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F6106-7A22-4C63-93D7-CE45BA32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397E7B-2FA1-4359-8046-EEE16415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6A546F-ABC2-4F22-927B-27551C11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9A0449-777E-41AE-B270-71223E6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0EC001-D547-45F9-9742-162A064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34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9EA42-485D-4C3B-9181-5B3D03D9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C75BA3A-67FA-4CDD-B8E2-6ACE4984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11CADB-9A2A-44DE-BB43-99A3D92E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D1CB783-5B93-47F7-9773-782A2F91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5B3D0E-BBA8-4C86-9A2E-26F3B408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5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5B498CE-8E1F-417B-AD72-BADFB037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CCAF252-DC44-4870-AA16-0D55A1DB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7FDCDC-33A3-4804-A075-6A07BA3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4DFC98-1C0F-407E-BBE3-DBB7AC1F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221A01-83C2-4759-994A-14119F9B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8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361AB9-5BD2-415E-8222-544D6007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0614B6-BDE8-47CE-AE21-92D5B346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501AF0-B26B-41CA-BAB7-B14514A3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4DC73D-FEB6-422E-876B-6033727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BFF94E-976A-49B7-B2FF-047107E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02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5CDB64-1384-4874-A708-4FEBD0F5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7FB1EE-DDCB-47DA-9FF5-3EDD03CC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4A1228-0A8A-4983-8940-5D850E4A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1613B6-C500-4949-909D-645069EB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B61087-D25A-47E6-AC6C-A9942106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8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6C23E5-9420-4DF3-BB6A-42B08CA2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6112AF-65DE-4377-9B5F-289EE117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A836FF-E072-4468-B1B0-AD0B5282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AA84E4-F5A2-4482-B76A-ED7F61FC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1ACCF2B-18A6-46CF-AAF0-5AA743E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219247-2676-487E-A3F7-DA4A15C0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6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4B1C02-6DB4-441F-B224-F41DA01E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229E78-298B-4E4C-881E-71CD2D2F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ABBD1B-F7F3-468F-8B7F-37DD7FCA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5592EDA-6295-41F0-AD6E-AADDC3427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CE0B0D-4778-44BE-BB0E-C3C73D96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2058A7A-A0E2-43C1-8996-6899A485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05E89AC-5A84-44FE-BB25-85CDCD4C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CBDBC5E-5636-4403-AA93-100E463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4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AB466-6A1C-4D33-ADBE-A57BF5F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232493E-47DF-4E89-9705-BF9FB247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37CC5F8-2DFA-4532-A585-D60C3459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2BB2C5C-F1BD-4630-BDBC-3124407A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043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410A0F6-483B-4B0E-B9F2-7E9092E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D242A4-1E08-49E4-AB6D-B30B2914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DBD6D14-E778-4A7A-89A6-83A8CE57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2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AEDAFD-9671-42CC-967E-ADF762F1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12AD85-2168-49D8-B30F-6CBC897C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1A1F5B-C83F-49FE-810E-B016AA32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9A2784-C492-4C96-B31B-EF4876F4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04F39DF-6ED6-47E5-9865-2088778A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782E7A7-BC26-465B-91CC-84FBF09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4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AF3056-6E2D-44AE-AD5C-9B4D28C1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EE1F9FD-6690-4A23-9715-914C12A4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D14D2F-0884-43DE-9D8F-6DE05A43D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5396782-5ADE-4B2A-A4F8-C168EA9C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C3904A4-1FA5-47AE-A0F9-745E46F5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1A6C5C-C5B8-49A2-BE48-C226A1F7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15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EA4DC0-CB2B-439C-8690-122B531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B30213-7E65-4542-B2EC-CC527A12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E4736D-A56F-44AD-8944-B28FAF2A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B415-49E7-449E-AE87-02DF6353D0B7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82F654-6FE9-41D6-B131-90CAAF7BE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B86F3F-1329-468F-B02B-FD0BD898E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0DA4-BF89-44E4-B043-CBA3186560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9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4B00623-AEDF-4F01-941B-F8CD9F0A8CE2}"/>
              </a:ext>
            </a:extLst>
          </p:cNvPr>
          <p:cNvSpPr txBox="1"/>
          <p:nvPr/>
        </p:nvSpPr>
        <p:spPr>
          <a:xfrm>
            <a:off x="573579" y="489008"/>
            <a:ext cx="401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What</a:t>
            </a:r>
            <a:r>
              <a:rPr lang="nb-NO" sz="3200" dirty="0"/>
              <a:t> </a:t>
            </a:r>
            <a:r>
              <a:rPr lang="nb-NO" sz="3200" dirty="0" err="1"/>
              <a:t>we</a:t>
            </a:r>
            <a:r>
              <a:rPr lang="nb-NO" sz="3200" dirty="0"/>
              <a:t> </a:t>
            </a:r>
            <a:r>
              <a:rPr lang="nb-NO" sz="3200" dirty="0" err="1"/>
              <a:t>will</a:t>
            </a:r>
            <a:r>
              <a:rPr lang="nb-NO" sz="3200" dirty="0"/>
              <a:t> make:</a:t>
            </a:r>
          </a:p>
        </p:txBody>
      </p:sp>
    </p:spTree>
    <p:extLst>
      <p:ext uri="{BB962C8B-B14F-4D97-AF65-F5344CB8AC3E}">
        <p14:creationId xmlns:p14="http://schemas.microsoft.com/office/powerpoint/2010/main" val="382978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54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13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78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44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86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19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3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4B00623-AEDF-4F01-941B-F8CD9F0A8CE2}"/>
              </a:ext>
            </a:extLst>
          </p:cNvPr>
          <p:cNvSpPr txBox="1"/>
          <p:nvPr/>
        </p:nvSpPr>
        <p:spPr>
          <a:xfrm>
            <a:off x="573579" y="489008"/>
            <a:ext cx="6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Features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framework</a:t>
            </a:r>
            <a:r>
              <a:rPr lang="nb-NO" sz="3200" dirty="0"/>
              <a:t>: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C9E104-E32D-44A8-A263-2119F5588802}"/>
              </a:ext>
            </a:extLst>
          </p:cNvPr>
          <p:cNvSpPr txBox="1"/>
          <p:nvPr/>
        </p:nvSpPr>
        <p:spPr>
          <a:xfrm>
            <a:off x="1465811" y="1503160"/>
            <a:ext cx="6306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Custom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Composer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Controllers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Views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/Layouts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Form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widget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classes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Processing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request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Validations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Registration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/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Login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Simple Active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Session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Flash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messages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 err="1">
                <a:effectLst/>
                <a:latin typeface="Roboto" panose="02000000000000000000" pitchFamily="2" charset="0"/>
              </a:rPr>
              <a:t>Middlewares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Application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events</a:t>
            </a:r>
            <a:endParaRPr lang="nb-NO" sz="2000" dirty="0"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Roboto" panose="02000000000000000000" pitchFamily="2" charset="0"/>
              </a:rPr>
              <a:t>Framework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reusable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/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installable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nb-NO" sz="2000" b="0" i="0" dirty="0" err="1">
                <a:effectLst/>
                <a:latin typeface="Roboto" panose="02000000000000000000" pitchFamily="2" charset="0"/>
              </a:rPr>
              <a:t>core</a:t>
            </a:r>
            <a:r>
              <a:rPr lang="nb-NO" sz="2000" b="0" i="0" dirty="0">
                <a:effectLst/>
                <a:latin typeface="Roboto" panose="02000000000000000000" pitchFamily="2" charset="0"/>
              </a:rPr>
              <a:t> </a:t>
            </a:r>
            <a:br>
              <a:rPr lang="nb-NO" sz="2000" dirty="0"/>
            </a:b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84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2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72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5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7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Pettersen Bård Inge Austigard</dc:creator>
  <cp:lastModifiedBy>Pettersen Bård Inge Austigard</cp:lastModifiedBy>
  <cp:revision>4</cp:revision>
  <dcterms:created xsi:type="dcterms:W3CDTF">2021-10-25T09:44:10Z</dcterms:created>
  <dcterms:modified xsi:type="dcterms:W3CDTF">2021-10-25T09:52:08Z</dcterms:modified>
</cp:coreProperties>
</file>