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6"/>
  </p:notesMasterIdLst>
  <p:sldIdLst>
    <p:sldId id="290" r:id="rId2"/>
    <p:sldId id="293" r:id="rId3"/>
    <p:sldId id="302" r:id="rId4"/>
    <p:sldId id="303" r:id="rId5"/>
  </p:sldIdLst>
  <p:sldSz cx="16256000" cy="9144000"/>
  <p:notesSz cx="16256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550D"/>
    <a:srgbClr val="F2F2F2"/>
    <a:srgbClr val="0088CC"/>
    <a:srgbClr val="006699"/>
    <a:srgbClr val="00529B"/>
    <a:srgbClr val="00315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7" autoAdjust="0"/>
    <p:restoredTop sz="94660"/>
  </p:normalViewPr>
  <p:slideViewPr>
    <p:cSldViewPr>
      <p:cViewPr varScale="1">
        <p:scale>
          <a:sx n="54" d="100"/>
          <a:sy n="54" d="100"/>
        </p:scale>
        <p:origin x="516" y="68"/>
      </p:cViewPr>
      <p:guideLst>
        <p:guide orient="horz" pos="2880"/>
        <p:guide pos="216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207500" y="0"/>
            <a:ext cx="7045325" cy="458788"/>
          </a:xfrm>
          <a:prstGeom prst="rect">
            <a:avLst/>
          </a:prstGeom>
        </p:spPr>
        <p:txBody>
          <a:bodyPr vert="horz" lIns="91440" tIns="45720" rIns="91440" bIns="45720" rtlCol="0"/>
          <a:lstStyle>
            <a:lvl1pPr algn="r">
              <a:defRPr sz="1200"/>
            </a:lvl1pPr>
          </a:lstStyle>
          <a:p>
            <a:fld id="{45B6286A-91F6-4890-A9B7-A7351B5F85EC}" type="datetimeFigureOut">
              <a:rPr lang="en-US" smtClean="0"/>
              <a:t>1/8/2019</a:t>
            </a:fld>
            <a:endParaRPr lang="en-US"/>
          </a:p>
        </p:txBody>
      </p:sp>
      <p:sp>
        <p:nvSpPr>
          <p:cNvPr id="4" name="Slide Image Placeholder 3"/>
          <p:cNvSpPr>
            <a:spLocks noGrp="1" noRot="1" noChangeAspect="1"/>
          </p:cNvSpPr>
          <p:nvPr>
            <p:ph type="sldImg" idx="2"/>
          </p:nvPr>
        </p:nvSpPr>
        <p:spPr>
          <a:xfrm>
            <a:off x="5384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1625600" y="4400550"/>
            <a:ext cx="1300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7043738"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207500" y="8685213"/>
            <a:ext cx="7045325" cy="458787"/>
          </a:xfrm>
          <a:prstGeom prst="rect">
            <a:avLst/>
          </a:prstGeom>
        </p:spPr>
        <p:txBody>
          <a:bodyPr vert="horz" lIns="91440" tIns="45720" rIns="91440" bIns="45720" rtlCol="0" anchor="b"/>
          <a:lstStyle>
            <a:lvl1pPr algn="r">
              <a:defRPr sz="1200"/>
            </a:lvl1pPr>
          </a:lstStyle>
          <a:p>
            <a:fld id="{1E11D072-ED59-44A3-8936-194ED01CF9B4}" type="slidenum">
              <a:rPr lang="en-US" smtClean="0"/>
              <a:t>‹#›</a:t>
            </a:fld>
            <a:endParaRPr lang="en-US"/>
          </a:p>
        </p:txBody>
      </p:sp>
    </p:spTree>
    <p:extLst>
      <p:ext uri="{BB962C8B-B14F-4D97-AF65-F5344CB8AC3E}">
        <p14:creationId xmlns:p14="http://schemas.microsoft.com/office/powerpoint/2010/main" val="180917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3663" y="869950"/>
            <a:ext cx="4171950" cy="2346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3A002-8DC7-497F-BB15-5035CBB32013}" type="slidenum">
              <a:rPr lang="en-US" smtClean="0"/>
              <a:t>2</a:t>
            </a:fld>
            <a:endParaRPr lang="en-US"/>
          </a:p>
        </p:txBody>
      </p:sp>
    </p:spTree>
    <p:extLst>
      <p:ext uri="{BB962C8B-B14F-4D97-AF65-F5344CB8AC3E}">
        <p14:creationId xmlns:p14="http://schemas.microsoft.com/office/powerpoint/2010/main" val="335008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3663" y="869950"/>
            <a:ext cx="4171950" cy="2346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3A002-8DC7-497F-BB15-5035CBB32013}" type="slidenum">
              <a:rPr lang="en-US" smtClean="0"/>
              <a:t>3</a:t>
            </a:fld>
            <a:endParaRPr lang="en-US"/>
          </a:p>
        </p:txBody>
      </p:sp>
    </p:spTree>
    <p:extLst>
      <p:ext uri="{BB962C8B-B14F-4D97-AF65-F5344CB8AC3E}">
        <p14:creationId xmlns:p14="http://schemas.microsoft.com/office/powerpoint/2010/main" val="3293329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889148" y="5073047"/>
            <a:ext cx="6060032" cy="738664"/>
          </a:xfrm>
        </p:spPr>
        <p:txBody>
          <a:bodyPr wrap="square">
            <a:spAutoFit/>
          </a:bodyPr>
          <a:lstStyle>
            <a:lvl1pPr marL="0" indent="0">
              <a:lnSpc>
                <a:spcPct val="100000"/>
              </a:lnSpc>
              <a:spcAft>
                <a:spcPct val="0"/>
              </a:spcAft>
              <a:buNone/>
              <a:defRPr sz="24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nvPr>
        </p:nvSpPr>
        <p:spPr>
          <a:xfrm>
            <a:off x="2889148" y="2250648"/>
            <a:ext cx="6060032" cy="2659189"/>
          </a:xfrm>
        </p:spPr>
        <p:txBody>
          <a:bodyPr wrap="square" anchor="ctr" anchorCtr="0">
            <a:noAutofit/>
          </a:bodyPr>
          <a:lstStyle>
            <a:lvl1pPr algn="l">
              <a:defRPr sz="4800"/>
            </a:lvl1pPr>
          </a:lstStyle>
          <a:p>
            <a:r>
              <a:rPr lang="en-US"/>
              <a:t>Click to edit Master title style</a:t>
            </a:r>
          </a:p>
        </p:txBody>
      </p:sp>
      <p:sp>
        <p:nvSpPr>
          <p:cNvPr id="11" name="Focus Frame 2"/>
          <p:cNvSpPr>
            <a:spLocks noChangeAspect="1"/>
          </p:cNvSpPr>
          <p:nvPr/>
        </p:nvSpPr>
        <p:spPr bwMode="auto">
          <a:xfrm>
            <a:off x="9411763" y="1790700"/>
            <a:ext cx="213911" cy="438912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5" name="Focus Frame 2"/>
          <p:cNvSpPr>
            <a:spLocks noChangeAspect="1"/>
          </p:cNvSpPr>
          <p:nvPr/>
        </p:nvSpPr>
        <p:spPr bwMode="auto">
          <a:xfrm>
            <a:off x="2117953" y="1790700"/>
            <a:ext cx="213911" cy="438912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12914889" y="7967204"/>
            <a:ext cx="2743200" cy="625449"/>
          </a:xfrm>
          <a:prstGeom prst="rect">
            <a:avLst/>
          </a:prstGeom>
        </p:spPr>
      </p:pic>
      <p:sp>
        <p:nvSpPr>
          <p:cNvPr id="17" name="TextBox 16"/>
          <p:cNvSpPr txBox="1"/>
          <p:nvPr/>
        </p:nvSpPr>
        <p:spPr bwMode="gray">
          <a:xfrm>
            <a:off x="613675" y="8178699"/>
            <a:ext cx="9473644" cy="426994"/>
          </a:xfrm>
          <a:prstGeom prst="rect">
            <a:avLst/>
          </a:prstGeom>
          <a:noFill/>
        </p:spPr>
        <p:txBody>
          <a:bodyPr wrap="square" lIns="0" tIns="0" rIns="0" bIns="0" anchor="t" anchorCtr="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lgn="l" eaLnBrk="0" hangingPunct="0">
              <a:lnSpc>
                <a:spcPct val="100000"/>
              </a:lnSpc>
              <a:spcBef>
                <a:spcPct val="0"/>
              </a:spcBef>
              <a:spcAft>
                <a:spcPct val="0"/>
              </a:spcAft>
              <a:defRPr/>
            </a:pPr>
            <a:r>
              <a:rPr lang="en-US" sz="933" b="0" i="0" u="none" strike="noStrike" kern="1200">
                <a:solidFill>
                  <a:srgbClr val="D3D3D3"/>
                </a:solidFill>
                <a:effectLst/>
                <a:latin typeface="Arial"/>
                <a:ea typeface="Arial Unicode MS" pitchFamily="34" charset="-128"/>
                <a:cs typeface="Arial Unicode MS" pitchFamily="34" charset="-128"/>
              </a:rPr>
              <a:t>© 2018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933">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3742659885"/>
      </p:ext>
    </p:extLst>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609601" y="2036234"/>
            <a:ext cx="3417993" cy="5947833"/>
          </a:xfrm>
          <a:noFill/>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p:cNvSpPr>
            <a:spLocks noGrp="1"/>
          </p:cNvSpPr>
          <p:nvPr>
            <p:ph type="body" sz="quarter" idx="18"/>
          </p:nvPr>
        </p:nvSpPr>
        <p:spPr>
          <a:xfrm>
            <a:off x="4500457" y="2036234"/>
            <a:ext cx="3417993" cy="5947833"/>
          </a:xfrm>
          <a:noFill/>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p:nvPr>
        </p:nvSpPr>
        <p:spPr>
          <a:xfrm>
            <a:off x="8339670" y="2036234"/>
            <a:ext cx="3417993" cy="5947833"/>
          </a:xfrm>
          <a:noFill/>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p:nvPr>
        </p:nvSpPr>
        <p:spPr>
          <a:xfrm>
            <a:off x="12226292" y="2036234"/>
            <a:ext cx="3417993" cy="5947833"/>
          </a:xfrm>
          <a:noFill/>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124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6" name="Text Placeholder 11"/>
          <p:cNvSpPr>
            <a:spLocks noGrp="1"/>
          </p:cNvSpPr>
          <p:nvPr>
            <p:ph type="body" sz="quarter" idx="18"/>
          </p:nvPr>
        </p:nvSpPr>
        <p:spPr>
          <a:xfrm>
            <a:off x="609601" y="2036234"/>
            <a:ext cx="341799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9"/>
          </p:nvPr>
        </p:nvSpPr>
        <p:spPr>
          <a:xfrm>
            <a:off x="4484650" y="2036234"/>
            <a:ext cx="341799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p:cNvSpPr>
            <a:spLocks noGrp="1"/>
          </p:cNvSpPr>
          <p:nvPr>
            <p:ph type="body" sz="quarter" idx="20"/>
          </p:nvPr>
        </p:nvSpPr>
        <p:spPr>
          <a:xfrm>
            <a:off x="8355470" y="2036234"/>
            <a:ext cx="341799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21"/>
          </p:nvPr>
        </p:nvSpPr>
        <p:spPr>
          <a:xfrm>
            <a:off x="12222057" y="2036234"/>
            <a:ext cx="341799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685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p15="http://schemas.microsoft.com/office/powerpoint/2012/main" xmlns:p14="http://schemas.microsoft.com/office/powerpoint/2010/main" xmlns="" id="{3273EB3B-0AE2-7A48-BF35-D1CF1DB27874}"/>
              </a:ext>
            </a:extLst>
          </p:cNvPr>
          <p:cNvSpPr/>
          <p:nvPr/>
        </p:nvSpPr>
        <p:spPr bwMode="ltGray">
          <a:xfrm>
            <a:off x="9521199" y="1805385"/>
            <a:ext cx="6734800" cy="438256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3" name="Title 5">
            <a:extLst>
              <a:ext uri="{FF2B5EF4-FFF2-40B4-BE49-F238E27FC236}">
                <a16:creationId xmlns:a16="http://schemas.microsoft.com/office/drawing/2014/main" xmlns:p15="http://schemas.microsoft.com/office/powerpoint/2012/main" xmlns:p14="http://schemas.microsoft.com/office/powerpoint/2010/main" xmlns="" id="{73370145-84B9-6A4C-AABF-9DA2C2415A28}"/>
              </a:ext>
            </a:extLst>
          </p:cNvPr>
          <p:cNvSpPr>
            <a:spLocks noGrp="1"/>
          </p:cNvSpPr>
          <p:nvPr>
            <p:ph type="title"/>
          </p:nvPr>
        </p:nvSpPr>
        <p:spPr>
          <a:xfrm>
            <a:off x="2740330" y="2036235"/>
            <a:ext cx="6542353" cy="3916332"/>
          </a:xfrm>
        </p:spPr>
        <p:txBody>
          <a:bodyPr vert="horz" lIns="0" tIns="0" rIns="0" bIns="0" rtlCol="0" anchor="ctr">
            <a:noAutofit/>
          </a:bodyPr>
          <a:lstStyle>
            <a:lvl1pPr>
              <a:lnSpc>
                <a:spcPct val="100000"/>
              </a:lnSpc>
              <a:defRPr lang="en-US" sz="4267" b="0">
                <a:solidFill>
                  <a:schemeClr val="accent1"/>
                </a:solidFill>
                <a:latin typeface="+mj-lt"/>
                <a:ea typeface="+mn-ea"/>
                <a:cs typeface="Arial Black" panose="020B0604020202020204" pitchFamily="34" charset="0"/>
              </a:defRPr>
            </a:lvl1pPr>
          </a:lstStyle>
          <a:p>
            <a:pPr lvl="0">
              <a:spcBef>
                <a:spcPct val="0"/>
              </a:spcBef>
              <a:buClr>
                <a:schemeClr val="tx1"/>
              </a:buClr>
              <a:buSzPct val="90000"/>
              <a:buFont typeface="Wingdings" panose="05000000000000000000" pitchFamily="2" charset="2"/>
              <a:buNone/>
            </a:pPr>
            <a:r>
              <a:rPr lang="en-US"/>
              <a:t>Click to edit Master title style</a:t>
            </a:r>
          </a:p>
        </p:txBody>
      </p:sp>
      <p:sp>
        <p:nvSpPr>
          <p:cNvPr id="14" name="Rectangle 13">
            <a:extLst>
              <a:ext uri="{FF2B5EF4-FFF2-40B4-BE49-F238E27FC236}">
                <a16:creationId xmlns:a16="http://schemas.microsoft.com/office/drawing/2014/main" xmlns:p15="http://schemas.microsoft.com/office/powerpoint/2012/main" xmlns:p14="http://schemas.microsoft.com/office/powerpoint/2010/main" xmlns="" id="{D3C73678-BC25-BB4A-A678-83DD136C7174}"/>
              </a:ext>
            </a:extLst>
          </p:cNvPr>
          <p:cNvSpPr/>
          <p:nvPr/>
        </p:nvSpPr>
        <p:spPr bwMode="ltGray">
          <a:xfrm>
            <a:off x="-3" y="1805385"/>
            <a:ext cx="2338605" cy="438256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Tree>
    <p:extLst>
      <p:ext uri="{BB962C8B-B14F-4D97-AF65-F5344CB8AC3E}">
        <p14:creationId xmlns:p14="http://schemas.microsoft.com/office/powerpoint/2010/main" val="13599267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p15="http://schemas.microsoft.com/office/powerpoint/2012/main" xmlns:p14="http://schemas.microsoft.com/office/powerpoint/2010/main" xmlns="" id="{F8367EBE-ACE4-6A4A-8194-81828A72B691}"/>
              </a:ext>
            </a:extLst>
          </p:cNvPr>
          <p:cNvSpPr/>
          <p:nvPr/>
        </p:nvSpPr>
        <p:spPr bwMode="ltGray">
          <a:xfrm>
            <a:off x="9521199" y="1805385"/>
            <a:ext cx="6734800" cy="4382568"/>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6" name="Rectangle 5">
            <a:extLst>
              <a:ext uri="{FF2B5EF4-FFF2-40B4-BE49-F238E27FC236}">
                <a16:creationId xmlns:a16="http://schemas.microsoft.com/office/drawing/2014/main" xmlns:p15="http://schemas.microsoft.com/office/powerpoint/2012/main" xmlns:p14="http://schemas.microsoft.com/office/powerpoint/2010/main" xmlns="" id="{433B9AE8-D471-4240-AAF9-7F4A822FF5B3}"/>
              </a:ext>
            </a:extLst>
          </p:cNvPr>
          <p:cNvSpPr/>
          <p:nvPr/>
        </p:nvSpPr>
        <p:spPr bwMode="ltGray">
          <a:xfrm>
            <a:off x="-3" y="1805385"/>
            <a:ext cx="2338605" cy="4382568"/>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7" name="Title 5">
            <a:extLst>
              <a:ext uri="{FF2B5EF4-FFF2-40B4-BE49-F238E27FC236}">
                <a16:creationId xmlns:a16="http://schemas.microsoft.com/office/drawing/2014/main" xmlns:p15="http://schemas.microsoft.com/office/powerpoint/2012/main" xmlns:p14="http://schemas.microsoft.com/office/powerpoint/2010/main" xmlns="" id="{BA38D267-B215-E146-94C8-2EA867ED1E60}"/>
              </a:ext>
            </a:extLst>
          </p:cNvPr>
          <p:cNvSpPr>
            <a:spLocks noGrp="1"/>
          </p:cNvSpPr>
          <p:nvPr>
            <p:ph type="title"/>
          </p:nvPr>
        </p:nvSpPr>
        <p:spPr>
          <a:xfrm>
            <a:off x="2740330" y="2036235"/>
            <a:ext cx="6542353" cy="3916332"/>
          </a:xfrm>
        </p:spPr>
        <p:txBody>
          <a:bodyPr vert="horz" lIns="0" tIns="0" rIns="0" bIns="0" rtlCol="0" anchor="ctr">
            <a:noAutofit/>
          </a:bodyPr>
          <a:lstStyle>
            <a:lvl1pPr>
              <a:lnSpc>
                <a:spcPct val="100000"/>
              </a:lnSpc>
              <a:defRPr lang="en-US" sz="4267" b="0">
                <a:solidFill>
                  <a:schemeClr val="accent1"/>
                </a:solidFill>
                <a:latin typeface="+mj-lt"/>
                <a:ea typeface="+mn-ea"/>
                <a:cs typeface="Arial Black" panose="020B0604020202020204" pitchFamily="34" charset="0"/>
              </a:defRPr>
            </a:lvl1pPr>
          </a:lstStyle>
          <a:p>
            <a:pPr lvl="0">
              <a:spcBef>
                <a:spcPct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41840236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556155" y="1227585"/>
            <a:ext cx="10456941" cy="6187060"/>
          </a:xfrm>
        </p:spPr>
        <p:txBody>
          <a:bodyPr anchor="ctr" anchorCtr="0"/>
          <a:lstStyle>
            <a:lvl1pPr marL="304792" indent="-304792">
              <a:lnSpc>
                <a:spcPct val="100000"/>
              </a:lnSpc>
              <a:defRPr/>
            </a:lvl1pPr>
          </a:lstStyle>
          <a:p>
            <a:r>
              <a:rPr lang="en-US"/>
              <a:t>“Quote placeholder Lorem ipsum dolor sit amet, conse ctet ur adipiscing elit. Mauris accum san urna. Sus pendisse sem per semper commodo.”</a:t>
            </a:r>
          </a:p>
        </p:txBody>
      </p:sp>
      <p:sp>
        <p:nvSpPr>
          <p:cNvPr id="15" name="Rectangle 14"/>
          <p:cNvSpPr>
            <a:spLocks noChangeAspect="1"/>
          </p:cNvSpPr>
          <p:nvPr/>
        </p:nvSpPr>
        <p:spPr bwMode="ltGray">
          <a:xfrm>
            <a:off x="632103" y="1227583"/>
            <a:ext cx="329269" cy="675436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2" name="Rectangle 1"/>
          <p:cNvSpPr>
            <a:spLocks noChangeAspect="1"/>
          </p:cNvSpPr>
          <p:nvPr/>
        </p:nvSpPr>
        <p:spPr bwMode="ltGray">
          <a:xfrm>
            <a:off x="12563739" y="1227583"/>
            <a:ext cx="329269" cy="675436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2" name="Text Placeholder 11">
            <a:extLst>
              <a:ext uri="{FF2B5EF4-FFF2-40B4-BE49-F238E27FC236}">
                <a16:creationId xmlns:a16="http://schemas.microsoft.com/office/drawing/2014/main" xmlns:p15="http://schemas.microsoft.com/office/powerpoint/2012/main" xmlns:p14="http://schemas.microsoft.com/office/powerpoint/2010/main" xmlns="" id="{5B6CBD6E-4EFD-3A43-940F-8E12AD0605A8}"/>
              </a:ext>
            </a:extLst>
          </p:cNvPr>
          <p:cNvSpPr>
            <a:spLocks noGrp="1"/>
          </p:cNvSpPr>
          <p:nvPr>
            <p:ph type="body" sz="quarter" idx="11" hasCustomPrompt="1"/>
          </p:nvPr>
        </p:nvSpPr>
        <p:spPr>
          <a:xfrm>
            <a:off x="1556156" y="7444320"/>
            <a:ext cx="10456939" cy="537633"/>
          </a:xfrm>
        </p:spPr>
        <p:txBody>
          <a:bodyPr/>
          <a:lstStyle>
            <a:lvl1pPr marL="0" indent="0">
              <a:buNone/>
              <a:defRPr sz="1867">
                <a:solidFill>
                  <a:schemeClr val="tx1"/>
                </a:solidFill>
              </a:defRPr>
            </a:lvl1pPr>
          </a:lstStyle>
          <a:p>
            <a:pPr lvl="0"/>
            <a:r>
              <a:rPr lang="en-US" sz="1867"/>
              <a:t>Quote attribution placeholder</a:t>
            </a:r>
            <a:endParaRPr lang="en-US"/>
          </a:p>
        </p:txBody>
      </p:sp>
    </p:spTree>
    <p:extLst>
      <p:ext uri="{BB962C8B-B14F-4D97-AF65-F5344CB8AC3E}">
        <p14:creationId xmlns:p14="http://schemas.microsoft.com/office/powerpoint/2010/main" val="217598047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556155" y="1227585"/>
            <a:ext cx="10456941" cy="6187060"/>
          </a:xfrm>
        </p:spPr>
        <p:txBody>
          <a:bodyPr anchor="ctr" anchorCtr="0"/>
          <a:lstStyle>
            <a:lvl1pPr marL="304792" indent="-304792">
              <a:lnSpc>
                <a:spcPct val="100000"/>
              </a:lnSpc>
              <a:defRPr/>
            </a:lvl1pPr>
          </a:lstStyle>
          <a:p>
            <a:r>
              <a:rPr lang="en-US"/>
              <a:t>“Quote placeholder Lorem ipsum dolor sit amet, conse ctet ur adipiscing elit. Mauris accum san urna. Sus pendisse sem per semper commodo.”</a:t>
            </a:r>
          </a:p>
        </p:txBody>
      </p:sp>
      <p:sp>
        <p:nvSpPr>
          <p:cNvPr id="15" name="Rectangle 14"/>
          <p:cNvSpPr>
            <a:spLocks noChangeAspect="1"/>
          </p:cNvSpPr>
          <p:nvPr/>
        </p:nvSpPr>
        <p:spPr bwMode="auto">
          <a:xfrm>
            <a:off x="632103" y="1227583"/>
            <a:ext cx="329269" cy="6754368"/>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2" name="Rectangle 1"/>
          <p:cNvSpPr>
            <a:spLocks noChangeAspect="1"/>
          </p:cNvSpPr>
          <p:nvPr/>
        </p:nvSpPr>
        <p:spPr bwMode="auto">
          <a:xfrm>
            <a:off x="12563739" y="1227583"/>
            <a:ext cx="329269" cy="6754368"/>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2" name="Text Placeholder 11">
            <a:extLst>
              <a:ext uri="{FF2B5EF4-FFF2-40B4-BE49-F238E27FC236}">
                <a16:creationId xmlns:a16="http://schemas.microsoft.com/office/drawing/2014/main" xmlns:p15="http://schemas.microsoft.com/office/powerpoint/2012/main" xmlns:p14="http://schemas.microsoft.com/office/powerpoint/2010/main" xmlns="" id="{5B6CBD6E-4EFD-3A43-940F-8E12AD0605A8}"/>
              </a:ext>
            </a:extLst>
          </p:cNvPr>
          <p:cNvSpPr>
            <a:spLocks noGrp="1"/>
          </p:cNvSpPr>
          <p:nvPr>
            <p:ph type="body" sz="quarter" idx="11" hasCustomPrompt="1"/>
          </p:nvPr>
        </p:nvSpPr>
        <p:spPr>
          <a:xfrm>
            <a:off x="1556156" y="7444320"/>
            <a:ext cx="10456939" cy="537633"/>
          </a:xfrm>
        </p:spPr>
        <p:txBody>
          <a:bodyPr/>
          <a:lstStyle>
            <a:lvl1pPr marL="0" indent="0">
              <a:buNone/>
              <a:defRPr sz="1867">
                <a:solidFill>
                  <a:schemeClr val="tx1"/>
                </a:solidFill>
              </a:defRPr>
            </a:lvl1pPr>
          </a:lstStyle>
          <a:p>
            <a:pPr lvl="0"/>
            <a:r>
              <a:rPr lang="en-US" sz="1867"/>
              <a:t>Quote attribution placeholder</a:t>
            </a:r>
            <a:endParaRPr lang="en-US"/>
          </a:p>
        </p:txBody>
      </p:sp>
    </p:spTree>
    <p:extLst>
      <p:ext uri="{BB962C8B-B14F-4D97-AF65-F5344CB8AC3E}">
        <p14:creationId xmlns:p14="http://schemas.microsoft.com/office/powerpoint/2010/main" val="382475701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p15="http://schemas.microsoft.com/office/powerpoint/2012/main" xmlns:p14="http://schemas.microsoft.com/office/powerpoint/2010/main" xmlns="" id="{B80F6528-EE68-E547-B691-7520BAE19AE6}"/>
              </a:ext>
            </a:extLst>
          </p:cNvPr>
          <p:cNvSpPr>
            <a:spLocks noGrp="1"/>
          </p:cNvSpPr>
          <p:nvPr>
            <p:ph type="pic" sz="quarter" idx="11"/>
          </p:nvPr>
        </p:nvSpPr>
        <p:spPr>
          <a:xfrm>
            <a:off x="9391883" y="1790700"/>
            <a:ext cx="6252243" cy="5731933"/>
          </a:xfrm>
        </p:spPr>
        <p:txBody>
          <a:bodyPr/>
          <a:lstStyle/>
          <a:p>
            <a:r>
              <a:rPr lang="en-US"/>
              <a:t>Click icon to add picture</a:t>
            </a:r>
          </a:p>
        </p:txBody>
      </p:sp>
      <p:sp>
        <p:nvSpPr>
          <p:cNvPr id="17" name="Text Placeholder 11">
            <a:extLst>
              <a:ext uri="{FF2B5EF4-FFF2-40B4-BE49-F238E27FC236}">
                <a16:creationId xmlns:a16="http://schemas.microsoft.com/office/drawing/2014/main" xmlns:p15="http://schemas.microsoft.com/office/powerpoint/2012/main" xmlns:p14="http://schemas.microsoft.com/office/powerpoint/2010/main" xmlns="" id="{88A909D5-54FC-434E-A562-A62EE938E1A0}"/>
              </a:ext>
            </a:extLst>
          </p:cNvPr>
          <p:cNvSpPr>
            <a:spLocks noGrp="1"/>
          </p:cNvSpPr>
          <p:nvPr>
            <p:ph type="body" sz="quarter" idx="12" hasCustomPrompt="1"/>
          </p:nvPr>
        </p:nvSpPr>
        <p:spPr>
          <a:xfrm>
            <a:off x="1456112" y="7292975"/>
            <a:ext cx="6617024" cy="459319"/>
          </a:xfrm>
        </p:spPr>
        <p:txBody>
          <a:bodyPr/>
          <a:lstStyle>
            <a:lvl1pPr marL="0" indent="0">
              <a:buNone/>
              <a:defRPr sz="1867">
                <a:solidFill>
                  <a:schemeClr val="tx1"/>
                </a:solidFill>
              </a:defRPr>
            </a:lvl1pPr>
          </a:lstStyle>
          <a:p>
            <a:pPr lvl="0"/>
            <a:r>
              <a:rPr lang="en-US" sz="1867"/>
              <a:t>Quote attribution placeholder</a:t>
            </a:r>
            <a:endParaRPr lang="en-US"/>
          </a:p>
        </p:txBody>
      </p:sp>
      <p:sp>
        <p:nvSpPr>
          <p:cNvPr id="13" name="Title 2"/>
          <p:cNvSpPr>
            <a:spLocks noGrp="1"/>
          </p:cNvSpPr>
          <p:nvPr>
            <p:ph type="title" hasCustomPrompt="1"/>
          </p:nvPr>
        </p:nvSpPr>
        <p:spPr>
          <a:xfrm>
            <a:off x="1456113" y="1231901"/>
            <a:ext cx="6617024" cy="6061072"/>
          </a:xfrm>
        </p:spPr>
        <p:txBody>
          <a:bodyPr anchor="ctr" anchorCtr="0"/>
          <a:lstStyle>
            <a:lvl1pPr marL="304792" indent="-304792">
              <a:lnSpc>
                <a:spcPct val="100000"/>
              </a:lnSpc>
              <a:defRPr/>
            </a:lvl1pPr>
          </a:lstStyle>
          <a:p>
            <a:r>
              <a:rPr lang="en-US"/>
              <a:t>“Quote placeholder Lorem ipsum dolor sit amet, conse ctet ur adipiscing elit. Mauris accum san urna. Sus pendisse sem per semper commodo.”</a:t>
            </a:r>
          </a:p>
        </p:txBody>
      </p:sp>
      <p:sp>
        <p:nvSpPr>
          <p:cNvPr id="15" name="Rectangle 14"/>
          <p:cNvSpPr>
            <a:spLocks noChangeAspect="1"/>
          </p:cNvSpPr>
          <p:nvPr/>
        </p:nvSpPr>
        <p:spPr bwMode="ltGray">
          <a:xfrm>
            <a:off x="8568292" y="1227583"/>
            <a:ext cx="329269" cy="675436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6" name="Rectangle 15"/>
          <p:cNvSpPr>
            <a:spLocks noChangeAspect="1"/>
          </p:cNvSpPr>
          <p:nvPr/>
        </p:nvSpPr>
        <p:spPr bwMode="ltGray">
          <a:xfrm>
            <a:off x="631687" y="1227583"/>
            <a:ext cx="329269" cy="675436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Tree>
    <p:extLst>
      <p:ext uri="{BB962C8B-B14F-4D97-AF65-F5344CB8AC3E}">
        <p14:creationId xmlns:p14="http://schemas.microsoft.com/office/powerpoint/2010/main" val="257904551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p15="http://schemas.microsoft.com/office/powerpoint/2012/main" xmlns:p14="http://schemas.microsoft.com/office/powerpoint/2010/main" xmlns="" id="{B80F6528-EE68-E547-B691-7520BAE19AE6}"/>
              </a:ext>
            </a:extLst>
          </p:cNvPr>
          <p:cNvSpPr>
            <a:spLocks noGrp="1"/>
          </p:cNvSpPr>
          <p:nvPr>
            <p:ph type="pic" sz="quarter" idx="11"/>
          </p:nvPr>
        </p:nvSpPr>
        <p:spPr>
          <a:xfrm>
            <a:off x="9391883" y="1790700"/>
            <a:ext cx="6252243" cy="5731933"/>
          </a:xfrm>
        </p:spPr>
        <p:txBody>
          <a:bodyPr/>
          <a:lstStyle/>
          <a:p>
            <a:r>
              <a:rPr lang="en-US"/>
              <a:t>Click icon to add picture</a:t>
            </a:r>
          </a:p>
        </p:txBody>
      </p:sp>
      <p:sp>
        <p:nvSpPr>
          <p:cNvPr id="17" name="Text Placeholder 11">
            <a:extLst>
              <a:ext uri="{FF2B5EF4-FFF2-40B4-BE49-F238E27FC236}">
                <a16:creationId xmlns:a16="http://schemas.microsoft.com/office/drawing/2014/main" xmlns:p15="http://schemas.microsoft.com/office/powerpoint/2012/main" xmlns:p14="http://schemas.microsoft.com/office/powerpoint/2010/main" xmlns="" id="{88A909D5-54FC-434E-A562-A62EE938E1A0}"/>
              </a:ext>
            </a:extLst>
          </p:cNvPr>
          <p:cNvSpPr>
            <a:spLocks noGrp="1"/>
          </p:cNvSpPr>
          <p:nvPr>
            <p:ph type="body" sz="quarter" idx="12" hasCustomPrompt="1"/>
          </p:nvPr>
        </p:nvSpPr>
        <p:spPr>
          <a:xfrm>
            <a:off x="1456112" y="7292975"/>
            <a:ext cx="6617024" cy="459319"/>
          </a:xfrm>
        </p:spPr>
        <p:txBody>
          <a:bodyPr/>
          <a:lstStyle>
            <a:lvl1pPr marL="0" indent="0">
              <a:buNone/>
              <a:defRPr sz="1867">
                <a:solidFill>
                  <a:schemeClr val="tx1"/>
                </a:solidFill>
              </a:defRPr>
            </a:lvl1pPr>
          </a:lstStyle>
          <a:p>
            <a:pPr lvl="0"/>
            <a:r>
              <a:rPr lang="en-US" sz="1867"/>
              <a:t>Quote attribution placeholder</a:t>
            </a:r>
            <a:endParaRPr lang="en-US"/>
          </a:p>
        </p:txBody>
      </p:sp>
      <p:sp>
        <p:nvSpPr>
          <p:cNvPr id="15" name="Rectangle 14"/>
          <p:cNvSpPr>
            <a:spLocks noChangeAspect="1"/>
          </p:cNvSpPr>
          <p:nvPr/>
        </p:nvSpPr>
        <p:spPr bwMode="auto">
          <a:xfrm>
            <a:off x="8568292" y="1227583"/>
            <a:ext cx="329269" cy="6754368"/>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6" name="Rectangle 15"/>
          <p:cNvSpPr>
            <a:spLocks noChangeAspect="1"/>
          </p:cNvSpPr>
          <p:nvPr/>
        </p:nvSpPr>
        <p:spPr bwMode="auto">
          <a:xfrm>
            <a:off x="631687" y="1227583"/>
            <a:ext cx="329269" cy="6754368"/>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7" name="Title 2"/>
          <p:cNvSpPr>
            <a:spLocks noGrp="1"/>
          </p:cNvSpPr>
          <p:nvPr>
            <p:ph type="title" hasCustomPrompt="1"/>
          </p:nvPr>
        </p:nvSpPr>
        <p:spPr>
          <a:xfrm>
            <a:off x="1456113" y="1231901"/>
            <a:ext cx="6617024" cy="6061072"/>
          </a:xfrm>
        </p:spPr>
        <p:txBody>
          <a:bodyPr anchor="ctr" anchorCtr="0"/>
          <a:lstStyle>
            <a:lvl1pPr marL="304792" indent="-304792">
              <a:lnSpc>
                <a:spcPct val="100000"/>
              </a:lnSpc>
              <a:defRPr/>
            </a:lvl1pPr>
          </a:lstStyle>
          <a:p>
            <a:r>
              <a:rPr lang="en-US"/>
              <a:t>“Quote placeholder Lorem ipsum dolor sit amet, conse ctet ur adipiscing elit. Mauris accum san urna. Sus pendisse sem per semper commodo.”</a:t>
            </a:r>
          </a:p>
        </p:txBody>
      </p:sp>
    </p:spTree>
    <p:extLst>
      <p:ext uri="{BB962C8B-B14F-4D97-AF65-F5344CB8AC3E}">
        <p14:creationId xmlns:p14="http://schemas.microsoft.com/office/powerpoint/2010/main" val="10852301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23335" y="418819"/>
            <a:ext cx="15394392" cy="7727643"/>
          </a:xfrm>
          <a:prstGeom prst="rect">
            <a:avLst/>
          </a:prstGeom>
        </p:spPr>
      </p:pic>
      <p:sp>
        <p:nvSpPr>
          <p:cNvPr id="11" name="Rectangle 7"/>
          <p:cNvSpPr>
            <a:spLocks noChangeArrowheads="1"/>
          </p:cNvSpPr>
          <p:nvPr userDrawn="1"/>
        </p:nvSpPr>
        <p:spPr bwMode="gray">
          <a:xfrm>
            <a:off x="4431323" y="2806807"/>
            <a:ext cx="10956213" cy="4930423"/>
          </a:xfrm>
          <a:prstGeom prst="rect">
            <a:avLst/>
          </a:prstGeom>
          <a:solidFill>
            <a:schemeClr val="bg1"/>
          </a:solidFill>
          <a:ln>
            <a:noFill/>
          </a:ln>
          <a:extLst>
            <a:ext uri="{91240B29-F687-4f45-9708-019B960494DF}">
              <a14:hiddenLine xmlns:p14="http://schemas.microsoft.com/office/powerpoint/2010/main" xmlns:p15="http://schemas.microsoft.com/office/powerpoint/2012/main" xmlns="" xmlns:a14="http://schemas.microsoft.com/office/drawing/2010/main" w="12700">
                <a:solidFill>
                  <a:srgbClr val="000000"/>
                </a:solidFill>
                <a:round/>
                <a:headEnd/>
                <a:tailEnd/>
              </a14:hiddenLine>
            </a:ext>
          </a:extLst>
        </p:spPr>
        <p:txBody>
          <a:bodyPr wrap="none" anchor="b" anchorCtr="0"/>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spcBef>
                <a:spcPct val="50000"/>
              </a:spcBef>
            </a:pPr>
            <a:r>
              <a:rPr lang="en-US" sz="2400">
                <a:solidFill>
                  <a:srgbClr val="FFFFFF"/>
                </a:solidFill>
              </a:rPr>
              <a:t>C</a:t>
            </a:r>
          </a:p>
        </p:txBody>
      </p:sp>
      <p:sp>
        <p:nvSpPr>
          <p:cNvPr id="14" name="Rectangle 122"/>
          <p:cNvSpPr>
            <a:spLocks noGrp="1" noChangeArrowheads="1"/>
          </p:cNvSpPr>
          <p:nvPr>
            <p:ph type="ctrTitle" hasCustomPrompt="1"/>
          </p:nvPr>
        </p:nvSpPr>
        <p:spPr bwMode="auto">
          <a:xfrm>
            <a:off x="4876801" y="3160989"/>
            <a:ext cx="10199135" cy="517064"/>
          </a:xfrm>
          <a:prstGeom prst="rect">
            <a:avLst/>
          </a:prstGeom>
          <a:ln>
            <a:noFill/>
          </a:ln>
        </p:spPr>
        <p:txBody>
          <a:bodyPr wrap="square" tIns="0" bIns="0" anchor="t" anchorCtr="0">
            <a:spAutoFit/>
          </a:bodyPr>
          <a:lstStyle>
            <a:lvl1pPr algn="ctr">
              <a:lnSpc>
                <a:spcPct val="90000"/>
              </a:lnSpc>
              <a:spcBef>
                <a:spcPts val="800"/>
              </a:spcBef>
              <a:spcAft>
                <a:spcPct val="0"/>
              </a:spcAft>
              <a:defRPr sz="3733" b="1" baseline="0">
                <a:solidFill>
                  <a:schemeClr val="tx1"/>
                </a:solidFill>
                <a:latin typeface="Arial"/>
                <a:cs typeface="Arial"/>
              </a:defRPr>
            </a:lvl1pPr>
          </a:lstStyle>
          <a:p>
            <a:r>
              <a:rPr lang="en-US"/>
              <a:t>Click to edit master title style</a:t>
            </a:r>
          </a:p>
        </p:txBody>
      </p:sp>
      <p:sp>
        <p:nvSpPr>
          <p:cNvPr id="15" name="Rectangle 223"/>
          <p:cNvSpPr>
            <a:spLocks noGrp="1" noChangeArrowheads="1"/>
          </p:cNvSpPr>
          <p:nvPr>
            <p:ph type="subTitle" idx="1"/>
          </p:nvPr>
        </p:nvSpPr>
        <p:spPr bwMode="auto">
          <a:xfrm>
            <a:off x="6467159" y="5039057"/>
            <a:ext cx="6415988" cy="328231"/>
          </a:xfrm>
          <a:prstGeom prst="rect">
            <a:avLst/>
          </a:prstGeom>
        </p:spPr>
        <p:txBody>
          <a:bodyPr wrap="square" bIns="0" anchor="t" anchorCtr="0">
            <a:spAutoFit/>
          </a:bodyPr>
          <a:lstStyle>
            <a:lvl1pPr marL="0" indent="0" algn="l">
              <a:lnSpc>
                <a:spcPct val="100000"/>
              </a:lnSpc>
              <a:spcBef>
                <a:spcPct val="0"/>
              </a:spcBef>
              <a:spcAft>
                <a:spcPct val="0"/>
              </a:spcAft>
              <a:buFont typeface="Times" pitchFamily="18" charset="0"/>
              <a:buNone/>
              <a:defRPr sz="2133" b="0" i="0">
                <a:solidFill>
                  <a:srgbClr val="000000"/>
                </a:solidFill>
                <a:latin typeface="Arial"/>
                <a:cs typeface="Arial"/>
              </a:defRPr>
            </a:lvl1pPr>
          </a:lstStyle>
          <a:p>
            <a:r>
              <a:rPr lang="en-US"/>
              <a:t>Click to edit Master subtitle style</a:t>
            </a:r>
          </a:p>
        </p:txBody>
      </p:sp>
      <p:sp>
        <p:nvSpPr>
          <p:cNvPr id="9" name="TextBox 8"/>
          <p:cNvSpPr txBox="1"/>
          <p:nvPr userDrawn="1"/>
        </p:nvSpPr>
        <p:spPr bwMode="gray">
          <a:xfrm>
            <a:off x="414529" y="8337102"/>
            <a:ext cx="15048171" cy="387799"/>
          </a:xfrm>
          <a:prstGeom prst="rect">
            <a:avLst/>
          </a:prstGeom>
          <a:noFill/>
        </p:spPr>
        <p:txBody>
          <a:bodyPr wrap="square" lIns="0" tIns="0" rIns="0" bIns="0" anchor="t" anchorCtr="0">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lgn="l" eaLnBrk="0" hangingPunct="0">
              <a:lnSpc>
                <a:spcPct val="100000"/>
              </a:lnSpc>
              <a:spcBef>
                <a:spcPct val="0"/>
              </a:spcBef>
              <a:spcAft>
                <a:spcPct val="0"/>
              </a:spcAft>
              <a:defRPr/>
            </a:pPr>
            <a:r>
              <a:rPr lang="en-US" sz="933">
                <a:solidFill>
                  <a:srgbClr val="969696"/>
                </a:solidFill>
                <a:ea typeface="Arial Unicode MS" pitchFamily="34" charset="-128"/>
                <a:cs typeface="Arial Unicode MS" pitchFamily="34" charset="-128"/>
              </a:rPr>
              <a:t>CONFIDENTIAL AND PROPRIETARY</a:t>
            </a:r>
          </a:p>
          <a:p>
            <a:pPr algn="l" eaLnBrk="0" hangingPunct="0">
              <a:lnSpc>
                <a:spcPct val="100000"/>
              </a:lnSpc>
              <a:spcBef>
                <a:spcPct val="0"/>
              </a:spcBef>
              <a:spcAft>
                <a:spcPct val="0"/>
              </a:spcAft>
              <a:defRPr/>
            </a:pPr>
            <a:r>
              <a:rPr lang="en-US" sz="933">
                <a:solidFill>
                  <a:srgbClr val="969696"/>
                </a:solidFill>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intended recipients. This presentation may contain information that </a:t>
            </a:r>
            <a:br>
              <a:rPr lang="en-US" sz="933">
                <a:solidFill>
                  <a:srgbClr val="969696"/>
                </a:solidFill>
                <a:ea typeface="Arial Unicode MS" pitchFamily="34" charset="-128"/>
                <a:cs typeface="Arial Unicode MS" pitchFamily="34" charset="-128"/>
              </a:rPr>
            </a:br>
            <a:r>
              <a:rPr lang="en-US" sz="933">
                <a:solidFill>
                  <a:srgbClr val="969696"/>
                </a:solidFill>
                <a:ea typeface="Arial Unicode MS" pitchFamily="34" charset="-128"/>
                <a:cs typeface="Arial Unicode MS" pitchFamily="34" charset="-128"/>
              </a:rPr>
              <a:t>is confidential, proprietary or otherwise legally protected, and it may not be further copied, distributed or publicly displayed without the express written permission of Gartner, Inc. or its affiliates. © 2018 Gartner, Inc. and/or its affiliates. </a:t>
            </a:r>
            <a:br>
              <a:rPr lang="en-US" sz="933">
                <a:solidFill>
                  <a:srgbClr val="969696"/>
                </a:solidFill>
                <a:ea typeface="Arial Unicode MS" pitchFamily="34" charset="-128"/>
                <a:cs typeface="Arial Unicode MS" pitchFamily="34" charset="-128"/>
              </a:rPr>
            </a:br>
            <a:r>
              <a:rPr lang="en-US" sz="933">
                <a:solidFill>
                  <a:srgbClr val="969696"/>
                </a:solidFill>
                <a:ea typeface="Arial Unicode MS" pitchFamily="34" charset="-128"/>
                <a:cs typeface="Arial Unicode MS" pitchFamily="34" charset="-128"/>
              </a:rPr>
              <a:t>All rights reserved.</a:t>
            </a:r>
          </a:p>
        </p:txBody>
      </p:sp>
      <p:grpSp>
        <p:nvGrpSpPr>
          <p:cNvPr id="12" name="Group 95"/>
          <p:cNvGrpSpPr>
            <a:grpSpLocks noChangeAspect="1"/>
          </p:cNvGrpSpPr>
          <p:nvPr userDrawn="1"/>
        </p:nvGrpSpPr>
        <p:grpSpPr>
          <a:xfrm>
            <a:off x="12065486" y="6074151"/>
            <a:ext cx="2740599" cy="616635"/>
            <a:chOff x="3020" y="3469"/>
            <a:chExt cx="1440" cy="326"/>
          </a:xfrm>
        </p:grpSpPr>
        <p:sp>
          <p:nvSpPr>
            <p:cNvPr id="13" name="Freeform 96"/>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1">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16" name="Freeform 97"/>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17" name="Freeform 98"/>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18" name="Freeform 99"/>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5" h="211">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19" name="Freeform 100"/>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20" name="Freeform 101"/>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21" name="Freeform 102"/>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sp>
          <p:nvSpPr>
            <p:cNvPr id="22" name="Freeform 103"/>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7"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ln>
          </p:spPr>
          <p:txBody>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defRPr/>
              </a:pPr>
              <a:endParaRPr lang="en-US" sz="2400">
                <a:ea typeface="+mn-ea"/>
                <a:cs typeface="+mn-cs"/>
              </a:endParaRPr>
            </a:p>
          </p:txBody>
        </p:sp>
      </p:grpSp>
      <p:sp>
        <p:nvSpPr>
          <p:cNvPr id="3" name="Text Placeholder 2"/>
          <p:cNvSpPr>
            <a:spLocks noGrp="1"/>
          </p:cNvSpPr>
          <p:nvPr>
            <p:ph type="body" sz="quarter" idx="10" hasCustomPrompt="1"/>
          </p:nvPr>
        </p:nvSpPr>
        <p:spPr>
          <a:xfrm>
            <a:off x="4876801" y="3962400"/>
            <a:ext cx="10198100" cy="410433"/>
          </a:xfrm>
          <a:prstGeom prst="rect">
            <a:avLst/>
          </a:prstGeom>
        </p:spPr>
        <p:txBody>
          <a:bodyPr/>
          <a:lstStyle>
            <a:lvl1pPr marL="0" indent="0" algn="ctr">
              <a:buNone/>
              <a:defRPr sz="2667">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 Placeholder 4"/>
          <p:cNvSpPr>
            <a:spLocks noGrp="1"/>
          </p:cNvSpPr>
          <p:nvPr>
            <p:ph type="body" sz="quarter" idx="11"/>
          </p:nvPr>
        </p:nvSpPr>
        <p:spPr>
          <a:xfrm>
            <a:off x="6466418" y="5626100"/>
            <a:ext cx="6417733" cy="328231"/>
          </a:xfrm>
          <a:prstGeom prst="rect">
            <a:avLst/>
          </a:prstGeom>
        </p:spPr>
        <p:txBody>
          <a:bodyPr/>
          <a:lstStyle>
            <a:lvl1pPr marL="0" indent="0">
              <a:buNone/>
              <a:defRPr sz="2133">
                <a:latin typeface="Arial" panose="020B0604020202020204" pitchFamily="34" charset="0"/>
                <a:cs typeface="Arial" panose="020B0604020202020204" pitchFamily="34" charset="0"/>
              </a:defRPr>
            </a:lvl1pPr>
          </a:lstStyle>
          <a:p>
            <a:pPr lvl="0"/>
            <a:endParaRPr lang="en-US"/>
          </a:p>
        </p:txBody>
      </p:sp>
    </p:spTree>
    <p:extLst>
      <p:ext uri="{BB962C8B-B14F-4D97-AF65-F5344CB8AC3E}">
        <p14:creationId xmlns:p14="http://schemas.microsoft.com/office/powerpoint/2010/main" val="3458205666"/>
      </p:ext>
    </p:extLst>
  </p:cSld>
  <p:clrMapOvr>
    <a:masterClrMapping/>
  </p:clrMapOvr>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889148" y="5073047"/>
            <a:ext cx="6060032" cy="738664"/>
          </a:xfrm>
        </p:spPr>
        <p:txBody>
          <a:bodyPr wrap="square">
            <a:spAutoFit/>
          </a:bodyPr>
          <a:lstStyle>
            <a:lvl1pPr marL="0" indent="0">
              <a:lnSpc>
                <a:spcPct val="100000"/>
              </a:lnSpc>
              <a:spcAft>
                <a:spcPct val="0"/>
              </a:spcAft>
              <a:buNone/>
              <a:defRPr sz="24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nvPr>
        </p:nvSpPr>
        <p:spPr>
          <a:xfrm>
            <a:off x="2889148" y="2250648"/>
            <a:ext cx="6060032" cy="2659189"/>
          </a:xfrm>
        </p:spPr>
        <p:txBody>
          <a:bodyPr wrap="square" anchor="ctr" anchorCtr="0">
            <a:noAutofit/>
          </a:bodyPr>
          <a:lstStyle>
            <a:lvl1pPr algn="l">
              <a:defRPr sz="4800"/>
            </a:lvl1pPr>
          </a:lstStyle>
          <a:p>
            <a:r>
              <a:rPr lang="en-US"/>
              <a:t>Click to edit Master title style</a:t>
            </a:r>
          </a:p>
        </p:txBody>
      </p:sp>
      <p:sp>
        <p:nvSpPr>
          <p:cNvPr id="11" name="Focus Frame 2"/>
          <p:cNvSpPr>
            <a:spLocks noChangeAspect="1"/>
          </p:cNvSpPr>
          <p:nvPr/>
        </p:nvSpPr>
        <p:spPr bwMode="auto">
          <a:xfrm>
            <a:off x="9411763" y="1790700"/>
            <a:ext cx="213911" cy="438912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sp>
        <p:nvSpPr>
          <p:cNvPr id="15" name="Focus Frame 2"/>
          <p:cNvSpPr>
            <a:spLocks noChangeAspect="1"/>
          </p:cNvSpPr>
          <p:nvPr/>
        </p:nvSpPr>
        <p:spPr bwMode="auto">
          <a:xfrm>
            <a:off x="2117953" y="1790700"/>
            <a:ext cx="213911" cy="438912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0" marR="0" indent="0" algn="ctr" defTabSz="1219170" rtl="0" eaLnBrk="0" fontAlgn="base" latinLnBrk="0" hangingPunct="0">
              <a:lnSpc>
                <a:spcPct val="100000"/>
              </a:lnSpc>
              <a:spcBef>
                <a:spcPct val="50000"/>
              </a:spcBef>
              <a:spcAft>
                <a:spcPct val="0"/>
              </a:spcAft>
              <a:buClrTx/>
              <a:buSzTx/>
              <a:buFontTx/>
              <a:buNone/>
            </a:pPr>
            <a:endParaRPr kumimoji="0" lang="en-US" sz="2400" b="0" i="0" u="none" strike="noStrike" cap="none" normalizeH="0" baseline="0">
              <a:ln>
                <a:noFill/>
              </a:ln>
              <a:solidFill>
                <a:schemeClr val="bg1"/>
              </a:solidFill>
              <a:effectLst/>
              <a:latin typeface="Aria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9387" y="7967204"/>
            <a:ext cx="2734204" cy="625449"/>
          </a:xfrm>
          <a:prstGeom prst="rect">
            <a:avLst/>
          </a:prstGeom>
        </p:spPr>
      </p:pic>
      <p:sp>
        <p:nvSpPr>
          <p:cNvPr id="17" name="TextBox 16"/>
          <p:cNvSpPr txBox="1"/>
          <p:nvPr/>
        </p:nvSpPr>
        <p:spPr bwMode="gray">
          <a:xfrm>
            <a:off x="613675" y="8178699"/>
            <a:ext cx="9473644" cy="426994"/>
          </a:xfrm>
          <a:prstGeom prst="rect">
            <a:avLst/>
          </a:prstGeom>
          <a:noFill/>
        </p:spPr>
        <p:txBody>
          <a:bodyPr wrap="square" lIns="0" tIns="0" rIns="0" bIns="0" anchor="t" anchorCtr="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lgn="l" eaLnBrk="0" hangingPunct="0">
              <a:lnSpc>
                <a:spcPct val="100000"/>
              </a:lnSpc>
              <a:spcBef>
                <a:spcPct val="0"/>
              </a:spcBef>
              <a:spcAft>
                <a:spcPct val="0"/>
              </a:spcAft>
              <a:defRPr/>
            </a:pPr>
            <a:r>
              <a:rPr lang="en-US" sz="933" b="0" i="0" u="none" strike="noStrike" kern="1200">
                <a:solidFill>
                  <a:srgbClr val="979D9D"/>
                </a:solidFill>
                <a:effectLst/>
                <a:latin typeface="Arial"/>
                <a:ea typeface="Arial Unicode MS" pitchFamily="34" charset="-128"/>
                <a:cs typeface="Arial Unicode MS" pitchFamily="34" charset="-128"/>
              </a:rPr>
              <a:t>© 2018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933">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1764187488"/>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6830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8488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444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2036233"/>
            <a:ext cx="7332133" cy="5947833"/>
          </a:xfrm>
        </p:spPr>
        <p:txBody>
          <a:bodyPr>
            <a:noAutofit/>
          </a:bodyPr>
          <a:lstStyle>
            <a:lvl1pPr>
              <a:defRPr sz="2667"/>
            </a:lvl1pPr>
            <a:lvl2pPr>
              <a:defRPr sz="2667"/>
            </a:lvl2pPr>
            <a:lvl3pPr>
              <a:defRPr sz="2667"/>
            </a:lvl3pPr>
            <a:lvl4pPr>
              <a:defRPr sz="2667"/>
            </a:lvl4pPr>
            <a:lvl5pP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53932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2" y="2036233"/>
            <a:ext cx="7332133" cy="5947833"/>
          </a:xfrm>
        </p:spPr>
        <p:txBody>
          <a:bodyPr>
            <a:noAutofit/>
          </a:bodyPr>
          <a:lstStyle>
            <a:lvl1pPr>
              <a:defRPr sz="2667"/>
            </a:lvl1pPr>
            <a:lvl2pPr>
              <a:defRPr sz="2667"/>
            </a:lvl2pPr>
            <a:lvl3pPr>
              <a:defRPr sz="2667"/>
            </a:lvl3pPr>
            <a:lvl4pPr>
              <a:defRPr sz="2667"/>
            </a:lvl4pPr>
            <a:lvl5pP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12151" y="2036233"/>
            <a:ext cx="7332133" cy="5947833"/>
          </a:xfrm>
        </p:spPr>
        <p:txBody>
          <a:bodyPr>
            <a:noAutofit/>
          </a:bodyPr>
          <a:lstStyle>
            <a:lvl1pPr>
              <a:defRPr sz="2667"/>
            </a:lvl1pPr>
            <a:lvl2pPr>
              <a:defRPr sz="2667"/>
            </a:lvl2pPr>
            <a:lvl3pPr>
              <a:defRPr sz="2667"/>
            </a:lvl3pPr>
            <a:lvl4pPr>
              <a:defRPr sz="2667"/>
            </a:lvl4pPr>
            <a:lvl5pP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6177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5898925" y="2036234"/>
            <a:ext cx="4449233" cy="5947833"/>
          </a:xfrm>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p:nvPr>
        </p:nvSpPr>
        <p:spPr>
          <a:xfrm>
            <a:off x="11188249" y="2036234"/>
            <a:ext cx="4449233" cy="5947833"/>
          </a:xfrm>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p:nvPr>
        </p:nvSpPr>
        <p:spPr>
          <a:xfrm>
            <a:off x="609601" y="2036234"/>
            <a:ext cx="4449233" cy="5947833"/>
          </a:xfrm>
        </p:spPr>
        <p:txBody>
          <a:bodyPr>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1700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5898924" y="2036234"/>
            <a:ext cx="444923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0"/>
          </p:nvPr>
        </p:nvSpPr>
        <p:spPr>
          <a:xfrm>
            <a:off x="11188698" y="2036234"/>
            <a:ext cx="444923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8"/>
          </p:nvPr>
        </p:nvSpPr>
        <p:spPr>
          <a:xfrm>
            <a:off x="609601" y="2036234"/>
            <a:ext cx="4449233" cy="5947833"/>
          </a:xfrm>
          <a:solidFill>
            <a:srgbClr val="F4F4F4"/>
          </a:solidFill>
        </p:spPr>
        <p:txBody>
          <a:bodyPr lIns="182880" tIns="182880" rIns="91440" bIns="182880">
            <a:noAutofit/>
          </a:bodyPr>
          <a:lstStyle>
            <a:lvl1pPr marL="0" indent="0">
              <a:buNone/>
              <a:defRPr sz="2667" b="1"/>
            </a:lvl1pPr>
            <a:lvl2pPr marL="304792" indent="-304792">
              <a:buClr>
                <a:schemeClr val="tx2"/>
              </a:buClr>
              <a:buFont typeface="Wingdings" panose="05000000000000000000" pitchFamily="2" charset="2"/>
              <a:buChar char="§"/>
              <a:defRPr sz="2667"/>
            </a:lvl2pPr>
            <a:lvl3pPr marL="670543" indent="-304792">
              <a:buFont typeface="Arial" panose="020B0604020202020204" pitchFamily="34" charset="0"/>
              <a:buChar char="–"/>
              <a:defRPr sz="2667"/>
            </a:lvl3pPr>
            <a:lvl4pPr marL="975336" indent="-304792">
              <a:buFont typeface="Wingdings" panose="05000000000000000000" pitchFamily="2" charset="2"/>
              <a:buChar char="§"/>
              <a:defRPr sz="2667"/>
            </a:lvl4pPr>
            <a:lvl5pPr marL="1341086" indent="-304792">
              <a:buFont typeface="Arial" panose="020B0604020202020204" pitchFamily="34" charset="0"/>
              <a:buChar char="–"/>
              <a:defRPr sz="26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11407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488951"/>
            <a:ext cx="15034684" cy="590931"/>
          </a:xfrm>
          <a:prstGeom prst="rect">
            <a:avLst/>
          </a:prstGeom>
        </p:spPr>
        <p:txBody>
          <a:bodyPr vert="horz" wrap="square"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609601" y="2036234"/>
            <a:ext cx="15034684" cy="5947831"/>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937326" y="8321944"/>
            <a:ext cx="1706957" cy="390467"/>
          </a:xfrm>
          <a:prstGeom prst="rect">
            <a:avLst/>
          </a:prstGeom>
        </p:spPr>
      </p:pic>
      <p:sp>
        <p:nvSpPr>
          <p:cNvPr id="15" name="Original Legal Copy" hidden="1"/>
          <p:cNvSpPr txBox="1"/>
          <p:nvPr/>
        </p:nvSpPr>
        <p:spPr>
          <a:xfrm>
            <a:off x="609601" y="8449759"/>
            <a:ext cx="10502644" cy="284663"/>
          </a:xfrm>
          <a:prstGeom prst="rect">
            <a:avLst/>
          </a:prstGeom>
          <a:noFill/>
        </p:spPr>
        <p:txBody>
          <a:bodyPr wrap="square" lIns="0" tIns="0" rIns="0" bIns="0" rtlCol="0" anchor="b" anchorCtr="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304792" indent="-304792" algn="l">
              <a:tabLst>
                <a:tab pos="304792" algn="l"/>
              </a:tabLst>
            </a:pPr>
            <a:fld id="{1CE9EA8B-DBE7-492B-893F-AD13AC039ED7}" type="slidenum">
              <a:rPr lang="en-US" sz="933" smtClean="0">
                <a:solidFill>
                  <a:srgbClr val="6E7878"/>
                </a:solidFill>
              </a:rPr>
              <a:pPr marL="304792" indent="-304792" algn="l">
                <a:tabLst>
                  <a:tab pos="304792" algn="l"/>
                </a:tabLst>
              </a:pPr>
              <a:t>‹#›</a:t>
            </a:fld>
            <a:r>
              <a:rPr lang="en-US" sz="933">
                <a:solidFill>
                  <a:srgbClr val="6E7878"/>
                </a:solidFill>
              </a:rPr>
              <a:t>	© 2018 Gartner, Inc. and/or its affiliates. All rights reserved. Gartner is a registered trademark of Gartner, Inc. and its affiliates. Version 8.2  Last updated 29 June 2018</a:t>
            </a:r>
          </a:p>
          <a:p>
            <a:pPr algn="l">
              <a:tabLst>
                <a:tab pos="304792" algn="l"/>
              </a:tabLst>
            </a:pPr>
            <a:r>
              <a:rPr lang="en-US" sz="933">
                <a:solidFill>
                  <a:srgbClr val="6E7878"/>
                </a:solidFill>
              </a:rPr>
              <a:t>	</a:t>
            </a:r>
            <a:r>
              <a:rPr lang="en-US" sz="933" b="1">
                <a:solidFill>
                  <a:srgbClr val="6E7878"/>
                </a:solidFill>
              </a:rPr>
              <a:t>INTERNAL — FOR INTERNAL USE ONLY</a:t>
            </a:r>
          </a:p>
        </p:txBody>
      </p:sp>
      <p:sp>
        <p:nvSpPr>
          <p:cNvPr id="10" name="TextBox 9"/>
          <p:cNvSpPr txBox="1"/>
          <p:nvPr/>
        </p:nvSpPr>
        <p:spPr>
          <a:xfrm>
            <a:off x="609602" y="8587014"/>
            <a:ext cx="9752052" cy="142331"/>
          </a:xfrm>
          <a:prstGeom prst="rect">
            <a:avLst/>
          </a:prstGeom>
          <a:noFill/>
        </p:spPr>
        <p:txBody>
          <a:bodyPr wrap="square" lIns="0" tIns="0" rIns="0" bIns="0" rtlCol="0" anchor="b" anchorCtr="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304792" marR="0" lvl="0" indent="-304792" algn="l" defTabSz="1219170" rtl="0" eaLnBrk="1" fontAlgn="auto" latinLnBrk="0" hangingPunct="1">
              <a:lnSpc>
                <a:spcPct val="100000"/>
              </a:lnSpc>
              <a:spcBef>
                <a:spcPct val="0"/>
              </a:spcBef>
              <a:spcAft>
                <a:spcPct val="0"/>
              </a:spcAft>
              <a:buClrTx/>
              <a:buSzTx/>
              <a:buFontTx/>
              <a:buNone/>
              <a:tabLst>
                <a:tab pos="304792" algn="l"/>
              </a:tabLst>
              <a:defRPr/>
            </a:pPr>
            <a:fld id="{1CE9EA8B-DBE7-492B-893F-AD13AC039ED7}" type="slidenum">
              <a:rPr lang="en-US" sz="933" smtClean="0">
                <a:solidFill>
                  <a:srgbClr val="979D9D"/>
                </a:solidFill>
              </a:rPr>
              <a:pPr marL="304792" marR="0" lvl="0" indent="-304792" algn="l" defTabSz="1219170" rtl="0" eaLnBrk="1" fontAlgn="auto" latinLnBrk="0" hangingPunct="1">
                <a:lnSpc>
                  <a:spcPct val="100000"/>
                </a:lnSpc>
                <a:spcBef>
                  <a:spcPct val="0"/>
                </a:spcBef>
                <a:spcAft>
                  <a:spcPct val="0"/>
                </a:spcAft>
                <a:buClrTx/>
                <a:buSzTx/>
                <a:buFontTx/>
                <a:buNone/>
                <a:tabLst>
                  <a:tab pos="304792" algn="l"/>
                </a:tabLst>
                <a:defRPr/>
              </a:pPr>
              <a:t>‹#›</a:t>
            </a:fld>
            <a:r>
              <a:rPr lang="en-US" sz="933">
                <a:solidFill>
                  <a:srgbClr val="979D9D"/>
                </a:solidFill>
              </a:rPr>
              <a:t>	© 2018 Gartner, Inc. and/or its affiliates. All rights reserved. Gartner is a registered trademark of Gartner, Inc. and its affiliates.</a:t>
            </a:r>
          </a:p>
        </p:txBody>
      </p:sp>
      <p:sp>
        <p:nvSpPr>
          <p:cNvPr id="8" name="TextBox 7"/>
          <p:cNvSpPr txBox="1"/>
          <p:nvPr/>
        </p:nvSpPr>
        <p:spPr>
          <a:xfrm>
            <a:off x="923655" y="8398627"/>
            <a:ext cx="3089503" cy="142331"/>
          </a:xfrm>
          <a:prstGeom prst="rect">
            <a:avLst/>
          </a:prstGeom>
          <a:noFill/>
        </p:spPr>
        <p:txBody>
          <a:bodyPr wrap="square" lIns="0" tIns="0" rIns="0" bIns="0" rtlCol="0" anchor="b" anchorCtr="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304792" marR="0" lvl="0" indent="-304792" algn="l" defTabSz="1219170" rtl="0" eaLnBrk="1" fontAlgn="auto" latinLnBrk="0" hangingPunct="1">
              <a:lnSpc>
                <a:spcPct val="100000"/>
              </a:lnSpc>
              <a:spcBef>
                <a:spcPct val="0"/>
              </a:spcBef>
              <a:spcAft>
                <a:spcPct val="0"/>
              </a:spcAft>
              <a:buClrTx/>
              <a:buSzTx/>
              <a:buFontTx/>
              <a:buNone/>
              <a:tabLst>
                <a:tab pos="304792" algn="l"/>
              </a:tabLst>
              <a:defRPr/>
            </a:pPr>
            <a:r>
              <a:rPr lang="en-US" sz="933" b="1" kern="1200">
                <a:solidFill>
                  <a:srgbClr val="979D9D"/>
                </a:solidFill>
                <a:latin typeface="+mn-lt"/>
                <a:ea typeface="+mn-ea"/>
                <a:cs typeface="+mn-cs"/>
              </a:rPr>
              <a:t>RESTRICTED</a:t>
            </a:r>
          </a:p>
        </p:txBody>
      </p:sp>
    </p:spTree>
    <p:extLst>
      <p:ext uri="{BB962C8B-B14F-4D97-AF65-F5344CB8AC3E}">
        <p14:creationId xmlns:p14="http://schemas.microsoft.com/office/powerpoint/2010/main" val="1710154832"/>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ransition/>
  <p:txStyles>
    <p:titleStyle>
      <a:lvl1pPr algn="l" defTabSz="1219170" rtl="0" eaLnBrk="1" latinLnBrk="0" hangingPunct="1">
        <a:lnSpc>
          <a:spcPct val="90000"/>
        </a:lnSpc>
        <a:spcBef>
          <a:spcPct val="0"/>
        </a:spcBef>
        <a:spcAft>
          <a:spcPts val="1600"/>
        </a:spcAft>
        <a:buNone/>
        <a:defRPr sz="4267" kern="1200">
          <a:solidFill>
            <a:schemeClr val="tx2"/>
          </a:solidFill>
          <a:latin typeface="+mj-lt"/>
          <a:ea typeface="+mj-ea"/>
          <a:cs typeface="+mj-cs"/>
        </a:defRPr>
      </a:lvl1pPr>
    </p:titleStyle>
    <p:bodyStyle>
      <a:lvl1pPr marL="304792" indent="-304792" algn="l" defTabSz="1219170" rtl="0" eaLnBrk="1" latinLnBrk="0" hangingPunct="1">
        <a:lnSpc>
          <a:spcPct val="100000"/>
        </a:lnSpc>
        <a:spcBef>
          <a:spcPct val="0"/>
        </a:spcBef>
        <a:spcAft>
          <a:spcPts val="1600"/>
        </a:spcAft>
        <a:buClr>
          <a:schemeClr val="tx2"/>
        </a:buClr>
        <a:buSzPct val="90000"/>
        <a:buFont typeface="Wingdings" panose="05000000000000000000" pitchFamily="2" charset="2"/>
        <a:buChar char="§"/>
        <a:defRPr sz="3200" kern="1200">
          <a:solidFill>
            <a:schemeClr val="tx1"/>
          </a:solidFill>
          <a:latin typeface="+mn-lt"/>
          <a:ea typeface="+mn-ea"/>
          <a:cs typeface="+mn-cs"/>
        </a:defRPr>
      </a:lvl1pPr>
      <a:lvl2pPr marL="731502" indent="-304792" algn="l" defTabSz="1219170" rtl="0" eaLnBrk="1" latinLnBrk="0" hangingPunct="1">
        <a:lnSpc>
          <a:spcPct val="100000"/>
        </a:lnSpc>
        <a:spcBef>
          <a:spcPct val="0"/>
        </a:spcBef>
        <a:spcAft>
          <a:spcPts val="1600"/>
        </a:spcAft>
        <a:buSzPct val="90000"/>
        <a:buFont typeface="Arial" panose="020B0604020202020204" pitchFamily="34" charset="0"/>
        <a:buChar char="–"/>
        <a:defRPr sz="3200" kern="1200">
          <a:solidFill>
            <a:schemeClr val="tx1"/>
          </a:solidFill>
          <a:latin typeface="+mn-lt"/>
          <a:ea typeface="+mn-ea"/>
          <a:cs typeface="+mn-cs"/>
        </a:defRPr>
      </a:lvl2pPr>
      <a:lvl3pPr marL="1036294" indent="-304792" algn="l" defTabSz="1219170" rtl="0" eaLnBrk="1" latinLnBrk="0" hangingPunct="1">
        <a:lnSpc>
          <a:spcPct val="100000"/>
        </a:lnSpc>
        <a:spcBef>
          <a:spcPct val="0"/>
        </a:spcBef>
        <a:spcAft>
          <a:spcPts val="1600"/>
        </a:spcAft>
        <a:buSzPct val="90000"/>
        <a:buFont typeface="Wingdings" panose="05000000000000000000" pitchFamily="2" charset="2"/>
        <a:buChar char="§"/>
        <a:defRPr sz="3200" kern="1200">
          <a:solidFill>
            <a:schemeClr val="tx1"/>
          </a:solidFill>
          <a:latin typeface="+mn-lt"/>
          <a:ea typeface="+mn-ea"/>
          <a:cs typeface="+mn-cs"/>
        </a:defRPr>
      </a:lvl3pPr>
      <a:lvl4pPr marL="1402045" indent="-304792" algn="l" defTabSz="1219170" rtl="0" eaLnBrk="1" latinLnBrk="0" hangingPunct="1">
        <a:lnSpc>
          <a:spcPct val="100000"/>
        </a:lnSpc>
        <a:spcBef>
          <a:spcPct val="0"/>
        </a:spcBef>
        <a:spcAft>
          <a:spcPts val="1600"/>
        </a:spcAft>
        <a:buSzPct val="90000"/>
        <a:buFont typeface="Arial" panose="020B0604020202020204" pitchFamily="34" charset="0"/>
        <a:buChar char="–"/>
        <a:defRPr sz="3200" kern="1200">
          <a:solidFill>
            <a:schemeClr val="tx1"/>
          </a:solidFill>
          <a:latin typeface="+mn-lt"/>
          <a:ea typeface="+mn-ea"/>
          <a:cs typeface="+mn-cs"/>
        </a:defRPr>
      </a:lvl4pPr>
      <a:lvl5pPr marL="1706837" indent="-304792" algn="l" defTabSz="1219170" rtl="0" eaLnBrk="1" latinLnBrk="0" hangingPunct="1">
        <a:lnSpc>
          <a:spcPct val="100000"/>
        </a:lnSpc>
        <a:spcBef>
          <a:spcPct val="0"/>
        </a:spcBef>
        <a:spcAft>
          <a:spcPts val="1600"/>
        </a:spcAft>
        <a:buSzPct val="90000"/>
        <a:buFont typeface="Wingdings" panose="05000000000000000000" pitchFamily="2" charset="2"/>
        <a:buChar char="§"/>
        <a:defRPr sz="32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hyperlink" Target="https://www.gartner.com/document/3883066?ref=cust_reco_sdemail" TargetMode="External"/><Relationship Id="rId13" Type="http://schemas.openxmlformats.org/officeDocument/2006/relationships/hyperlink" Target="https://www.gartner.com/document/3783144?ref=cust_reco_sdemail" TargetMode="External"/><Relationship Id="rId3" Type="http://schemas.openxmlformats.org/officeDocument/2006/relationships/slideLayout" Target="../slideLayouts/slideLayout3.xml"/><Relationship Id="rId7" Type="http://schemas.openxmlformats.org/officeDocument/2006/relationships/hyperlink" Target="https://www.gartner.com/document/3883276?ref=cust_reco_sdemail" TargetMode="External"/><Relationship Id="rId12" Type="http://schemas.openxmlformats.org/officeDocument/2006/relationships/hyperlink" Target="https://www.gartner.com/document/3436917?ref=cust_reco_sdemail" TargetMode="External"/><Relationship Id="rId17" Type="http://schemas.openxmlformats.org/officeDocument/2006/relationships/hyperlink" Target="https://www.gartner.com/document/3894082?ref=customproposal" TargetMode="External"/><Relationship Id="rId2" Type="http://schemas.openxmlformats.org/officeDocument/2006/relationships/tags" Target="../tags/tag6.xml"/><Relationship Id="rId16" Type="http://schemas.openxmlformats.org/officeDocument/2006/relationships/hyperlink" Target="https://www.gartner.com/document/3891518?ref=customproposal" TargetMode="External"/><Relationship Id="rId1" Type="http://schemas.openxmlformats.org/officeDocument/2006/relationships/tags" Target="../tags/tag5.xml"/><Relationship Id="rId6" Type="http://schemas.openxmlformats.org/officeDocument/2006/relationships/hyperlink" Target="https://www.gartner.com/search/peerconv/simple?typeaheadTermType=&amp;typeaheadTermId=&amp;searchType=151&amp;keywords=Internet%20of%20Things&amp;qid=4a2d70d9da327f7fabcb034ab287eac8" TargetMode="External"/><Relationship Id="rId11" Type="http://schemas.openxmlformats.org/officeDocument/2006/relationships/hyperlink" Target="https://www.gartner.com/document/3873672?ref=cust_reco_sdemail" TargetMode="External"/><Relationship Id="rId5" Type="http://schemas.openxmlformats.org/officeDocument/2006/relationships/hyperlink" Target="https://www.gartner.com/document/3806366?ref=cust_reco_sdemail" TargetMode="External"/><Relationship Id="rId15" Type="http://schemas.openxmlformats.org/officeDocument/2006/relationships/hyperlink" Target="https://www.gartner.com/document/3800567?ref=cust_reco_sdemail" TargetMode="External"/><Relationship Id="rId10" Type="http://schemas.openxmlformats.org/officeDocument/2006/relationships/hyperlink" Target="https://www.gartner.com/document/3316617?ref=cust_reco_sdemail" TargetMode="External"/><Relationship Id="rId4" Type="http://schemas.openxmlformats.org/officeDocument/2006/relationships/notesSlide" Target="../notesSlides/notesSlide2.xml"/><Relationship Id="rId9" Type="http://schemas.openxmlformats.org/officeDocument/2006/relationships/hyperlink" Target="http://tools.gartner.com/customproposal/search.do#/search-results" TargetMode="External"/><Relationship Id="rId14" Type="http://schemas.openxmlformats.org/officeDocument/2006/relationships/hyperlink" Target="https://www.gartner.com/document/3876663?ref=custompropos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1600" y="1752600"/>
            <a:ext cx="6060032" cy="4419600"/>
          </a:xfrm>
        </p:spPr>
        <p:txBody>
          <a:bodyPr/>
          <a:lstStyle/>
          <a:p>
            <a:pPr algn="l">
              <a:lnSpc>
                <a:spcPct val="130000"/>
              </a:lnSpc>
              <a:spcBef>
                <a:spcPts val="600"/>
              </a:spcBef>
              <a:spcAft>
                <a:spcPct val="0"/>
              </a:spcAft>
            </a:pPr>
            <a:r>
              <a:rPr lang="en-US" sz="2000"/>
              <a:t>Executive Programs Engagement Plan</a:t>
            </a:r>
            <a:r>
              <a:rPr lang="en-US" sz="2800"/>
              <a:t/>
            </a:r>
            <a:br>
              <a:rPr lang="en-US" sz="2800"/>
            </a:br>
            <a:r>
              <a:rPr lang="en-US" sz="2800"/>
              <a:t>YAMAHA MOTOR MANUFACTURING CORPORATION</a:t>
            </a:r>
            <a:r>
              <a:rPr lang="en-US" sz="2000"/>
              <a:t/>
            </a:r>
            <a:br>
              <a:rPr lang="en-US" sz="2000"/>
            </a:br>
            <a:r>
              <a:rPr lang="en-US" sz="2000" b="1">
                <a:latin typeface="+mn-lt"/>
              </a:rPr>
              <a:t>Contract Period:</a:t>
            </a:r>
            <a:r>
              <a:rPr lang="en-US" sz="2000" b="0">
                <a:latin typeface="+mn-lt"/>
              </a:rPr>
              <a:t> JAN 2019</a:t>
            </a:r>
            <a:r>
              <a:rPr lang="en-US" sz="2000">
                <a:latin typeface="+mn-lt"/>
              </a:rPr>
              <a:t> – JUN 2020</a:t>
            </a:r>
            <a:br>
              <a:rPr lang="en-US" sz="2000">
                <a:latin typeface="+mn-lt"/>
              </a:rPr>
            </a:br>
            <a:r>
              <a:rPr lang="en-US" sz="2000">
                <a:latin typeface="+mn-lt"/>
              </a:rPr>
              <a:t/>
            </a:r>
            <a:br>
              <a:rPr lang="en-US" sz="2000">
                <a:latin typeface="+mn-lt"/>
              </a:rPr>
            </a:br>
            <a:r>
              <a:rPr lang="en-US" sz="2000">
                <a:latin typeface="+mn-lt"/>
              </a:rPr>
              <a:t/>
            </a:r>
            <a:br>
              <a:rPr lang="en-US" sz="2000">
                <a:latin typeface="+mn-lt"/>
              </a:rPr>
            </a:br>
            <a:r>
              <a:rPr lang="en-US" sz="2000" b="0">
                <a:latin typeface="+mn-lt"/>
              </a:rPr>
              <a:t>Prepared for Laurence Julien</a:t>
            </a:r>
            <a:br>
              <a:rPr lang="en-US" sz="2000" b="0">
                <a:latin typeface="+mn-lt"/>
              </a:rPr>
            </a:br>
            <a:r>
              <a:rPr lang="en-US" sz="2000" b="0">
                <a:latin typeface="+mn-lt"/>
              </a:rPr>
              <a:t>27 DEC 2018</a:t>
            </a:r>
            <a:endParaRPr lang="en-US" sz="2000">
              <a:latin typeface="+mn-lt"/>
            </a:endParaRPr>
          </a:p>
        </p:txBody>
      </p:sp>
    </p:spTree>
    <p:custDataLst>
      <p:tags r:id="rId1"/>
    </p:custDataLst>
    <p:extLst>
      <p:ext uri="{BB962C8B-B14F-4D97-AF65-F5344CB8AC3E}">
        <p14:creationId xmlns:p14="http://schemas.microsoft.com/office/powerpoint/2010/main" val="14406033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ntagon 2"/>
          <p:cNvSpPr/>
          <p:nvPr/>
        </p:nvSpPr>
        <p:spPr>
          <a:xfrm>
            <a:off x="279400" y="1351280"/>
            <a:ext cx="5105400" cy="491744"/>
          </a:xfrm>
          <a:prstGeom prst="homePlate">
            <a:avLst/>
          </a:prstGeom>
          <a:solidFill>
            <a:srgbClr val="002856"/>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smtId="4294967295"/>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smtId="4294967295">
                <a:solidFill>
                  <a:schemeClr val="lt1"/>
                </a:solidFill>
                <a:uLnTx/>
                <a:uFillTx/>
                <a:latin typeface="Arial"/>
                <a:ea typeface="Arial"/>
                <a:cs typeface="Arial"/>
                <a:sym typeface="Wingdings"/>
              </a:defRPr>
            </a:lvl9pPr>
          </a:lstStyle>
          <a:p>
            <a:pPr algn="ctr"/>
            <a:endParaRPr lang="en-US"/>
          </a:p>
        </p:txBody>
      </p:sp>
      <p:sp>
        <p:nvSpPr>
          <p:cNvPr id="56" name="TextBox 55"/>
          <p:cNvSpPr txBox="1"/>
          <p:nvPr/>
        </p:nvSpPr>
        <p:spPr>
          <a:xfrm>
            <a:off x="279400" y="1927578"/>
            <a:ext cx="4847121" cy="6378222"/>
          </a:xfrm>
          <a:prstGeom prst="rect">
            <a:avLst/>
          </a:prstGeom>
          <a:solidFill>
            <a:schemeClr val="bg1">
              <a:lumMod val="95000"/>
            </a:schemeClr>
          </a:solidFill>
          <a:ln>
            <a:noFill/>
          </a:ln>
        </p:spPr>
        <p:txBody>
          <a:bodyPr wrap="square" lIns="182880" tIns="182880" rtlCol="0" anchor="t" anchorCtr="0">
            <a:no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marL="285750" indent="-285750" algn="l">
              <a:spcAft>
                <a:spcPts val="2200"/>
              </a:spcAft>
              <a:buClr>
                <a:srgbClr val="002856"/>
              </a:buClr>
              <a:buSzPct val="120000"/>
              <a:buFont typeface="Wingdings" charset="2"/>
              <a:buChar char="§"/>
            </a:pPr>
            <a:r>
              <a:rPr lang="en-US" sz="1400" b="1" dirty="0">
                <a:solidFill>
                  <a:srgbClr val="002856"/>
                </a:solidFill>
                <a:latin typeface="Arial" panose="020B0604020202020204" pitchFamily="34" charset="0"/>
                <a:cs typeface="Arial" panose="020B0604020202020204" pitchFamily="34" charset="0"/>
              </a:rPr>
              <a:t>Becoming a high-profitability business by leveraging its strengths</a:t>
            </a:r>
          </a:p>
          <a:p>
            <a:pPr marL="285750" indent="-285750" algn="l">
              <a:spcAft>
                <a:spcPts val="2200"/>
              </a:spcAft>
              <a:buClr>
                <a:srgbClr val="002856"/>
              </a:buClr>
              <a:buSzPct val="120000"/>
              <a:buFont typeface="Wingdings" charset="2"/>
              <a:buChar char="§"/>
            </a:pPr>
            <a:r>
              <a:rPr lang="en-US" sz="1400" b="1" dirty="0">
                <a:solidFill>
                  <a:srgbClr val="002856"/>
                </a:solidFill>
                <a:latin typeface="Arial" panose="020B0604020202020204" pitchFamily="34" charset="0"/>
                <a:cs typeface="Arial" panose="020B0604020202020204" pitchFamily="34" charset="0"/>
              </a:rPr>
              <a:t>Identify, validate, and deliver innovation in all business areas</a:t>
            </a:r>
          </a:p>
          <a:p>
            <a:pPr marL="285750" indent="-285750" algn="l">
              <a:spcAft>
                <a:spcPts val="2200"/>
              </a:spcAft>
              <a:buClr>
                <a:srgbClr val="002856"/>
              </a:buClr>
              <a:buSzPct val="120000"/>
              <a:buFont typeface="Wingdings" charset="2"/>
              <a:buChar char="§"/>
            </a:pPr>
            <a:r>
              <a:rPr lang="en-US" sz="1400" b="1" dirty="0">
                <a:solidFill>
                  <a:srgbClr val="002856"/>
                </a:solidFill>
                <a:latin typeface="Arial" panose="020B0604020202020204" pitchFamily="34" charset="0"/>
                <a:cs typeface="Arial" panose="020B0604020202020204" pitchFamily="34" charset="0"/>
              </a:rPr>
              <a:t>Moving towards highly efficient business management</a:t>
            </a:r>
          </a:p>
          <a:p>
            <a:pPr algn="l">
              <a:spcAft>
                <a:spcPts val="2200"/>
              </a:spcAft>
              <a:buSzPct val="110000"/>
            </a:pPr>
            <a:endParaRPr lang="en-US" sz="1400" b="1" dirty="0">
              <a:solidFill>
                <a:srgbClr val="006699"/>
              </a:solidFill>
              <a:latin typeface="Arial" panose="020B0604020202020204" pitchFamily="34" charset="0"/>
              <a:cs typeface="Arial" panose="020B0604020202020204" pitchFamily="34" charset="0"/>
            </a:endParaRPr>
          </a:p>
        </p:txBody>
      </p:sp>
      <p:sp>
        <p:nvSpPr>
          <p:cNvPr id="15" name="Title 1"/>
          <p:cNvSpPr txBox="1"/>
          <p:nvPr/>
        </p:nvSpPr>
        <p:spPr>
          <a:xfrm>
            <a:off x="290095" y="171282"/>
            <a:ext cx="10667961" cy="823783"/>
          </a:xfrm>
          <a:prstGeom prst="rect">
            <a:avLst/>
          </a:prstGeom>
          <a:noFill/>
          <a:ln w="9525" algn="ctr">
            <a:noFill/>
            <a:miter lim="800000"/>
          </a:ln>
        </p:spPr>
        <p:txBody>
          <a:bodyPr vert="horz" wrap="square" lIns="0" tIns="91440" rIns="0" bIns="0" numCol="1" anchor="b" anchorCtr="0" compatLnSpc="1">
            <a:prstTxWarp prst="textNoShape">
              <a:avLst/>
            </a:prstTxWarp>
            <a:spAutoFit/>
          </a:bodyPr>
          <a:lstStyle>
            <a:defPPr>
              <a:defRPr lang="en-US" smtId="4294967295"/>
            </a:defPPr>
            <a:lvl1pPr marL="0" algn="l" defTabSz="914400" rtl="0" eaLnBrk="1" latinLnBrk="0" hangingPunct="1">
              <a:defRPr sz="1800" kern="1200">
                <a:solidFill>
                  <a:schemeClr val="tx1"/>
                </a:solidFill>
                <a:latin typeface="+mj-lt"/>
                <a:ea typeface="+mj-ea"/>
                <a:cs typeface="+mj-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spcBef>
                <a:spcPts val="800"/>
              </a:spcBef>
            </a:pPr>
            <a:r>
              <a:rPr lang="en-US" sz="2400" b="1" kern="0">
                <a:solidFill>
                  <a:srgbClr val="002856"/>
                </a:solidFill>
                <a:latin typeface="Arial" panose="020B0604020202020204" pitchFamily="34" charset="0"/>
                <a:cs typeface="Arial" panose="020B0604020202020204" pitchFamily="34" charset="0"/>
              </a:rPr>
              <a:t>Our Understanding of YAMAHA MOTOR MANUFACTURING CORPORATION Priorities</a:t>
            </a:r>
            <a:endParaRPr lang="en-US" sz="1333" kern="0">
              <a:solidFill>
                <a:srgbClr val="002856"/>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custDataLst>
              <p:tags r:id="rId2"/>
            </p:custDataLst>
            <p:extLst>
              <p:ext uri="{D42A27DB-BD31-4B8C-83A1-F6EECF244321}">
                <p14:modId xmlns:p14="http://schemas.microsoft.com/office/powerpoint/2010/main" val="3314167611"/>
              </p:ext>
            </p:extLst>
          </p:nvPr>
        </p:nvGraphicFramePr>
        <p:xfrm>
          <a:off x="5618747" y="1351280"/>
          <a:ext cx="10287000" cy="4706156"/>
        </p:xfrm>
        <a:graphic>
          <a:graphicData uri="http://schemas.openxmlformats.org/drawingml/2006/table">
            <a:tbl>
              <a:tblPr firstRow="1" bandRow="1">
                <a:tableStyleId>{2D5ABB26-0587-4C30-8999-92F81FD0307C}</a:tableStyleId>
              </a:tblPr>
              <a:tblGrid>
                <a:gridCol w="10287000">
                  <a:extLst>
                    <a:ext uri="{9D8B030D-6E8A-4147-A177-3AD203B41FA5}">
                      <a16:colId xmlns:a16="http://schemas.microsoft.com/office/drawing/2014/main" xmlns:p15="http://schemas.microsoft.com/office/powerpoint/2012/main" xmlns:p14="http://schemas.microsoft.com/office/powerpoint/2010/main" xmlns="" val="20000"/>
                    </a:ext>
                  </a:extLst>
                </a:gridCol>
              </a:tblGrid>
              <a:tr h="477520">
                <a:tc>
                  <a:txBody>
                    <a:bodyPr/>
                    <a:lstStyle/>
                    <a:p>
                      <a:pPr marL="0" marR="0" indent="0" defTabSz="914400" eaLnBrk="1" fontAlgn="auto" latinLnBrk="0" hangingPunct="1">
                        <a:lnSpc>
                          <a:spcPct val="100000"/>
                        </a:lnSpc>
                        <a:spcBef>
                          <a:spcPct val="0"/>
                        </a:spcBef>
                        <a:spcAft>
                          <a:spcPct val="0"/>
                        </a:spcAft>
                        <a:buClrTx/>
                        <a:buSzTx/>
                        <a:buFontTx/>
                        <a:buNone/>
                        <a:defRPr/>
                      </a:pPr>
                      <a:r>
                        <a:rPr lang="en-US" sz="2000" b="1" dirty="0">
                          <a:solidFill>
                            <a:schemeClr val="bg1"/>
                          </a:solidFill>
                          <a:latin typeface="Arial" panose="020B0604020202020204" pitchFamily="34" charset="0"/>
                          <a:cs typeface="Arial" panose="020B0604020202020204" pitchFamily="34" charset="0"/>
                        </a:rPr>
                        <a:t>  Initiatives  </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p15="http://schemas.microsoft.com/office/powerpoint/2012/main" xmlns:p14="http://schemas.microsoft.com/office/powerpoint/2010/main" xmlns="" val="10000"/>
                  </a:ext>
                </a:extLst>
              </a:tr>
              <a:tr h="144316">
                <a:tc>
                  <a:txBody>
                    <a:bodyPr/>
                    <a:lstStyle/>
                    <a:p>
                      <a:pPr marL="0" marR="0" indent="0" defTabSz="914400" eaLnBrk="1" fontAlgn="auto" latinLnBrk="0" hangingPunct="1">
                        <a:lnSpc>
                          <a:spcPct val="100000"/>
                        </a:lnSpc>
                        <a:spcBef>
                          <a:spcPct val="0"/>
                        </a:spcBef>
                        <a:spcAft>
                          <a:spcPct val="0"/>
                        </a:spcAft>
                        <a:buClrTx/>
                        <a:buSzTx/>
                        <a:buFontTx/>
                        <a:buNone/>
                        <a:defRPr/>
                      </a:pPr>
                      <a:endParaRPr lang="en-US" sz="100">
                        <a:solidFill>
                          <a:srgbClr val="006699"/>
                        </a:solidFill>
                        <a:latin typeface="Arial" panose="020B0604020202020204" pitchFamily="34" charset="0"/>
                        <a:cs typeface="Arial" panose="020B0604020202020204" pitchFamily="34" charset="0"/>
                      </a:endParaRPr>
                    </a:p>
                  </a:txBody>
                  <a:tcP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p15="http://schemas.microsoft.com/office/powerpoint/2012/main" xmlns:p14="http://schemas.microsoft.com/office/powerpoint/2010/main" xmlns="" val="10001"/>
                  </a:ext>
                </a:extLst>
              </a:tr>
              <a:tr h="0">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400" b="1" dirty="0">
                          <a:solidFill>
                            <a:srgbClr val="002856"/>
                          </a:solidFill>
                          <a:latin typeface="Arial" panose="020B0604020202020204" pitchFamily="34" charset="0"/>
                          <a:cs typeface="Arial" panose="020B0604020202020204" pitchFamily="34" charset="0"/>
                        </a:rPr>
                        <a:t>Business Value of IT</a:t>
                      </a:r>
                    </a:p>
                    <a:p>
                      <a:pPr marL="0" marR="0" lvl="0" indent="0" defTabSz="914400" eaLnBrk="1" fontAlgn="auto" latinLnBrk="0" hangingPunct="1">
                        <a:lnSpc>
                          <a:spcPct val="100000"/>
                        </a:lnSpc>
                        <a:spcBef>
                          <a:spcPct val="0"/>
                        </a:spcBef>
                        <a:spcAft>
                          <a:spcPct val="0"/>
                        </a:spcAft>
                        <a:buClrTx/>
                        <a:buSzTx/>
                        <a:buFontTx/>
                        <a:buNone/>
                        <a:defRPr/>
                      </a:pPr>
                      <a:r>
                        <a:rPr lang="en-US" sz="1300" dirty="0">
                          <a:latin typeface="Arial" panose="020B0604020202020204" pitchFamily="34" charset="0"/>
                          <a:cs typeface="Arial" panose="020B0604020202020204" pitchFamily="34" charset="0"/>
                        </a:rPr>
                        <a:t>View IT through strategic lens and build strategy to generate business value through it. Develop strategy to communicate the business value of the same to the stakeholders.</a:t>
                      </a:r>
                    </a:p>
                  </a:txBody>
                  <a:tcPr marL="182880" marT="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p15="http://schemas.microsoft.com/office/powerpoint/2012/main" xmlns:p14="http://schemas.microsoft.com/office/powerpoint/2010/main" xmlns="" val="10002"/>
                  </a:ext>
                </a:extLst>
              </a:tr>
              <a:tr h="0">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400" b="1">
                          <a:solidFill>
                            <a:srgbClr val="002856"/>
                          </a:solidFill>
                          <a:latin typeface="Arial" panose="020B0604020202020204" pitchFamily="34" charset="0"/>
                          <a:cs typeface="Arial" panose="020B0604020202020204" pitchFamily="34" charset="0"/>
                        </a:rPr>
                        <a:t>Cost Optimization</a:t>
                      </a:r>
                    </a:p>
                    <a:p>
                      <a:pPr marL="0" marR="0" lvl="0" indent="0" defTabSz="914400" eaLnBrk="1" fontAlgn="auto" latinLnBrk="0" hangingPunct="1">
                        <a:lnSpc>
                          <a:spcPct val="100000"/>
                        </a:lnSpc>
                        <a:spcBef>
                          <a:spcPct val="0"/>
                        </a:spcBef>
                        <a:spcAft>
                          <a:spcPct val="0"/>
                        </a:spcAft>
                        <a:buClrTx/>
                        <a:buSzTx/>
                        <a:buFontTx/>
                        <a:buNone/>
                        <a:defRPr/>
                      </a:pPr>
                      <a:r>
                        <a:rPr lang="en-US" sz="1300">
                          <a:latin typeface="Arial" panose="020B0604020202020204" pitchFamily="34" charset="0"/>
                          <a:cs typeface="Arial" panose="020B0604020202020204" pitchFamily="34" charset="0"/>
                        </a:rPr>
                        <a:t>Develop continuous discipline to drive spending and cost reduction, while maximizing business value.</a:t>
                      </a:r>
                    </a:p>
                  </a:txBody>
                  <a:tcPr marL="182880" marT="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400" b="1">
                          <a:solidFill>
                            <a:srgbClr val="002856"/>
                          </a:solidFill>
                          <a:latin typeface="Arial" panose="020B0604020202020204" pitchFamily="34" charset="0"/>
                          <a:cs typeface="Arial" panose="020B0604020202020204" pitchFamily="34" charset="0"/>
                        </a:rPr>
                        <a:t>Enable IoT and Analytics to drive value</a:t>
                      </a:r>
                    </a:p>
                    <a:p>
                      <a:pPr marL="0" marR="0" lvl="0" indent="0" defTabSz="914400" eaLnBrk="1" fontAlgn="auto" latinLnBrk="0" hangingPunct="1">
                        <a:lnSpc>
                          <a:spcPct val="100000"/>
                        </a:lnSpc>
                        <a:spcBef>
                          <a:spcPct val="0"/>
                        </a:spcBef>
                        <a:spcAft>
                          <a:spcPct val="0"/>
                        </a:spcAft>
                        <a:buClrTx/>
                        <a:buSzTx/>
                        <a:buFontTx/>
                        <a:buNone/>
                        <a:defRPr/>
                      </a:pPr>
                      <a:r>
                        <a:rPr lang="en-US" sz="1300">
                          <a:latin typeface="Arial" panose="020B0604020202020204" pitchFamily="34" charset="0"/>
                          <a:cs typeface="Arial" panose="020B0604020202020204" pitchFamily="34" charset="0"/>
                        </a:rPr>
                        <a:t>Include Internet of Things (IoT) and analytics in the ecosystem and develop its uses range from transforming business operations to new revenue generation. Leverage the same to drive business value across the organization.</a:t>
                      </a:r>
                    </a:p>
                  </a:txBody>
                  <a:tcPr marL="182880" marT="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400" b="1">
                          <a:solidFill>
                            <a:srgbClr val="002856"/>
                          </a:solidFill>
                          <a:latin typeface="Arial" panose="020B0604020202020204" pitchFamily="34" charset="0"/>
                          <a:cs typeface="Arial" panose="020B0604020202020204" pitchFamily="34" charset="0"/>
                        </a:rPr>
                        <a:t>Establish Technical Roadmaps</a:t>
                      </a:r>
                    </a:p>
                    <a:p>
                      <a:pPr marL="0" marR="0" lvl="0" indent="0" defTabSz="914400" eaLnBrk="1" fontAlgn="auto" latinLnBrk="0" hangingPunct="1">
                        <a:lnSpc>
                          <a:spcPct val="100000"/>
                        </a:lnSpc>
                        <a:spcBef>
                          <a:spcPct val="0"/>
                        </a:spcBef>
                        <a:spcAft>
                          <a:spcPct val="0"/>
                        </a:spcAft>
                        <a:buClrTx/>
                        <a:buSzTx/>
                        <a:buFontTx/>
                        <a:buNone/>
                        <a:defRPr/>
                      </a:pPr>
                      <a:r>
                        <a:rPr lang="en-US" sz="1300">
                          <a:latin typeface="Arial" panose="020B0604020202020204" pitchFamily="34" charset="0"/>
                          <a:cs typeface="Arial" panose="020B0604020202020204" pitchFamily="34" charset="0"/>
                        </a:rPr>
                        <a:t>Build a strategic road-map to establish technical capabilities which can support innovation across different department and also provide an opportunity to increase profitability of the organization.</a:t>
                      </a:r>
                    </a:p>
                  </a:txBody>
                  <a:tcPr marL="182880" marT="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400" b="1">
                          <a:solidFill>
                            <a:srgbClr val="002856"/>
                          </a:solidFill>
                          <a:latin typeface="Arial" panose="020B0604020202020204" pitchFamily="34" charset="0"/>
                          <a:cs typeface="Arial" panose="020B0604020202020204" pitchFamily="34" charset="0"/>
                        </a:rPr>
                        <a:t>Establish an PMO and Governance</a:t>
                      </a:r>
                    </a:p>
                    <a:p>
                      <a:pPr marL="0" marR="0" lvl="0" indent="0" defTabSz="914400" eaLnBrk="1" fontAlgn="auto" latinLnBrk="0" hangingPunct="1">
                        <a:lnSpc>
                          <a:spcPct val="100000"/>
                        </a:lnSpc>
                        <a:spcBef>
                          <a:spcPct val="0"/>
                        </a:spcBef>
                        <a:spcAft>
                          <a:spcPct val="0"/>
                        </a:spcAft>
                        <a:buClrTx/>
                        <a:buSzTx/>
                        <a:buFontTx/>
                        <a:buNone/>
                        <a:defRPr/>
                      </a:pPr>
                      <a:r>
                        <a:rPr lang="en-US" sz="1300">
                          <a:latin typeface="Arial" panose="020B0604020202020204" pitchFamily="34" charset="0"/>
                          <a:cs typeface="Arial" panose="020B0604020202020204" pitchFamily="34" charset="0"/>
                        </a:rPr>
                        <a:t>Reshape PMO functions to enable a new digital future while supporting fast and pervasive business change.</a:t>
                      </a:r>
                    </a:p>
                  </a:txBody>
                  <a:tcPr marL="182880" marT="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400" b="1" dirty="0">
                          <a:solidFill>
                            <a:srgbClr val="002856"/>
                          </a:solidFill>
                          <a:latin typeface="Arial" panose="020B0604020202020204" pitchFamily="34" charset="0"/>
                          <a:cs typeface="Arial" panose="020B0604020202020204" pitchFamily="34" charset="0"/>
                        </a:rPr>
                        <a:t>› CIO Leadership in Governance, Strategic Execution and Operational Performance (</a:t>
                      </a:r>
                      <a:r>
                        <a:rPr lang="en-US" sz="1400" b="1" dirty="0" err="1">
                          <a:solidFill>
                            <a:srgbClr val="002856"/>
                          </a:solidFill>
                          <a:latin typeface="Arial" panose="020B0604020202020204" pitchFamily="34" charset="0"/>
                          <a:cs typeface="Arial" panose="020B0604020202020204" pitchFamily="34" charset="0"/>
                        </a:rPr>
                        <a:t>tbc</a:t>
                      </a:r>
                      <a:r>
                        <a:rPr lang="en-US" sz="1400" b="1" dirty="0">
                          <a:solidFill>
                            <a:srgbClr val="002856"/>
                          </a:solidFill>
                          <a:latin typeface="Arial" panose="020B0604020202020204" pitchFamily="34" charset="0"/>
                          <a:cs typeface="Arial" panose="020B0604020202020204" pitchFamily="34" charset="0"/>
                        </a:rPr>
                        <a:t>)</a:t>
                      </a:r>
                    </a:p>
                    <a:p>
                      <a:pPr marL="0" marR="0" lvl="0" indent="0" defTabSz="914400" eaLnBrk="1" fontAlgn="auto" latinLnBrk="0" hangingPunct="1">
                        <a:lnSpc>
                          <a:spcPct val="100000"/>
                        </a:lnSpc>
                        <a:spcBef>
                          <a:spcPct val="0"/>
                        </a:spcBef>
                        <a:spcAft>
                          <a:spcPct val="0"/>
                        </a:spcAft>
                        <a:buClrTx/>
                        <a:buSzTx/>
                        <a:buFontTx/>
                        <a:buNone/>
                        <a:defRPr/>
                      </a:pPr>
                      <a:r>
                        <a:rPr lang="en-US" sz="1300" dirty="0">
                          <a:latin typeface="Arial" panose="020B0604020202020204" pitchFamily="34" charset="0"/>
                          <a:cs typeface="Arial" panose="020B0604020202020204" pitchFamily="34" charset="0"/>
                        </a:rPr>
                        <a:t>Developing and communicating operational performance based on business value and outcomes, not IT outcomes leading to increased performance of the organization.</a:t>
                      </a:r>
                    </a:p>
                  </a:txBody>
                  <a:tcPr marL="182880" marT="9144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TextBox 8"/>
          <p:cNvSpPr txBox="1"/>
          <p:nvPr/>
        </p:nvSpPr>
        <p:spPr>
          <a:xfrm>
            <a:off x="10198686" y="609600"/>
            <a:ext cx="5777914" cy="457657"/>
          </a:xfrm>
          <a:prstGeom prst="rect">
            <a:avLst/>
          </a:prstGeom>
          <a:noFill/>
        </p:spPr>
        <p:txBody>
          <a:bodyPr wrap="square" rtlCol="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lgn="r"/>
            <a:r>
              <a:rPr lang="en-US" sz="1200" b="1">
                <a:latin typeface="Arial" panose="020B0604020202020204" pitchFamily="34" charset="0"/>
                <a:cs typeface="Arial" panose="020B0604020202020204" pitchFamily="34" charset="0"/>
              </a:rPr>
              <a:t>Antonio Dominguez</a:t>
            </a:r>
            <a:r>
              <a:rPr lang="en-US" sz="1200">
                <a:latin typeface="Arial" panose="020B0604020202020204" pitchFamily="34" charset="0"/>
                <a:cs typeface="Arial" panose="020B0604020202020204" pitchFamily="34" charset="0"/>
              </a:rPr>
              <a:t>, Executive Client Manager, +1 239270-7757</a:t>
            </a:r>
          </a:p>
          <a:p>
            <a:pPr algn="r"/>
            <a:r>
              <a:rPr lang="en-US" sz="1200" b="1">
                <a:latin typeface="Arial" panose="020B0604020202020204" pitchFamily="34" charset="0"/>
                <a:cs typeface="Arial" panose="020B0604020202020204" pitchFamily="34" charset="0"/>
              </a:rPr>
              <a:t>Walter Harmon</a:t>
            </a:r>
            <a:r>
              <a:rPr lang="en-US" sz="1200">
                <a:latin typeface="Arial" panose="020B0604020202020204" pitchFamily="34" charset="0"/>
                <a:cs typeface="Arial" panose="020B0604020202020204" pitchFamily="34" charset="0"/>
              </a:rPr>
              <a:t>, Executive Partner, +1 770330-4924</a:t>
            </a:r>
          </a:p>
        </p:txBody>
      </p:sp>
      <p:sp>
        <p:nvSpPr>
          <p:cNvPr id="10" name="Title 1"/>
          <p:cNvSpPr txBox="1"/>
          <p:nvPr/>
        </p:nvSpPr>
        <p:spPr bwMode="auto">
          <a:xfrm>
            <a:off x="7345186" y="208788"/>
            <a:ext cx="8631413" cy="274594"/>
          </a:xfrm>
          <a:prstGeom prst="rect">
            <a:avLst/>
          </a:prstGeom>
          <a:noFill/>
          <a:ln w="9525" algn="ctr">
            <a:noFill/>
            <a:miter lim="800000"/>
          </a:ln>
        </p:spPr>
        <p:txBody>
          <a:bodyPr vert="horz" wrap="square" lIns="0" tIns="91440" rIns="0" bIns="0" numCol="1" anchor="t" anchorCtr="0" compatLnSpc="1">
            <a:prstTxWarp prst="textNoShape">
              <a:avLst/>
            </a:prstTxWarp>
            <a:spAutoFit/>
          </a:bodyPr>
          <a:lstStyle>
            <a:defPPr>
              <a:defRPr lang="en-US" smtId="4294967295"/>
            </a:defPPr>
            <a:lvl1pPr marL="0" marR="0" indent="0" algn="l" defTabSz="914400" rtl="0" eaLnBrk="1" fontAlgn="base" latinLnBrk="0" hangingPunct="1">
              <a:lnSpc>
                <a:spcPct val="90000"/>
              </a:lnSpc>
              <a:spcBef>
                <a:spcPct val="0"/>
              </a:spcBef>
              <a:spcAft>
                <a:spcPct val="0"/>
              </a:spcAft>
              <a:defRPr lang="en-US" sz="3200" b="1" kern="1200">
                <a:solidFill>
                  <a:srgbClr val="00529B"/>
                </a:solidFill>
                <a:latin typeface="+mj-lt"/>
                <a:ea typeface="+mj-ea"/>
                <a:cs typeface="+mj-cs"/>
              </a:defRPr>
            </a:lvl1pPr>
            <a:lvl2pPr marL="4572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2pPr>
            <a:lvl3pPr marL="9144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3pPr>
            <a:lvl4pPr marL="13716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4pPr>
            <a:lvl5pPr marL="18288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5pPr>
            <a:lvl6pPr marL="457178"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6pPr>
            <a:lvl7pPr marL="914354"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7pPr>
            <a:lvl8pPr marL="1371532"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8pPr>
            <a:lvl9pPr marL="1828709" algn="l" rtl="0" eaLnBrk="1" fontAlgn="base" hangingPunct="1">
              <a:spcBef>
                <a:spcPct val="0"/>
              </a:spcBef>
              <a:spcAft>
                <a:spcPct val="0"/>
              </a:spcAft>
              <a:defRPr sz="3200" b="1">
                <a:solidFill>
                  <a:srgbClr val="00529B"/>
                </a:solidFill>
                <a:latin typeface="Arial"/>
                <a:ea typeface="Arial Unicode MS" pitchFamily="34" charset="-128"/>
                <a:cs typeface="Arial Unicode MS" pitchFamily="34" charset="-128"/>
              </a:defRPr>
            </a:lvl9pPr>
          </a:lstStyle>
          <a:p>
            <a:pPr algn="r">
              <a:lnSpc>
                <a:spcPct val="100000"/>
              </a:lnSpc>
              <a:spcBef>
                <a:spcPts val="800"/>
              </a:spcBef>
              <a:spcAft>
                <a:spcPct val="0"/>
              </a:spcAft>
            </a:pPr>
            <a:r>
              <a:rPr lang="en-US" sz="1200" kern="0">
                <a:solidFill>
                  <a:schemeClr val="tx1"/>
                </a:solidFill>
                <a:latin typeface="Arial" panose="020B0604020202020204" pitchFamily="34" charset="0"/>
                <a:cs typeface="Arial" panose="020B0604020202020204" pitchFamily="34" charset="0"/>
              </a:rPr>
              <a:t>Executive Programs Engagement Plan  | Laurence Julien |  27 DEC 2018</a:t>
            </a:r>
          </a:p>
        </p:txBody>
      </p:sp>
      <p:sp>
        <p:nvSpPr>
          <p:cNvPr id="2" name="Rectangle 1">
            <a:extLst>
              <a:ext uri="{FF2B5EF4-FFF2-40B4-BE49-F238E27FC236}">
                <a16:creationId xmlns:a16="http://schemas.microsoft.com/office/drawing/2014/main" xmlns:p15="http://schemas.microsoft.com/office/powerpoint/2012/main" xmlns:p14="http://schemas.microsoft.com/office/powerpoint/2010/main" xmlns="" id="{AB5CE7A6-6931-44FC-9A44-0C1CE27FF5F3}"/>
              </a:ext>
            </a:extLst>
          </p:cNvPr>
          <p:cNvSpPr/>
          <p:nvPr/>
        </p:nvSpPr>
        <p:spPr>
          <a:xfrm>
            <a:off x="375920" y="1386429"/>
            <a:ext cx="3227755" cy="396636"/>
          </a:xfrm>
          <a:prstGeom prst="rect">
            <a:avLst/>
          </a:prstGeom>
        </p:spPr>
        <p:txBody>
          <a:bodyPr wrap="none">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r>
              <a:rPr lang="en-US" sz="2000" b="1">
                <a:solidFill>
                  <a:schemeClr val="bg1"/>
                </a:solidFill>
                <a:latin typeface="Arial" panose="020B0604020202020204" pitchFamily="34" charset="0"/>
                <a:cs typeface="Arial" panose="020B0604020202020204" pitchFamily="34" charset="0"/>
              </a:rPr>
              <a:t>Mission Critical Priorities</a:t>
            </a:r>
          </a:p>
        </p:txBody>
      </p:sp>
    </p:spTree>
    <p:custDataLst>
      <p:tags r:id="rId1"/>
    </p:custDataLst>
    <p:extLst>
      <p:ext uri="{BB962C8B-B14F-4D97-AF65-F5344CB8AC3E}">
        <p14:creationId xmlns:p14="http://schemas.microsoft.com/office/powerpoint/2010/main" val="32017001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198686" y="605135"/>
            <a:ext cx="5777914" cy="457657"/>
          </a:xfrm>
          <a:prstGeom prst="rect">
            <a:avLst/>
          </a:prstGeom>
          <a:noFill/>
        </p:spPr>
        <p:txBody>
          <a:bodyPr wrap="square" rtlCol="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lgn="r"/>
            <a:r>
              <a:rPr lang="en-US" sz="1200" b="1">
                <a:latin typeface="Arial" panose="020B0604020202020204" pitchFamily="34" charset="0"/>
                <a:cs typeface="Arial" panose="020B0604020202020204" pitchFamily="34" charset="0"/>
              </a:rPr>
              <a:t>Antonio Dominguez</a:t>
            </a:r>
            <a:r>
              <a:rPr lang="en-US" sz="1200">
                <a:latin typeface="Arial" panose="020B0604020202020204" pitchFamily="34" charset="0"/>
                <a:cs typeface="Arial" panose="020B0604020202020204" pitchFamily="34" charset="0"/>
              </a:rPr>
              <a:t>, Executive Client Manager, +1 239270-7757</a:t>
            </a:r>
          </a:p>
          <a:p>
            <a:pPr algn="r"/>
            <a:r>
              <a:rPr lang="en-US" sz="1200" b="1">
                <a:latin typeface="Arial" panose="020B0604020202020204" pitchFamily="34" charset="0"/>
                <a:cs typeface="Arial" panose="020B0604020202020204" pitchFamily="34" charset="0"/>
              </a:rPr>
              <a:t>Walter Harmon</a:t>
            </a:r>
            <a:r>
              <a:rPr lang="en-US" sz="1200">
                <a:latin typeface="Arial" panose="020B0604020202020204" pitchFamily="34" charset="0"/>
                <a:cs typeface="Arial" panose="020B0604020202020204" pitchFamily="34" charset="0"/>
              </a:rPr>
              <a:t>, Executive Partner, +1 770330-4924</a:t>
            </a:r>
          </a:p>
        </p:txBody>
      </p:sp>
      <p:sp>
        <p:nvSpPr>
          <p:cNvPr id="51" name="Title 1"/>
          <p:cNvSpPr txBox="1"/>
          <p:nvPr/>
        </p:nvSpPr>
        <p:spPr bwMode="auto">
          <a:xfrm>
            <a:off x="7891399" y="208788"/>
            <a:ext cx="8009001" cy="274594"/>
          </a:xfrm>
          <a:prstGeom prst="rect">
            <a:avLst/>
          </a:prstGeom>
          <a:noFill/>
          <a:ln w="9525" algn="ctr">
            <a:noFill/>
            <a:miter lim="800000"/>
          </a:ln>
        </p:spPr>
        <p:txBody>
          <a:bodyPr vert="horz" wrap="square" lIns="0" tIns="91440" rIns="0" bIns="0" numCol="1" anchor="t" anchorCtr="0" compatLnSpc="1">
            <a:prstTxWarp prst="textNoShape">
              <a:avLst/>
            </a:prstTxWarp>
            <a:spAutoFit/>
          </a:bodyPr>
          <a:lstStyle>
            <a:defPPr>
              <a:defRPr lang="en-US" smtId="4294967295"/>
            </a:defPPr>
            <a:lvl1pPr marL="0" marR="0" indent="0" algn="l" defTabSz="914400" rtl="0" eaLnBrk="1" fontAlgn="base" latinLnBrk="0" hangingPunct="1">
              <a:lnSpc>
                <a:spcPct val="90000"/>
              </a:lnSpc>
              <a:spcBef>
                <a:spcPct val="0"/>
              </a:spcBef>
              <a:spcAft>
                <a:spcPct val="0"/>
              </a:spcAft>
              <a:defRPr lang="en-US" sz="3200" b="1" kern="1200">
                <a:solidFill>
                  <a:srgbClr val="00529B"/>
                </a:solidFill>
                <a:latin typeface="+mj-lt"/>
                <a:ea typeface="+mj-ea"/>
                <a:cs typeface="+mj-cs"/>
              </a:defRPr>
            </a:lvl1pPr>
            <a:lvl2pPr marL="4572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2pPr>
            <a:lvl3pPr marL="9144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3pPr>
            <a:lvl4pPr marL="13716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4pPr>
            <a:lvl5pPr marL="1828800"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5pPr>
            <a:lvl6pPr marL="457178"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6pPr>
            <a:lvl7pPr marL="914354"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7pPr>
            <a:lvl8pPr marL="1371532" algn="l" defTabSz="914400" rtl="0" eaLnBrk="1" fontAlgn="base" latinLnBrk="0" hangingPunct="1">
              <a:spcBef>
                <a:spcPct val="0"/>
              </a:spcBef>
              <a:spcAft>
                <a:spcPct val="0"/>
              </a:spcAft>
              <a:defRPr sz="3200" b="1" kern="1200">
                <a:solidFill>
                  <a:srgbClr val="00529B"/>
                </a:solidFill>
                <a:latin typeface="Arial"/>
                <a:ea typeface="Arial Unicode MS" pitchFamily="34" charset="-128"/>
                <a:cs typeface="Arial Unicode MS" pitchFamily="34" charset="-128"/>
              </a:defRPr>
            </a:lvl8pPr>
            <a:lvl9pPr marL="1828709" algn="l" rtl="0" eaLnBrk="1" fontAlgn="base" hangingPunct="1">
              <a:spcBef>
                <a:spcPct val="0"/>
              </a:spcBef>
              <a:spcAft>
                <a:spcPct val="0"/>
              </a:spcAft>
              <a:defRPr sz="3200" b="1">
                <a:solidFill>
                  <a:srgbClr val="00529B"/>
                </a:solidFill>
                <a:latin typeface="Arial"/>
                <a:ea typeface="Arial Unicode MS" pitchFamily="34" charset="-128"/>
                <a:cs typeface="Arial Unicode MS" pitchFamily="34" charset="-128"/>
              </a:defRPr>
            </a:lvl9pPr>
          </a:lstStyle>
          <a:p>
            <a:pPr algn="r">
              <a:lnSpc>
                <a:spcPct val="100000"/>
              </a:lnSpc>
              <a:spcBef>
                <a:spcPts val="800"/>
              </a:spcBef>
              <a:spcAft>
                <a:spcPct val="0"/>
              </a:spcAft>
            </a:pPr>
            <a:r>
              <a:rPr lang="en-US" sz="1200" kern="0">
                <a:solidFill>
                  <a:schemeClr val="tx1"/>
                </a:solidFill>
                <a:latin typeface="Arial" panose="020B0604020202020204" pitchFamily="34" charset="0"/>
                <a:cs typeface="Arial" panose="020B0604020202020204" pitchFamily="34" charset="0"/>
              </a:rPr>
              <a:t>Executive Programs Engagement Plan  | Laurence Julien |  27 DEC 2018</a:t>
            </a:r>
          </a:p>
        </p:txBody>
      </p:sp>
      <p:graphicFrame>
        <p:nvGraphicFramePr>
          <p:cNvPr id="2" name="Table 1" descr="&lt;System:SplitRows/&gt;"/>
          <p:cNvGraphicFramePr>
            <a:graphicFrameLocks noGrp="1"/>
          </p:cNvGraphicFramePr>
          <p:nvPr>
            <p:custDataLst>
              <p:tags r:id="rId2"/>
            </p:custDataLst>
            <p:extLst>
              <p:ext uri="{D42A27DB-BD31-4B8C-83A1-F6EECF244321}">
                <p14:modId xmlns:p14="http://schemas.microsoft.com/office/powerpoint/2010/main" val="1434696259"/>
              </p:ext>
            </p:extLst>
          </p:nvPr>
        </p:nvGraphicFramePr>
        <p:xfrm>
          <a:off x="305269" y="1527048"/>
          <a:ext cx="15595130" cy="6548120"/>
        </p:xfrm>
        <a:graphic>
          <a:graphicData uri="http://schemas.openxmlformats.org/drawingml/2006/table">
            <a:tbl>
              <a:tblPr firstRow="1" bandRow="1">
                <a:tableStyleId>{5940675A-B579-460E-94D1-54222C63F5DA}</a:tableStyleId>
              </a:tblPr>
              <a:tblGrid>
                <a:gridCol w="3119026">
                  <a:extLst>
                    <a:ext uri="{9D8B030D-6E8A-4147-A177-3AD203B41FA5}">
                      <a16:colId xmlns:a16="http://schemas.microsoft.com/office/drawing/2014/main" xmlns:p15="http://schemas.microsoft.com/office/powerpoint/2012/main" xmlns:p14="http://schemas.microsoft.com/office/powerpoint/2010/main" xmlns="" val="20000"/>
                    </a:ext>
                  </a:extLst>
                </a:gridCol>
                <a:gridCol w="3119026">
                  <a:extLst>
                    <a:ext uri="{9D8B030D-6E8A-4147-A177-3AD203B41FA5}">
                      <a16:colId xmlns:a16="http://schemas.microsoft.com/office/drawing/2014/main" xmlns:p15="http://schemas.microsoft.com/office/powerpoint/2012/main" xmlns:p14="http://schemas.microsoft.com/office/powerpoint/2010/main" xmlns="" val="20001"/>
                    </a:ext>
                  </a:extLst>
                </a:gridCol>
                <a:gridCol w="1279879">
                  <a:extLst>
                    <a:ext uri="{9D8B030D-6E8A-4147-A177-3AD203B41FA5}">
                      <a16:colId xmlns:a16="http://schemas.microsoft.com/office/drawing/2014/main" xmlns:p15="http://schemas.microsoft.com/office/powerpoint/2012/main" xmlns:p14="http://schemas.microsoft.com/office/powerpoint/2010/main" xmlns="" val="20002"/>
                    </a:ext>
                  </a:extLst>
                </a:gridCol>
                <a:gridCol w="1839147">
                  <a:extLst>
                    <a:ext uri="{9D8B030D-6E8A-4147-A177-3AD203B41FA5}">
                      <a16:colId xmlns:a16="http://schemas.microsoft.com/office/drawing/2014/main" xmlns:p15="http://schemas.microsoft.com/office/powerpoint/2012/main" xmlns:p14="http://schemas.microsoft.com/office/powerpoint/2010/main" xmlns="" val="20003"/>
                    </a:ext>
                  </a:extLst>
                </a:gridCol>
                <a:gridCol w="3119026">
                  <a:extLst>
                    <a:ext uri="{9D8B030D-6E8A-4147-A177-3AD203B41FA5}">
                      <a16:colId xmlns:a16="http://schemas.microsoft.com/office/drawing/2014/main" xmlns:p15="http://schemas.microsoft.com/office/powerpoint/2012/main" xmlns:p14="http://schemas.microsoft.com/office/powerpoint/2010/main" xmlns="" val="20004"/>
                    </a:ext>
                  </a:extLst>
                </a:gridCol>
                <a:gridCol w="3119026">
                  <a:extLst>
                    <a:ext uri="{9D8B030D-6E8A-4147-A177-3AD203B41FA5}">
                      <a16:colId xmlns:a16="http://schemas.microsoft.com/office/drawing/2014/main" xmlns:p15="http://schemas.microsoft.com/office/powerpoint/2012/main" xmlns:p14="http://schemas.microsoft.com/office/powerpoint/2010/main" xmlns="" val="20005"/>
                    </a:ext>
                  </a:extLst>
                </a:gridCol>
              </a:tblGrid>
              <a:tr h="0">
                <a:tc>
                  <a:txBody>
                    <a:bodyPr/>
                    <a:lstStyle/>
                    <a:p>
                      <a:endParaRPr lang="en-US" sz="100"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sz="10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0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p15="http://schemas.microsoft.com/office/powerpoint/2012/main" xmlns:p14="http://schemas.microsoft.com/office/powerpoint/2010/main" xmlns="" val="10000"/>
                  </a:ext>
                </a:extLst>
              </a:tr>
              <a:tr h="0">
                <a:tc gridSpan="3">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panose="020B0604020202020204" pitchFamily="34" charset="0"/>
                          <a:cs typeface="Arial" panose="020B0604020202020204" pitchFamily="34" charset="0"/>
                        </a:rPr>
                        <a:t>Expected Outcome </a:t>
                      </a:r>
                      <a:endParaRPr kumimoji="0" lang="en-US" sz="1400" b="1" i="0" u="none" strike="noStrike" kern="1200" cap="none" spc="0" normalizeH="0" baseline="0" noProof="0">
                        <a:ln>
                          <a:noFill/>
                        </a:ln>
                        <a:solidFill>
                          <a:srgbClr val="002856"/>
                        </a:solidFill>
                        <a:effectLst/>
                        <a:uLnTx/>
                        <a:uFillTx/>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Include Internet of Things (IoT) and analytics in the ecosystem and develop its uses range from transforming business operations to new revenue generation. Leverage the same to drive business value across the organization.</a:t>
                      </a:r>
                    </a:p>
                  </a:txBody>
                  <a:tcPr marB="9144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tcPr>
                </a:tc>
                <a:tc hMerge="1">
                  <a: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lang="en-US" sz="1400">
                        <a:latin typeface="Arial" panose="020B0604020202020204" pitchFamily="34" charset="0"/>
                        <a:cs typeface="Arial" panose="020B0604020202020204" pitchFamily="34" charset="0"/>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panose="020B0604020202020204" pitchFamily="34" charset="0"/>
                          <a:cs typeface="Arial" panose="020B0604020202020204" pitchFamily="34" charset="0"/>
                        </a:rPr>
                        <a:t>Value Received</a:t>
                      </a:r>
                    </a:p>
                    <a:p>
                      <a:endParaRPr lang="en-US" sz="1400">
                        <a:latin typeface="Arial" panose="020B0604020202020204" pitchFamily="34" charset="0"/>
                        <a:cs typeface="Arial" panose="020B0604020202020204" pitchFamily="34" charset="0"/>
                      </a:endParaRPr>
                    </a:p>
                  </a:txBody>
                  <a:tcPr marB="9144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tcPr>
                </a:tc>
                <a:tc hMerge="1">
                  <a:txBody>
                    <a:bodyPr/>
                    <a:lstStyle/>
                    <a:p>
                      <a:endParaRPr lang="en-US"/>
                    </a:p>
                  </a:txBody>
                  <a:tcPr>
                    <a:lnT w="7620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p15="http://schemas.microsoft.com/office/powerpoint/2012/main" xmlns:p14="http://schemas.microsoft.com/office/powerpoint/2010/main" xmlns="" val="10001"/>
                  </a:ext>
                </a:extLst>
              </a:tr>
              <a:tr h="365760">
                <a:tc gridSpan="6">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US" sz="1600" b="1">
                          <a:solidFill>
                            <a:schemeClr val="bg1"/>
                          </a:solidFill>
                          <a:latin typeface="Arial" panose="020B0604020202020204" pitchFamily="34" charset="0"/>
                        </a:rPr>
                        <a:t>Activities Roadmap </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hMerge="1">
                  <a:txBody>
                    <a:bodyPr/>
                    <a:lstStyle/>
                    <a:p>
                      <a:endParaRPr lang="en-US"/>
                    </a:p>
                  </a:txBody>
                  <a:tcP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tcPr>
                </a:tc>
                <a:tc hMerge="1">
                  <a:txBody>
                    <a:bodyPr/>
                    <a:lstStyle/>
                    <a:p>
                      <a:endParaRPr lang="en-US"/>
                    </a:p>
                  </a:txBody>
                  <a:tcP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lnT w="76200" cap="flat" cmpd="sng" algn="ctr">
                      <a:solidFill>
                        <a:schemeClr val="bg1"/>
                      </a:solidFill>
                      <a:prstDash val="solid"/>
                      <a:round/>
                      <a:headEnd type="none" w="med" len="med"/>
                      <a:tailEnd type="none" w="med" len="med"/>
                    </a:lnT>
                  </a:tcPr>
                </a:tc>
                <a:tc hMerge="1">
                  <a:txBody>
                    <a:bodyPr/>
                    <a:lstStyle/>
                    <a:p>
                      <a:endParaRPr lang="en-US"/>
                    </a:p>
                  </a:txBody>
                  <a:tcPr>
                    <a:lnB w="76200" cap="flat" cmpd="sng" algn="ctr">
                      <a:solidFill>
                        <a:schemeClr val="bg1"/>
                      </a:solidFill>
                      <a:prstDash val="solid"/>
                      <a:round/>
                      <a:headEnd type="none" w="med" len="med"/>
                      <a:tailEnd type="none" w="med" len="med"/>
                    </a:lnB>
                  </a:tcPr>
                </a:tc>
                <a:tc hMerge="1">
                  <a:txBody>
                    <a:bodyPr/>
                    <a:lstStyle/>
                    <a:p>
                      <a:endParaRPr lang="en-US"/>
                    </a:p>
                  </a:txBody>
                  <a:tcPr>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p15="http://schemas.microsoft.com/office/powerpoint/2012/main" xmlns:p14="http://schemas.microsoft.com/office/powerpoint/2010/main" xmlns="" val="10002"/>
                  </a:ext>
                </a:extLst>
              </a:tr>
              <a:tr h="320040">
                <a:tc>
                  <a:txBody>
                    <a:bodyPr/>
                    <a:lstStyle/>
                    <a:p>
                      <a:pPr algn="ctr"/>
                      <a:r>
                        <a:rPr lang="en-US" sz="1300" b="1">
                          <a:solidFill>
                            <a:schemeClr val="bg1"/>
                          </a:solidFill>
                          <a:latin typeface="Arial" panose="020B0604020202020204" pitchFamily="34" charset="0"/>
                          <a:cs typeface="Arial" panose="020B0604020202020204" pitchFamily="34" charset="0"/>
                        </a:rPr>
                        <a:t>JAN - FEB - MAR</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US" sz="1300" b="1">
                          <a:solidFill>
                            <a:schemeClr val="bg1"/>
                          </a:solidFill>
                          <a:latin typeface="Arial" panose="020B0604020202020204" pitchFamily="34" charset="0"/>
                          <a:cs typeface="Arial" panose="020B0604020202020204" pitchFamily="34" charset="0"/>
                        </a:rPr>
                        <a:t>APR - MAY - JUN</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gridSpan="2">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US" sz="1300" b="1">
                          <a:solidFill>
                            <a:schemeClr val="bg1"/>
                          </a:solidFill>
                          <a:latin typeface="Arial" panose="020B0604020202020204" pitchFamily="34" charset="0"/>
                          <a:cs typeface="Arial" panose="020B0604020202020204" pitchFamily="34" charset="0"/>
                        </a:rPr>
                        <a:t>JUL - AUG - SEP</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US" sz="1300" b="1">
                          <a:solidFill>
                            <a:schemeClr val="bg1"/>
                          </a:solidFill>
                          <a:latin typeface="Arial" panose="020B0604020202020204" pitchFamily="34" charset="0"/>
                          <a:cs typeface="Arial" panose="020B0604020202020204" pitchFamily="34" charset="0"/>
                        </a:rPr>
                        <a:t>OCT - NOV - DEC</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ctr" defTabSz="914400" eaLnBrk="1" fontAlgn="auto" latinLnBrk="0" hangingPunct="1">
                        <a:lnSpc>
                          <a:spcPct val="100000"/>
                        </a:lnSpc>
                        <a:spcBef>
                          <a:spcPct val="0"/>
                        </a:spcBef>
                        <a:spcAft>
                          <a:spcPct val="0"/>
                        </a:spcAft>
                        <a:buClrTx/>
                        <a:buSzTx/>
                        <a:buFontTx/>
                        <a:buNone/>
                        <a:defRPr/>
                      </a:pPr>
                      <a:r>
                        <a:rPr lang="en-US" sz="1300" b="1">
                          <a:solidFill>
                            <a:schemeClr val="bg1"/>
                          </a:solidFill>
                          <a:latin typeface="Arial" panose="020B0604020202020204" pitchFamily="34" charset="0"/>
                          <a:cs typeface="Arial" panose="020B0604020202020204" pitchFamily="34" charset="0"/>
                        </a:rPr>
                        <a:t>JAN - JUN</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p15="http://schemas.microsoft.com/office/powerpoint/2012/main" xmlns:p14="http://schemas.microsoft.com/office/powerpoint/2010/main" xmlns="" val="10003"/>
                  </a:ext>
                </a:extLst>
              </a:tr>
              <a:tr h="158037">
                <a:tc>
                  <a:txBody>
                    <a:bodyPr/>
                    <a:lstStyle/>
                    <a:p>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tcPr>
                </a:tc>
                <a:tc>
                  <a:txBody>
                    <a:bodyPr/>
                    <a:lstStyle/>
                    <a:p>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xmlns:p15="http://schemas.microsoft.com/office/powerpoint/2012/main" xmlns:p14="http://schemas.microsoft.com/office/powerpoint/2010/main" xmlns="" val="3356633611"/>
                  </a:ext>
                </a:extLst>
              </a:tr>
              <a:tr h="158037">
                <a:tc>
                  <a:txBody>
                    <a:bodyPr/>
                    <a:lstStyle/>
                    <a:p>
                      <a:pPr marL="0" marR="0" lvl="0" indent="0" algn="l" defTabSz="1219078" rtl="0" eaLnBrk="1" fontAlgn="t" latinLnBrk="0" hangingPunct="1">
                        <a:lnSpc>
                          <a:spcPct val="100000"/>
                        </a:lnSpc>
                        <a:spcBef>
                          <a:spcPct val="0"/>
                        </a:spcBef>
                        <a:spcAft>
                          <a:spcPts val="600"/>
                        </a:spcAft>
                        <a:buClrTx/>
                        <a:buSzTx/>
                        <a:buFontTx/>
                        <a:buNone/>
                        <a:defRPr/>
                      </a:pPr>
                      <a:r>
                        <a:rPr lang="en-US" sz="1300" dirty="0">
                          <a:solidFill>
                            <a:srgbClr val="FF540A"/>
                          </a:solidFill>
                          <a:latin typeface="Wingdings" charset="2"/>
                        </a:rPr>
                        <a:t></a:t>
                      </a:r>
                      <a:r>
                        <a:rPr kumimoji="0" lang="en-US" sz="13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Analyst Inquiry • JAN</a:t>
                      </a:r>
                      <a:r>
                        <a:rPr kumimoji="0" lang="en-US" sz="13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Inquire about the business benefits of </a:t>
                      </a:r>
                      <a:r>
                        <a:rPr kumimoji="0" lang="en-US" sz="13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IoT</a:t>
                      </a: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such as operational efficiency and workforce productivity.</a:t>
                      </a:r>
                    </a:p>
                    <a:p>
                      <a:pPr marL="0" marR="0" lvl="0" indent="0" algn="l" defTabSz="1219078" rtl="0" eaLnBrk="1" fontAlgn="t"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hlinkClick r:id="rId5"/>
                        </a:rPr>
                        <a:t>Business Benefits of the Internet of Things: A Gartner Trend Insight Report</a:t>
                      </a:r>
                    </a:p>
                    <a:p>
                      <a:pPr marL="0" marR="0" lvl="0" indent="0" algn="l" defTabSz="1219078" rtl="0" eaLnBrk="1" fontAlgn="t" latinLnBrk="0" hangingPunct="1">
                        <a:lnSpc>
                          <a:spcPct val="100000"/>
                        </a:lnSpc>
                        <a:spcBef>
                          <a:spcPct val="0"/>
                        </a:spcBef>
                        <a:spcAft>
                          <a:spcPts val="600"/>
                        </a:spcAft>
                        <a:buClrTx/>
                        <a:buSzTx/>
                        <a:buFontTx/>
                        <a:buNone/>
                        <a:defRPr/>
                      </a:pPr>
                      <a:r>
                        <a:rPr lang="en-US" sz="1300" dirty="0">
                          <a:solidFill>
                            <a:srgbClr val="FF540A"/>
                          </a:solidFill>
                          <a:latin typeface="Wingdings" charset="2"/>
                        </a:rPr>
                        <a:t></a:t>
                      </a:r>
                      <a:r>
                        <a:rPr kumimoji="0" lang="en-US" sz="13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Email • FEB</a:t>
                      </a:r>
                      <a:r>
                        <a:rPr kumimoji="0" lang="en-US" sz="13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Peer conversations:</a:t>
                      </a:r>
                    </a:p>
                    <a:p>
                      <a:pPr marL="0" marR="0" lvl="0" indent="0" algn="l" defTabSz="1219078" rtl="0" eaLnBrk="1" fontAlgn="t"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hlinkClick r:id="rId6"/>
                        </a:rPr>
                        <a:t>Internet of Things</a:t>
                      </a:r>
                    </a:p>
                    <a:p>
                      <a:pPr marL="0" marR="0" lvl="0" indent="0" algn="l" defTabSz="1219078" rtl="0" eaLnBrk="1" fontAlgn="t" latinLnBrk="0" hangingPunct="1">
                        <a:lnSpc>
                          <a:spcPct val="100000"/>
                        </a:lnSpc>
                        <a:spcBef>
                          <a:spcPct val="0"/>
                        </a:spcBef>
                        <a:spcAft>
                          <a:spcPts val="600"/>
                        </a:spcAft>
                        <a:buClrTx/>
                        <a:buSzTx/>
                        <a:buFontTx/>
                        <a:buNone/>
                        <a:defRPr/>
                      </a:pPr>
                      <a:r>
                        <a:rPr lang="en-US" sz="1300" dirty="0">
                          <a:solidFill>
                            <a:srgbClr val="FF540A"/>
                          </a:solidFill>
                          <a:latin typeface="Wingdings" charset="2"/>
                        </a:rPr>
                        <a:t></a:t>
                      </a:r>
                      <a:r>
                        <a:rPr kumimoji="0" lang="en-US" sz="13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Email • MAR</a:t>
                      </a:r>
                      <a:r>
                        <a:rPr kumimoji="0" lang="en-US" sz="13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Review research:</a:t>
                      </a:r>
                    </a:p>
                    <a:p>
                      <a:pPr marL="0" marR="0" lvl="0" indent="0" algn="l" defTabSz="1219078" rtl="0" eaLnBrk="1" fontAlgn="t"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hlinkClick r:id="rId7"/>
                        </a:rPr>
                        <a:t>Effective Internet of Things Planning and Design</a:t>
                      </a:r>
                    </a:p>
                    <a:p>
                      <a:pPr marL="0" marR="0" lvl="0" indent="0" algn="l" defTabSz="1219078" rtl="0" eaLnBrk="1" fontAlgn="t"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hlinkClick r:id="rId8"/>
                        </a:rPr>
                        <a:t>Hype Cycle for the Internet of Things, 2018</a:t>
                      </a:r>
                    </a:p>
                    <a:p>
                      <a:pPr marL="0" marR="0" lvl="0" indent="0" algn="l" defTabSz="1219078" rtl="0" eaLnBrk="1" fontAlgn="t" latinLnBrk="0" hangingPunct="1">
                        <a:lnSpc>
                          <a:spcPct val="100000"/>
                        </a:lnSpc>
                        <a:spcBef>
                          <a:spcPct val="0"/>
                        </a:spcBef>
                        <a:spcAft>
                          <a:spcPts val="600"/>
                        </a:spcAft>
                        <a:buClrTx/>
                        <a:buSzTx/>
                        <a:buFontTx/>
                        <a:buNone/>
                        <a:defRPr/>
                      </a:pPr>
                      <a:r>
                        <a:rPr lang="en-US" sz="1300" dirty="0">
                          <a:solidFill>
                            <a:srgbClr val="FF540A"/>
                          </a:solidFill>
                          <a:latin typeface="Wingdings" charset="2"/>
                        </a:rPr>
                        <a:t></a:t>
                      </a:r>
                      <a:r>
                        <a:rPr kumimoji="0" lang="en-US" sz="13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Consultation - Phone • MAR</a:t>
                      </a:r>
                      <a:r>
                        <a:rPr kumimoji="0" lang="en-US" sz="13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Discussion on setting up the right analytics framework which would be helpful in driving business outcomes.</a:t>
                      </a:r>
                    </a:p>
                    <a:p>
                      <a:pPr marL="0" marR="0" lvl="0" indent="0" algn="l" defTabSz="1219078" rtl="0" eaLnBrk="1" fontAlgn="t"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hlinkClick r:id="rId9"/>
                        </a:rPr>
                        <a:t>Gartner Analytics Evolution Framework</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Facilitated Networking • APR</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Network with a CIO to learn the best practices in IoT implementation and the use of analytics to drive business value.</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Consultation - Phone • MAY</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Discuss how security decision makers must embrace fundamental principles of risk and resilience to drive change.</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0"/>
                        </a:rPr>
                        <a:t>Securing the Internet of Things</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Email • JUN</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Review research around IoT:</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1"/>
                        </a:rPr>
                        <a:t>Cool Vendors in IoT Platforms</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2"/>
                        </a:rPr>
                        <a:t>Prepare to Monetize Data From the Internet of Things</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Analyst Inquiry • JUN</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Engage with an analyst on adopting the right practices to implement analytics to drive business value.</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Analyst Inquiry • JUL</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Discuss the step-by-step procedure that focuses on the most important edge design decisions.</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3"/>
                        </a:rPr>
                        <a:t>A Guidance Framework for Architecting the Internet of Things Edge</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Consultation - Phone • AUG</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Discuss the best vendors who can be helpful in implementing analytics in the organization.</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4"/>
                        </a:rPr>
                        <a:t>Cool Vendors in Analytics</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Email • SEP</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Review research around the new ways in which IoT can be leveraged:</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5"/>
                        </a:rPr>
                        <a:t>Top 10 IoT Technologies for Digital Business in 2018 and 2019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Email • OCT</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Read research around decision intelligence:</a:t>
                      </a:r>
                    </a:p>
                    <a:p>
                      <a:pPr marL="0" marR="0" lvl="0" indent="0" algn="l" defTabSz="914400" rtl="0" eaLnBrk="1" fontAlgn="auto" latinLnBrk="0" hangingPunct="1">
                        <a:lnSpc>
                          <a:spcPct val="100000"/>
                        </a:lnSpc>
                        <a:spcBef>
                          <a:spcPct val="0"/>
                        </a:spcBef>
                        <a:spcAft>
                          <a:spcPts val="6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6"/>
                        </a:rPr>
                        <a:t>Decision Intelligence Is the Near Future of Decision Making: A Gartner Trend Insight Report</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Analyst Inquiry • NOV</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Engage with the analyst to discuss the blockers in implementing the analytics and IoT in the organization. Brainstorm solutions.</a:t>
                      </a:r>
                    </a:p>
                    <a:p>
                      <a:pPr marL="0" marR="0" lvl="0" indent="0" algn="l" defTabSz="914400" rtl="0" eaLnBrk="1" fontAlgn="auto" latinLnBrk="0" hangingPunct="1">
                        <a:lnSpc>
                          <a:spcPct val="100000"/>
                        </a:lnSpc>
                        <a:spcBef>
                          <a:spcPct val="0"/>
                        </a:spcBef>
                        <a:spcAft>
                          <a:spcPts val="6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  Consultation - Phone • DEC</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Assess the implementation so far; prioritize and plan forward.</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914400" rtl="0" eaLnBrk="1" fontAlgn="auto" latinLnBrk="0" hangingPunct="1">
                        <a:lnSpc>
                          <a:spcPct val="100000"/>
                        </a:lnSpc>
                        <a:spcBef>
                          <a:spcPct val="0"/>
                        </a:spcBef>
                        <a:spcAft>
                          <a:spcPts val="900"/>
                        </a:spcAft>
                        <a:buClrTx/>
                        <a:buSzTx/>
                        <a:buFontTx/>
                        <a:buNone/>
                        <a:defRPr/>
                      </a:pPr>
                      <a:r>
                        <a:rPr lang="en-US" sz="1300" b="1">
                          <a:solidFill>
                            <a:srgbClr val="FF540A"/>
                          </a:solidFill>
                          <a:latin typeface="Arial" panose="020B0604020202020204" pitchFamily="34" charset="0"/>
                          <a:cs typeface="Arial" panose="020B0604020202020204" pitchFamily="34" charset="0"/>
                        </a:rPr>
                        <a:t>Gartner Renewal </a:t>
                      </a:r>
                      <a:r>
                        <a:rPr lang="en-US" sz="1300" b="1">
                          <a:solidFill>
                            <a:schemeClr val="tx1"/>
                          </a:solidFill>
                          <a:latin typeface="Arial" panose="020B0604020202020204" pitchFamily="34" charset="0"/>
                          <a:cs typeface="Arial" panose="020B0604020202020204" pitchFamily="34" charset="0"/>
                        </a:rPr>
                        <a:t>• 31 JAN 2020</a:t>
                      </a:r>
                    </a:p>
                    <a:p>
                      <a:pPr marL="0" marR="0" lvl="0" indent="0" algn="l" defTabSz="914400" rtl="0" eaLnBrk="1" fontAlgn="auto" latinLnBrk="0" hangingPunct="1">
                        <a:lnSpc>
                          <a:spcPct val="100000"/>
                        </a:lnSpc>
                        <a:spcBef>
                          <a:spcPct val="0"/>
                        </a:spcBef>
                        <a:spcAft>
                          <a:spcPts val="9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Consultation - Phone • JAN:</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Discuss the best practices which would be helpful in taking the use of artificial intelligence and analytics to the next level.</a:t>
                      </a:r>
                    </a:p>
                    <a:p>
                      <a:pPr marL="0" marR="0" lvl="0" indent="0" algn="l" defTabSz="914400" rtl="0" eaLnBrk="1" fontAlgn="auto" latinLnBrk="0" hangingPunct="1">
                        <a:lnSpc>
                          <a:spcPct val="100000"/>
                        </a:lnSpc>
                        <a:spcBef>
                          <a:spcPct val="0"/>
                        </a:spcBef>
                        <a:spcAft>
                          <a:spcPts val="900"/>
                        </a:spcAft>
                        <a:buClrTx/>
                        <a:buSzTx/>
                        <a:buFontTx/>
                        <a:buNone/>
                        <a:defRPr/>
                      </a:pPr>
                      <a:r>
                        <a:rPr lang="en-US" sz="1300">
                          <a:solidFill>
                            <a:srgbClr val="FF540A"/>
                          </a:solidFill>
                          <a:latin typeface="Wingdings" charset="2"/>
                        </a:rPr>
                        <a:t></a:t>
                      </a:r>
                      <a:r>
                        <a:rPr kumimoji="0" lang="en-US" sz="13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Email • JAN:</a:t>
                      </a: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Forward-looking research:</a:t>
                      </a:r>
                    </a:p>
                    <a:p>
                      <a:pPr marL="0" marR="0" lvl="0" indent="0" algn="l" defTabSz="914400" rtl="0" eaLnBrk="1" fontAlgn="auto" latinLnBrk="0" hangingPunct="1">
                        <a:lnSpc>
                          <a:spcPct val="100000"/>
                        </a:lnSpc>
                        <a:spcBef>
                          <a:spcPct val="0"/>
                        </a:spcBef>
                        <a:spcAft>
                          <a:spcPts val="900"/>
                        </a:spcAft>
                        <a:buClrTx/>
                        <a:buSzTx/>
                        <a:buFontTx/>
                        <a:buNone/>
                        <a:defRPr/>
                      </a:pPr>
                      <a:r>
                        <a:rPr kumimoji="0" lang="en-US" sz="13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hlinkClick r:id="rId17"/>
                        </a:rPr>
                        <a:t>Predicts 2019: Data and Analytics Strategy</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xmlns:p15="http://schemas.microsoft.com/office/powerpoint/2012/main" xmlns:p14="http://schemas.microsoft.com/office/powerpoint/2010/main" xmlns="" val="10004"/>
                  </a:ext>
                </a:extLst>
              </a:tr>
            </a:tbl>
          </a:graphicData>
        </a:graphic>
      </p:graphicFrame>
      <p:sp>
        <p:nvSpPr>
          <p:cNvPr id="15" name="Title 1"/>
          <p:cNvSpPr txBox="1"/>
          <p:nvPr/>
        </p:nvSpPr>
        <p:spPr>
          <a:xfrm>
            <a:off x="305271" y="312147"/>
            <a:ext cx="9127248" cy="884804"/>
          </a:xfrm>
          <a:prstGeom prst="rect">
            <a:avLst/>
          </a:prstGeom>
          <a:noFill/>
          <a:ln w="9525" algn="ctr">
            <a:noFill/>
            <a:miter lim="800000"/>
          </a:ln>
        </p:spPr>
        <p:txBody>
          <a:bodyPr vert="horz" wrap="square" lIns="0" tIns="91440" rIns="0" bIns="0" numCol="1" anchor="t" anchorCtr="0" compatLnSpc="1">
            <a:prstTxWarp prst="textNoShape">
              <a:avLst/>
            </a:prstTxWarp>
            <a:spAutoFit/>
          </a:bodyPr>
          <a:lstStyle>
            <a:defPPr>
              <a:defRPr lang="en-US" smtId="4294967295"/>
            </a:defPPr>
            <a:lvl1pPr marL="0" algn="l" defTabSz="914400" rtl="0" eaLnBrk="1" latinLnBrk="0" hangingPunct="1">
              <a:defRPr sz="1800" kern="1200">
                <a:solidFill>
                  <a:schemeClr val="tx1"/>
                </a:solidFill>
                <a:latin typeface="+mj-lt"/>
                <a:ea typeface="+mj-ea"/>
                <a:cs typeface="+mj-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a:spcBef>
                <a:spcPts val="800"/>
              </a:spcBef>
            </a:pPr>
            <a:r>
              <a:rPr lang="en-US" sz="2400" b="1" kern="0">
                <a:solidFill>
                  <a:srgbClr val="002856"/>
                </a:solidFill>
                <a:latin typeface="Arial" panose="020B0604020202020204" pitchFamily="34" charset="0"/>
                <a:cs typeface="Arial" panose="020B0604020202020204" pitchFamily="34" charset="0"/>
              </a:rPr>
              <a:t>Enable IoT and Analytics to drive value</a:t>
            </a:r>
            <a:r>
              <a:rPr lang="en-US" sz="3200" kern="0">
                <a:solidFill>
                  <a:srgbClr val="006699"/>
                </a:solidFill>
              </a:rPr>
              <a:t/>
            </a:r>
            <a:br>
              <a:rPr lang="en-US" sz="3200" kern="0">
                <a:solidFill>
                  <a:srgbClr val="006699"/>
                </a:solidFill>
              </a:rPr>
            </a:br>
            <a:r>
              <a:rPr lang="en-US" sz="1400">
                <a:latin typeface="Arial" panose="020B0604020202020204" pitchFamily="34" charset="0"/>
                <a:cs typeface="Arial" panose="020B0604020202020204" pitchFamily="34" charset="0"/>
              </a:rPr>
              <a:t>Contributes to</a:t>
            </a:r>
            <a:r>
              <a:rPr lang="en-US" sz="1400" kern="0">
                <a:latin typeface="Arial" panose="020B0604020202020204" pitchFamily="34" charset="0"/>
                <a:cs typeface="Arial" panose="020B0604020202020204" pitchFamily="34" charset="0"/>
              </a:rPr>
              <a:t>:</a:t>
            </a:r>
            <a:r>
              <a:rPr lang="en-US" sz="1400" b="1" kern="0">
                <a:latin typeface="Arial" panose="020B0604020202020204" pitchFamily="34" charset="0"/>
                <a:cs typeface="Arial" panose="020B0604020202020204" pitchFamily="34" charset="0"/>
              </a:rPr>
              <a:t> Becoming a high-profitability business by leveraging its strengths, Identify, validate, and deliver innovation in all business areas</a:t>
            </a:r>
            <a:endParaRPr lang="en-US" sz="100" b="1" kern="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p15="http://schemas.microsoft.com/office/powerpoint/2012/main" xmlns:p14="http://schemas.microsoft.com/office/powerpoint/2010/main" xmlns="" id="{D8301845-B572-44A0-8DDD-17E01402116F}"/>
              </a:ext>
            </a:extLst>
          </p:cNvPr>
          <p:cNvSpPr txBox="1"/>
          <p:nvPr/>
        </p:nvSpPr>
        <p:spPr>
          <a:xfrm>
            <a:off x="7518399" y="8628080"/>
            <a:ext cx="5873268" cy="305105"/>
          </a:xfrm>
          <a:prstGeom prst="rect">
            <a:avLst/>
          </a:prstGeom>
          <a:noFill/>
        </p:spPr>
        <p:txBody>
          <a:bodyPr wrap="square" rtlCol="0">
            <a:spAutoFit/>
          </a:bodyPr>
          <a:ls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stStyle>
          <a:p>
            <a:pPr defTabSz="1219078" fontAlgn="t">
              <a:spcAft>
                <a:spcPts val="900"/>
              </a:spcAft>
              <a:defRPr/>
            </a:pPr>
            <a:r>
              <a:rPr lang="en-US" sz="1400" b="1">
                <a:solidFill>
                  <a:schemeClr val="accent1">
                    <a:lumMod val="50000"/>
                  </a:schemeClr>
                </a:solidFill>
                <a:latin typeface="Wingdings" panose="05000000000000000000" pitchFamily="2" charset="2"/>
                <a:cs typeface="Arial" panose="020B0604020202020204" pitchFamily="34" charset="0"/>
                <a:sym typeface="Wingdings" panose="05000000000000000000" pitchFamily="2" charset="2"/>
              </a:rPr>
              <a:t></a:t>
            </a:r>
            <a:r>
              <a:rPr lang="en-US" sz="1400" b="1">
                <a:latin typeface="Arial" panose="020B0604020202020204" pitchFamily="34" charset="0"/>
                <a:cs typeface="Arial" panose="020B0604020202020204" pitchFamily="34" charset="0"/>
              </a:rPr>
              <a:t>  </a:t>
            </a:r>
            <a:r>
              <a:rPr lang="en-US" sz="1200" b="1">
                <a:latin typeface="Arial" panose="020B0604020202020204" pitchFamily="34" charset="0"/>
                <a:cs typeface="Arial" panose="020B0604020202020204" pitchFamily="34" charset="0"/>
              </a:rPr>
              <a:t>Milestone          </a:t>
            </a:r>
            <a:r>
              <a:rPr lang="en-US" sz="1400" b="1">
                <a:solidFill>
                  <a:prstClr val="black"/>
                </a:solidFill>
                <a:latin typeface="Wingdings 2" charset="2"/>
              </a:rPr>
              <a:t> </a:t>
            </a:r>
            <a:r>
              <a:rPr lang="en-US" sz="1200" b="1">
                <a:latin typeface="Arial" panose="020B0604020202020204" pitchFamily="34" charset="0"/>
                <a:cs typeface="Arial" panose="020B0604020202020204" pitchFamily="34" charset="0"/>
              </a:rPr>
              <a:t>Completed</a:t>
            </a:r>
            <a:r>
              <a:rPr lang="en-US" sz="1400" b="1"/>
              <a:t>           </a:t>
            </a:r>
            <a:r>
              <a:rPr lang="en-US" sz="1400" b="1">
                <a:solidFill>
                  <a:srgbClr val="00A76D"/>
                </a:solidFill>
                <a:latin typeface="Wingdings" charset="2"/>
              </a:rPr>
              <a:t></a:t>
            </a:r>
            <a:r>
              <a:rPr lang="en-US" sz="1400" b="1">
                <a:solidFill>
                  <a:srgbClr val="98A029"/>
                </a:solidFill>
                <a:latin typeface="Wingdings" charset="2"/>
              </a:rPr>
              <a:t> </a:t>
            </a:r>
            <a:r>
              <a:rPr lang="en-US" sz="1200" b="1">
                <a:latin typeface="Arial" panose="020B0604020202020204" pitchFamily="34" charset="0"/>
                <a:cs typeface="Arial" panose="020B0604020202020204" pitchFamily="34" charset="0"/>
              </a:rPr>
              <a:t>Scheduled           </a:t>
            </a:r>
            <a:r>
              <a:rPr lang="en-US" sz="1400" b="1">
                <a:solidFill>
                  <a:srgbClr val="FF540A"/>
                </a:solidFill>
                <a:latin typeface="Wingdings" charset="2"/>
              </a:rPr>
              <a:t></a:t>
            </a:r>
            <a:r>
              <a:rPr lang="en-US" sz="1400" b="1">
                <a:latin typeface="Wingdings" charset="2"/>
              </a:rPr>
              <a:t> </a:t>
            </a:r>
            <a:r>
              <a:rPr lang="en-US" sz="1200" b="1">
                <a:latin typeface="Arial" panose="020B0604020202020204" pitchFamily="34" charset="0"/>
                <a:cs typeface="Arial" panose="020B0604020202020204" pitchFamily="34" charset="0"/>
              </a:rPr>
              <a:t>Proposed</a:t>
            </a:r>
          </a:p>
        </p:txBody>
      </p:sp>
    </p:spTree>
    <p:custDataLst>
      <p:tags r:id="rId1"/>
    </p:custDataLst>
    <p:extLst>
      <p:ext uri="{BB962C8B-B14F-4D97-AF65-F5344CB8AC3E}">
        <p14:creationId xmlns:p14="http://schemas.microsoft.com/office/powerpoint/2010/main" val="341340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800" dirty="0"/>
              <a:t>Thank You</a:t>
            </a:r>
          </a:p>
        </p:txBody>
      </p:sp>
    </p:spTree>
    <p:extLst>
      <p:ext uri="{BB962C8B-B14F-4D97-AF65-F5344CB8AC3E}">
        <p14:creationId xmlns:p14="http://schemas.microsoft.com/office/powerpoint/2010/main" val="200461386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3.9600.0"/>
  <p:tag name="AS_RELEASE_DATE" val="2016.06.03"/>
  <p:tag name="AS_TITLE" val="Aspose.Slides for .NET 4.0"/>
  <p:tag name="AS_VERSION" val="16.5.0.0"/>
  <p:tag name="DATAMAPGUID" val="{C7B5478D-3C84-488A-B6DE-684E4296B5F9}"/>
  <p:tag name="DATAMAPPATH" val="C:\Users\bbowman\Downloads\EngagementPlanDDF.xml"/>
  <p:tag name="DYNAMIC" val="True"/>
  <p:tag name="REQUIRESPOSTPROCESSING" val="False"/>
</p:tagLst>
</file>

<file path=ppt/tags/tag2.xml><?xml version="1.0" encoding="utf-8"?>
<p:tagLst xmlns:a="http://schemas.openxmlformats.org/drawingml/2006/main" xmlns:r="http://schemas.openxmlformats.org/officeDocument/2006/relationships" xmlns:p="http://schemas.openxmlformats.org/presentationml/2006/main">
  <p:tag name="__SECTION__" val="&lt;properties identifier=&quot;&quot;&gt;&#10;  &lt;metadata identifier=&quot;__Section__&quot; dataContext=&quot;/rootdata/Global&quot;&gt;&#10;    &lt;HideCriteriaFormula&gt;&lt;/HideCriteriaFormula&gt;&#10;    &lt;repeatInfo repeatBy=&quot;NotRepeated&quot; maximumRepeats=&quot;0&quot; /&gt;&#10;  &lt;/metadata&gt;&#10;&lt;/properties&gt;"/>
</p:tagLst>
</file>

<file path=ppt/tags/tag3.xml><?xml version="1.0" encoding="utf-8"?>
<p:tagLst xmlns:a="http://schemas.openxmlformats.org/drawingml/2006/main" xmlns:r="http://schemas.openxmlformats.org/officeDocument/2006/relationships" xmlns:p="http://schemas.openxmlformats.org/presentationml/2006/main">
  <p:tag name="__SECTION__" val="&lt;properties identifier=&quot;&quot;&gt;&#10;  &lt;metadata identifier=&quot;__Section__&quot; dataContext=&quot;/rootdata/account&quot; BottomMinimumMargin=&quot;1.15&quot; editable=&quot;true&quot;&gt;&#10;    &lt;HideCriteriaFormula&gt;&lt;/HideCriteriaFormula&gt;&#10;    &lt;repeatInfo repeatBy=&quot;NotRepeated&quot; maximumRepeats=&quot;0&quot; /&gt;&#10;  &lt;/metadata&gt;&#10;  &lt;metadata identifier=&quot;accountMcps.name&quot; dataContext=&quot;/rootdata/account/accountMcps&quot; editable=&quot;true&quot;&gt;&#10;    &lt;HideCriteriaFormula&gt;&lt;/HideCriteriaFormula&gt;&#10;    &lt;repeatInfo repeatBy=&quot;Paragraph&quot; maximumRepeats=&quot;0&quot; /&gt;&#10;  &lt;/metadata&gt;&#10;  &lt;metadata identifier=&quot;associates&quot; dataContext=&quot;/rootdata/Global&quot; editable=&quot;true&quot;&gt;&#10;    &lt;HideCriteriaFormula&gt;&lt;/HideCriteriaFormula&gt;&#10;    &lt;repeatInfo repeatBy=&quot;NotRepeated&quot; maximumRepeats=&quot;0&quot; /&gt;&#10;  &lt;/metadata&gt;&#10;  &lt;metadata identifier=&quot;associate&quot; dataContext=&quot;/rootdata/account/serviceDeliveryAssociate&quot; editable=&quot;true&quot;&gt;&#10;    &lt;HideCriteriaFormula&gt;&lt;/HideCriteriaFormula&gt;&#10;    &lt;repeatInfo repeatBy=&quot;Paragraph&quot; maximumRepeats=&quot;0&quot; /&gt;&#10;  &lt;/metadata&gt;&#10;  &lt;metadata identifier=&quot;childassociate&quot; dataContext=&quot;/rootdata/Global&quot; editable=&quot;true&quot;&gt;&#10;    &lt;repeatInfo repeatBy=&quot;NotRepeated&quot; maximumRepeats=&quot;0&quot; /&gt;&#10;  &lt;/metadata&gt;&#10;  &lt;metadata identifier=&quot;serviceDeliveryAssociate.name&quot; dataContext=&quot;/rootdata/account/serviceDeliveryAssociate&quot; editable=&quot;true&quot;&gt;&#10;    &lt;HideCriteriaFormula&gt;&lt;/HideCriteriaFormula&gt;&#10;    &lt;repeatInfo repeatBy=&quot;NotRepeated&quot; maximumRepeats=&quot;0&quot; /&gt;&#10;  &lt;/metadata&gt;&#10;&lt;/properties&gt;"/>
</p:tagLst>
</file>

<file path=ppt/tags/tag4.xml><?xml version="1.0" encoding="utf-8"?>
<p:tagLst xmlns:a="http://schemas.openxmlformats.org/drawingml/2006/main" xmlns:r="http://schemas.openxmlformats.org/officeDocument/2006/relationships" xmlns:p="http://schemas.openxmlformats.org/presentationml/2006/main">
  <p:tag name="__TABLE__" val="&lt;properties identifier=&quot;&quot;&gt;&#10;  &lt;metadata identifier=&quot;__Table__&quot; dataContext=&quot;/rootdata/account&quot; editable=&quot;true&quot; TableHeaderRowCount=&quot;2&quot;&gt;&#10;    &lt;HideCriteriaFormula&gt;&lt;/HideCriteriaFormula&gt;&#10;    &lt;repeatInfo repeatBy=&quot;NotRepeated&quot; maximumRepeats=&quot;0&quot; /&gt;&#10;  &lt;/metadata&gt;&#10;  &lt;metadata identifier=&quot;CI.name&quot; dataContext=&quot;/rootdata/account/CI&quot; editable=&quot;true&quot;&gt;&#10;    &lt;HideCriteriaFormula&gt;&lt;/HideCriteriaFormula&gt;&#10;    &lt;repeatInfo repeatBy=&quot;Row&quot; maximumRepeats=&quot;0&quot; NumberOfRepeatedRows=&quot;1&quot; /&gt;&#10;  &lt;/metadata&gt;&#10;&lt;/properties&gt;"/>
</p:tagLst>
</file>

<file path=ppt/tags/tag5.xml><?xml version="1.0" encoding="utf-8"?>
<p:tagLst xmlns:a="http://schemas.openxmlformats.org/drawingml/2006/main" xmlns:r="http://schemas.openxmlformats.org/officeDocument/2006/relationships" xmlns:p="http://schemas.openxmlformats.org/presentationml/2006/main">
  <p:tag name="__SECTION__" val="&lt;properties identifier=&quot;&quot;&gt;&#10;  &lt;metadata identifier=&quot;__Section__&quot; dataContext=&quot;/rootdata/account/CI&quot; BottomMinimumMargin=&quot;0.5&quot; editable=&quot;true&quot;&gt;&#10;    &lt;HideCriteriaFormula&gt;&lt;/HideCriteriaFormula&gt;&#10;    &lt;repeatInfo repeatBy=&quot;NotRepeated&quot; maximumRepeats=&quot;0&quot; /&gt;&#10;  &lt;/metadata&gt;&#10;  &lt;metadata identifier=&quot;Mcp.name&quot; dataContext=&quot;/rootdata/account/CI/Mcp&quot; editable=&quot;true&quot;&gt;&#10;    &lt;HideCriteriaFormula&gt;&lt;/HideCriteriaFormula&gt;&#10;    &lt;repeatInfo repeatBy=&quot;InLineDelimited&quot; inlineRepeatSeparator=&quot;, &quot; maximumRepeats=&quot;0&quot; /&gt;&#10;  &lt;/metadata&gt;&#10;  &lt;metadata identifier=&quot;associates&quot; dataContext=&quot;/rootdata/account/CI/ciServiceDeliveryAssociate&quot; editable=&quot;true&quot;&gt;&#10;    &lt;HideCriteriaFormula&gt;&lt;/HideCriteriaFormula&gt;&#10;    &lt;repeatInfo repeatBy=&quot;Paragraph&quot; maximumRepeats=&quot;0&quot; /&gt;&#10;  &lt;/metadata&gt;&#10;&lt;/properties&gt;"/>
</p:tagLst>
</file>

<file path=ppt/tags/tag6.xml><?xml version="1.0" encoding="utf-8"?>
<p:tagLst xmlns:a="http://schemas.openxmlformats.org/drawingml/2006/main" xmlns:r="http://schemas.openxmlformats.org/officeDocument/2006/relationships" xmlns:p="http://schemas.openxmlformats.org/presentationml/2006/main">
  <p:tag name="__TABLE__" val="&lt;properties identifier=&quot;&quot;&gt;&#10;  &lt;metadata identifier=&quot;__Table__&quot; dataContext=&quot;/rootdata/account/CI&quot; editable=&quot;true&quot; TableHeaderRowCount=&quot;4&quot; TablePaginatedHeaderRowIndicesZeroBased=&quot;0,2,3&quot; HideRowIfAllCellsAreEmpty=&quot;false&quot;&gt;&#10;    &lt;HideCriteriaFormula&gt;&lt;/HideCriteriaFormula&gt;&#10;    &lt;repeatInfo repeatBy=&quot;NotRepeated&quot; maximumRepeats=&quot;0&quot; /&gt;&#10;  &lt;/metadata&gt;&#10;  &lt;metadata identifier=&quot;ActivityA&quot; dataContext=&quot;/rootdata/account/CI/Activitiesdetail&quot; editable=&quot;true&quot;&gt;&#10;    &lt;HideCriteriaFormula&gt;Activitiesdetail.group&amp;lt;&amp;gt;&quot;groupA&quot;&lt;/HideCriteriaFormula&gt;&#10;    &lt;repeatInfo repeatBy=&quot;Paragraph&quot; maximumRepeats=&quot;0&quot; /&gt;&#10;  &lt;/metadata&gt;&#10;  &lt;metadata identifier=&quot;scheduled&quot; dataContext=&quot;/rootdata/account/CI/Activitiesdetail&quot; editable=&quot;true&quot;&gt;&#10;    &lt;HideCriteriaFormula&gt;Activitiesdetail.type&amp;lt;&amp;gt;&quot;Scheduled&quot;&lt;/HideCriteriaFormula&gt;&#10;    &lt;repeatInfo repeatBy=&quot;NotRepeated&quot; maximumRepeats=&quot;0&quot; /&gt;&#10;  &lt;/metadata&gt;&#10;  &lt;metadata identifier=&quot;proposed&quot; dataContext=&quot;/rootdata/account/CI/Activitiesdetail&quot; editable=&quot;true&quot;&gt;&#10;    &lt;HideCriteriaFormula&gt;Activitiesdetail.type&amp;lt;&amp;gt;&quot;Proposed&quot;&lt;/HideCriteriaFormula&gt;&#10;    &lt;repeatInfo repeatBy=&quot;NotRepeated&quot; maximumRepeats=&quot;0&quot; /&gt;&#10;  &lt;/metadata&gt;&#10;  &lt;metadata identifier=&quot;delivered&quot; dataContext=&quot;/rootdata/account/CI/Activitiesdetail&quot; editable=&quot;true&quot;&gt;&#10;    &lt;HideCriteriaFormula&gt;Activitiesdetail.type&amp;lt;&amp;gt;&quot;Delivered&quot;&lt;/HideCriteriaFormula&gt;&#10;    &lt;repeatInfo repeatBy=&quot;NotRepeated&quot; maximumRepeats=&quot;0&quot; /&gt;&#10;  &lt;/metadata&gt;&#10;  &lt;metadata identifier=&quot;ActivityB&quot; dataContext=&quot;/rootdata/account/CI/Activitiesdetail&quot; editable=&quot;true&quot;&gt;&#10;    &lt;HideCriteriaFormula&gt;Activitiesdetail.group&amp;lt;&amp;gt;&quot;groupB&quot;&lt;/HideCriteriaFormula&gt;&#10;    &lt;repeatInfo repeatBy=&quot;Paragraph&quot; maximumRepeats=&quot;0&quot; /&gt;&#10;  &lt;/metadata&gt;&#10;  &lt;metadata identifier=&quot;ActivityC&quot; dataContext=&quot;/rootdata/account/CI/Activitiesdetail&quot; editable=&quot;true&quot;&gt;&#10;    &lt;HideCriteriaFormula&gt;Activitiesdetail.group&amp;lt;&amp;gt;&quot;groupC&quot;&lt;/HideCriteriaFormula&gt;&#10;    &lt;repeatInfo repeatBy=&quot;Paragraph&quot; maximumRepeats=&quot;0&quot; /&gt;&#10;  &lt;/metadata&gt;&#10;  &lt;metadata identifier=&quot;ActivityD&quot; dataContext=&quot;/rootdata/account/CI/Activitiesdetail&quot; editable=&quot;true&quot;&gt;&#10;    &lt;HideCriteriaFormula&gt;Activitiesdetail.group&amp;lt;&amp;gt;&quot;groupD&quot;&lt;/HideCriteriaFormula&gt;&#10;    &lt;repeatInfo repeatBy=&quot;Paragraph&quot; maximumRepeats=&quot;0&quot; /&gt;&#10;  &lt;/metadata&gt;&#10;  &lt;metadata identifier=&quot;ActivityE&quot; dataContext=&quot;/rootdata/account/CI/Activitiesdetail&quot; editable=&quot;true&quot;&gt;&#10;    &lt;HideCriteriaFormula&gt;Activitiesdetail.group&amp;lt;&amp;gt;&quot;groupE&quot;&lt;/HideCriteriaFormula&gt;&#10;    &lt;repeatInfo repeatBy=&quot;Paragraph&quot; maximumRepeats=&quot;0&quot; /&gt;&#10;  &lt;/metadata&gt;&#10;  &lt;metadata identifier=&quot;ActivitiesColumns.groupA&quot; dataContext=&quot;/rootdata/account/CI/ActivitiesColumns&quot; editable=&quot;true&quot;&gt;&#10;    &lt;HideCriteriaFormula&gt;&lt;/HideCriteriaFormula&gt;&#10;    &lt;repeatInfo repeatBy=&quot;NotRepeated&quot; maximumRepeats=&quot;0&quot; /&gt;&#10;    &lt;formatting appliesto=&quot;TableCell&quot;&gt;&#10;      &lt;condition&gt;&#10;        &lt;formula&gt;ActivitiesColumns.currentGroup=&quot;groupA&quot;&lt;/formula&gt;&#10;        &lt;applyformat&gt;&#10;          &lt;backcolor&gt;#FF00315D&lt;/backcolor&gt;&#10;          &lt;font /&gt;&#10;        &lt;/applyformat&gt;&#10;      &lt;/condition&gt;&#10;    &lt;/formatting&gt;&#10;  &lt;/metadata&gt;&#10;  &lt;metadata identifier=&quot;ActivitiesColumns.groupB&quot; dataContext=&quot;/rootdata/account/CI/ActivitiesColumns&quot; editable=&quot;true&quot;&gt;&#10;    &lt;HideCriteriaFormula&gt;&lt;/HideCriteriaFormula&gt;&#10;    &lt;repeatInfo repeatBy=&quot;NotRepeated&quot; maximumRepeats=&quot;0&quot; /&gt;&#10;    &lt;formatting appliesto=&quot;TableCell&quot;&gt;&#10;      &lt;condition&gt;&#10;        &lt;formula&gt;ActivitiesColumns.currentGroup=&quot;groupB&quot;&lt;/formula&gt;&#10;        &lt;applyformat&gt;&#10;          &lt;backcolor&gt;#FF00315D&lt;/backcolor&gt;&#10;          &lt;font /&gt;&#10;        &lt;/applyformat&gt;&#10;      &lt;/condition&gt;&#10;    &lt;/formatting&gt;&#10;  &lt;/metadata&gt;&#10;  &lt;metadata identifier=&quot;ActivitiesColumns.groupC&quot; dataContext=&quot;/rootdata/account/CI/ActivitiesColumns&quot; editable=&quot;true&quot;&gt;&#10;    &lt;HideCriteriaFormula&gt;&lt;/HideCriteriaFormula&gt;&#10;    &lt;repeatInfo repeatBy=&quot;NotRepeated&quot; maximumRepeats=&quot;0&quot; /&gt;&#10;    &lt;formatting appliesto=&quot;TableCell&quot;&gt;&#10;      &lt;condition&gt;&#10;        &lt;formula&gt;ActivitiesColumns.currentGroup=&quot;groupC&quot;&lt;/formula&gt;&#10;        &lt;applyformat&gt;&#10;          &lt;backcolor&gt;#FF00315D&lt;/backcolor&gt;&#10;          &lt;font /&gt;&#10;        &lt;/applyformat&gt;&#10;      &lt;/condition&gt;&#10;    &lt;/formatting&gt;&#10;  &lt;/metadata&gt;&#10;  &lt;metadata identifier=&quot;ActivitiesColumns.groupD&quot; dataContext=&quot;/rootdata/account/CI/ActivitiesColumns&quot; editable=&quot;true&quot;&gt;&#10;    &lt;HideCriteriaFormula&gt;&lt;/HideCriteriaFormula&gt;&#10;    &lt;repeatInfo repeatBy=&quot;NotRepeated&quot; maximumRepeats=&quot;0&quot; /&gt;&#10;    &lt;formatting appliesto=&quot;TableCell&quot;&gt;&#10;      &lt;condition&gt;&#10;        &lt;formula&gt;ActivitiesColumns.currentGroup=&quot;groupD&quot;&lt;/formula&gt;&#10;        &lt;applyformat&gt;&#10;          &lt;backcolor&gt;#FF00315D&lt;/backcolor&gt;&#10;          &lt;font /&gt;&#10;        &lt;/applyformat&gt;&#10;      &lt;/condition&gt;&#10;    &lt;/formatting&gt;&#10;  &lt;/metadata&gt;&#10;  &lt;metadata identifier=&quot;ActivitiesColumns.groupE&quot; dataContext=&quot;/rootdata/account/CI/ActivitiesColumns&quot; editable=&quot;true&quot;&gt;&#10;    &lt;HideCriteriaFormula&gt;&lt;/HideCriteriaFormula&gt;&#10;    &lt;repeatInfo repeatBy=&quot;NotRepeated&quot; maximumRepeats=&quot;0&quot; /&gt;&#10;    &lt;formatting appliesto=&quot;TableCell&quot;&gt;&#10;      &lt;condition&gt;&#10;        &lt;formula&gt;ActivitiesColumns.currentGroup=&quot;groupE&quot;&lt;/formula&gt;&#10;        &lt;applyformat&gt;&#10;          &lt;backcolor&gt;#FF00315D&lt;/backcolor&gt;&#10;          &lt;font /&gt;&#10;        &lt;/applyformat&gt;&#10;      &lt;/condition&gt;&#10;    &lt;/formatting&gt;&#10;  &lt;/metadata&gt;&#10;  &lt;metadata identifier=&quot;grouperenew&quot; dataContext=&quot;/rootdata/account/CI&quot; editable=&quot;true&quot;&gt;&#10;    &lt;HideCriteriaFormula&gt;ActivitiesColumns.renewalGroup&amp;lt;&amp;gt;&quot;groupE&quot;&lt;/HideCriteriaFormula&gt;&#10;    &lt;repeatInfo repeatBy=&quot;NotRepeated&quot; maximumRepeats=&quot;0&quot; /&gt;&#10;  &lt;/metadata&gt;&#10;  &lt;metadata identifier=&quot;groupdrenew&quot; dataContext=&quot;/rootdata/account/CI&quot; editable=&quot;true&quot;&gt;&#10;    &lt;HideCriteriaFormula&gt;ActivitiesColumns.renewalGroup&amp;lt;&amp;gt;&quot;groupD&quot;&lt;/HideCriteriaFormula&gt;&#10;    &lt;repeatInfo repeatBy=&quot;NotRepeated&quot; maximumRepeats=&quot;0&quot; /&gt;&#10;  &lt;/metadata&gt;&#10;  &lt;metadata identifier=&quot;grouparenew&quot; dataContext=&quot;/rootdata/account/CI&quot; editable=&quot;true&quot;&gt;&#10;    &lt;HideCriteriaFormula&gt;ActivitiesColumns.renewalGroup&amp;lt;&amp;gt;&quot;groupA&quot;&lt;/HideCriteriaFormula&gt;&#10;    &lt;repeatInfo repeatBy=&quot;NotRepeated&quot; maximumRepeats=&quot;0&quot; /&gt;&#10;  &lt;/metadata&gt;&#10;  &lt;metadata identifier=&quot;groupbrenew&quot; dataContext=&quot;/rootdata/account/CI&quot; editable=&quot;true&quot;&gt;&#10;    &lt;HideCriteriaFormula&gt;ActivitiesColumns.renewalGroup&amp;lt;&amp;gt;&quot;groupB&quot;&lt;/HideCriteriaFormula&gt;&#10;    &lt;repeatInfo repeatBy=&quot;NotRepeated&quot; maximumRepeats=&quot;0&quot; /&gt;&#10;  &lt;/metadata&gt;&#10;  &lt;metadata identifier=&quot;groupcrenew&quot; dataContext=&quot;/rootdata/account/CI&quot; editable=&quot;true&quot;&gt;&#10;    &lt;HideCriteriaFormula&gt;ActivitiesColumns.renewalGroup&amp;lt;&amp;gt;&quot;groupC&quot;&lt;/HideCriteriaFormula&gt;&#10;    &lt;repeatInfo repeatBy=&quot;NotRepeated&quot; maximumRepeats=&quot;0&quot; /&gt;&#10;  &lt;/metadata&gt;&#10;  &lt;metadata identifier=&quot;ActivityAsset.subject&quot; dataContext=&quot;/rootdata/account/CI/Activitiesdetail/ActivityAsset&quot; editable=&quot;true&quot;&gt;&#10;    &lt;HideCriteriaFormula&gt;&lt;/HideCriteriaFormula&gt;&#10;    &lt;HyperlinkFormula&gt;ActivityAsset.url&lt;/HyperlinkFormula&gt;&#10;    &lt;repeatInfo repeatBy=&quot;Paragraph&quot; maximumRepeats=&quot;0&quot; /&gt;&#10;  &lt;/metadata&gt;&#10;  &lt;metadata identifier=&quot;milestoneA&quot; dataContext=&quot;/rootdata/account/CI/Milestones&quot; editable=&quot;true&quot;&gt;&#10;    &lt;HideCriteriaFormula&gt;Milestones.group&amp;lt;&amp;gt;&quot;groupA&quot;&lt;/HideCriteriaFormula&gt;&#10;    &lt;repeatInfo repeatBy=&quot;Paragraph&quot; maximumRepeats=&quot;0&quot; /&gt;&#10;  &lt;/metadata&gt;&#10;  &lt;metadata identifier=&quot;milestoneB&quot; dataContext=&quot;/rootdata/account/CI/Milestones&quot; editable=&quot;true&quot;&gt;&#10;    &lt;HideCriteriaFormula&gt;Milestones.group&amp;lt;&amp;gt;&quot;groupB&quot;&lt;/HideCriteriaFormula&gt;&#10;    &lt;repeatInfo repeatBy=&quot;Paragraph&quot; maximumRepeats=&quot;0&quot; /&gt;&#10;  &lt;/metadata&gt;&#10;  &lt;metadata identifier=&quot;milestoneC&quot; dataContext=&quot;/rootdata/account/CI/Milestones&quot; editable=&quot;true&quot;&gt;&#10;    &lt;HideCriteriaFormula&gt;Milestones.group&amp;lt;&amp;gt;&quot;groupC&quot;&lt;/HideCriteriaFormula&gt;&#10;    &lt;repeatInfo repeatBy=&quot;Paragraph&quot; maximumRepeats=&quot;0&quot; /&gt;&#10;  &lt;/metadata&gt;&#10;  &lt;metadata identifier=&quot;milestoneD&quot; dataContext=&quot;/rootdata/account/CI/Milestones&quot; editable=&quot;true&quot;&gt;&#10;    &lt;HideCriteriaFormula&gt;Milestones.group&amp;lt;&amp;gt;&quot;groupD&quot;&lt;/HideCriteriaFormula&gt;&#10;    &lt;repeatInfo repeatBy=&quot;Paragraph&quot; maximumRepeats=&quot;0&quot; /&gt;&#10;  &lt;/metadata&gt;&#10;  &lt;metadata identifier=&quot;milestoneE&quot; dataContext=&quot;/rootdata/account/CI/Milestones&quot; editable=&quot;true&quot;&gt;&#10;    &lt;HideCriteriaFormula&gt;Milestones.group&amp;lt;&amp;gt;&quot;groupE&quot;&lt;/HideCriteriaFormula&gt;&#10;    &lt;repeatInfo repeatBy=&quot;Paragraph&quot; maximumRepeats=&quot;0&quot; /&gt;&#10;  &lt;/metadata&gt;&#10;&lt;/properties&gt;"/>
</p:tagLst>
</file>

<file path=ppt/theme/theme1.xml><?xml version="1.0" encoding="utf-8"?>
<a:theme xmlns:a="http://schemas.openxmlformats.org/drawingml/2006/main" name="EPT Theme">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Arial"/>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EPT Theme" id="{9CA49EF4-2162-4E93-A8E3-87314F669605}" vid="{08C41B9E-9383-423A-AEB0-FC5F0F9CD6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18562</TotalTime>
  <Words>777</Words>
  <Application>Microsoft Office PowerPoint</Application>
  <PresentationFormat>Custom</PresentationFormat>
  <Paragraphs>69</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Arial</vt:lpstr>
      <vt:lpstr>Arial Black</vt:lpstr>
      <vt:lpstr>Calibri</vt:lpstr>
      <vt:lpstr>Times</vt:lpstr>
      <vt:lpstr>Wingdings</vt:lpstr>
      <vt:lpstr>Wingdings 2</vt:lpstr>
      <vt:lpstr>EPT Theme</vt:lpstr>
      <vt:lpstr>Executive Programs Engagement Plan YAMAHA MOTOR MANUFACTURING CORPORATION Contract Period: JAN 2019 – JUN 2020   Prepared for Laurence Julien 27 DEC 2018</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Ortega,Ana</dc:creator>
  <cp:lastModifiedBy>Gupta,Himanshu</cp:lastModifiedBy>
  <cp:revision>301</cp:revision>
  <dcterms:created xsi:type="dcterms:W3CDTF">2017-08-09T13:48:24Z</dcterms:created>
  <dcterms:modified xsi:type="dcterms:W3CDTF">2019-01-08T10:54:14Z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OID">
    <vt:i4>855466</vt:i4>
  </property>
</Properties>
</file>