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3" r:id="rId10"/>
    <p:sldId id="262" r:id="rId11"/>
    <p:sldId id="265" r:id="rId12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-43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084-062A-46F7-A305-0459CFDD064D}" type="datetimeFigureOut">
              <a:rPr lang="zh-HK" altLang="en-US" smtClean="0"/>
              <a:t>3/16/16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F41A-0922-4138-A541-2C84B0DA9428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16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084-062A-46F7-A305-0459CFDD064D}" type="datetimeFigureOut">
              <a:rPr lang="zh-HK" altLang="en-US" smtClean="0"/>
              <a:t>3/16/16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F41A-0922-4138-A541-2C84B0DA942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25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084-062A-46F7-A305-0459CFDD064D}" type="datetimeFigureOut">
              <a:rPr lang="zh-HK" altLang="en-US" smtClean="0"/>
              <a:t>3/16/16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F41A-0922-4138-A541-2C84B0DA942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09457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084-062A-46F7-A305-0459CFDD064D}" type="datetimeFigureOut">
              <a:rPr lang="zh-HK" altLang="en-US" smtClean="0"/>
              <a:t>3/16/16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F41A-0922-4138-A541-2C84B0DA9428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2958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084-062A-46F7-A305-0459CFDD064D}" type="datetimeFigureOut">
              <a:rPr lang="zh-HK" altLang="en-US" smtClean="0"/>
              <a:t>3/16/16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F41A-0922-4138-A541-2C84B0DA942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31865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084-062A-46F7-A305-0459CFDD064D}" type="datetimeFigureOut">
              <a:rPr lang="zh-HK" altLang="en-US" smtClean="0"/>
              <a:t>3/16/16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F41A-0922-4138-A541-2C84B0DA9428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1313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084-062A-46F7-A305-0459CFDD064D}" type="datetimeFigureOut">
              <a:rPr lang="zh-HK" altLang="en-US" smtClean="0"/>
              <a:t>3/16/16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F41A-0922-4138-A541-2C84B0DA942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47678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084-062A-46F7-A305-0459CFDD064D}" type="datetimeFigureOut">
              <a:rPr lang="zh-HK" altLang="en-US" smtClean="0"/>
              <a:t>3/16/16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F41A-0922-4138-A541-2C84B0DA942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67629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084-062A-46F7-A305-0459CFDD064D}" type="datetimeFigureOut">
              <a:rPr lang="zh-HK" altLang="en-US" smtClean="0"/>
              <a:t>3/16/16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F41A-0922-4138-A541-2C84B0DA942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615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084-062A-46F7-A305-0459CFDD064D}" type="datetimeFigureOut">
              <a:rPr lang="zh-HK" altLang="en-US" smtClean="0"/>
              <a:t>3/16/16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F41A-0922-4138-A541-2C84B0DA942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6302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084-062A-46F7-A305-0459CFDD064D}" type="datetimeFigureOut">
              <a:rPr lang="zh-HK" altLang="en-US" smtClean="0"/>
              <a:t>3/16/16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F41A-0922-4138-A541-2C84B0DA942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043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084-062A-46F7-A305-0459CFDD064D}" type="datetimeFigureOut">
              <a:rPr lang="zh-HK" altLang="en-US" smtClean="0"/>
              <a:t>3/16/16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F41A-0922-4138-A541-2C84B0DA942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3654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084-062A-46F7-A305-0459CFDD064D}" type="datetimeFigureOut">
              <a:rPr lang="zh-HK" altLang="en-US" smtClean="0"/>
              <a:t>3/16/16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F41A-0922-4138-A541-2C84B0DA942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871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084-062A-46F7-A305-0459CFDD064D}" type="datetimeFigureOut">
              <a:rPr lang="zh-HK" altLang="en-US" smtClean="0"/>
              <a:t>3/16/16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F41A-0922-4138-A541-2C84B0DA942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1363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084-062A-46F7-A305-0459CFDD064D}" type="datetimeFigureOut">
              <a:rPr lang="zh-HK" altLang="en-US" smtClean="0"/>
              <a:t>3/16/16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F41A-0922-4138-A541-2C84B0DA942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9619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084-062A-46F7-A305-0459CFDD064D}" type="datetimeFigureOut">
              <a:rPr lang="zh-HK" altLang="en-US" smtClean="0"/>
              <a:t>3/16/16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F41A-0922-4138-A541-2C84B0DA942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6772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6084-062A-46F7-A305-0459CFDD064D}" type="datetimeFigureOut">
              <a:rPr lang="zh-HK" altLang="en-US" smtClean="0"/>
              <a:t>3/16/16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F41A-0922-4138-A541-2C84B0DA942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1022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0136084-062A-46F7-A305-0459CFDD064D}" type="datetimeFigureOut">
              <a:rPr lang="zh-HK" altLang="en-US" smtClean="0"/>
              <a:t>3/16/16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63CF41A-0922-4138-A541-2C84B0DA942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30189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365555"/>
          </a:xfrm>
        </p:spPr>
        <p:txBody>
          <a:bodyPr/>
          <a:lstStyle/>
          <a:p>
            <a:r>
              <a:rPr lang="en-US" altLang="zh-HK" dirty="0" smtClean="0"/>
              <a:t>CS&amp;143 Project</a:t>
            </a:r>
            <a:endParaRPr lang="zh-HK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HK" sz="6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of the Peaceful World</a:t>
            </a:r>
            <a:endParaRPr lang="zh-HK" altLang="en-US" sz="6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802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443" y="226416"/>
            <a:ext cx="8534400" cy="1507067"/>
          </a:xfrm>
        </p:spPr>
        <p:txBody>
          <a:bodyPr/>
          <a:lstStyle/>
          <a:p>
            <a:pPr algn="ctr"/>
            <a:r>
              <a:rPr lang="en-US" altLang="zh-HK" dirty="0" smtClean="0"/>
              <a:t>Q&amp;A Time for classmate and instructor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443" y="1911285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US" altLang="zh-HK" dirty="0" smtClean="0"/>
              <a:t>Feel Free to ask us. We will try to answer anything in the best way.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813748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513" y="216989"/>
            <a:ext cx="8534400" cy="1507067"/>
          </a:xfrm>
        </p:spPr>
        <p:txBody>
          <a:bodyPr/>
          <a:lstStyle/>
          <a:p>
            <a:r>
              <a:rPr lang="en-US" altLang="zh-HK" dirty="0" smtClean="0"/>
              <a:t>References &amp; Credentials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6513" y="2656002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US" altLang="zh-HK" dirty="0" smtClean="0"/>
              <a:t>Chun Fai, Cyro, Chak -  12years playing experience</a:t>
            </a:r>
          </a:p>
          <a:p>
            <a:pPr marL="0" indent="0">
              <a:buNone/>
            </a:pPr>
            <a:r>
              <a:rPr lang="en-US" altLang="zh-HK" dirty="0" smtClean="0"/>
              <a:t>Yuk Luen, Marcus, Mui – 15 years playing experience</a:t>
            </a:r>
          </a:p>
          <a:p>
            <a:pPr marL="0" indent="0">
              <a:buNone/>
            </a:pPr>
            <a:r>
              <a:rPr lang="en-US" altLang="zh-HK" dirty="0" smtClean="0"/>
              <a:t>Lok Him, Himson, Tam – 12 years playing experience</a:t>
            </a:r>
          </a:p>
          <a:p>
            <a:pPr marL="0" indent="0">
              <a:buNone/>
            </a:pPr>
            <a:endParaRPr lang="en-US" altLang="zh-HK" dirty="0"/>
          </a:p>
          <a:p>
            <a:pPr marL="514350" indent="-514350">
              <a:buFont typeface="+mj-lt"/>
              <a:buAutoNum type="arabicPeriod"/>
            </a:pPr>
            <a:r>
              <a:rPr lang="en-US" altLang="zh-HK" dirty="0" smtClean="0"/>
              <a:t>Wikipedia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 smtClean="0"/>
              <a:t>Oracle</a:t>
            </a:r>
            <a:endParaRPr lang="en-US" altLang="zh-HK" dirty="0"/>
          </a:p>
          <a:p>
            <a:pPr marL="514350" indent="-514350">
              <a:buFont typeface="+mj-lt"/>
              <a:buAutoNum type="arabicPeriod"/>
            </a:pPr>
            <a:r>
              <a:rPr lang="en-US" altLang="zh-HK" dirty="0" smtClean="0"/>
              <a:t>YouTube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 smtClean="0"/>
              <a:t>Etc.……..</a:t>
            </a:r>
          </a:p>
          <a:p>
            <a:pPr marL="0" indent="0">
              <a:buNone/>
            </a:pPr>
            <a:endParaRPr lang="en-US" altLang="zh-HK" dirty="0" smtClean="0"/>
          </a:p>
          <a:p>
            <a:endParaRPr lang="en-US" altLang="zh-HK" dirty="0"/>
          </a:p>
          <a:p>
            <a:pPr marL="0" indent="0">
              <a:buNone/>
            </a:pPr>
            <a:endParaRPr lang="en-US" altLang="zh-HK" dirty="0" smtClean="0"/>
          </a:p>
          <a:p>
            <a:pPr marL="0" indent="0">
              <a:buNone/>
            </a:pPr>
            <a:endParaRPr lang="en-US" altLang="zh-HK" dirty="0" smtClean="0"/>
          </a:p>
          <a:p>
            <a:pPr marL="0" indent="0">
              <a:buNone/>
            </a:pP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29374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624" y="167326"/>
            <a:ext cx="8534400" cy="1507067"/>
          </a:xfrm>
        </p:spPr>
        <p:txBody>
          <a:bodyPr/>
          <a:lstStyle/>
          <a:p>
            <a:pPr algn="ctr"/>
            <a:r>
              <a:rPr lang="en-US" altLang="zh-HK" dirty="0" smtClean="0"/>
              <a:t>Index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624" y="2165197"/>
            <a:ext cx="8534400" cy="361526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HK" dirty="0" smtClean="0"/>
              <a:t>History of the Game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 smtClean="0"/>
              <a:t>Rules of the Game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 smtClean="0"/>
              <a:t>Idea of Our Creations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 smtClean="0"/>
              <a:t>Demonstration of the Game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 smtClean="0"/>
              <a:t>Explanation of the Source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 smtClean="0"/>
              <a:t>Problems and Solutions of the Our Progression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 smtClean="0"/>
              <a:t>Q&amp;A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 smtClean="0"/>
              <a:t>Credential</a:t>
            </a:r>
          </a:p>
          <a:p>
            <a:pPr marL="514350" indent="-514350">
              <a:buFont typeface="+mj-lt"/>
              <a:buAutoNum type="arabicPeriod"/>
            </a:pP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45032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6257" y="226416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altLang="zh-HK" dirty="0" smtClean="0"/>
              <a:t>History of the Game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6257" y="2118674"/>
            <a:ext cx="8534400" cy="361526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HK" dirty="0" smtClean="0"/>
              <a:t>Game that was usually played by BOYS aged 6-12.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 smtClean="0"/>
              <a:t>Commonly known from 1980s-1990s.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 smtClean="0"/>
              <a:t>Falling off after the smart phones came out.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 smtClean="0"/>
              <a:t>Paper-base game, need pencil and rubber.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 smtClean="0"/>
              <a:t>Basically, it is a WAR!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 smtClean="0"/>
              <a:t>Sometimes, (bad)students ignore teacher and play during lesson.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 smtClean="0"/>
              <a:t>At least 2 players require, no upper limit.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 smtClean="0"/>
              <a:t>Rock-paper-scissor will be used in this game.</a:t>
            </a:r>
          </a:p>
        </p:txBody>
      </p:sp>
    </p:spTree>
    <p:extLst>
      <p:ext uri="{BB962C8B-B14F-4D97-AF65-F5344CB8AC3E}">
        <p14:creationId xmlns:p14="http://schemas.microsoft.com/office/powerpoint/2010/main" val="14541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3135" y="282977"/>
            <a:ext cx="8534400" cy="1507067"/>
          </a:xfrm>
        </p:spPr>
        <p:txBody>
          <a:bodyPr/>
          <a:lstStyle/>
          <a:p>
            <a:pPr algn="ctr"/>
            <a:r>
              <a:rPr lang="en-US" altLang="zh-HK" dirty="0" smtClean="0"/>
              <a:t>Rules of the Game</a:t>
            </a:r>
            <a:br>
              <a:rPr lang="en-US" altLang="zh-HK" dirty="0" smtClean="0"/>
            </a:b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822" y="1036510"/>
            <a:ext cx="10515600" cy="53544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HK" dirty="0" smtClean="0"/>
              <a:t>Paper, pencil and rubber are needed.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 smtClean="0"/>
              <a:t>Each player will start with 4-named castles, 3 flags and 2 shields.(number notify the limit of these structures)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 smtClean="0"/>
              <a:t>Objectives: destroy enemies 4 named castles.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 smtClean="0"/>
              <a:t>Rock-paper-scissor take place each turn, only winner take 1 move.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 smtClean="0"/>
              <a:t>Move will either be attack, create or repair.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 smtClean="0"/>
              <a:t>Creating either 1 cannon, tank, jet-fighter and even </a:t>
            </a:r>
            <a:r>
              <a:rPr lang="en-US" altLang="zh-HK" dirty="0" err="1"/>
              <a:t>G</a:t>
            </a:r>
            <a:r>
              <a:rPr lang="en-US" altLang="zh-HK" dirty="0" err="1" smtClean="0"/>
              <a:t>undam</a:t>
            </a:r>
            <a:r>
              <a:rPr lang="en-US" altLang="zh-HK" dirty="0" smtClean="0"/>
              <a:t>!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 smtClean="0"/>
              <a:t>Attack one enemies’ structures. Priorities: creations, shield, flag and castle.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 smtClean="0"/>
              <a:t>Repairing yourselves’ structures. Priorities: castle, flag and shield</a:t>
            </a:r>
          </a:p>
        </p:txBody>
      </p:sp>
    </p:spTree>
    <p:extLst>
      <p:ext uri="{BB962C8B-B14F-4D97-AF65-F5344CB8AC3E}">
        <p14:creationId xmlns:p14="http://schemas.microsoft.com/office/powerpoint/2010/main" val="3873419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819" y="179282"/>
            <a:ext cx="8534400" cy="1507067"/>
          </a:xfrm>
        </p:spPr>
        <p:txBody>
          <a:bodyPr/>
          <a:lstStyle/>
          <a:p>
            <a:pPr algn="ctr"/>
            <a:r>
              <a:rPr lang="en-US" altLang="zh-HK" dirty="0" smtClean="0"/>
              <a:t>Ideas of Our Creation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2819" y="2307210"/>
            <a:ext cx="8534400" cy="361526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HK" dirty="0" smtClean="0"/>
              <a:t>It is our memories during primary school.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 smtClean="0"/>
              <a:t>Certainly, we use </a:t>
            </a:r>
            <a:r>
              <a:rPr lang="en-US" altLang="zh-HK" dirty="0" smtClean="0"/>
              <a:t>Java FX </a:t>
            </a:r>
            <a:r>
              <a:rPr lang="en-US" altLang="zh-HK" dirty="0" smtClean="0"/>
              <a:t>rather than paper.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 smtClean="0"/>
              <a:t>We </a:t>
            </a:r>
            <a:r>
              <a:rPr lang="en-US" altLang="zh-HK" dirty="0" smtClean="0"/>
              <a:t>generate two numbers to compare</a:t>
            </a:r>
            <a:r>
              <a:rPr lang="en-US" altLang="zh-HK" dirty="0" smtClean="0"/>
              <a:t> </a:t>
            </a:r>
            <a:r>
              <a:rPr lang="en-US" altLang="zh-HK" dirty="0" smtClean="0"/>
              <a:t>rather than use-rock-paper-scissor to decide </a:t>
            </a:r>
            <a:r>
              <a:rPr lang="en-US" altLang="zh-HK" dirty="0" smtClean="0"/>
              <a:t>to have the chance to do the move</a:t>
            </a:r>
            <a:r>
              <a:rPr lang="en-US" altLang="zh-HK" dirty="0" smtClean="0"/>
              <a:t>.</a:t>
            </a:r>
            <a:endParaRPr lang="en-US" altLang="zh-HK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HK" dirty="0" smtClean="0"/>
              <a:t>Originally, this game take forever to end but we simplify it and make it viable to play(or waste your time).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 smtClean="0"/>
              <a:t>We limit the number of creations at 4 to prevent the endless war.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 smtClean="0"/>
              <a:t>We disable those weird, amusing, nonsense and foolish creations :D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 smtClean="0"/>
              <a:t>We name 2 opponents as USSR and USOA :P</a:t>
            </a:r>
          </a:p>
          <a:p>
            <a:pPr marL="514350" indent="-514350">
              <a:buFont typeface="+mj-lt"/>
              <a:buAutoNum type="arabicPeriod"/>
            </a:pPr>
            <a:endParaRPr lang="en-US" altLang="zh-HK" dirty="0" smtClean="0"/>
          </a:p>
          <a:p>
            <a:pPr marL="514350" indent="-514350">
              <a:buFont typeface="+mj-lt"/>
              <a:buAutoNum type="arabicPeriod"/>
            </a:pPr>
            <a:endParaRPr lang="en-US" altLang="zh-HK" dirty="0" smtClean="0"/>
          </a:p>
        </p:txBody>
      </p:sp>
    </p:spTree>
    <p:extLst>
      <p:ext uri="{BB962C8B-B14F-4D97-AF65-F5344CB8AC3E}">
        <p14:creationId xmlns:p14="http://schemas.microsoft.com/office/powerpoint/2010/main" val="259932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453" y="0"/>
            <a:ext cx="8534400" cy="1507067"/>
          </a:xfrm>
        </p:spPr>
        <p:txBody>
          <a:bodyPr/>
          <a:lstStyle/>
          <a:p>
            <a:pPr algn="ctr"/>
            <a:r>
              <a:rPr lang="en-US" altLang="zh-HK" dirty="0" smtClean="0"/>
              <a:t>Demonstration Time!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453" y="2062113"/>
            <a:ext cx="8534400" cy="3615267"/>
          </a:xfrm>
        </p:spPr>
        <p:txBody>
          <a:bodyPr/>
          <a:lstStyle/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27680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769" y="132148"/>
            <a:ext cx="8534400" cy="1507067"/>
          </a:xfrm>
        </p:spPr>
        <p:txBody>
          <a:bodyPr/>
          <a:lstStyle/>
          <a:p>
            <a:r>
              <a:rPr lang="en-US" altLang="zh-HK" dirty="0" smtClean="0"/>
              <a:t>Explanation of source code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769" y="2260078"/>
            <a:ext cx="8534400" cy="361526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31872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769" y="132148"/>
            <a:ext cx="8534400" cy="1507067"/>
          </a:xfrm>
        </p:spPr>
        <p:txBody>
          <a:bodyPr/>
          <a:lstStyle/>
          <a:p>
            <a:r>
              <a:rPr lang="en-US" altLang="zh-HK" dirty="0" smtClean="0"/>
              <a:t>Explanation of source </a:t>
            </a:r>
            <a:r>
              <a:rPr lang="en-US" altLang="zh-HK" dirty="0" smtClean="0"/>
              <a:t>code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769" y="1362670"/>
            <a:ext cx="8534400" cy="4512675"/>
          </a:xfrm>
        </p:spPr>
        <p:txBody>
          <a:bodyPr>
            <a:noAutofit/>
          </a:bodyPr>
          <a:lstStyle/>
          <a:p>
            <a:r>
              <a:rPr lang="en-US" altLang="zh-HK" dirty="0" smtClean="0"/>
              <a:t>Attack Choice</a:t>
            </a:r>
          </a:p>
          <a:p>
            <a:r>
              <a:rPr lang="en-US" altLang="zh-HK" dirty="0" smtClean="0"/>
              <a:t>Adding choice</a:t>
            </a:r>
          </a:p>
          <a:p>
            <a:r>
              <a:rPr lang="en-US" altLang="zh-HK" dirty="0" smtClean="0"/>
              <a:t>Reset</a:t>
            </a:r>
          </a:p>
          <a:p>
            <a:r>
              <a:rPr lang="en-US" altLang="zh-HK" dirty="0" smtClean="0"/>
              <a:t>Check Victory</a:t>
            </a:r>
          </a:p>
          <a:p>
            <a:r>
              <a:rPr lang="en-US" altLang="zh-HK" dirty="0" smtClean="0"/>
              <a:t>Random</a:t>
            </a:r>
          </a:p>
          <a:p>
            <a:r>
              <a:rPr lang="en-US" altLang="zh-HK" dirty="0" smtClean="0"/>
              <a:t>initialize – 4 list of </a:t>
            </a:r>
            <a:r>
              <a:rPr lang="en-US" altLang="zh-HK" dirty="0" err="1" smtClean="0"/>
              <a:t>ComboBox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696495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428" y="75587"/>
            <a:ext cx="8534400" cy="1507067"/>
          </a:xfrm>
        </p:spPr>
        <p:txBody>
          <a:bodyPr/>
          <a:lstStyle/>
          <a:p>
            <a:r>
              <a:rPr lang="en-US" altLang="zh-HK" dirty="0" smtClean="0"/>
              <a:t>Problem we accomplished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5428" y="1967845"/>
            <a:ext cx="8534400" cy="3615267"/>
          </a:xfrm>
        </p:spPr>
        <p:txBody>
          <a:bodyPr/>
          <a:lstStyle/>
          <a:p>
            <a:r>
              <a:rPr lang="en-US" altLang="zh-HK" dirty="0" smtClean="0"/>
              <a:t>The </a:t>
            </a:r>
            <a:r>
              <a:rPr lang="en-US" altLang="zh-HK" dirty="0" smtClean="0"/>
              <a:t>net bean</a:t>
            </a:r>
            <a:r>
              <a:rPr lang="en-US" altLang="zh-HK" dirty="0" smtClean="0"/>
              <a:t> </a:t>
            </a:r>
            <a:r>
              <a:rPr lang="en-US" altLang="zh-HK" dirty="0" smtClean="0"/>
              <a:t>is able to run on mac-book but not on window(Microsoft sucks</a:t>
            </a:r>
            <a:r>
              <a:rPr lang="en-US" altLang="zh-HK" dirty="0" smtClean="0"/>
              <a:t>)</a:t>
            </a:r>
          </a:p>
          <a:p>
            <a:r>
              <a:rPr lang="en-US" altLang="zh-HK" dirty="0" smtClean="0"/>
              <a:t>Scene builder makes us cry – slow- every changes take 5s</a:t>
            </a:r>
            <a:endParaRPr lang="en-US" altLang="zh-HK" dirty="0" smtClean="0"/>
          </a:p>
          <a:p>
            <a:r>
              <a:rPr lang="en-US" altLang="zh-HK" dirty="0" smtClean="0"/>
              <a:t>How to </a:t>
            </a:r>
            <a:r>
              <a:rPr lang="en-US" altLang="zh-HK" dirty="0" smtClean="0"/>
              <a:t>not let the players to do infinite moves (the </a:t>
            </a:r>
            <a:r>
              <a:rPr lang="en-US" altLang="zh-HK" dirty="0" smtClean="0"/>
              <a:t>attack </a:t>
            </a:r>
            <a:r>
              <a:rPr lang="en-US" altLang="zh-HK" dirty="0" smtClean="0"/>
              <a:t>and  construct structures)</a:t>
            </a:r>
            <a:endParaRPr lang="en-US" altLang="zh-HK" dirty="0" smtClean="0"/>
          </a:p>
          <a:p>
            <a:r>
              <a:rPr lang="en-US" altLang="zh-HK" dirty="0" smtClean="0"/>
              <a:t>How to </a:t>
            </a:r>
            <a:r>
              <a:rPr lang="en-US" altLang="zh-HK" dirty="0" smtClean="0"/>
              <a:t>utilize java FX &amp; SCENE BUILDER</a:t>
            </a:r>
            <a:endParaRPr lang="en-US" altLang="zh-HK" dirty="0" smtClean="0"/>
          </a:p>
          <a:p>
            <a:r>
              <a:rPr lang="en-US" altLang="zh-HK" dirty="0" smtClean="0"/>
              <a:t>How to simplify our </a:t>
            </a:r>
            <a:r>
              <a:rPr lang="en-US" altLang="zh-HK" dirty="0" smtClean="0"/>
              <a:t>code</a:t>
            </a:r>
            <a:r>
              <a:rPr lang="en-US" altLang="zh-HK" dirty="0"/>
              <a:t> </a:t>
            </a:r>
            <a:r>
              <a:rPr lang="en-US" altLang="zh-HK" dirty="0" smtClean="0"/>
              <a:t>– Originally one method do one things</a:t>
            </a:r>
            <a:endParaRPr lang="en-US" altLang="zh-HK" dirty="0" smtClean="0"/>
          </a:p>
        </p:txBody>
      </p:sp>
    </p:spTree>
    <p:extLst>
      <p:ext uri="{BB962C8B-B14F-4D97-AF65-F5344CB8AC3E}">
        <p14:creationId xmlns:p14="http://schemas.microsoft.com/office/powerpoint/2010/main" val="120412641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2263</TotalTime>
  <Words>514</Words>
  <Application>Microsoft Macintosh PowerPoint</Application>
  <PresentationFormat>Custom</PresentationFormat>
  <Paragraphs>66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Slice</vt:lpstr>
      <vt:lpstr>CS&amp;143 Project</vt:lpstr>
      <vt:lpstr>Index</vt:lpstr>
      <vt:lpstr>History of the Game</vt:lpstr>
      <vt:lpstr>Rules of the Game </vt:lpstr>
      <vt:lpstr>Ideas of Our Creation</vt:lpstr>
      <vt:lpstr>Demonstration Time!</vt:lpstr>
      <vt:lpstr>Explanation of source code</vt:lpstr>
      <vt:lpstr>Explanation of source code</vt:lpstr>
      <vt:lpstr>Problem we accomplished</vt:lpstr>
      <vt:lpstr>Q&amp;A Time for classmate and instructor</vt:lpstr>
      <vt:lpstr>References &amp; Credentials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MarKuX L Mui</dc:creator>
  <cp:lastModifiedBy>Cyro Chak</cp:lastModifiedBy>
  <cp:revision>19</cp:revision>
  <dcterms:created xsi:type="dcterms:W3CDTF">2016-03-15T00:19:22Z</dcterms:created>
  <dcterms:modified xsi:type="dcterms:W3CDTF">2016-03-16T18:30:18Z</dcterms:modified>
</cp:coreProperties>
</file>