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D288-C927-46B7-9308-41C8F48602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B1F7-3679-47C1-A1C0-448BB37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F81-1DAC-ECF9-26C6-28402A8C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80C7-EE43-5C3F-74E2-8116728F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DB25-93D1-A7B6-423C-0B130E8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FCBB-52D8-4FAC-9E27-B78CD33CF45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5A94-4009-3A2D-3121-6632555D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4371-36A9-BB40-B1FB-33F1BD7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EE9-63B8-C077-A46E-58010B9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B94A-FFC7-315C-1E8B-92FADFB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0168-97D0-138E-FF4B-E968EF51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15B8-BE3A-491C-BA12-45A42ACF9921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F40C-3FF5-6660-7BC2-B5693224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F067-8634-37C1-CA9C-2CC17C96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3812B-58F7-355A-9A0D-7A10B13C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5457-A267-F1DD-CE6E-1A3E6638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CC5E-BC49-E8B6-53A8-96836B06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A0E7-EB2B-4575-9AED-238A1370FC9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406-3351-27C4-C27A-F977A6A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E13C-BF40-76B7-6545-7CF8F966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4166-961D-CFB7-8839-D4464B74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0BC-5E01-7BBC-BE87-9DCD5B48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AEFF-3D0D-0A7E-C952-15581E17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56B0-369A-4B1B-8AC9-69BA24BFD81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727F-A5B4-0C64-48D3-5B10FB3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EB16-ABA2-2A50-19E4-4493362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EECD-6839-6AA8-AC83-B2EC14EF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BAE2-7691-A1AC-9602-DB5F6431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5CBD-D9BF-33C1-7642-6EF0DE5C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9453-29C1-4779-84EC-B4B7ED2D38D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526A-5881-9F23-A488-2D20451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EC08-4E4C-DAAC-1B43-0104976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A2-EEA7-7AE5-926A-16683E6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2771-9748-0118-2B28-005B7A0D6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6872-2816-8F4D-2CF2-75CE5D80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F285-A61B-E0B7-04CE-46438DDF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CB17-E1F8-4D86-9997-C69430279E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C3A3-51F6-7744-DDF3-B41ABFC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6751-435E-A5E8-CD49-3D56640F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C18B-D1A3-7FFF-DAEF-4D70414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E34-D93C-42D4-EE7A-6513E79B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BA2D-A9AC-5660-D9C2-EAB01617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12A37-80B1-0C7B-40CE-D9DDC894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BEF6-AD29-46AF-5B3D-029306C9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6B23-DA08-E1FE-7774-C4D53A5B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9BA0-001F-47EF-93BF-742DDC8E8FC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8FCC-E8DA-D6C6-AB69-D3BCC0B7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BD391-2EA0-3D52-4923-7AA0135D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7498-D799-90B8-6B8A-59BB2C4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084E8-2AE3-CD41-AB6F-D81F00A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043F-B343-4CA5-B060-9E2B2BC07A78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5DFB-07A7-65CC-7A36-0F3776C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3251-9D04-A516-84A1-EDD4FD6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A5F50-88A8-A990-E0B8-80D0833E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3A9-4579-49DB-8DD1-4278D0207210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93DE-DE1C-5276-4993-D6F4795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F90B-EAAC-4C1D-5758-C8D543DC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68E-883B-95AB-B7AF-3DB32425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9646-49B1-5C90-ADD9-C534195A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BF27-92D2-6289-3BAC-079EE75F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E68A-F4C9-D8DE-0561-76E92427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631-B8A4-4245-9193-6D0C30E0CD0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B216-F3EF-4FED-872B-348DB57D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3FB1-523A-117D-2723-8BA6A23B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CE57-3F96-66D3-41C6-9F3C85C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5262F-C926-2ED1-2E2F-0790314E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D94D-5BCC-C726-6B2A-09CC5855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01ED-A79C-ABFD-03D1-AC23A74D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C2AA-EE1F-4554-9E21-F38ECC570A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9415-19A9-C9EE-6753-7FBFC11F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4B50-EA75-83D1-7848-A7A38F35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A3CB1-850F-8404-1DAB-05391B85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7E5-4EE1-2595-4B90-C26A0E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B296-BC39-4AE7-2E1E-DAAED07A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5813-D9DC-405D-9A21-745A3C8E8C9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2D8-109E-7674-ACE4-6696E7730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C047-7B50-BC5F-C87C-A6E51787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academic-journal-publishing-system-67faa04a4f7afba1845bbf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hhfahGCpKClnOeQA3EyesVWGl7QwW9T/view?usp=shar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7160D-0E2B-F3A6-4A15-D6331AE8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r="28662"/>
          <a:stretch/>
        </p:blipFill>
        <p:spPr>
          <a:xfrm>
            <a:off x="0" y="0"/>
            <a:ext cx="46457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52283-A713-08DD-17C7-CF238C076242}"/>
              </a:ext>
            </a:extLst>
          </p:cNvPr>
          <p:cNvSpPr txBox="1"/>
          <p:nvPr/>
        </p:nvSpPr>
        <p:spPr>
          <a:xfrm>
            <a:off x="4984955" y="830375"/>
            <a:ext cx="6916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Academic Journal Publication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4607-6F07-5269-DE6A-1966BAE9B3F1}"/>
              </a:ext>
            </a:extLst>
          </p:cNvPr>
          <p:cNvSpPr txBox="1"/>
          <p:nvPr/>
        </p:nvSpPr>
        <p:spPr>
          <a:xfrm>
            <a:off x="4984955" y="4329077"/>
            <a:ext cx="6916993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Name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B. M. Sharier Kabir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1285464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Course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Web and Mobile App Development using Spring Boot,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Android &amp; Flutter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Round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62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34F1-91AE-4C5C-A02C-2D011250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11AF1-4C73-04A7-57C5-508A75DCACE7}"/>
              </a:ext>
            </a:extLst>
          </p:cNvPr>
          <p:cNvSpPr txBox="1"/>
          <p:nvPr/>
        </p:nvSpPr>
        <p:spPr>
          <a:xfrm>
            <a:off x="806239" y="444849"/>
            <a:ext cx="587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6C1DA-03EE-8574-82DB-F9E1D705B990}"/>
              </a:ext>
            </a:extLst>
          </p:cNvPr>
          <p:cNvSpPr txBox="1"/>
          <p:nvPr/>
        </p:nvSpPr>
        <p:spPr>
          <a:xfrm>
            <a:off x="1460089" y="1687097"/>
            <a:ext cx="463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Platform Overview: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Academic Journal Publishing System is a comprehensive web-based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FC1CB-D2D3-3938-2E16-B38A97593428}"/>
              </a:ext>
            </a:extLst>
          </p:cNvPr>
          <p:cNvSpPr txBox="1"/>
          <p:nvPr/>
        </p:nvSpPr>
        <p:spPr>
          <a:xfrm>
            <a:off x="7187382" y="1687096"/>
            <a:ext cx="4109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Purpose: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aims to enhance and automate the complete lifecycle of scholarly journal publication.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C6A2F-45C2-49C5-903F-957DDE68F00B}"/>
              </a:ext>
            </a:extLst>
          </p:cNvPr>
          <p:cNvSpPr txBox="1"/>
          <p:nvPr/>
        </p:nvSpPr>
        <p:spPr>
          <a:xfrm>
            <a:off x="1460089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Roles: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system supports multiple user roles, including: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Authors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General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8F22D-31D4-10BA-5432-914A5E7452CF}"/>
              </a:ext>
            </a:extLst>
          </p:cNvPr>
          <p:cNvSpPr txBox="1"/>
          <p:nvPr/>
        </p:nvSpPr>
        <p:spPr>
          <a:xfrm>
            <a:off x="7187380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Functionalities: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platform provides seamless features for: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Editorial workflow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Final publication of articles.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951DF0-57D2-F7A6-CCC7-8FB10991CCF6}"/>
              </a:ext>
            </a:extLst>
          </p:cNvPr>
          <p:cNvSpPr/>
          <p:nvPr/>
        </p:nvSpPr>
        <p:spPr>
          <a:xfrm>
            <a:off x="1091413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DAFE57-0C11-499B-7BDB-DDF8C48AE2C6}"/>
              </a:ext>
            </a:extLst>
          </p:cNvPr>
          <p:cNvSpPr/>
          <p:nvPr/>
        </p:nvSpPr>
        <p:spPr>
          <a:xfrm>
            <a:off x="6818704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878EF-1295-7D95-8C74-CFEC715FDA60}"/>
              </a:ext>
            </a:extLst>
          </p:cNvPr>
          <p:cNvSpPr/>
          <p:nvPr/>
        </p:nvSpPr>
        <p:spPr>
          <a:xfrm>
            <a:off x="1091413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83CFD-A7FF-5BAB-176B-EA8A2F5A4CF5}"/>
              </a:ext>
            </a:extLst>
          </p:cNvPr>
          <p:cNvSpPr/>
          <p:nvPr/>
        </p:nvSpPr>
        <p:spPr>
          <a:xfrm>
            <a:off x="6818704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A842EA-42DF-4069-ABC5-CAED98DC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FDC9-552E-3E25-AFD0-F56D5E78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7877A-B4B3-9990-5B8C-17EA40F6EC45}"/>
              </a:ext>
            </a:extLst>
          </p:cNvPr>
          <p:cNvSpPr txBox="1"/>
          <p:nvPr/>
        </p:nvSpPr>
        <p:spPr>
          <a:xfrm>
            <a:off x="806239" y="442446"/>
            <a:ext cx="616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Technical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A7A9F-5584-D4AA-0083-F55AFB5A269A}"/>
              </a:ext>
            </a:extLst>
          </p:cNvPr>
          <p:cNvSpPr txBox="1"/>
          <p:nvPr/>
        </p:nvSpPr>
        <p:spPr>
          <a:xfrm>
            <a:off x="1489587" y="1731343"/>
            <a:ext cx="4606409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Frontend: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Node.js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22.14.0)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Angular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19)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Bootstrap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5.3)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E365-29D2-1342-2805-CAFCDAF03089}"/>
              </a:ext>
            </a:extLst>
          </p:cNvPr>
          <p:cNvSpPr txBox="1"/>
          <p:nvPr/>
        </p:nvSpPr>
        <p:spPr>
          <a:xfrm>
            <a:off x="7216880" y="1731343"/>
            <a:ext cx="4036139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Backend: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Java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(JDK 21)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Boot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 3.4.4)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Data JPA.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Hibernate.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85FD3-60A2-A8CD-E82B-4C1344876E64}"/>
              </a:ext>
            </a:extLst>
          </p:cNvPr>
          <p:cNvSpPr txBox="1"/>
          <p:nvPr/>
        </p:nvSpPr>
        <p:spPr>
          <a:xfrm>
            <a:off x="1489587" y="4490880"/>
            <a:ext cx="4606410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Database Layer: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PostgreSQL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17.4)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59815-F285-2D00-3D27-61754B517B65}"/>
              </a:ext>
            </a:extLst>
          </p:cNvPr>
          <p:cNvSpPr txBox="1"/>
          <p:nvPr/>
        </p:nvSpPr>
        <p:spPr>
          <a:xfrm>
            <a:off x="7216878" y="4490880"/>
            <a:ext cx="4036141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Storage: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Supported files: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.zip, .pdf, .doc, .docx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Local Server Storage.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B2BC5-BD13-7C9D-6F32-526AD00CB0DA}"/>
              </a:ext>
            </a:extLst>
          </p:cNvPr>
          <p:cNvSpPr/>
          <p:nvPr/>
        </p:nvSpPr>
        <p:spPr>
          <a:xfrm>
            <a:off x="1130737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CA3DF-9691-8DE9-0252-39DD0A746E94}"/>
              </a:ext>
            </a:extLst>
          </p:cNvPr>
          <p:cNvSpPr/>
          <p:nvPr/>
        </p:nvSpPr>
        <p:spPr>
          <a:xfrm>
            <a:off x="6848202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269B-2DA2-4F8E-ADB0-6F3DCA84DA9E}"/>
              </a:ext>
            </a:extLst>
          </p:cNvPr>
          <p:cNvSpPr/>
          <p:nvPr/>
        </p:nvSpPr>
        <p:spPr>
          <a:xfrm>
            <a:off x="1120911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1D723-737A-3671-2A90-9DF06230D56C}"/>
              </a:ext>
            </a:extLst>
          </p:cNvPr>
          <p:cNvSpPr/>
          <p:nvPr/>
        </p:nvSpPr>
        <p:spPr>
          <a:xfrm>
            <a:off x="6848202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EA45E0-8A60-4A02-BE51-2BAD8B6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5EB8-87B4-4B48-0B64-D013C27B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A6BF6-55F9-93A2-5855-792F2AEA7DCC}"/>
              </a:ext>
            </a:extLst>
          </p:cNvPr>
          <p:cNvSpPr txBox="1"/>
          <p:nvPr/>
        </p:nvSpPr>
        <p:spPr>
          <a:xfrm>
            <a:off x="806237" y="398204"/>
            <a:ext cx="847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CA266-1520-E4E3-AD51-056B8161120C}"/>
              </a:ext>
            </a:extLst>
          </p:cNvPr>
          <p:cNvSpPr txBox="1"/>
          <p:nvPr/>
        </p:nvSpPr>
        <p:spPr>
          <a:xfrm>
            <a:off x="806239" y="1731343"/>
            <a:ext cx="5476574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Authentication &amp; Role Management: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Registration &amp; Login (with email verification).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Roles: Author, Editor, Reviewer, Admin, General User.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Permissions defined per module based on user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20AD-DF65-6816-777E-3FDA9974C067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Multi-step form with autosave.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upload with format validation (.doc, .docx, .pdf, .zip).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Status transitions (Submitted → Under Review → Revision → Accepted/Rejected → Published).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Integrated version control system for multiple submissions.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C059-962C-4454-85C9-873FCC4E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4E34-91B0-14A7-603A-02EA269C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2EB8F-EA3F-B6E3-11CC-B03B5333DFA6}"/>
              </a:ext>
            </a:extLst>
          </p:cNvPr>
          <p:cNvSpPr txBox="1"/>
          <p:nvPr/>
        </p:nvSpPr>
        <p:spPr>
          <a:xfrm>
            <a:off x="806237" y="398204"/>
            <a:ext cx="863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527C-BCAD-1553-9987-9D6030B9EB6A}"/>
              </a:ext>
            </a:extLst>
          </p:cNvPr>
          <p:cNvSpPr txBox="1"/>
          <p:nvPr/>
        </p:nvSpPr>
        <p:spPr>
          <a:xfrm>
            <a:off x="806239" y="1731343"/>
            <a:ext cx="5476574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3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&amp; Editorial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 assignment and access control.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Inline feedback / comments, and decision logging.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 dashboard for managing submissions.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Post-publication updates (corrections / retractions).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AFB4-7114-D5FB-D495-6501C6FFF38B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 Panel: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Manage users, roles, permissions.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Assign reviewers / editors to journals or articles.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creation tools.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Submission lifecycle overview dashboard.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Analytics (submission rates, acceptance ratios, reviewer activity).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7BAF-7314-43C5-8DA3-E7B59183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27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CB300-2CD1-56A7-D553-118A06E2DB9F}"/>
              </a:ext>
            </a:extLst>
          </p:cNvPr>
          <p:cNvSpPr txBox="1"/>
          <p:nvPr/>
        </p:nvSpPr>
        <p:spPr>
          <a:xfrm>
            <a:off x="806238" y="1731343"/>
            <a:ext cx="8794961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Public-Facing Website (Publisher Frontend):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listings with metadata (scope, editorial board, archives)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Issue browsing and article viewing (abstract + full text / PDF links)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 user registration for article alerts and profile creation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Search functionality by keyword, author, DOI,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3A518-796D-401F-A652-462A42F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Entity Relationship Diagram (ERD)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D6CF9-D931-478A-9524-D01DFA05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29" y="1198610"/>
            <a:ext cx="7812353" cy="5210899"/>
          </a:xfrm>
          <a:prstGeom prst="roundRect">
            <a:avLst>
              <a:gd name="adj" fmla="val 3648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26992-804D-49BB-9F65-22B29356FCD1}"/>
              </a:ext>
            </a:extLst>
          </p:cNvPr>
          <p:cNvSpPr txBox="1"/>
          <p:nvPr/>
        </p:nvSpPr>
        <p:spPr>
          <a:xfrm>
            <a:off x="968188" y="6436655"/>
            <a:ext cx="781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Link: </a:t>
            </a:r>
            <a:r>
              <a:rPr lang="en-US" sz="1200" i="1" dirty="0">
                <a:hlinkClick r:id="rId3"/>
              </a:rPr>
              <a:t>https://dbdiagram.io/d/academic-journal-publishing-system-67faa04a4f7afba1845bbf05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1D0E-2C4D-44B6-85E1-7F54D3744A3C}"/>
              </a:ext>
            </a:extLst>
          </p:cNvPr>
          <p:cNvSpPr txBox="1"/>
          <p:nvPr/>
        </p:nvSpPr>
        <p:spPr>
          <a:xfrm>
            <a:off x="9018494" y="1389529"/>
            <a:ext cx="2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tx2"/>
                </a:solidFill>
              </a:rPr>
              <a:t>Name of Tables: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Journals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Issues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Articles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Article_versions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Article_editors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Article_reviewers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Messages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Payments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20CA8-3398-4F5B-A206-92550BF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108B0-775F-0956-3A22-874D2D71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7D0FC-1C50-AE8D-E12C-DA43E173A2F3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Activity Diagram (1/2)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5A6609-9DEA-EDFC-A542-EC551742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2F756-8D04-39D3-A5F8-2D8C97CCE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6"/>
          <a:stretch/>
        </p:blipFill>
        <p:spPr>
          <a:xfrm>
            <a:off x="838200" y="1457284"/>
            <a:ext cx="10515600" cy="4899066"/>
          </a:xfrm>
          <a:prstGeom prst="roundRect">
            <a:avLst>
              <a:gd name="adj" fmla="val 3421"/>
            </a:avLst>
          </a:prstGeom>
        </p:spPr>
      </p:pic>
    </p:spTree>
    <p:extLst>
      <p:ext uri="{BB962C8B-B14F-4D97-AF65-F5344CB8AC3E}">
        <p14:creationId xmlns:p14="http://schemas.microsoft.com/office/powerpoint/2010/main" val="168222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4AE0A-EAB6-E0EE-56D0-9394ED82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C1ADA-2C08-C764-8630-E7E729205F8B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Activity Diagram (2/2)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A5AB0E-B937-8046-76DB-8ECA7B12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42F88-5994-49A3-F16D-7D0D82FF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2" b="-65"/>
          <a:stretch/>
        </p:blipFill>
        <p:spPr>
          <a:xfrm>
            <a:off x="838200" y="1786744"/>
            <a:ext cx="10515600" cy="3893778"/>
          </a:xfrm>
          <a:prstGeom prst="roundRect">
            <a:avLst>
              <a:gd name="adj" fmla="val 4168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26878-66B6-46E0-8DE8-C8BEB3A26620}"/>
              </a:ext>
            </a:extLst>
          </p:cNvPr>
          <p:cNvSpPr txBox="1"/>
          <p:nvPr/>
        </p:nvSpPr>
        <p:spPr>
          <a:xfrm>
            <a:off x="838200" y="5813465"/>
            <a:ext cx="985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Link: </a:t>
            </a:r>
            <a:r>
              <a:rPr lang="en-US" sz="1200" dirty="0">
                <a:hlinkClick r:id="rId3"/>
              </a:rPr>
              <a:t>https://drive.google.com/file/d/1PhhfahGCpKClnOeQA3EyesVWGl7QwW9T/view?usp=sharing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62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507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Nirmala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 M. Sharier Kabir</dc:creator>
  <cp:lastModifiedBy>B. M. Sharier Kabir</cp:lastModifiedBy>
  <cp:revision>57</cp:revision>
  <dcterms:created xsi:type="dcterms:W3CDTF">2025-04-20T03:11:14Z</dcterms:created>
  <dcterms:modified xsi:type="dcterms:W3CDTF">2025-04-21T08:44:57Z</dcterms:modified>
</cp:coreProperties>
</file>