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제품별 잔류 오염도 측정 데이터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잔류 오염도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A제품</c:v>
                </c:pt>
                <c:pt idx="1">
                  <c:v>B제품</c:v>
                </c:pt>
                <c:pt idx="2">
                  <c:v>C제품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9.2</c:v>
                </c:pt>
                <c:pt idx="1">
                  <c:v>11.4</c:v>
                </c:pt>
                <c:pt idx="2">
                  <c:v>16.7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r>
                  <a:t>제품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title>
          <c:tx>
            <c:rich>
              <a:bodyPr/>
              <a:lstStyle/>
              <a:p>
                <a:r>
                  <a:t>제품 사용후 잔류 오염도</a:t>
                </a:r>
              </a:p>
            </c:rich>
          </c:tx>
          <c:layout/>
          <c:overlay val="0"/>
        </c:title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차트 추가하기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