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서식 설정하기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000">
                <a:solidFill>
                  <a:srgbClr val="0000FF"/>
                </a:solidFill>
                <a:latin typeface="나눔바른고딕"/>
              </a:defRPr>
            </a:pPr>
            <a:r>
              <a:t>서식을 설정한 텍스트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