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파이썬의 강점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쉬운 사용법</a:t>
            </a:r>
          </a:p>
          <a:p>
            <a:pPr lvl="1"/>
            <a:r>
              <a:t>직관적인 문법</a:t>
            </a:r>
          </a:p>
          <a:p>
            <a:pPr/>
            <a:r>
              <a:t>높은 생산성</a:t>
            </a:r>
          </a:p>
          <a:p>
            <a:pPr lvl="1"/>
            <a:r>
              <a:t>빠른 개발 속도</a:t>
            </a:r>
          </a:p>
          <a:p>
            <a:pPr/>
            <a:r>
              <a:t>다양한 라이브러리와 프레임워크</a:t>
            </a:r>
          </a:p>
          <a:p>
            <a:pPr lvl="1"/>
            <a:r>
              <a:t>머신러닝, 웹 개발 등에 유용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