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1161-B023-4A3C-9D9F-E3530ABEDC10}" type="datetimeFigureOut">
              <a:rPr lang="zh-TW" altLang="en-US" smtClean="0"/>
              <a:t>2016/3/1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8AA5-3C41-41EF-BA76-9B9E20EB2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56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1161-B023-4A3C-9D9F-E3530ABEDC10}" type="datetimeFigureOut">
              <a:rPr lang="zh-TW" altLang="en-US" smtClean="0"/>
              <a:t>2016/3/1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8AA5-3C41-41EF-BA76-9B9E20EB2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5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1161-B023-4A3C-9D9F-E3530ABEDC10}" type="datetimeFigureOut">
              <a:rPr lang="zh-TW" altLang="en-US" smtClean="0"/>
              <a:t>2016/3/1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8AA5-3C41-41EF-BA76-9B9E20EB2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46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1161-B023-4A3C-9D9F-E3530ABEDC10}" type="datetimeFigureOut">
              <a:rPr lang="zh-TW" altLang="en-US" smtClean="0"/>
              <a:t>2016/3/1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8AA5-3C41-41EF-BA76-9B9E20EB2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63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1161-B023-4A3C-9D9F-E3530ABEDC10}" type="datetimeFigureOut">
              <a:rPr lang="zh-TW" altLang="en-US" smtClean="0"/>
              <a:t>2016/3/1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8AA5-3C41-41EF-BA76-9B9E20EB2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05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1161-B023-4A3C-9D9F-E3530ABEDC10}" type="datetimeFigureOut">
              <a:rPr lang="zh-TW" altLang="en-US" smtClean="0"/>
              <a:t>2016/3/1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8AA5-3C41-41EF-BA76-9B9E20EB2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04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1161-B023-4A3C-9D9F-E3530ABEDC10}" type="datetimeFigureOut">
              <a:rPr lang="zh-TW" altLang="en-US" smtClean="0"/>
              <a:t>2016/3/1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8AA5-3C41-41EF-BA76-9B9E20EB2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66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1161-B023-4A3C-9D9F-E3530ABEDC10}" type="datetimeFigureOut">
              <a:rPr lang="zh-TW" altLang="en-US" smtClean="0"/>
              <a:t>2016/3/1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8AA5-3C41-41EF-BA76-9B9E20EB2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0849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1161-B023-4A3C-9D9F-E3530ABEDC10}" type="datetimeFigureOut">
              <a:rPr lang="zh-TW" altLang="en-US" smtClean="0"/>
              <a:t>2016/3/1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8AA5-3C41-41EF-BA76-9B9E20EB2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37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1161-B023-4A3C-9D9F-E3530ABEDC10}" type="datetimeFigureOut">
              <a:rPr lang="zh-TW" altLang="en-US" smtClean="0"/>
              <a:t>2016/3/1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8AA5-3C41-41EF-BA76-9B9E20EB2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06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1161-B023-4A3C-9D9F-E3530ABEDC10}" type="datetimeFigureOut">
              <a:rPr lang="zh-TW" altLang="en-US" smtClean="0"/>
              <a:t>2016/3/1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8AA5-3C41-41EF-BA76-9B9E20EB2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56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F1161-B023-4A3C-9D9F-E3530ABEDC10}" type="datetimeFigureOut">
              <a:rPr lang="zh-TW" altLang="en-US" smtClean="0"/>
              <a:t>2016/3/1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88AA5-3C41-41EF-BA76-9B9E20EB2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86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10981403" y="958633"/>
            <a:ext cx="327460" cy="3274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33" t="19155" r="2872" b="69391"/>
          <a:stretch/>
        </p:blipFill>
        <p:spPr>
          <a:xfrm>
            <a:off x="8049295" y="1313645"/>
            <a:ext cx="2060619" cy="78561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46" r="-1" b="85915"/>
          <a:stretch/>
        </p:blipFill>
        <p:spPr>
          <a:xfrm>
            <a:off x="8178085" y="0"/>
            <a:ext cx="2176512" cy="96591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" t="22911" r="59429" b="63568"/>
          <a:stretch/>
        </p:blipFill>
        <p:spPr>
          <a:xfrm>
            <a:off x="914400" y="1571222"/>
            <a:ext cx="4146997" cy="927279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" t="24225" r="38710" b="22254"/>
          <a:stretch/>
        </p:blipFill>
        <p:spPr>
          <a:xfrm>
            <a:off x="4404575" y="2594679"/>
            <a:ext cx="5125792" cy="367048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" t="24226" r="38256" b="21878"/>
          <a:stretch/>
        </p:blipFill>
        <p:spPr>
          <a:xfrm>
            <a:off x="-930639" y="3602038"/>
            <a:ext cx="5164428" cy="369623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" t="24038" r="38256" b="22066"/>
          <a:stretch/>
        </p:blipFill>
        <p:spPr>
          <a:xfrm>
            <a:off x="6306355" y="3409682"/>
            <a:ext cx="5151549" cy="369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8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835" y="1854558"/>
            <a:ext cx="3591426" cy="4353533"/>
          </a:xfrm>
          <a:prstGeom prst="rect">
            <a:avLst/>
          </a:prstGeom>
        </p:spPr>
      </p:pic>
      <p:pic>
        <p:nvPicPr>
          <p:cNvPr id="13" name="圖片 12"/>
          <p:cNvPicPr/>
          <p:nvPr/>
        </p:nvPicPr>
        <p:blipFill>
          <a:blip r:embed="rId3"/>
          <a:stretch>
            <a:fillRect/>
          </a:stretch>
        </p:blipFill>
        <p:spPr>
          <a:xfrm>
            <a:off x="-905696" y="686275"/>
            <a:ext cx="5484495" cy="5268273"/>
          </a:xfrm>
          <a:prstGeom prst="rect">
            <a:avLst/>
          </a:prstGeom>
        </p:spPr>
      </p:pic>
      <p:grpSp>
        <p:nvGrpSpPr>
          <p:cNvPr id="25" name="群組 24"/>
          <p:cNvGrpSpPr/>
          <p:nvPr/>
        </p:nvGrpSpPr>
        <p:grpSpPr>
          <a:xfrm>
            <a:off x="7502913" y="1357898"/>
            <a:ext cx="3591426" cy="4525006"/>
            <a:chOff x="7502913" y="1357898"/>
            <a:chExt cx="3591426" cy="4525006"/>
          </a:xfrm>
        </p:grpSpPr>
        <p:pic>
          <p:nvPicPr>
            <p:cNvPr id="24" name="圖片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2913" y="1357898"/>
              <a:ext cx="3591426" cy="4525006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7839660" y="2253802"/>
              <a:ext cx="2550044" cy="3090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8198823" y="1676619"/>
              <a:ext cx="640728" cy="24494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4327303" y="1854558"/>
            <a:ext cx="911096" cy="283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86" t="20125" r="44506" b="77809"/>
          <a:stretch/>
        </p:blipFill>
        <p:spPr>
          <a:xfrm>
            <a:off x="6071678" y="335210"/>
            <a:ext cx="450759" cy="141668"/>
          </a:xfrm>
          <a:prstGeom prst="rect">
            <a:avLst/>
          </a:prstGeom>
        </p:spPr>
      </p:pic>
      <p:grpSp>
        <p:nvGrpSpPr>
          <p:cNvPr id="27" name="群組 26"/>
          <p:cNvGrpSpPr/>
          <p:nvPr/>
        </p:nvGrpSpPr>
        <p:grpSpPr>
          <a:xfrm>
            <a:off x="4537097" y="3714538"/>
            <a:ext cx="3591426" cy="4353533"/>
            <a:chOff x="4300287" y="1252233"/>
            <a:chExt cx="3591426" cy="4353533"/>
          </a:xfrm>
        </p:grpSpPr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0287" y="1252233"/>
              <a:ext cx="3591426" cy="4353533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4652097" y="3069609"/>
              <a:ext cx="837127" cy="27260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8" name="圖片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661" y="1357898"/>
            <a:ext cx="3581900" cy="4239217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9371041" y="2782957"/>
            <a:ext cx="2550044" cy="1873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028" y="3320412"/>
            <a:ext cx="6449325" cy="3267531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4021416" y="2427614"/>
            <a:ext cx="1662544" cy="1476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762" y="1572144"/>
            <a:ext cx="6449325" cy="3267531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9118414" y="2095994"/>
            <a:ext cx="566502" cy="1572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8188338" y="2553296"/>
            <a:ext cx="4003662" cy="158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2164269" y="2479454"/>
            <a:ext cx="1278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spc="-80" dirty="0" smtClean="0">
                <a:solidFill>
                  <a:srgbClr val="FF0000"/>
                </a:solidFill>
              </a:rPr>
              <a:t>&lt; IP address of </a:t>
            </a:r>
            <a:r>
              <a:rPr lang="en-US" altLang="zh-TW" sz="1200" b="1" spc="-80" dirty="0" err="1" smtClean="0">
                <a:solidFill>
                  <a:srgbClr val="FF0000"/>
                </a:solidFill>
              </a:rPr>
              <a:t>RasPi</a:t>
            </a:r>
            <a:endParaRPr lang="zh-TW" altLang="en-US" sz="1200" b="1" spc="-80" dirty="0">
              <a:solidFill>
                <a:srgbClr val="FF0000"/>
              </a:solidFill>
            </a:endParaRPr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78" t="29212" r="42945" b="68390"/>
          <a:stretch/>
        </p:blipFill>
        <p:spPr>
          <a:xfrm>
            <a:off x="5777859" y="1028266"/>
            <a:ext cx="569844" cy="16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6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54273" b="75910"/>
          <a:stretch/>
        </p:blipFill>
        <p:spPr>
          <a:xfrm>
            <a:off x="653267" y="495300"/>
            <a:ext cx="2939939" cy="97289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402" y="981746"/>
            <a:ext cx="64293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82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2" y="1409700"/>
            <a:ext cx="6429375" cy="4038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78819" y="1712892"/>
            <a:ext cx="2743198" cy="141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278194" y="3694092"/>
            <a:ext cx="285479" cy="130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55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2" y="1409700"/>
            <a:ext cx="6429375" cy="4038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70481" y="2331078"/>
            <a:ext cx="2743198" cy="141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503056" y="2472744"/>
            <a:ext cx="2743198" cy="141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862296" y="2627285"/>
            <a:ext cx="336994" cy="154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670481" y="2253699"/>
            <a:ext cx="2141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spc="-80" dirty="0" smtClean="0">
                <a:solidFill>
                  <a:srgbClr val="FF0000"/>
                </a:solidFill>
              </a:rPr>
              <a:t>(enter a password with 8 characters)</a:t>
            </a:r>
            <a:endParaRPr lang="zh-TW" altLang="en-US" sz="1200" b="1" spc="-8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513787" y="2406099"/>
            <a:ext cx="1631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spc="-80" dirty="0" smtClean="0">
                <a:solidFill>
                  <a:srgbClr val="FF0000"/>
                </a:solidFill>
              </a:rPr>
              <a:t>(enter the password again)</a:t>
            </a:r>
            <a:endParaRPr lang="zh-TW" altLang="en-US" sz="1200" b="1" spc="-8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735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2" y="1409700"/>
            <a:ext cx="6429375" cy="4038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18620" y="2463599"/>
            <a:ext cx="1855676" cy="1735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446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666"/>
          <a:stretch/>
        </p:blipFill>
        <p:spPr>
          <a:xfrm>
            <a:off x="493229" y="622851"/>
            <a:ext cx="11261449" cy="607280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81507" y="1204643"/>
            <a:ext cx="981032" cy="2000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312133" y="1204642"/>
            <a:ext cx="981032" cy="2000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816255" y="1204641"/>
            <a:ext cx="981032" cy="2000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066765" y="1204641"/>
            <a:ext cx="446139" cy="2000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5665835" y="1404728"/>
            <a:ext cx="327460" cy="3274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522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4405</TotalTime>
  <Words>19</Words>
  <Application>Microsoft Office PowerPoint</Application>
  <PresentationFormat>寬螢幕</PresentationFormat>
  <Paragraphs>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u3506953</dc:creator>
  <cp:lastModifiedBy>u3506953</cp:lastModifiedBy>
  <cp:revision>13</cp:revision>
  <dcterms:created xsi:type="dcterms:W3CDTF">2016-03-01T08:20:59Z</dcterms:created>
  <dcterms:modified xsi:type="dcterms:W3CDTF">2016-03-04T09:46:52Z</dcterms:modified>
</cp:coreProperties>
</file>