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76" r:id="rId3"/>
    <p:sldId id="277" r:id="rId4"/>
    <p:sldId id="278" r:id="rId5"/>
    <p:sldId id="279" r:id="rId6"/>
    <p:sldId id="280" r:id="rId7"/>
    <p:sldId id="284" r:id="rId8"/>
    <p:sldId id="285" r:id="rId9"/>
    <p:sldId id="286" r:id="rId10"/>
    <p:sldId id="287" r:id="rId11"/>
    <p:sldId id="258" r:id="rId12"/>
    <p:sldId id="263" r:id="rId13"/>
    <p:sldId id="264" r:id="rId14"/>
    <p:sldId id="265" r:id="rId15"/>
    <p:sldId id="281" r:id="rId16"/>
    <p:sldId id="282" r:id="rId17"/>
    <p:sldId id="28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4" autoAdjust="0"/>
    <p:restoredTop sz="94660"/>
  </p:normalViewPr>
  <p:slideViewPr>
    <p:cSldViewPr snapToGrid="0">
      <p:cViewPr>
        <p:scale>
          <a:sx n="81" d="100"/>
          <a:sy n="81" d="100"/>
        </p:scale>
        <p:origin x="-84" y="21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22-Feb-19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22-Feb-19</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836330" y="4777379"/>
            <a:ext cx="2355669" cy="1126283"/>
          </a:xfrm>
        </p:spPr>
        <p:txBody>
          <a:bodyPr>
            <a:normAutofit/>
          </a:bodyPr>
          <a:lstStyle/>
          <a:p>
            <a:r>
              <a:rPr lang="en-US" sz="2400" b="1" dirty="0" smtClean="0">
                <a:latin typeface="Times New Roman" pitchFamily="18" charset="0"/>
                <a:cs typeface="Times New Roman" pitchFamily="18" charset="0"/>
              </a:rPr>
              <a:t>Hina Murdhani</a:t>
            </a:r>
          </a:p>
          <a:p>
            <a:r>
              <a:rPr lang="en-US" sz="2400" b="1" dirty="0" smtClean="0">
                <a:latin typeface="Times New Roman" pitchFamily="18" charset="0"/>
                <a:cs typeface="Times New Roman" pitchFamily="18" charset="0"/>
              </a:rPr>
              <a:t>Variables 33</a:t>
            </a:r>
            <a:endParaRPr lang="en-US" sz="2400" b="1" dirty="0">
              <a:latin typeface="Times New Roman" pitchFamily="18" charset="0"/>
              <a:cs typeface="Times New Roman" pitchFamily="18" charset="0"/>
            </a:endParaRPr>
          </a:p>
        </p:txBody>
      </p:sp>
      <p:sp>
        <p:nvSpPr>
          <p:cNvPr id="4" name="Rectangle 3"/>
          <p:cNvSpPr/>
          <p:nvPr/>
        </p:nvSpPr>
        <p:spPr>
          <a:xfrm>
            <a:off x="3599162" y="2967335"/>
            <a:ext cx="5823262" cy="1107996"/>
          </a:xfrm>
          <a:prstGeom prst="rect">
            <a:avLst/>
          </a:prstGeom>
          <a:noFill/>
        </p:spPr>
        <p:txBody>
          <a:bodyPr wrap="none" lIns="91440" tIns="45720" rIns="91440" bIns="45720">
            <a:spAutoFit/>
          </a:bodyPr>
          <a:lstStyle/>
          <a:p>
            <a:pPr algn="ctr"/>
            <a:r>
              <a:rPr lang="en-US" sz="66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rPr>
              <a:t>Technical Skills</a:t>
            </a:r>
            <a:endParaRPr lang="en-US" sz="66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1238250" y="1263650"/>
            <a:ext cx="9781442" cy="4621335"/>
            <a:chOff x="0" y="0"/>
            <a:chExt cx="9226" cy="4706"/>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 y="20"/>
              <a:ext cx="9186" cy="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4"/>
            <p:cNvSpPr>
              <a:spLocks noChangeArrowheads="1"/>
            </p:cNvSpPr>
            <p:nvPr/>
          </p:nvSpPr>
          <p:spPr bwMode="auto">
            <a:xfrm>
              <a:off x="10" y="10"/>
              <a:ext cx="9206" cy="468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3784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b="1" dirty="0" smtClean="0">
                <a:latin typeface="Times New Roman" pitchFamily="18" charset="0"/>
                <a:cs typeface="Times New Roman" pitchFamily="18" charset="0"/>
              </a:rPr>
              <a:t>GTU Project Portal</a:t>
            </a:r>
            <a:br>
              <a:rPr lang="en-US" sz="4000" b="1" dirty="0" smtClean="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1933303" y="1881051"/>
            <a:ext cx="9571309" cy="4336869"/>
          </a:xfrm>
        </p:spPr>
        <p:txBody>
          <a:bodyPr>
            <a:noAutofit/>
          </a:bodyPr>
          <a:lstStyle/>
          <a:p>
            <a:r>
              <a:rPr lang="en-US" sz="2000" dirty="0" smtClean="0">
                <a:latin typeface="Times New Roman" pitchFamily="18" charset="0"/>
                <a:cs typeface="Times New Roman" pitchFamily="18" charset="0"/>
              </a:rPr>
              <a:t>GTU PROJECT PORTAL" we can say that it is extended version of GTU DESIGN PORTAL. It is based on design thinking methodologies which is developed and used by engineers and designers all over the glob.</a:t>
            </a:r>
          </a:p>
          <a:p>
            <a:pPr algn="just"/>
            <a:r>
              <a:rPr lang="en-US" sz="2000" dirty="0" smtClean="0">
                <a:latin typeface="Times New Roman" pitchFamily="18" charset="0"/>
                <a:cs typeface="Times New Roman" pitchFamily="18" charset="0"/>
              </a:rPr>
              <a:t>Main purpose of this is to convert </a:t>
            </a:r>
            <a:r>
              <a:rPr lang="en-US" sz="2000" dirty="0" smtClean="0">
                <a:latin typeface="Times New Roman" pitchFamily="18" charset="0"/>
                <a:cs typeface="Times New Roman" pitchFamily="18" charset="0"/>
              </a:rPr>
              <a:t>the design </a:t>
            </a:r>
            <a:r>
              <a:rPr lang="en-US" sz="2000" dirty="0" smtClean="0">
                <a:latin typeface="Times New Roman" pitchFamily="18" charset="0"/>
                <a:cs typeface="Times New Roman" pitchFamily="18" charset="0"/>
              </a:rPr>
              <a:t>thinking into reality.</a:t>
            </a:r>
          </a:p>
          <a:p>
            <a:pPr algn="just"/>
            <a:r>
              <a:rPr lang="en-US" sz="2000" dirty="0" smtClean="0">
                <a:latin typeface="Times New Roman" pitchFamily="18" charset="0"/>
                <a:cs typeface="Times New Roman" pitchFamily="18" charset="0"/>
              </a:rPr>
              <a:t>The other objective behind that is to simulate thought process and creativity among the students.</a:t>
            </a:r>
          </a:p>
          <a:p>
            <a:pPr algn="just"/>
            <a:r>
              <a:rPr lang="en-US" sz="2000" dirty="0" smtClean="0">
                <a:latin typeface="Times New Roman" pitchFamily="18" charset="0"/>
                <a:cs typeface="Times New Roman" pitchFamily="18" charset="0"/>
              </a:rPr>
              <a:t>To learn the problem solving techniques and increase the progression of practical learning and skill development.</a:t>
            </a:r>
          </a:p>
          <a:p>
            <a:pPr algn="just"/>
            <a:r>
              <a:rPr lang="en-US" sz="2000" dirty="0" smtClean="0">
                <a:latin typeface="Times New Roman" pitchFamily="18" charset="0"/>
                <a:cs typeface="Times New Roman" pitchFamily="18" charset="0"/>
              </a:rPr>
              <a:t>It will provide the platform due to which students can convert their ideas into reality and can develop his/her self practically</a:t>
            </a:r>
          </a:p>
          <a:p>
            <a:endParaRPr lang="en-US" sz="2000" dirty="0" smtClean="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User Characteristics</a:t>
            </a:r>
            <a:r>
              <a:rPr lang="en-US" dirty="0" smtClean="0"/>
              <a:t/>
            </a:r>
            <a:br>
              <a:rPr lang="en-US" dirty="0" smtClean="0"/>
            </a:br>
            <a:endParaRPr lang="en-US" dirty="0"/>
          </a:p>
        </p:txBody>
      </p:sp>
      <p:sp>
        <p:nvSpPr>
          <p:cNvPr id="3" name="Content Placeholder 2"/>
          <p:cNvSpPr>
            <a:spLocks noGrp="1"/>
          </p:cNvSpPr>
          <p:nvPr>
            <p:ph idx="1"/>
          </p:nvPr>
        </p:nvSpPr>
        <p:spPr>
          <a:xfrm>
            <a:off x="2521131" y="1789611"/>
            <a:ext cx="8983481" cy="4284618"/>
          </a:xfrm>
        </p:spPr>
        <p:txBody>
          <a:bodyPr>
            <a:noAutofit/>
          </a:bodyPr>
          <a:lstStyle/>
          <a:p>
            <a:r>
              <a:rPr lang="en-US" sz="2000" b="1" dirty="0" smtClean="0">
                <a:latin typeface="Times New Roman" pitchFamily="18" charset="0"/>
                <a:cs typeface="Times New Roman" pitchFamily="18" charset="0"/>
              </a:rPr>
              <a:t>Admin:-</a:t>
            </a:r>
          </a:p>
          <a:p>
            <a:pPr>
              <a:buNone/>
            </a:pP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 Manage Data</a:t>
            </a:r>
          </a:p>
          <a:p>
            <a:r>
              <a:rPr lang="en-US" sz="2000" dirty="0" smtClean="0">
                <a:latin typeface="Times New Roman" pitchFamily="18" charset="0"/>
                <a:cs typeface="Times New Roman" pitchFamily="18" charset="0"/>
              </a:rPr>
              <a:t> Update Data</a:t>
            </a:r>
          </a:p>
          <a:p>
            <a:r>
              <a:rPr lang="en-US" sz="2000" dirty="0" smtClean="0">
                <a:latin typeface="Times New Roman" pitchFamily="18" charset="0"/>
                <a:cs typeface="Times New Roman" pitchFamily="18" charset="0"/>
              </a:rPr>
              <a:t>modified system if any requirement changes is there </a:t>
            </a:r>
          </a:p>
          <a:p>
            <a:r>
              <a:rPr lang="en-US" sz="2000" dirty="0" smtClean="0">
                <a:latin typeface="Times New Roman" pitchFamily="18" charset="0"/>
                <a:cs typeface="Times New Roman" pitchFamily="18" charset="0"/>
              </a:rPr>
              <a:t>All the privileges are given to the admin</a:t>
            </a:r>
          </a:p>
          <a:p>
            <a:pPr>
              <a:buNone/>
            </a:pPr>
            <a:r>
              <a:rPr lang="en-US" sz="2000" dirty="0" smtClean="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latin typeface="Times New Roman" pitchFamily="18" charset="0"/>
                <a:cs typeface="Times New Roman" pitchFamily="18" charset="0"/>
              </a:rPr>
              <a:t>Users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200" b="1" dirty="0" smtClean="0">
                <a:latin typeface="Times New Roman" pitchFamily="18" charset="0"/>
                <a:cs typeface="Times New Roman" pitchFamily="18" charset="0"/>
              </a:rPr>
              <a:t>Faculty</a:t>
            </a:r>
          </a:p>
          <a:p>
            <a:pPr>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 Registration</a:t>
            </a:r>
          </a:p>
          <a:p>
            <a:r>
              <a:rPr lang="en-US" sz="2200" dirty="0" smtClean="0">
                <a:latin typeface="Times New Roman" pitchFamily="18" charset="0"/>
                <a:cs typeface="Times New Roman" pitchFamily="18" charset="0"/>
              </a:rPr>
              <a:t> Login</a:t>
            </a:r>
          </a:p>
          <a:p>
            <a:r>
              <a:rPr lang="en-US" sz="2200" dirty="0" smtClean="0">
                <a:latin typeface="Times New Roman" pitchFamily="18" charset="0"/>
                <a:cs typeface="Times New Roman" pitchFamily="18" charset="0"/>
              </a:rPr>
              <a:t> can see all the activities uploaded by students.</a:t>
            </a:r>
          </a:p>
          <a:p>
            <a:r>
              <a:rPr lang="en-US" sz="2200" dirty="0" smtClean="0">
                <a:latin typeface="Times New Roman" pitchFamily="18" charset="0"/>
                <a:cs typeface="Times New Roman" pitchFamily="18" charset="0"/>
              </a:rPr>
              <a:t>can comment if any mistake is done by students</a:t>
            </a:r>
          </a:p>
          <a:p>
            <a:r>
              <a:rPr lang="en-US" sz="2200" dirty="0" smtClean="0">
                <a:latin typeface="Times New Roman" pitchFamily="18" charset="0"/>
                <a:cs typeface="Times New Roman" pitchFamily="18" charset="0"/>
              </a:rPr>
              <a:t>can approve all the activities of the students</a:t>
            </a:r>
          </a:p>
          <a:p>
            <a:r>
              <a:rPr lang="en-US" sz="2200" dirty="0" smtClean="0">
                <a:latin typeface="Times New Roman" pitchFamily="18" charset="0"/>
                <a:cs typeface="Times New Roman" pitchFamily="18" charset="0"/>
              </a:rPr>
              <a:t> Feedbacks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b="1" dirty="0" smtClean="0">
                <a:latin typeface="Times New Roman" pitchFamily="18" charset="0"/>
                <a:cs typeface="Times New Roman" pitchFamily="18" charset="0"/>
              </a:rPr>
              <a:t>Student</a:t>
            </a:r>
          </a:p>
          <a:p>
            <a:pPr>
              <a:buNone/>
            </a:pP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Registration</a:t>
            </a:r>
          </a:p>
          <a:p>
            <a:r>
              <a:rPr lang="en-US" sz="2000" dirty="0" smtClean="0">
                <a:latin typeface="Times New Roman" pitchFamily="18" charset="0"/>
                <a:cs typeface="Times New Roman" pitchFamily="18" charset="0"/>
              </a:rPr>
              <a:t> Login</a:t>
            </a:r>
          </a:p>
          <a:p>
            <a:r>
              <a:rPr lang="en-US" sz="2000" dirty="0" smtClean="0">
                <a:latin typeface="Times New Roman" pitchFamily="18" charset="0"/>
                <a:cs typeface="Times New Roman" pitchFamily="18" charset="0"/>
              </a:rPr>
              <a:t>can upload all the activities of their project.</a:t>
            </a:r>
          </a:p>
          <a:p>
            <a:r>
              <a:rPr lang="en-US" sz="2000" dirty="0" smtClean="0">
                <a:latin typeface="Times New Roman" pitchFamily="18" charset="0"/>
                <a:cs typeface="Times New Roman" pitchFamily="18" charset="0"/>
              </a:rPr>
              <a:t> Feedbacks</a:t>
            </a:r>
          </a:p>
          <a:p>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_2019-02-21-12-17-25-222_exampale.com.gtupp.png"/>
          <p:cNvPicPr>
            <a:picLocks noChangeAspect="1"/>
          </p:cNvPicPr>
          <p:nvPr/>
        </p:nvPicPr>
        <p:blipFill>
          <a:blip r:embed="rId2"/>
          <a:stretch>
            <a:fillRect/>
          </a:stretch>
        </p:blipFill>
        <p:spPr>
          <a:xfrm>
            <a:off x="1855061" y="966652"/>
            <a:ext cx="2690813" cy="4807132"/>
          </a:xfrm>
          <a:prstGeom prst="rect">
            <a:avLst/>
          </a:prstGeom>
        </p:spPr>
      </p:pic>
      <p:pic>
        <p:nvPicPr>
          <p:cNvPr id="5" name="Picture 4" descr="g3.JPG"/>
          <p:cNvPicPr>
            <a:picLocks noChangeAspect="1"/>
          </p:cNvPicPr>
          <p:nvPr/>
        </p:nvPicPr>
        <p:blipFill>
          <a:blip r:embed="rId3"/>
          <a:stretch>
            <a:fillRect/>
          </a:stretch>
        </p:blipFill>
        <p:spPr>
          <a:xfrm>
            <a:off x="5444489" y="914536"/>
            <a:ext cx="2719795" cy="4793933"/>
          </a:xfrm>
          <a:prstGeom prst="rect">
            <a:avLst/>
          </a:prstGeom>
        </p:spPr>
      </p:pic>
      <p:pic>
        <p:nvPicPr>
          <p:cNvPr id="6" name="Picture 5" descr="Screenshot_2019-02-21-12-17-47-506_exampale.com.gtupp.png"/>
          <p:cNvPicPr>
            <a:picLocks noChangeAspect="1"/>
          </p:cNvPicPr>
          <p:nvPr/>
        </p:nvPicPr>
        <p:blipFill>
          <a:blip r:embed="rId4"/>
          <a:stretch>
            <a:fillRect/>
          </a:stretch>
        </p:blipFill>
        <p:spPr>
          <a:xfrm>
            <a:off x="9000310" y="901337"/>
            <a:ext cx="2838858" cy="4820193"/>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1.JPG"/>
          <p:cNvPicPr>
            <a:picLocks noChangeAspect="1"/>
          </p:cNvPicPr>
          <p:nvPr/>
        </p:nvPicPr>
        <p:blipFill>
          <a:blip r:embed="rId2"/>
          <a:stretch>
            <a:fillRect/>
          </a:stretch>
        </p:blipFill>
        <p:spPr>
          <a:xfrm>
            <a:off x="1946366" y="1586729"/>
            <a:ext cx="2575695" cy="4226242"/>
          </a:xfrm>
          <a:prstGeom prst="rect">
            <a:avLst/>
          </a:prstGeom>
        </p:spPr>
      </p:pic>
      <p:pic>
        <p:nvPicPr>
          <p:cNvPr id="5" name="Picture 4" descr="Screenshot_2019-02-21-12-18-01-877_exampale.com.gtupp.png"/>
          <p:cNvPicPr>
            <a:picLocks noChangeAspect="1"/>
          </p:cNvPicPr>
          <p:nvPr/>
        </p:nvPicPr>
        <p:blipFill>
          <a:blip r:embed="rId3"/>
          <a:stretch>
            <a:fillRect/>
          </a:stretch>
        </p:blipFill>
        <p:spPr>
          <a:xfrm>
            <a:off x="5303520" y="1567542"/>
            <a:ext cx="2786606" cy="4349932"/>
          </a:xfrm>
          <a:prstGeom prst="rect">
            <a:avLst/>
          </a:prstGeom>
        </p:spPr>
      </p:pic>
      <p:pic>
        <p:nvPicPr>
          <p:cNvPr id="7" name="Picture 6" descr="Screenshot_2019-02-21-12-18-14-923_exampale.com.gtupp.png"/>
          <p:cNvPicPr>
            <a:picLocks noChangeAspect="1"/>
          </p:cNvPicPr>
          <p:nvPr/>
        </p:nvPicPr>
        <p:blipFill>
          <a:blip r:embed="rId4"/>
          <a:stretch>
            <a:fillRect/>
          </a:stretch>
        </p:blipFill>
        <p:spPr>
          <a:xfrm>
            <a:off x="9143998" y="1554481"/>
            <a:ext cx="2655978" cy="434993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_2019-02-21-12-18-56-726_exampale.com.gtupp.png"/>
          <p:cNvPicPr>
            <a:picLocks noChangeAspect="1"/>
          </p:cNvPicPr>
          <p:nvPr/>
        </p:nvPicPr>
        <p:blipFill>
          <a:blip r:embed="rId2"/>
          <a:stretch>
            <a:fillRect/>
          </a:stretch>
        </p:blipFill>
        <p:spPr>
          <a:xfrm>
            <a:off x="4167187" y="574766"/>
            <a:ext cx="3857625" cy="556477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30584" y="2481943"/>
            <a:ext cx="5695406" cy="1107996"/>
          </a:xfrm>
          <a:prstGeom prst="rect">
            <a:avLst/>
          </a:prstGeom>
          <a:noFill/>
        </p:spPr>
        <p:txBody>
          <a:bodyPr wrap="square" lIns="91440" tIns="45720" rIns="91440" bIns="45720">
            <a:spAutoFit/>
          </a:bodyPr>
          <a:lstStyle/>
          <a:p>
            <a:pPr algn="ctr"/>
            <a:r>
              <a:rPr lang="en-US" sz="6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THANK</a:t>
            </a: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r>
              <a:rPr lang="en-US" sz="66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YOU</a:t>
            </a:r>
            <a:endParaRPr lang="en-US" sz="66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extLst>
      <p:ext uri="{BB962C8B-B14F-4D97-AF65-F5344CB8AC3E}">
        <p14:creationId xmlns:p14="http://schemas.microsoft.com/office/powerpoint/2010/main" val="859539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Technologies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2024743"/>
            <a:ext cx="8915400" cy="3886479"/>
          </a:xfrm>
        </p:spPr>
        <p:txBody>
          <a:bodyPr>
            <a:normAutofit/>
          </a:bodyPr>
          <a:lstStyle/>
          <a:p>
            <a:r>
              <a:rPr lang="en-US" sz="2200" dirty="0" smtClean="0">
                <a:latin typeface="Times New Roman" pitchFamily="18" charset="0"/>
                <a:cs typeface="Times New Roman" pitchFamily="18" charset="0"/>
              </a:rPr>
              <a:t>C</a:t>
            </a:r>
          </a:p>
          <a:p>
            <a:r>
              <a:rPr lang="en-US" sz="2200" dirty="0" smtClean="0">
                <a:latin typeface="Times New Roman" pitchFamily="18" charset="0"/>
                <a:cs typeface="Times New Roman" pitchFamily="18" charset="0"/>
              </a:rPr>
              <a:t>C++</a:t>
            </a:r>
          </a:p>
          <a:p>
            <a:r>
              <a:rPr lang="en-US" sz="2200" dirty="0" smtClean="0">
                <a:latin typeface="Times New Roman" pitchFamily="18" charset="0"/>
                <a:cs typeface="Times New Roman" pitchFamily="18" charset="0"/>
              </a:rPr>
              <a:t>JAVA</a:t>
            </a:r>
          </a:p>
          <a:p>
            <a:r>
              <a:rPr lang="en-US" sz="2200" dirty="0" smtClean="0">
                <a:latin typeface="Times New Roman" pitchFamily="18" charset="0"/>
                <a:cs typeface="Times New Roman" pitchFamily="18" charset="0"/>
              </a:rPr>
              <a:t>PHP</a:t>
            </a:r>
          </a:p>
          <a:p>
            <a:r>
              <a:rPr lang="en-US" sz="2200" dirty="0" smtClean="0">
                <a:latin typeface="Times New Roman" pitchFamily="18" charset="0"/>
                <a:cs typeface="Times New Roman" pitchFamily="18" charset="0"/>
              </a:rPr>
              <a:t>Android</a:t>
            </a:r>
          </a:p>
          <a:p>
            <a:r>
              <a:rPr lang="en-US" sz="2200" dirty="0" smtClean="0">
                <a:latin typeface="Times New Roman" pitchFamily="18" charset="0"/>
                <a:cs typeface="Times New Roman" pitchFamily="18" charset="0"/>
              </a:rPr>
              <a:t>HTML</a:t>
            </a:r>
          </a:p>
          <a:p>
            <a:r>
              <a:rPr lang="en-US" sz="2200" dirty="0" smtClean="0">
                <a:latin typeface="Times New Roman" pitchFamily="18" charset="0"/>
                <a:cs typeface="Times New Roman" pitchFamily="18" charset="0"/>
              </a:rPr>
              <a:t>CSS</a:t>
            </a:r>
            <a:endParaRPr lang="en-US" sz="22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Projects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946366"/>
            <a:ext cx="8915400" cy="3964856"/>
          </a:xfrm>
        </p:spPr>
        <p:txBody>
          <a:bodyPr>
            <a:normAutofit/>
          </a:bodyPr>
          <a:lstStyle/>
          <a:p>
            <a:r>
              <a:rPr lang="en-US" sz="2200" dirty="0" smtClean="0">
                <a:latin typeface="Times New Roman" pitchFamily="18" charset="0"/>
                <a:cs typeface="Times New Roman" pitchFamily="18" charset="0"/>
              </a:rPr>
              <a:t>Vaccination Indicator</a:t>
            </a:r>
          </a:p>
          <a:p>
            <a:pPr>
              <a:buNone/>
            </a:pPr>
            <a:endParaRPr lang="en-US" sz="2200" dirty="0" smtClean="0">
              <a:latin typeface="Times New Roman" pitchFamily="18" charset="0"/>
              <a:cs typeface="Times New Roman" pitchFamily="18" charset="0"/>
            </a:endParaRPr>
          </a:p>
          <a:p>
            <a:r>
              <a:rPr lang="en-US" sz="2200" dirty="0" smtClean="0">
                <a:latin typeface="Times New Roman" pitchFamily="18" charset="0"/>
                <a:cs typeface="Times New Roman" pitchFamily="18" charset="0"/>
              </a:rPr>
              <a:t>GTU Project Portal</a:t>
            </a:r>
            <a:endParaRPr lang="en-US" sz="2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Times New Roman" pitchFamily="18" charset="0"/>
                <a:cs typeface="Times New Roman" pitchFamily="18" charset="0"/>
              </a:rPr>
              <a:t>Vaccination Indicator</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619794"/>
            <a:ext cx="8915400" cy="4291428"/>
          </a:xfrm>
        </p:spPr>
        <p:txBody>
          <a:bodyPr/>
          <a:lstStyle/>
          <a:p>
            <a:r>
              <a:rPr lang="en-US" sz="2400" b="1" dirty="0" smtClean="0">
                <a:latin typeface="Times New Roman" pitchFamily="18" charset="0"/>
                <a:cs typeface="Times New Roman" pitchFamily="18" charset="0"/>
              </a:rPr>
              <a:t>Why we choose this domain?</a:t>
            </a:r>
          </a:p>
          <a:p>
            <a:endParaRPr lang="en-US" dirty="0" smtClean="0"/>
          </a:p>
          <a:p>
            <a:pPr marL="457200" indent="-457200" algn="just">
              <a:buFont typeface="Arial" pitchFamily="34" charset="0"/>
              <a:buChar char="•"/>
            </a:pPr>
            <a:r>
              <a:rPr lang="en-IN" sz="2200" dirty="0" smtClean="0">
                <a:latin typeface="Times New Roman" pitchFamily="18" charset="0"/>
                <a:cs typeface="Times New Roman" pitchFamily="18" charset="0"/>
              </a:rPr>
              <a:t>In India many children's are suffer from disease due to they do </a:t>
            </a:r>
            <a:r>
              <a:rPr lang="en-US" sz="2200" dirty="0" smtClean="0">
                <a:latin typeface="Times New Roman" pitchFamily="18" charset="0"/>
                <a:cs typeface="Times New Roman" pitchFamily="18" charset="0"/>
              </a:rPr>
              <a:t>not get vaccine of children on time.</a:t>
            </a:r>
            <a:endParaRPr lang="en-IN" sz="2200" dirty="0" smtClean="0">
              <a:latin typeface="Times New Roman" pitchFamily="18" charset="0"/>
              <a:cs typeface="Times New Roman" pitchFamily="18" charset="0"/>
            </a:endParaRPr>
          </a:p>
          <a:p>
            <a:pPr marL="457200" indent="-457200" algn="just">
              <a:buFont typeface="Arial" pitchFamily="34" charset="0"/>
              <a:buChar char="•"/>
            </a:pPr>
            <a:r>
              <a:rPr lang="en-IN" sz="2200" dirty="0" smtClean="0">
                <a:latin typeface="Times New Roman" pitchFamily="18" charset="0"/>
                <a:cs typeface="Times New Roman" pitchFamily="18" charset="0"/>
              </a:rPr>
              <a:t>Vaccination has its own time, period and schedule.</a:t>
            </a:r>
          </a:p>
          <a:p>
            <a:pPr marL="457200" indent="-457200" algn="just">
              <a:buFont typeface="Arial" pitchFamily="34" charset="0"/>
              <a:buChar char="•"/>
            </a:pPr>
            <a:r>
              <a:rPr lang="en-US" sz="2200" dirty="0" smtClean="0">
                <a:latin typeface="Times New Roman" pitchFamily="18" charset="0"/>
                <a:cs typeface="Times New Roman" pitchFamily="18" charset="0"/>
              </a:rPr>
              <a:t>There are many problem related to vaccine like parents don’t know the   time or date of vaccine.</a:t>
            </a:r>
          </a:p>
          <a:p>
            <a:pPr marL="457200" indent="-457200" algn="just">
              <a:buFont typeface="Arial" pitchFamily="34" charset="0"/>
              <a:buChar char="•"/>
            </a:pPr>
            <a:r>
              <a:rPr lang="en-US" sz="2200" dirty="0" smtClean="0">
                <a:latin typeface="Times New Roman" pitchFamily="18" charset="0"/>
                <a:cs typeface="Times New Roman" pitchFamily="18" charset="0"/>
              </a:rPr>
              <a:t>In some rural area illiterate persons don’t have any information about any vaccine so they can’t protect their children from the diseases related to vaccine.</a:t>
            </a:r>
          </a:p>
          <a:p>
            <a:pPr marL="457200" indent="-457200" algn="just">
              <a:buFont typeface="Arial" pitchFamily="34" charset="0"/>
              <a:buChar char="•"/>
            </a:pPr>
            <a:endParaRPr lang="en-US" dirty="0" smtClean="0"/>
          </a:p>
          <a:p>
            <a:pPr algn="just">
              <a:buNone/>
            </a:pPr>
            <a:endParaRPr lang="en-US" dirty="0" smtClean="0"/>
          </a:p>
          <a:p>
            <a:pPr algn="just"/>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8930"/>
          </a:xfrm>
        </p:spPr>
        <p:txBody>
          <a:bodyPr>
            <a:normAutofit/>
          </a:bodyPr>
          <a:lstStyle/>
          <a:p>
            <a:r>
              <a:rPr lang="en-US" sz="4000" b="1" dirty="0" smtClean="0">
                <a:latin typeface="Times New Roman" pitchFamily="18" charset="0"/>
                <a:cs typeface="Times New Roman" pitchFamily="18" charset="0"/>
              </a:rPr>
              <a:t>Cont....</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737360"/>
            <a:ext cx="8915400" cy="4173862"/>
          </a:xfrm>
        </p:spPr>
        <p:txBody>
          <a:bodyPr/>
          <a:lstStyle/>
          <a:p>
            <a:endParaRPr lang="en-US" dirty="0" smtClean="0"/>
          </a:p>
          <a:p>
            <a:pPr>
              <a:buNone/>
            </a:pPr>
            <a:endParaRPr lang="en-US" dirty="0" smtClean="0"/>
          </a:p>
          <a:p>
            <a:r>
              <a:rPr lang="en-US" sz="2200" dirty="0" smtClean="0">
                <a:latin typeface="Times New Roman" pitchFamily="18" charset="0"/>
                <a:cs typeface="Times New Roman" pitchFamily="18" charset="0"/>
              </a:rPr>
              <a:t>The main functionality of this website is that it will generate vaccine chart based on birth date of child.</a:t>
            </a:r>
            <a:endParaRPr lang="en-US" sz="22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43433"/>
          </a:xfrm>
        </p:spPr>
        <p:txBody>
          <a:bodyPr>
            <a:normAutofit/>
          </a:bodyPr>
          <a:lstStyle/>
          <a:p>
            <a:r>
              <a:rPr lang="en-US" sz="4000" b="1" dirty="0" smtClean="0">
                <a:latin typeface="Times New Roman" pitchFamily="18" charset="0"/>
                <a:cs typeface="Times New Roman" pitchFamily="18" charset="0"/>
              </a:rPr>
              <a:t>Work Flow</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2589212" y="1750422"/>
            <a:ext cx="8915400" cy="4160799"/>
          </a:xfrm>
        </p:spPr>
        <p:txBody>
          <a:bodyPr/>
          <a:lstStyle/>
          <a:p>
            <a:r>
              <a:rPr lang="en-US" sz="2200" dirty="0" smtClean="0">
                <a:latin typeface="Times New Roman" pitchFamily="18" charset="0"/>
                <a:cs typeface="Times New Roman" pitchFamily="18" charset="0"/>
              </a:rPr>
              <a:t>Registration</a:t>
            </a:r>
          </a:p>
          <a:p>
            <a:r>
              <a:rPr lang="en-US" sz="2200" dirty="0" smtClean="0">
                <a:latin typeface="Times New Roman" pitchFamily="18" charset="0"/>
                <a:cs typeface="Times New Roman" pitchFamily="18" charset="0"/>
              </a:rPr>
              <a:t>Login</a:t>
            </a:r>
          </a:p>
          <a:p>
            <a:r>
              <a:rPr lang="en-US" sz="2200" dirty="0" smtClean="0">
                <a:latin typeface="Times New Roman" pitchFamily="18" charset="0"/>
                <a:cs typeface="Times New Roman" pitchFamily="18" charset="0"/>
              </a:rPr>
              <a:t>Generation of vaccine chart based on child DOB</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225" y="1076626"/>
            <a:ext cx="4678605" cy="461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a:grpSpLocks/>
          </p:cNvGrpSpPr>
          <p:nvPr/>
        </p:nvGrpSpPr>
        <p:grpSpPr bwMode="auto">
          <a:xfrm>
            <a:off x="6541476" y="1184030"/>
            <a:ext cx="5263661" cy="4372708"/>
            <a:chOff x="1710" y="219"/>
            <a:chExt cx="9225" cy="4636"/>
          </a:xfrm>
        </p:grpSpPr>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0" y="239"/>
              <a:ext cx="9185" cy="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7"/>
            <p:cNvSpPr>
              <a:spLocks noChangeArrowheads="1"/>
            </p:cNvSpPr>
            <p:nvPr/>
          </p:nvSpPr>
          <p:spPr bwMode="auto">
            <a:xfrm>
              <a:off x="1720" y="229"/>
              <a:ext cx="9205" cy="461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0555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550" y="1380457"/>
            <a:ext cx="9827250" cy="4293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585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2"/>
          <p:cNvGrpSpPr>
            <a:grpSpLocks/>
          </p:cNvGrpSpPr>
          <p:nvPr/>
        </p:nvGrpSpPr>
        <p:grpSpPr bwMode="auto">
          <a:xfrm>
            <a:off x="1512276" y="1148197"/>
            <a:ext cx="10117015" cy="4396817"/>
            <a:chOff x="1710" y="241"/>
            <a:chExt cx="9219" cy="4553"/>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0" y="261"/>
              <a:ext cx="9179" cy="1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a:spLocks noChangeArrowheads="1"/>
            </p:cNvSpPr>
            <p:nvPr/>
          </p:nvSpPr>
          <p:spPr bwMode="auto">
            <a:xfrm>
              <a:off x="1720" y="251"/>
              <a:ext cx="9199" cy="453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2294127"/>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302</TotalTime>
  <Words>302</Words>
  <Application>Microsoft Office PowerPoint</Application>
  <PresentationFormat>Custom</PresentationFormat>
  <Paragraphs>61</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Wisp</vt:lpstr>
      <vt:lpstr>PowerPoint Presentation</vt:lpstr>
      <vt:lpstr>Technologies</vt:lpstr>
      <vt:lpstr>Projects</vt:lpstr>
      <vt:lpstr>Vaccination Indicator</vt:lpstr>
      <vt:lpstr>Cont....</vt:lpstr>
      <vt:lpstr>Work Flow</vt:lpstr>
      <vt:lpstr>PowerPoint Presentation</vt:lpstr>
      <vt:lpstr>PowerPoint Presentation</vt:lpstr>
      <vt:lpstr>PowerPoint Presentation</vt:lpstr>
      <vt:lpstr>PowerPoint Presentation</vt:lpstr>
      <vt:lpstr>GTU Project Portal </vt:lpstr>
      <vt:lpstr>User Characteristics </vt:lpstr>
      <vt:lpstr>Users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dc:creator>
  <cp:lastModifiedBy>Dell</cp:lastModifiedBy>
  <cp:revision>44</cp:revision>
  <dcterms:created xsi:type="dcterms:W3CDTF">2014-09-12T02:13:59Z</dcterms:created>
  <dcterms:modified xsi:type="dcterms:W3CDTF">2019-02-23T05:06:26Z</dcterms:modified>
</cp:coreProperties>
</file>