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41"/>
  </p:notesMasterIdLst>
  <p:sldIdLst>
    <p:sldId id="372" r:id="rId2"/>
    <p:sldId id="258" r:id="rId3"/>
    <p:sldId id="260" r:id="rId4"/>
    <p:sldId id="257" r:id="rId5"/>
    <p:sldId id="350" r:id="rId6"/>
    <p:sldId id="348" r:id="rId7"/>
    <p:sldId id="285" r:id="rId8"/>
    <p:sldId id="362" r:id="rId9"/>
    <p:sldId id="363" r:id="rId10"/>
    <p:sldId id="364" r:id="rId11"/>
    <p:sldId id="387" r:id="rId12"/>
    <p:sldId id="388" r:id="rId13"/>
    <p:sldId id="401" r:id="rId14"/>
    <p:sldId id="402" r:id="rId15"/>
    <p:sldId id="403" r:id="rId16"/>
    <p:sldId id="404" r:id="rId17"/>
    <p:sldId id="355" r:id="rId18"/>
    <p:sldId id="287" r:id="rId19"/>
    <p:sldId id="366" r:id="rId20"/>
    <p:sldId id="354" r:id="rId21"/>
    <p:sldId id="405" r:id="rId22"/>
    <p:sldId id="373" r:id="rId23"/>
    <p:sldId id="406" r:id="rId24"/>
    <p:sldId id="407" r:id="rId25"/>
    <p:sldId id="357" r:id="rId26"/>
    <p:sldId id="274" r:id="rId27"/>
    <p:sldId id="374" r:id="rId28"/>
    <p:sldId id="352" r:id="rId29"/>
    <p:sldId id="375" r:id="rId30"/>
    <p:sldId id="376" r:id="rId31"/>
    <p:sldId id="377" r:id="rId32"/>
    <p:sldId id="358" r:id="rId33"/>
    <p:sldId id="318" r:id="rId34"/>
    <p:sldId id="359" r:id="rId35"/>
    <p:sldId id="316" r:id="rId36"/>
    <p:sldId id="320" r:id="rId37"/>
    <p:sldId id="360" r:id="rId38"/>
    <p:sldId id="361" r:id="rId39"/>
    <p:sldId id="378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55123-E7A2-D502-877B-2797CA5C01BE}" v="315" dt="2025-10-16T05:56:51.058"/>
    <p1510:client id="{83CFED0B-E4B9-8DFD-573F-07395D74B711}" v="3" dt="2025-10-16T00:36:30.665"/>
    <p1510:client id="{D76971F6-D65E-E442-4672-5F44DE74D98A}" v="1" dt="2025-10-16T01:37:07.791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-INST 吉川洋平" userId="19706b0f-5609-49a4-9fe3-c6e485df3adf" providerId="ADAL" clId="{C1019AA5-5FD7-5041-B62C-E9EE87D62EDA}"/>
    <pc:docChg chg="undo custSel addSld delSld modSld sldOrd modMainMaster">
      <pc:chgData name="TH-INST 吉川洋平" userId="19706b0f-5609-49a4-9fe3-c6e485df3adf" providerId="ADAL" clId="{C1019AA5-5FD7-5041-B62C-E9EE87D62EDA}" dt="2025-10-12T03:47:30.146" v="3823" actId="20577"/>
      <pc:docMkLst>
        <pc:docMk/>
      </pc:docMkLst>
      <pc:sldChg chg="addSp delSp modSp mod ord setBg delDesignElem chgLayout">
        <pc:chgData name="TH-INST 吉川洋平" userId="19706b0f-5609-49a4-9fe3-c6e485df3adf" providerId="ADAL" clId="{C1019AA5-5FD7-5041-B62C-E9EE87D62EDA}" dt="2025-10-12T03:44:05.559" v="3808" actId="255"/>
        <pc:sldMkLst>
          <pc:docMk/>
          <pc:sldMk cId="3906711844" sldId="257"/>
        </pc:sldMkLst>
        <pc:spChg chg="mod ord">
          <ac:chgData name="TH-INST 吉川洋平" userId="19706b0f-5609-49a4-9fe3-c6e485df3adf" providerId="ADAL" clId="{C1019AA5-5FD7-5041-B62C-E9EE87D62EDA}" dt="2025-10-12T03:44:05.559" v="3808" actId="255"/>
          <ac:spMkLst>
            <pc:docMk/>
            <pc:sldMk cId="3906711844" sldId="257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C1019AA5-5FD7-5041-B62C-E9EE87D62EDA}" dt="2025-10-01T08:58:36.980" v="2809" actId="26606"/>
          <ac:spMkLst>
            <pc:docMk/>
            <pc:sldMk cId="3906711844" sldId="257"/>
            <ac:spMk id="44" creationId="{9DBC8166-481C-4473-95F5-9A5B9073B7F1}"/>
          </ac:spMkLst>
        </pc:spChg>
        <pc:spChg chg="add">
          <ac:chgData name="TH-INST 吉川洋平" userId="19706b0f-5609-49a4-9fe3-c6e485df3adf" providerId="ADAL" clId="{C1019AA5-5FD7-5041-B62C-E9EE87D62EDA}" dt="2025-10-01T08:58:36.980" v="2809" actId="26606"/>
          <ac:spMkLst>
            <pc:docMk/>
            <pc:sldMk cId="3906711844" sldId="257"/>
            <ac:spMk id="46" creationId="{A5A5CE6E-90AF-4D43-A014-1F9EC83EB93D}"/>
          </ac:spMkLst>
        </pc:spChg>
        <pc:graphicFrameChg chg="mod ord modGraphic">
          <ac:chgData name="TH-INST 吉川洋平" userId="19706b0f-5609-49a4-9fe3-c6e485df3adf" providerId="ADAL" clId="{C1019AA5-5FD7-5041-B62C-E9EE87D62EDA}" dt="2025-10-01T08:58:36.980" v="2809" actId="26606"/>
          <ac:graphicFrameMkLst>
            <pc:docMk/>
            <pc:sldMk cId="3906711844" sldId="257"/>
            <ac:graphicFrameMk id="39" creationId="{B177A9DE-0DDE-D4E6-3209-3192D124D893}"/>
          </ac:graphicFrameMkLst>
        </pc:graphicFrameChg>
      </pc:sldChg>
      <pc:sldChg chg="addSp delSp modSp mod setBg delDesignElem">
        <pc:chgData name="TH-INST 吉川洋平" userId="19706b0f-5609-49a4-9fe3-c6e485df3adf" providerId="ADAL" clId="{C1019AA5-5FD7-5041-B62C-E9EE87D62EDA}" dt="2025-10-01T08:58:06.220" v="2805" actId="20577"/>
        <pc:sldMkLst>
          <pc:docMk/>
          <pc:sldMk cId="1354332911" sldId="258"/>
        </pc:sldMkLst>
        <pc:spChg chg="mod">
          <ac:chgData name="TH-INST 吉川洋平" userId="19706b0f-5609-49a4-9fe3-c6e485df3adf" providerId="ADAL" clId="{C1019AA5-5FD7-5041-B62C-E9EE87D62EDA}" dt="2025-10-01T08:57:57.728" v="2803" actId="26606"/>
          <ac:spMkLst>
            <pc:docMk/>
            <pc:sldMk cId="1354332911" sldId="258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C1019AA5-5FD7-5041-B62C-E9EE87D62EDA}" dt="2025-10-01T08:57:57.728" v="2803" actId="26606"/>
          <ac:spMkLst>
            <pc:docMk/>
            <pc:sldMk cId="1354332911" sldId="258"/>
            <ac:spMk id="23" creationId="{BACC6370-2D7E-4714-9D71-7542949D7D5D}"/>
          </ac:spMkLst>
        </pc:spChg>
        <pc:spChg chg="add">
          <ac:chgData name="TH-INST 吉川洋平" userId="19706b0f-5609-49a4-9fe3-c6e485df3adf" providerId="ADAL" clId="{C1019AA5-5FD7-5041-B62C-E9EE87D62EDA}" dt="2025-10-01T08:57:57.728" v="2803" actId="26606"/>
          <ac:spMkLst>
            <pc:docMk/>
            <pc:sldMk cId="1354332911" sldId="258"/>
            <ac:spMk id="25" creationId="{256B2C21-A230-48C0-8DF1-C46611373C44}"/>
          </ac:spMkLst>
        </pc:spChg>
        <pc:spChg chg="add">
          <ac:chgData name="TH-INST 吉川洋平" userId="19706b0f-5609-49a4-9fe3-c6e485df3adf" providerId="ADAL" clId="{C1019AA5-5FD7-5041-B62C-E9EE87D62EDA}" dt="2025-10-01T08:57:57.728" v="2803" actId="26606"/>
          <ac:spMkLst>
            <pc:docMk/>
            <pc:sldMk cId="1354332911" sldId="258"/>
            <ac:spMk id="27" creationId="{3847E18C-932D-4C95-AABA-FEC7C9499AD7}"/>
          </ac:spMkLst>
        </pc:spChg>
        <pc:spChg chg="add">
          <ac:chgData name="TH-INST 吉川洋平" userId="19706b0f-5609-49a4-9fe3-c6e485df3adf" providerId="ADAL" clId="{C1019AA5-5FD7-5041-B62C-E9EE87D62EDA}" dt="2025-10-01T08:57:57.728" v="2803" actId="26606"/>
          <ac:spMkLst>
            <pc:docMk/>
            <pc:sldMk cId="1354332911" sldId="258"/>
            <ac:spMk id="29" creationId="{3150CB11-0C61-439E-910F-5787759E72A0}"/>
          </ac:spMkLst>
        </pc:spChg>
        <pc:spChg chg="add">
          <ac:chgData name="TH-INST 吉川洋平" userId="19706b0f-5609-49a4-9fe3-c6e485df3adf" providerId="ADAL" clId="{C1019AA5-5FD7-5041-B62C-E9EE87D62EDA}" dt="2025-10-01T08:57:57.728" v="2803" actId="26606"/>
          <ac:spMkLst>
            <pc:docMk/>
            <pc:sldMk cId="1354332911" sldId="258"/>
            <ac:spMk id="31" creationId="{43F8A58B-5155-44CE-A5FF-7647B47D0A7A}"/>
          </ac:spMkLst>
        </pc:spChg>
        <pc:spChg chg="add">
          <ac:chgData name="TH-INST 吉川洋平" userId="19706b0f-5609-49a4-9fe3-c6e485df3adf" providerId="ADAL" clId="{C1019AA5-5FD7-5041-B62C-E9EE87D62EDA}" dt="2025-10-01T08:57:57.728" v="2803" actId="26606"/>
          <ac:spMkLst>
            <pc:docMk/>
            <pc:sldMk cId="1354332911" sldId="258"/>
            <ac:spMk id="33" creationId="{443F2ACA-E6D6-4028-82DD-F03C262D5DE6}"/>
          </ac:spMkLst>
        </pc:spChg>
        <pc:graphicFrameChg chg="mod modGraphic">
          <ac:chgData name="TH-INST 吉川洋平" userId="19706b0f-5609-49a4-9fe3-c6e485df3adf" providerId="ADAL" clId="{C1019AA5-5FD7-5041-B62C-E9EE87D62EDA}" dt="2025-10-01T08:58:06.220" v="2805" actId="20577"/>
          <ac:graphicFrameMkLst>
            <pc:docMk/>
            <pc:sldMk cId="1354332911" sldId="258"/>
            <ac:graphicFrameMk id="18" creationId="{7209DDD7-8FD1-F45B-1F1B-AA3D53517546}"/>
          </ac:graphicFrameMkLst>
        </pc:graphicFrameChg>
      </pc:sldChg>
      <pc:sldChg chg="addSp delSp modSp mod setBg delDesignElem">
        <pc:chgData name="TH-INST 吉川洋平" userId="19706b0f-5609-49a4-9fe3-c6e485df3adf" providerId="ADAL" clId="{C1019AA5-5FD7-5041-B62C-E9EE87D62EDA}" dt="2025-10-01T08:58:22.957" v="2808" actId="26606"/>
        <pc:sldMkLst>
          <pc:docMk/>
          <pc:sldMk cId="3901128022" sldId="260"/>
        </pc:sldMkLst>
        <pc:spChg chg="mod">
          <ac:chgData name="TH-INST 吉川洋平" userId="19706b0f-5609-49a4-9fe3-c6e485df3adf" providerId="ADAL" clId="{C1019AA5-5FD7-5041-B62C-E9EE87D62EDA}" dt="2025-10-01T08:58:22.957" v="2808" actId="26606"/>
          <ac:spMkLst>
            <pc:docMk/>
            <pc:sldMk cId="3901128022" sldId="260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C1019AA5-5FD7-5041-B62C-E9EE87D62EDA}" dt="2025-10-01T08:58:22.957" v="2808" actId="26606"/>
          <ac:spMkLst>
            <pc:docMk/>
            <pc:sldMk cId="3901128022" sldId="260"/>
            <ac:spMk id="24" creationId="{257363FD-7E77-4145-9483-331A807ADF0E}"/>
          </ac:spMkLst>
        </pc:spChg>
        <pc:graphicFrameChg chg="mod modGraphic">
          <ac:chgData name="TH-INST 吉川洋平" userId="19706b0f-5609-49a4-9fe3-c6e485df3adf" providerId="ADAL" clId="{C1019AA5-5FD7-5041-B62C-E9EE87D62EDA}" dt="2025-10-01T08:58:22.957" v="2808" actId="26606"/>
          <ac:graphicFrameMkLst>
            <pc:docMk/>
            <pc:sldMk cId="3901128022" sldId="260"/>
            <ac:graphicFrameMk id="18" creationId="{4290AC20-3832-70AD-3FA1-151D3C0737EA}"/>
          </ac:graphicFrameMkLst>
        </pc:graphicFrameChg>
        <pc:picChg chg="add">
          <ac:chgData name="TH-INST 吉川洋平" userId="19706b0f-5609-49a4-9fe3-c6e485df3adf" providerId="ADAL" clId="{C1019AA5-5FD7-5041-B62C-E9EE87D62EDA}" dt="2025-10-01T08:58:22.957" v="2808" actId="26606"/>
          <ac:picMkLst>
            <pc:docMk/>
            <pc:sldMk cId="3901128022" sldId="260"/>
            <ac:picMk id="20" creationId="{DD9EFB6B-ED2E-1730-E85E-8B18629F3B17}"/>
          </ac:picMkLst>
        </pc:picChg>
      </pc:sldChg>
      <pc:sldChg chg="addSp delSp modSp mod modClrScheme chgLayout">
        <pc:chgData name="TH-INST 吉川洋平" userId="19706b0f-5609-49a4-9fe3-c6e485df3adf" providerId="ADAL" clId="{C1019AA5-5FD7-5041-B62C-E9EE87D62EDA}" dt="2025-09-28T13:10:44.603" v="1188" actId="1076"/>
        <pc:sldMkLst>
          <pc:docMk/>
          <pc:sldMk cId="2148600681" sldId="274"/>
        </pc:sldMkLst>
        <pc:spChg chg="add mod ord">
          <ac:chgData name="TH-INST 吉川洋平" userId="19706b0f-5609-49a4-9fe3-c6e485df3adf" providerId="ADAL" clId="{C1019AA5-5FD7-5041-B62C-E9EE87D62EDA}" dt="2025-09-28T13:10:39.004" v="1187" actId="20577"/>
          <ac:spMkLst>
            <pc:docMk/>
            <pc:sldMk cId="2148600681" sldId="274"/>
            <ac:spMk id="2" creationId="{67D98A7B-61B8-0179-3976-C79C2E6B0D37}"/>
          </ac:spMkLst>
        </pc:spChg>
        <pc:spChg chg="mod ord">
          <ac:chgData name="TH-INST 吉川洋平" userId="19706b0f-5609-49a4-9fe3-c6e485df3adf" providerId="ADAL" clId="{C1019AA5-5FD7-5041-B62C-E9EE87D62EDA}" dt="2025-09-28T13:10:28.720" v="1176" actId="700"/>
          <ac:spMkLst>
            <pc:docMk/>
            <pc:sldMk cId="2148600681" sldId="274"/>
            <ac:spMk id="18" creationId="{2645D06E-B335-F949-7FE6-214E9D8BE9C1}"/>
          </ac:spMkLst>
        </pc:spChg>
        <pc:picChg chg="mod">
          <ac:chgData name="TH-INST 吉川洋平" userId="19706b0f-5609-49a4-9fe3-c6e485df3adf" providerId="ADAL" clId="{C1019AA5-5FD7-5041-B62C-E9EE87D62EDA}" dt="2025-09-28T13:10:44.603" v="1188" actId="1076"/>
          <ac:picMkLst>
            <pc:docMk/>
            <pc:sldMk cId="2148600681" sldId="274"/>
            <ac:picMk id="3" creationId="{8CC3141B-CF73-8871-AB60-C9520276D506}"/>
          </ac:picMkLst>
        </pc:picChg>
      </pc:sldChg>
      <pc:sldChg chg="addSp delSp modSp mod ord setBg modClrScheme delDesignElem chgLayout">
        <pc:chgData name="TH-INST 吉川洋平" userId="19706b0f-5609-49a4-9fe3-c6e485df3adf" providerId="ADAL" clId="{C1019AA5-5FD7-5041-B62C-E9EE87D62EDA}" dt="2025-09-28T13:09:03.856" v="1156" actId="1076"/>
        <pc:sldMkLst>
          <pc:docMk/>
          <pc:sldMk cId="4022172353" sldId="285"/>
        </pc:sldMkLst>
        <pc:spChg chg="mod ord">
          <ac:chgData name="TH-INST 吉川洋平" userId="19706b0f-5609-49a4-9fe3-c6e485df3adf" providerId="ADAL" clId="{C1019AA5-5FD7-5041-B62C-E9EE87D62EDA}" dt="2025-09-28T13:08:58.671" v="1155" actId="20577"/>
          <ac:spMkLst>
            <pc:docMk/>
            <pc:sldMk cId="4022172353" sldId="285"/>
            <ac:spMk id="2" creationId="{073CFCE7-9B63-E67F-C2FA-C7DEB5618995}"/>
          </ac:spMkLst>
        </pc:spChg>
        <pc:spChg chg="add mod ord">
          <ac:chgData name="TH-INST 吉川洋平" userId="19706b0f-5609-49a4-9fe3-c6e485df3adf" providerId="ADAL" clId="{C1019AA5-5FD7-5041-B62C-E9EE87D62EDA}" dt="2025-09-28T13:08:13.666" v="1145"/>
          <ac:spMkLst>
            <pc:docMk/>
            <pc:sldMk cId="4022172353" sldId="285"/>
            <ac:spMk id="6" creationId="{9067535B-90A3-2813-706A-B5A8BA5A0C66}"/>
          </ac:spMkLst>
        </pc:spChg>
        <pc:picChg chg="add mod">
          <ac:chgData name="TH-INST 吉川洋平" userId="19706b0f-5609-49a4-9fe3-c6e485df3adf" providerId="ADAL" clId="{C1019AA5-5FD7-5041-B62C-E9EE87D62EDA}" dt="2025-09-28T13:09:03.856" v="1156" actId="1076"/>
          <ac:picMkLst>
            <pc:docMk/>
            <pc:sldMk cId="4022172353" sldId="285"/>
            <ac:picMk id="3" creationId="{46F9A132-C80C-0783-AFEE-44277351331B}"/>
          </ac:picMkLst>
        </pc:picChg>
      </pc:sldChg>
      <pc:sldChg chg="addSp delSp modSp mod ord">
        <pc:chgData name="TH-INST 吉川洋平" userId="19706b0f-5609-49a4-9fe3-c6e485df3adf" providerId="ADAL" clId="{C1019AA5-5FD7-5041-B62C-E9EE87D62EDA}" dt="2025-10-01T09:09:49.169" v="3100" actId="1076"/>
        <pc:sldMkLst>
          <pc:docMk/>
          <pc:sldMk cId="3365676482" sldId="287"/>
        </pc:sldMkLst>
        <pc:spChg chg="mod">
          <ac:chgData name="TH-INST 吉川洋平" userId="19706b0f-5609-49a4-9fe3-c6e485df3adf" providerId="ADAL" clId="{C1019AA5-5FD7-5041-B62C-E9EE87D62EDA}" dt="2025-10-01T09:09:15.444" v="3079" actId="1076"/>
          <ac:spMkLst>
            <pc:docMk/>
            <pc:sldMk cId="3365676482" sldId="287"/>
            <ac:spMk id="7" creationId="{D3DC7752-67C1-73AE-5A9F-BECFECFEFFBD}"/>
          </ac:spMkLst>
        </pc:spChg>
        <pc:spChg chg="mod">
          <ac:chgData name="TH-INST 吉川洋平" userId="19706b0f-5609-49a4-9fe3-c6e485df3adf" providerId="ADAL" clId="{C1019AA5-5FD7-5041-B62C-E9EE87D62EDA}" dt="2025-10-01T09:09:20.195" v="3080" actId="1076"/>
          <ac:spMkLst>
            <pc:docMk/>
            <pc:sldMk cId="3365676482" sldId="287"/>
            <ac:spMk id="8" creationId="{42F8D219-C2F0-187F-4BCA-795A095F4D5C}"/>
          </ac:spMkLst>
        </pc:spChg>
        <pc:spChg chg="add mod">
          <ac:chgData name="TH-INST 吉川洋平" userId="19706b0f-5609-49a4-9fe3-c6e485df3adf" providerId="ADAL" clId="{C1019AA5-5FD7-5041-B62C-E9EE87D62EDA}" dt="2025-10-01T09:07:54.876" v="3002" actId="21"/>
          <ac:spMkLst>
            <pc:docMk/>
            <pc:sldMk cId="3365676482" sldId="287"/>
            <ac:spMk id="9" creationId="{7BB8F293-5CE1-3015-83A2-8F0F6CF8E890}"/>
          </ac:spMkLst>
        </pc:spChg>
        <pc:spChg chg="add mod">
          <ac:chgData name="TH-INST 吉川洋平" userId="19706b0f-5609-49a4-9fe3-c6e485df3adf" providerId="ADAL" clId="{C1019AA5-5FD7-5041-B62C-E9EE87D62EDA}" dt="2025-10-01T09:09:35.885" v="3094" actId="20577"/>
          <ac:spMkLst>
            <pc:docMk/>
            <pc:sldMk cId="3365676482" sldId="287"/>
            <ac:spMk id="15" creationId="{24C228ED-57C1-073F-C553-55DAA994E032}"/>
          </ac:spMkLst>
        </pc:spChg>
        <pc:picChg chg="mod">
          <ac:chgData name="TH-INST 吉川洋平" userId="19706b0f-5609-49a4-9fe3-c6e485df3adf" providerId="ADAL" clId="{C1019AA5-5FD7-5041-B62C-E9EE87D62EDA}" dt="2025-10-01T09:09:15.444" v="3079" actId="1076"/>
          <ac:picMkLst>
            <pc:docMk/>
            <pc:sldMk cId="3365676482" sldId="287"/>
            <ac:picMk id="3" creationId="{DECB99ED-853E-B571-3EF7-C43077FCFD6F}"/>
          </ac:picMkLst>
        </pc:picChg>
        <pc:picChg chg="mod">
          <ac:chgData name="TH-INST 吉川洋平" userId="19706b0f-5609-49a4-9fe3-c6e485df3adf" providerId="ADAL" clId="{C1019AA5-5FD7-5041-B62C-E9EE87D62EDA}" dt="2025-10-01T09:09:15.444" v="3079" actId="1076"/>
          <ac:picMkLst>
            <pc:docMk/>
            <pc:sldMk cId="3365676482" sldId="287"/>
            <ac:picMk id="4" creationId="{CDA7A57F-857E-9DDD-78C7-BB9DD4F612FE}"/>
          </ac:picMkLst>
        </pc:picChg>
        <pc:picChg chg="mod">
          <ac:chgData name="TH-INST 吉川洋平" userId="19706b0f-5609-49a4-9fe3-c6e485df3adf" providerId="ADAL" clId="{C1019AA5-5FD7-5041-B62C-E9EE87D62EDA}" dt="2025-10-01T09:09:20.195" v="3080" actId="1076"/>
          <ac:picMkLst>
            <pc:docMk/>
            <pc:sldMk cId="3365676482" sldId="287"/>
            <ac:picMk id="5" creationId="{B5528794-DE11-EC0A-4DDC-017783CF0BEE}"/>
          </ac:picMkLst>
        </pc:picChg>
        <pc:picChg chg="mod">
          <ac:chgData name="TH-INST 吉川洋平" userId="19706b0f-5609-49a4-9fe3-c6e485df3adf" providerId="ADAL" clId="{C1019AA5-5FD7-5041-B62C-E9EE87D62EDA}" dt="2025-10-01T09:09:20.195" v="3080" actId="1076"/>
          <ac:picMkLst>
            <pc:docMk/>
            <pc:sldMk cId="3365676482" sldId="287"/>
            <ac:picMk id="6" creationId="{31AB4644-3056-6129-B920-590580F7FAF3}"/>
          </ac:picMkLst>
        </pc:picChg>
        <pc:picChg chg="add mod">
          <ac:chgData name="TH-INST 吉川洋平" userId="19706b0f-5609-49a4-9fe3-c6e485df3adf" providerId="ADAL" clId="{C1019AA5-5FD7-5041-B62C-E9EE87D62EDA}" dt="2025-10-01T09:09:49.169" v="3100" actId="1076"/>
          <ac:picMkLst>
            <pc:docMk/>
            <pc:sldMk cId="3365676482" sldId="287"/>
            <ac:picMk id="10" creationId="{1A5D66DB-94A8-A1E2-F25F-9F75626F2BB8}"/>
          </ac:picMkLst>
        </pc:picChg>
        <pc:picChg chg="add mod">
          <ac:chgData name="TH-INST 吉川洋平" userId="19706b0f-5609-49a4-9fe3-c6e485df3adf" providerId="ADAL" clId="{C1019AA5-5FD7-5041-B62C-E9EE87D62EDA}" dt="2025-10-01T09:09:46.174" v="3099" actId="14100"/>
          <ac:picMkLst>
            <pc:docMk/>
            <pc:sldMk cId="3365676482" sldId="287"/>
            <ac:picMk id="11" creationId="{739A0BD2-1F7F-147A-EF6F-0364D9B60DC8}"/>
          </ac:picMkLst>
        </pc:picChg>
        <pc:picChg chg="add mod">
          <ac:chgData name="TH-INST 吉川洋平" userId="19706b0f-5609-49a4-9fe3-c6e485df3adf" providerId="ADAL" clId="{C1019AA5-5FD7-5041-B62C-E9EE87D62EDA}" dt="2025-10-01T09:09:41.769" v="3097" actId="1076"/>
          <ac:picMkLst>
            <pc:docMk/>
            <pc:sldMk cId="3365676482" sldId="287"/>
            <ac:picMk id="12" creationId="{56B656E4-8689-6729-5CA2-79E7868ECAAE}"/>
          </ac:picMkLst>
        </pc:picChg>
      </pc:sldChg>
      <pc:sldChg chg="addSp delSp modSp add del mod ord modClrScheme chgLayout">
        <pc:chgData name="TH-INST 吉川洋平" userId="19706b0f-5609-49a4-9fe3-c6e485df3adf" providerId="ADAL" clId="{C1019AA5-5FD7-5041-B62C-E9EE87D62EDA}" dt="2025-10-12T02:58:08.238" v="3806" actId="2696"/>
        <pc:sldMkLst>
          <pc:docMk/>
          <pc:sldMk cId="2719700416" sldId="316"/>
        </pc:sldMkLst>
        <pc:spChg chg="add mod">
          <ac:chgData name="TH-INST 吉川洋平" userId="19706b0f-5609-49a4-9fe3-c6e485df3adf" providerId="ADAL" clId="{C1019AA5-5FD7-5041-B62C-E9EE87D62EDA}" dt="2025-09-28T13:22:59.794" v="1629" actId="20577"/>
          <ac:spMkLst>
            <pc:docMk/>
            <pc:sldMk cId="2719700416" sldId="316"/>
            <ac:spMk id="6" creationId="{97573E6B-E695-E8D7-A06B-A0E836F0471D}"/>
          </ac:spMkLst>
        </pc:spChg>
        <pc:spChg chg="mod ord">
          <ac:chgData name="TH-INST 吉川洋平" userId="19706b0f-5609-49a4-9fe3-c6e485df3adf" providerId="ADAL" clId="{C1019AA5-5FD7-5041-B62C-E9EE87D62EDA}" dt="2025-09-28T13:21:04.615" v="1556" actId="700"/>
          <ac:spMkLst>
            <pc:docMk/>
            <pc:sldMk cId="2719700416" sldId="316"/>
            <ac:spMk id="18" creationId="{2645D06E-B335-F949-7FE6-214E9D8BE9C1}"/>
          </ac:spMkLst>
        </pc:spChg>
        <pc:picChg chg="add mod">
          <ac:chgData name="TH-INST 吉川洋平" userId="19706b0f-5609-49a4-9fe3-c6e485df3adf" providerId="ADAL" clId="{C1019AA5-5FD7-5041-B62C-E9EE87D62EDA}" dt="2025-09-28T13:23:46.866" v="1643" actId="14100"/>
          <ac:picMkLst>
            <pc:docMk/>
            <pc:sldMk cId="2719700416" sldId="316"/>
            <ac:picMk id="7" creationId="{D6F71C24-F884-0CD1-F0DF-EA8DEE6C93E5}"/>
          </ac:picMkLst>
        </pc:picChg>
      </pc:sldChg>
      <pc:sldChg chg="addSp delSp modSp add del mod modClrScheme chgLayout">
        <pc:chgData name="TH-INST 吉川洋平" userId="19706b0f-5609-49a4-9fe3-c6e485df3adf" providerId="ADAL" clId="{C1019AA5-5FD7-5041-B62C-E9EE87D62EDA}" dt="2025-10-12T02:58:08.238" v="3806" actId="2696"/>
        <pc:sldMkLst>
          <pc:docMk/>
          <pc:sldMk cId="1441883301" sldId="318"/>
        </pc:sldMkLst>
        <pc:spChg chg="add mod ord">
          <ac:chgData name="TH-INST 吉川洋平" userId="19706b0f-5609-49a4-9fe3-c6e485df3adf" providerId="ADAL" clId="{C1019AA5-5FD7-5041-B62C-E9EE87D62EDA}" dt="2025-09-28T13:16:55.565" v="1462" actId="20577"/>
          <ac:spMkLst>
            <pc:docMk/>
            <pc:sldMk cId="1441883301" sldId="318"/>
            <ac:spMk id="9" creationId="{9187F65B-4508-0E25-E562-46D7050A4F7A}"/>
          </ac:spMkLst>
        </pc:spChg>
        <pc:spChg chg="add mod ord">
          <ac:chgData name="TH-INST 吉川洋平" userId="19706b0f-5609-49a4-9fe3-c6e485df3adf" providerId="ADAL" clId="{C1019AA5-5FD7-5041-B62C-E9EE87D62EDA}" dt="2025-09-28T13:17:23.483" v="1470" actId="1076"/>
          <ac:spMkLst>
            <pc:docMk/>
            <pc:sldMk cId="1441883301" sldId="318"/>
            <ac:spMk id="11" creationId="{409E1D85-12E5-FA8E-F737-37D9117AE8DE}"/>
          </ac:spMkLst>
        </pc:spChg>
        <pc:spChg chg="add mod">
          <ac:chgData name="TH-INST 吉川洋平" userId="19706b0f-5609-49a4-9fe3-c6e485df3adf" providerId="ADAL" clId="{C1019AA5-5FD7-5041-B62C-E9EE87D62EDA}" dt="2025-09-28T13:17:34.218" v="1476" actId="1076"/>
          <ac:spMkLst>
            <pc:docMk/>
            <pc:sldMk cId="1441883301" sldId="318"/>
            <ac:spMk id="14" creationId="{07057CFE-5005-E7B6-3129-6FD5F3B63D46}"/>
          </ac:spMkLst>
        </pc:spChg>
        <pc:picChg chg="add mod">
          <ac:chgData name="TH-INST 吉川洋平" userId="19706b0f-5609-49a4-9fe3-c6e485df3adf" providerId="ADAL" clId="{C1019AA5-5FD7-5041-B62C-E9EE87D62EDA}" dt="2025-09-28T13:17:31.904" v="1473" actId="14100"/>
          <ac:picMkLst>
            <pc:docMk/>
            <pc:sldMk cId="1441883301" sldId="318"/>
            <ac:picMk id="12" creationId="{49CA23AF-2A83-8A43-0898-090814FA766A}"/>
          </ac:picMkLst>
        </pc:picChg>
        <pc:picChg chg="add mod">
          <ac:chgData name="TH-INST 吉川洋平" userId="19706b0f-5609-49a4-9fe3-c6e485df3adf" providerId="ADAL" clId="{C1019AA5-5FD7-5041-B62C-E9EE87D62EDA}" dt="2025-09-28T13:17:25.742" v="1471" actId="14100"/>
          <ac:picMkLst>
            <pc:docMk/>
            <pc:sldMk cId="1441883301" sldId="318"/>
            <ac:picMk id="13" creationId="{B76A9C89-AB53-D702-288F-0C2DDBA82F09}"/>
          </ac:picMkLst>
        </pc:picChg>
      </pc:sldChg>
      <pc:sldChg chg="addSp delSp modSp add del mod ord modClrScheme chgLayout">
        <pc:chgData name="TH-INST 吉川洋平" userId="19706b0f-5609-49a4-9fe3-c6e485df3adf" providerId="ADAL" clId="{C1019AA5-5FD7-5041-B62C-E9EE87D62EDA}" dt="2025-10-12T02:58:08.238" v="3806" actId="2696"/>
        <pc:sldMkLst>
          <pc:docMk/>
          <pc:sldMk cId="499189309" sldId="320"/>
        </pc:sldMkLst>
        <pc:spChg chg="add mod ord">
          <ac:chgData name="TH-INST 吉川洋平" userId="19706b0f-5609-49a4-9fe3-c6e485df3adf" providerId="ADAL" clId="{C1019AA5-5FD7-5041-B62C-E9EE87D62EDA}" dt="2025-09-28T13:20:23.199" v="1545"/>
          <ac:spMkLst>
            <pc:docMk/>
            <pc:sldMk cId="499189309" sldId="320"/>
            <ac:spMk id="3" creationId="{3CCDB959-0F9D-87FE-9CFF-963D8E8C81EB}"/>
          </ac:spMkLst>
        </pc:spChg>
        <pc:spChg chg="add mod ord">
          <ac:chgData name="TH-INST 吉川洋平" userId="19706b0f-5609-49a4-9fe3-c6e485df3adf" providerId="ADAL" clId="{C1019AA5-5FD7-5041-B62C-E9EE87D62EDA}" dt="2025-09-28T13:20:31.475" v="1550" actId="20577"/>
          <ac:spMkLst>
            <pc:docMk/>
            <pc:sldMk cId="499189309" sldId="320"/>
            <ac:spMk id="4" creationId="{6A647A37-9041-B300-5EB4-4B571E9C39FB}"/>
          </ac:spMkLst>
        </pc:spChg>
        <pc:picChg chg="mod">
          <ac:chgData name="TH-INST 吉川洋平" userId="19706b0f-5609-49a4-9fe3-c6e485df3adf" providerId="ADAL" clId="{C1019AA5-5FD7-5041-B62C-E9EE87D62EDA}" dt="2025-09-28T13:23:30.964" v="1638" actId="1076"/>
          <ac:picMkLst>
            <pc:docMk/>
            <pc:sldMk cId="499189309" sldId="320"/>
            <ac:picMk id="2" creationId="{024D1613-F91E-6658-92F2-FB873150B856}"/>
          </ac:picMkLst>
        </pc:picChg>
      </pc:sldChg>
      <pc:sldChg chg="addSp delSp modSp mod setBg delDesignElem">
        <pc:chgData name="TH-INST 吉川洋平" userId="19706b0f-5609-49a4-9fe3-c6e485df3adf" providerId="ADAL" clId="{C1019AA5-5FD7-5041-B62C-E9EE87D62EDA}" dt="2025-10-01T09:02:21.846" v="2921" actId="26606"/>
        <pc:sldMkLst>
          <pc:docMk/>
          <pc:sldMk cId="4125913778" sldId="348"/>
        </pc:sldMkLst>
        <pc:spChg chg="mod">
          <ac:chgData name="TH-INST 吉川洋平" userId="19706b0f-5609-49a4-9fe3-c6e485df3adf" providerId="ADAL" clId="{C1019AA5-5FD7-5041-B62C-E9EE87D62EDA}" dt="2025-10-01T09:01:50.277" v="2890" actId="20577"/>
          <ac:spMkLst>
            <pc:docMk/>
            <pc:sldMk cId="4125913778" sldId="348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C1019AA5-5FD7-5041-B62C-E9EE87D62EDA}" dt="2025-10-01T09:02:21.846" v="2921" actId="26606"/>
          <ac:spMkLst>
            <pc:docMk/>
            <pc:sldMk cId="4125913778" sldId="348"/>
            <ac:spMk id="24" creationId="{955A2079-FA98-4876-80F0-72364A7D2EA4}"/>
          </ac:spMkLst>
        </pc:spChg>
        <pc:graphicFrameChg chg="add mod modGraphic">
          <ac:chgData name="TH-INST 吉川洋平" userId="19706b0f-5609-49a4-9fe3-c6e485df3adf" providerId="ADAL" clId="{C1019AA5-5FD7-5041-B62C-E9EE87D62EDA}" dt="2025-10-01T09:02:21.846" v="2921" actId="26606"/>
          <ac:graphicFrameMkLst>
            <pc:docMk/>
            <pc:sldMk cId="4125913778" sldId="348"/>
            <ac:graphicFrameMk id="14" creationId="{609442D5-6B0D-81F3-7226-2A1A483C6284}"/>
          </ac:graphicFrameMkLst>
        </pc:graphicFrameChg>
      </pc:sldChg>
      <pc:sldChg chg="addSp delSp modSp add mod setBg setClrOvrMap">
        <pc:chgData name="TH-INST 吉川洋平" userId="19706b0f-5609-49a4-9fe3-c6e485df3adf" providerId="ADAL" clId="{C1019AA5-5FD7-5041-B62C-E9EE87D62EDA}" dt="2025-10-12T03:44:12.071" v="3809" actId="255"/>
        <pc:sldMkLst>
          <pc:docMk/>
          <pc:sldMk cId="3614097824" sldId="350"/>
        </pc:sldMkLst>
        <pc:spChg chg="mod">
          <ac:chgData name="TH-INST 吉川洋平" userId="19706b0f-5609-49a4-9fe3-c6e485df3adf" providerId="ADAL" clId="{C1019AA5-5FD7-5041-B62C-E9EE87D62EDA}" dt="2025-10-12T03:44:12.071" v="3809" actId="255"/>
          <ac:spMkLst>
            <pc:docMk/>
            <pc:sldMk cId="3614097824" sldId="350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C1019AA5-5FD7-5041-B62C-E9EE87D62EDA}" dt="2025-10-01T09:02:46.358" v="2925" actId="26606"/>
          <ac:spMkLst>
            <pc:docMk/>
            <pc:sldMk cId="3614097824" sldId="350"/>
            <ac:spMk id="28" creationId="{081EA652-8C6A-4E69-BEB9-170809474553}"/>
          </ac:spMkLst>
        </pc:spChg>
        <pc:spChg chg="add">
          <ac:chgData name="TH-INST 吉川洋平" userId="19706b0f-5609-49a4-9fe3-c6e485df3adf" providerId="ADAL" clId="{C1019AA5-5FD7-5041-B62C-E9EE87D62EDA}" dt="2025-10-01T09:02:46.358" v="2925" actId="26606"/>
          <ac:spMkLst>
            <pc:docMk/>
            <pc:sldMk cId="3614097824" sldId="350"/>
            <ac:spMk id="29" creationId="{5298780A-33B9-4EA2-8F67-DE68AD62841B}"/>
          </ac:spMkLst>
        </pc:spChg>
        <pc:spChg chg="add">
          <ac:chgData name="TH-INST 吉川洋平" userId="19706b0f-5609-49a4-9fe3-c6e485df3adf" providerId="ADAL" clId="{C1019AA5-5FD7-5041-B62C-E9EE87D62EDA}" dt="2025-10-01T09:02:46.358" v="2925" actId="26606"/>
          <ac:spMkLst>
            <pc:docMk/>
            <pc:sldMk cId="3614097824" sldId="350"/>
            <ac:spMk id="30" creationId="{7F488E8B-4E1E-4402-8935-D4E6C02615C7}"/>
          </ac:spMkLst>
        </pc:spChg>
        <pc:graphicFrameChg chg="add mod">
          <ac:chgData name="TH-INST 吉川洋平" userId="19706b0f-5609-49a4-9fe3-c6e485df3adf" providerId="ADAL" clId="{C1019AA5-5FD7-5041-B62C-E9EE87D62EDA}" dt="2025-10-01T09:02:55.915" v="2928" actId="14100"/>
          <ac:graphicFrameMkLst>
            <pc:docMk/>
            <pc:sldMk cId="3614097824" sldId="350"/>
            <ac:graphicFrameMk id="14" creationId="{502BC6A0-A954-07C3-0173-1A87570A1DD4}"/>
          </ac:graphicFrameMkLst>
        </pc:graphicFrameChg>
      </pc:sldChg>
      <pc:sldChg chg="addSp delSp modSp mod modClrScheme chgLayout">
        <pc:chgData name="TH-INST 吉川洋平" userId="19706b0f-5609-49a4-9fe3-c6e485df3adf" providerId="ADAL" clId="{C1019AA5-5FD7-5041-B62C-E9EE87D62EDA}" dt="2025-10-01T09:33:01.469" v="3738" actId="1076"/>
        <pc:sldMkLst>
          <pc:docMk/>
          <pc:sldMk cId="413083683" sldId="352"/>
        </pc:sldMkLst>
        <pc:spChg chg="add mod">
          <ac:chgData name="TH-INST 吉川洋平" userId="19706b0f-5609-49a4-9fe3-c6e485df3adf" providerId="ADAL" clId="{C1019AA5-5FD7-5041-B62C-E9EE87D62EDA}" dt="2025-10-01T09:32:58.734" v="3737" actId="20577"/>
          <ac:spMkLst>
            <pc:docMk/>
            <pc:sldMk cId="413083683" sldId="352"/>
            <ac:spMk id="2" creationId="{05918201-E360-D83B-B57B-6C69C39F60B8}"/>
          </ac:spMkLst>
        </pc:spChg>
        <pc:spChg chg="mod ord">
          <ac:chgData name="TH-INST 吉川洋平" userId="19706b0f-5609-49a4-9fe3-c6e485df3adf" providerId="ADAL" clId="{C1019AA5-5FD7-5041-B62C-E9EE87D62EDA}" dt="2025-10-01T09:31:18.382" v="3654" actId="20577"/>
          <ac:spMkLst>
            <pc:docMk/>
            <pc:sldMk cId="413083683" sldId="352"/>
            <ac:spMk id="18" creationId="{D977CBBB-0838-6F3F-E623-474177C76CCA}"/>
          </ac:spMkLst>
        </pc:spChg>
        <pc:picChg chg="add mod">
          <ac:chgData name="TH-INST 吉川洋平" userId="19706b0f-5609-49a4-9fe3-c6e485df3adf" providerId="ADAL" clId="{C1019AA5-5FD7-5041-B62C-E9EE87D62EDA}" dt="2025-10-01T09:32:47.972" v="3719" actId="1076"/>
          <ac:picMkLst>
            <pc:docMk/>
            <pc:sldMk cId="413083683" sldId="352"/>
            <ac:picMk id="3" creationId="{D1D33D37-3BF2-19A9-A7A3-4E6DB1C104AA}"/>
          </ac:picMkLst>
        </pc:picChg>
        <pc:picChg chg="add mod">
          <ac:chgData name="TH-INST 吉川洋平" userId="19706b0f-5609-49a4-9fe3-c6e485df3adf" providerId="ADAL" clId="{C1019AA5-5FD7-5041-B62C-E9EE87D62EDA}" dt="2025-10-01T09:33:01.469" v="3738" actId="1076"/>
          <ac:picMkLst>
            <pc:docMk/>
            <pc:sldMk cId="413083683" sldId="352"/>
            <ac:picMk id="4" creationId="{2E36E6A0-8500-1CCD-FF44-77392F0A01A2}"/>
          </ac:picMkLst>
        </pc:picChg>
      </pc:sldChg>
      <pc:sldChg chg="addSp delSp modSp mod ord modClrScheme chgLayout">
        <pc:chgData name="TH-INST 吉川洋平" userId="19706b0f-5609-49a4-9fe3-c6e485df3adf" providerId="ADAL" clId="{C1019AA5-5FD7-5041-B62C-E9EE87D62EDA}" dt="2025-10-01T09:14:13.895" v="3189" actId="20577"/>
        <pc:sldMkLst>
          <pc:docMk/>
          <pc:sldMk cId="421435249" sldId="354"/>
        </pc:sldMkLst>
        <pc:spChg chg="add mod ord">
          <ac:chgData name="TH-INST 吉川洋平" userId="19706b0f-5609-49a4-9fe3-c6e485df3adf" providerId="ADAL" clId="{C1019AA5-5FD7-5041-B62C-E9EE87D62EDA}" dt="2025-10-01T09:13:37.700" v="3176" actId="5793"/>
          <ac:spMkLst>
            <pc:docMk/>
            <pc:sldMk cId="421435249" sldId="354"/>
            <ac:spMk id="5" creationId="{2A9182CA-0A7E-57FE-809E-9DE236459664}"/>
          </ac:spMkLst>
        </pc:spChg>
        <pc:spChg chg="mod ord">
          <ac:chgData name="TH-INST 吉川洋平" userId="19706b0f-5609-49a4-9fe3-c6e485df3adf" providerId="ADAL" clId="{C1019AA5-5FD7-5041-B62C-E9EE87D62EDA}" dt="2025-10-01T09:14:13.895" v="3189" actId="20577"/>
          <ac:spMkLst>
            <pc:docMk/>
            <pc:sldMk cId="421435249" sldId="354"/>
            <ac:spMk id="18" creationId="{B07CA852-DF7A-12C6-F7B7-E96DEF9E953E}"/>
          </ac:spMkLst>
        </pc:spChg>
        <pc:picChg chg="add mod">
          <ac:chgData name="TH-INST 吉川洋平" userId="19706b0f-5609-49a4-9fe3-c6e485df3adf" providerId="ADAL" clId="{C1019AA5-5FD7-5041-B62C-E9EE87D62EDA}" dt="2025-09-28T13:44:02.234" v="2078" actId="1076"/>
          <ac:picMkLst>
            <pc:docMk/>
            <pc:sldMk cId="421435249" sldId="354"/>
            <ac:picMk id="10" creationId="{FD743E85-C3A9-5A63-F5CB-A22AC59ECC28}"/>
          </ac:picMkLst>
        </pc:picChg>
        <pc:picChg chg="add mod">
          <ac:chgData name="TH-INST 吉川洋平" userId="19706b0f-5609-49a4-9fe3-c6e485df3adf" providerId="ADAL" clId="{C1019AA5-5FD7-5041-B62C-E9EE87D62EDA}" dt="2025-09-28T13:52:47.854" v="2303" actId="1076"/>
          <ac:picMkLst>
            <pc:docMk/>
            <pc:sldMk cId="421435249" sldId="354"/>
            <ac:picMk id="11" creationId="{5E75135B-4A0E-8A4F-41FB-643A25771085}"/>
          </ac:picMkLst>
        </pc:picChg>
        <pc:picChg chg="add mod">
          <ac:chgData name="TH-INST 吉川洋平" userId="19706b0f-5609-49a4-9fe3-c6e485df3adf" providerId="ADAL" clId="{C1019AA5-5FD7-5041-B62C-E9EE87D62EDA}" dt="2025-09-28T13:44:03.981" v="2079" actId="1076"/>
          <ac:picMkLst>
            <pc:docMk/>
            <pc:sldMk cId="421435249" sldId="354"/>
            <ac:picMk id="9220" creationId="{E23793DB-B519-F663-FC94-44596B5262B1}"/>
          </ac:picMkLst>
        </pc:picChg>
      </pc:sldChg>
      <pc:sldChg chg="modSp add ord">
        <pc:chgData name="TH-INST 吉川洋平" userId="19706b0f-5609-49a4-9fe3-c6e485df3adf" providerId="ADAL" clId="{C1019AA5-5FD7-5041-B62C-E9EE87D62EDA}" dt="2025-09-28T13:14:16.868" v="1307" actId="20578"/>
        <pc:sldMkLst>
          <pc:docMk/>
          <pc:sldMk cId="1375535033" sldId="355"/>
        </pc:sldMkLst>
        <pc:spChg chg="mod">
          <ac:chgData name="TH-INST 吉川洋平" userId="19706b0f-5609-49a4-9fe3-c6e485df3adf" providerId="ADAL" clId="{C1019AA5-5FD7-5041-B62C-E9EE87D62EDA}" dt="2025-09-28T13:08:13.666" v="1145"/>
          <ac:spMkLst>
            <pc:docMk/>
            <pc:sldMk cId="1375535033" sldId="355"/>
            <ac:spMk id="2" creationId="{CF3662C8-46FD-005E-7359-1A50D9C30722}"/>
          </ac:spMkLst>
        </pc:spChg>
        <pc:spChg chg="mod">
          <ac:chgData name="TH-INST 吉川洋平" userId="19706b0f-5609-49a4-9fe3-c6e485df3adf" providerId="ADAL" clId="{C1019AA5-5FD7-5041-B62C-E9EE87D62EDA}" dt="2025-09-28T13:08:13.666" v="1145"/>
          <ac:spMkLst>
            <pc:docMk/>
            <pc:sldMk cId="1375535033" sldId="355"/>
            <ac:spMk id="6" creationId="{061E6656-AB0D-737F-FDF8-21A346229512}"/>
          </ac:spMkLst>
        </pc:spChg>
      </pc:sldChg>
      <pc:sldChg chg="modSp add mod">
        <pc:chgData name="TH-INST 吉川洋平" userId="19706b0f-5609-49a4-9fe3-c6e485df3adf" providerId="ADAL" clId="{C1019AA5-5FD7-5041-B62C-E9EE87D62EDA}" dt="2025-09-28T13:13:26.505" v="1266" actId="20577"/>
        <pc:sldMkLst>
          <pc:docMk/>
          <pc:sldMk cId="3827150184" sldId="357"/>
        </pc:sldMkLst>
        <pc:spChg chg="mod">
          <ac:chgData name="TH-INST 吉川洋平" userId="19706b0f-5609-49a4-9fe3-c6e485df3adf" providerId="ADAL" clId="{C1019AA5-5FD7-5041-B62C-E9EE87D62EDA}" dt="2025-09-28T13:13:26.505" v="1266" actId="20577"/>
          <ac:spMkLst>
            <pc:docMk/>
            <pc:sldMk cId="3827150184" sldId="357"/>
            <ac:spMk id="2" creationId="{13F03E21-2F74-F04E-9715-28CC5BEA3BF2}"/>
          </ac:spMkLst>
        </pc:spChg>
      </pc:sldChg>
      <pc:sldChg chg="modSp add del mod">
        <pc:chgData name="TH-INST 吉川洋平" userId="19706b0f-5609-49a4-9fe3-c6e485df3adf" providerId="ADAL" clId="{C1019AA5-5FD7-5041-B62C-E9EE87D62EDA}" dt="2025-10-12T02:58:08.238" v="3806" actId="2696"/>
        <pc:sldMkLst>
          <pc:docMk/>
          <pc:sldMk cId="1281378332" sldId="358"/>
        </pc:sldMkLst>
        <pc:spChg chg="mod">
          <ac:chgData name="TH-INST 吉川洋平" userId="19706b0f-5609-49a4-9fe3-c6e485df3adf" providerId="ADAL" clId="{C1019AA5-5FD7-5041-B62C-E9EE87D62EDA}" dt="2025-09-28T13:15:16.202" v="1369" actId="20577"/>
          <ac:spMkLst>
            <pc:docMk/>
            <pc:sldMk cId="1281378332" sldId="358"/>
            <ac:spMk id="2" creationId="{8E4D9014-944C-F8FA-18B7-AAA3F8311F0E}"/>
          </ac:spMkLst>
        </pc:spChg>
      </pc:sldChg>
      <pc:sldChg chg="addSp delSp modSp add del mod ord">
        <pc:chgData name="TH-INST 吉川洋平" userId="19706b0f-5609-49a4-9fe3-c6e485df3adf" providerId="ADAL" clId="{C1019AA5-5FD7-5041-B62C-E9EE87D62EDA}" dt="2025-10-12T02:58:08.238" v="3806" actId="2696"/>
        <pc:sldMkLst>
          <pc:docMk/>
          <pc:sldMk cId="1019050071" sldId="359"/>
        </pc:sldMkLst>
        <pc:spChg chg="add mod">
          <ac:chgData name="TH-INST 吉川洋平" userId="19706b0f-5609-49a4-9fe3-c6e485df3adf" providerId="ADAL" clId="{C1019AA5-5FD7-5041-B62C-E9EE87D62EDA}" dt="2025-09-28T13:23:25.271" v="1637" actId="20577"/>
          <ac:spMkLst>
            <pc:docMk/>
            <pc:sldMk cId="1019050071" sldId="359"/>
            <ac:spMk id="4" creationId="{32074393-8AEC-E88E-596F-F5BE5D44A94C}"/>
          </ac:spMkLst>
        </pc:spChg>
        <pc:spChg chg="mod">
          <ac:chgData name="TH-INST 吉川洋平" userId="19706b0f-5609-49a4-9fe3-c6e485df3adf" providerId="ADAL" clId="{C1019AA5-5FD7-5041-B62C-E9EE87D62EDA}" dt="2025-09-28T13:22:20.052" v="1592" actId="20577"/>
          <ac:spMkLst>
            <pc:docMk/>
            <pc:sldMk cId="1019050071" sldId="359"/>
            <ac:spMk id="18" creationId="{82DAFE18-87E7-9329-6C91-B5FD3179CECA}"/>
          </ac:spMkLst>
        </pc:spChg>
        <pc:picChg chg="add mod">
          <ac:chgData name="TH-INST 吉川洋平" userId="19706b0f-5609-49a4-9fe3-c6e485df3adf" providerId="ADAL" clId="{C1019AA5-5FD7-5041-B62C-E9EE87D62EDA}" dt="2025-09-28T13:22:10.778" v="1561" actId="1076"/>
          <ac:picMkLst>
            <pc:docMk/>
            <pc:sldMk cId="1019050071" sldId="359"/>
            <ac:picMk id="2050" creationId="{0ADBA8E0-1441-675E-5F7B-60F72607F814}"/>
          </ac:picMkLst>
        </pc:picChg>
      </pc:sldChg>
      <pc:sldChg chg="addSp delSp modSp add del mod">
        <pc:chgData name="TH-INST 吉川洋平" userId="19706b0f-5609-49a4-9fe3-c6e485df3adf" providerId="ADAL" clId="{C1019AA5-5FD7-5041-B62C-E9EE87D62EDA}" dt="2025-10-12T02:58:08.238" v="3806" actId="2696"/>
        <pc:sldMkLst>
          <pc:docMk/>
          <pc:sldMk cId="3820366381" sldId="360"/>
        </pc:sldMkLst>
        <pc:spChg chg="mod">
          <ac:chgData name="TH-INST 吉川洋平" userId="19706b0f-5609-49a4-9fe3-c6e485df3adf" providerId="ADAL" clId="{C1019AA5-5FD7-5041-B62C-E9EE87D62EDA}" dt="2025-10-12T02:56:47.072" v="3804" actId="20577"/>
          <ac:spMkLst>
            <pc:docMk/>
            <pc:sldMk cId="3820366381" sldId="360"/>
            <ac:spMk id="3" creationId="{68C41350-8A74-4E7D-1626-684EC0DE1EFF}"/>
          </ac:spMkLst>
        </pc:spChg>
        <pc:spChg chg="mod">
          <ac:chgData name="TH-INST 吉川洋平" userId="19706b0f-5609-49a4-9fe3-c6e485df3adf" providerId="ADAL" clId="{C1019AA5-5FD7-5041-B62C-E9EE87D62EDA}" dt="2025-09-28T13:25:23.335" v="1651" actId="12"/>
          <ac:spMkLst>
            <pc:docMk/>
            <pc:sldMk cId="3820366381" sldId="360"/>
            <ac:spMk id="4" creationId="{38E47F10-EF8B-4BF8-AC35-6580475A7D23}"/>
          </ac:spMkLst>
        </pc:spChg>
        <pc:graphicFrameChg chg="add mod">
          <ac:chgData name="TH-INST 吉川洋平" userId="19706b0f-5609-49a4-9fe3-c6e485df3adf" providerId="ADAL" clId="{C1019AA5-5FD7-5041-B62C-E9EE87D62EDA}" dt="2025-09-28T13:25:09.162" v="1646"/>
          <ac:graphicFrameMkLst>
            <pc:docMk/>
            <pc:sldMk cId="3820366381" sldId="360"/>
            <ac:graphicFrameMk id="5" creationId="{80DA4B00-3F97-5094-CD9F-1B6966EC899B}"/>
          </ac:graphicFrameMkLst>
        </pc:graphicFrameChg>
        <pc:picChg chg="add mod">
          <ac:chgData name="TH-INST 吉川洋平" userId="19706b0f-5609-49a4-9fe3-c6e485df3adf" providerId="ADAL" clId="{C1019AA5-5FD7-5041-B62C-E9EE87D62EDA}" dt="2025-09-28T13:25:50.655" v="1655" actId="1076"/>
          <ac:picMkLst>
            <pc:docMk/>
            <pc:sldMk cId="3820366381" sldId="360"/>
            <ac:picMk id="7" creationId="{A6CD7B9C-6F14-1F45-3FE2-E0CE2B093B7E}"/>
          </ac:picMkLst>
        </pc:picChg>
      </pc:sldChg>
      <pc:sldChg chg="addSp delSp modSp add del mod">
        <pc:chgData name="TH-INST 吉川洋平" userId="19706b0f-5609-49a4-9fe3-c6e485df3adf" providerId="ADAL" clId="{C1019AA5-5FD7-5041-B62C-E9EE87D62EDA}" dt="2025-10-12T02:58:08.238" v="3806" actId="2696"/>
        <pc:sldMkLst>
          <pc:docMk/>
          <pc:sldMk cId="2693277055" sldId="361"/>
        </pc:sldMkLst>
        <pc:spChg chg="mod">
          <ac:chgData name="TH-INST 吉川洋平" userId="19706b0f-5609-49a4-9fe3-c6e485df3adf" providerId="ADAL" clId="{C1019AA5-5FD7-5041-B62C-E9EE87D62EDA}" dt="2025-09-28T13:27:37.850" v="1674" actId="20577"/>
          <ac:spMkLst>
            <pc:docMk/>
            <pc:sldMk cId="2693277055" sldId="361"/>
            <ac:spMk id="3" creationId="{0D53F299-F688-D2CC-E6C3-11649F777F03}"/>
          </ac:spMkLst>
        </pc:spChg>
        <pc:spChg chg="mod">
          <ac:chgData name="TH-INST 吉川洋平" userId="19706b0f-5609-49a4-9fe3-c6e485df3adf" providerId="ADAL" clId="{C1019AA5-5FD7-5041-B62C-E9EE87D62EDA}" dt="2025-09-28T13:27:29.420" v="1666"/>
          <ac:spMkLst>
            <pc:docMk/>
            <pc:sldMk cId="2693277055" sldId="361"/>
            <ac:spMk id="4" creationId="{71866544-6974-BDD8-CCDA-E0AAAE0074F0}"/>
          </ac:spMkLst>
        </pc:spChg>
        <pc:picChg chg="add mod">
          <ac:chgData name="TH-INST 吉川洋平" userId="19706b0f-5609-49a4-9fe3-c6e485df3adf" providerId="ADAL" clId="{C1019AA5-5FD7-5041-B62C-E9EE87D62EDA}" dt="2025-09-28T13:27:16.799" v="1661" actId="1076"/>
          <ac:picMkLst>
            <pc:docMk/>
            <pc:sldMk cId="2693277055" sldId="361"/>
            <ac:picMk id="2" creationId="{7882E4B4-3391-D1EA-5DA7-785DDEF640B4}"/>
          </ac:picMkLst>
        </pc:picChg>
      </pc:sldChg>
      <pc:sldChg chg="addSp delSp modSp add mod setBg">
        <pc:chgData name="TH-INST 吉川洋平" userId="19706b0f-5609-49a4-9fe3-c6e485df3adf" providerId="ADAL" clId="{C1019AA5-5FD7-5041-B62C-E9EE87D62EDA}" dt="2025-10-01T09:04:53.563" v="2989" actId="26606"/>
        <pc:sldMkLst>
          <pc:docMk/>
          <pc:sldMk cId="1652768022" sldId="362"/>
        </pc:sldMkLst>
        <pc:spChg chg="mod">
          <ac:chgData name="TH-INST 吉川洋平" userId="19706b0f-5609-49a4-9fe3-c6e485df3adf" providerId="ADAL" clId="{C1019AA5-5FD7-5041-B62C-E9EE87D62EDA}" dt="2025-10-01T09:04:53.563" v="2989" actId="26606"/>
          <ac:spMkLst>
            <pc:docMk/>
            <pc:sldMk cId="1652768022" sldId="362"/>
            <ac:spMk id="6" creationId="{A00E7C0A-39EB-9226-A9B4-10B8C07D90C4}"/>
          </ac:spMkLst>
        </pc:spChg>
        <pc:spChg chg="mod">
          <ac:chgData name="TH-INST 吉川洋平" userId="19706b0f-5609-49a4-9fe3-c6e485df3adf" providerId="ADAL" clId="{C1019AA5-5FD7-5041-B62C-E9EE87D62EDA}" dt="2025-10-01T09:04:53.563" v="2989" actId="26606"/>
          <ac:spMkLst>
            <pc:docMk/>
            <pc:sldMk cId="1652768022" sldId="362"/>
            <ac:spMk id="18" creationId="{2B49B705-C214-A369-1A53-B8FD519524A7}"/>
          </ac:spMkLst>
        </pc:spChg>
        <pc:picChg chg="add mod">
          <ac:chgData name="TH-INST 吉川洋平" userId="19706b0f-5609-49a4-9fe3-c6e485df3adf" providerId="ADAL" clId="{C1019AA5-5FD7-5041-B62C-E9EE87D62EDA}" dt="2025-10-01T09:04:53.563" v="2989" actId="26606"/>
          <ac:picMkLst>
            <pc:docMk/>
            <pc:sldMk cId="1652768022" sldId="362"/>
            <ac:picMk id="2" creationId="{16999D9A-111E-1C66-8ED5-83E5C6FCCC37}"/>
          </ac:picMkLst>
        </pc:picChg>
      </pc:sldChg>
      <pc:sldChg chg="addSp delSp modSp add mod setBg modClrScheme delDesignElem chgLayout">
        <pc:chgData name="TH-INST 吉川洋平" userId="19706b0f-5609-49a4-9fe3-c6e485df3adf" providerId="ADAL" clId="{C1019AA5-5FD7-5041-B62C-E9EE87D62EDA}" dt="2025-10-12T03:47:30.146" v="3823" actId="20577"/>
        <pc:sldMkLst>
          <pc:docMk/>
          <pc:sldMk cId="1909740100" sldId="363"/>
        </pc:sldMkLst>
        <pc:spChg chg="mod ord">
          <ac:chgData name="TH-INST 吉川洋平" userId="19706b0f-5609-49a4-9fe3-c6e485df3adf" providerId="ADAL" clId="{C1019AA5-5FD7-5041-B62C-E9EE87D62EDA}" dt="2025-10-01T09:20:50.037" v="3360" actId="700"/>
          <ac:spMkLst>
            <pc:docMk/>
            <pc:sldMk cId="1909740100" sldId="363"/>
            <ac:spMk id="18" creationId="{74FC2C2A-55E3-6DEB-C7BC-4B02189BA252}"/>
          </ac:spMkLst>
        </pc:spChg>
        <pc:graphicFrameChg chg="add mod modGraphic">
          <ac:chgData name="TH-INST 吉川洋平" userId="19706b0f-5609-49a4-9fe3-c6e485df3adf" providerId="ADAL" clId="{C1019AA5-5FD7-5041-B62C-E9EE87D62EDA}" dt="2025-10-12T03:47:30.146" v="3823" actId="20577"/>
          <ac:graphicFrameMkLst>
            <pc:docMk/>
            <pc:sldMk cId="1909740100" sldId="363"/>
            <ac:graphicFrameMk id="4" creationId="{A42CBB3F-891D-D37B-7BCC-01215A72246B}"/>
          </ac:graphicFrameMkLst>
        </pc:graphicFrameChg>
      </pc:sldChg>
      <pc:sldChg chg="addSp delSp modSp add mod setBg modClrScheme delDesignElem chgLayout">
        <pc:chgData name="TH-INST 吉川洋平" userId="19706b0f-5609-49a4-9fe3-c6e485df3adf" providerId="ADAL" clId="{C1019AA5-5FD7-5041-B62C-E9EE87D62EDA}" dt="2025-10-01T09:21:17.529" v="3366" actId="14734"/>
        <pc:sldMkLst>
          <pc:docMk/>
          <pc:sldMk cId="4183398915" sldId="364"/>
        </pc:sldMkLst>
        <pc:spChg chg="mod ord">
          <ac:chgData name="TH-INST 吉川洋平" userId="19706b0f-5609-49a4-9fe3-c6e485df3adf" providerId="ADAL" clId="{C1019AA5-5FD7-5041-B62C-E9EE87D62EDA}" dt="2025-10-01T09:21:10.079" v="3364" actId="700"/>
          <ac:spMkLst>
            <pc:docMk/>
            <pc:sldMk cId="4183398915" sldId="364"/>
            <ac:spMk id="18" creationId="{6AE21B1A-097B-D65E-4235-4425017B10A5}"/>
          </ac:spMkLst>
        </pc:spChg>
        <pc:graphicFrameChg chg="mod modGraphic">
          <ac:chgData name="TH-INST 吉川洋平" userId="19706b0f-5609-49a4-9fe3-c6e485df3adf" providerId="ADAL" clId="{C1019AA5-5FD7-5041-B62C-E9EE87D62EDA}" dt="2025-10-01T09:21:17.529" v="3366" actId="14734"/>
          <ac:graphicFrameMkLst>
            <pc:docMk/>
            <pc:sldMk cId="4183398915" sldId="364"/>
            <ac:graphicFrameMk id="2" creationId="{59FE2CA5-2CEF-0E7A-E2D4-9B96EAD7A5EF}"/>
          </ac:graphicFrameMkLst>
        </pc:graphicFrameChg>
      </pc:sldChg>
      <pc:sldChg chg="addSp delSp modSp add mod">
        <pc:chgData name="TH-INST 吉川洋平" userId="19706b0f-5609-49a4-9fe3-c6e485df3adf" providerId="ADAL" clId="{C1019AA5-5FD7-5041-B62C-E9EE87D62EDA}" dt="2025-10-01T09:13:01.219" v="3172"/>
        <pc:sldMkLst>
          <pc:docMk/>
          <pc:sldMk cId="876385330" sldId="366"/>
        </pc:sldMkLst>
        <pc:spChg chg="mod">
          <ac:chgData name="TH-INST 吉川洋平" userId="19706b0f-5609-49a4-9fe3-c6e485df3adf" providerId="ADAL" clId="{C1019AA5-5FD7-5041-B62C-E9EE87D62EDA}" dt="2025-09-28T13:49:55.972" v="2276" actId="20577"/>
          <ac:spMkLst>
            <pc:docMk/>
            <pc:sldMk cId="876385330" sldId="366"/>
            <ac:spMk id="9" creationId="{95242330-BF88-7D7E-3726-77F964AB6DAB}"/>
          </ac:spMkLst>
        </pc:spChg>
        <pc:spChg chg="mod">
          <ac:chgData name="TH-INST 吉川洋平" userId="19706b0f-5609-49a4-9fe3-c6e485df3adf" providerId="ADAL" clId="{C1019AA5-5FD7-5041-B62C-E9EE87D62EDA}" dt="2025-10-01T09:13:01.219" v="3172"/>
          <ac:spMkLst>
            <pc:docMk/>
            <pc:sldMk cId="876385330" sldId="366"/>
            <ac:spMk id="15" creationId="{81AC1A94-140E-6BB5-F42C-2E790379DB23}"/>
          </ac:spMkLst>
        </pc:spChg>
        <pc:picChg chg="mod">
          <ac:chgData name="TH-INST 吉川洋平" userId="19706b0f-5609-49a4-9fe3-c6e485df3adf" providerId="ADAL" clId="{C1019AA5-5FD7-5041-B62C-E9EE87D62EDA}" dt="2025-09-28T13:52:38.084" v="2298" actId="1076"/>
          <ac:picMkLst>
            <pc:docMk/>
            <pc:sldMk cId="876385330" sldId="366"/>
            <ac:picMk id="10" creationId="{38392C6B-66A6-7F63-CB7C-2CDD4EC05492}"/>
          </ac:picMkLst>
        </pc:picChg>
      </pc:sldChg>
      <pc:sldChg chg="addSp delSp modSp add mod setBg delDesignElem">
        <pc:chgData name="TH-INST 吉川洋平" userId="19706b0f-5609-49a4-9fe3-c6e485df3adf" providerId="ADAL" clId="{C1019AA5-5FD7-5041-B62C-E9EE87D62EDA}" dt="2025-10-01T09:25:30.563" v="3394" actId="26606"/>
        <pc:sldMkLst>
          <pc:docMk/>
          <pc:sldMk cId="3352705617" sldId="372"/>
        </pc:sldMkLst>
        <pc:spChg chg="mod">
          <ac:chgData name="TH-INST 吉川洋平" userId="19706b0f-5609-49a4-9fe3-c6e485df3adf" providerId="ADAL" clId="{C1019AA5-5FD7-5041-B62C-E9EE87D62EDA}" dt="2025-10-01T09:25:30.563" v="3394" actId="26606"/>
          <ac:spMkLst>
            <pc:docMk/>
            <pc:sldMk cId="3352705617" sldId="372"/>
            <ac:spMk id="6" creationId="{D8F57412-D056-4BBD-19DF-BADE68E65843}"/>
          </ac:spMkLst>
        </pc:spChg>
        <pc:spChg chg="mod">
          <ac:chgData name="TH-INST 吉川洋平" userId="19706b0f-5609-49a4-9fe3-c6e485df3adf" providerId="ADAL" clId="{C1019AA5-5FD7-5041-B62C-E9EE87D62EDA}" dt="2025-10-01T09:25:30.557" v="3393" actId="26606"/>
          <ac:spMkLst>
            <pc:docMk/>
            <pc:sldMk cId="3352705617" sldId="372"/>
            <ac:spMk id="8" creationId="{4CD6AE42-D5CE-6F95-233A-597703E18A6D}"/>
          </ac:spMkLst>
        </pc:spChg>
        <pc:spChg chg="add">
          <ac:chgData name="TH-INST 吉川洋平" userId="19706b0f-5609-49a4-9fe3-c6e485df3adf" providerId="ADAL" clId="{C1019AA5-5FD7-5041-B62C-E9EE87D62EDA}" dt="2025-10-01T09:25:30.563" v="3394" actId="26606"/>
          <ac:spMkLst>
            <pc:docMk/>
            <pc:sldMk cId="3352705617" sldId="372"/>
            <ac:spMk id="48" creationId="{2B577FF9-3543-4875-815D-3D87BD8A2002}"/>
          </ac:spMkLst>
        </pc:spChg>
        <pc:spChg chg="add">
          <ac:chgData name="TH-INST 吉川洋平" userId="19706b0f-5609-49a4-9fe3-c6e485df3adf" providerId="ADAL" clId="{C1019AA5-5FD7-5041-B62C-E9EE87D62EDA}" dt="2025-10-01T09:25:30.563" v="3394" actId="26606"/>
          <ac:spMkLst>
            <pc:docMk/>
            <pc:sldMk cId="3352705617" sldId="372"/>
            <ac:spMk id="49" creationId="{F5569EEC-E12F-4856-B407-02B2813A4AA5}"/>
          </ac:spMkLst>
        </pc:spChg>
        <pc:spChg chg="add">
          <ac:chgData name="TH-INST 吉川洋平" userId="19706b0f-5609-49a4-9fe3-c6e485df3adf" providerId="ADAL" clId="{C1019AA5-5FD7-5041-B62C-E9EE87D62EDA}" dt="2025-10-01T09:25:30.563" v="3394" actId="26606"/>
          <ac:spMkLst>
            <pc:docMk/>
            <pc:sldMk cId="3352705617" sldId="372"/>
            <ac:spMk id="50" creationId="{CF860788-3A6A-45A3-B3F1-06F159665603}"/>
          </ac:spMkLst>
        </pc:spChg>
        <pc:spChg chg="add">
          <ac:chgData name="TH-INST 吉川洋平" userId="19706b0f-5609-49a4-9fe3-c6e485df3adf" providerId="ADAL" clId="{C1019AA5-5FD7-5041-B62C-E9EE87D62EDA}" dt="2025-10-01T09:25:30.563" v="3394" actId="26606"/>
          <ac:spMkLst>
            <pc:docMk/>
            <pc:sldMk cId="3352705617" sldId="372"/>
            <ac:spMk id="51" creationId="{DF1E3393-B852-4883-B778-ED3525112942}"/>
          </ac:spMkLst>
        </pc:spChg>
        <pc:spChg chg="add">
          <ac:chgData name="TH-INST 吉川洋平" userId="19706b0f-5609-49a4-9fe3-c6e485df3adf" providerId="ADAL" clId="{C1019AA5-5FD7-5041-B62C-E9EE87D62EDA}" dt="2025-10-01T09:25:30.563" v="3394" actId="26606"/>
          <ac:spMkLst>
            <pc:docMk/>
            <pc:sldMk cId="3352705617" sldId="372"/>
            <ac:spMk id="52" creationId="{39853D09-4205-4CC7-83EB-288E886AC9E4}"/>
          </ac:spMkLst>
        </pc:spChg>
        <pc:spChg chg="add">
          <ac:chgData name="TH-INST 吉川洋平" userId="19706b0f-5609-49a4-9fe3-c6e485df3adf" providerId="ADAL" clId="{C1019AA5-5FD7-5041-B62C-E9EE87D62EDA}" dt="2025-10-01T09:25:30.563" v="3394" actId="26606"/>
          <ac:spMkLst>
            <pc:docMk/>
            <pc:sldMk cId="3352705617" sldId="372"/>
            <ac:spMk id="53" creationId="{0D040B79-3E73-4A31-840D-D6B9C9FDFC46}"/>
          </ac:spMkLst>
        </pc:spChg>
        <pc:spChg chg="add">
          <ac:chgData name="TH-INST 吉川洋平" userId="19706b0f-5609-49a4-9fe3-c6e485df3adf" providerId="ADAL" clId="{C1019AA5-5FD7-5041-B62C-E9EE87D62EDA}" dt="2025-10-01T09:25:30.563" v="3394" actId="26606"/>
          <ac:spMkLst>
            <pc:docMk/>
            <pc:sldMk cId="3352705617" sldId="372"/>
            <ac:spMk id="54" creationId="{156C6AE5-3F8B-42AC-9EA4-1B686A11E93F}"/>
          </ac:spMkLst>
        </pc:spChg>
        <pc:picChg chg="mod ord">
          <ac:chgData name="TH-INST 吉川洋平" userId="19706b0f-5609-49a4-9fe3-c6e485df3adf" providerId="ADAL" clId="{C1019AA5-5FD7-5041-B62C-E9EE87D62EDA}" dt="2025-10-01T09:25:30.557" v="3393" actId="26606"/>
          <ac:picMkLst>
            <pc:docMk/>
            <pc:sldMk cId="3352705617" sldId="372"/>
            <ac:picMk id="12" creationId="{BA6B8B65-EAEE-5C7D-E41F-EB6A1AEB5860}"/>
          </ac:picMkLst>
        </pc:picChg>
      </pc:sldChg>
      <pc:sldChg chg="addSp delSp modSp add mod">
        <pc:chgData name="TH-INST 吉川洋平" userId="19706b0f-5609-49a4-9fe3-c6e485df3adf" providerId="ADAL" clId="{C1019AA5-5FD7-5041-B62C-E9EE87D62EDA}" dt="2025-10-01T09:19:04.812" v="3359" actId="1076"/>
        <pc:sldMkLst>
          <pc:docMk/>
          <pc:sldMk cId="2670245585" sldId="373"/>
        </pc:sldMkLst>
        <pc:spChg chg="add mod">
          <ac:chgData name="TH-INST 吉川洋平" userId="19706b0f-5609-49a4-9fe3-c6e485df3adf" providerId="ADAL" clId="{C1019AA5-5FD7-5041-B62C-E9EE87D62EDA}" dt="2025-10-01T09:19:04.812" v="3359" actId="1076"/>
          <ac:spMkLst>
            <pc:docMk/>
            <pc:sldMk cId="2670245585" sldId="373"/>
            <ac:spMk id="4" creationId="{C73BCC35-F840-B33C-346A-7C6CB881B905}"/>
          </ac:spMkLst>
        </pc:spChg>
        <pc:spChg chg="mod">
          <ac:chgData name="TH-INST 吉川洋平" userId="19706b0f-5609-49a4-9fe3-c6e485df3adf" providerId="ADAL" clId="{C1019AA5-5FD7-5041-B62C-E9EE87D62EDA}" dt="2025-10-01T09:18:01.174" v="3341" actId="20577"/>
          <ac:spMkLst>
            <pc:docMk/>
            <pc:sldMk cId="2670245585" sldId="373"/>
            <ac:spMk id="18" creationId="{9EDEC581-79A6-26B0-893B-7E9DD588155B}"/>
          </ac:spMkLst>
        </pc:spChg>
        <pc:picChg chg="mod">
          <ac:chgData name="TH-INST 吉川洋平" userId="19706b0f-5609-49a4-9fe3-c6e485df3adf" providerId="ADAL" clId="{C1019AA5-5FD7-5041-B62C-E9EE87D62EDA}" dt="2025-10-01T09:19:00.273" v="3358" actId="1076"/>
          <ac:picMkLst>
            <pc:docMk/>
            <pc:sldMk cId="2670245585" sldId="373"/>
            <ac:picMk id="6" creationId="{1CD2E93D-14D2-3531-8509-E114E1184A51}"/>
          </ac:picMkLst>
        </pc:picChg>
        <pc:picChg chg="mod">
          <ac:chgData name="TH-INST 吉川洋平" userId="19706b0f-5609-49a4-9fe3-c6e485df3adf" providerId="ADAL" clId="{C1019AA5-5FD7-5041-B62C-E9EE87D62EDA}" dt="2025-10-01T09:18:58.464" v="3357" actId="1076"/>
          <ac:picMkLst>
            <pc:docMk/>
            <pc:sldMk cId="2670245585" sldId="373"/>
            <ac:picMk id="7" creationId="{82873001-061E-FE9A-8A5B-39D765BC3C97}"/>
          </ac:picMkLst>
        </pc:picChg>
        <pc:picChg chg="mod">
          <ac:chgData name="TH-INST 吉川洋平" userId="19706b0f-5609-49a4-9fe3-c6e485df3adf" providerId="ADAL" clId="{C1019AA5-5FD7-5041-B62C-E9EE87D62EDA}" dt="2025-10-01T09:18:57.356" v="3356" actId="1076"/>
          <ac:picMkLst>
            <pc:docMk/>
            <pc:sldMk cId="2670245585" sldId="373"/>
            <ac:picMk id="9" creationId="{BDD2B797-EEE2-4006-C5E2-3D666A2CB1BD}"/>
          </ac:picMkLst>
        </pc:picChg>
      </pc:sldChg>
      <pc:sldChg chg="add">
        <pc:chgData name="TH-INST 吉川洋平" userId="19706b0f-5609-49a4-9fe3-c6e485df3adf" providerId="ADAL" clId="{C1019AA5-5FD7-5041-B62C-E9EE87D62EDA}" dt="2025-10-01T09:33:48.736" v="3759"/>
        <pc:sldMkLst>
          <pc:docMk/>
          <pc:sldMk cId="1737119022" sldId="374"/>
        </pc:sldMkLst>
      </pc:sldChg>
      <pc:sldChg chg="add">
        <pc:chgData name="TH-INST 吉川洋平" userId="19706b0f-5609-49a4-9fe3-c6e485df3adf" providerId="ADAL" clId="{C1019AA5-5FD7-5041-B62C-E9EE87D62EDA}" dt="2025-10-01T09:33:48.736" v="3759"/>
        <pc:sldMkLst>
          <pc:docMk/>
          <pc:sldMk cId="647388104" sldId="375"/>
        </pc:sldMkLst>
      </pc:sldChg>
      <pc:sldChg chg="add del">
        <pc:chgData name="TH-INST 吉川洋平" userId="19706b0f-5609-49a4-9fe3-c6e485df3adf" providerId="ADAL" clId="{C1019AA5-5FD7-5041-B62C-E9EE87D62EDA}" dt="2025-10-01T09:33:48.736" v="3759"/>
        <pc:sldMkLst>
          <pc:docMk/>
          <pc:sldMk cId="2065596002" sldId="376"/>
        </pc:sldMkLst>
      </pc:sldChg>
      <pc:sldChg chg="modSp add mod">
        <pc:chgData name="TH-INST 吉川洋平" userId="19706b0f-5609-49a4-9fe3-c6e485df3adf" providerId="ADAL" clId="{C1019AA5-5FD7-5041-B62C-E9EE87D62EDA}" dt="2025-10-01T09:33:57.404" v="3772" actId="20577"/>
        <pc:sldMkLst>
          <pc:docMk/>
          <pc:sldMk cId="932983926" sldId="377"/>
        </pc:sldMkLst>
        <pc:spChg chg="mod">
          <ac:chgData name="TH-INST 吉川洋平" userId="19706b0f-5609-49a4-9fe3-c6e485df3adf" providerId="ADAL" clId="{C1019AA5-5FD7-5041-B62C-E9EE87D62EDA}" dt="2025-10-01T09:33:57.404" v="3772" actId="20577"/>
          <ac:spMkLst>
            <pc:docMk/>
            <pc:sldMk cId="932983926" sldId="377"/>
            <ac:spMk id="2" creationId="{073CFCE7-9B63-E67F-C2FA-C7DEB5618995}"/>
          </ac:spMkLst>
        </pc:spChg>
      </pc:sldChg>
      <pc:sldChg chg="modSp add del mod">
        <pc:chgData name="TH-INST 吉川洋平" userId="19706b0f-5609-49a4-9fe3-c6e485df3adf" providerId="ADAL" clId="{C1019AA5-5FD7-5041-B62C-E9EE87D62EDA}" dt="2025-10-12T02:58:08.238" v="3806" actId="2696"/>
        <pc:sldMkLst>
          <pc:docMk/>
          <pc:sldMk cId="3317127134" sldId="378"/>
        </pc:sldMkLst>
        <pc:spChg chg="mod">
          <ac:chgData name="TH-INST 吉川洋平" userId="19706b0f-5609-49a4-9fe3-c6e485df3adf" providerId="ADAL" clId="{C1019AA5-5FD7-5041-B62C-E9EE87D62EDA}" dt="2025-10-01T09:55:44.315" v="3788" actId="20577"/>
          <ac:spMkLst>
            <pc:docMk/>
            <pc:sldMk cId="3317127134" sldId="378"/>
            <ac:spMk id="2" creationId="{0B0E916A-A60A-D940-E611-D1E24B3CF17A}"/>
          </ac:spMkLst>
        </pc:spChg>
      </pc:sldChg>
      <pc:sldChg chg="add">
        <pc:chgData name="TH-INST 吉川洋平" userId="19706b0f-5609-49a4-9fe3-c6e485df3adf" providerId="ADAL" clId="{C1019AA5-5FD7-5041-B62C-E9EE87D62EDA}" dt="2025-10-12T03:46:21.464" v="3813"/>
        <pc:sldMkLst>
          <pc:docMk/>
          <pc:sldMk cId="3173111146" sldId="387"/>
        </pc:sldMkLst>
      </pc:sldChg>
      <pc:sldChg chg="add">
        <pc:chgData name="TH-INST 吉川洋平" userId="19706b0f-5609-49a4-9fe3-c6e485df3adf" providerId="ADAL" clId="{C1019AA5-5FD7-5041-B62C-E9EE87D62EDA}" dt="2025-10-12T03:46:21.464" v="3813"/>
        <pc:sldMkLst>
          <pc:docMk/>
          <pc:sldMk cId="3050666363" sldId="388"/>
        </pc:sldMkLst>
      </pc:sldChg>
      <pc:sldChg chg="add">
        <pc:chgData name="TH-INST 吉川洋平" userId="19706b0f-5609-49a4-9fe3-c6e485df3adf" providerId="ADAL" clId="{C1019AA5-5FD7-5041-B62C-E9EE87D62EDA}" dt="2025-10-12T03:46:21.464" v="3813"/>
        <pc:sldMkLst>
          <pc:docMk/>
          <pc:sldMk cId="3799369177" sldId="401"/>
        </pc:sldMkLst>
      </pc:sldChg>
      <pc:sldChg chg="add">
        <pc:chgData name="TH-INST 吉川洋平" userId="19706b0f-5609-49a4-9fe3-c6e485df3adf" providerId="ADAL" clId="{C1019AA5-5FD7-5041-B62C-E9EE87D62EDA}" dt="2025-10-12T03:46:21.464" v="3813"/>
        <pc:sldMkLst>
          <pc:docMk/>
          <pc:sldMk cId="180974806" sldId="402"/>
        </pc:sldMkLst>
      </pc:sldChg>
      <pc:sldChg chg="add">
        <pc:chgData name="TH-INST 吉川洋平" userId="19706b0f-5609-49a4-9fe3-c6e485df3adf" providerId="ADAL" clId="{C1019AA5-5FD7-5041-B62C-E9EE87D62EDA}" dt="2025-10-12T03:46:21.464" v="3813"/>
        <pc:sldMkLst>
          <pc:docMk/>
          <pc:sldMk cId="2753655914" sldId="403"/>
        </pc:sldMkLst>
      </pc:sldChg>
      <pc:sldChg chg="add">
        <pc:chgData name="TH-INST 吉川洋平" userId="19706b0f-5609-49a4-9fe3-c6e485df3adf" providerId="ADAL" clId="{C1019AA5-5FD7-5041-B62C-E9EE87D62EDA}" dt="2025-10-12T03:46:21.464" v="3813"/>
        <pc:sldMkLst>
          <pc:docMk/>
          <pc:sldMk cId="3868574186" sldId="404"/>
        </pc:sldMkLst>
      </pc:sldChg>
      <pc:sldMasterChg chg="modSldLayout">
        <pc:chgData name="TH-INST 吉川洋平" userId="19706b0f-5609-49a4-9fe3-c6e485df3adf" providerId="ADAL" clId="{C1019AA5-5FD7-5041-B62C-E9EE87D62EDA}" dt="2025-09-28T13:08:13.666" v="1145"/>
        <pc:sldMasterMkLst>
          <pc:docMk/>
          <pc:sldMasterMk cId="1159133038" sldId="2147483923"/>
        </pc:sldMasterMkLst>
        <pc:sldLayoutChg chg="addSp">
          <pc:chgData name="TH-INST 吉川洋平" userId="19706b0f-5609-49a4-9fe3-c6e485df3adf" providerId="ADAL" clId="{C1019AA5-5FD7-5041-B62C-E9EE87D62EDA}" dt="2025-09-28T13:08:13.666" v="1145"/>
          <pc:sldLayoutMkLst>
            <pc:docMk/>
            <pc:sldMasterMk cId="1159133038" sldId="2147483923"/>
            <pc:sldLayoutMk cId="2970856423" sldId="2147483929"/>
          </pc:sldLayoutMkLst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6" creationId="{6C516665-52E2-ABC3-9F4E-B3CBA2A8EC0C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7" creationId="{5376DBD0-3BE3-57C0-935D-763E09974E59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8" creationId="{E04E10A9-9A5C-0240-300D-5348DD84E42C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9" creationId="{A59E9974-A760-3072-AC2D-7E29902A951F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10" creationId="{00294C61-7718-90F4-5240-9334A37E2EBB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11" creationId="{29087E57-E647-3F80-353D-C6A2B93F8172}"/>
            </ac:spMkLst>
          </pc:spChg>
          <pc:spChg chg="add">
            <ac:chgData name="TH-INST 吉川洋平" userId="19706b0f-5609-49a4-9fe3-c6e485df3adf" providerId="ADAL" clId="{C1019AA5-5FD7-5041-B62C-E9EE87D62EDA}" dt="2025-09-28T13:08:13.666" v="1145"/>
            <ac:spMkLst>
              <pc:docMk/>
              <pc:sldMasterMk cId="1159133038" sldId="2147483923"/>
              <pc:sldLayoutMk cId="2970856423" sldId="2147483929"/>
              <ac:spMk id="12" creationId="{FD6C3B1F-2ECF-EE13-12BE-543B66B21FD6}"/>
            </ac:spMkLst>
          </pc:spChg>
        </pc:sldLayoutChg>
      </pc:sldMasterChg>
    </pc:docChg>
  </pc:docChgLst>
  <pc:docChgLst>
    <pc:chgData name="TH-INST 吉川洋平" userId="S::yoshikawa.yohei@thi.hal.ac.jp::19706b0f-5609-49a4-9fe3-c6e485df3adf" providerId="AD" clId="Web-{21755123-E7A2-D502-877B-2797CA5C01BE}"/>
    <pc:docChg chg="addSld delSld modSld sldOrd">
      <pc:chgData name="TH-INST 吉川洋平" userId="S::yoshikawa.yohei@thi.hal.ac.jp::19706b0f-5609-49a4-9fe3-c6e485df3adf" providerId="AD" clId="Web-{21755123-E7A2-D502-877B-2797CA5C01BE}" dt="2025-10-16T05:56:50.136" v="219" actId="20577"/>
      <pc:docMkLst>
        <pc:docMk/>
      </pc:docMkLst>
      <pc:sldChg chg="addSp delSp modSp">
        <pc:chgData name="TH-INST 吉川洋平" userId="S::yoshikawa.yohei@thi.hal.ac.jp::19706b0f-5609-49a4-9fe3-c6e485df3adf" providerId="AD" clId="Web-{21755123-E7A2-D502-877B-2797CA5C01BE}" dt="2025-10-16T05:47:02.935" v="63" actId="20577"/>
        <pc:sldMkLst>
          <pc:docMk/>
          <pc:sldMk cId="876385330" sldId="366"/>
        </pc:sldMkLst>
        <pc:spChg chg="mod">
          <ac:chgData name="TH-INST 吉川洋平" userId="S::yoshikawa.yohei@thi.hal.ac.jp::19706b0f-5609-49a4-9fe3-c6e485df3adf" providerId="AD" clId="Web-{21755123-E7A2-D502-877B-2797CA5C01BE}" dt="2025-10-16T05:47:02.935" v="63" actId="20577"/>
          <ac:spMkLst>
            <pc:docMk/>
            <pc:sldMk cId="876385330" sldId="366"/>
            <ac:spMk id="15" creationId="{81AC1A94-140E-6BB5-F42C-2E790379DB23}"/>
          </ac:spMkLst>
        </pc:spChg>
        <pc:picChg chg="add del mod">
          <ac:chgData name="TH-INST 吉川洋平" userId="S::yoshikawa.yohei@thi.hal.ac.jp::19706b0f-5609-49a4-9fe3-c6e485df3adf" providerId="AD" clId="Web-{21755123-E7A2-D502-877B-2797CA5C01BE}" dt="2025-10-16T05:41:10.920" v="55"/>
          <ac:picMkLst>
            <pc:docMk/>
            <pc:sldMk cId="876385330" sldId="366"/>
            <ac:picMk id="2" creationId="{D48AD68C-9DEB-BA14-1A07-D85E5D4A901C}"/>
          </ac:picMkLst>
        </pc:picChg>
        <pc:picChg chg="add mod">
          <ac:chgData name="TH-INST 吉川洋平" userId="S::yoshikawa.yohei@thi.hal.ac.jp::19706b0f-5609-49a4-9fe3-c6e485df3adf" providerId="AD" clId="Web-{21755123-E7A2-D502-877B-2797CA5C01BE}" dt="2025-10-16T05:41:14.654" v="57" actId="1076"/>
          <ac:picMkLst>
            <pc:docMk/>
            <pc:sldMk cId="876385330" sldId="366"/>
            <ac:picMk id="3" creationId="{0ED9E973-3502-6222-CE4D-729BD6F877D4}"/>
          </ac:picMkLst>
        </pc:picChg>
      </pc:sldChg>
      <pc:sldChg chg="modSp">
        <pc:chgData name="TH-INST 吉川洋平" userId="S::yoshikawa.yohei@thi.hal.ac.jp::19706b0f-5609-49a4-9fe3-c6e485df3adf" providerId="AD" clId="Web-{21755123-E7A2-D502-877B-2797CA5C01BE}" dt="2025-10-16T05:56:50.136" v="219" actId="20577"/>
        <pc:sldMkLst>
          <pc:docMk/>
          <pc:sldMk cId="2670245585" sldId="373"/>
        </pc:sldMkLst>
        <pc:spChg chg="mod">
          <ac:chgData name="TH-INST 吉川洋平" userId="S::yoshikawa.yohei@thi.hal.ac.jp::19706b0f-5609-49a4-9fe3-c6e485df3adf" providerId="AD" clId="Web-{21755123-E7A2-D502-877B-2797CA5C01BE}" dt="2025-10-16T05:56:50.136" v="219" actId="20577"/>
          <ac:spMkLst>
            <pc:docMk/>
            <pc:sldMk cId="2670245585" sldId="373"/>
            <ac:spMk id="4" creationId="{C73BCC35-F840-B33C-346A-7C6CB881B905}"/>
          </ac:spMkLst>
        </pc:spChg>
      </pc:sldChg>
      <pc:sldChg chg="addSp delSp modSp add replId">
        <pc:chgData name="TH-INST 吉川洋平" userId="S::yoshikawa.yohei@thi.hal.ac.jp::19706b0f-5609-49a4-9fe3-c6e485df3adf" providerId="AD" clId="Web-{21755123-E7A2-D502-877B-2797CA5C01BE}" dt="2025-10-16T05:32:10.332" v="9" actId="1076"/>
        <pc:sldMkLst>
          <pc:docMk/>
          <pc:sldMk cId="1328447126" sldId="405"/>
        </pc:sldMkLst>
        <pc:spChg chg="add del mod">
          <ac:chgData name="TH-INST 吉川洋平" userId="S::yoshikawa.yohei@thi.hal.ac.jp::19706b0f-5609-49a4-9fe3-c6e485df3adf" providerId="AD" clId="Web-{21755123-E7A2-D502-877B-2797CA5C01BE}" dt="2025-10-16T05:31:48.956" v="2"/>
          <ac:spMkLst>
            <pc:docMk/>
            <pc:sldMk cId="1328447126" sldId="405"/>
            <ac:spMk id="3" creationId="{89498933-E758-1BA3-A1F5-205771AD741C}"/>
          </ac:spMkLst>
        </pc:spChg>
        <pc:spChg chg="del">
          <ac:chgData name="TH-INST 吉川洋平" userId="S::yoshikawa.yohei@thi.hal.ac.jp::19706b0f-5609-49a4-9fe3-c6e485df3adf" providerId="AD" clId="Web-{21755123-E7A2-D502-877B-2797CA5C01BE}" dt="2025-10-16T05:31:47.894" v="1"/>
          <ac:spMkLst>
            <pc:docMk/>
            <pc:sldMk cId="1328447126" sldId="405"/>
            <ac:spMk id="5" creationId="{74AE98BB-E85F-848E-7F95-543045DEEB7E}"/>
          </ac:spMkLst>
        </pc:spChg>
        <pc:spChg chg="mod">
          <ac:chgData name="TH-INST 吉川洋平" userId="S::yoshikawa.yohei@thi.hal.ac.jp::19706b0f-5609-49a4-9fe3-c6e485df3adf" providerId="AD" clId="Web-{21755123-E7A2-D502-877B-2797CA5C01BE}" dt="2025-10-16T05:32:02.144" v="8" actId="20577"/>
          <ac:spMkLst>
            <pc:docMk/>
            <pc:sldMk cId="1328447126" sldId="405"/>
            <ac:spMk id="18" creationId="{8DF7183B-1CDE-58FC-2231-825D3455B283}"/>
          </ac:spMkLst>
        </pc:spChg>
        <pc:picChg chg="add mod ord">
          <ac:chgData name="TH-INST 吉川洋平" userId="S::yoshikawa.yohei@thi.hal.ac.jp::19706b0f-5609-49a4-9fe3-c6e485df3adf" providerId="AD" clId="Web-{21755123-E7A2-D502-877B-2797CA5C01BE}" dt="2025-10-16T05:31:52.159" v="3" actId="1076"/>
          <ac:picMkLst>
            <pc:docMk/>
            <pc:sldMk cId="1328447126" sldId="405"/>
            <ac:picMk id="4" creationId="{AA6C53DA-7DB0-9CCB-FC8F-FE83163761F7}"/>
          </ac:picMkLst>
        </pc:picChg>
        <pc:picChg chg="mod">
          <ac:chgData name="TH-INST 吉川洋平" userId="S::yoshikawa.yohei@thi.hal.ac.jp::19706b0f-5609-49a4-9fe3-c6e485df3adf" providerId="AD" clId="Web-{21755123-E7A2-D502-877B-2797CA5C01BE}" dt="2025-10-16T05:32:10.332" v="9" actId="1076"/>
          <ac:picMkLst>
            <pc:docMk/>
            <pc:sldMk cId="1328447126" sldId="405"/>
            <ac:picMk id="10" creationId="{20409202-D054-3B76-3B85-CD111509405A}"/>
          </ac:picMkLst>
        </pc:picChg>
        <pc:picChg chg="del">
          <ac:chgData name="TH-INST 吉川洋平" userId="S::yoshikawa.yohei@thi.hal.ac.jp::19706b0f-5609-49a4-9fe3-c6e485df3adf" providerId="AD" clId="Web-{21755123-E7A2-D502-877B-2797CA5C01BE}" dt="2025-10-16T05:31:55.081" v="5"/>
          <ac:picMkLst>
            <pc:docMk/>
            <pc:sldMk cId="1328447126" sldId="405"/>
            <ac:picMk id="9220" creationId="{2850072D-0643-56CB-EFB3-643E8287F517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1755123-E7A2-D502-877B-2797CA5C01BE}" dt="2025-10-16T05:49:26.894" v="117" actId="1076"/>
        <pc:sldMkLst>
          <pc:docMk/>
          <pc:sldMk cId="756857662" sldId="406"/>
        </pc:sldMkLst>
        <pc:spChg chg="add del mod">
          <ac:chgData name="TH-INST 吉川洋平" userId="S::yoshikawa.yohei@thi.hal.ac.jp::19706b0f-5609-49a4-9fe3-c6e485df3adf" providerId="AD" clId="Web-{21755123-E7A2-D502-877B-2797CA5C01BE}" dt="2025-10-16T05:37:02.651" v="13"/>
          <ac:spMkLst>
            <pc:docMk/>
            <pc:sldMk cId="756857662" sldId="406"/>
            <ac:spMk id="3" creationId="{1C32F1B2-8112-79A7-7D51-98E65FED14AB}"/>
          </ac:spMkLst>
        </pc:spChg>
        <pc:spChg chg="mod">
          <ac:chgData name="TH-INST 吉川洋平" userId="S::yoshikawa.yohei@thi.hal.ac.jp::19706b0f-5609-49a4-9fe3-c6e485df3adf" providerId="AD" clId="Web-{21755123-E7A2-D502-877B-2797CA5C01BE}" dt="2025-10-16T05:37:50.433" v="29" actId="20577"/>
          <ac:spMkLst>
            <pc:docMk/>
            <pc:sldMk cId="756857662" sldId="406"/>
            <ac:spMk id="18" creationId="{B7768F52-E2E1-D1B7-13E2-A6B52206C794}"/>
          </ac:spMkLst>
        </pc:spChg>
        <pc:picChg chg="del">
          <ac:chgData name="TH-INST 吉川洋平" userId="S::yoshikawa.yohei@thi.hal.ac.jp::19706b0f-5609-49a4-9fe3-c6e485df3adf" providerId="AD" clId="Web-{21755123-E7A2-D502-877B-2797CA5C01BE}" dt="2025-10-16T05:37:01.510" v="12"/>
          <ac:picMkLst>
            <pc:docMk/>
            <pc:sldMk cId="756857662" sldId="406"/>
            <ac:picMk id="4" creationId="{7257EBE0-66A5-7BA5-9BF8-873B2D387580}"/>
          </ac:picMkLst>
        </pc:picChg>
        <pc:picChg chg="add mod ord">
          <ac:chgData name="TH-INST 吉川洋平" userId="S::yoshikawa.yohei@thi.hal.ac.jp::19706b0f-5609-49a4-9fe3-c6e485df3adf" providerId="AD" clId="Web-{21755123-E7A2-D502-877B-2797CA5C01BE}" dt="2025-10-16T05:37:46.667" v="27" actId="1076"/>
          <ac:picMkLst>
            <pc:docMk/>
            <pc:sldMk cId="756857662" sldId="406"/>
            <ac:picMk id="5" creationId="{4A52716D-297B-4224-80FC-D59B9306688E}"/>
          </ac:picMkLst>
        </pc:picChg>
        <pc:picChg chg="add del mod">
          <ac:chgData name="TH-INST 吉川洋平" userId="S::yoshikawa.yohei@thi.hal.ac.jp::19706b0f-5609-49a4-9fe3-c6e485df3adf" providerId="AD" clId="Web-{21755123-E7A2-D502-877B-2797CA5C01BE}" dt="2025-10-16T05:38:32.809" v="33"/>
          <ac:picMkLst>
            <pc:docMk/>
            <pc:sldMk cId="756857662" sldId="406"/>
            <ac:picMk id="7" creationId="{F0247425-3D36-7B15-EED4-DA70A94AD75E}"/>
          </ac:picMkLst>
        </pc:picChg>
        <pc:picChg chg="add mod">
          <ac:chgData name="TH-INST 吉川洋平" userId="S::yoshikawa.yohei@thi.hal.ac.jp::19706b0f-5609-49a4-9fe3-c6e485df3adf" providerId="AD" clId="Web-{21755123-E7A2-D502-877B-2797CA5C01BE}" dt="2025-10-16T05:38:25.121" v="32" actId="1076"/>
          <ac:picMkLst>
            <pc:docMk/>
            <pc:sldMk cId="756857662" sldId="406"/>
            <ac:picMk id="8" creationId="{30B0A2F2-F3FB-DB05-66B1-DE9C014BEA21}"/>
          </ac:picMkLst>
        </pc:picChg>
        <pc:picChg chg="del">
          <ac:chgData name="TH-INST 吉川洋平" userId="S::yoshikawa.yohei@thi.hal.ac.jp::19706b0f-5609-49a4-9fe3-c6e485df3adf" providerId="AD" clId="Web-{21755123-E7A2-D502-877B-2797CA5C01BE}" dt="2025-10-16T05:37:20.839" v="22"/>
          <ac:picMkLst>
            <pc:docMk/>
            <pc:sldMk cId="756857662" sldId="406"/>
            <ac:picMk id="10" creationId="{A1ABF0F8-E30B-FB2A-D9DC-EF64B276E4C9}"/>
          </ac:picMkLst>
        </pc:picChg>
        <pc:picChg chg="add mod">
          <ac:chgData name="TH-INST 吉川洋平" userId="S::yoshikawa.yohei@thi.hal.ac.jp::19706b0f-5609-49a4-9fe3-c6e485df3adf" providerId="AD" clId="Web-{21755123-E7A2-D502-877B-2797CA5C01BE}" dt="2025-10-16T05:49:26.894" v="117" actId="1076"/>
          <ac:picMkLst>
            <pc:docMk/>
            <pc:sldMk cId="756857662" sldId="406"/>
            <ac:picMk id="12" creationId="{84A1FD62-B9AB-113B-04D5-D5BB06A79E6D}"/>
          </ac:picMkLst>
        </pc:picChg>
      </pc:sldChg>
      <pc:sldChg chg="delSp add del replId">
        <pc:chgData name="TH-INST 吉川洋平" userId="S::yoshikawa.yohei@thi.hal.ac.jp::19706b0f-5609-49a4-9fe3-c6e485df3adf" providerId="AD" clId="Web-{21755123-E7A2-D502-877B-2797CA5C01BE}" dt="2025-10-16T05:40:41.498" v="54"/>
        <pc:sldMkLst>
          <pc:docMk/>
          <pc:sldMk cId="1712797445" sldId="407"/>
        </pc:sldMkLst>
        <pc:spChg chg="del">
          <ac:chgData name="TH-INST 吉川洋平" userId="S::yoshikawa.yohei@thi.hal.ac.jp::19706b0f-5609-49a4-9fe3-c6e485df3adf" providerId="AD" clId="Web-{21755123-E7A2-D502-877B-2797CA5C01BE}" dt="2025-10-16T05:39:30.184" v="49"/>
          <ac:spMkLst>
            <pc:docMk/>
            <pc:sldMk cId="1712797445" sldId="407"/>
            <ac:spMk id="15" creationId="{812533DB-3A87-B0A7-762C-3D9E531F66BE}"/>
          </ac:spMkLst>
        </pc:spChg>
      </pc:sldChg>
      <pc:sldChg chg="addSp delSp modSp add replId">
        <pc:chgData name="TH-INST 吉川洋平" userId="S::yoshikawa.yohei@thi.hal.ac.jp::19706b0f-5609-49a4-9fe3-c6e485df3adf" providerId="AD" clId="Web-{21755123-E7A2-D502-877B-2797CA5C01BE}" dt="2025-10-16T05:56:13.761" v="217" actId="1076"/>
        <pc:sldMkLst>
          <pc:docMk/>
          <pc:sldMk cId="2773407715" sldId="407"/>
        </pc:sldMkLst>
        <pc:spChg chg="mod">
          <ac:chgData name="TH-INST 吉川洋平" userId="S::yoshikawa.yohei@thi.hal.ac.jp::19706b0f-5609-49a4-9fe3-c6e485df3adf" providerId="AD" clId="Web-{21755123-E7A2-D502-877B-2797CA5C01BE}" dt="2025-10-16T05:53:44.290" v="183" actId="20577"/>
          <ac:spMkLst>
            <pc:docMk/>
            <pc:sldMk cId="2773407715" sldId="407"/>
            <ac:spMk id="4" creationId="{197C94D7-775A-B1FD-0D0E-511DD1B448B1}"/>
          </ac:spMkLst>
        </pc:spChg>
        <pc:spChg chg="mod">
          <ac:chgData name="TH-INST 吉川洋平" userId="S::yoshikawa.yohei@thi.hal.ac.jp::19706b0f-5609-49a4-9fe3-c6e485df3adf" providerId="AD" clId="Web-{21755123-E7A2-D502-877B-2797CA5C01BE}" dt="2025-10-16T05:52:02.741" v="151" actId="20577"/>
          <ac:spMkLst>
            <pc:docMk/>
            <pc:sldMk cId="2773407715" sldId="407"/>
            <ac:spMk id="18" creationId="{040D413A-DA61-1A6C-BF2D-20E395348FC0}"/>
          </ac:spMkLst>
        </pc:spChg>
        <pc:picChg chg="add mod">
          <ac:chgData name="TH-INST 吉川洋平" userId="S::yoshikawa.yohei@thi.hal.ac.jp::19706b0f-5609-49a4-9fe3-c6e485df3adf" providerId="AD" clId="Web-{21755123-E7A2-D502-877B-2797CA5C01BE}" dt="2025-10-16T05:55:48.760" v="212" actId="1076"/>
          <ac:picMkLst>
            <pc:docMk/>
            <pc:sldMk cId="2773407715" sldId="407"/>
            <ac:picMk id="2" creationId="{00B365BF-BC31-A4FC-E137-0E496447C1BD}"/>
          </ac:picMkLst>
        </pc:picChg>
        <pc:picChg chg="add del mod">
          <ac:chgData name="TH-INST 吉川洋平" userId="S::yoshikawa.yohei@thi.hal.ac.jp::19706b0f-5609-49a4-9fe3-c6e485df3adf" providerId="AD" clId="Web-{21755123-E7A2-D502-877B-2797CA5C01BE}" dt="2025-10-16T05:54:12.447" v="187"/>
          <ac:picMkLst>
            <pc:docMk/>
            <pc:sldMk cId="2773407715" sldId="407"/>
            <ac:picMk id="3" creationId="{E6DAB9C8-EB88-9999-434D-F66907A9088F}"/>
          </ac:picMkLst>
        </pc:picChg>
        <pc:picChg chg="add mod">
          <ac:chgData name="TH-INST 吉川洋平" userId="S::yoshikawa.yohei@thi.hal.ac.jp::19706b0f-5609-49a4-9fe3-c6e485df3adf" providerId="AD" clId="Web-{21755123-E7A2-D502-877B-2797CA5C01BE}" dt="2025-10-16T05:55:51.620" v="214" actId="1076"/>
          <ac:picMkLst>
            <pc:docMk/>
            <pc:sldMk cId="2773407715" sldId="407"/>
            <ac:picMk id="5" creationId="{111207F6-F8D4-111B-82DA-39E1E4343C95}"/>
          </ac:picMkLst>
        </pc:picChg>
        <pc:picChg chg="del">
          <ac:chgData name="TH-INST 吉川洋平" userId="S::yoshikawa.yohei@thi.hal.ac.jp::19706b0f-5609-49a4-9fe3-c6e485df3adf" providerId="AD" clId="Web-{21755123-E7A2-D502-877B-2797CA5C01BE}" dt="2025-10-16T05:48:36.455" v="108"/>
          <ac:picMkLst>
            <pc:docMk/>
            <pc:sldMk cId="2773407715" sldId="407"/>
            <ac:picMk id="6" creationId="{E2379FBA-E2B7-10B9-B0E2-2B89C6D95A04}"/>
          </ac:picMkLst>
        </pc:picChg>
        <pc:picChg chg="del">
          <ac:chgData name="TH-INST 吉川洋平" userId="S::yoshikawa.yohei@thi.hal.ac.jp::19706b0f-5609-49a4-9fe3-c6e485df3adf" providerId="AD" clId="Web-{21755123-E7A2-D502-877B-2797CA5C01BE}" dt="2025-10-16T05:48:36.439" v="107"/>
          <ac:picMkLst>
            <pc:docMk/>
            <pc:sldMk cId="2773407715" sldId="407"/>
            <ac:picMk id="7" creationId="{0D61015B-DF48-2E8C-9392-7EC261E3BBAB}"/>
          </ac:picMkLst>
        </pc:picChg>
        <pc:picChg chg="del">
          <ac:chgData name="TH-INST 吉川洋平" userId="S::yoshikawa.yohei@thi.hal.ac.jp::19706b0f-5609-49a4-9fe3-c6e485df3adf" providerId="AD" clId="Web-{21755123-E7A2-D502-877B-2797CA5C01BE}" dt="2025-10-16T05:47:23.233" v="71"/>
          <ac:picMkLst>
            <pc:docMk/>
            <pc:sldMk cId="2773407715" sldId="407"/>
            <ac:picMk id="8" creationId="{649A4602-E8AA-F62B-0716-057E2EC6CA05}"/>
          </ac:picMkLst>
        </pc:picChg>
        <pc:picChg chg="del">
          <ac:chgData name="TH-INST 吉川洋平" userId="S::yoshikawa.yohei@thi.hal.ac.jp::19706b0f-5609-49a4-9fe3-c6e485df3adf" providerId="AD" clId="Web-{21755123-E7A2-D502-877B-2797CA5C01BE}" dt="2025-10-16T05:48:36.439" v="106"/>
          <ac:picMkLst>
            <pc:docMk/>
            <pc:sldMk cId="2773407715" sldId="407"/>
            <ac:picMk id="9" creationId="{7C230529-A1AB-A1B6-8C9A-36DA529DBD05}"/>
          </ac:picMkLst>
        </pc:picChg>
        <pc:picChg chg="add mod">
          <ac:chgData name="TH-INST 吉川洋平" userId="S::yoshikawa.yohei@thi.hal.ac.jp::19706b0f-5609-49a4-9fe3-c6e485df3adf" providerId="AD" clId="Web-{21755123-E7A2-D502-877B-2797CA5C01BE}" dt="2025-10-16T05:55:47.448" v="211" actId="14100"/>
          <ac:picMkLst>
            <pc:docMk/>
            <pc:sldMk cId="2773407715" sldId="407"/>
            <ac:picMk id="10" creationId="{2729E137-DF96-78AB-1C95-4B8CC95943B1}"/>
          </ac:picMkLst>
        </pc:picChg>
        <pc:picChg chg="add mod">
          <ac:chgData name="TH-INST 吉川洋平" userId="S::yoshikawa.yohei@thi.hal.ac.jp::19706b0f-5609-49a4-9fe3-c6e485df3adf" providerId="AD" clId="Web-{21755123-E7A2-D502-877B-2797CA5C01BE}" dt="2025-10-16T05:55:49.854" v="213" actId="1076"/>
          <ac:picMkLst>
            <pc:docMk/>
            <pc:sldMk cId="2773407715" sldId="407"/>
            <ac:picMk id="11" creationId="{62823166-968D-01F2-DB43-DC8E22953477}"/>
          </ac:picMkLst>
        </pc:picChg>
        <pc:picChg chg="add mod">
          <ac:chgData name="TH-INST 吉川洋平" userId="S::yoshikawa.yohei@thi.hal.ac.jp::19706b0f-5609-49a4-9fe3-c6e485df3adf" providerId="AD" clId="Web-{21755123-E7A2-D502-877B-2797CA5C01BE}" dt="2025-10-16T05:56:13.761" v="217" actId="1076"/>
          <ac:picMkLst>
            <pc:docMk/>
            <pc:sldMk cId="2773407715" sldId="407"/>
            <ac:picMk id="12" creationId="{10E8F01D-6AE4-EE13-2723-B3E0EC31F544}"/>
          </ac:picMkLst>
        </pc:picChg>
      </pc:sldChg>
    </pc:docChg>
  </pc:docChgLst>
  <pc:docChgLst>
    <pc:chgData name="THIH12B23331 福井慎作" userId="S::ths40530@ths.hal.ac.jp::4efcf9d9-bfce-4d90-8566-30e76aefc658" providerId="AD" clId="Web-{D76971F6-D65E-E442-4672-5F44DE74D98A}"/>
    <pc:docChg chg="sldOrd">
      <pc:chgData name="THIH12B23331 福井慎作" userId="S::ths40530@ths.hal.ac.jp::4efcf9d9-bfce-4d90-8566-30e76aefc658" providerId="AD" clId="Web-{D76971F6-D65E-E442-4672-5F44DE74D98A}" dt="2025-10-16T01:37:07.791" v="0"/>
      <pc:docMkLst>
        <pc:docMk/>
      </pc:docMkLst>
      <pc:sldChg chg="ord">
        <pc:chgData name="THIH12B23331 福井慎作" userId="S::ths40530@ths.hal.ac.jp::4efcf9d9-bfce-4d90-8566-30e76aefc658" providerId="AD" clId="Web-{D76971F6-D65E-E442-4672-5F44DE74D98A}" dt="2025-10-16T01:37:07.791" v="0"/>
        <pc:sldMkLst>
          <pc:docMk/>
          <pc:sldMk cId="1737119022" sldId="374"/>
        </pc:sldMkLst>
      </pc:sldChg>
    </pc:docChg>
  </pc:docChgLst>
  <pc:docChgLst>
    <pc:chgData name="TH-INST 吉川洋平" userId="S::yoshikawa.yohei@thi.hal.ac.jp::19706b0f-5609-49a4-9fe3-c6e485df3adf" providerId="AD" clId="Web-{83CFED0B-E4B9-8DFD-573F-07395D74B711}"/>
    <pc:docChg chg="modSld">
      <pc:chgData name="TH-INST 吉川洋平" userId="S::yoshikawa.yohei@thi.hal.ac.jp::19706b0f-5609-49a4-9fe3-c6e485df3adf" providerId="AD" clId="Web-{83CFED0B-E4B9-8DFD-573F-07395D74B711}" dt="2025-10-16T00:36:28.806" v="1" actId="20577"/>
      <pc:docMkLst>
        <pc:docMk/>
      </pc:docMkLst>
      <pc:sldChg chg="modSp">
        <pc:chgData name="TH-INST 吉川洋平" userId="S::yoshikawa.yohei@thi.hal.ac.jp::19706b0f-5609-49a4-9fe3-c6e485df3adf" providerId="AD" clId="Web-{83CFED0B-E4B9-8DFD-573F-07395D74B711}" dt="2025-10-16T00:36:28.806" v="1" actId="20577"/>
        <pc:sldMkLst>
          <pc:docMk/>
          <pc:sldMk cId="3352705617" sldId="372"/>
        </pc:sldMkLst>
        <pc:spChg chg="mod">
          <ac:chgData name="TH-INST 吉川洋平" userId="S::yoshikawa.yohei@thi.hal.ac.jp::19706b0f-5609-49a4-9fe3-c6e485df3adf" providerId="AD" clId="Web-{83CFED0B-E4B9-8DFD-573F-07395D74B711}" dt="2025-10-16T00:36:28.806" v="1" actId="20577"/>
          <ac:spMkLst>
            <pc:docMk/>
            <pc:sldMk cId="3352705617" sldId="372"/>
            <ac:spMk id="6" creationId="{D8F57412-D056-4BBD-19DF-BADE68E658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5097A4-2AEA-4BAE-A099-73452B9DBAC0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9E85D6-351A-4D5D-9EE9-D5DE2070C2E1}">
      <dgm:prSet/>
      <dgm:spPr/>
      <dgm:t>
        <a:bodyPr/>
        <a:lstStyle/>
        <a:p>
          <a:pPr rtl="0"/>
          <a:r>
            <a:rPr lang="ja-JP" b="0" baseline="0"/>
            <a:t>吉川　洋平</a:t>
          </a:r>
          <a:endParaRPr lang="en-US" b="0" baseline="0">
            <a:latin typeface="Yu Mincho Demibold"/>
          </a:endParaRPr>
        </a:p>
      </dgm:t>
    </dgm:pt>
    <dgm:pt modelId="{3D30EC54-2685-4D32-8117-E513CD6540CC}" type="parTrans" cxnId="{DE01D32F-CD7E-4757-9616-27C30ED5D0E0}">
      <dgm:prSet/>
      <dgm:spPr/>
      <dgm:t>
        <a:bodyPr/>
        <a:lstStyle/>
        <a:p>
          <a:endParaRPr lang="en-US"/>
        </a:p>
      </dgm:t>
    </dgm:pt>
    <dgm:pt modelId="{E1A8A216-D8CE-4779-8007-A108B47E2E5D}" type="sibTrans" cxnId="{DE01D32F-CD7E-4757-9616-27C30ED5D0E0}">
      <dgm:prSet/>
      <dgm:spPr/>
      <dgm:t>
        <a:bodyPr/>
        <a:lstStyle/>
        <a:p>
          <a:endParaRPr lang="en-US"/>
        </a:p>
      </dgm:t>
    </dgm:pt>
    <dgm:pt modelId="{240B687E-0986-4CBD-B88B-C89E652A8963}">
      <dgm:prSet/>
      <dgm:spPr/>
      <dgm:t>
        <a:bodyPr/>
        <a:lstStyle/>
        <a:p>
          <a:r>
            <a:rPr lang="ja-JP" b="0" baseline="0"/>
            <a:t>Web</a:t>
          </a:r>
          <a:r>
            <a:rPr lang="ja-JP" altLang="en-US" b="0" baseline="0"/>
            <a:t>・</a:t>
          </a:r>
          <a:r>
            <a:rPr lang="en-US" altLang="ja-JP" b="0" baseline="0"/>
            <a:t>AI</a:t>
          </a:r>
          <a:r>
            <a:rPr lang="ja-JP" b="0" baseline="0"/>
            <a:t>システムエンジニア</a:t>
          </a:r>
          <a:endParaRPr lang="en-US"/>
        </a:p>
      </dgm:t>
    </dgm:pt>
    <dgm:pt modelId="{38CD4563-30AF-4756-A4FC-455F0C591B86}" type="parTrans" cxnId="{5A6AA0B7-F37D-406C-9D27-D31C7B3AB7EA}">
      <dgm:prSet/>
      <dgm:spPr/>
      <dgm:t>
        <a:bodyPr/>
        <a:lstStyle/>
        <a:p>
          <a:endParaRPr lang="en-US"/>
        </a:p>
      </dgm:t>
    </dgm:pt>
    <dgm:pt modelId="{371A27EE-5836-428E-9668-664FE62C4C11}" type="sibTrans" cxnId="{5A6AA0B7-F37D-406C-9D27-D31C7B3AB7EA}">
      <dgm:prSet/>
      <dgm:spPr/>
      <dgm:t>
        <a:bodyPr/>
        <a:lstStyle/>
        <a:p>
          <a:endParaRPr lang="en-US"/>
        </a:p>
      </dgm:t>
    </dgm:pt>
    <dgm:pt modelId="{CE46AC7F-FD46-4443-B4FB-28B6695E1217}">
      <dgm:prSet/>
      <dgm:spPr/>
      <dgm:t>
        <a:bodyPr/>
        <a:lstStyle/>
        <a:p>
          <a:r>
            <a:rPr lang="ja-JP" b="0" baseline="0"/>
            <a:t>設計・開発・プログラミング</a:t>
          </a:r>
          <a:endParaRPr lang="en-US"/>
        </a:p>
      </dgm:t>
    </dgm:pt>
    <dgm:pt modelId="{8B2BB045-F982-4D67-B2B5-261ACFE0EF96}" type="parTrans" cxnId="{D55BBD8A-495F-4A01-8263-01D1D6E1E75E}">
      <dgm:prSet/>
      <dgm:spPr/>
      <dgm:t>
        <a:bodyPr/>
        <a:lstStyle/>
        <a:p>
          <a:endParaRPr lang="en-US"/>
        </a:p>
      </dgm:t>
    </dgm:pt>
    <dgm:pt modelId="{82B4EEB4-E45F-4B79-B4E6-F47E420A5824}" type="sibTrans" cxnId="{D55BBD8A-495F-4A01-8263-01D1D6E1E75E}">
      <dgm:prSet/>
      <dgm:spPr/>
      <dgm:t>
        <a:bodyPr/>
        <a:lstStyle/>
        <a:p>
          <a:endParaRPr lang="en-US"/>
        </a:p>
      </dgm:t>
    </dgm:pt>
    <dgm:pt modelId="{DD2DA6BE-0D63-F147-BEB6-FD7CE91F3EB8}" type="pres">
      <dgm:prSet presAssocID="{555097A4-2AEA-4BAE-A099-73452B9DBAC0}" presName="linear" presStyleCnt="0">
        <dgm:presLayoutVars>
          <dgm:dir/>
          <dgm:animLvl val="lvl"/>
          <dgm:resizeHandles val="exact"/>
        </dgm:presLayoutVars>
      </dgm:prSet>
      <dgm:spPr/>
    </dgm:pt>
    <dgm:pt modelId="{17C374B2-8C94-B44E-A766-CD159CEC05A8}" type="pres">
      <dgm:prSet presAssocID="{3C9E85D6-351A-4D5D-9EE9-D5DE2070C2E1}" presName="parentLin" presStyleCnt="0"/>
      <dgm:spPr/>
    </dgm:pt>
    <dgm:pt modelId="{C58BE7AD-1A80-7242-A7C7-D1005C2E308C}" type="pres">
      <dgm:prSet presAssocID="{3C9E85D6-351A-4D5D-9EE9-D5DE2070C2E1}" presName="parentLeftMargin" presStyleLbl="node1" presStyleIdx="0" presStyleCnt="3"/>
      <dgm:spPr/>
    </dgm:pt>
    <dgm:pt modelId="{5256DA9E-142F-AA4D-9AE7-74D83C2B0C6E}" type="pres">
      <dgm:prSet presAssocID="{3C9E85D6-351A-4D5D-9EE9-D5DE2070C2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2935A4-C1C3-AA41-98C5-BFCDF5E48C03}" type="pres">
      <dgm:prSet presAssocID="{3C9E85D6-351A-4D5D-9EE9-D5DE2070C2E1}" presName="negativeSpace" presStyleCnt="0"/>
      <dgm:spPr/>
    </dgm:pt>
    <dgm:pt modelId="{70AF1F32-9941-854E-8747-34A2FE8E660C}" type="pres">
      <dgm:prSet presAssocID="{3C9E85D6-351A-4D5D-9EE9-D5DE2070C2E1}" presName="childText" presStyleLbl="conFgAcc1" presStyleIdx="0" presStyleCnt="3">
        <dgm:presLayoutVars>
          <dgm:bulletEnabled val="1"/>
        </dgm:presLayoutVars>
      </dgm:prSet>
      <dgm:spPr/>
    </dgm:pt>
    <dgm:pt modelId="{2A8A6CD9-9332-6C45-838A-F37E5CEF1FD7}" type="pres">
      <dgm:prSet presAssocID="{E1A8A216-D8CE-4779-8007-A108B47E2E5D}" presName="spaceBetweenRectangles" presStyleCnt="0"/>
      <dgm:spPr/>
    </dgm:pt>
    <dgm:pt modelId="{95257518-0D3E-0548-A937-71EE8B029CD5}" type="pres">
      <dgm:prSet presAssocID="{240B687E-0986-4CBD-B88B-C89E652A8963}" presName="parentLin" presStyleCnt="0"/>
      <dgm:spPr/>
    </dgm:pt>
    <dgm:pt modelId="{6E2F12D5-CB61-C242-8F65-7F49BF55C604}" type="pres">
      <dgm:prSet presAssocID="{240B687E-0986-4CBD-B88B-C89E652A8963}" presName="parentLeftMargin" presStyleLbl="node1" presStyleIdx="0" presStyleCnt="3"/>
      <dgm:spPr/>
    </dgm:pt>
    <dgm:pt modelId="{A3D2E998-6E72-6143-A6A3-82F1A0FD2235}" type="pres">
      <dgm:prSet presAssocID="{240B687E-0986-4CBD-B88B-C89E652A896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487BFE-BB00-BE42-A1AC-978CFB35DD12}" type="pres">
      <dgm:prSet presAssocID="{240B687E-0986-4CBD-B88B-C89E652A8963}" presName="negativeSpace" presStyleCnt="0"/>
      <dgm:spPr/>
    </dgm:pt>
    <dgm:pt modelId="{D478642D-58D1-224A-8E6F-61317B359BF9}" type="pres">
      <dgm:prSet presAssocID="{240B687E-0986-4CBD-B88B-C89E652A8963}" presName="childText" presStyleLbl="conFgAcc1" presStyleIdx="1" presStyleCnt="3">
        <dgm:presLayoutVars>
          <dgm:bulletEnabled val="1"/>
        </dgm:presLayoutVars>
      </dgm:prSet>
      <dgm:spPr/>
    </dgm:pt>
    <dgm:pt modelId="{D2CC0187-8098-CE4A-B38A-F1C7C5E506ED}" type="pres">
      <dgm:prSet presAssocID="{371A27EE-5836-428E-9668-664FE62C4C11}" presName="spaceBetweenRectangles" presStyleCnt="0"/>
      <dgm:spPr/>
    </dgm:pt>
    <dgm:pt modelId="{A735152B-472C-6145-A6EC-22F1683CA819}" type="pres">
      <dgm:prSet presAssocID="{CE46AC7F-FD46-4443-B4FB-28B6695E1217}" presName="parentLin" presStyleCnt="0"/>
      <dgm:spPr/>
    </dgm:pt>
    <dgm:pt modelId="{01DD7729-AA0A-B147-B3E4-23617DBEE121}" type="pres">
      <dgm:prSet presAssocID="{CE46AC7F-FD46-4443-B4FB-28B6695E1217}" presName="parentLeftMargin" presStyleLbl="node1" presStyleIdx="1" presStyleCnt="3"/>
      <dgm:spPr/>
    </dgm:pt>
    <dgm:pt modelId="{05460EB1-D128-C947-AFAB-5EE31339D2B6}" type="pres">
      <dgm:prSet presAssocID="{CE46AC7F-FD46-4443-B4FB-28B6695E12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A5F34E0-F60B-EB4C-BBCA-30F96855BE71}" type="pres">
      <dgm:prSet presAssocID="{CE46AC7F-FD46-4443-B4FB-28B6695E1217}" presName="negativeSpace" presStyleCnt="0"/>
      <dgm:spPr/>
    </dgm:pt>
    <dgm:pt modelId="{587AE2AE-AB8B-A24E-BD59-5EBD68118EA1}" type="pres">
      <dgm:prSet presAssocID="{CE46AC7F-FD46-4443-B4FB-28B6695E12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3C1016-BF89-F24C-88F1-6F89CA892957}" type="presOf" srcId="{CE46AC7F-FD46-4443-B4FB-28B6695E1217}" destId="{01DD7729-AA0A-B147-B3E4-23617DBEE121}" srcOrd="0" destOrd="0" presId="urn:microsoft.com/office/officeart/2005/8/layout/list1"/>
    <dgm:cxn modelId="{DE01D32F-CD7E-4757-9616-27C30ED5D0E0}" srcId="{555097A4-2AEA-4BAE-A099-73452B9DBAC0}" destId="{3C9E85D6-351A-4D5D-9EE9-D5DE2070C2E1}" srcOrd="0" destOrd="0" parTransId="{3D30EC54-2685-4D32-8117-E513CD6540CC}" sibTransId="{E1A8A216-D8CE-4779-8007-A108B47E2E5D}"/>
    <dgm:cxn modelId="{49817045-C3AE-8543-8315-B4A5CD6A8ED8}" type="presOf" srcId="{240B687E-0986-4CBD-B88B-C89E652A8963}" destId="{A3D2E998-6E72-6143-A6A3-82F1A0FD2235}" srcOrd="1" destOrd="0" presId="urn:microsoft.com/office/officeart/2005/8/layout/list1"/>
    <dgm:cxn modelId="{90287251-75A2-5E44-B5F2-C96E009E922F}" type="presOf" srcId="{3C9E85D6-351A-4D5D-9EE9-D5DE2070C2E1}" destId="{5256DA9E-142F-AA4D-9AE7-74D83C2B0C6E}" srcOrd="1" destOrd="0" presId="urn:microsoft.com/office/officeart/2005/8/layout/list1"/>
    <dgm:cxn modelId="{3B480E54-568B-CF4F-BD8B-21C071486212}" type="presOf" srcId="{555097A4-2AEA-4BAE-A099-73452B9DBAC0}" destId="{DD2DA6BE-0D63-F147-BEB6-FD7CE91F3EB8}" srcOrd="0" destOrd="0" presId="urn:microsoft.com/office/officeart/2005/8/layout/list1"/>
    <dgm:cxn modelId="{D55BBD8A-495F-4A01-8263-01D1D6E1E75E}" srcId="{555097A4-2AEA-4BAE-A099-73452B9DBAC0}" destId="{CE46AC7F-FD46-4443-B4FB-28B6695E1217}" srcOrd="2" destOrd="0" parTransId="{8B2BB045-F982-4D67-B2B5-261ACFE0EF96}" sibTransId="{82B4EEB4-E45F-4B79-B4E6-F47E420A5824}"/>
    <dgm:cxn modelId="{1EC792B2-9355-6E42-AD44-FFF27A11F32A}" type="presOf" srcId="{CE46AC7F-FD46-4443-B4FB-28B6695E1217}" destId="{05460EB1-D128-C947-AFAB-5EE31339D2B6}" srcOrd="1" destOrd="0" presId="urn:microsoft.com/office/officeart/2005/8/layout/list1"/>
    <dgm:cxn modelId="{5A6AA0B7-F37D-406C-9D27-D31C7B3AB7EA}" srcId="{555097A4-2AEA-4BAE-A099-73452B9DBAC0}" destId="{240B687E-0986-4CBD-B88B-C89E652A8963}" srcOrd="1" destOrd="0" parTransId="{38CD4563-30AF-4756-A4FC-455F0C591B86}" sibTransId="{371A27EE-5836-428E-9668-664FE62C4C11}"/>
    <dgm:cxn modelId="{A7FB36CE-02EA-5149-B5ED-ADAA0898F057}" type="presOf" srcId="{3C9E85D6-351A-4D5D-9EE9-D5DE2070C2E1}" destId="{C58BE7AD-1A80-7242-A7C7-D1005C2E308C}" srcOrd="0" destOrd="0" presId="urn:microsoft.com/office/officeart/2005/8/layout/list1"/>
    <dgm:cxn modelId="{BA6644EE-51C3-9046-8E91-F1BBB6A55B17}" type="presOf" srcId="{240B687E-0986-4CBD-B88B-C89E652A8963}" destId="{6E2F12D5-CB61-C242-8F65-7F49BF55C604}" srcOrd="0" destOrd="0" presId="urn:microsoft.com/office/officeart/2005/8/layout/list1"/>
    <dgm:cxn modelId="{029DD5F8-27F8-2544-8500-9D79541B10CF}" type="presParOf" srcId="{DD2DA6BE-0D63-F147-BEB6-FD7CE91F3EB8}" destId="{17C374B2-8C94-B44E-A766-CD159CEC05A8}" srcOrd="0" destOrd="0" presId="urn:microsoft.com/office/officeart/2005/8/layout/list1"/>
    <dgm:cxn modelId="{5A1441C0-5D5B-DD4F-AA53-8BB9B1797BA9}" type="presParOf" srcId="{17C374B2-8C94-B44E-A766-CD159CEC05A8}" destId="{C58BE7AD-1A80-7242-A7C7-D1005C2E308C}" srcOrd="0" destOrd="0" presId="urn:microsoft.com/office/officeart/2005/8/layout/list1"/>
    <dgm:cxn modelId="{21629F89-1C9B-A54A-B6E5-CD8838CA2201}" type="presParOf" srcId="{17C374B2-8C94-B44E-A766-CD159CEC05A8}" destId="{5256DA9E-142F-AA4D-9AE7-74D83C2B0C6E}" srcOrd="1" destOrd="0" presId="urn:microsoft.com/office/officeart/2005/8/layout/list1"/>
    <dgm:cxn modelId="{870B1101-A275-7C4C-8E03-F6738C82798B}" type="presParOf" srcId="{DD2DA6BE-0D63-F147-BEB6-FD7CE91F3EB8}" destId="{B82935A4-C1C3-AA41-98C5-BFCDF5E48C03}" srcOrd="1" destOrd="0" presId="urn:microsoft.com/office/officeart/2005/8/layout/list1"/>
    <dgm:cxn modelId="{5EE46465-80D2-EB48-AFC7-D404EE1A4E39}" type="presParOf" srcId="{DD2DA6BE-0D63-F147-BEB6-FD7CE91F3EB8}" destId="{70AF1F32-9941-854E-8747-34A2FE8E660C}" srcOrd="2" destOrd="0" presId="urn:microsoft.com/office/officeart/2005/8/layout/list1"/>
    <dgm:cxn modelId="{D1CE4C43-267A-FA4F-A3DA-0C5EA2E5A92B}" type="presParOf" srcId="{DD2DA6BE-0D63-F147-BEB6-FD7CE91F3EB8}" destId="{2A8A6CD9-9332-6C45-838A-F37E5CEF1FD7}" srcOrd="3" destOrd="0" presId="urn:microsoft.com/office/officeart/2005/8/layout/list1"/>
    <dgm:cxn modelId="{9544F0F5-89CC-D541-915B-9F0E75002016}" type="presParOf" srcId="{DD2DA6BE-0D63-F147-BEB6-FD7CE91F3EB8}" destId="{95257518-0D3E-0548-A937-71EE8B029CD5}" srcOrd="4" destOrd="0" presId="urn:microsoft.com/office/officeart/2005/8/layout/list1"/>
    <dgm:cxn modelId="{4BB1BEBB-D019-CD4F-927E-DA9501B4A5C3}" type="presParOf" srcId="{95257518-0D3E-0548-A937-71EE8B029CD5}" destId="{6E2F12D5-CB61-C242-8F65-7F49BF55C604}" srcOrd="0" destOrd="0" presId="urn:microsoft.com/office/officeart/2005/8/layout/list1"/>
    <dgm:cxn modelId="{5B5E2C83-470D-7F44-AC7B-464D6C92BB3C}" type="presParOf" srcId="{95257518-0D3E-0548-A937-71EE8B029CD5}" destId="{A3D2E998-6E72-6143-A6A3-82F1A0FD2235}" srcOrd="1" destOrd="0" presId="urn:microsoft.com/office/officeart/2005/8/layout/list1"/>
    <dgm:cxn modelId="{2B472B0C-5993-1340-8F18-F0D675E546E5}" type="presParOf" srcId="{DD2DA6BE-0D63-F147-BEB6-FD7CE91F3EB8}" destId="{0C487BFE-BB00-BE42-A1AC-978CFB35DD12}" srcOrd="5" destOrd="0" presId="urn:microsoft.com/office/officeart/2005/8/layout/list1"/>
    <dgm:cxn modelId="{D622A98A-88AF-7246-9A7B-DCD41C8CF5CE}" type="presParOf" srcId="{DD2DA6BE-0D63-F147-BEB6-FD7CE91F3EB8}" destId="{D478642D-58D1-224A-8E6F-61317B359BF9}" srcOrd="6" destOrd="0" presId="urn:microsoft.com/office/officeart/2005/8/layout/list1"/>
    <dgm:cxn modelId="{D0A346D2-FAEE-0E47-AA98-7161CAE9B4CD}" type="presParOf" srcId="{DD2DA6BE-0D63-F147-BEB6-FD7CE91F3EB8}" destId="{D2CC0187-8098-CE4A-B38A-F1C7C5E506ED}" srcOrd="7" destOrd="0" presId="urn:microsoft.com/office/officeart/2005/8/layout/list1"/>
    <dgm:cxn modelId="{75945003-B4B1-7E45-8619-947CC53925FD}" type="presParOf" srcId="{DD2DA6BE-0D63-F147-BEB6-FD7CE91F3EB8}" destId="{A735152B-472C-6145-A6EC-22F1683CA819}" srcOrd="8" destOrd="0" presId="urn:microsoft.com/office/officeart/2005/8/layout/list1"/>
    <dgm:cxn modelId="{D0093D1A-B27C-FC40-94A8-81995812DE9A}" type="presParOf" srcId="{A735152B-472C-6145-A6EC-22F1683CA819}" destId="{01DD7729-AA0A-B147-B3E4-23617DBEE121}" srcOrd="0" destOrd="0" presId="urn:microsoft.com/office/officeart/2005/8/layout/list1"/>
    <dgm:cxn modelId="{76563224-4FDE-9546-A3A3-53A2FC06AAB6}" type="presParOf" srcId="{A735152B-472C-6145-A6EC-22F1683CA819}" destId="{05460EB1-D128-C947-AFAB-5EE31339D2B6}" srcOrd="1" destOrd="0" presId="urn:microsoft.com/office/officeart/2005/8/layout/list1"/>
    <dgm:cxn modelId="{BACBA435-0566-274A-9A66-518F71B123C5}" type="presParOf" srcId="{DD2DA6BE-0D63-F147-BEB6-FD7CE91F3EB8}" destId="{BA5F34E0-F60B-EB4C-BBCA-30F96855BE71}" srcOrd="9" destOrd="0" presId="urn:microsoft.com/office/officeart/2005/8/layout/list1"/>
    <dgm:cxn modelId="{A8FD81C0-62DB-1C4E-B0B7-EDADD2D330C8}" type="presParOf" srcId="{DD2DA6BE-0D63-F147-BEB6-FD7CE91F3EB8}" destId="{587AE2AE-AB8B-A24E-BD59-5EBD68118EA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8EC76C-6BAA-44BD-AAF8-A29BD31585F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BC13E68-C8A3-45E2-86C7-5062ABEA6FFD}">
      <dgm:prSet/>
      <dgm:spPr/>
      <dgm:t>
        <a:bodyPr/>
        <a:lstStyle/>
        <a:p>
          <a:r>
            <a:rPr lang="en-US" altLang="ja-JP" b="0" baseline="0">
              <a:latin typeface="Yu Gothic" panose="020B0400000000000000" pitchFamily="34" charset="-128"/>
              <a:ea typeface="Yu Gothic" panose="020B0400000000000000" pitchFamily="34" charset="-128"/>
            </a:rPr>
            <a:t>10</a:t>
          </a:r>
          <a:r>
            <a:rPr lang="ja-JP" b="0" baseline="0">
              <a:latin typeface="Yu Gothic" panose="020B0400000000000000" pitchFamily="34" charset="-128"/>
              <a:ea typeface="Yu Gothic" panose="020B0400000000000000" pitchFamily="34" charset="-128"/>
            </a:rPr>
            <a:t>月：</a:t>
          </a:r>
          <a:r>
            <a:rPr lang="ja-JP" altLang="en-US" b="0" baseline="0">
              <a:latin typeface="Yu Gothic" panose="020B0400000000000000" pitchFamily="34" charset="-128"/>
              <a:ea typeface="Yu Gothic" panose="020B0400000000000000" pitchFamily="34" charset="-128"/>
            </a:rPr>
            <a:t>環境構築</a:t>
          </a:r>
          <a:r>
            <a:rPr lang="en-US" altLang="ja-JP" b="0" baseline="0">
              <a:latin typeface="Yu Gothic" panose="020B0400000000000000" pitchFamily="34" charset="-128"/>
              <a:ea typeface="Yu Gothic" panose="020B0400000000000000" pitchFamily="34" charset="-128"/>
            </a:rPr>
            <a:t> x Node.js</a:t>
          </a:r>
          <a:r>
            <a:rPr lang="ja-JP" altLang="en-US" b="0" baseline="0">
              <a:latin typeface="Yu Gothic" panose="020B0400000000000000" pitchFamily="34" charset="-128"/>
              <a:ea typeface="Yu Gothic" panose="020B0400000000000000" pitchFamily="34" charset="-128"/>
            </a:rPr>
            <a:t>の基本</a:t>
          </a:r>
          <a:endParaRPr lang="en-US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0B849393-E50B-417D-A298-9218BDD9706E}" type="parTrans" cxnId="{345E4D32-890D-4E7E-B6BE-CB12BDFB8F90}">
      <dgm:prSet/>
      <dgm:spPr/>
      <dgm:t>
        <a:bodyPr/>
        <a:lstStyle/>
        <a:p>
          <a:endParaRPr lang="en-US"/>
        </a:p>
      </dgm:t>
    </dgm:pt>
    <dgm:pt modelId="{11DC1A88-605C-4DD1-AFA4-57D6FBB493EB}" type="sibTrans" cxnId="{345E4D32-890D-4E7E-B6BE-CB12BDFB8F90}">
      <dgm:prSet/>
      <dgm:spPr/>
      <dgm:t>
        <a:bodyPr/>
        <a:lstStyle/>
        <a:p>
          <a:endParaRPr lang="en-US"/>
        </a:p>
      </dgm:t>
    </dgm:pt>
    <dgm:pt modelId="{F102D7FD-A0B9-41FF-AEB1-723E0DF78B2A}">
      <dgm:prSet/>
      <dgm:spPr/>
      <dgm:t>
        <a:bodyPr/>
        <a:lstStyle/>
        <a:p>
          <a:r>
            <a:rPr lang="en-US" altLang="ja-JP" b="0" baseline="0">
              <a:latin typeface="Yu Gothic" panose="020B0400000000000000" pitchFamily="34" charset="-128"/>
              <a:ea typeface="Yu Gothic" panose="020B0400000000000000" pitchFamily="34" charset="-128"/>
            </a:rPr>
            <a:t>11</a:t>
          </a:r>
          <a:r>
            <a:rPr lang="ja-JP" b="0" baseline="0">
              <a:latin typeface="Yu Gothic" panose="020B0400000000000000" pitchFamily="34" charset="-128"/>
              <a:ea typeface="Yu Gothic" panose="020B0400000000000000" pitchFamily="34" charset="-128"/>
            </a:rPr>
            <a:t>月：</a:t>
          </a:r>
          <a:r>
            <a:rPr lang="ja-JP" altLang="en-US" b="0" baseline="0">
              <a:latin typeface="Yu Gothic" panose="020B0400000000000000" pitchFamily="34" charset="-128"/>
              <a:ea typeface="Yu Gothic" panose="020B0400000000000000" pitchFamily="34" charset="-128"/>
            </a:rPr>
            <a:t>バックエンドアプリ</a:t>
          </a:r>
          <a:endParaRPr lang="ja-JP" altLang="en-US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0A886B7D-8252-43E9-A84B-47E1E4915830}" type="parTrans" cxnId="{39EB5E00-B1C8-4B40-BCC6-4958D6BEAC8A}">
      <dgm:prSet/>
      <dgm:spPr/>
      <dgm:t>
        <a:bodyPr/>
        <a:lstStyle/>
        <a:p>
          <a:endParaRPr lang="en-US"/>
        </a:p>
      </dgm:t>
    </dgm:pt>
    <dgm:pt modelId="{08D5E0DB-15AB-42ED-B2F5-CFEC33A26055}" type="sibTrans" cxnId="{39EB5E00-B1C8-4B40-BCC6-4958D6BEAC8A}">
      <dgm:prSet/>
      <dgm:spPr/>
      <dgm:t>
        <a:bodyPr/>
        <a:lstStyle/>
        <a:p>
          <a:endParaRPr lang="en-US"/>
        </a:p>
      </dgm:t>
    </dgm:pt>
    <dgm:pt modelId="{65C2F40F-92BD-4223-9888-2E6F0717D5BB}">
      <dgm:prSet/>
      <dgm:spPr/>
      <dgm:t>
        <a:bodyPr/>
        <a:lstStyle/>
        <a:p>
          <a:pPr rtl="0"/>
          <a:r>
            <a:rPr lang="en-US" altLang="ja-JP" b="0" baseline="0">
              <a:latin typeface="+mj-ea"/>
              <a:ea typeface="+mj-ea"/>
            </a:rPr>
            <a:t>1</a:t>
          </a:r>
          <a:r>
            <a:rPr lang="ja-JP" b="0" baseline="0">
              <a:latin typeface="+mj-ea"/>
              <a:ea typeface="+mj-ea"/>
            </a:rPr>
            <a:t>月：</a:t>
          </a:r>
          <a:r>
            <a:rPr lang="en-US" altLang="ja-JP" b="0" baseline="0">
              <a:latin typeface="+mj-ea"/>
              <a:ea typeface="+mj-ea"/>
            </a:rPr>
            <a:t>CRUD x </a:t>
          </a:r>
          <a:r>
            <a:rPr lang="ja-JP" altLang="en-US" b="0" baseline="0">
              <a:latin typeface="+mj-ea"/>
              <a:ea typeface="+mj-ea"/>
            </a:rPr>
            <a:t>データベース</a:t>
          </a:r>
          <a:endParaRPr lang="ja-JP" b="0" baseline="0">
            <a:latin typeface="+mj-ea"/>
            <a:ea typeface="+mj-ea"/>
          </a:endParaRPr>
        </a:p>
      </dgm:t>
    </dgm:pt>
    <dgm:pt modelId="{5614E85C-9844-46FF-B442-6E6F0DE55FA5}" type="parTrans" cxnId="{89F52BF4-C493-4EAA-B970-11B8D9537C33}">
      <dgm:prSet/>
      <dgm:spPr/>
      <dgm:t>
        <a:bodyPr/>
        <a:lstStyle/>
        <a:p>
          <a:endParaRPr lang="en-US"/>
        </a:p>
      </dgm:t>
    </dgm:pt>
    <dgm:pt modelId="{88923FF3-6DCC-4E7C-86E9-3EDF06245DFB}" type="sibTrans" cxnId="{89F52BF4-C493-4EAA-B970-11B8D9537C33}">
      <dgm:prSet/>
      <dgm:spPr/>
      <dgm:t>
        <a:bodyPr/>
        <a:lstStyle/>
        <a:p>
          <a:endParaRPr lang="en-US"/>
        </a:p>
      </dgm:t>
    </dgm:pt>
    <dgm:pt modelId="{5875F7AA-E429-4BA2-9843-24F95EC20CF7}">
      <dgm:prSet phldr="0"/>
      <dgm:spPr/>
      <dgm:t>
        <a:bodyPr/>
        <a:lstStyle/>
        <a:p>
          <a:r>
            <a:rPr lang="en-US" altLang="ja-JP"/>
            <a:t>2</a:t>
          </a:r>
          <a:r>
            <a:rPr lang="ja-JP" altLang="en-US"/>
            <a:t>月：その他応用</a:t>
          </a:r>
        </a:p>
      </dgm:t>
    </dgm:pt>
    <dgm:pt modelId="{EA5C3526-849E-4132-8653-23B198D0E946}" type="parTrans" cxnId="{2D793637-095F-4FC4-8824-A4510F9CEB07}">
      <dgm:prSet/>
      <dgm:spPr/>
      <dgm:t>
        <a:bodyPr/>
        <a:lstStyle/>
        <a:p>
          <a:endParaRPr kumimoji="1" lang="ja-JP" altLang="en-US"/>
        </a:p>
      </dgm:t>
    </dgm:pt>
    <dgm:pt modelId="{606C4617-2B5F-432E-830C-B827B637CEEC}" type="sibTrans" cxnId="{2D793637-095F-4FC4-8824-A4510F9CEB07}">
      <dgm:prSet/>
      <dgm:spPr/>
      <dgm:t>
        <a:bodyPr/>
        <a:lstStyle/>
        <a:p>
          <a:endParaRPr kumimoji="1" lang="ja-JP" altLang="en-US"/>
        </a:p>
      </dgm:t>
    </dgm:pt>
    <dgm:pt modelId="{2DE1B7BC-ADD9-F043-B373-D05D205157B6}" type="pres">
      <dgm:prSet presAssocID="{788EC76C-6BAA-44BD-AAF8-A29BD31585F4}" presName="vert0" presStyleCnt="0">
        <dgm:presLayoutVars>
          <dgm:dir/>
          <dgm:animOne val="branch"/>
          <dgm:animLvl val="lvl"/>
        </dgm:presLayoutVars>
      </dgm:prSet>
      <dgm:spPr/>
    </dgm:pt>
    <dgm:pt modelId="{904D6A08-4402-934F-8B79-0FA4860A5CEB}" type="pres">
      <dgm:prSet presAssocID="{2BC13E68-C8A3-45E2-86C7-5062ABEA6FFD}" presName="thickLine" presStyleLbl="alignNode1" presStyleIdx="0" presStyleCnt="4"/>
      <dgm:spPr/>
    </dgm:pt>
    <dgm:pt modelId="{3972088F-C42D-B24C-A6B4-4A33ABAB5157}" type="pres">
      <dgm:prSet presAssocID="{2BC13E68-C8A3-45E2-86C7-5062ABEA6FFD}" presName="horz1" presStyleCnt="0"/>
      <dgm:spPr/>
    </dgm:pt>
    <dgm:pt modelId="{15AF1FA3-3462-8E4F-93E0-CCEA4FF281EA}" type="pres">
      <dgm:prSet presAssocID="{2BC13E68-C8A3-45E2-86C7-5062ABEA6FFD}" presName="tx1" presStyleLbl="revTx" presStyleIdx="0" presStyleCnt="4"/>
      <dgm:spPr/>
    </dgm:pt>
    <dgm:pt modelId="{4637EAF9-5E20-334E-917D-4F292B23F7DC}" type="pres">
      <dgm:prSet presAssocID="{2BC13E68-C8A3-45E2-86C7-5062ABEA6FFD}" presName="vert1" presStyleCnt="0"/>
      <dgm:spPr/>
    </dgm:pt>
    <dgm:pt modelId="{EF9AC317-AF4A-DB42-953F-58680F3D0491}" type="pres">
      <dgm:prSet presAssocID="{F102D7FD-A0B9-41FF-AEB1-723E0DF78B2A}" presName="thickLine" presStyleLbl="alignNode1" presStyleIdx="1" presStyleCnt="4"/>
      <dgm:spPr/>
    </dgm:pt>
    <dgm:pt modelId="{0908645B-5745-C342-9529-10FA87CDB394}" type="pres">
      <dgm:prSet presAssocID="{F102D7FD-A0B9-41FF-AEB1-723E0DF78B2A}" presName="horz1" presStyleCnt="0"/>
      <dgm:spPr/>
    </dgm:pt>
    <dgm:pt modelId="{B356DF0B-E453-3D48-9C35-BAB6044904D8}" type="pres">
      <dgm:prSet presAssocID="{F102D7FD-A0B9-41FF-AEB1-723E0DF78B2A}" presName="tx1" presStyleLbl="revTx" presStyleIdx="1" presStyleCnt="4"/>
      <dgm:spPr/>
    </dgm:pt>
    <dgm:pt modelId="{82A1C156-CBCF-A848-8C9C-933A4176473D}" type="pres">
      <dgm:prSet presAssocID="{F102D7FD-A0B9-41FF-AEB1-723E0DF78B2A}" presName="vert1" presStyleCnt="0"/>
      <dgm:spPr/>
    </dgm:pt>
    <dgm:pt modelId="{C1FF774B-DEF4-084E-99EE-711C56ADCFA2}" type="pres">
      <dgm:prSet presAssocID="{65C2F40F-92BD-4223-9888-2E6F0717D5BB}" presName="thickLine" presStyleLbl="alignNode1" presStyleIdx="2" presStyleCnt="4"/>
      <dgm:spPr/>
    </dgm:pt>
    <dgm:pt modelId="{E5A3BF8B-AD9E-B947-84E2-30E396DE6A08}" type="pres">
      <dgm:prSet presAssocID="{65C2F40F-92BD-4223-9888-2E6F0717D5BB}" presName="horz1" presStyleCnt="0"/>
      <dgm:spPr/>
    </dgm:pt>
    <dgm:pt modelId="{E5FC3ADC-EA03-704B-AB89-AFC3A6262355}" type="pres">
      <dgm:prSet presAssocID="{65C2F40F-92BD-4223-9888-2E6F0717D5BB}" presName="tx1" presStyleLbl="revTx" presStyleIdx="2" presStyleCnt="4"/>
      <dgm:spPr/>
    </dgm:pt>
    <dgm:pt modelId="{BF3D13C3-71D1-F442-A9BB-0E29F37BC225}" type="pres">
      <dgm:prSet presAssocID="{65C2F40F-92BD-4223-9888-2E6F0717D5BB}" presName="vert1" presStyleCnt="0"/>
      <dgm:spPr/>
    </dgm:pt>
    <dgm:pt modelId="{2CC2E386-5C54-D54F-A9B1-6D0841F80931}" type="pres">
      <dgm:prSet presAssocID="{5875F7AA-E429-4BA2-9843-24F95EC20CF7}" presName="thickLine" presStyleLbl="alignNode1" presStyleIdx="3" presStyleCnt="4"/>
      <dgm:spPr/>
    </dgm:pt>
    <dgm:pt modelId="{DB9F4CC0-E6B5-C24F-99B1-88E301431A3A}" type="pres">
      <dgm:prSet presAssocID="{5875F7AA-E429-4BA2-9843-24F95EC20CF7}" presName="horz1" presStyleCnt="0"/>
      <dgm:spPr/>
    </dgm:pt>
    <dgm:pt modelId="{8A1ABE75-87A6-694E-B70C-C7A914B8A39C}" type="pres">
      <dgm:prSet presAssocID="{5875F7AA-E429-4BA2-9843-24F95EC20CF7}" presName="tx1" presStyleLbl="revTx" presStyleIdx="3" presStyleCnt="4"/>
      <dgm:spPr/>
    </dgm:pt>
    <dgm:pt modelId="{4E1C3D5D-399F-C94B-A26F-1238D6CA3ECE}" type="pres">
      <dgm:prSet presAssocID="{5875F7AA-E429-4BA2-9843-24F95EC20CF7}" presName="vert1" presStyleCnt="0"/>
      <dgm:spPr/>
    </dgm:pt>
  </dgm:ptLst>
  <dgm:cxnLst>
    <dgm:cxn modelId="{39EB5E00-B1C8-4B40-BCC6-4958D6BEAC8A}" srcId="{788EC76C-6BAA-44BD-AAF8-A29BD31585F4}" destId="{F102D7FD-A0B9-41FF-AEB1-723E0DF78B2A}" srcOrd="1" destOrd="0" parTransId="{0A886B7D-8252-43E9-A84B-47E1E4915830}" sibTransId="{08D5E0DB-15AB-42ED-B2F5-CFEC33A26055}"/>
    <dgm:cxn modelId="{D50CED02-C4CB-1E44-8B73-6098A1A8CFB1}" type="presOf" srcId="{65C2F40F-92BD-4223-9888-2E6F0717D5BB}" destId="{E5FC3ADC-EA03-704B-AB89-AFC3A6262355}" srcOrd="0" destOrd="0" presId="urn:microsoft.com/office/officeart/2008/layout/LinedList"/>
    <dgm:cxn modelId="{345E4D32-890D-4E7E-B6BE-CB12BDFB8F90}" srcId="{788EC76C-6BAA-44BD-AAF8-A29BD31585F4}" destId="{2BC13E68-C8A3-45E2-86C7-5062ABEA6FFD}" srcOrd="0" destOrd="0" parTransId="{0B849393-E50B-417D-A298-9218BDD9706E}" sibTransId="{11DC1A88-605C-4DD1-AFA4-57D6FBB493EB}"/>
    <dgm:cxn modelId="{2D793637-095F-4FC4-8824-A4510F9CEB07}" srcId="{788EC76C-6BAA-44BD-AAF8-A29BD31585F4}" destId="{5875F7AA-E429-4BA2-9843-24F95EC20CF7}" srcOrd="3" destOrd="0" parTransId="{EA5C3526-849E-4132-8653-23B198D0E946}" sibTransId="{606C4617-2B5F-432E-830C-B827B637CEEC}"/>
    <dgm:cxn modelId="{35AEBB3F-3BFA-5144-8A54-31079F336839}" type="presOf" srcId="{2BC13E68-C8A3-45E2-86C7-5062ABEA6FFD}" destId="{15AF1FA3-3462-8E4F-93E0-CCEA4FF281EA}" srcOrd="0" destOrd="0" presId="urn:microsoft.com/office/officeart/2008/layout/LinedList"/>
    <dgm:cxn modelId="{D9299F40-6197-D84D-A90C-76FE8EC91683}" type="presOf" srcId="{5875F7AA-E429-4BA2-9843-24F95EC20CF7}" destId="{8A1ABE75-87A6-694E-B70C-C7A914B8A39C}" srcOrd="0" destOrd="0" presId="urn:microsoft.com/office/officeart/2008/layout/LinedList"/>
    <dgm:cxn modelId="{694D3189-EE85-894B-BE06-D374963CA514}" type="presOf" srcId="{F102D7FD-A0B9-41FF-AEB1-723E0DF78B2A}" destId="{B356DF0B-E453-3D48-9C35-BAB6044904D8}" srcOrd="0" destOrd="0" presId="urn:microsoft.com/office/officeart/2008/layout/LinedList"/>
    <dgm:cxn modelId="{640405E9-4578-294D-8454-EE60F1BE6F93}" type="presOf" srcId="{788EC76C-6BAA-44BD-AAF8-A29BD31585F4}" destId="{2DE1B7BC-ADD9-F043-B373-D05D205157B6}" srcOrd="0" destOrd="0" presId="urn:microsoft.com/office/officeart/2008/layout/LinedList"/>
    <dgm:cxn modelId="{89F52BF4-C493-4EAA-B970-11B8D9537C33}" srcId="{788EC76C-6BAA-44BD-AAF8-A29BD31585F4}" destId="{65C2F40F-92BD-4223-9888-2E6F0717D5BB}" srcOrd="2" destOrd="0" parTransId="{5614E85C-9844-46FF-B442-6E6F0DE55FA5}" sibTransId="{88923FF3-6DCC-4E7C-86E9-3EDF06245DFB}"/>
    <dgm:cxn modelId="{B0FF3A55-671F-B241-8E1A-8834A5ED7E0B}" type="presParOf" srcId="{2DE1B7BC-ADD9-F043-B373-D05D205157B6}" destId="{904D6A08-4402-934F-8B79-0FA4860A5CEB}" srcOrd="0" destOrd="0" presId="urn:microsoft.com/office/officeart/2008/layout/LinedList"/>
    <dgm:cxn modelId="{21E883D9-F6B2-7F47-A4F4-CB7AF8996B16}" type="presParOf" srcId="{2DE1B7BC-ADD9-F043-B373-D05D205157B6}" destId="{3972088F-C42D-B24C-A6B4-4A33ABAB5157}" srcOrd="1" destOrd="0" presId="urn:microsoft.com/office/officeart/2008/layout/LinedList"/>
    <dgm:cxn modelId="{2D1BF385-12D0-EF46-8CA8-9E61BA06B662}" type="presParOf" srcId="{3972088F-C42D-B24C-A6B4-4A33ABAB5157}" destId="{15AF1FA3-3462-8E4F-93E0-CCEA4FF281EA}" srcOrd="0" destOrd="0" presId="urn:microsoft.com/office/officeart/2008/layout/LinedList"/>
    <dgm:cxn modelId="{6737D14E-7133-AB45-8C57-FDEAE468A25D}" type="presParOf" srcId="{3972088F-C42D-B24C-A6B4-4A33ABAB5157}" destId="{4637EAF9-5E20-334E-917D-4F292B23F7DC}" srcOrd="1" destOrd="0" presId="urn:microsoft.com/office/officeart/2008/layout/LinedList"/>
    <dgm:cxn modelId="{52E8F8A7-472B-B346-B319-DB6F21668A32}" type="presParOf" srcId="{2DE1B7BC-ADD9-F043-B373-D05D205157B6}" destId="{EF9AC317-AF4A-DB42-953F-58680F3D0491}" srcOrd="2" destOrd="0" presId="urn:microsoft.com/office/officeart/2008/layout/LinedList"/>
    <dgm:cxn modelId="{CAE19E5D-17C0-0D4F-B32E-D0D9761981A6}" type="presParOf" srcId="{2DE1B7BC-ADD9-F043-B373-D05D205157B6}" destId="{0908645B-5745-C342-9529-10FA87CDB394}" srcOrd="3" destOrd="0" presId="urn:microsoft.com/office/officeart/2008/layout/LinedList"/>
    <dgm:cxn modelId="{3FE65745-F9D4-BA41-B64F-9E7AF76554A1}" type="presParOf" srcId="{0908645B-5745-C342-9529-10FA87CDB394}" destId="{B356DF0B-E453-3D48-9C35-BAB6044904D8}" srcOrd="0" destOrd="0" presId="urn:microsoft.com/office/officeart/2008/layout/LinedList"/>
    <dgm:cxn modelId="{211AF8A5-1DE4-7F46-8985-65241C4AF143}" type="presParOf" srcId="{0908645B-5745-C342-9529-10FA87CDB394}" destId="{82A1C156-CBCF-A848-8C9C-933A4176473D}" srcOrd="1" destOrd="0" presId="urn:microsoft.com/office/officeart/2008/layout/LinedList"/>
    <dgm:cxn modelId="{A43906C6-4809-0041-AEFB-0A6BCF968A0F}" type="presParOf" srcId="{2DE1B7BC-ADD9-F043-B373-D05D205157B6}" destId="{C1FF774B-DEF4-084E-99EE-711C56ADCFA2}" srcOrd="4" destOrd="0" presId="urn:microsoft.com/office/officeart/2008/layout/LinedList"/>
    <dgm:cxn modelId="{DEA44221-1167-8147-9D94-0933BBB1D2F6}" type="presParOf" srcId="{2DE1B7BC-ADD9-F043-B373-D05D205157B6}" destId="{E5A3BF8B-AD9E-B947-84E2-30E396DE6A08}" srcOrd="5" destOrd="0" presId="urn:microsoft.com/office/officeart/2008/layout/LinedList"/>
    <dgm:cxn modelId="{E34FC314-96B0-5F42-BC9A-381D3A539F09}" type="presParOf" srcId="{E5A3BF8B-AD9E-B947-84E2-30E396DE6A08}" destId="{E5FC3ADC-EA03-704B-AB89-AFC3A6262355}" srcOrd="0" destOrd="0" presId="urn:microsoft.com/office/officeart/2008/layout/LinedList"/>
    <dgm:cxn modelId="{CBCE563C-185A-1741-891C-528B705B1D78}" type="presParOf" srcId="{E5A3BF8B-AD9E-B947-84E2-30E396DE6A08}" destId="{BF3D13C3-71D1-F442-A9BB-0E29F37BC225}" srcOrd="1" destOrd="0" presId="urn:microsoft.com/office/officeart/2008/layout/LinedList"/>
    <dgm:cxn modelId="{5DFC0B24-0E76-8A4D-BC37-295DB6F829C0}" type="presParOf" srcId="{2DE1B7BC-ADD9-F043-B373-D05D205157B6}" destId="{2CC2E386-5C54-D54F-A9B1-6D0841F80931}" srcOrd="6" destOrd="0" presId="urn:microsoft.com/office/officeart/2008/layout/LinedList"/>
    <dgm:cxn modelId="{B2C18FD0-F39E-D14B-91BF-32ED2B8B4AEF}" type="presParOf" srcId="{2DE1B7BC-ADD9-F043-B373-D05D205157B6}" destId="{DB9F4CC0-E6B5-C24F-99B1-88E301431A3A}" srcOrd="7" destOrd="0" presId="urn:microsoft.com/office/officeart/2008/layout/LinedList"/>
    <dgm:cxn modelId="{9CB76B68-A568-CD43-8E0A-D728D840350E}" type="presParOf" srcId="{DB9F4CC0-E6B5-C24F-99B1-88E301431A3A}" destId="{8A1ABE75-87A6-694E-B70C-C7A914B8A39C}" srcOrd="0" destOrd="0" presId="urn:microsoft.com/office/officeart/2008/layout/LinedList"/>
    <dgm:cxn modelId="{96FDBB32-9410-8341-9A93-1D2EE20A0534}" type="presParOf" srcId="{DB9F4CC0-E6B5-C24F-99B1-88E301431A3A}" destId="{4E1C3D5D-399F-C94B-A26F-1238D6CA3E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C570FB-0F3D-4A88-9683-62D6771C2A3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38AFAC-2600-40FD-B710-C899B0AB20D5}">
      <dgm:prSet/>
      <dgm:spPr/>
      <dgm:t>
        <a:bodyPr/>
        <a:lstStyle/>
        <a:p>
          <a:r>
            <a:rPr lang="en-US" err="1"/>
            <a:t>バックエンドプログラムに挑戦</a:t>
          </a:r>
          <a:endParaRPr lang="en-US"/>
        </a:p>
      </dgm:t>
    </dgm:pt>
    <dgm:pt modelId="{669120A9-6E52-4859-8B07-F37F711E65FD}" type="parTrans" cxnId="{E6296946-1A81-49ED-A675-361ED62655C1}">
      <dgm:prSet/>
      <dgm:spPr/>
      <dgm:t>
        <a:bodyPr/>
        <a:lstStyle/>
        <a:p>
          <a:endParaRPr lang="en-US"/>
        </a:p>
      </dgm:t>
    </dgm:pt>
    <dgm:pt modelId="{BC0BE031-5B57-4975-90F5-FC01E0E1B7BE}" type="sibTrans" cxnId="{E6296946-1A81-49ED-A675-361ED62655C1}">
      <dgm:prSet/>
      <dgm:spPr/>
      <dgm:t>
        <a:bodyPr/>
        <a:lstStyle/>
        <a:p>
          <a:endParaRPr lang="en-US"/>
        </a:p>
      </dgm:t>
    </dgm:pt>
    <dgm:pt modelId="{C3F8707C-0A3A-D044-8443-BD852953FB06}">
      <dgm:prSet/>
      <dgm:spPr/>
      <dgm:t>
        <a:bodyPr/>
        <a:lstStyle/>
        <a:p>
          <a:r>
            <a:rPr lang="ja-JP" altLang="en-US" b="0" i="0">
              <a:latin typeface="Yu Gothic" panose="020B0400000000000000" pitchFamily="34" charset="-128"/>
              <a:ea typeface="Yu Gothic" panose="020B0400000000000000" pitchFamily="34" charset="-128"/>
            </a:rPr>
            <a:t>データベースを利用したアプリ</a:t>
          </a:r>
          <a:endParaRPr lang="en-US" altLang="ja-JP" b="0" i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DB3FCC81-48C2-D447-B0F2-184DB2F241F7}" type="parTrans" cxnId="{65CA9E74-C238-004C-9B8B-2379EDD8CC14}">
      <dgm:prSet/>
      <dgm:spPr/>
      <dgm:t>
        <a:bodyPr/>
        <a:lstStyle/>
        <a:p>
          <a:endParaRPr kumimoji="1" lang="ja-JP" altLang="en-US"/>
        </a:p>
      </dgm:t>
    </dgm:pt>
    <dgm:pt modelId="{30C37D7E-2248-AC48-9664-7B375304B22F}" type="sibTrans" cxnId="{65CA9E74-C238-004C-9B8B-2379EDD8CC14}">
      <dgm:prSet/>
      <dgm:spPr/>
      <dgm:t>
        <a:bodyPr/>
        <a:lstStyle/>
        <a:p>
          <a:endParaRPr kumimoji="1" lang="ja-JP" altLang="en-US"/>
        </a:p>
      </dgm:t>
    </dgm:pt>
    <dgm:pt modelId="{2C600217-CA11-CB41-A926-5D997B05AB56}">
      <dgm:prSet/>
      <dgm:spPr/>
      <dgm:t>
        <a:bodyPr/>
        <a:lstStyle/>
        <a:p>
          <a:r>
            <a:rPr lang="en-US" err="1"/>
            <a:t>フロントエンドとの連携</a:t>
          </a:r>
          <a:endParaRPr kumimoji="1" lang="ja-JP" altLang="en-US" err="1"/>
        </a:p>
      </dgm:t>
    </dgm:pt>
    <dgm:pt modelId="{9E7C8142-80BD-194F-B01A-E2C4628271EF}" type="parTrans" cxnId="{11C38FFE-B69E-DD44-88BD-2EF3C77CBE64}">
      <dgm:prSet/>
      <dgm:spPr/>
      <dgm:t>
        <a:bodyPr/>
        <a:lstStyle/>
        <a:p>
          <a:endParaRPr kumimoji="1" lang="ja-JP" altLang="en-US"/>
        </a:p>
      </dgm:t>
    </dgm:pt>
    <dgm:pt modelId="{398205C5-F43B-524A-9F2D-560F5C915248}" type="sibTrans" cxnId="{11C38FFE-B69E-DD44-88BD-2EF3C77CBE64}">
      <dgm:prSet/>
      <dgm:spPr/>
      <dgm:t>
        <a:bodyPr/>
        <a:lstStyle/>
        <a:p>
          <a:endParaRPr kumimoji="1" lang="ja-JP" altLang="en-US"/>
        </a:p>
      </dgm:t>
    </dgm:pt>
    <dgm:pt modelId="{1943BAED-C179-4C5A-B840-0FAD0D997FC8}">
      <dgm:prSet phldr="0"/>
      <dgm:spPr/>
      <dgm:t>
        <a:bodyPr/>
        <a:lstStyle/>
        <a:p>
          <a:pPr rtl="0"/>
          <a:r>
            <a:rPr lang="en-US" altLang="ja-JP" b="0" i="0" baseline="0">
              <a:latin typeface="Yu Gothic" panose="020B0400000000000000" pitchFamily="34" charset="-128"/>
              <a:ea typeface="Yu Gothic" panose="020B0400000000000000" pitchFamily="34" charset="-128"/>
            </a:rPr>
            <a:t>Node.js </a:t>
          </a:r>
          <a:r>
            <a:rPr lang="ja-JP" altLang="en-US" b="0" i="0" baseline="0">
              <a:latin typeface="Yu Gothic" panose="020B0400000000000000" pitchFamily="34" charset="-128"/>
              <a:ea typeface="Yu Gothic" panose="020B0400000000000000" pitchFamily="34" charset="-128"/>
            </a:rPr>
            <a:t>のイメージを掴む</a:t>
          </a:r>
          <a:endParaRPr lang="en-US" b="0" i="0" baseline="0">
            <a:latin typeface="Yu Gothic" panose="020B0400000000000000" pitchFamily="34" charset="-128"/>
            <a:ea typeface="Yu Gothic" panose="020B0400000000000000" pitchFamily="34" charset="-128"/>
          </a:endParaRPr>
        </a:p>
      </dgm:t>
    </dgm:pt>
    <dgm:pt modelId="{794FC90F-7FCA-4EA8-A44C-D8292B22EE1E}" type="parTrans" cxnId="{DABB602F-9C6E-46E1-9BB1-A2294CF70BEE}">
      <dgm:prSet/>
      <dgm:spPr/>
      <dgm:t>
        <a:bodyPr/>
        <a:lstStyle/>
        <a:p>
          <a:endParaRPr kumimoji="1" lang="ja-JP" altLang="en-US"/>
        </a:p>
      </dgm:t>
    </dgm:pt>
    <dgm:pt modelId="{6417AE2D-CA35-4E8D-ABB6-A2840810B791}" type="sibTrans" cxnId="{DABB602F-9C6E-46E1-9BB1-A2294CF70BEE}">
      <dgm:prSet/>
      <dgm:spPr/>
      <dgm:t>
        <a:bodyPr/>
        <a:lstStyle/>
        <a:p>
          <a:endParaRPr kumimoji="1" lang="ja-JP" altLang="en-US"/>
        </a:p>
      </dgm:t>
    </dgm:pt>
    <dgm:pt modelId="{3CD41250-ECC2-FE45-9657-B0216A626367}" type="pres">
      <dgm:prSet presAssocID="{E6C570FB-0F3D-4A88-9683-62D6771C2A32}" presName="vert0" presStyleCnt="0">
        <dgm:presLayoutVars>
          <dgm:dir/>
          <dgm:animOne val="branch"/>
          <dgm:animLvl val="lvl"/>
        </dgm:presLayoutVars>
      </dgm:prSet>
      <dgm:spPr/>
    </dgm:pt>
    <dgm:pt modelId="{DADF9FDA-6E98-8D49-A47D-F25CD4D32FAD}" type="pres">
      <dgm:prSet presAssocID="{1943BAED-C179-4C5A-B840-0FAD0D997FC8}" presName="thickLine" presStyleLbl="alignNode1" presStyleIdx="0" presStyleCnt="4"/>
      <dgm:spPr/>
    </dgm:pt>
    <dgm:pt modelId="{145667F3-0543-4849-B1BB-B8E88803C7E7}" type="pres">
      <dgm:prSet presAssocID="{1943BAED-C179-4C5A-B840-0FAD0D997FC8}" presName="horz1" presStyleCnt="0"/>
      <dgm:spPr/>
    </dgm:pt>
    <dgm:pt modelId="{E3B512CC-D1A4-234E-B20C-129DC86E503D}" type="pres">
      <dgm:prSet presAssocID="{1943BAED-C179-4C5A-B840-0FAD0D997FC8}" presName="tx1" presStyleLbl="revTx" presStyleIdx="0" presStyleCnt="4"/>
      <dgm:spPr/>
    </dgm:pt>
    <dgm:pt modelId="{C42F2C73-6B84-3049-ADF7-DB41DC0EBD52}" type="pres">
      <dgm:prSet presAssocID="{1943BAED-C179-4C5A-B840-0FAD0D997FC8}" presName="vert1" presStyleCnt="0"/>
      <dgm:spPr/>
    </dgm:pt>
    <dgm:pt modelId="{282DCCDD-A3FD-3340-910B-C0FAFB11CD93}" type="pres">
      <dgm:prSet presAssocID="{9C38AFAC-2600-40FD-B710-C899B0AB20D5}" presName="thickLine" presStyleLbl="alignNode1" presStyleIdx="1" presStyleCnt="4"/>
      <dgm:spPr/>
    </dgm:pt>
    <dgm:pt modelId="{58DDF6E8-4E32-404E-991F-AC12C2DCCD9E}" type="pres">
      <dgm:prSet presAssocID="{9C38AFAC-2600-40FD-B710-C899B0AB20D5}" presName="horz1" presStyleCnt="0"/>
      <dgm:spPr/>
    </dgm:pt>
    <dgm:pt modelId="{34A691CA-1C55-2946-9AB3-B9056BE1FE5A}" type="pres">
      <dgm:prSet presAssocID="{9C38AFAC-2600-40FD-B710-C899B0AB20D5}" presName="tx1" presStyleLbl="revTx" presStyleIdx="1" presStyleCnt="4"/>
      <dgm:spPr/>
    </dgm:pt>
    <dgm:pt modelId="{5DF38D0C-6501-6248-8E36-D55B185F2B47}" type="pres">
      <dgm:prSet presAssocID="{9C38AFAC-2600-40FD-B710-C899B0AB20D5}" presName="vert1" presStyleCnt="0"/>
      <dgm:spPr/>
    </dgm:pt>
    <dgm:pt modelId="{E65E83A3-5DC1-B343-B017-630F7C4EA804}" type="pres">
      <dgm:prSet presAssocID="{2C600217-CA11-CB41-A926-5D997B05AB56}" presName="thickLine" presStyleLbl="alignNode1" presStyleIdx="2" presStyleCnt="4"/>
      <dgm:spPr/>
    </dgm:pt>
    <dgm:pt modelId="{927152C9-265A-D244-B0AC-F28887870565}" type="pres">
      <dgm:prSet presAssocID="{2C600217-CA11-CB41-A926-5D997B05AB56}" presName="horz1" presStyleCnt="0"/>
      <dgm:spPr/>
    </dgm:pt>
    <dgm:pt modelId="{A5D35810-70C5-5549-82A8-60745D3A4B62}" type="pres">
      <dgm:prSet presAssocID="{2C600217-CA11-CB41-A926-5D997B05AB56}" presName="tx1" presStyleLbl="revTx" presStyleIdx="2" presStyleCnt="4"/>
      <dgm:spPr/>
    </dgm:pt>
    <dgm:pt modelId="{EEB8B558-C0F6-524C-A214-CA3EC7BEA5E2}" type="pres">
      <dgm:prSet presAssocID="{2C600217-CA11-CB41-A926-5D997B05AB56}" presName="vert1" presStyleCnt="0"/>
      <dgm:spPr/>
    </dgm:pt>
    <dgm:pt modelId="{7EC8FC47-7CF7-5449-A41B-1C51EAD4DC34}" type="pres">
      <dgm:prSet presAssocID="{C3F8707C-0A3A-D044-8443-BD852953FB06}" presName="thickLine" presStyleLbl="alignNode1" presStyleIdx="3" presStyleCnt="4"/>
      <dgm:spPr/>
    </dgm:pt>
    <dgm:pt modelId="{414155AF-3626-2546-823C-CCB1D7A1F00D}" type="pres">
      <dgm:prSet presAssocID="{C3F8707C-0A3A-D044-8443-BD852953FB06}" presName="horz1" presStyleCnt="0"/>
      <dgm:spPr/>
    </dgm:pt>
    <dgm:pt modelId="{5C267265-EE72-1D45-964A-AA600F469F33}" type="pres">
      <dgm:prSet presAssocID="{C3F8707C-0A3A-D044-8443-BD852953FB06}" presName="tx1" presStyleLbl="revTx" presStyleIdx="3" presStyleCnt="4"/>
      <dgm:spPr/>
    </dgm:pt>
    <dgm:pt modelId="{A7FE863C-4E1C-DD42-AA34-F2A3EC89A710}" type="pres">
      <dgm:prSet presAssocID="{C3F8707C-0A3A-D044-8443-BD852953FB06}" presName="vert1" presStyleCnt="0"/>
      <dgm:spPr/>
    </dgm:pt>
  </dgm:ptLst>
  <dgm:cxnLst>
    <dgm:cxn modelId="{837F3308-9B36-9244-97CD-DB34D67A7C8E}" type="presOf" srcId="{2C600217-CA11-CB41-A926-5D997B05AB56}" destId="{A5D35810-70C5-5549-82A8-60745D3A4B62}" srcOrd="0" destOrd="0" presId="urn:microsoft.com/office/officeart/2008/layout/LinedList"/>
    <dgm:cxn modelId="{DABB602F-9C6E-46E1-9BB1-A2294CF70BEE}" srcId="{E6C570FB-0F3D-4A88-9683-62D6771C2A32}" destId="{1943BAED-C179-4C5A-B840-0FAD0D997FC8}" srcOrd="0" destOrd="0" parTransId="{794FC90F-7FCA-4EA8-A44C-D8292B22EE1E}" sibTransId="{6417AE2D-CA35-4E8D-ABB6-A2840810B791}"/>
    <dgm:cxn modelId="{E6296946-1A81-49ED-A675-361ED62655C1}" srcId="{E6C570FB-0F3D-4A88-9683-62D6771C2A32}" destId="{9C38AFAC-2600-40FD-B710-C899B0AB20D5}" srcOrd="1" destOrd="0" parTransId="{669120A9-6E52-4859-8B07-F37F711E65FD}" sibTransId="{BC0BE031-5B57-4975-90F5-FC01E0E1B7BE}"/>
    <dgm:cxn modelId="{07722A73-A99A-8246-A867-4A934FB4F1B0}" type="presOf" srcId="{1943BAED-C179-4C5A-B840-0FAD0D997FC8}" destId="{E3B512CC-D1A4-234E-B20C-129DC86E503D}" srcOrd="0" destOrd="0" presId="urn:microsoft.com/office/officeart/2008/layout/LinedList"/>
    <dgm:cxn modelId="{65CA9E74-C238-004C-9B8B-2379EDD8CC14}" srcId="{E6C570FB-0F3D-4A88-9683-62D6771C2A32}" destId="{C3F8707C-0A3A-D044-8443-BD852953FB06}" srcOrd="3" destOrd="0" parTransId="{DB3FCC81-48C2-D447-B0F2-184DB2F241F7}" sibTransId="{30C37D7E-2248-AC48-9664-7B375304B22F}"/>
    <dgm:cxn modelId="{C8B658F0-06C5-5F47-93CF-66C2B1B9C353}" type="presOf" srcId="{9C38AFAC-2600-40FD-B710-C899B0AB20D5}" destId="{34A691CA-1C55-2946-9AB3-B9056BE1FE5A}" srcOrd="0" destOrd="0" presId="urn:microsoft.com/office/officeart/2008/layout/LinedList"/>
    <dgm:cxn modelId="{7171C8F4-A9FD-6341-95EC-F555A00830B4}" type="presOf" srcId="{C3F8707C-0A3A-D044-8443-BD852953FB06}" destId="{5C267265-EE72-1D45-964A-AA600F469F33}" srcOrd="0" destOrd="0" presId="urn:microsoft.com/office/officeart/2008/layout/LinedList"/>
    <dgm:cxn modelId="{5632C7F5-D89D-7147-B8C6-67EAD51B150A}" type="presOf" srcId="{E6C570FB-0F3D-4A88-9683-62D6771C2A32}" destId="{3CD41250-ECC2-FE45-9657-B0216A626367}" srcOrd="0" destOrd="0" presId="urn:microsoft.com/office/officeart/2008/layout/LinedList"/>
    <dgm:cxn modelId="{11C38FFE-B69E-DD44-88BD-2EF3C77CBE64}" srcId="{E6C570FB-0F3D-4A88-9683-62D6771C2A32}" destId="{2C600217-CA11-CB41-A926-5D997B05AB56}" srcOrd="2" destOrd="0" parTransId="{9E7C8142-80BD-194F-B01A-E2C4628271EF}" sibTransId="{398205C5-F43B-524A-9F2D-560F5C915248}"/>
    <dgm:cxn modelId="{50B39873-2856-CD47-90AC-C06F87FE8623}" type="presParOf" srcId="{3CD41250-ECC2-FE45-9657-B0216A626367}" destId="{DADF9FDA-6E98-8D49-A47D-F25CD4D32FAD}" srcOrd="0" destOrd="0" presId="urn:microsoft.com/office/officeart/2008/layout/LinedList"/>
    <dgm:cxn modelId="{EF1A1981-BB81-274D-837D-E1F69B7AEC7C}" type="presParOf" srcId="{3CD41250-ECC2-FE45-9657-B0216A626367}" destId="{145667F3-0543-4849-B1BB-B8E88803C7E7}" srcOrd="1" destOrd="0" presId="urn:microsoft.com/office/officeart/2008/layout/LinedList"/>
    <dgm:cxn modelId="{0B376E4E-B8FB-074E-B339-AAD2D8D63D01}" type="presParOf" srcId="{145667F3-0543-4849-B1BB-B8E88803C7E7}" destId="{E3B512CC-D1A4-234E-B20C-129DC86E503D}" srcOrd="0" destOrd="0" presId="urn:microsoft.com/office/officeart/2008/layout/LinedList"/>
    <dgm:cxn modelId="{C7838C59-F496-2D4B-B26E-335E9F0EE106}" type="presParOf" srcId="{145667F3-0543-4849-B1BB-B8E88803C7E7}" destId="{C42F2C73-6B84-3049-ADF7-DB41DC0EBD52}" srcOrd="1" destOrd="0" presId="urn:microsoft.com/office/officeart/2008/layout/LinedList"/>
    <dgm:cxn modelId="{39DF956A-1DB3-E648-A204-57D3AF37292C}" type="presParOf" srcId="{3CD41250-ECC2-FE45-9657-B0216A626367}" destId="{282DCCDD-A3FD-3340-910B-C0FAFB11CD93}" srcOrd="2" destOrd="0" presId="urn:microsoft.com/office/officeart/2008/layout/LinedList"/>
    <dgm:cxn modelId="{B0497E80-6EDB-3548-9D92-47B9264C0D35}" type="presParOf" srcId="{3CD41250-ECC2-FE45-9657-B0216A626367}" destId="{58DDF6E8-4E32-404E-991F-AC12C2DCCD9E}" srcOrd="3" destOrd="0" presId="urn:microsoft.com/office/officeart/2008/layout/LinedList"/>
    <dgm:cxn modelId="{3C1788EF-5849-0247-B7AF-E05A94663837}" type="presParOf" srcId="{58DDF6E8-4E32-404E-991F-AC12C2DCCD9E}" destId="{34A691CA-1C55-2946-9AB3-B9056BE1FE5A}" srcOrd="0" destOrd="0" presId="urn:microsoft.com/office/officeart/2008/layout/LinedList"/>
    <dgm:cxn modelId="{3D7CD848-B146-D44F-8385-B8D23B6EE1AD}" type="presParOf" srcId="{58DDF6E8-4E32-404E-991F-AC12C2DCCD9E}" destId="{5DF38D0C-6501-6248-8E36-D55B185F2B47}" srcOrd="1" destOrd="0" presId="urn:microsoft.com/office/officeart/2008/layout/LinedList"/>
    <dgm:cxn modelId="{CB6550AB-8313-1544-9C92-E879F769B3DC}" type="presParOf" srcId="{3CD41250-ECC2-FE45-9657-B0216A626367}" destId="{E65E83A3-5DC1-B343-B017-630F7C4EA804}" srcOrd="4" destOrd="0" presId="urn:microsoft.com/office/officeart/2008/layout/LinedList"/>
    <dgm:cxn modelId="{7E2A81DF-A5A9-D742-B3A7-F2A869E3BA16}" type="presParOf" srcId="{3CD41250-ECC2-FE45-9657-B0216A626367}" destId="{927152C9-265A-D244-B0AC-F28887870565}" srcOrd="5" destOrd="0" presId="urn:microsoft.com/office/officeart/2008/layout/LinedList"/>
    <dgm:cxn modelId="{D5D15609-3F90-CF48-A764-076A252DFBD0}" type="presParOf" srcId="{927152C9-265A-D244-B0AC-F28887870565}" destId="{A5D35810-70C5-5549-82A8-60745D3A4B62}" srcOrd="0" destOrd="0" presId="urn:microsoft.com/office/officeart/2008/layout/LinedList"/>
    <dgm:cxn modelId="{0C6C4BC7-6BE7-3E4B-B94E-450291C4C9F3}" type="presParOf" srcId="{927152C9-265A-D244-B0AC-F28887870565}" destId="{EEB8B558-C0F6-524C-A214-CA3EC7BEA5E2}" srcOrd="1" destOrd="0" presId="urn:microsoft.com/office/officeart/2008/layout/LinedList"/>
    <dgm:cxn modelId="{E97B589B-2DD2-7944-8842-71EC09CCBA3A}" type="presParOf" srcId="{3CD41250-ECC2-FE45-9657-B0216A626367}" destId="{7EC8FC47-7CF7-5449-A41B-1C51EAD4DC34}" srcOrd="6" destOrd="0" presId="urn:microsoft.com/office/officeart/2008/layout/LinedList"/>
    <dgm:cxn modelId="{496FDA0B-D8FA-664F-A51F-ED2D24B99DB9}" type="presParOf" srcId="{3CD41250-ECC2-FE45-9657-B0216A626367}" destId="{414155AF-3626-2546-823C-CCB1D7A1F00D}" srcOrd="7" destOrd="0" presId="urn:microsoft.com/office/officeart/2008/layout/LinedList"/>
    <dgm:cxn modelId="{7954E3A3-E556-C342-A0A0-384236867DD3}" type="presParOf" srcId="{414155AF-3626-2546-823C-CCB1D7A1F00D}" destId="{5C267265-EE72-1D45-964A-AA600F469F33}" srcOrd="0" destOrd="0" presId="urn:microsoft.com/office/officeart/2008/layout/LinedList"/>
    <dgm:cxn modelId="{7A184151-775D-7549-806F-5D80D074D091}" type="presParOf" srcId="{414155AF-3626-2546-823C-CCB1D7A1F00D}" destId="{A7FE863C-4E1C-DD42-AA34-F2A3EC89A7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18D25E-7709-4398-A698-9E29D6EF99E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64A5D3-A694-4D23-81A5-852004F09F0C}">
      <dgm:prSet/>
      <dgm:spPr/>
      <dgm:t>
        <a:bodyPr/>
        <a:lstStyle/>
        <a:p>
          <a:r>
            <a:rPr kumimoji="1" lang="ja-JP"/>
            <a:t>課題</a:t>
          </a:r>
          <a:r>
            <a:rPr kumimoji="1" lang="en-US"/>
            <a:t>1（</a:t>
          </a:r>
          <a:r>
            <a:rPr kumimoji="1" lang="ja-JP"/>
            <a:t>訓練）：</a:t>
          </a:r>
          <a:r>
            <a:rPr kumimoji="1" lang="en-US"/>
            <a:t>Node.js </a:t>
          </a:r>
          <a:r>
            <a:rPr kumimoji="1" lang="ja-JP"/>
            <a:t>環境構築</a:t>
          </a:r>
          <a:r>
            <a:rPr kumimoji="1" lang="en-US"/>
            <a:t> x </a:t>
          </a:r>
          <a:r>
            <a:rPr kumimoji="1" lang="ja-JP"/>
            <a:t>コマンド確認</a:t>
          </a:r>
          <a:endParaRPr lang="en-US"/>
        </a:p>
      </dgm:t>
    </dgm:pt>
    <dgm:pt modelId="{1D58A767-9231-4FBF-876D-43B83D127525}" type="parTrans" cxnId="{B6EC8E38-51F6-4470-ADEF-5EE6B724B1DE}">
      <dgm:prSet/>
      <dgm:spPr/>
      <dgm:t>
        <a:bodyPr/>
        <a:lstStyle/>
        <a:p>
          <a:endParaRPr lang="en-US"/>
        </a:p>
      </dgm:t>
    </dgm:pt>
    <dgm:pt modelId="{454ABDC3-D5EF-4FF4-94BA-C7188B116C2D}" type="sibTrans" cxnId="{B6EC8E38-51F6-4470-ADEF-5EE6B724B1DE}">
      <dgm:prSet/>
      <dgm:spPr/>
      <dgm:t>
        <a:bodyPr/>
        <a:lstStyle/>
        <a:p>
          <a:endParaRPr lang="en-US"/>
        </a:p>
      </dgm:t>
    </dgm:pt>
    <dgm:pt modelId="{C834C265-418D-4FAF-B290-3347078662BE}">
      <dgm:prSet/>
      <dgm:spPr/>
      <dgm:t>
        <a:bodyPr/>
        <a:lstStyle/>
        <a:p>
          <a:r>
            <a:rPr kumimoji="1" lang="ja-JP"/>
            <a:t>課題2（訓練）：</a:t>
          </a:r>
          <a:r>
            <a:rPr kumimoji="1" lang="en-US"/>
            <a:t>Node.js </a:t>
          </a:r>
          <a:r>
            <a:rPr kumimoji="1" lang="ja-JP"/>
            <a:t>基本プログラム動作</a:t>
          </a:r>
          <a:endParaRPr lang="en-US"/>
        </a:p>
      </dgm:t>
    </dgm:pt>
    <dgm:pt modelId="{B1A0CF90-DD85-4FF2-AB24-F26D4FCEEC9E}" type="parTrans" cxnId="{EBD9FB13-1DC6-445B-B3F1-324716712CA0}">
      <dgm:prSet/>
      <dgm:spPr/>
      <dgm:t>
        <a:bodyPr/>
        <a:lstStyle/>
        <a:p>
          <a:endParaRPr lang="en-US"/>
        </a:p>
      </dgm:t>
    </dgm:pt>
    <dgm:pt modelId="{F940C007-852A-4319-B4A8-593D6BEACA6B}" type="sibTrans" cxnId="{EBD9FB13-1DC6-445B-B3F1-324716712CA0}">
      <dgm:prSet/>
      <dgm:spPr/>
      <dgm:t>
        <a:bodyPr/>
        <a:lstStyle/>
        <a:p>
          <a:endParaRPr lang="en-US"/>
        </a:p>
      </dgm:t>
    </dgm:pt>
    <dgm:pt modelId="{31D5FEB2-29F5-41B7-B3F7-3F2B072009DB}">
      <dgm:prSet/>
      <dgm:spPr/>
      <dgm:t>
        <a:bodyPr/>
        <a:lstStyle/>
        <a:p>
          <a:r>
            <a:rPr kumimoji="1" lang="ja-JP"/>
            <a:t>課題</a:t>
          </a:r>
          <a:r>
            <a:rPr kumimoji="1" lang="en-US"/>
            <a:t>3</a:t>
          </a:r>
          <a:r>
            <a:rPr kumimoji="1" lang="ja-JP"/>
            <a:t>（訓練）：</a:t>
          </a:r>
          <a:r>
            <a:rPr kumimoji="1" lang="en-US"/>
            <a:t>Node.js x Web</a:t>
          </a:r>
          <a:r>
            <a:rPr kumimoji="1" lang="ja-JP"/>
            <a:t>アプリ</a:t>
          </a:r>
          <a:endParaRPr lang="en-US"/>
        </a:p>
      </dgm:t>
    </dgm:pt>
    <dgm:pt modelId="{946E550A-8BB1-4460-A601-1252A8E13FFE}" type="parTrans" cxnId="{EB9C7C9A-A813-4640-A326-B277E4705069}">
      <dgm:prSet/>
      <dgm:spPr/>
      <dgm:t>
        <a:bodyPr/>
        <a:lstStyle/>
        <a:p>
          <a:endParaRPr lang="en-US"/>
        </a:p>
      </dgm:t>
    </dgm:pt>
    <dgm:pt modelId="{335B01F3-4B66-411E-8057-D5D5D7FC8A68}" type="sibTrans" cxnId="{EB9C7C9A-A813-4640-A326-B277E4705069}">
      <dgm:prSet/>
      <dgm:spPr/>
      <dgm:t>
        <a:bodyPr/>
        <a:lstStyle/>
        <a:p>
          <a:endParaRPr lang="en-US"/>
        </a:p>
      </dgm:t>
    </dgm:pt>
    <dgm:pt modelId="{02AE543B-D63B-49F3-811C-B0B17A50F62D}">
      <dgm:prSet/>
      <dgm:spPr/>
      <dgm:t>
        <a:bodyPr/>
        <a:lstStyle/>
        <a:p>
          <a:r>
            <a:rPr kumimoji="1" lang="ja-JP"/>
            <a:t>課題</a:t>
          </a:r>
          <a:r>
            <a:rPr kumimoji="1" lang="en-US"/>
            <a:t>4</a:t>
          </a:r>
          <a:r>
            <a:rPr kumimoji="1" lang="ja-JP"/>
            <a:t>（訓練）：</a:t>
          </a:r>
          <a:r>
            <a:rPr kumimoji="1" lang="en-US"/>
            <a:t>Node.js x </a:t>
          </a:r>
          <a:r>
            <a:rPr kumimoji="1" lang="ja-JP"/>
            <a:t>データベース</a:t>
          </a:r>
          <a:endParaRPr lang="en-US"/>
        </a:p>
      </dgm:t>
    </dgm:pt>
    <dgm:pt modelId="{430434CA-3EA3-4D50-9F2D-A7F2AD0DA3E7}" type="parTrans" cxnId="{2B42ED61-C28E-40FB-95C6-A35BC41FFA45}">
      <dgm:prSet/>
      <dgm:spPr/>
      <dgm:t>
        <a:bodyPr/>
        <a:lstStyle/>
        <a:p>
          <a:endParaRPr lang="en-US"/>
        </a:p>
      </dgm:t>
    </dgm:pt>
    <dgm:pt modelId="{23FFD0F6-A19E-432D-87E3-E59E7D512A76}" type="sibTrans" cxnId="{2B42ED61-C28E-40FB-95C6-A35BC41FFA45}">
      <dgm:prSet/>
      <dgm:spPr/>
      <dgm:t>
        <a:bodyPr/>
        <a:lstStyle/>
        <a:p>
          <a:endParaRPr lang="en-US"/>
        </a:p>
      </dgm:t>
    </dgm:pt>
    <dgm:pt modelId="{92122358-C39A-4D64-87D0-00B6876A0084}">
      <dgm:prSet/>
      <dgm:spPr/>
      <dgm:t>
        <a:bodyPr/>
        <a:lstStyle/>
        <a:p>
          <a:r>
            <a:rPr kumimoji="1" lang="ja-JP"/>
            <a:t>課題</a:t>
          </a:r>
          <a:r>
            <a:rPr kumimoji="1" lang="en-US"/>
            <a:t>5</a:t>
          </a:r>
          <a:r>
            <a:rPr kumimoji="1" lang="ja-JP"/>
            <a:t>（評価）：</a:t>
          </a:r>
          <a:r>
            <a:rPr kumimoji="1" lang="en-US"/>
            <a:t>Express x </a:t>
          </a:r>
          <a:r>
            <a:rPr kumimoji="1" lang="ja-JP"/>
            <a:t>データベース連携アプリ</a:t>
          </a:r>
          <a:endParaRPr lang="en-US"/>
        </a:p>
      </dgm:t>
    </dgm:pt>
    <dgm:pt modelId="{4F12BB3A-2361-46F4-B4E3-F8A2AADEAF57}" type="parTrans" cxnId="{1D5A320F-8522-4E21-8BA4-8115120E7B26}">
      <dgm:prSet/>
      <dgm:spPr/>
      <dgm:t>
        <a:bodyPr/>
        <a:lstStyle/>
        <a:p>
          <a:endParaRPr lang="en-US"/>
        </a:p>
      </dgm:t>
    </dgm:pt>
    <dgm:pt modelId="{8F9D42F9-E209-4EC0-AC4C-2C4E0EE2A018}" type="sibTrans" cxnId="{1D5A320F-8522-4E21-8BA4-8115120E7B26}">
      <dgm:prSet/>
      <dgm:spPr/>
      <dgm:t>
        <a:bodyPr/>
        <a:lstStyle/>
        <a:p>
          <a:endParaRPr lang="en-US"/>
        </a:p>
      </dgm:t>
    </dgm:pt>
    <dgm:pt modelId="{749FD629-D750-49C3-B7DD-2E892E8B0571}">
      <dgm:prSet/>
      <dgm:spPr/>
      <dgm:t>
        <a:bodyPr/>
        <a:lstStyle/>
        <a:p>
          <a:r>
            <a:rPr kumimoji="1" lang="ja-JP"/>
            <a:t>課題</a:t>
          </a:r>
          <a:r>
            <a:rPr kumimoji="1" lang="en-US"/>
            <a:t>6</a:t>
          </a:r>
          <a:r>
            <a:rPr kumimoji="1" lang="ja-JP"/>
            <a:t>（評定）：アプリの応用</a:t>
          </a:r>
          <a:endParaRPr lang="en-US"/>
        </a:p>
      </dgm:t>
    </dgm:pt>
    <dgm:pt modelId="{EB6724F9-8271-4B3C-A0D7-7B9111447FE6}" type="parTrans" cxnId="{9A8105EE-7BC9-4C71-AB21-6A13B81F2664}">
      <dgm:prSet/>
      <dgm:spPr/>
      <dgm:t>
        <a:bodyPr/>
        <a:lstStyle/>
        <a:p>
          <a:endParaRPr lang="en-US"/>
        </a:p>
      </dgm:t>
    </dgm:pt>
    <dgm:pt modelId="{67E5A405-346B-442B-9B77-F1CF45D69C3F}" type="sibTrans" cxnId="{9A8105EE-7BC9-4C71-AB21-6A13B81F2664}">
      <dgm:prSet/>
      <dgm:spPr/>
      <dgm:t>
        <a:bodyPr/>
        <a:lstStyle/>
        <a:p>
          <a:endParaRPr lang="en-US"/>
        </a:p>
      </dgm:t>
    </dgm:pt>
    <dgm:pt modelId="{605FB71D-9C86-6B48-A773-620C5BE83AEE}" type="pres">
      <dgm:prSet presAssocID="{1518D25E-7709-4398-A698-9E29D6EF99EE}" presName="vert0" presStyleCnt="0">
        <dgm:presLayoutVars>
          <dgm:dir/>
          <dgm:animOne val="branch"/>
          <dgm:animLvl val="lvl"/>
        </dgm:presLayoutVars>
      </dgm:prSet>
      <dgm:spPr/>
    </dgm:pt>
    <dgm:pt modelId="{6FAAA653-C0B0-FB47-BE51-EE77F8A5A643}" type="pres">
      <dgm:prSet presAssocID="{1F64A5D3-A694-4D23-81A5-852004F09F0C}" presName="thickLine" presStyleLbl="alignNode1" presStyleIdx="0" presStyleCnt="6"/>
      <dgm:spPr/>
    </dgm:pt>
    <dgm:pt modelId="{40D0993D-95CD-E545-9338-DAC58AAD0C70}" type="pres">
      <dgm:prSet presAssocID="{1F64A5D3-A694-4D23-81A5-852004F09F0C}" presName="horz1" presStyleCnt="0"/>
      <dgm:spPr/>
    </dgm:pt>
    <dgm:pt modelId="{816CE185-C461-564E-99DF-3BF30CC3E4B0}" type="pres">
      <dgm:prSet presAssocID="{1F64A5D3-A694-4D23-81A5-852004F09F0C}" presName="tx1" presStyleLbl="revTx" presStyleIdx="0" presStyleCnt="6"/>
      <dgm:spPr/>
    </dgm:pt>
    <dgm:pt modelId="{FC155928-DB42-2649-B24A-BB6A9CC414EC}" type="pres">
      <dgm:prSet presAssocID="{1F64A5D3-A694-4D23-81A5-852004F09F0C}" presName="vert1" presStyleCnt="0"/>
      <dgm:spPr/>
    </dgm:pt>
    <dgm:pt modelId="{F93029CC-A9F0-A845-A48E-065FB152B067}" type="pres">
      <dgm:prSet presAssocID="{C834C265-418D-4FAF-B290-3347078662BE}" presName="thickLine" presStyleLbl="alignNode1" presStyleIdx="1" presStyleCnt="6"/>
      <dgm:spPr/>
    </dgm:pt>
    <dgm:pt modelId="{23D53696-FD18-4B4D-BE8C-6683D2695ED7}" type="pres">
      <dgm:prSet presAssocID="{C834C265-418D-4FAF-B290-3347078662BE}" presName="horz1" presStyleCnt="0"/>
      <dgm:spPr/>
    </dgm:pt>
    <dgm:pt modelId="{73202E0A-74C6-2D4F-98FA-32BC1BF1CE22}" type="pres">
      <dgm:prSet presAssocID="{C834C265-418D-4FAF-B290-3347078662BE}" presName="tx1" presStyleLbl="revTx" presStyleIdx="1" presStyleCnt="6"/>
      <dgm:spPr/>
    </dgm:pt>
    <dgm:pt modelId="{601091CA-1D60-024E-AC22-9545C6361379}" type="pres">
      <dgm:prSet presAssocID="{C834C265-418D-4FAF-B290-3347078662BE}" presName="vert1" presStyleCnt="0"/>
      <dgm:spPr/>
    </dgm:pt>
    <dgm:pt modelId="{D67D2B35-1BA7-7E4B-97AA-84E3E7BC4369}" type="pres">
      <dgm:prSet presAssocID="{31D5FEB2-29F5-41B7-B3F7-3F2B072009DB}" presName="thickLine" presStyleLbl="alignNode1" presStyleIdx="2" presStyleCnt="6"/>
      <dgm:spPr/>
    </dgm:pt>
    <dgm:pt modelId="{4EADC1E3-572E-4E4B-8993-B8796E99F69C}" type="pres">
      <dgm:prSet presAssocID="{31D5FEB2-29F5-41B7-B3F7-3F2B072009DB}" presName="horz1" presStyleCnt="0"/>
      <dgm:spPr/>
    </dgm:pt>
    <dgm:pt modelId="{D0E4B0BD-843B-9446-BF23-E9D98B9770E9}" type="pres">
      <dgm:prSet presAssocID="{31D5FEB2-29F5-41B7-B3F7-3F2B072009DB}" presName="tx1" presStyleLbl="revTx" presStyleIdx="2" presStyleCnt="6"/>
      <dgm:spPr/>
    </dgm:pt>
    <dgm:pt modelId="{0D3815F1-F46D-4945-BFBE-D96D62A0641D}" type="pres">
      <dgm:prSet presAssocID="{31D5FEB2-29F5-41B7-B3F7-3F2B072009DB}" presName="vert1" presStyleCnt="0"/>
      <dgm:spPr/>
    </dgm:pt>
    <dgm:pt modelId="{73B63485-72CD-E942-A563-95806AF3E9A0}" type="pres">
      <dgm:prSet presAssocID="{02AE543B-D63B-49F3-811C-B0B17A50F62D}" presName="thickLine" presStyleLbl="alignNode1" presStyleIdx="3" presStyleCnt="6"/>
      <dgm:spPr/>
    </dgm:pt>
    <dgm:pt modelId="{6F84BDBF-DA4B-344A-95FA-96C7E021688C}" type="pres">
      <dgm:prSet presAssocID="{02AE543B-D63B-49F3-811C-B0B17A50F62D}" presName="horz1" presStyleCnt="0"/>
      <dgm:spPr/>
    </dgm:pt>
    <dgm:pt modelId="{7B0C3E79-18DA-2149-A4E5-7CC240303E9D}" type="pres">
      <dgm:prSet presAssocID="{02AE543B-D63B-49F3-811C-B0B17A50F62D}" presName="tx1" presStyleLbl="revTx" presStyleIdx="3" presStyleCnt="6"/>
      <dgm:spPr/>
    </dgm:pt>
    <dgm:pt modelId="{88C859FD-E9C5-2344-9DBE-1CBA807A659A}" type="pres">
      <dgm:prSet presAssocID="{02AE543B-D63B-49F3-811C-B0B17A50F62D}" presName="vert1" presStyleCnt="0"/>
      <dgm:spPr/>
    </dgm:pt>
    <dgm:pt modelId="{2584D7A7-1A79-FD46-8705-98BFFD0A1C3E}" type="pres">
      <dgm:prSet presAssocID="{92122358-C39A-4D64-87D0-00B6876A0084}" presName="thickLine" presStyleLbl="alignNode1" presStyleIdx="4" presStyleCnt="6"/>
      <dgm:spPr/>
    </dgm:pt>
    <dgm:pt modelId="{3A6DA4ED-EE40-BB4A-944F-6F8B36E05492}" type="pres">
      <dgm:prSet presAssocID="{92122358-C39A-4D64-87D0-00B6876A0084}" presName="horz1" presStyleCnt="0"/>
      <dgm:spPr/>
    </dgm:pt>
    <dgm:pt modelId="{6A9434F6-CA7F-2F46-AB28-2699E84A70F5}" type="pres">
      <dgm:prSet presAssocID="{92122358-C39A-4D64-87D0-00B6876A0084}" presName="tx1" presStyleLbl="revTx" presStyleIdx="4" presStyleCnt="6"/>
      <dgm:spPr/>
    </dgm:pt>
    <dgm:pt modelId="{A574912B-7082-7441-9500-E8D8AD051A4F}" type="pres">
      <dgm:prSet presAssocID="{92122358-C39A-4D64-87D0-00B6876A0084}" presName="vert1" presStyleCnt="0"/>
      <dgm:spPr/>
    </dgm:pt>
    <dgm:pt modelId="{CC4471AF-8B64-724A-AD65-6A412A6D0518}" type="pres">
      <dgm:prSet presAssocID="{749FD629-D750-49C3-B7DD-2E892E8B0571}" presName="thickLine" presStyleLbl="alignNode1" presStyleIdx="5" presStyleCnt="6"/>
      <dgm:spPr/>
    </dgm:pt>
    <dgm:pt modelId="{01E7447D-DB00-1346-8E29-24C5A31340EF}" type="pres">
      <dgm:prSet presAssocID="{749FD629-D750-49C3-B7DD-2E892E8B0571}" presName="horz1" presStyleCnt="0"/>
      <dgm:spPr/>
    </dgm:pt>
    <dgm:pt modelId="{440A187A-7CAA-6044-8EE8-314FC0CCC64D}" type="pres">
      <dgm:prSet presAssocID="{749FD629-D750-49C3-B7DD-2E892E8B0571}" presName="tx1" presStyleLbl="revTx" presStyleIdx="5" presStyleCnt="6"/>
      <dgm:spPr/>
    </dgm:pt>
    <dgm:pt modelId="{273555F7-EEC9-544C-99F9-D5F6D24A0B5C}" type="pres">
      <dgm:prSet presAssocID="{749FD629-D750-49C3-B7DD-2E892E8B0571}" presName="vert1" presStyleCnt="0"/>
      <dgm:spPr/>
    </dgm:pt>
  </dgm:ptLst>
  <dgm:cxnLst>
    <dgm:cxn modelId="{F0027A09-2039-0946-93CF-B356624DDFCF}" type="presOf" srcId="{1518D25E-7709-4398-A698-9E29D6EF99EE}" destId="{605FB71D-9C86-6B48-A773-620C5BE83AEE}" srcOrd="0" destOrd="0" presId="urn:microsoft.com/office/officeart/2008/layout/LinedList"/>
    <dgm:cxn modelId="{1D5A320F-8522-4E21-8BA4-8115120E7B26}" srcId="{1518D25E-7709-4398-A698-9E29D6EF99EE}" destId="{92122358-C39A-4D64-87D0-00B6876A0084}" srcOrd="4" destOrd="0" parTransId="{4F12BB3A-2361-46F4-B4E3-F8A2AADEAF57}" sibTransId="{8F9D42F9-E209-4EC0-AC4C-2C4E0EE2A018}"/>
    <dgm:cxn modelId="{EBD9FB13-1DC6-445B-B3F1-324716712CA0}" srcId="{1518D25E-7709-4398-A698-9E29D6EF99EE}" destId="{C834C265-418D-4FAF-B290-3347078662BE}" srcOrd="1" destOrd="0" parTransId="{B1A0CF90-DD85-4FF2-AB24-F26D4FCEEC9E}" sibTransId="{F940C007-852A-4319-B4A8-593D6BEACA6B}"/>
    <dgm:cxn modelId="{C73FBD27-FBF9-D343-B7B0-E79A1B9FE0CA}" type="presOf" srcId="{749FD629-D750-49C3-B7DD-2E892E8B0571}" destId="{440A187A-7CAA-6044-8EE8-314FC0CCC64D}" srcOrd="0" destOrd="0" presId="urn:microsoft.com/office/officeart/2008/layout/LinedList"/>
    <dgm:cxn modelId="{B6EC8E38-51F6-4470-ADEF-5EE6B724B1DE}" srcId="{1518D25E-7709-4398-A698-9E29D6EF99EE}" destId="{1F64A5D3-A694-4D23-81A5-852004F09F0C}" srcOrd="0" destOrd="0" parTransId="{1D58A767-9231-4FBF-876D-43B83D127525}" sibTransId="{454ABDC3-D5EF-4FF4-94BA-C7188B116C2D}"/>
    <dgm:cxn modelId="{2B42ED61-C28E-40FB-95C6-A35BC41FFA45}" srcId="{1518D25E-7709-4398-A698-9E29D6EF99EE}" destId="{02AE543B-D63B-49F3-811C-B0B17A50F62D}" srcOrd="3" destOrd="0" parTransId="{430434CA-3EA3-4D50-9F2D-A7F2AD0DA3E7}" sibTransId="{23FFD0F6-A19E-432D-87E3-E59E7D512A76}"/>
    <dgm:cxn modelId="{7154FE76-E063-8541-B126-7253B3F4D580}" type="presOf" srcId="{02AE543B-D63B-49F3-811C-B0B17A50F62D}" destId="{7B0C3E79-18DA-2149-A4E5-7CC240303E9D}" srcOrd="0" destOrd="0" presId="urn:microsoft.com/office/officeart/2008/layout/LinedList"/>
    <dgm:cxn modelId="{EB9C7C9A-A813-4640-A326-B277E4705069}" srcId="{1518D25E-7709-4398-A698-9E29D6EF99EE}" destId="{31D5FEB2-29F5-41B7-B3F7-3F2B072009DB}" srcOrd="2" destOrd="0" parTransId="{946E550A-8BB1-4460-A601-1252A8E13FFE}" sibTransId="{335B01F3-4B66-411E-8057-D5D5D7FC8A68}"/>
    <dgm:cxn modelId="{897D20D2-4E4B-4146-910A-DDC5A11934FF}" type="presOf" srcId="{1F64A5D3-A694-4D23-81A5-852004F09F0C}" destId="{816CE185-C461-564E-99DF-3BF30CC3E4B0}" srcOrd="0" destOrd="0" presId="urn:microsoft.com/office/officeart/2008/layout/LinedList"/>
    <dgm:cxn modelId="{9A8105EE-7BC9-4C71-AB21-6A13B81F2664}" srcId="{1518D25E-7709-4398-A698-9E29D6EF99EE}" destId="{749FD629-D750-49C3-B7DD-2E892E8B0571}" srcOrd="5" destOrd="0" parTransId="{EB6724F9-8271-4B3C-A0D7-7B9111447FE6}" sibTransId="{67E5A405-346B-442B-9B77-F1CF45D69C3F}"/>
    <dgm:cxn modelId="{4D1C83F4-041C-4444-B12C-E6FCE6FCAE03}" type="presOf" srcId="{92122358-C39A-4D64-87D0-00B6876A0084}" destId="{6A9434F6-CA7F-2F46-AB28-2699E84A70F5}" srcOrd="0" destOrd="0" presId="urn:microsoft.com/office/officeart/2008/layout/LinedList"/>
    <dgm:cxn modelId="{62BB88F5-FDD4-454E-9FE4-379D37B03D45}" type="presOf" srcId="{31D5FEB2-29F5-41B7-B3F7-3F2B072009DB}" destId="{D0E4B0BD-843B-9446-BF23-E9D98B9770E9}" srcOrd="0" destOrd="0" presId="urn:microsoft.com/office/officeart/2008/layout/LinedList"/>
    <dgm:cxn modelId="{DBA3C5FC-8F45-1D46-8860-29B3759CEDA0}" type="presOf" srcId="{C834C265-418D-4FAF-B290-3347078662BE}" destId="{73202E0A-74C6-2D4F-98FA-32BC1BF1CE22}" srcOrd="0" destOrd="0" presId="urn:microsoft.com/office/officeart/2008/layout/LinedList"/>
    <dgm:cxn modelId="{56601682-40C6-F449-AC95-5C8DDACE4C9B}" type="presParOf" srcId="{605FB71D-9C86-6B48-A773-620C5BE83AEE}" destId="{6FAAA653-C0B0-FB47-BE51-EE77F8A5A643}" srcOrd="0" destOrd="0" presId="urn:microsoft.com/office/officeart/2008/layout/LinedList"/>
    <dgm:cxn modelId="{9E17214E-5233-3B40-99B0-6A1AF0502609}" type="presParOf" srcId="{605FB71D-9C86-6B48-A773-620C5BE83AEE}" destId="{40D0993D-95CD-E545-9338-DAC58AAD0C70}" srcOrd="1" destOrd="0" presId="urn:microsoft.com/office/officeart/2008/layout/LinedList"/>
    <dgm:cxn modelId="{27E5FA41-4C6F-D942-A4CD-E0F7CBDABAA7}" type="presParOf" srcId="{40D0993D-95CD-E545-9338-DAC58AAD0C70}" destId="{816CE185-C461-564E-99DF-3BF30CC3E4B0}" srcOrd="0" destOrd="0" presId="urn:microsoft.com/office/officeart/2008/layout/LinedList"/>
    <dgm:cxn modelId="{F5D670CE-A46C-6244-8103-5B2F9FD0F78C}" type="presParOf" srcId="{40D0993D-95CD-E545-9338-DAC58AAD0C70}" destId="{FC155928-DB42-2649-B24A-BB6A9CC414EC}" srcOrd="1" destOrd="0" presId="urn:microsoft.com/office/officeart/2008/layout/LinedList"/>
    <dgm:cxn modelId="{272FF141-0E1C-EB44-A85E-5F0D0FEDB39D}" type="presParOf" srcId="{605FB71D-9C86-6B48-A773-620C5BE83AEE}" destId="{F93029CC-A9F0-A845-A48E-065FB152B067}" srcOrd="2" destOrd="0" presId="urn:microsoft.com/office/officeart/2008/layout/LinedList"/>
    <dgm:cxn modelId="{C8E92306-4935-254D-92DD-FC7734B05B20}" type="presParOf" srcId="{605FB71D-9C86-6B48-A773-620C5BE83AEE}" destId="{23D53696-FD18-4B4D-BE8C-6683D2695ED7}" srcOrd="3" destOrd="0" presId="urn:microsoft.com/office/officeart/2008/layout/LinedList"/>
    <dgm:cxn modelId="{BC1FD629-7CE4-A440-9045-052F63E0CA2D}" type="presParOf" srcId="{23D53696-FD18-4B4D-BE8C-6683D2695ED7}" destId="{73202E0A-74C6-2D4F-98FA-32BC1BF1CE22}" srcOrd="0" destOrd="0" presId="urn:microsoft.com/office/officeart/2008/layout/LinedList"/>
    <dgm:cxn modelId="{94A3DA3E-CEC1-7346-9A08-296E44180D76}" type="presParOf" srcId="{23D53696-FD18-4B4D-BE8C-6683D2695ED7}" destId="{601091CA-1D60-024E-AC22-9545C6361379}" srcOrd="1" destOrd="0" presId="urn:microsoft.com/office/officeart/2008/layout/LinedList"/>
    <dgm:cxn modelId="{5A2D7FB8-B270-9A4D-BAB8-10150986C755}" type="presParOf" srcId="{605FB71D-9C86-6B48-A773-620C5BE83AEE}" destId="{D67D2B35-1BA7-7E4B-97AA-84E3E7BC4369}" srcOrd="4" destOrd="0" presId="urn:microsoft.com/office/officeart/2008/layout/LinedList"/>
    <dgm:cxn modelId="{369132BB-F4BA-0A4B-9EAA-2C6BFA970B1F}" type="presParOf" srcId="{605FB71D-9C86-6B48-A773-620C5BE83AEE}" destId="{4EADC1E3-572E-4E4B-8993-B8796E99F69C}" srcOrd="5" destOrd="0" presId="urn:microsoft.com/office/officeart/2008/layout/LinedList"/>
    <dgm:cxn modelId="{CE40045B-A46B-7D45-8F3F-3C2FFA45954B}" type="presParOf" srcId="{4EADC1E3-572E-4E4B-8993-B8796E99F69C}" destId="{D0E4B0BD-843B-9446-BF23-E9D98B9770E9}" srcOrd="0" destOrd="0" presId="urn:microsoft.com/office/officeart/2008/layout/LinedList"/>
    <dgm:cxn modelId="{A7FBD38F-2D72-924F-95FC-2DE44093266A}" type="presParOf" srcId="{4EADC1E3-572E-4E4B-8993-B8796E99F69C}" destId="{0D3815F1-F46D-4945-BFBE-D96D62A0641D}" srcOrd="1" destOrd="0" presId="urn:microsoft.com/office/officeart/2008/layout/LinedList"/>
    <dgm:cxn modelId="{9358B028-F0C6-7841-BA28-29D05F9EB9E1}" type="presParOf" srcId="{605FB71D-9C86-6B48-A773-620C5BE83AEE}" destId="{73B63485-72CD-E942-A563-95806AF3E9A0}" srcOrd="6" destOrd="0" presId="urn:microsoft.com/office/officeart/2008/layout/LinedList"/>
    <dgm:cxn modelId="{86088934-CB20-5747-8328-887840F5890F}" type="presParOf" srcId="{605FB71D-9C86-6B48-A773-620C5BE83AEE}" destId="{6F84BDBF-DA4B-344A-95FA-96C7E021688C}" srcOrd="7" destOrd="0" presId="urn:microsoft.com/office/officeart/2008/layout/LinedList"/>
    <dgm:cxn modelId="{F0F78A95-D2AB-8340-8FC1-D44FB7C820EF}" type="presParOf" srcId="{6F84BDBF-DA4B-344A-95FA-96C7E021688C}" destId="{7B0C3E79-18DA-2149-A4E5-7CC240303E9D}" srcOrd="0" destOrd="0" presId="urn:microsoft.com/office/officeart/2008/layout/LinedList"/>
    <dgm:cxn modelId="{716B6310-0595-9447-B5E9-C8CD34A9D47E}" type="presParOf" srcId="{6F84BDBF-DA4B-344A-95FA-96C7E021688C}" destId="{88C859FD-E9C5-2344-9DBE-1CBA807A659A}" srcOrd="1" destOrd="0" presId="urn:microsoft.com/office/officeart/2008/layout/LinedList"/>
    <dgm:cxn modelId="{492915D6-0207-5840-9972-A0B63E3A772D}" type="presParOf" srcId="{605FB71D-9C86-6B48-A773-620C5BE83AEE}" destId="{2584D7A7-1A79-FD46-8705-98BFFD0A1C3E}" srcOrd="8" destOrd="0" presId="urn:microsoft.com/office/officeart/2008/layout/LinedList"/>
    <dgm:cxn modelId="{0D56C1B0-E8F0-544B-8C0D-776F8F6E9453}" type="presParOf" srcId="{605FB71D-9C86-6B48-A773-620C5BE83AEE}" destId="{3A6DA4ED-EE40-BB4A-944F-6F8B36E05492}" srcOrd="9" destOrd="0" presId="urn:microsoft.com/office/officeart/2008/layout/LinedList"/>
    <dgm:cxn modelId="{2DDA0D6D-3C73-0640-9A91-EBE1D995E61D}" type="presParOf" srcId="{3A6DA4ED-EE40-BB4A-944F-6F8B36E05492}" destId="{6A9434F6-CA7F-2F46-AB28-2699E84A70F5}" srcOrd="0" destOrd="0" presId="urn:microsoft.com/office/officeart/2008/layout/LinedList"/>
    <dgm:cxn modelId="{34E31F30-9AA3-C94E-973A-2C8DAF52E5BA}" type="presParOf" srcId="{3A6DA4ED-EE40-BB4A-944F-6F8B36E05492}" destId="{A574912B-7082-7441-9500-E8D8AD051A4F}" srcOrd="1" destOrd="0" presId="urn:microsoft.com/office/officeart/2008/layout/LinedList"/>
    <dgm:cxn modelId="{996F11E7-7C55-E940-BA96-BEDC0CF1D9E0}" type="presParOf" srcId="{605FB71D-9C86-6B48-A773-620C5BE83AEE}" destId="{CC4471AF-8B64-724A-AD65-6A412A6D0518}" srcOrd="10" destOrd="0" presId="urn:microsoft.com/office/officeart/2008/layout/LinedList"/>
    <dgm:cxn modelId="{B171A250-B589-C545-96EA-8BDF4CBE09B0}" type="presParOf" srcId="{605FB71D-9C86-6B48-A773-620C5BE83AEE}" destId="{01E7447D-DB00-1346-8E29-24C5A31340EF}" srcOrd="11" destOrd="0" presId="urn:microsoft.com/office/officeart/2008/layout/LinedList"/>
    <dgm:cxn modelId="{01F210F9-33F3-3B44-AF11-D8D29D977C56}" type="presParOf" srcId="{01E7447D-DB00-1346-8E29-24C5A31340EF}" destId="{440A187A-7CAA-6044-8EE8-314FC0CCC64D}" srcOrd="0" destOrd="0" presId="urn:microsoft.com/office/officeart/2008/layout/LinedList"/>
    <dgm:cxn modelId="{802B0EC5-2D6C-2F47-9E00-EE19C30D253D}" type="presParOf" srcId="{01E7447D-DB00-1346-8E29-24C5A31340EF}" destId="{273555F7-EEC9-544C-99F9-D5F6D24A0B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3FF8E0-AE8C-4283-89B2-75982F9E6ED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5E9BF7-1AF9-4916-AE4F-EC45C1DCAFFC}">
      <dgm:prSet/>
      <dgm:spPr/>
      <dgm:t>
        <a:bodyPr/>
        <a:lstStyle/>
        <a:p>
          <a:r>
            <a:rPr kumimoji="1" lang="ja-JP"/>
            <a:t>ソースはGitHubなどで随時公開</a:t>
          </a:r>
          <a:endParaRPr lang="en-US"/>
        </a:p>
      </dgm:t>
    </dgm:pt>
    <dgm:pt modelId="{A42105B0-AD2E-49E1-9933-323A2ED4DF54}" type="parTrans" cxnId="{AC3F1669-6458-4C27-8202-C402F27053C0}">
      <dgm:prSet/>
      <dgm:spPr/>
      <dgm:t>
        <a:bodyPr/>
        <a:lstStyle/>
        <a:p>
          <a:endParaRPr lang="en-US"/>
        </a:p>
      </dgm:t>
    </dgm:pt>
    <dgm:pt modelId="{1DF98C5A-5D19-4C7E-959C-DFB63B2FBFF4}" type="sibTrans" cxnId="{AC3F1669-6458-4C27-8202-C402F27053C0}">
      <dgm:prSet/>
      <dgm:spPr/>
      <dgm:t>
        <a:bodyPr/>
        <a:lstStyle/>
        <a:p>
          <a:endParaRPr lang="en-US"/>
        </a:p>
      </dgm:t>
    </dgm:pt>
    <dgm:pt modelId="{E443CEEB-8741-4B99-B818-E6C970790CB5}">
      <dgm:prSet/>
      <dgm:spPr/>
      <dgm:t>
        <a:bodyPr/>
        <a:lstStyle/>
        <a:p>
          <a:r>
            <a:rPr kumimoji="1" lang="ja-JP"/>
            <a:t>「</a:t>
          </a:r>
          <a:r>
            <a:rPr kumimoji="1" lang="en-US"/>
            <a:t>LiveShare</a:t>
          </a:r>
          <a:r>
            <a:rPr kumimoji="1" lang="ja-JP"/>
            <a:t>」で</a:t>
          </a:r>
          <a:r>
            <a:rPr kumimoji="1" lang="ja-JP" altLang="en-US"/>
            <a:t>共有</a:t>
          </a:r>
          <a:endParaRPr lang="en-US"/>
        </a:p>
      </dgm:t>
    </dgm:pt>
    <dgm:pt modelId="{01D9F0F0-BB5F-477A-BE70-9A278FADF47D}" type="parTrans" cxnId="{9A8129BB-9C66-4611-B553-13A4125E6994}">
      <dgm:prSet/>
      <dgm:spPr/>
      <dgm:t>
        <a:bodyPr/>
        <a:lstStyle/>
        <a:p>
          <a:endParaRPr lang="en-US"/>
        </a:p>
      </dgm:t>
    </dgm:pt>
    <dgm:pt modelId="{8B2F2188-E7FE-4D64-A9C7-30ED51FAFD00}" type="sibTrans" cxnId="{9A8129BB-9C66-4611-B553-13A4125E6994}">
      <dgm:prSet/>
      <dgm:spPr/>
      <dgm:t>
        <a:bodyPr/>
        <a:lstStyle/>
        <a:p>
          <a:endParaRPr lang="en-US"/>
        </a:p>
      </dgm:t>
    </dgm:pt>
    <dgm:pt modelId="{F94DBDC9-460E-49E4-97F5-96ABE47EFEA1}">
      <dgm:prSet/>
      <dgm:spPr/>
      <dgm:t>
        <a:bodyPr/>
        <a:lstStyle/>
        <a:p>
          <a:r>
            <a:rPr kumimoji="1" lang="ja-JP"/>
            <a:t>補助的に別途PDFやWebページで紹介</a:t>
          </a:r>
          <a:endParaRPr lang="en-US"/>
        </a:p>
      </dgm:t>
    </dgm:pt>
    <dgm:pt modelId="{D2C03696-2FED-41F4-9792-7D5C2B0D596A}" type="parTrans" cxnId="{BE747790-F3E8-443F-A485-00D18B899336}">
      <dgm:prSet/>
      <dgm:spPr/>
      <dgm:t>
        <a:bodyPr/>
        <a:lstStyle/>
        <a:p>
          <a:endParaRPr lang="en-US"/>
        </a:p>
      </dgm:t>
    </dgm:pt>
    <dgm:pt modelId="{58084C82-1582-4B14-AAA1-A1D7F6505FD3}" type="sibTrans" cxnId="{BE747790-F3E8-443F-A485-00D18B899336}">
      <dgm:prSet/>
      <dgm:spPr/>
      <dgm:t>
        <a:bodyPr/>
        <a:lstStyle/>
        <a:p>
          <a:endParaRPr lang="en-US"/>
        </a:p>
      </dgm:t>
    </dgm:pt>
    <dgm:pt modelId="{BD10E6B0-790E-1146-A161-4F0AF5D89DA5}">
      <dgm:prSet/>
      <dgm:spPr/>
      <dgm:t>
        <a:bodyPr/>
        <a:lstStyle/>
        <a:p>
          <a:r>
            <a:rPr lang="en-US"/>
            <a:t>Teams で概要・テンプレート配布</a:t>
          </a:r>
        </a:p>
      </dgm:t>
    </dgm:pt>
    <dgm:pt modelId="{E53ECB0B-8038-2B40-9EE5-AEF277AFE3C4}" type="parTrans" cxnId="{1AA0D098-154A-A341-B955-15186160CEA1}">
      <dgm:prSet/>
      <dgm:spPr/>
      <dgm:t>
        <a:bodyPr/>
        <a:lstStyle/>
        <a:p>
          <a:endParaRPr kumimoji="1" lang="ja-JP" altLang="en-US"/>
        </a:p>
      </dgm:t>
    </dgm:pt>
    <dgm:pt modelId="{92CDD8D4-C51B-9144-9E70-1469B7B1557A}" type="sibTrans" cxnId="{1AA0D098-154A-A341-B955-15186160CEA1}">
      <dgm:prSet/>
      <dgm:spPr/>
      <dgm:t>
        <a:bodyPr/>
        <a:lstStyle/>
        <a:p>
          <a:endParaRPr kumimoji="1" lang="ja-JP" altLang="en-US"/>
        </a:p>
      </dgm:t>
    </dgm:pt>
    <dgm:pt modelId="{0F1CB9F5-4004-F843-A837-7B08F1B7CD76}" type="pres">
      <dgm:prSet presAssocID="{FE3FF8E0-AE8C-4283-89B2-75982F9E6EDB}" presName="vert0" presStyleCnt="0">
        <dgm:presLayoutVars>
          <dgm:dir/>
          <dgm:animOne val="branch"/>
          <dgm:animLvl val="lvl"/>
        </dgm:presLayoutVars>
      </dgm:prSet>
      <dgm:spPr/>
    </dgm:pt>
    <dgm:pt modelId="{36B21CC5-380A-EC47-8C8A-72652CF0A566}" type="pres">
      <dgm:prSet presAssocID="{BD10E6B0-790E-1146-A161-4F0AF5D89DA5}" presName="thickLine" presStyleLbl="alignNode1" presStyleIdx="0" presStyleCnt="4"/>
      <dgm:spPr/>
    </dgm:pt>
    <dgm:pt modelId="{E0DB7AC6-507A-8D4A-A828-13855DEC3118}" type="pres">
      <dgm:prSet presAssocID="{BD10E6B0-790E-1146-A161-4F0AF5D89DA5}" presName="horz1" presStyleCnt="0"/>
      <dgm:spPr/>
    </dgm:pt>
    <dgm:pt modelId="{414C7376-4DD5-A047-95C8-6B721E4302E1}" type="pres">
      <dgm:prSet presAssocID="{BD10E6B0-790E-1146-A161-4F0AF5D89DA5}" presName="tx1" presStyleLbl="revTx" presStyleIdx="0" presStyleCnt="4"/>
      <dgm:spPr/>
    </dgm:pt>
    <dgm:pt modelId="{7BBCC215-6D8D-1541-8BFB-8DDDF8A1A51F}" type="pres">
      <dgm:prSet presAssocID="{BD10E6B0-790E-1146-A161-4F0AF5D89DA5}" presName="vert1" presStyleCnt="0"/>
      <dgm:spPr/>
    </dgm:pt>
    <dgm:pt modelId="{B9BCB01E-8CAE-964D-B0B4-CAFBC2BCD162}" type="pres">
      <dgm:prSet presAssocID="{DC5E9BF7-1AF9-4916-AE4F-EC45C1DCAFFC}" presName="thickLine" presStyleLbl="alignNode1" presStyleIdx="1" presStyleCnt="4"/>
      <dgm:spPr/>
    </dgm:pt>
    <dgm:pt modelId="{A9980936-A719-BF45-A8AB-4DA7B97F994B}" type="pres">
      <dgm:prSet presAssocID="{DC5E9BF7-1AF9-4916-AE4F-EC45C1DCAFFC}" presName="horz1" presStyleCnt="0"/>
      <dgm:spPr/>
    </dgm:pt>
    <dgm:pt modelId="{8B855C38-F57A-5647-8A8E-6CD032C09CB9}" type="pres">
      <dgm:prSet presAssocID="{DC5E9BF7-1AF9-4916-AE4F-EC45C1DCAFFC}" presName="tx1" presStyleLbl="revTx" presStyleIdx="1" presStyleCnt="4"/>
      <dgm:spPr/>
    </dgm:pt>
    <dgm:pt modelId="{4967D460-2E23-464E-9B82-795C53519D90}" type="pres">
      <dgm:prSet presAssocID="{DC5E9BF7-1AF9-4916-AE4F-EC45C1DCAFFC}" presName="vert1" presStyleCnt="0"/>
      <dgm:spPr/>
    </dgm:pt>
    <dgm:pt modelId="{B5B6C5BE-5BBF-C046-9BD0-28530ED4E954}" type="pres">
      <dgm:prSet presAssocID="{E443CEEB-8741-4B99-B818-E6C970790CB5}" presName="thickLine" presStyleLbl="alignNode1" presStyleIdx="2" presStyleCnt="4"/>
      <dgm:spPr/>
    </dgm:pt>
    <dgm:pt modelId="{ABB2031F-5E0B-BD41-BC12-73C8BD4F8723}" type="pres">
      <dgm:prSet presAssocID="{E443CEEB-8741-4B99-B818-E6C970790CB5}" presName="horz1" presStyleCnt="0"/>
      <dgm:spPr/>
    </dgm:pt>
    <dgm:pt modelId="{D2578460-ABBE-9C42-A75D-1C98C75A22F8}" type="pres">
      <dgm:prSet presAssocID="{E443CEEB-8741-4B99-B818-E6C970790CB5}" presName="tx1" presStyleLbl="revTx" presStyleIdx="2" presStyleCnt="4"/>
      <dgm:spPr/>
    </dgm:pt>
    <dgm:pt modelId="{9D389940-80ED-D042-B737-B01BFF611B61}" type="pres">
      <dgm:prSet presAssocID="{E443CEEB-8741-4B99-B818-E6C970790CB5}" presName="vert1" presStyleCnt="0"/>
      <dgm:spPr/>
    </dgm:pt>
    <dgm:pt modelId="{E9EAB3C9-EB32-0649-9E02-EF3028451FC7}" type="pres">
      <dgm:prSet presAssocID="{F94DBDC9-460E-49E4-97F5-96ABE47EFEA1}" presName="thickLine" presStyleLbl="alignNode1" presStyleIdx="3" presStyleCnt="4"/>
      <dgm:spPr/>
    </dgm:pt>
    <dgm:pt modelId="{91349A1E-CC3E-4A4B-99ED-D5B4D329688D}" type="pres">
      <dgm:prSet presAssocID="{F94DBDC9-460E-49E4-97F5-96ABE47EFEA1}" presName="horz1" presStyleCnt="0"/>
      <dgm:spPr/>
    </dgm:pt>
    <dgm:pt modelId="{782B1352-95D1-7C4C-964E-0F0EA195342E}" type="pres">
      <dgm:prSet presAssocID="{F94DBDC9-460E-49E4-97F5-96ABE47EFEA1}" presName="tx1" presStyleLbl="revTx" presStyleIdx="3" presStyleCnt="4"/>
      <dgm:spPr/>
    </dgm:pt>
    <dgm:pt modelId="{7E74B627-D096-DB4D-A3CC-E06B52FA7BE0}" type="pres">
      <dgm:prSet presAssocID="{F94DBDC9-460E-49E4-97F5-96ABE47EFEA1}" presName="vert1" presStyleCnt="0"/>
      <dgm:spPr/>
    </dgm:pt>
  </dgm:ptLst>
  <dgm:cxnLst>
    <dgm:cxn modelId="{C50FEC3D-6C3E-1F42-BBAB-C652A08B8F5A}" type="presOf" srcId="{FE3FF8E0-AE8C-4283-89B2-75982F9E6EDB}" destId="{0F1CB9F5-4004-F843-A837-7B08F1B7CD76}" srcOrd="0" destOrd="0" presId="urn:microsoft.com/office/officeart/2008/layout/LinedList"/>
    <dgm:cxn modelId="{C8A74762-65FA-8143-9A50-F6BC7282D617}" type="presOf" srcId="{E443CEEB-8741-4B99-B818-E6C970790CB5}" destId="{D2578460-ABBE-9C42-A75D-1C98C75A22F8}" srcOrd="0" destOrd="0" presId="urn:microsoft.com/office/officeart/2008/layout/LinedList"/>
    <dgm:cxn modelId="{2592F564-1D89-014F-9505-F7BCC86B8866}" type="presOf" srcId="{BD10E6B0-790E-1146-A161-4F0AF5D89DA5}" destId="{414C7376-4DD5-A047-95C8-6B721E4302E1}" srcOrd="0" destOrd="0" presId="urn:microsoft.com/office/officeart/2008/layout/LinedList"/>
    <dgm:cxn modelId="{AC3F1669-6458-4C27-8202-C402F27053C0}" srcId="{FE3FF8E0-AE8C-4283-89B2-75982F9E6EDB}" destId="{DC5E9BF7-1AF9-4916-AE4F-EC45C1DCAFFC}" srcOrd="1" destOrd="0" parTransId="{A42105B0-AD2E-49E1-9933-323A2ED4DF54}" sibTransId="{1DF98C5A-5D19-4C7E-959C-DFB63B2FBFF4}"/>
    <dgm:cxn modelId="{BC47867B-4E86-4147-8C80-37AEDE436DFB}" type="presOf" srcId="{DC5E9BF7-1AF9-4916-AE4F-EC45C1DCAFFC}" destId="{8B855C38-F57A-5647-8A8E-6CD032C09CB9}" srcOrd="0" destOrd="0" presId="urn:microsoft.com/office/officeart/2008/layout/LinedList"/>
    <dgm:cxn modelId="{3A431C84-6026-124E-988A-FFEBA2C20C1C}" type="presOf" srcId="{F94DBDC9-460E-49E4-97F5-96ABE47EFEA1}" destId="{782B1352-95D1-7C4C-964E-0F0EA195342E}" srcOrd="0" destOrd="0" presId="urn:microsoft.com/office/officeart/2008/layout/LinedList"/>
    <dgm:cxn modelId="{BE747790-F3E8-443F-A485-00D18B899336}" srcId="{FE3FF8E0-AE8C-4283-89B2-75982F9E6EDB}" destId="{F94DBDC9-460E-49E4-97F5-96ABE47EFEA1}" srcOrd="3" destOrd="0" parTransId="{D2C03696-2FED-41F4-9792-7D5C2B0D596A}" sibTransId="{58084C82-1582-4B14-AAA1-A1D7F6505FD3}"/>
    <dgm:cxn modelId="{1AA0D098-154A-A341-B955-15186160CEA1}" srcId="{FE3FF8E0-AE8C-4283-89B2-75982F9E6EDB}" destId="{BD10E6B0-790E-1146-A161-4F0AF5D89DA5}" srcOrd="0" destOrd="0" parTransId="{E53ECB0B-8038-2B40-9EE5-AEF277AFE3C4}" sibTransId="{92CDD8D4-C51B-9144-9E70-1469B7B1557A}"/>
    <dgm:cxn modelId="{9A8129BB-9C66-4611-B553-13A4125E6994}" srcId="{FE3FF8E0-AE8C-4283-89B2-75982F9E6EDB}" destId="{E443CEEB-8741-4B99-B818-E6C970790CB5}" srcOrd="2" destOrd="0" parTransId="{01D9F0F0-BB5F-477A-BE70-9A278FADF47D}" sibTransId="{8B2F2188-E7FE-4D64-A9C7-30ED51FAFD00}"/>
    <dgm:cxn modelId="{7403B415-C756-6940-AE5A-48649F65FE31}" type="presParOf" srcId="{0F1CB9F5-4004-F843-A837-7B08F1B7CD76}" destId="{36B21CC5-380A-EC47-8C8A-72652CF0A566}" srcOrd="0" destOrd="0" presId="urn:microsoft.com/office/officeart/2008/layout/LinedList"/>
    <dgm:cxn modelId="{03DAC357-A762-5945-B116-DE017C3C1D3D}" type="presParOf" srcId="{0F1CB9F5-4004-F843-A837-7B08F1B7CD76}" destId="{E0DB7AC6-507A-8D4A-A828-13855DEC3118}" srcOrd="1" destOrd="0" presId="urn:microsoft.com/office/officeart/2008/layout/LinedList"/>
    <dgm:cxn modelId="{2C1D98FA-792D-564B-8D12-02494A111F96}" type="presParOf" srcId="{E0DB7AC6-507A-8D4A-A828-13855DEC3118}" destId="{414C7376-4DD5-A047-95C8-6B721E4302E1}" srcOrd="0" destOrd="0" presId="urn:microsoft.com/office/officeart/2008/layout/LinedList"/>
    <dgm:cxn modelId="{3AD2B2F7-44F2-FD40-931F-F42802466106}" type="presParOf" srcId="{E0DB7AC6-507A-8D4A-A828-13855DEC3118}" destId="{7BBCC215-6D8D-1541-8BFB-8DDDF8A1A51F}" srcOrd="1" destOrd="0" presId="urn:microsoft.com/office/officeart/2008/layout/LinedList"/>
    <dgm:cxn modelId="{B72CE415-4387-4340-91CE-E0F19F52D5BC}" type="presParOf" srcId="{0F1CB9F5-4004-F843-A837-7B08F1B7CD76}" destId="{B9BCB01E-8CAE-964D-B0B4-CAFBC2BCD162}" srcOrd="2" destOrd="0" presId="urn:microsoft.com/office/officeart/2008/layout/LinedList"/>
    <dgm:cxn modelId="{A9BF4F42-5DB2-5A43-90DC-462F7E0527F1}" type="presParOf" srcId="{0F1CB9F5-4004-F843-A837-7B08F1B7CD76}" destId="{A9980936-A719-BF45-A8AB-4DA7B97F994B}" srcOrd="3" destOrd="0" presId="urn:microsoft.com/office/officeart/2008/layout/LinedList"/>
    <dgm:cxn modelId="{3870889D-47BD-CC43-B9E2-7CE017C3A7B0}" type="presParOf" srcId="{A9980936-A719-BF45-A8AB-4DA7B97F994B}" destId="{8B855C38-F57A-5647-8A8E-6CD032C09CB9}" srcOrd="0" destOrd="0" presId="urn:microsoft.com/office/officeart/2008/layout/LinedList"/>
    <dgm:cxn modelId="{BCD53E4B-52DE-FB4A-891F-16E803EDA537}" type="presParOf" srcId="{A9980936-A719-BF45-A8AB-4DA7B97F994B}" destId="{4967D460-2E23-464E-9B82-795C53519D90}" srcOrd="1" destOrd="0" presId="urn:microsoft.com/office/officeart/2008/layout/LinedList"/>
    <dgm:cxn modelId="{0BD153AF-C59C-8245-9D74-6F5A6108E8BD}" type="presParOf" srcId="{0F1CB9F5-4004-F843-A837-7B08F1B7CD76}" destId="{B5B6C5BE-5BBF-C046-9BD0-28530ED4E954}" srcOrd="4" destOrd="0" presId="urn:microsoft.com/office/officeart/2008/layout/LinedList"/>
    <dgm:cxn modelId="{EB84036D-DF65-404C-A24E-96D93B652F8F}" type="presParOf" srcId="{0F1CB9F5-4004-F843-A837-7B08F1B7CD76}" destId="{ABB2031F-5E0B-BD41-BC12-73C8BD4F8723}" srcOrd="5" destOrd="0" presId="urn:microsoft.com/office/officeart/2008/layout/LinedList"/>
    <dgm:cxn modelId="{C1DD4606-31E9-834D-A753-0F3B1B8ABF00}" type="presParOf" srcId="{ABB2031F-5E0B-BD41-BC12-73C8BD4F8723}" destId="{D2578460-ABBE-9C42-A75D-1C98C75A22F8}" srcOrd="0" destOrd="0" presId="urn:microsoft.com/office/officeart/2008/layout/LinedList"/>
    <dgm:cxn modelId="{4E1EF3EF-EC90-154D-9CD4-507E43163F79}" type="presParOf" srcId="{ABB2031F-5E0B-BD41-BC12-73C8BD4F8723}" destId="{9D389940-80ED-D042-B737-B01BFF611B61}" srcOrd="1" destOrd="0" presId="urn:microsoft.com/office/officeart/2008/layout/LinedList"/>
    <dgm:cxn modelId="{45FDF79C-DC28-504F-BC1A-56B3F25234DA}" type="presParOf" srcId="{0F1CB9F5-4004-F843-A837-7B08F1B7CD76}" destId="{E9EAB3C9-EB32-0649-9E02-EF3028451FC7}" srcOrd="6" destOrd="0" presId="urn:microsoft.com/office/officeart/2008/layout/LinedList"/>
    <dgm:cxn modelId="{36D474D3-ED5A-324B-BD32-E1238B6D3485}" type="presParOf" srcId="{0F1CB9F5-4004-F843-A837-7B08F1B7CD76}" destId="{91349A1E-CC3E-4A4B-99ED-D5B4D329688D}" srcOrd="7" destOrd="0" presId="urn:microsoft.com/office/officeart/2008/layout/LinedList"/>
    <dgm:cxn modelId="{D17752BD-57BA-184A-A4C0-91198667F8B4}" type="presParOf" srcId="{91349A1E-CC3E-4A4B-99ED-D5B4D329688D}" destId="{782B1352-95D1-7C4C-964E-0F0EA195342E}" srcOrd="0" destOrd="0" presId="urn:microsoft.com/office/officeart/2008/layout/LinedList"/>
    <dgm:cxn modelId="{CB86C007-D76B-1C44-9F09-BC6A8A168310}" type="presParOf" srcId="{91349A1E-CC3E-4A4B-99ED-D5B4D329688D}" destId="{7E74B627-D096-DB4D-A3CC-E06B52FA7B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F1F32-9941-854E-8747-34A2FE8E660C}">
      <dsp:nvSpPr>
        <dsp:cNvPr id="0" name=""/>
        <dsp:cNvSpPr/>
      </dsp:nvSpPr>
      <dsp:spPr>
        <a:xfrm>
          <a:off x="0" y="1462459"/>
          <a:ext cx="66668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6DA9E-142F-AA4D-9AE7-74D83C2B0C6E}">
      <dsp:nvSpPr>
        <dsp:cNvPr id="0" name=""/>
        <dsp:cNvSpPr/>
      </dsp:nvSpPr>
      <dsp:spPr>
        <a:xfrm>
          <a:off x="333341" y="1093459"/>
          <a:ext cx="4666783" cy="738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0" kern="1200" baseline="0"/>
            <a:t>吉川　洋平</a:t>
          </a:r>
          <a:endParaRPr lang="en-US" sz="2500" b="0" kern="1200" baseline="0">
            <a:latin typeface="Yu Mincho Demibold"/>
          </a:endParaRPr>
        </a:p>
      </dsp:txBody>
      <dsp:txXfrm>
        <a:off x="369367" y="1129485"/>
        <a:ext cx="4594731" cy="665948"/>
      </dsp:txXfrm>
    </dsp:sp>
    <dsp:sp modelId="{D478642D-58D1-224A-8E6F-61317B359BF9}">
      <dsp:nvSpPr>
        <dsp:cNvPr id="0" name=""/>
        <dsp:cNvSpPr/>
      </dsp:nvSpPr>
      <dsp:spPr>
        <a:xfrm>
          <a:off x="0" y="2596460"/>
          <a:ext cx="66668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2E998-6E72-6143-A6A3-82F1A0FD2235}">
      <dsp:nvSpPr>
        <dsp:cNvPr id="0" name=""/>
        <dsp:cNvSpPr/>
      </dsp:nvSpPr>
      <dsp:spPr>
        <a:xfrm>
          <a:off x="333341" y="2227460"/>
          <a:ext cx="4666783" cy="7380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0" kern="1200" baseline="0"/>
            <a:t>Web</a:t>
          </a:r>
          <a:r>
            <a:rPr lang="ja-JP" altLang="en-US" sz="2500" b="0" kern="1200" baseline="0"/>
            <a:t>・</a:t>
          </a:r>
          <a:r>
            <a:rPr lang="en-US" altLang="ja-JP" sz="2500" b="0" kern="1200" baseline="0"/>
            <a:t>AI</a:t>
          </a:r>
          <a:r>
            <a:rPr lang="ja-JP" sz="2500" b="0" kern="1200" baseline="0"/>
            <a:t>システムエンジニア</a:t>
          </a:r>
          <a:endParaRPr lang="en-US" sz="2500" kern="1200"/>
        </a:p>
      </dsp:txBody>
      <dsp:txXfrm>
        <a:off x="369367" y="2263486"/>
        <a:ext cx="4594731" cy="665948"/>
      </dsp:txXfrm>
    </dsp:sp>
    <dsp:sp modelId="{587AE2AE-AB8B-A24E-BD59-5EBD68118EA1}">
      <dsp:nvSpPr>
        <dsp:cNvPr id="0" name=""/>
        <dsp:cNvSpPr/>
      </dsp:nvSpPr>
      <dsp:spPr>
        <a:xfrm>
          <a:off x="0" y="3730460"/>
          <a:ext cx="666683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60EB1-D128-C947-AFAB-5EE31339D2B6}">
      <dsp:nvSpPr>
        <dsp:cNvPr id="0" name=""/>
        <dsp:cNvSpPr/>
      </dsp:nvSpPr>
      <dsp:spPr>
        <a:xfrm>
          <a:off x="333341" y="3361460"/>
          <a:ext cx="4666783" cy="7380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500" b="0" kern="1200" baseline="0"/>
            <a:t>設計・開発・プログラミング</a:t>
          </a:r>
          <a:endParaRPr lang="en-US" sz="2500" kern="1200"/>
        </a:p>
      </dsp:txBody>
      <dsp:txXfrm>
        <a:off x="369367" y="3397486"/>
        <a:ext cx="4594731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D6A08-4402-934F-8B79-0FA4860A5CE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F1FA3-3462-8E4F-93E0-CCEA4FF281EA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3900" b="0" kern="1200" baseline="0">
              <a:latin typeface="Yu Gothic" panose="020B0400000000000000" pitchFamily="34" charset="-128"/>
              <a:ea typeface="Yu Gothic" panose="020B0400000000000000" pitchFamily="34" charset="-128"/>
            </a:rPr>
            <a:t>10</a:t>
          </a:r>
          <a:r>
            <a:rPr lang="ja-JP" sz="3900" b="0" kern="1200" baseline="0">
              <a:latin typeface="Yu Gothic" panose="020B0400000000000000" pitchFamily="34" charset="-128"/>
              <a:ea typeface="Yu Gothic" panose="020B0400000000000000" pitchFamily="34" charset="-128"/>
            </a:rPr>
            <a:t>月：</a:t>
          </a:r>
          <a:r>
            <a:rPr lang="ja-JP" altLang="en-US" sz="3900" b="0" kern="1200" baseline="0">
              <a:latin typeface="Yu Gothic" panose="020B0400000000000000" pitchFamily="34" charset="-128"/>
              <a:ea typeface="Yu Gothic" panose="020B0400000000000000" pitchFamily="34" charset="-128"/>
            </a:rPr>
            <a:t>環境構築</a:t>
          </a:r>
          <a:r>
            <a:rPr lang="en-US" altLang="ja-JP" sz="3900" b="0" kern="1200" baseline="0">
              <a:latin typeface="Yu Gothic" panose="020B0400000000000000" pitchFamily="34" charset="-128"/>
              <a:ea typeface="Yu Gothic" panose="020B0400000000000000" pitchFamily="34" charset="-128"/>
            </a:rPr>
            <a:t> x Node.js</a:t>
          </a:r>
          <a:r>
            <a:rPr lang="ja-JP" altLang="en-US" sz="3900" b="0" kern="1200" baseline="0">
              <a:latin typeface="Yu Gothic" panose="020B0400000000000000" pitchFamily="34" charset="-128"/>
              <a:ea typeface="Yu Gothic" panose="020B0400000000000000" pitchFamily="34" charset="-128"/>
            </a:rPr>
            <a:t>の基本</a:t>
          </a:r>
          <a:endParaRPr lang="en-US" sz="3900" kern="120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0" y="0"/>
        <a:ext cx="10515600" cy="1087834"/>
      </dsp:txXfrm>
    </dsp:sp>
    <dsp:sp modelId="{EF9AC317-AF4A-DB42-953F-58680F3D0491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6DF0B-E453-3D48-9C35-BAB6044904D8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3900" b="0" kern="1200" baseline="0">
              <a:latin typeface="Yu Gothic" panose="020B0400000000000000" pitchFamily="34" charset="-128"/>
              <a:ea typeface="Yu Gothic" panose="020B0400000000000000" pitchFamily="34" charset="-128"/>
            </a:rPr>
            <a:t>11</a:t>
          </a:r>
          <a:r>
            <a:rPr lang="ja-JP" sz="3900" b="0" kern="1200" baseline="0">
              <a:latin typeface="Yu Gothic" panose="020B0400000000000000" pitchFamily="34" charset="-128"/>
              <a:ea typeface="Yu Gothic" panose="020B0400000000000000" pitchFamily="34" charset="-128"/>
            </a:rPr>
            <a:t>月：</a:t>
          </a:r>
          <a:r>
            <a:rPr lang="ja-JP" altLang="en-US" sz="3900" b="0" kern="1200" baseline="0">
              <a:latin typeface="Yu Gothic" panose="020B0400000000000000" pitchFamily="34" charset="-128"/>
              <a:ea typeface="Yu Gothic" panose="020B0400000000000000" pitchFamily="34" charset="-128"/>
            </a:rPr>
            <a:t>バックエンドアプリ</a:t>
          </a:r>
          <a:endParaRPr lang="ja-JP" altLang="en-US" sz="3900" kern="120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0" y="1087834"/>
        <a:ext cx="10515600" cy="1087834"/>
      </dsp:txXfrm>
    </dsp:sp>
    <dsp:sp modelId="{C1FF774B-DEF4-084E-99EE-711C56ADCFA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3ADC-EA03-704B-AB89-AFC3A6262355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3900" b="0" kern="1200" baseline="0">
              <a:latin typeface="+mj-ea"/>
              <a:ea typeface="+mj-ea"/>
            </a:rPr>
            <a:t>1</a:t>
          </a:r>
          <a:r>
            <a:rPr lang="ja-JP" sz="3900" b="0" kern="1200" baseline="0">
              <a:latin typeface="+mj-ea"/>
              <a:ea typeface="+mj-ea"/>
            </a:rPr>
            <a:t>月：</a:t>
          </a:r>
          <a:r>
            <a:rPr lang="en-US" altLang="ja-JP" sz="3900" b="0" kern="1200" baseline="0">
              <a:latin typeface="+mj-ea"/>
              <a:ea typeface="+mj-ea"/>
            </a:rPr>
            <a:t>CRUD x </a:t>
          </a:r>
          <a:r>
            <a:rPr lang="ja-JP" altLang="en-US" sz="3900" b="0" kern="1200" baseline="0">
              <a:latin typeface="+mj-ea"/>
              <a:ea typeface="+mj-ea"/>
            </a:rPr>
            <a:t>データベース</a:t>
          </a:r>
          <a:endParaRPr lang="ja-JP" sz="3900" b="0" kern="1200" baseline="0">
            <a:latin typeface="+mj-ea"/>
            <a:ea typeface="+mj-ea"/>
          </a:endParaRPr>
        </a:p>
      </dsp:txBody>
      <dsp:txXfrm>
        <a:off x="0" y="2175669"/>
        <a:ext cx="10515600" cy="1087834"/>
      </dsp:txXfrm>
    </dsp:sp>
    <dsp:sp modelId="{2CC2E386-5C54-D54F-A9B1-6D0841F80931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ABE75-87A6-694E-B70C-C7A914B8A39C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3900" kern="1200"/>
            <a:t>2</a:t>
          </a:r>
          <a:r>
            <a:rPr lang="ja-JP" altLang="en-US" sz="3900" kern="1200"/>
            <a:t>月：その他応用</a:t>
          </a:r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F9FDA-6E98-8D49-A47D-F25CD4D32FA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512CC-D1A4-234E-B20C-129DC86E503D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ja-JP" sz="3300" b="0" i="0" kern="1200" baseline="0">
              <a:latin typeface="Yu Gothic" panose="020B0400000000000000" pitchFamily="34" charset="-128"/>
              <a:ea typeface="Yu Gothic" panose="020B0400000000000000" pitchFamily="34" charset="-128"/>
            </a:rPr>
            <a:t>Node.js </a:t>
          </a:r>
          <a:r>
            <a:rPr lang="ja-JP" altLang="en-US" sz="3300" b="0" i="0" kern="1200" baseline="0">
              <a:latin typeface="Yu Gothic" panose="020B0400000000000000" pitchFamily="34" charset="-128"/>
              <a:ea typeface="Yu Gothic" panose="020B0400000000000000" pitchFamily="34" charset="-128"/>
            </a:rPr>
            <a:t>のイメージを掴む</a:t>
          </a:r>
          <a:endParaRPr lang="en-US" sz="3300" b="0" i="0" kern="1200" baseline="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0" y="0"/>
        <a:ext cx="6291714" cy="1382683"/>
      </dsp:txXfrm>
    </dsp:sp>
    <dsp:sp modelId="{282DCCDD-A3FD-3340-910B-C0FAFB11CD93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691CA-1C55-2946-9AB3-B9056BE1FE5A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err="1"/>
            <a:t>バックエンドプログラムに挑戦</a:t>
          </a:r>
          <a:endParaRPr lang="en-US" sz="3300" kern="1200"/>
        </a:p>
      </dsp:txBody>
      <dsp:txXfrm>
        <a:off x="0" y="1382683"/>
        <a:ext cx="6291714" cy="1382683"/>
      </dsp:txXfrm>
    </dsp:sp>
    <dsp:sp modelId="{E65E83A3-5DC1-B343-B017-630F7C4EA804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35810-70C5-5549-82A8-60745D3A4B62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err="1"/>
            <a:t>フロントエンドとの連携</a:t>
          </a:r>
          <a:endParaRPr kumimoji="1" lang="ja-JP" altLang="en-US" sz="3300" kern="1200" err="1"/>
        </a:p>
      </dsp:txBody>
      <dsp:txXfrm>
        <a:off x="0" y="2765367"/>
        <a:ext cx="6291714" cy="1382683"/>
      </dsp:txXfrm>
    </dsp:sp>
    <dsp:sp modelId="{7EC8FC47-7CF7-5449-A41B-1C51EAD4DC34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67265-EE72-1D45-964A-AA600F469F33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3300" b="0" i="0" kern="1200">
              <a:latin typeface="Yu Gothic" panose="020B0400000000000000" pitchFamily="34" charset="-128"/>
              <a:ea typeface="Yu Gothic" panose="020B0400000000000000" pitchFamily="34" charset="-128"/>
            </a:rPr>
            <a:t>データベースを利用したアプリ</a:t>
          </a:r>
          <a:endParaRPr lang="en-US" altLang="ja-JP" sz="3300" b="0" i="0" kern="1200">
            <a:latin typeface="Yu Gothic" panose="020B0400000000000000" pitchFamily="34" charset="-128"/>
            <a:ea typeface="Yu Gothic" panose="020B0400000000000000" pitchFamily="34" charset="-128"/>
          </a:endParaRPr>
        </a:p>
      </dsp:txBody>
      <dsp:txXfrm>
        <a:off x="0" y="4148051"/>
        <a:ext cx="6291714" cy="1382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AA653-C0B0-FB47-BE51-EE77F8A5A643}">
      <dsp:nvSpPr>
        <dsp:cNvPr id="0" name=""/>
        <dsp:cNvSpPr/>
      </dsp:nvSpPr>
      <dsp:spPr>
        <a:xfrm>
          <a:off x="0" y="1715"/>
          <a:ext cx="94544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CE185-C461-564E-99DF-3BF30CC3E4B0}">
      <dsp:nvSpPr>
        <dsp:cNvPr id="0" name=""/>
        <dsp:cNvSpPr/>
      </dsp:nvSpPr>
      <dsp:spPr>
        <a:xfrm>
          <a:off x="0" y="1715"/>
          <a:ext cx="9454478" cy="58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課題</a:t>
          </a:r>
          <a:r>
            <a:rPr kumimoji="1" lang="en-US" sz="2100" kern="1200"/>
            <a:t>1（</a:t>
          </a:r>
          <a:r>
            <a:rPr kumimoji="1" lang="ja-JP" sz="2100" kern="1200"/>
            <a:t>訓練）：</a:t>
          </a:r>
          <a:r>
            <a:rPr kumimoji="1" lang="en-US" sz="2100" kern="1200"/>
            <a:t>Node.js </a:t>
          </a:r>
          <a:r>
            <a:rPr kumimoji="1" lang="ja-JP" sz="2100" kern="1200"/>
            <a:t>環境構築</a:t>
          </a:r>
          <a:r>
            <a:rPr kumimoji="1" lang="en-US" sz="2100" kern="1200"/>
            <a:t> x </a:t>
          </a:r>
          <a:r>
            <a:rPr kumimoji="1" lang="ja-JP" sz="2100" kern="1200"/>
            <a:t>コマンド確認</a:t>
          </a:r>
          <a:endParaRPr lang="en-US" sz="2100" kern="1200"/>
        </a:p>
      </dsp:txBody>
      <dsp:txXfrm>
        <a:off x="0" y="1715"/>
        <a:ext cx="9454478" cy="584888"/>
      </dsp:txXfrm>
    </dsp:sp>
    <dsp:sp modelId="{F93029CC-A9F0-A845-A48E-065FB152B067}">
      <dsp:nvSpPr>
        <dsp:cNvPr id="0" name=""/>
        <dsp:cNvSpPr/>
      </dsp:nvSpPr>
      <dsp:spPr>
        <a:xfrm>
          <a:off x="0" y="586604"/>
          <a:ext cx="94544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02E0A-74C6-2D4F-98FA-32BC1BF1CE22}">
      <dsp:nvSpPr>
        <dsp:cNvPr id="0" name=""/>
        <dsp:cNvSpPr/>
      </dsp:nvSpPr>
      <dsp:spPr>
        <a:xfrm>
          <a:off x="0" y="586604"/>
          <a:ext cx="9454478" cy="58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課題2（訓練）：</a:t>
          </a:r>
          <a:r>
            <a:rPr kumimoji="1" lang="en-US" sz="2100" kern="1200"/>
            <a:t>Node.js </a:t>
          </a:r>
          <a:r>
            <a:rPr kumimoji="1" lang="ja-JP" sz="2100" kern="1200"/>
            <a:t>基本プログラム動作</a:t>
          </a:r>
          <a:endParaRPr lang="en-US" sz="2100" kern="1200"/>
        </a:p>
      </dsp:txBody>
      <dsp:txXfrm>
        <a:off x="0" y="586604"/>
        <a:ext cx="9454478" cy="584888"/>
      </dsp:txXfrm>
    </dsp:sp>
    <dsp:sp modelId="{D67D2B35-1BA7-7E4B-97AA-84E3E7BC4369}">
      <dsp:nvSpPr>
        <dsp:cNvPr id="0" name=""/>
        <dsp:cNvSpPr/>
      </dsp:nvSpPr>
      <dsp:spPr>
        <a:xfrm>
          <a:off x="0" y="1171493"/>
          <a:ext cx="94544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4B0BD-843B-9446-BF23-E9D98B9770E9}">
      <dsp:nvSpPr>
        <dsp:cNvPr id="0" name=""/>
        <dsp:cNvSpPr/>
      </dsp:nvSpPr>
      <dsp:spPr>
        <a:xfrm>
          <a:off x="0" y="1171493"/>
          <a:ext cx="9454478" cy="58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課題</a:t>
          </a:r>
          <a:r>
            <a:rPr kumimoji="1" lang="en-US" sz="2100" kern="1200"/>
            <a:t>3</a:t>
          </a:r>
          <a:r>
            <a:rPr kumimoji="1" lang="ja-JP" sz="2100" kern="1200"/>
            <a:t>（訓練）：</a:t>
          </a:r>
          <a:r>
            <a:rPr kumimoji="1" lang="en-US" sz="2100" kern="1200"/>
            <a:t>Node.js x Web</a:t>
          </a:r>
          <a:r>
            <a:rPr kumimoji="1" lang="ja-JP" sz="2100" kern="1200"/>
            <a:t>アプリ</a:t>
          </a:r>
          <a:endParaRPr lang="en-US" sz="2100" kern="1200"/>
        </a:p>
      </dsp:txBody>
      <dsp:txXfrm>
        <a:off x="0" y="1171493"/>
        <a:ext cx="9454478" cy="584888"/>
      </dsp:txXfrm>
    </dsp:sp>
    <dsp:sp modelId="{73B63485-72CD-E942-A563-95806AF3E9A0}">
      <dsp:nvSpPr>
        <dsp:cNvPr id="0" name=""/>
        <dsp:cNvSpPr/>
      </dsp:nvSpPr>
      <dsp:spPr>
        <a:xfrm>
          <a:off x="0" y="1756381"/>
          <a:ext cx="94544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C3E79-18DA-2149-A4E5-7CC240303E9D}">
      <dsp:nvSpPr>
        <dsp:cNvPr id="0" name=""/>
        <dsp:cNvSpPr/>
      </dsp:nvSpPr>
      <dsp:spPr>
        <a:xfrm>
          <a:off x="0" y="1756381"/>
          <a:ext cx="9454478" cy="58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課題</a:t>
          </a:r>
          <a:r>
            <a:rPr kumimoji="1" lang="en-US" sz="2100" kern="1200"/>
            <a:t>4</a:t>
          </a:r>
          <a:r>
            <a:rPr kumimoji="1" lang="ja-JP" sz="2100" kern="1200"/>
            <a:t>（訓練）：</a:t>
          </a:r>
          <a:r>
            <a:rPr kumimoji="1" lang="en-US" sz="2100" kern="1200"/>
            <a:t>Node.js x </a:t>
          </a:r>
          <a:r>
            <a:rPr kumimoji="1" lang="ja-JP" sz="2100" kern="1200"/>
            <a:t>データベース</a:t>
          </a:r>
          <a:endParaRPr lang="en-US" sz="2100" kern="1200"/>
        </a:p>
      </dsp:txBody>
      <dsp:txXfrm>
        <a:off x="0" y="1756381"/>
        <a:ext cx="9454478" cy="584888"/>
      </dsp:txXfrm>
    </dsp:sp>
    <dsp:sp modelId="{2584D7A7-1A79-FD46-8705-98BFFD0A1C3E}">
      <dsp:nvSpPr>
        <dsp:cNvPr id="0" name=""/>
        <dsp:cNvSpPr/>
      </dsp:nvSpPr>
      <dsp:spPr>
        <a:xfrm>
          <a:off x="0" y="2341270"/>
          <a:ext cx="94544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434F6-CA7F-2F46-AB28-2699E84A70F5}">
      <dsp:nvSpPr>
        <dsp:cNvPr id="0" name=""/>
        <dsp:cNvSpPr/>
      </dsp:nvSpPr>
      <dsp:spPr>
        <a:xfrm>
          <a:off x="0" y="2341270"/>
          <a:ext cx="9454478" cy="58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課題</a:t>
          </a:r>
          <a:r>
            <a:rPr kumimoji="1" lang="en-US" sz="2100" kern="1200"/>
            <a:t>5</a:t>
          </a:r>
          <a:r>
            <a:rPr kumimoji="1" lang="ja-JP" sz="2100" kern="1200"/>
            <a:t>（評価）：</a:t>
          </a:r>
          <a:r>
            <a:rPr kumimoji="1" lang="en-US" sz="2100" kern="1200"/>
            <a:t>Express x </a:t>
          </a:r>
          <a:r>
            <a:rPr kumimoji="1" lang="ja-JP" sz="2100" kern="1200"/>
            <a:t>データベース連携アプリ</a:t>
          </a:r>
          <a:endParaRPr lang="en-US" sz="2100" kern="1200"/>
        </a:p>
      </dsp:txBody>
      <dsp:txXfrm>
        <a:off x="0" y="2341270"/>
        <a:ext cx="9454478" cy="584888"/>
      </dsp:txXfrm>
    </dsp:sp>
    <dsp:sp modelId="{CC4471AF-8B64-724A-AD65-6A412A6D0518}">
      <dsp:nvSpPr>
        <dsp:cNvPr id="0" name=""/>
        <dsp:cNvSpPr/>
      </dsp:nvSpPr>
      <dsp:spPr>
        <a:xfrm>
          <a:off x="0" y="2926159"/>
          <a:ext cx="945447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A187A-7CAA-6044-8EE8-314FC0CCC64D}">
      <dsp:nvSpPr>
        <dsp:cNvPr id="0" name=""/>
        <dsp:cNvSpPr/>
      </dsp:nvSpPr>
      <dsp:spPr>
        <a:xfrm>
          <a:off x="0" y="2926159"/>
          <a:ext cx="9454478" cy="584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課題</a:t>
          </a:r>
          <a:r>
            <a:rPr kumimoji="1" lang="en-US" sz="2100" kern="1200"/>
            <a:t>6</a:t>
          </a:r>
          <a:r>
            <a:rPr kumimoji="1" lang="ja-JP" sz="2100" kern="1200"/>
            <a:t>（評定）：アプリの応用</a:t>
          </a:r>
          <a:endParaRPr lang="en-US" sz="2100" kern="1200"/>
        </a:p>
      </dsp:txBody>
      <dsp:txXfrm>
        <a:off x="0" y="2926159"/>
        <a:ext cx="9454478" cy="5848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21CC5-380A-EC47-8C8A-72652CF0A56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C7376-4DD5-A047-95C8-6B721E4302E1}">
      <dsp:nvSpPr>
        <dsp:cNvPr id="0" name=""/>
        <dsp:cNvSpPr/>
      </dsp:nvSpPr>
      <dsp:spPr>
        <a:xfrm>
          <a:off x="0" y="0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Teams で概要・テンプレート配布</a:t>
          </a:r>
        </a:p>
      </dsp:txBody>
      <dsp:txXfrm>
        <a:off x="0" y="0"/>
        <a:ext cx="10515600" cy="1088136"/>
      </dsp:txXfrm>
    </dsp:sp>
    <dsp:sp modelId="{B9BCB01E-8CAE-964D-B0B4-CAFBC2BCD162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55C38-F57A-5647-8A8E-6CD032C09CB9}">
      <dsp:nvSpPr>
        <dsp:cNvPr id="0" name=""/>
        <dsp:cNvSpPr/>
      </dsp:nvSpPr>
      <dsp:spPr>
        <a:xfrm>
          <a:off x="0" y="1088136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900" kern="1200"/>
            <a:t>ソースはGitHubなどで随時公開</a:t>
          </a:r>
          <a:endParaRPr lang="en-US" sz="3900" kern="1200"/>
        </a:p>
      </dsp:txBody>
      <dsp:txXfrm>
        <a:off x="0" y="1088136"/>
        <a:ext cx="10515600" cy="1088136"/>
      </dsp:txXfrm>
    </dsp:sp>
    <dsp:sp modelId="{B5B6C5BE-5BBF-C046-9BD0-28530ED4E954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78460-ABBE-9C42-A75D-1C98C75A22F8}">
      <dsp:nvSpPr>
        <dsp:cNvPr id="0" name=""/>
        <dsp:cNvSpPr/>
      </dsp:nvSpPr>
      <dsp:spPr>
        <a:xfrm>
          <a:off x="0" y="2176272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900" kern="1200"/>
            <a:t>「</a:t>
          </a:r>
          <a:r>
            <a:rPr kumimoji="1" lang="en-US" sz="3900" kern="1200"/>
            <a:t>LiveShare</a:t>
          </a:r>
          <a:r>
            <a:rPr kumimoji="1" lang="ja-JP" sz="3900" kern="1200"/>
            <a:t>」で</a:t>
          </a:r>
          <a:r>
            <a:rPr kumimoji="1" lang="ja-JP" altLang="en-US" sz="3900" kern="1200"/>
            <a:t>共有</a:t>
          </a:r>
          <a:endParaRPr lang="en-US" sz="3900" kern="1200"/>
        </a:p>
      </dsp:txBody>
      <dsp:txXfrm>
        <a:off x="0" y="2176272"/>
        <a:ext cx="10515600" cy="1088136"/>
      </dsp:txXfrm>
    </dsp:sp>
    <dsp:sp modelId="{E9EAB3C9-EB32-0649-9E02-EF3028451FC7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B1352-95D1-7C4C-964E-0F0EA195342E}">
      <dsp:nvSpPr>
        <dsp:cNvPr id="0" name=""/>
        <dsp:cNvSpPr/>
      </dsp:nvSpPr>
      <dsp:spPr>
        <a:xfrm>
          <a:off x="0" y="3264408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900" kern="1200"/>
            <a:t>補助的に別途PDFやWebページで紹介</a:t>
          </a:r>
          <a:endParaRPr lang="en-US" sz="3900" kern="1200"/>
        </a:p>
      </dsp:txBody>
      <dsp:txXfrm>
        <a:off x="0" y="3264408"/>
        <a:ext cx="10515600" cy="1088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rPr lang="ja-JP" altLang="en-US"/>
              <a:t>2025/10/15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F202A7-08C8-755E-2544-663E6F49D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DF88D7-03BC-0C7F-687C-DDAE41EE0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0455F9-F238-5D25-5FA9-57219D9B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C3999B-69CA-E157-9E71-41C2DA98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1937BA-E7DF-9815-38CF-E823BF94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5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5985F-6E6A-289D-9619-23485533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60E8CE-A52C-5428-BFEA-4BEC67599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2B66FF-6CF7-1C26-20C1-9A7B8C4A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440916-0439-204D-EED2-43B689D7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73D2BF-68E1-F625-D695-5AA21C86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779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A8FD01-60B9-BE59-9CCB-CAC8270F7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A28971-2981-2EEC-8F3E-472C53025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94439E-3A0E-8639-2AC1-B94759BD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F23961-FE0E-FAE0-149C-818D8844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EEAE03-8024-4C1A-E08B-ACB08324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144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、グラフィック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en-US" altLang="ja-JP" noProof="0" smtClean="0"/>
              <a:pPr rtl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518616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C0540-2C68-84D7-2BE0-6CB02DA0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583232-20CF-D2A9-9644-DCF101DB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824D3E-2BC7-FD15-CBC2-501AA704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3086B4-08A4-B88D-B7A7-CF0DA84F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BF614C-BB15-4C38-484C-2F19480A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4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7C152-61B1-7D00-453E-DD4A80A1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4912A5-0668-6E1C-86D3-31142BF4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B9D167-B4C1-B86E-BD3A-BF574EE5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F95A9-B045-9237-4100-F657AC89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8A1ED8-CECF-66D2-5686-2D827077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776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53A72-8613-D407-4BE0-FACC7AE9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EE423-F32C-0246-9A72-228C77F71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0576AA-8C3D-7DA1-5E6A-2CF530A49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51E-DF28-4D83-5412-17E9CFE0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F757FB-AD08-3CA3-8804-5E30077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2082D6-2042-3905-C498-8B7F6798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221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7019BB-B2E5-7631-7139-848FEAFB0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1CB871-845D-8686-DD70-55D5BC5A8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F003E74-03FE-0B8B-499A-0AB83535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37A2C72-AB9C-C9F1-E556-FD8B18B07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F7D919A-D65E-DA60-1DFA-1397694E7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29BBA7-4CF7-0324-C874-EFB09F3A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44E341F-F4F7-E91A-0281-9E7DDFB3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7B2C0C-0EDF-4714-DCB5-A293FE40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41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07549-5394-EFD1-D11A-96738220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C2A367-9B27-0BF1-1FE4-EBD96A06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12F1-33D3-5948-BC7E-E07C94A99E36}" type="datetimeFigureOut">
              <a:rPr kumimoji="1" lang="ja-JP" altLang="en-US"/>
              <a:t>2025/10/15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6868CA-CE39-55B3-81AD-B9AC0277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DD85E3-64A2-FE5C-FFC0-B18E1E82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6C516665-52E2-ABC3-9F4E-B3CBA2A8EC0C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5376DBD0-3BE3-57C0-935D-763E09974E59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E04E10A9-9A5C-0240-300D-5348DD84E42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A59E9974-A760-3072-AC2D-7E29902A951F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00294C61-7718-90F4-5240-9334A37E2EBB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9087E57-E647-3F80-353D-C6A2B93F8172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FD6C3B1F-2ECF-EE13-12BE-543B66B21FD6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085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159459-0A1A-9C89-2BC0-21FF5457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0843D6-F921-FC50-6333-BD4A277A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BC1CCA-2AB9-E3B5-A738-B69AB7D2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814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0F653-20D6-890E-7A91-B9A9151C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BEFC3F-0687-EB5F-81A7-390F1A7B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2ABCE4-795D-DA30-D900-4682DC644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0A35CD-08F3-A510-D8CC-93B8E9F0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88271D-143C-A587-3766-77FF70C6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011201-9892-2E04-546E-06707452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8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4F3CC8-7332-3CC2-A854-84F5C7E6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DC60C7-2297-7373-B16F-2710D5110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143083-E1C3-5595-A1DB-7A6DBDB9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532B82-5E0F-DFDB-0E68-A277D9E0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6BA574-2EA7-0848-06D0-1296AE51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3A5532-09CC-20A8-C096-BDC069F8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9362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57CE26-4396-1615-4F74-130D9824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8FF5CC-D74C-9E44-8393-2E9F89EB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55012-D814-ACF1-7A84-31226FB8D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E6DB38-C605-B92C-C62B-13FFE7959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FF87E8-B92E-15EB-F1A7-2320F8191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3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725" r:id="rId13"/>
    <p:sldLayoutId id="2147483726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28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D8F57412-D056-4BBD-19DF-BADE68E65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n-US" altLang="ja-JP">
                <a:ea typeface="Yu Gothic"/>
              </a:rPr>
              <a:t>Node.js</a:t>
            </a:r>
            <a:br>
              <a:rPr lang="ja-JP" altLang="ja-JP"/>
            </a:br>
            <a:endParaRPr lang="ja-JP" altLang="en-US"/>
          </a:p>
        </p:txBody>
      </p:sp>
      <p:sp>
        <p:nvSpPr>
          <p:cNvPr id="8" name="字幕 7">
            <a:extLst>
              <a:ext uri="{FF2B5EF4-FFF2-40B4-BE49-F238E27FC236}">
                <a16:creationId xmlns:a16="http://schemas.microsoft.com/office/drawing/2014/main" id="{4CD6AE42-D5CE-6F95-233A-597703E18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n-US" altLang="ja-JP">
                <a:ea typeface="Yu Gothic Medium"/>
              </a:rPr>
              <a:t>JS23 </a:t>
            </a:r>
          </a:p>
          <a:p>
            <a:r>
              <a:rPr lang="ja-JP" altLang="en-US">
                <a:ea typeface="Yu Gothic Medium"/>
              </a:rPr>
              <a:t>オリエンテーション</a:t>
            </a:r>
          </a:p>
        </p:txBody>
      </p:sp>
      <p:sp>
        <p:nvSpPr>
          <p:cNvPr id="49" name="Freeform: Shape 30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32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図 11" descr="アイコン&#10;&#10;説明は自動で生成されたものです">
            <a:extLst>
              <a:ext uri="{FF2B5EF4-FFF2-40B4-BE49-F238E27FC236}">
                <a16:creationId xmlns:a16="http://schemas.microsoft.com/office/drawing/2014/main" id="{BA6B8B65-EAEE-5C7D-E41F-EB6A1AEB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243" y="1994683"/>
            <a:ext cx="4939504" cy="248568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51" name="Freeform: Shape 34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3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38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40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8EAEFDF5-58D0-B61E-E933-0C2198ED963A}"/>
              </a:ext>
            </a:extLst>
          </p:cNvPr>
          <p:cNvSpPr txBox="1">
            <a:spLocks/>
          </p:cNvSpPr>
          <p:nvPr/>
        </p:nvSpPr>
        <p:spPr>
          <a:xfrm>
            <a:off x="5213088" y="2704705"/>
            <a:ext cx="2685348" cy="1095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/>
          </a:p>
        </p:txBody>
      </p:sp>
    </p:spTree>
    <p:extLst>
      <p:ext uri="{BB962C8B-B14F-4D97-AF65-F5344CB8AC3E}">
        <p14:creationId xmlns:p14="http://schemas.microsoft.com/office/powerpoint/2010/main" val="335270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2694F5-7E5D-5380-09A9-3262EB088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6AE21B1A-097B-D65E-4235-4425017B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クライアント</a:t>
            </a:r>
            <a:r>
              <a:rPr lang="en-US" altLang="ja-JP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</a:t>
            </a:r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との違い</a:t>
            </a:r>
            <a:endParaRPr lang="en-US" altLang="ja-JP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9FE2CA5-2CEF-0E7A-E2D4-9B96EAD7A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008124"/>
              </p:ext>
            </p:extLst>
          </p:nvPr>
        </p:nvGraphicFramePr>
        <p:xfrm>
          <a:off x="320040" y="2084546"/>
          <a:ext cx="11548873" cy="4268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991">
                  <a:extLst>
                    <a:ext uri="{9D8B030D-6E8A-4147-A177-3AD203B41FA5}">
                      <a16:colId xmlns:a16="http://schemas.microsoft.com/office/drawing/2014/main" val="3332426696"/>
                    </a:ext>
                  </a:extLst>
                </a:gridCol>
                <a:gridCol w="4105829">
                  <a:extLst>
                    <a:ext uri="{9D8B030D-6E8A-4147-A177-3AD203B41FA5}">
                      <a16:colId xmlns:a16="http://schemas.microsoft.com/office/drawing/2014/main" val="200487107"/>
                    </a:ext>
                  </a:extLst>
                </a:gridCol>
                <a:gridCol w="4841053">
                  <a:extLst>
                    <a:ext uri="{9D8B030D-6E8A-4147-A177-3AD203B41FA5}">
                      <a16:colId xmlns:a16="http://schemas.microsoft.com/office/drawing/2014/main" val="1031714372"/>
                    </a:ext>
                  </a:extLst>
                </a:gridCol>
              </a:tblGrid>
              <a:tr h="613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000"/>
                        <a:t>項目</a:t>
                      </a:r>
                    </a:p>
                  </a:txBody>
                  <a:tcPr marL="103794" marR="103794" marT="51897" marB="518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000"/>
                        <a:t>ブラウザ（クライアント）</a:t>
                      </a:r>
                    </a:p>
                  </a:txBody>
                  <a:tcPr marL="103794" marR="103794" marT="51897" marB="518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/>
                        <a:t>Node.js（サーバ）</a:t>
                      </a:r>
                    </a:p>
                  </a:txBody>
                  <a:tcPr marL="103794" marR="103794" marT="51897" marB="51897" anchor="ctr"/>
                </a:tc>
                <a:extLst>
                  <a:ext uri="{0D108BD9-81ED-4DB2-BD59-A6C34878D82A}">
                    <a16:rowId xmlns:a16="http://schemas.microsoft.com/office/drawing/2014/main" val="614042253"/>
                  </a:ext>
                </a:extLst>
              </a:tr>
              <a:tr h="613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 b="1"/>
                        <a:t>DOM </a:t>
                      </a:r>
                      <a:r>
                        <a:rPr lang="ja-JP" altLang="en-US" sz="2000" b="1"/>
                        <a:t>操作</a:t>
                      </a:r>
                    </a:p>
                  </a:txBody>
                  <a:tcPr marL="103794" marR="103794" marT="51897" marB="518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000"/>
                        <a:t>可能 </a:t>
                      </a:r>
                      <a:r>
                        <a:rPr lang="en-US" altLang="ja-JP" sz="2000"/>
                        <a:t>(</a:t>
                      </a:r>
                      <a:r>
                        <a:rPr lang="en" sz="2000"/>
                        <a:t>document / window)</a:t>
                      </a:r>
                    </a:p>
                  </a:txBody>
                  <a:tcPr marL="103794" marR="103794" marT="51897" marB="518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000"/>
                        <a:t>✗ 不可</a:t>
                      </a:r>
                    </a:p>
                  </a:txBody>
                  <a:tcPr marL="103794" marR="103794" marT="51897" marB="51897" anchor="ctr"/>
                </a:tc>
                <a:extLst>
                  <a:ext uri="{0D108BD9-81ED-4DB2-BD59-A6C34878D82A}">
                    <a16:rowId xmlns:a16="http://schemas.microsoft.com/office/drawing/2014/main" val="4228544378"/>
                  </a:ext>
                </a:extLst>
              </a:tr>
              <a:tr h="922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000" b="1"/>
                        <a:t>標準モジュール</a:t>
                      </a:r>
                    </a:p>
                  </a:txBody>
                  <a:tcPr marL="103794" marR="103794" marT="51897" marB="518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000"/>
                        <a:t>ほぼなし</a:t>
                      </a:r>
                    </a:p>
                  </a:txBody>
                  <a:tcPr marL="103794" marR="103794" marT="51897" marB="518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/>
                        <a:t>fs, http, os </a:t>
                      </a:r>
                      <a:r>
                        <a:rPr lang="ja-JP" altLang="en-US" sz="2000"/>
                        <a:t>など多数</a:t>
                      </a:r>
                    </a:p>
                  </a:txBody>
                  <a:tcPr marL="103794" marR="103794" marT="51897" marB="51897" anchor="ctr"/>
                </a:tc>
                <a:extLst>
                  <a:ext uri="{0D108BD9-81ED-4DB2-BD59-A6C34878D82A}">
                    <a16:rowId xmlns:a16="http://schemas.microsoft.com/office/drawing/2014/main" val="2384472755"/>
                  </a:ext>
                </a:extLst>
              </a:tr>
              <a:tr h="15070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000" b="1"/>
                        <a:t>目的</a:t>
                      </a:r>
                    </a:p>
                  </a:txBody>
                  <a:tcPr marL="103794" marR="103794" marT="51897" marB="518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/>
                        <a:t>Web</a:t>
                      </a:r>
                      <a:r>
                        <a:rPr lang="ja-JP" altLang="en-US" sz="2000"/>
                        <a:t>ページ操作</a:t>
                      </a:r>
                    </a:p>
                  </a:txBody>
                  <a:tcPr marL="103794" marR="103794" marT="51897" marB="51897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000"/>
                        <a:t>サーバー構築</a:t>
                      </a:r>
                      <a:endParaRPr lang="en-US" altLang="ja-JP" sz="20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sz="2000"/>
                        <a:t>CLI</a:t>
                      </a:r>
                      <a:r>
                        <a:rPr lang="ja-JP" altLang="en-US" sz="2000"/>
                        <a:t>ツール</a:t>
                      </a:r>
                      <a:endParaRPr lang="en-US" altLang="ja-JP" sz="20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" sz="2000"/>
                        <a:t>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ja-JP" altLang="en-US" sz="2000"/>
                        <a:t>バッチ処理</a:t>
                      </a:r>
                    </a:p>
                  </a:txBody>
                  <a:tcPr marL="103794" marR="103794" marT="51897" marB="51897" anchor="ctr"/>
                </a:tc>
                <a:extLst>
                  <a:ext uri="{0D108BD9-81ED-4DB2-BD59-A6C34878D82A}">
                    <a16:rowId xmlns:a16="http://schemas.microsoft.com/office/drawing/2014/main" val="2666591360"/>
                  </a:ext>
                </a:extLst>
              </a:tr>
              <a:tr h="613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000" b="1"/>
                        <a:t>実行方法</a:t>
                      </a:r>
                    </a:p>
                  </a:txBody>
                  <a:tcPr marL="103794" marR="103794" marT="51897" marB="518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000">
                          <a:solidFill>
                            <a:srgbClr val="C00000"/>
                          </a:solidFill>
                        </a:rPr>
                        <a:t>ブラウザが実行</a:t>
                      </a:r>
                    </a:p>
                  </a:txBody>
                  <a:tcPr marL="103794" marR="103794" marT="51897" marB="518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000" b="1">
                          <a:solidFill>
                            <a:srgbClr val="C00000"/>
                          </a:solidFill>
                        </a:rPr>
                        <a:t>node</a:t>
                      </a:r>
                      <a:r>
                        <a:rPr lang="en" sz="200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ja-JP" altLang="en-US" sz="2000">
                          <a:solidFill>
                            <a:srgbClr val="C00000"/>
                          </a:solidFill>
                        </a:rPr>
                        <a:t>コマンドで実行</a:t>
                      </a:r>
                    </a:p>
                  </a:txBody>
                  <a:tcPr marL="103794" marR="103794" marT="51897" marB="51897" anchor="ctr"/>
                </a:tc>
                <a:extLst>
                  <a:ext uri="{0D108BD9-81ED-4DB2-BD59-A6C34878D82A}">
                    <a16:rowId xmlns:a16="http://schemas.microsoft.com/office/drawing/2014/main" val="193774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39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4D39-6696-1B12-070E-B569A6298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65724-5C84-9BBA-CB80-4D4CDEE3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ja-JP" altLang="en-US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イベント駆動型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415A4D9-F1A2-E326-2BBA-9DA219664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2B28D291-07E6-386D-AF39-14A692DB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09738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1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EF8BC-0D61-B6B4-8B92-20DD54097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DE10152C-F167-E2F1-03E5-4AF59E4DB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ea typeface="+mj-lt"/>
                <a:cs typeface="+mj-lt"/>
              </a:rPr>
              <a:t>Node.js</a:t>
            </a:r>
            <a:endParaRPr 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80915F-D677-C89B-F11C-10E089FE82D6}"/>
              </a:ext>
            </a:extLst>
          </p:cNvPr>
          <p:cNvSpPr txBox="1"/>
          <p:nvPr/>
        </p:nvSpPr>
        <p:spPr>
          <a:xfrm>
            <a:off x="1035050" y="2109788"/>
            <a:ext cx="7245350" cy="1852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/>
              <a:t>イベント駆動型</a:t>
            </a:r>
            <a:endParaRPr lang="en-US" altLang="ja-JP" sz="400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4000"/>
              <a:t>イベントループ</a:t>
            </a:r>
            <a:endParaRPr lang="en-US" altLang="ja-JP" sz="4000"/>
          </a:p>
        </p:txBody>
      </p:sp>
    </p:spTree>
    <p:extLst>
      <p:ext uri="{BB962C8B-B14F-4D97-AF65-F5344CB8AC3E}">
        <p14:creationId xmlns:p14="http://schemas.microsoft.com/office/powerpoint/2010/main" val="3050666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FD978-BFC4-3E53-9DCC-E0D555852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DBCC2A4A-1512-46B2-F559-A7073F436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ea typeface="+mj-lt"/>
                <a:cs typeface="+mj-lt"/>
              </a:rPr>
              <a:t>イベント駆動型（</a:t>
            </a:r>
            <a:r>
              <a:rPr lang="en-US" altLang="ja-JP" b="1">
                <a:ea typeface="+mj-lt"/>
                <a:cs typeface="+mj-lt"/>
              </a:rPr>
              <a:t>Event Driven</a:t>
            </a:r>
            <a:r>
              <a:rPr lang="ja-JP" altLang="en-US">
                <a:ea typeface="+mj-lt"/>
                <a:cs typeface="+mj-lt"/>
              </a:rPr>
              <a:t>）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DE1E5276-C68A-0CA0-15F2-DB1856243954}"/>
              </a:ext>
            </a:extLst>
          </p:cNvPr>
          <p:cNvSpPr txBox="1">
            <a:spLocks/>
          </p:cNvSpPr>
          <p:nvPr/>
        </p:nvSpPr>
        <p:spPr>
          <a:xfrm>
            <a:off x="838200" y="3873500"/>
            <a:ext cx="10515600" cy="18523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/>
              <a:t>クリック→</a:t>
            </a:r>
            <a:r>
              <a:rPr lang="en-US" altLang="ja-JP"/>
              <a:t> </a:t>
            </a:r>
            <a:r>
              <a:rPr lang="ja-JP" altLang="en-US"/>
              <a:t>ファイルを読み込み</a:t>
            </a:r>
            <a:r>
              <a:rPr lang="en-US" altLang="ja-JP"/>
              <a:t> </a:t>
            </a:r>
          </a:p>
          <a:p>
            <a:pPr>
              <a:lnSpc>
                <a:spcPct val="150000"/>
              </a:lnSpc>
            </a:pPr>
            <a:r>
              <a:rPr lang="ja-JP" altLang="en-US"/>
              <a:t>ファイル読み込み完了！→</a:t>
            </a:r>
            <a:r>
              <a:rPr lang="en-US" altLang="ja-JP"/>
              <a:t> </a:t>
            </a:r>
            <a:r>
              <a:rPr lang="ja-JP" altLang="en-US"/>
              <a:t>データを保存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0C892B-6479-DF33-8889-2355DAD4B3C7}"/>
              </a:ext>
            </a:extLst>
          </p:cNvPr>
          <p:cNvSpPr txBox="1"/>
          <p:nvPr/>
        </p:nvSpPr>
        <p:spPr>
          <a:xfrm>
            <a:off x="971550" y="1819431"/>
            <a:ext cx="7245350" cy="1852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4000" b="1"/>
              <a:t>イベント</a:t>
            </a:r>
            <a:r>
              <a:rPr lang="ja-JP" altLang="en-US" sz="4000"/>
              <a:t>：何かが起きたとき</a:t>
            </a:r>
            <a:endParaRPr lang="en-US" altLang="ja-JP" sz="400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000" b="1"/>
              <a:t>駆動</a:t>
            </a:r>
            <a:r>
              <a:rPr lang="ja-JP" altLang="en-US" sz="4000"/>
              <a:t>：処理を実行</a:t>
            </a:r>
            <a:endParaRPr lang="en-US" altLang="ja-JP" sz="4000"/>
          </a:p>
        </p:txBody>
      </p:sp>
      <p:pic>
        <p:nvPicPr>
          <p:cNvPr id="4098" name="Picture 2" descr="話題沸騰中の『名探偵コナン おとまりシーツ』のイラストが公開！ | アニメイトタイムズ">
            <a:extLst>
              <a:ext uri="{FF2B5EF4-FFF2-40B4-BE49-F238E27FC236}">
                <a16:creationId xmlns:a16="http://schemas.microsoft.com/office/drawing/2014/main" id="{7217A501-C90F-D1C6-6CEB-51C0D6575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962" y="1237013"/>
            <a:ext cx="3384839" cy="507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6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087BC-54D1-FAB7-D595-CDBB27FEC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19956CE1-5943-F36B-E4A9-82F9045B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ea typeface="+mj-lt"/>
                <a:cs typeface="+mj-lt"/>
              </a:rPr>
              <a:t>イベントループ</a:t>
            </a:r>
            <a:endParaRPr lang="ja-JP"/>
          </a:p>
        </p:txBody>
      </p:sp>
      <p:sp>
        <p:nvSpPr>
          <p:cNvPr id="11" name="コンテンツ プレースホルダー 3">
            <a:extLst>
              <a:ext uri="{FF2B5EF4-FFF2-40B4-BE49-F238E27FC236}">
                <a16:creationId xmlns:a16="http://schemas.microsoft.com/office/drawing/2014/main" id="{2C06F525-3A0F-8695-902A-A939130A7735}"/>
              </a:ext>
            </a:extLst>
          </p:cNvPr>
          <p:cNvSpPr txBox="1">
            <a:spLocks/>
          </p:cNvSpPr>
          <p:nvPr/>
        </p:nvSpPr>
        <p:spPr>
          <a:xfrm>
            <a:off x="838200" y="1690687"/>
            <a:ext cx="10515600" cy="3199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sz="3200"/>
              <a:t>Node.js</a:t>
            </a:r>
            <a:r>
              <a:rPr lang="ja-JP" altLang="en-US" sz="3200"/>
              <a:t>：シングルスレッド（一人）</a:t>
            </a:r>
            <a:endParaRPr lang="en-US" altLang="ja-JP" sz="3200"/>
          </a:p>
          <a:p>
            <a:pPr>
              <a:lnSpc>
                <a:spcPct val="150000"/>
              </a:lnSpc>
            </a:pPr>
            <a:r>
              <a:rPr lang="ja-JP" altLang="en-US" sz="3200"/>
              <a:t>登録されたイベント処理</a:t>
            </a:r>
            <a:endParaRPr lang="en-US" altLang="ja-JP" sz="3200"/>
          </a:p>
          <a:p>
            <a:pPr>
              <a:lnSpc>
                <a:spcPct val="150000"/>
              </a:lnSpc>
            </a:pPr>
            <a:r>
              <a:rPr lang="ja-JP" altLang="en-US" sz="3200"/>
              <a:t>条件が整った時に実行（コールバック）</a:t>
            </a:r>
            <a:endParaRPr lang="en-US" altLang="ja-JP" sz="32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491F93-7975-3EE8-EB41-AF5B4B4492B2}"/>
              </a:ext>
            </a:extLst>
          </p:cNvPr>
          <p:cNvSpPr txBox="1"/>
          <p:nvPr/>
        </p:nvSpPr>
        <p:spPr>
          <a:xfrm>
            <a:off x="1066800" y="4378783"/>
            <a:ext cx="10058400" cy="1970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2800"/>
              <a:t>例）</a:t>
            </a:r>
            <a:endParaRPr lang="en-US" altLang="ja-JP" sz="280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/>
              <a:t>ファイル書き込みとネット通信を</a:t>
            </a:r>
            <a:endParaRPr lang="en-US" altLang="ja-JP" sz="280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2800"/>
              <a:t>同時に処理してもブロックしない</a:t>
            </a:r>
            <a:endParaRPr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18097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C010-AD98-2463-F2F0-58E2BD1AD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C5806FCF-E1BC-28A2-B675-51988D56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>
                <a:ea typeface="+mj-lt"/>
                <a:cs typeface="+mj-lt"/>
              </a:rPr>
              <a:t>イベントループ</a:t>
            </a:r>
            <a:endParaRPr lang="ja-JP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DF5BA4C-C6E5-48E0-C0A5-919DC18ABDA1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537855"/>
          <a:ext cx="10716491" cy="4980059"/>
        </p:xfrm>
        <a:graphic>
          <a:graphicData uri="http://schemas.openxmlformats.org/drawingml/2006/table">
            <a:tbl>
              <a:tblPr/>
              <a:tblGrid>
                <a:gridCol w="3000335">
                  <a:extLst>
                    <a:ext uri="{9D8B030D-6E8A-4147-A177-3AD203B41FA5}">
                      <a16:colId xmlns:a16="http://schemas.microsoft.com/office/drawing/2014/main" val="2351597392"/>
                    </a:ext>
                  </a:extLst>
                </a:gridCol>
                <a:gridCol w="4143992">
                  <a:extLst>
                    <a:ext uri="{9D8B030D-6E8A-4147-A177-3AD203B41FA5}">
                      <a16:colId xmlns:a16="http://schemas.microsoft.com/office/drawing/2014/main" val="3086542123"/>
                    </a:ext>
                  </a:extLst>
                </a:gridCol>
                <a:gridCol w="3572164">
                  <a:extLst>
                    <a:ext uri="{9D8B030D-6E8A-4147-A177-3AD203B41FA5}">
                      <a16:colId xmlns:a16="http://schemas.microsoft.com/office/drawing/2014/main" val="3471710920"/>
                    </a:ext>
                  </a:extLst>
                </a:gridCol>
              </a:tblGrid>
              <a:tr h="5082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Node.js</a:t>
                      </a:r>
                      <a:r>
                        <a:rPr lang="ja-JP" altLang="en-US"/>
                        <a:t>の構成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コナンの世界での例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役割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424835"/>
                  </a:ext>
                </a:extLst>
              </a:tr>
              <a:tr h="889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b="1"/>
                        <a:t>メインスレッド</a:t>
                      </a:r>
                      <a:endParaRPr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コナン本人（名探偵）一人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事件を次々と整理</a:t>
                      </a:r>
                      <a:br>
                        <a:rPr lang="en-US" altLang="ja-JP"/>
                      </a:br>
                      <a:r>
                        <a:rPr lang="ja-JP" altLang="en-US"/>
                        <a:t>解決のきっかけを見逃さない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157479"/>
                  </a:ext>
                </a:extLst>
              </a:tr>
              <a:tr h="889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b="1"/>
                        <a:t>非同期処理（</a:t>
                      </a:r>
                      <a:r>
                        <a:rPr lang="en" b="1"/>
                        <a:t>I/O</a:t>
                      </a:r>
                      <a:r>
                        <a:rPr lang="ja-JP" altLang="en-US" b="1"/>
                        <a:t>処理）</a:t>
                      </a:r>
                      <a:endParaRPr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警察・鑑識・博士・灰原など</a:t>
                      </a:r>
                      <a:br>
                        <a:rPr lang="en-US" altLang="ja-JP"/>
                      </a:br>
                      <a:r>
                        <a:rPr lang="ja-JP" altLang="en-US"/>
                        <a:t>の協力者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コナンに頼まれた調査・分析</a:t>
                      </a:r>
                      <a:endParaRPr lang="en-US" altLang="ja-JP"/>
                    </a:p>
                    <a:p>
                      <a:pPr>
                        <a:buNone/>
                      </a:pPr>
                      <a:r>
                        <a:rPr lang="ja-JP" altLang="en-US"/>
                        <a:t> </a:t>
                      </a:r>
                      <a:r>
                        <a:rPr lang="ja-JP" altLang="en-US" b="1"/>
                        <a:t>“裏で”進める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928737"/>
                  </a:ext>
                </a:extLst>
              </a:tr>
              <a:tr h="889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b="1"/>
                        <a:t>イベントキュー</a:t>
                      </a:r>
                      <a:endParaRPr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「報告が来た事件ファイル置き場」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調査が終わった順に</a:t>
                      </a:r>
                      <a:r>
                        <a:rPr lang="ja-JP" altLang="en-US" b="1"/>
                        <a:t>報告書</a:t>
                      </a:r>
                      <a:br>
                        <a:rPr lang="en-US" altLang="ja-JP" b="1"/>
                      </a:br>
                      <a:r>
                        <a:rPr lang="ja-JP" altLang="en-US" b="1"/>
                        <a:t>（イベント）が溜まる</a:t>
                      </a:r>
                      <a:r>
                        <a:rPr lang="ja-JP" altLang="en-US"/>
                        <a:t>場所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337390"/>
                  </a:ext>
                </a:extLst>
              </a:tr>
              <a:tr h="889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b="1"/>
                        <a:t>イベントループ</a:t>
                      </a:r>
                      <a:endParaRPr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コナンが「何か気になる点は？」</a:t>
                      </a:r>
                      <a:br>
                        <a:rPr lang="en-US" altLang="ja-JP"/>
                      </a:br>
                      <a:r>
                        <a:rPr lang="ja-JP" altLang="en-US"/>
                        <a:t>と常に報告チェック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報告（イベント）があれば</a:t>
                      </a:r>
                      <a:br>
                        <a:rPr lang="en-US" altLang="ja-JP"/>
                      </a:br>
                      <a:r>
                        <a:rPr lang="ja-JP" altLang="en-US" b="1"/>
                        <a:t>処理（推理）を始める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45633"/>
                  </a:ext>
                </a:extLst>
              </a:tr>
              <a:tr h="889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b="1"/>
                        <a:t>コールバック関数</a:t>
                      </a:r>
                      <a:endParaRPr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「報告が来たら推理を進める」処理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事件報告をもと（関数）に</a:t>
                      </a:r>
                      <a:endParaRPr lang="en-US" altLang="ja-JP"/>
                    </a:p>
                    <a:p>
                      <a:pPr>
                        <a:buNone/>
                      </a:pPr>
                      <a:r>
                        <a:rPr lang="ja-JP" altLang="en-US" b="1"/>
                        <a:t>行動する</a:t>
                      </a:r>
                      <a:br>
                        <a:rPr lang="en-US" altLang="ja-JP"/>
                      </a:br>
                      <a:endParaRPr lang="ja-JP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395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65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C6FC3-6E83-93D8-7DF6-7617A95FA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9F6A2-0178-322B-D999-BA8719A0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ja-JP" sz="4000">
                <a:latin typeface="Yu Gothic" panose="020B0400000000000000" pitchFamily="34" charset="-128"/>
                <a:ea typeface="Yu Gothic" panose="020B0400000000000000" pitchFamily="34" charset="-128"/>
              </a:rPr>
              <a:t>DEMO</a:t>
            </a:r>
            <a:r>
              <a:rPr lang="ja-JP" altLang="en-US" sz="4000">
                <a:latin typeface="Yu Gothic" panose="020B0400000000000000" pitchFamily="34" charset="-128"/>
                <a:ea typeface="Yu Gothic" panose="020B0400000000000000" pitchFamily="34" charset="-128"/>
              </a:rPr>
              <a:t>：</a:t>
            </a:r>
            <a:r>
              <a:rPr lang="ja-JP" altLang="en-US" sz="4000" spc="150">
                <a:solidFill>
                  <a:schemeClr val="tx1">
                    <a:lumMod val="65000"/>
                    <a:lumOff val="35000"/>
                  </a:schemeClr>
                </a:solidFill>
              </a:rPr>
              <a:t>イベント駆動型</a:t>
            </a:r>
            <a:endParaRPr lang="en-US" altLang="ja-JP" sz="400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D07B68-04B3-50D4-72A7-1D3BD6348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8574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70412-A1AA-2583-86DA-06E335E0C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662C8-46FD-005E-7359-1A50D9C3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ja-JP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Node.Js</a:t>
            </a:r>
            <a:r>
              <a:rPr lang="ja-JP" altLang="en-US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の活用法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61E6656-AB0D-737F-FDF8-21A346229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B0369A07-A333-A34B-D445-D95C64EC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64" y="1051072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3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24C228ED-57C1-073F-C553-55DAA994E03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/>
              <a:t>Virtual </a:t>
            </a:r>
            <a:r>
              <a:rPr lang="en" altLang="ja-JP"/>
              <a:t>DOM </a:t>
            </a:r>
            <a:r>
              <a:rPr lang="ja-JP" altLang="en-US"/>
              <a:t>で仮想的に</a:t>
            </a:r>
            <a:r>
              <a:rPr lang="en-US" altLang="ja-JP"/>
              <a:t>DOM</a:t>
            </a:r>
            <a:r>
              <a:rPr lang="ja-JP" altLang="en-US"/>
              <a:t>の差分更新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/>
              <a:t>JS </a:t>
            </a:r>
            <a:r>
              <a:rPr lang="ja-JP" altLang="en-US"/>
              <a:t>でフロント＆サーバアプリ同時開発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大規模開発フレームワーク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DC7752-67C1-73AE-5A9F-BECFECFEFFBD}"/>
              </a:ext>
            </a:extLst>
          </p:cNvPr>
          <p:cNvSpPr txBox="1"/>
          <p:nvPr/>
        </p:nvSpPr>
        <p:spPr>
          <a:xfrm>
            <a:off x="643204" y="4566939"/>
            <a:ext cx="45903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b="1">
                <a:ea typeface="+mn-lt"/>
                <a:cs typeface="+mn-lt"/>
              </a:rPr>
              <a:t>React &amp; </a:t>
            </a:r>
            <a:r>
              <a:rPr lang="en-US" altLang="ja-JP" sz="2000" b="1" err="1">
                <a:ea typeface="+mn-lt"/>
                <a:cs typeface="+mn-lt"/>
              </a:rPr>
              <a:t>NextJS</a:t>
            </a:r>
            <a:endParaRPr lang="ja-JP" sz="2000" b="1" err="1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ECB99ED-853E-B571-3EF7-C43077FC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99" y="5287078"/>
            <a:ext cx="1388941" cy="839437"/>
          </a:xfrm>
          <a:prstGeom prst="rect">
            <a:avLst/>
          </a:prstGeom>
        </p:spPr>
      </p:pic>
      <p:pic>
        <p:nvPicPr>
          <p:cNvPr id="4" name="図 3" descr="アイコン&#10;&#10;説明は自動で生成されたものです">
            <a:extLst>
              <a:ext uri="{FF2B5EF4-FFF2-40B4-BE49-F238E27FC236}">
                <a16:creationId xmlns:a16="http://schemas.microsoft.com/office/drawing/2014/main" id="{CDA7A57F-857E-9DDD-78C7-BB9DD4F6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36" y="5223163"/>
            <a:ext cx="1446615" cy="1017698"/>
          </a:xfrm>
          <a:prstGeom prst="rect">
            <a:avLst/>
          </a:prstGeom>
        </p:spPr>
      </p:pic>
      <p:pic>
        <p:nvPicPr>
          <p:cNvPr id="5" name="図 4" descr="アイコン&#10;&#10;説明は自動で生成されたものです">
            <a:extLst>
              <a:ext uri="{FF2B5EF4-FFF2-40B4-BE49-F238E27FC236}">
                <a16:creationId xmlns:a16="http://schemas.microsoft.com/office/drawing/2014/main" id="{B5528794-DE11-EC0A-4DDC-017783CF0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181" y="5246222"/>
            <a:ext cx="1106465" cy="962817"/>
          </a:xfrm>
          <a:prstGeom prst="rect">
            <a:avLst/>
          </a:prstGeom>
        </p:spPr>
      </p:pic>
      <p:pic>
        <p:nvPicPr>
          <p:cNvPr id="6" name="図 5" descr="会社名 が含まれている画像&#10;&#10;説明は自動で生成されたものです">
            <a:extLst>
              <a:ext uri="{FF2B5EF4-FFF2-40B4-BE49-F238E27FC236}">
                <a16:creationId xmlns:a16="http://schemas.microsoft.com/office/drawing/2014/main" id="{31AB4644-3056-6129-B920-590580F7F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599" y="5180751"/>
            <a:ext cx="1106465" cy="109375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F8D219-C2F0-187F-4BCA-795A095F4D5C}"/>
              </a:ext>
            </a:extLst>
          </p:cNvPr>
          <p:cNvSpPr txBox="1"/>
          <p:nvPr/>
        </p:nvSpPr>
        <p:spPr>
          <a:xfrm>
            <a:off x="6713966" y="4573315"/>
            <a:ext cx="45903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b="1">
                <a:ea typeface="+mn-lt"/>
                <a:cs typeface="+mn-lt"/>
              </a:rPr>
              <a:t>Vue.js &amp; </a:t>
            </a:r>
            <a:r>
              <a:rPr lang="en-US" sz="2000" b="1" err="1">
                <a:ea typeface="+mn-lt"/>
                <a:cs typeface="+mn-lt"/>
              </a:rPr>
              <a:t>NuxtJS</a:t>
            </a:r>
            <a:endParaRPr lang="en-US" altLang="ja-JP" sz="2000" b="1" err="1">
              <a:ea typeface="Yu Gothic Medium"/>
            </a:endParaRPr>
          </a:p>
        </p:txBody>
      </p:sp>
      <p:pic>
        <p:nvPicPr>
          <p:cNvPr id="10" name="図 9" descr="アイコン&#10;&#10;説明は自動で生成されたものです">
            <a:extLst>
              <a:ext uri="{FF2B5EF4-FFF2-40B4-BE49-F238E27FC236}">
                <a16:creationId xmlns:a16="http://schemas.microsoft.com/office/drawing/2014/main" id="{1A5D66DB-94A8-A1E2-F25F-9F75626F2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3759" y="1277824"/>
            <a:ext cx="2023374" cy="1095602"/>
          </a:xfrm>
          <a:prstGeom prst="rect">
            <a:avLst/>
          </a:prstGeom>
        </p:spPr>
      </p:pic>
      <p:pic>
        <p:nvPicPr>
          <p:cNvPr id="11" name="図 10" descr="抽象, 挿絵 が含まれている画像&#10;&#10;説明は自動で生成されたものです">
            <a:extLst>
              <a:ext uri="{FF2B5EF4-FFF2-40B4-BE49-F238E27FC236}">
                <a16:creationId xmlns:a16="http://schemas.microsoft.com/office/drawing/2014/main" id="{739A0BD2-1F7F-147A-EF6F-0364D9B60D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1984" y="2724532"/>
            <a:ext cx="845149" cy="869268"/>
          </a:xfrm>
          <a:prstGeom prst="rect">
            <a:avLst/>
          </a:prstGeom>
        </p:spPr>
      </p:pic>
      <p:pic>
        <p:nvPicPr>
          <p:cNvPr id="12" name="図 11" descr="ロゴ&#10;&#10;説明は自動で生成されたものです">
            <a:extLst>
              <a:ext uri="{FF2B5EF4-FFF2-40B4-BE49-F238E27FC236}">
                <a16:creationId xmlns:a16="http://schemas.microsoft.com/office/drawing/2014/main" id="{56B656E4-8689-6729-5CA2-79E7868EC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5983" y="2694322"/>
            <a:ext cx="845149" cy="845149"/>
          </a:xfrm>
          <a:prstGeom prst="rect">
            <a:avLst/>
          </a:prstGeom>
        </p:spPr>
      </p:pic>
      <p:sp>
        <p:nvSpPr>
          <p:cNvPr id="9" name="タイトル 17">
            <a:extLst>
              <a:ext uri="{FF2B5EF4-FFF2-40B4-BE49-F238E27FC236}">
                <a16:creationId xmlns:a16="http://schemas.microsoft.com/office/drawing/2014/main" id="{7BB8F293-5CE1-3015-83A2-8F0F6CF8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ja-JP" b="1"/>
              <a:t>Virtual DOM</a:t>
            </a:r>
            <a:r>
              <a:rPr lang="ja-JP" altLang="en" b="1"/>
              <a:t>（</a:t>
            </a:r>
            <a:r>
              <a:rPr lang="ja-JP" altLang="en-US" b="1"/>
              <a:t>仮想</a:t>
            </a:r>
            <a:r>
              <a:rPr lang="en" altLang="ja-JP" b="1"/>
              <a:t>DOM</a:t>
            </a:r>
            <a:r>
              <a:rPr lang="ja-JP" altLang="en" b="1"/>
              <a:t>）</a:t>
            </a:r>
            <a:endParaRPr lang="ja-JP" altLang="en-US" b="1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36567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A2D0D-5D65-E11E-8143-18F8D3C5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81AC1A94-140E-6BB5-F42C-2E790379DB2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ja-JP" dirty="0">
                <a:ea typeface="游ゴシック"/>
              </a:rPr>
              <a:t>REST API</a:t>
            </a:r>
            <a:r>
              <a:rPr lang="ja-JP" altLang="en-US">
                <a:ea typeface="游ゴシック"/>
              </a:rPr>
              <a:t> ：</a:t>
            </a:r>
            <a:r>
              <a:rPr lang="en" altLang="ja-JP" dirty="0">
                <a:ea typeface="游ゴシック"/>
              </a:rPr>
              <a:t> </a:t>
            </a:r>
            <a:r>
              <a:rPr lang="en" dirty="0" err="1">
                <a:ea typeface="+mn-lt"/>
                <a:cs typeface="+mn-lt"/>
              </a:rPr>
              <a:t>Express、</a:t>
            </a:r>
            <a:r>
              <a:rPr lang="en" altLang="ja-JP" dirty="0" err="1">
                <a:ea typeface="游ゴシック"/>
              </a:rPr>
              <a:t>Next.js、</a:t>
            </a:r>
            <a:r>
              <a:rPr lang="en" dirty="0" err="1">
                <a:ea typeface="+mn-lt"/>
                <a:cs typeface="+mn-lt"/>
              </a:rPr>
              <a:t>Remix、Fastify</a:t>
            </a:r>
            <a:r>
              <a:rPr lang="en" dirty="0">
                <a:ea typeface="+mn-lt"/>
                <a:cs typeface="+mn-lt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ja-JP" dirty="0" err="1">
                <a:ea typeface="游ゴシック"/>
              </a:rPr>
              <a:t>GraphQL</a:t>
            </a:r>
            <a:r>
              <a:rPr lang="en-US" altLang="ja-JP" dirty="0">
                <a:ea typeface="游ゴシック"/>
              </a:rPr>
              <a:t> API</a:t>
            </a:r>
            <a:r>
              <a:rPr lang="ja-JP" altLang="en-US">
                <a:ea typeface="游ゴシック"/>
              </a:rPr>
              <a:t>：</a:t>
            </a:r>
            <a:r>
              <a:rPr lang="en" altLang="ja-JP" dirty="0">
                <a:ea typeface="游ゴシック"/>
              </a:rPr>
              <a:t>Apollo Server</a:t>
            </a:r>
          </a:p>
          <a:p>
            <a:pPr>
              <a:lnSpc>
                <a:spcPct val="150000"/>
              </a:lnSpc>
            </a:pPr>
            <a:r>
              <a:rPr lang="en" altLang="ja-JP" dirty="0" err="1">
                <a:ea typeface="游ゴシック"/>
              </a:rPr>
              <a:t>gRPC</a:t>
            </a:r>
            <a:r>
              <a:rPr lang="en" altLang="ja-JP" dirty="0">
                <a:ea typeface="游ゴシック"/>
              </a:rPr>
              <a:t> API</a:t>
            </a:r>
            <a:r>
              <a:rPr lang="ja-JP" altLang="en-US">
                <a:ea typeface="游ゴシック"/>
              </a:rPr>
              <a:t> ：バイナリ通信や低レイテンシ </a:t>
            </a:r>
            <a:r>
              <a:rPr lang="en" altLang="ja-JP" dirty="0">
                <a:ea typeface="游ゴシック"/>
              </a:rPr>
              <a:t>API </a:t>
            </a:r>
            <a:r>
              <a:rPr lang="ja-JP" altLang="en-US">
                <a:ea typeface="游ゴシック"/>
              </a:rPr>
              <a:t>向き</a:t>
            </a:r>
            <a:endParaRPr lang="en" altLang="ja-JP">
              <a:ea typeface="游ゴシック"/>
            </a:endParaRPr>
          </a:p>
        </p:txBody>
      </p:sp>
      <p:pic>
        <p:nvPicPr>
          <p:cNvPr id="10" name="図 9" descr="アイコン&#10;&#10;説明は自動で生成されたものです">
            <a:extLst>
              <a:ext uri="{FF2B5EF4-FFF2-40B4-BE49-F238E27FC236}">
                <a16:creationId xmlns:a16="http://schemas.microsoft.com/office/drawing/2014/main" id="{38392C6B-66A6-7F63-CB7C-2CDD4EC0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08" y="365125"/>
            <a:ext cx="2023374" cy="1095602"/>
          </a:xfrm>
          <a:prstGeom prst="rect">
            <a:avLst/>
          </a:prstGeom>
        </p:spPr>
      </p:pic>
      <p:sp>
        <p:nvSpPr>
          <p:cNvPr id="9" name="タイトル 17">
            <a:extLst>
              <a:ext uri="{FF2B5EF4-FFF2-40B4-BE49-F238E27FC236}">
                <a16:creationId xmlns:a16="http://schemas.microsoft.com/office/drawing/2014/main" id="{95242330-BF88-7D7E-3726-77F964AB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b="1">
                <a:latin typeface="Meiryo UI"/>
                <a:ea typeface="Meiryo UI"/>
              </a:rPr>
              <a:t>API</a:t>
            </a:r>
            <a:r>
              <a:rPr lang="ja-JP" altLang="en-US" b="1">
                <a:latin typeface="Meiryo UI"/>
                <a:ea typeface="Meiryo UI"/>
              </a:rPr>
              <a:t>サーバ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9E973-3502-6222-CE4D-729BD6F8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67" y="4320853"/>
            <a:ext cx="92392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ja-JP" altLang="en-US" sz="4000">
                <a:solidFill>
                  <a:srgbClr val="FFFFFF"/>
                </a:solidFill>
                <a:ea typeface="Yu Mincho Demibold"/>
              </a:rPr>
              <a:t>担当講師</a:t>
            </a:r>
          </a:p>
        </p:txBody>
      </p:sp>
      <p:graphicFrame>
        <p:nvGraphicFramePr>
          <p:cNvPr id="18" name="コンテンツ プレースホルダー 2">
            <a:extLst>
              <a:ext uri="{FF2B5EF4-FFF2-40B4-BE49-F238E27FC236}">
                <a16:creationId xmlns:a16="http://schemas.microsoft.com/office/drawing/2014/main" id="{7209DDD7-8FD1-F45B-1F1B-AA3D53517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34565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4332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D720-FC1A-0AB6-986A-DDC1E2431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B07CA852-DF7A-12C6-F7B7-E96DEF9E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Meiryo UI"/>
                <a:ea typeface="Meiryo UI"/>
              </a:rPr>
              <a:t>Realtime API</a:t>
            </a:r>
            <a:endParaRPr lang="ja-JP" altLang="en-US">
              <a:latin typeface="Meiryo UI"/>
              <a:ea typeface="Meiryo UI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A9182CA-0A7E-57FE-809E-9DE23645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/>
              <a:t>同時接続リアルタイム通信</a:t>
            </a:r>
            <a:endParaRPr lang="en-US" altLang="ja-JP" b="1">
              <a:latin typeface="Meiryo UI"/>
              <a:ea typeface="Meiryo UI"/>
            </a:endParaRPr>
          </a:p>
          <a:p>
            <a:pPr>
              <a:lnSpc>
                <a:spcPct val="150000"/>
              </a:lnSpc>
            </a:pPr>
            <a:r>
              <a:rPr lang="en-US" altLang="ja-JP" b="1">
                <a:latin typeface="Meiryo UI"/>
                <a:ea typeface="Meiryo UI"/>
              </a:rPr>
              <a:t>WebSocket</a:t>
            </a:r>
            <a:r>
              <a:rPr lang="ja-JP" altLang="en-US">
                <a:latin typeface="Meiryo UI"/>
                <a:ea typeface="Meiryo UI"/>
              </a:rPr>
              <a:t>：</a:t>
            </a:r>
            <a:r>
              <a:rPr lang="ja-JP" altLang="en-US"/>
              <a:t>サーバーとクライアント間で常時接続を維持</a:t>
            </a:r>
            <a:br>
              <a:rPr lang="en-US" altLang="ja-JP"/>
            </a:br>
            <a:r>
              <a:rPr lang="ja-JP" altLang="en-US"/>
              <a:t>（チャット、オンラインゲーム）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en-US" altLang="ja-JP" b="1"/>
              <a:t>WebRTC</a:t>
            </a:r>
            <a:r>
              <a:rPr lang="ja-JP" altLang="en-US" b="1"/>
              <a:t>：</a:t>
            </a:r>
            <a:r>
              <a:rPr lang="ja-JP" altLang="en-US"/>
              <a:t>ブラウザ同士で直接リアルタイム通信</a:t>
            </a:r>
            <a:br>
              <a:rPr lang="en-US" altLang="ja-JP"/>
            </a:br>
            <a:r>
              <a:rPr lang="ja-JP" altLang="en-US"/>
              <a:t>（</a:t>
            </a:r>
            <a:r>
              <a:rPr lang="en" altLang="ja-JP"/>
              <a:t>P2P</a:t>
            </a:r>
            <a:r>
              <a:rPr lang="ja-JP" altLang="en-US"/>
              <a:t>、ボイスチャットやビデオ通話</a:t>
            </a:r>
            <a:r>
              <a:rPr lang="ja-JP" altLang="en"/>
              <a:t>）</a:t>
            </a:r>
            <a:endParaRPr lang="ja-JP" altLang="en-US" b="1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D743E85-C3A9-5A63-F5CB-A22AC59E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365" y="5013772"/>
            <a:ext cx="1742260" cy="1605228"/>
          </a:xfrm>
          <a:prstGeom prst="rect">
            <a:avLst/>
          </a:prstGeom>
        </p:spPr>
      </p:pic>
      <p:pic>
        <p:nvPicPr>
          <p:cNvPr id="9220" name="Picture 4" descr="WebRTC - 角谷鵜技術五十三次">
            <a:extLst>
              <a:ext uri="{FF2B5EF4-FFF2-40B4-BE49-F238E27FC236}">
                <a16:creationId xmlns:a16="http://schemas.microsoft.com/office/drawing/2014/main" id="{E23793DB-B519-F663-FC94-44596B526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552" y="5085990"/>
            <a:ext cx="1176248" cy="14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 descr="アイコン&#10;&#10;説明は自動で生成されたものです">
            <a:extLst>
              <a:ext uri="{FF2B5EF4-FFF2-40B4-BE49-F238E27FC236}">
                <a16:creationId xmlns:a16="http://schemas.microsoft.com/office/drawing/2014/main" id="{5E75135B-4A0E-8A4F-41FB-643A25771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260" y="365125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4D127-F9BB-FBF0-4A04-07F9B549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8DF7183B-1CDE-58FC-2231-825D345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Meiryo UI"/>
                <a:ea typeface="Meiryo UI"/>
              </a:rPr>
              <a:t>チャット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0409202-D054-3B76-3B85-CD111509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91" y="3642680"/>
            <a:ext cx="1742260" cy="1605228"/>
          </a:xfrm>
          <a:prstGeom prst="rect">
            <a:avLst/>
          </a:prstGeom>
        </p:spPr>
      </p:pic>
      <p:pic>
        <p:nvPicPr>
          <p:cNvPr id="11" name="図 10" descr="アイコン&#10;&#10;説明は自動で生成されたものです">
            <a:extLst>
              <a:ext uri="{FF2B5EF4-FFF2-40B4-BE49-F238E27FC236}">
                <a16:creationId xmlns:a16="http://schemas.microsoft.com/office/drawing/2014/main" id="{702F5EB1-B27C-5BA5-618D-7213B324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260" y="365125"/>
            <a:ext cx="2023374" cy="109560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6C53DA-7DB0-9CCB-FC8F-FE8316376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86679" y="1825625"/>
            <a:ext cx="59830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47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9D07B-199B-5FE6-857A-85CE5534B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9EDEC581-79A6-26B0-893B-7E9DD588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Meiryo UI"/>
                <a:ea typeface="Meiryo UI"/>
              </a:rPr>
              <a:t>AI</a:t>
            </a:r>
            <a:r>
              <a:rPr lang="ja-JP" altLang="en-US">
                <a:latin typeface="Meiryo UI"/>
                <a:ea typeface="Meiryo UI"/>
              </a:rPr>
              <a:t>連携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CD2E93D-14D2-3531-8509-E114E118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67" y="5646385"/>
            <a:ext cx="899396" cy="846490"/>
          </a:xfrm>
          <a:prstGeom prst="rect">
            <a:avLst/>
          </a:prstGeom>
        </p:spPr>
      </p:pic>
      <p:pic>
        <p:nvPicPr>
          <p:cNvPr id="7" name="Picture 2" descr="Google Gemini 1.5 Pro Leaps Ahead in AI Race, Challenging GPT-4o - AliTech">
            <a:extLst>
              <a:ext uri="{FF2B5EF4-FFF2-40B4-BE49-F238E27FC236}">
                <a16:creationId xmlns:a16="http://schemas.microsoft.com/office/drawing/2014/main" id="{82873001-061E-FE9A-8A5B-39D765BC3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532" y="5544711"/>
            <a:ext cx="1743333" cy="94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51A72A-C78C-2EC1-580A-06BA96B5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465" y="365125"/>
            <a:ext cx="1059459" cy="105945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DD2B797-EEE2-4006-C5E2-3D666A2CB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334" y="5416479"/>
            <a:ext cx="1409700" cy="14351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CC35-F840-B33C-346A-7C6CB881B9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5051"/>
            <a:ext cx="10761133" cy="390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Chatbot サーバ</a:t>
            </a:r>
            <a:r>
              <a:rPr kumimoji="0" lang="ja-JP" altLang="ja-JP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（Express / Next.js + OpenAI/Gemini）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b="1" i="0" u="none" strike="noStrike" cap="none" normalizeH="0" baseline="0">
                <a:ln>
                  <a:noFill/>
                </a:ln>
                <a:effectLst/>
                <a:latin typeface="Yu Gothic"/>
                <a:ea typeface="Yu Gothic"/>
              </a:rPr>
              <a:t>RAG</a:t>
            </a:r>
            <a:r>
              <a:rPr kumimoji="0" lang="ja-JP" altLang="ja-JP" b="0" i="0" u="none" strike="noStrike" cap="none" normalizeH="0" baseline="0">
                <a:ln>
                  <a:noFill/>
                </a:ln>
                <a:effectLst/>
                <a:latin typeface="Yu Gothic"/>
                <a:ea typeface="Yu Gothic"/>
              </a:rPr>
              <a:t>（LangChain.js + Pinecone / Supabase Vector）</a:t>
            </a:r>
            <a:endParaRPr lang="ja-JP" altLang="ja-JP" b="0" i="0" u="none" strike="noStrike" cap="none" normalizeH="0" baseline="0">
              <a:ln>
                <a:noFill/>
              </a:ln>
              <a:effectLst/>
              <a:latin typeface="Yu Gothic"/>
              <a:ea typeface="Yu Gothic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AI エージェント</a:t>
            </a:r>
            <a:r>
              <a:rPr kumimoji="0" lang="ja-JP" altLang="ja-JP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（LangChain.js + API呼び出し）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b="1" i="0" u="none" strike="noStrike" cap="none" normalizeH="0" baseline="0">
                <a:ln>
                  <a:noFill/>
                </a:ln>
                <a:effectLst/>
                <a:latin typeface="Yu Gothic"/>
                <a:ea typeface="Yu Gothic"/>
              </a:rPr>
              <a:t>画像生成</a:t>
            </a:r>
            <a:r>
              <a:rPr kumimoji="0" lang="ja-JP" altLang="ja-JP" b="0" i="0" u="none" strike="noStrike" cap="none" normalizeH="0" baseline="0">
                <a:ln>
                  <a:noFill/>
                </a:ln>
                <a:effectLst/>
                <a:latin typeface="Yu Gothic"/>
                <a:ea typeface="Yu Gothic"/>
              </a:rPr>
              <a:t>（Node.js + Stability AI / Replicate API）</a:t>
            </a:r>
            <a:endParaRPr lang="ja-JP" altLang="ja-JP" b="0" i="0" u="none" strike="noStrike" cap="none" normalizeH="0" baseline="0">
              <a:ln>
                <a:noFill/>
              </a:ln>
              <a:effectLst/>
              <a:latin typeface="Yu Gothic"/>
              <a:ea typeface="Yu Gothic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音声認識・TTS</a:t>
            </a:r>
            <a:r>
              <a:rPr kumimoji="0" lang="ja-JP" altLang="ja-JP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（Whisper.cpp / ElevenLabs + Node.js API）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ja-JP" altLang="ja-JP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自動化ツール</a:t>
            </a:r>
            <a:r>
              <a:rPr kumimoji="0" lang="ja-JP" altLang="ja-JP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（Node.js + Puppeteer + LLM）</a:t>
            </a:r>
          </a:p>
        </p:txBody>
      </p:sp>
    </p:spTree>
    <p:extLst>
      <p:ext uri="{BB962C8B-B14F-4D97-AF65-F5344CB8AC3E}">
        <p14:creationId xmlns:p14="http://schemas.microsoft.com/office/powerpoint/2010/main" val="267024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F90DE-7A92-EDC0-1450-16C2445AB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B7768F52-E2E1-D1B7-13E2-A6B52206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latin typeface="Meiryo UI"/>
                <a:ea typeface="Meiryo UI"/>
              </a:rPr>
              <a:t>AI連携</a:t>
            </a:r>
          </a:p>
        </p:txBody>
      </p:sp>
      <p:pic>
        <p:nvPicPr>
          <p:cNvPr id="11" name="図 10" descr="アイコン&#10;&#10;説明は自動で生成されたものです">
            <a:extLst>
              <a:ext uri="{FF2B5EF4-FFF2-40B4-BE49-F238E27FC236}">
                <a16:creationId xmlns:a16="http://schemas.microsoft.com/office/drawing/2014/main" id="{BE1B9451-6917-FDD3-F665-CFCAEA58F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260" y="365125"/>
            <a:ext cx="2023374" cy="109560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52716D-297B-4224-80FC-D59B93066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63339" y="2117725"/>
            <a:ext cx="4421572" cy="36909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0A2F2-F3FB-DB05-66B1-DE9C014BE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08" y="2115614"/>
            <a:ext cx="5343646" cy="2183077"/>
          </a:xfrm>
          <a:prstGeom prst="rect">
            <a:avLst/>
          </a:prstGeom>
        </p:spPr>
      </p:pic>
      <p:pic>
        <p:nvPicPr>
          <p:cNvPr id="12" name="図 7">
            <a:extLst>
              <a:ext uri="{FF2B5EF4-FFF2-40B4-BE49-F238E27FC236}">
                <a16:creationId xmlns:a16="http://schemas.microsoft.com/office/drawing/2014/main" id="{84A1FD62-B9AB-113B-04D5-D5BB06A79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795" y="384175"/>
            <a:ext cx="1059459" cy="10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5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18984-C5E0-DD68-4637-B48A5AB50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040D413A-DA61-1A6C-BF2D-20E39534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🖥 </a:t>
            </a:r>
            <a:r>
              <a:rPr lang="en-US" altLang="ja-JP" dirty="0" err="1">
                <a:latin typeface="Meiryo UI"/>
                <a:ea typeface="Meiryo UI"/>
              </a:rPr>
              <a:t>デスクトップアプリ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C94D7-775A-B1FD-0D0E-511DD1B44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0584"/>
            <a:ext cx="10761133" cy="298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>
                <a:ea typeface="+mn-lt"/>
                <a:cs typeface="+mn-lt"/>
              </a:rPr>
              <a:t>Electron</a:t>
            </a:r>
            <a:r>
              <a:rPr lang="ja-JP">
                <a:latin typeface="游ゴシック"/>
                <a:ea typeface="游ゴシック"/>
              </a:rPr>
              <a:t>: </a:t>
            </a:r>
            <a:r>
              <a:rPr lang="ja-JP" altLang="ja-JP">
                <a:latin typeface="Yu Gothic"/>
                <a:ea typeface="Yu Gothic"/>
              </a:rPr>
              <a:t>Node.js x </a:t>
            </a:r>
            <a:r>
              <a:rPr lang="ja-JP" altLang="ja-JP">
                <a:latin typeface="Yu Gothic"/>
                <a:ea typeface="Yu Gothic"/>
                <a:cs typeface="+mn-lt"/>
              </a:rPr>
              <a:t>Chro</a:t>
            </a:r>
            <a:r>
              <a:rPr lang="ja-JP" altLang="ja-JP">
                <a:latin typeface="Yu Gothic"/>
                <a:ea typeface="Yu Gothic"/>
              </a:rPr>
              <a:t>nium</a:t>
            </a:r>
            <a:endParaRPr lang="ja-JP" altLang="ja-JP" sz="2400">
              <a:latin typeface="Yu Gothic"/>
              <a:ea typeface="Yu Gothic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sz="2400">
                <a:ea typeface="+mn-lt"/>
                <a:cs typeface="+mn-lt"/>
              </a:rPr>
              <a:t>Web</a:t>
            </a:r>
            <a:r>
              <a:rPr lang="ja-JP" altLang="en-US" sz="2400">
                <a:ea typeface="+mn-lt"/>
                <a:cs typeface="+mn-lt"/>
              </a:rPr>
              <a:t>の知識でデスクトップアプリを作成</a:t>
            </a:r>
            <a:endParaRPr lang="ja-JP" altLang="ja-JP" sz="2400">
              <a:latin typeface="Yu Gothic"/>
              <a:ea typeface="Yu Gothic"/>
              <a:cs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2400">
                <a:latin typeface="游ゴシック"/>
                <a:ea typeface="游ゴシック"/>
                <a:cs typeface="+mn-lt"/>
              </a:rPr>
              <a:t>VSCode、Figma、Slack、Discord、Notion...</a:t>
            </a:r>
            <a:endParaRPr lang="ja-JP" altLang="en-US" sz="2400" dirty="0">
              <a:latin typeface="游ゴシック"/>
              <a:ea typeface="游ゴシック"/>
              <a:cs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ja-JP" sz="2400" dirty="0">
              <a:latin typeface="游ゴシック"/>
              <a:ea typeface="游ゴシック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ja-JP" altLang="ja-JP" dirty="0">
              <a:latin typeface="Yu Gothic"/>
              <a:ea typeface="Yu Gothic"/>
            </a:endParaRPr>
          </a:p>
        </p:txBody>
      </p:sp>
      <p:pic>
        <p:nvPicPr>
          <p:cNvPr id="2" name="Picture 1" descr="Figmaのブランド使用ガイドライン | Figma">
            <a:extLst>
              <a:ext uri="{FF2B5EF4-FFF2-40B4-BE49-F238E27FC236}">
                <a16:creationId xmlns:a16="http://schemas.microsoft.com/office/drawing/2014/main" id="{00B365BF-BC31-A4FC-E137-0E496447C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22" y="4140843"/>
            <a:ext cx="1460341" cy="1402469"/>
          </a:xfrm>
          <a:prstGeom prst="rect">
            <a:avLst/>
          </a:prstGeom>
        </p:spPr>
      </p:pic>
      <p:pic>
        <p:nvPicPr>
          <p:cNvPr id="5" name="Picture 4" descr="Discord」の写真素材 | 71,942件の無料イラスト画像 | Adobe Stock">
            <a:extLst>
              <a:ext uri="{FF2B5EF4-FFF2-40B4-BE49-F238E27FC236}">
                <a16:creationId xmlns:a16="http://schemas.microsoft.com/office/drawing/2014/main" id="{111207F6-F8D4-111B-82DA-39E1E4343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006" y="3971564"/>
            <a:ext cx="1442014" cy="15866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29E137-DF96-78AB-1C95-4B8CC9594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689" y="4338095"/>
            <a:ext cx="1036900" cy="1017609"/>
          </a:xfrm>
          <a:prstGeom prst="rect">
            <a:avLst/>
          </a:prstGeom>
        </p:spPr>
      </p:pic>
      <p:pic>
        <p:nvPicPr>
          <p:cNvPr id="11" name="Picture 10" descr="ファイル:Slack icon 2019.svg - Wikipedia">
            <a:extLst>
              <a:ext uri="{FF2B5EF4-FFF2-40B4-BE49-F238E27FC236}">
                <a16:creationId xmlns:a16="http://schemas.microsoft.com/office/drawing/2014/main" id="{62823166-968D-01F2-DB43-DC8E22953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297" y="4328449"/>
            <a:ext cx="998317" cy="1046545"/>
          </a:xfrm>
          <a:prstGeom prst="rect">
            <a:avLst/>
          </a:prstGeom>
        </p:spPr>
      </p:pic>
      <p:pic>
        <p:nvPicPr>
          <p:cNvPr id="12" name="Picture 11" descr="Notion アイコン、ロゴ、シンボル – 無料ダウンロード PNG、SVG">
            <a:extLst>
              <a:ext uri="{FF2B5EF4-FFF2-40B4-BE49-F238E27FC236}">
                <a16:creationId xmlns:a16="http://schemas.microsoft.com/office/drawing/2014/main" id="{10E8F01D-6AE4-EE13-2723-B3E0EC31F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0442" y="3877519"/>
            <a:ext cx="1794077" cy="176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07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CD64-630F-DB13-2485-D38203C20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03E21-2F74-F04E-9715-28CC5BEA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ja-JP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Node.Js </a:t>
            </a:r>
            <a:r>
              <a:rPr lang="ja-JP" altLang="en-US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の開発環境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F34B437-8269-F31B-1C89-0FF744061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B425FD44-6511-3E34-9F39-54EF9E23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09738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50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 cap="all">
                <a:solidFill>
                  <a:schemeClr val="tx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IDE</a:t>
            </a:r>
            <a:endParaRPr lang="ja-JP" sz="3600" b="1">
              <a:solidFill>
                <a:srgbClr val="00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67D98A7B-61B8-0179-3976-C79C2E6B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VSCode</a:t>
            </a:r>
            <a:endParaRPr lang="ja-JP" altLang="en-US"/>
          </a:p>
        </p:txBody>
      </p:sp>
      <p:pic>
        <p:nvPicPr>
          <p:cNvPr id="3" name="図 2" descr="グラフィカル ユーザー インターフェイス, テキスト&#10;&#10;説明は自動で生成されたものです">
            <a:extLst>
              <a:ext uri="{FF2B5EF4-FFF2-40B4-BE49-F238E27FC236}">
                <a16:creationId xmlns:a16="http://schemas.microsoft.com/office/drawing/2014/main" id="{8CC3141B-CF73-8871-AB60-C9520276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41" y="1825625"/>
            <a:ext cx="6216561" cy="39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00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CD64-630F-DB13-2485-D38203C20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03E21-2F74-F04E-9715-28CC5BEA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ja-JP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Node.Js </a:t>
            </a:r>
            <a:r>
              <a:rPr lang="ja-JP" altLang="en-US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F34B437-8269-F31B-1C89-0FF744061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B425FD44-6511-3E34-9F39-54EF9E232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09738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19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0CC4C-21B6-7410-C3DD-DEADD0B75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D977CBBB-0838-6F3F-E623-474177C7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b="1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Node.js</a:t>
            </a:r>
            <a:endParaRPr lang="ja-JP" sz="3600" b="1">
              <a:solidFill>
                <a:srgbClr val="00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D1D33D37-3BF2-19A9-A7A3-4E6DB1C10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385" y="362849"/>
            <a:ext cx="2023374" cy="1095602"/>
          </a:xfrm>
          <a:prstGeom prst="rect">
            <a:avLst/>
          </a:prstGeom>
        </p:spPr>
      </p:pic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05918201-E360-D83B-B57B-6C69C39F60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/>
              <a:t>別途インストールが必要</a:t>
            </a:r>
            <a:endParaRPr lang="en" altLang="ja-JP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36E6A0-8500-1CCD-FF44-77392F0A0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71" y="2813974"/>
            <a:ext cx="7708857" cy="336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83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0CC4C-21B6-7410-C3DD-DEADD0B75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D977CBBB-0838-6F3F-E623-474177C7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b="1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ダウンロード</a:t>
            </a:r>
            <a:endParaRPr lang="ja-JP" sz="3600" b="1">
              <a:solidFill>
                <a:srgbClr val="00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 descr="アイコン&#10;&#10;説明は自動で生成されたものです">
            <a:extLst>
              <a:ext uri="{FF2B5EF4-FFF2-40B4-BE49-F238E27FC236}">
                <a16:creationId xmlns:a16="http://schemas.microsoft.com/office/drawing/2014/main" id="{14375B06-0346-A6CD-AB87-3F76A406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495" y="308308"/>
            <a:ext cx="2023374" cy="1095602"/>
          </a:xfrm>
          <a:prstGeom prst="rect">
            <a:avLst/>
          </a:prstGeom>
        </p:spPr>
      </p:pic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D168EA98-CD3D-C1A2-3ACD-5E2A104540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/>
              <a:t>公式サイトから</a:t>
            </a:r>
            <a:r>
              <a:rPr lang="en-US" altLang="ja-JP"/>
              <a:t> Node.js </a:t>
            </a:r>
            <a:r>
              <a:rPr lang="ja-JP" altLang="en-US"/>
              <a:t>（</a:t>
            </a:r>
            <a:r>
              <a:rPr lang="en-US" altLang="ja-JP"/>
              <a:t>LTS</a:t>
            </a:r>
            <a:r>
              <a:rPr lang="ja-JP" altLang="en-US"/>
              <a:t>）をダウンロード</a:t>
            </a:r>
            <a:endParaRPr lang="en" altLang="ja-JP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258F4A2-0FB8-D90D-9FE0-9AE3B1569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3974"/>
            <a:ext cx="7708857" cy="336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38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D9EFB6B-ED2E-1730-E85E-8B18629F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>
                <a:latin typeface="+mn-ea"/>
                <a:ea typeface="+mn-ea"/>
              </a:rPr>
              <a:t>スケジュール</a:t>
            </a:r>
          </a:p>
        </p:txBody>
      </p:sp>
      <p:graphicFrame>
        <p:nvGraphicFramePr>
          <p:cNvPr id="18" name="コンテンツ プレースホルダー 2">
            <a:extLst>
              <a:ext uri="{FF2B5EF4-FFF2-40B4-BE49-F238E27FC236}">
                <a16:creationId xmlns:a16="http://schemas.microsoft.com/office/drawing/2014/main" id="{4290AC20-3832-70AD-3FA1-151D3C073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6463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112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F30F5-9C2F-A6B1-A566-CF5CAF9C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56701B6E-DB19-2A49-DD39-D0665359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b="1">
                <a:solidFill>
                  <a:srgbClr val="00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インストール</a:t>
            </a:r>
            <a:endParaRPr lang="ja-JP" sz="3600" b="1">
              <a:solidFill>
                <a:srgbClr val="00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80871ADF-C65C-D2D9-A58D-5C7CEAE9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18" y="365125"/>
            <a:ext cx="2023374" cy="1095602"/>
          </a:xfrm>
          <a:prstGeom prst="rect">
            <a:avLst/>
          </a:prstGeom>
        </p:spPr>
      </p:pic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5215C7FB-FDE2-DD78-8470-34BE452F0E6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774354" cy="31833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/>
              <a:t>インストーラーでインストール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「</a:t>
            </a:r>
            <a:r>
              <a:rPr lang="en-US" altLang="ja-JP"/>
              <a:t>Next</a:t>
            </a:r>
            <a:r>
              <a:rPr lang="ja-JP" altLang="en-US"/>
              <a:t>」「続ける」で進める</a:t>
            </a:r>
            <a:endParaRPr lang="en-US" altLang="ja-JP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6E1085A-ACE2-D764-D897-0976D5465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692" y="2658591"/>
            <a:ext cx="4904317" cy="383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5E139F-BADE-4CE1-14D6-75545D944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929" y="5600890"/>
            <a:ext cx="1098550" cy="89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CFD7EA1-1A71-4786-0610-43047F73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67" y="5337175"/>
            <a:ext cx="9525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96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ja-JP" altLang="en-US" sz="4000">
                <a:latin typeface="Yu Gothic Medium"/>
                <a:ea typeface="Yu Gothic Medium"/>
              </a:rPr>
              <a:t>実習：</a:t>
            </a:r>
            <a:r>
              <a:rPr lang="en-US" altLang="ja-JP" sz="4000">
                <a:latin typeface="Yu Gothic Medium"/>
                <a:ea typeface="Yu Gothic Medium"/>
              </a:rPr>
              <a:t>Node.js </a:t>
            </a:r>
            <a:r>
              <a:rPr lang="ja-JP" altLang="en-US" sz="4000">
                <a:latin typeface="Yu Gothic Medium"/>
                <a:ea typeface="Yu Gothic Medium"/>
              </a:rPr>
              <a:t>のインストール</a:t>
            </a:r>
            <a:endParaRPr lang="en-US" altLang="ja-JP" sz="4000">
              <a:latin typeface="Yu Gothic Medium"/>
              <a:ea typeface="Yu Gothic Medium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69A4DF-FF65-194D-DE3D-4579D4C7F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2983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AF499-8E3E-9A06-23C3-052D08D27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4D9014-944C-F8FA-18B7-AAA3F831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ja-JP" sz="4400" spc="150">
                <a:solidFill>
                  <a:schemeClr val="tx1">
                    <a:lumMod val="65000"/>
                    <a:lumOff val="35000"/>
                  </a:schemeClr>
                </a:solidFill>
              </a:rPr>
              <a:t>IDE </a:t>
            </a:r>
            <a:r>
              <a:rPr lang="ja-JP" altLang="en-US" sz="4400" spc="150">
                <a:solidFill>
                  <a:schemeClr val="tx1">
                    <a:lumMod val="65000"/>
                    <a:lumOff val="35000"/>
                  </a:schemeClr>
                </a:solidFill>
              </a:rPr>
              <a:t>プラグイン</a:t>
            </a:r>
            <a:endParaRPr lang="ja-JP" altLang="en-US" sz="4400" cap="none" spc="1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FFBAD2C3-156B-CF83-2E98-838759986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4D1C3150-59D3-CFF6-A1AA-F27AF068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09738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7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187F65B-4508-0E25-E562-46D7050A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プラグイン</a:t>
            </a:r>
          </a:p>
        </p:txBody>
      </p:sp>
      <p:sp>
        <p:nvSpPr>
          <p:cNvPr id="11" name="コンテンツ プレースホルダー 10">
            <a:extLst>
              <a:ext uri="{FF2B5EF4-FFF2-40B4-BE49-F238E27FC236}">
                <a16:creationId xmlns:a16="http://schemas.microsoft.com/office/drawing/2014/main" id="{409E1D85-12E5-FA8E-F737-37D9117AE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87" y="1800013"/>
            <a:ext cx="10515600" cy="4351338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altLang="ja-JP">
                <a:ea typeface="Yu Gothic Medium"/>
              </a:rPr>
              <a:t>「</a:t>
            </a:r>
            <a:r>
              <a:rPr lang="en-US" altLang="ja-JP" err="1">
                <a:ea typeface="Yu Gothic Medium"/>
              </a:rPr>
              <a:t>アクティビティバ</a:t>
            </a:r>
            <a:r>
              <a:rPr lang="en-US" altLang="ja-JP">
                <a:ea typeface="Yu Gothic Medium"/>
              </a:rPr>
              <a:t>ー &gt; </a:t>
            </a:r>
            <a:r>
              <a:rPr lang="en-US" altLang="ja-JP" err="1">
                <a:ea typeface="Yu Gothic Medium"/>
              </a:rPr>
              <a:t>Extensions（機能拡張</a:t>
            </a:r>
            <a:r>
              <a:rPr lang="en-US" altLang="ja-JP">
                <a:ea typeface="Yu Gothic Medium"/>
              </a:rPr>
              <a:t>）」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ja-JP" err="1">
                <a:ea typeface="Yu Gothic Medium"/>
              </a:rPr>
              <a:t>Marketplace </a:t>
            </a:r>
            <a:r>
              <a:rPr lang="ja-JP" altLang="en-US" err="1">
                <a:ea typeface="Yu Gothic Medium"/>
              </a:rPr>
              <a:t>でプラグイン検索</a:t>
            </a:r>
            <a:endParaRPr lang="en-US" altLang="ja-JP" err="1">
              <a:ea typeface="Yu Gothic Medium"/>
            </a:endParaRPr>
          </a:p>
        </p:txBody>
      </p:sp>
      <p:pic>
        <p:nvPicPr>
          <p:cNvPr id="12" name="図 11" descr="グラフィカル ユーザー インターフェイス, アプリケーション&#10;&#10;説明は自動で生成されたものです">
            <a:extLst>
              <a:ext uri="{FF2B5EF4-FFF2-40B4-BE49-F238E27FC236}">
                <a16:creationId xmlns:a16="http://schemas.microsoft.com/office/drawing/2014/main" id="{49CA23AF-2A83-8A43-0898-090814FA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879" y="3440325"/>
            <a:ext cx="2507404" cy="2736268"/>
          </a:xfrm>
          <a:prstGeom prst="rect">
            <a:avLst/>
          </a:prstGeom>
        </p:spPr>
      </p:pic>
      <p:pic>
        <p:nvPicPr>
          <p:cNvPr id="13" name="図 12" descr="グラフィカル ユーザー インターフェイス, テキスト&#10;&#10;説明は自動で生成されたものです">
            <a:extLst>
              <a:ext uri="{FF2B5EF4-FFF2-40B4-BE49-F238E27FC236}">
                <a16:creationId xmlns:a16="http://schemas.microsoft.com/office/drawing/2014/main" id="{B76A9C89-AB53-D702-288F-0C2DDBA82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46" y="3429000"/>
            <a:ext cx="2712875" cy="2798233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7057CFE-5005-E7B6-3129-6FD5F3B63D46}"/>
              </a:ext>
            </a:extLst>
          </p:cNvPr>
          <p:cNvSpPr/>
          <p:nvPr/>
        </p:nvSpPr>
        <p:spPr>
          <a:xfrm>
            <a:off x="1843879" y="5601678"/>
            <a:ext cx="671637" cy="6255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1883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37089-5979-D990-8F70-BD3FFDAA5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82DAFE18-87E7-9329-6C91-B5FD3179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ea typeface="+mj-lt"/>
                <a:cs typeface="+mj-lt"/>
              </a:rPr>
              <a:t>JavaScript(ES6) code snippets</a:t>
            </a:r>
            <a:endParaRPr lang="ja-JP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DBA8E0-1441-675E-5F7B-60F72607F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0865"/>
            <a:ext cx="9811407" cy="2452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074393-8AEC-E88E-596F-F5BE5D44A9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ja-JP"/>
              <a:t>ECMAScript 6 </a:t>
            </a:r>
            <a:r>
              <a:rPr lang="ja-JP" altLang="en-US"/>
              <a:t>用</a:t>
            </a:r>
            <a:r>
              <a:rPr lang="en-US" altLang="ja-JP"/>
              <a:t> </a:t>
            </a:r>
            <a:r>
              <a:rPr lang="ja-JP" altLang="en-US"/>
              <a:t>スニペット</a:t>
            </a:r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10190500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ea typeface="+mj-lt"/>
                <a:cs typeface="+mj-lt"/>
              </a:rPr>
              <a:t>ES7 + React/Redux/React-Native snippets</a:t>
            </a:r>
            <a:endParaRPr lang="ja-JP"/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97573E6B-E695-E8D7-A06B-A0E836F0471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ja-JP"/>
              <a:t>ECMAScript 7 </a:t>
            </a:r>
            <a:r>
              <a:rPr lang="ja-JP" altLang="en-US"/>
              <a:t>用</a:t>
            </a:r>
            <a:r>
              <a:rPr lang="en-US" altLang="ja-JP"/>
              <a:t> </a:t>
            </a:r>
            <a:r>
              <a:rPr lang="ja-JP" altLang="en-US"/>
              <a:t>スニペット</a:t>
            </a:r>
            <a:endParaRPr lang="ja-JP" altLang="ja-JP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6F71C24-F884-0CD1-F0DF-EA8DEE6C9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07009"/>
            <a:ext cx="10518273" cy="207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00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CCDB959-0F9D-87FE-9CFF-963D8E8C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>
                <a:ea typeface="+mj-lt"/>
                <a:cs typeface="+mj-lt"/>
              </a:rPr>
              <a:t>E</a:t>
            </a:r>
            <a:r>
              <a:rPr lang="en-US" altLang="ja-JP" err="1">
                <a:ea typeface="+mj-lt"/>
                <a:cs typeface="+mj-lt"/>
              </a:rPr>
              <a:t>SLint</a:t>
            </a:r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647A37-9041-B300-5EB4-4B571E9C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>
                <a:ea typeface="+mn-lt"/>
                <a:cs typeface="+mn-lt"/>
              </a:rPr>
              <a:t>JavaScript</a:t>
            </a:r>
            <a:r>
              <a:rPr lang="ja-JP" altLang="en-US">
                <a:ea typeface="+mn-lt"/>
                <a:cs typeface="+mn-lt"/>
              </a:rPr>
              <a:t>や</a:t>
            </a:r>
            <a:r>
              <a:rPr lang="en-US" altLang="ja-JP">
                <a:ea typeface="+mn-lt"/>
                <a:cs typeface="+mn-lt"/>
              </a:rPr>
              <a:t>TypeScript</a:t>
            </a:r>
            <a:r>
              <a:rPr lang="ja-JP" altLang="en-US">
                <a:ea typeface="+mn-lt"/>
                <a:cs typeface="+mn-lt"/>
              </a:rPr>
              <a:t>のコードの静的解析</a:t>
            </a:r>
            <a:endParaRPr lang="ja-JP" altLang="ja-JP"/>
          </a:p>
        </p:txBody>
      </p:sp>
      <p:pic>
        <p:nvPicPr>
          <p:cNvPr id="2" name="図 1" descr="グラフィカル ユーザー インターフェイス, テキスト, アプリケーション, チャットまたはテキスト メッセージ&#10;&#10;説明は自動で生成されたものです">
            <a:extLst>
              <a:ext uri="{FF2B5EF4-FFF2-40B4-BE49-F238E27FC236}">
                <a16:creationId xmlns:a16="http://schemas.microsoft.com/office/drawing/2014/main" id="{024D1613-F91E-6658-92F2-FB873150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45" y="2740981"/>
            <a:ext cx="9742214" cy="25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89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2F177-749B-93AE-8D7D-6D049E614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68C41350-8A74-4E7D-1626-684EC0DE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+mj-lt"/>
                <a:cs typeface="+mj-lt"/>
              </a:rPr>
              <a:t>npm intellisense</a:t>
            </a:r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47F10-EF8B-4BF8-AC35-6580475A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>
                <a:latin typeface="Courier New" panose="02070309020205020404" pitchFamily="49" charset="0"/>
              </a:rPr>
              <a:t>import</a:t>
            </a:r>
            <a:r>
              <a:rPr lang="en" altLang="ja-JP"/>
              <a:t> </a:t>
            </a:r>
            <a:r>
              <a:rPr lang="ja-JP" altLang="en-US"/>
              <a:t>時に </a:t>
            </a:r>
            <a:r>
              <a:rPr lang="en" altLang="ja-JP"/>
              <a:t>npm </a:t>
            </a:r>
            <a:r>
              <a:rPr lang="ja-JP" altLang="en-US"/>
              <a:t>パッケージ名を補完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0DA4B00-3F97-5094-CD9F-1B6966EC899B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890514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937023"/>
                  </a:ext>
                </a:extLst>
              </a:tr>
            </a:tbl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A6CD7B9C-6F14-1F45-3FE2-E0CE2B093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89" y="2673826"/>
            <a:ext cx="8967951" cy="26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66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4A88-605E-0343-973F-251259073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53F299-F688-D2CC-E6C3-11649F77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+mj-lt"/>
                <a:cs typeface="+mj-lt"/>
              </a:rPr>
              <a:t>DotENV</a:t>
            </a:r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1866544-6974-BDD8-CCDA-E0AAAE007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ja-JP"/>
              <a:t>.env </a:t>
            </a:r>
            <a:r>
              <a:rPr lang="ja-JP" altLang="en-US"/>
              <a:t>ファイルの構文ハイライト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936A343-C4B2-79B6-1002-DA7BBDF6B4B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890514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ja-JP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937023"/>
                  </a:ext>
                </a:extLst>
              </a:tr>
            </a:tbl>
          </a:graphicData>
        </a:graphic>
      </p:graphicFrame>
      <p:pic>
        <p:nvPicPr>
          <p:cNvPr id="2" name="図 1">
            <a:extLst>
              <a:ext uri="{FF2B5EF4-FFF2-40B4-BE49-F238E27FC236}">
                <a16:creationId xmlns:a16="http://schemas.microsoft.com/office/drawing/2014/main" id="{7882E4B4-3391-D1EA-5DA7-785DDEF6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85" y="2820124"/>
            <a:ext cx="9188669" cy="23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77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BC20F-7DB3-821C-DEDE-788C94EC9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0E916A-A60A-D940-E611-D1E24B3C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ja-JP" altLang="en-US" sz="4000">
                <a:latin typeface="Yu Gothic Medium"/>
                <a:ea typeface="Yu Gothic Medium"/>
              </a:rPr>
              <a:t>実習：</a:t>
            </a:r>
            <a:r>
              <a:rPr lang="en-US" altLang="ja-JP" sz="4000">
                <a:latin typeface="Yu Gothic Medium"/>
                <a:ea typeface="Yu Gothic Medium"/>
              </a:rPr>
              <a:t>IDE </a:t>
            </a:r>
            <a:r>
              <a:rPr lang="ja-JP" altLang="en-US" sz="4000">
                <a:latin typeface="Yu Gothic Medium"/>
                <a:ea typeface="Yu Gothic Medium"/>
              </a:rPr>
              <a:t>プラグイン</a:t>
            </a:r>
            <a:endParaRPr lang="en-US" altLang="ja-JP" sz="4000">
              <a:latin typeface="Yu Gothic Medium"/>
              <a:ea typeface="Yu Gothic Medium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3BD9AA-67E5-027C-EBFD-5DF1BBE92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712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ja-JP" altLang="en-US" sz="3600">
                <a:solidFill>
                  <a:srgbClr val="FFFFFF"/>
                </a:solidFill>
              </a:rPr>
              <a:t>講義の目的</a:t>
            </a:r>
          </a:p>
        </p:txBody>
      </p:sp>
      <p:graphicFrame>
        <p:nvGraphicFramePr>
          <p:cNvPr id="39" name="コンテンツ プレースホルダー 2">
            <a:extLst>
              <a:ext uri="{FF2B5EF4-FFF2-40B4-BE49-F238E27FC236}">
                <a16:creationId xmlns:a16="http://schemas.microsoft.com/office/drawing/2014/main" id="{B177A9DE-0DDE-D4E6-3209-3192D124D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17559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71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ja-JP" altLang="en-US" sz="4000"/>
              <a:t>課題・評価</a:t>
            </a:r>
          </a:p>
        </p:txBody>
      </p:sp>
      <p:graphicFrame>
        <p:nvGraphicFramePr>
          <p:cNvPr id="14" name="コンテンツ プレースホルダー 2">
            <a:extLst>
              <a:ext uri="{FF2B5EF4-FFF2-40B4-BE49-F238E27FC236}">
                <a16:creationId xmlns:a16="http://schemas.microsoft.com/office/drawing/2014/main" id="{502BC6A0-A954-07C3-0173-1A87570A1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952163"/>
              </p:ext>
            </p:extLst>
          </p:nvPr>
        </p:nvGraphicFramePr>
        <p:xfrm>
          <a:off x="1285240" y="2492187"/>
          <a:ext cx="9454478" cy="3512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09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ja-JP" altLang="en-US" sz="5200"/>
              <a:t>資料・コード</a:t>
            </a:r>
          </a:p>
        </p:txBody>
      </p:sp>
      <p:graphicFrame>
        <p:nvGraphicFramePr>
          <p:cNvPr id="14" name="コンテンツ プレースホルダー 2">
            <a:extLst>
              <a:ext uri="{FF2B5EF4-FFF2-40B4-BE49-F238E27FC236}">
                <a16:creationId xmlns:a16="http://schemas.microsoft.com/office/drawing/2014/main" id="{609442D5-6B0D-81F3-7226-2A1A483C6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33549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591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ja-JP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Node.Js </a:t>
            </a:r>
            <a:r>
              <a:rPr lang="ja-JP" altLang="en-US" sz="4400" cap="none" spc="150">
                <a:solidFill>
                  <a:schemeClr val="tx1">
                    <a:lumMod val="65000"/>
                    <a:lumOff val="35000"/>
                  </a:schemeClr>
                </a:solidFill>
              </a:rPr>
              <a:t>とは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9067535B-90A3-2813-706A-B5A8BA5A0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3" name="図 2" descr="アイコン&#10;&#10;説明は自動で生成されたものです">
            <a:extLst>
              <a:ext uri="{FF2B5EF4-FFF2-40B4-BE49-F238E27FC236}">
                <a16:creationId xmlns:a16="http://schemas.microsoft.com/office/drawing/2014/main" id="{46F9A132-C80C-0783-AFEE-44277351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709738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2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DDF5-05EE-9EC9-FE70-569B71F87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B49B705-C214-A369-1A53-B8FD5195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ea typeface="+mj-lt"/>
                <a:cs typeface="+mj-lt"/>
              </a:rPr>
              <a:t>Node.js </a:t>
            </a:r>
            <a:r>
              <a:rPr lang="ja-JP" altLang="en-US">
                <a:ea typeface="+mj-lt"/>
                <a:cs typeface="+mj-lt"/>
              </a:rPr>
              <a:t>とは</a:t>
            </a:r>
            <a:endParaRPr lang="ja-JP"/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A00E7C0A-39EB-9226-A9B4-10B8C07D90C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667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/>
              <a:t>サーバーサイドで動く </a:t>
            </a:r>
            <a:r>
              <a:rPr lang="en" altLang="ja-JP"/>
              <a:t>JavaScript </a:t>
            </a:r>
            <a:r>
              <a:rPr lang="ja-JP" altLang="en-US"/>
              <a:t>の実行環境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高速に </a:t>
            </a:r>
            <a:r>
              <a:rPr lang="en" altLang="ja-JP"/>
              <a:t>JavaScript </a:t>
            </a:r>
            <a:r>
              <a:rPr lang="ja-JP" altLang="en-US"/>
              <a:t>を実行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イベント駆動型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非同期</a:t>
            </a:r>
            <a:r>
              <a:rPr lang="en-US" altLang="ja-JP"/>
              <a:t> I/O</a:t>
            </a:r>
          </a:p>
          <a:p>
            <a:pPr>
              <a:lnSpc>
                <a:spcPct val="150000"/>
              </a:lnSpc>
            </a:pPr>
            <a:r>
              <a:rPr lang="en-US" altLang="ja-JP"/>
              <a:t>npm </a:t>
            </a:r>
            <a:r>
              <a:rPr lang="ja-JP" altLang="en-US"/>
              <a:t>エコシステム</a:t>
            </a:r>
            <a:endParaRPr lang="en-US" altLang="ja-JP"/>
          </a:p>
          <a:p>
            <a:pPr>
              <a:lnSpc>
                <a:spcPct val="150000"/>
              </a:lnSpc>
            </a:pPr>
            <a:r>
              <a:rPr lang="ja-JP" altLang="en-US"/>
              <a:t>旧スタック</a:t>
            </a:r>
            <a:r>
              <a:rPr lang="en-US" altLang="ja-JP"/>
              <a:t> JS</a:t>
            </a:r>
          </a:p>
        </p:txBody>
      </p:sp>
      <p:pic>
        <p:nvPicPr>
          <p:cNvPr id="2" name="図 1" descr="アイコン&#10;&#10;説明は自動で生成されたものです">
            <a:extLst>
              <a:ext uri="{FF2B5EF4-FFF2-40B4-BE49-F238E27FC236}">
                <a16:creationId xmlns:a16="http://schemas.microsoft.com/office/drawing/2014/main" id="{16999D9A-111E-1C66-8ED5-83E5C6FCC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303" y="365125"/>
            <a:ext cx="2023374" cy="109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6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0BE3F-1DFB-03D0-A55C-67C58C0F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74FC2C2A-55E3-6DEB-C7BC-4B02189B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ja-JP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Node.js </a:t>
            </a:r>
            <a:r>
              <a:rPr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とは</a:t>
            </a:r>
            <a:endParaRPr lang="en-US" altLang="ja-JP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42CBB3F-891D-D37B-7BCC-01215A722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21428"/>
              </p:ext>
            </p:extLst>
          </p:nvPr>
        </p:nvGraphicFramePr>
        <p:xfrm>
          <a:off x="688983" y="1909666"/>
          <a:ext cx="10810987" cy="464000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895980">
                  <a:extLst>
                    <a:ext uri="{9D8B030D-6E8A-4147-A177-3AD203B41FA5}">
                      <a16:colId xmlns:a16="http://schemas.microsoft.com/office/drawing/2014/main" val="3332426696"/>
                    </a:ext>
                  </a:extLst>
                </a:gridCol>
                <a:gridCol w="7915007">
                  <a:extLst>
                    <a:ext uri="{9D8B030D-6E8A-4147-A177-3AD203B41FA5}">
                      <a16:colId xmlns:a16="http://schemas.microsoft.com/office/drawing/2014/main" val="1031714372"/>
                    </a:ext>
                  </a:extLst>
                </a:gridCol>
              </a:tblGrid>
              <a:tr h="5608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100"/>
                        <a:t>特徴</a:t>
                      </a:r>
                    </a:p>
                  </a:txBody>
                  <a:tcPr marL="107591" marR="107591" marT="53795" marB="537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100"/>
                        <a:t>説明</a:t>
                      </a:r>
                    </a:p>
                  </a:txBody>
                  <a:tcPr marL="107591" marR="107591" marT="53795" marB="53795" anchor="ctr"/>
                </a:tc>
                <a:extLst>
                  <a:ext uri="{0D108BD9-81ED-4DB2-BD59-A6C34878D82A}">
                    <a16:rowId xmlns:a16="http://schemas.microsoft.com/office/drawing/2014/main" val="614042253"/>
                  </a:ext>
                </a:extLst>
              </a:tr>
              <a:tr h="6033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400" b="1"/>
                        <a:t>イベント駆動</a:t>
                      </a:r>
                      <a:endParaRPr lang="ja-JP" altLang="en-US" sz="2400"/>
                    </a:p>
                  </a:txBody>
                  <a:tcPr marL="107591" marR="107591" marT="53795" marB="537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400" b="1"/>
                        <a:t>イベントループ</a:t>
                      </a:r>
                      <a:r>
                        <a:rPr lang="ja-JP" altLang="en-US" sz="2400"/>
                        <a:t>により、複数の処理を効率的に同時進行</a:t>
                      </a:r>
                    </a:p>
                  </a:txBody>
                  <a:tcPr marL="107591" marR="107591" marT="53795" marB="53795" anchor="ctr"/>
                </a:tc>
                <a:extLst>
                  <a:ext uri="{0D108BD9-81ED-4DB2-BD59-A6C34878D82A}">
                    <a16:rowId xmlns:a16="http://schemas.microsoft.com/office/drawing/2014/main" val="4228544378"/>
                  </a:ext>
                </a:extLst>
              </a:tr>
              <a:tr h="10283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400" b="1"/>
                        <a:t>非同期 </a:t>
                      </a:r>
                      <a:r>
                        <a:rPr lang="en" sz="2400" b="1"/>
                        <a:t>I/O</a:t>
                      </a:r>
                      <a:endParaRPr lang="en" sz="2400"/>
                    </a:p>
                  </a:txBody>
                  <a:tcPr marL="107591" marR="107591" marT="53795" marB="537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400"/>
                        <a:t>ファイルやネットワーク処理を</a:t>
                      </a:r>
                      <a:endParaRPr lang="en-US" altLang="ja-JP" sz="2400"/>
                    </a:p>
                    <a:p>
                      <a:pPr>
                        <a:buNone/>
                      </a:pPr>
                      <a:r>
                        <a:rPr lang="ja-JP" altLang="en-US" sz="2400"/>
                        <a:t>ブロックせずに実行するため高速</a:t>
                      </a:r>
                    </a:p>
                  </a:txBody>
                  <a:tcPr marL="107591" marR="107591" marT="53795" marB="53795" anchor="ctr"/>
                </a:tc>
                <a:extLst>
                  <a:ext uri="{0D108BD9-81ED-4DB2-BD59-A6C34878D82A}">
                    <a16:rowId xmlns:a16="http://schemas.microsoft.com/office/drawing/2014/main" val="2384472755"/>
                  </a:ext>
                </a:extLst>
              </a:tr>
              <a:tr h="1453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2400" b="1"/>
                        <a:t>npm </a:t>
                      </a:r>
                      <a:r>
                        <a:rPr lang="ja-JP" altLang="en-US" sz="2400" b="1"/>
                        <a:t>エコシステム</a:t>
                      </a:r>
                      <a:endParaRPr lang="ja-JP" altLang="en-US" sz="2400"/>
                    </a:p>
                  </a:txBody>
                  <a:tcPr marL="107591" marR="107591" marT="53795" marB="537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400"/>
                        <a:t>パッケージ管理システム</a:t>
                      </a:r>
                      <a:r>
                        <a:rPr lang="en-US" altLang="ja-JP" sz="2400"/>
                        <a:t> </a:t>
                      </a:r>
                      <a:r>
                        <a:rPr lang="en-US" altLang="ja-JP" sz="2400" b="1"/>
                        <a:t>npm </a:t>
                      </a:r>
                      <a:r>
                        <a:rPr lang="ja-JP" altLang="en-US" sz="2400"/>
                        <a:t>で</a:t>
                      </a:r>
                      <a:br>
                        <a:rPr lang="en-US" altLang="ja-JP" sz="2400"/>
                      </a:br>
                      <a:r>
                        <a:rPr lang="ja-JP" altLang="en-US" sz="2400"/>
                        <a:t>多数のライブラリを利用可能</a:t>
                      </a:r>
                    </a:p>
                  </a:txBody>
                  <a:tcPr marL="107591" marR="107591" marT="53795" marB="53795" anchor="ctr"/>
                </a:tc>
                <a:extLst>
                  <a:ext uri="{0D108BD9-81ED-4DB2-BD59-A6C34878D82A}">
                    <a16:rowId xmlns:a16="http://schemas.microsoft.com/office/drawing/2014/main" val="2666591360"/>
                  </a:ext>
                </a:extLst>
              </a:tr>
              <a:tr h="9941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400" b="1"/>
                        <a:t>フルスタック </a:t>
                      </a:r>
                      <a:r>
                        <a:rPr lang="en" sz="2400" b="1"/>
                        <a:t>JS</a:t>
                      </a:r>
                      <a:endParaRPr lang="en" sz="2400"/>
                    </a:p>
                  </a:txBody>
                  <a:tcPr marL="107591" marR="107591" marT="53795" marB="537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2400"/>
                        <a:t>フロントエンドとバックエンド開発を </a:t>
                      </a:r>
                      <a:r>
                        <a:rPr lang="en" sz="2400"/>
                        <a:t>JS </a:t>
                      </a:r>
                      <a:r>
                        <a:rPr lang="ja-JP" altLang="en-US" sz="2400"/>
                        <a:t>で統一</a:t>
                      </a:r>
                    </a:p>
                  </a:txBody>
                  <a:tcPr marL="107591" marR="107591" marT="53795" marB="53795" anchor="ctr"/>
                </a:tc>
                <a:extLst>
                  <a:ext uri="{0D108BD9-81ED-4DB2-BD59-A6C34878D82A}">
                    <a16:rowId xmlns:a16="http://schemas.microsoft.com/office/drawing/2014/main" val="193774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74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テーマ</vt:lpstr>
      <vt:lpstr>Node.js </vt:lpstr>
      <vt:lpstr>担当講師</vt:lpstr>
      <vt:lpstr>スケジュール</vt:lpstr>
      <vt:lpstr>講義の目的</vt:lpstr>
      <vt:lpstr>課題・評価</vt:lpstr>
      <vt:lpstr>資料・コード</vt:lpstr>
      <vt:lpstr>Node.Js とは</vt:lpstr>
      <vt:lpstr>Node.js とは</vt:lpstr>
      <vt:lpstr>Node.js とは</vt:lpstr>
      <vt:lpstr>クライアントJSとの違い</vt:lpstr>
      <vt:lpstr>イベント駆動型</vt:lpstr>
      <vt:lpstr>Node.js</vt:lpstr>
      <vt:lpstr>イベント駆動型（Event Driven）</vt:lpstr>
      <vt:lpstr>イベントループ</vt:lpstr>
      <vt:lpstr>イベントループ</vt:lpstr>
      <vt:lpstr>DEMO：イベント駆動型</vt:lpstr>
      <vt:lpstr>Node.Jsの活用法</vt:lpstr>
      <vt:lpstr>Virtual DOM（仮想DOM）</vt:lpstr>
      <vt:lpstr>APIサーバ</vt:lpstr>
      <vt:lpstr>Realtime API</vt:lpstr>
      <vt:lpstr>チャット</vt:lpstr>
      <vt:lpstr>AI連携</vt:lpstr>
      <vt:lpstr>AI連携</vt:lpstr>
      <vt:lpstr>🖥 デスクトップアプリ</vt:lpstr>
      <vt:lpstr>Node.Js の開発環境</vt:lpstr>
      <vt:lpstr>IDE</vt:lpstr>
      <vt:lpstr>Node.Js のインストール</vt:lpstr>
      <vt:lpstr>Node.js</vt:lpstr>
      <vt:lpstr>ダウンロード</vt:lpstr>
      <vt:lpstr>インストール</vt:lpstr>
      <vt:lpstr>実習：Node.js のインストール</vt:lpstr>
      <vt:lpstr>IDE プラグイン</vt:lpstr>
      <vt:lpstr>プラグイン</vt:lpstr>
      <vt:lpstr>JavaScript(ES6) code snippets</vt:lpstr>
      <vt:lpstr>ES7 + React/Redux/React-Native snippets</vt:lpstr>
      <vt:lpstr>ESLint</vt:lpstr>
      <vt:lpstr>npm intellisense</vt:lpstr>
      <vt:lpstr>DotENV</vt:lpstr>
      <vt:lpstr>実習：IDE プラグイン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86</cp:revision>
  <dcterms:created xsi:type="dcterms:W3CDTF">2012-07-27T23:28:17Z</dcterms:created>
  <dcterms:modified xsi:type="dcterms:W3CDTF">2025-10-16T05:57:00Z</dcterms:modified>
</cp:coreProperties>
</file>