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27"/>
  </p:notesMasterIdLst>
  <p:sldIdLst>
    <p:sldId id="256" r:id="rId2"/>
    <p:sldId id="367" r:id="rId3"/>
    <p:sldId id="374" r:id="rId4"/>
    <p:sldId id="369" r:id="rId5"/>
    <p:sldId id="372" r:id="rId6"/>
    <p:sldId id="376" r:id="rId7"/>
    <p:sldId id="377" r:id="rId8"/>
    <p:sldId id="379" r:id="rId9"/>
    <p:sldId id="378" r:id="rId10"/>
    <p:sldId id="381" r:id="rId11"/>
    <p:sldId id="383" r:id="rId12"/>
    <p:sldId id="382" r:id="rId13"/>
    <p:sldId id="400" r:id="rId14"/>
    <p:sldId id="404" r:id="rId15"/>
    <p:sldId id="402" r:id="rId16"/>
    <p:sldId id="401" r:id="rId17"/>
    <p:sldId id="384" r:id="rId18"/>
    <p:sldId id="385" r:id="rId19"/>
    <p:sldId id="386" r:id="rId20"/>
    <p:sldId id="395" r:id="rId21"/>
    <p:sldId id="396" r:id="rId22"/>
    <p:sldId id="397" r:id="rId23"/>
    <p:sldId id="399" r:id="rId24"/>
    <p:sldId id="398" r:id="rId25"/>
    <p:sldId id="403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44A00-17B7-A8E3-AD6A-FEEADFA5BC89}" v="23" dt="2025-10-16T02:08:22.327"/>
    <p1510:client id="{907E1954-B0C5-D5FD-97AA-43257B28A13A}" v="2" dt="2025-10-16T02:55:2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-INST 吉川洋平" userId="19706b0f-5609-49a4-9fe3-c6e485df3adf" providerId="ADAL" clId="{C1019AA5-5FD7-5041-B62C-E9EE87D62EDA}"/>
    <pc:docChg chg="undo custSel addSld delSld modSld sldOrd modMainMaster">
      <pc:chgData name="TH-INST 吉川洋平" userId="19706b0f-5609-49a4-9fe3-c6e485df3adf" providerId="ADAL" clId="{C1019AA5-5FD7-5041-B62C-E9EE87D62EDA}" dt="2025-10-12T03:49:05.679" v="8385" actId="20577"/>
      <pc:docMkLst>
        <pc:docMk/>
      </pc:docMkLst>
      <pc:sldChg chg="addSp delSp modSp mod setBg delDesignElem">
        <pc:chgData name="TH-INST 吉川洋平" userId="19706b0f-5609-49a4-9fe3-c6e485df3adf" providerId="ADAL" clId="{C1019AA5-5FD7-5041-B62C-E9EE87D62EDA}" dt="2025-10-01T09:25:58.521" v="2859" actId="20577"/>
        <pc:sldMkLst>
          <pc:docMk/>
          <pc:sldMk cId="2128380218" sldId="256"/>
        </pc:sldMkLst>
        <pc:spChg chg="add mod">
          <ac:chgData name="TH-INST 吉川洋平" userId="19706b0f-5609-49a4-9fe3-c6e485df3adf" providerId="ADAL" clId="{C1019AA5-5FD7-5041-B62C-E9EE87D62EDA}" dt="2025-10-01T09:25:36.828" v="2835"/>
          <ac:spMkLst>
            <pc:docMk/>
            <pc:sldMk cId="2128380218" sldId="256"/>
            <ac:spMk id="30" creationId="{F6F92911-3B65-F959-EB32-1FE77B9DE0EF}"/>
          </ac:spMkLst>
        </pc:spChg>
        <pc:spChg chg="add mod">
          <ac:chgData name="TH-INST 吉川洋平" userId="19706b0f-5609-49a4-9fe3-c6e485df3adf" providerId="ADAL" clId="{C1019AA5-5FD7-5041-B62C-E9EE87D62EDA}" dt="2025-10-01T09:25:36.828" v="2835"/>
          <ac:spMkLst>
            <pc:docMk/>
            <pc:sldMk cId="2128380218" sldId="256"/>
            <ac:spMk id="31" creationId="{EF7A6E6D-C19D-B3DE-12CD-74CF04BCF879}"/>
          </ac:spMkLst>
        </pc:spChg>
        <pc:spChg chg="add mod">
          <ac:chgData name="TH-INST 吉川洋平" userId="19706b0f-5609-49a4-9fe3-c6e485df3adf" providerId="ADAL" clId="{C1019AA5-5FD7-5041-B62C-E9EE87D62EDA}" dt="2025-10-01T09:25:58.521" v="2859" actId="20577"/>
          <ac:spMkLst>
            <pc:docMk/>
            <pc:sldMk cId="2128380218" sldId="256"/>
            <ac:spMk id="32" creationId="{9A541625-AC66-8E94-EBEB-F14A85DEC027}"/>
          </ac:spMkLst>
        </pc:spChg>
        <pc:spChg chg="add mod">
          <ac:chgData name="TH-INST 吉川洋平" userId="19706b0f-5609-49a4-9fe3-c6e485df3adf" providerId="ADAL" clId="{C1019AA5-5FD7-5041-B62C-E9EE87D62EDA}" dt="2025-10-01T09:25:36.828" v="2835"/>
          <ac:spMkLst>
            <pc:docMk/>
            <pc:sldMk cId="2128380218" sldId="256"/>
            <ac:spMk id="33" creationId="{BD9CDAE5-72D4-35A5-0B00-068A79BB5707}"/>
          </ac:spMkLst>
        </pc:spChg>
        <pc:spChg chg="add mod">
          <ac:chgData name="TH-INST 吉川洋平" userId="19706b0f-5609-49a4-9fe3-c6e485df3adf" providerId="ADAL" clId="{C1019AA5-5FD7-5041-B62C-E9EE87D62EDA}" dt="2025-10-01T09:25:36.828" v="2835"/>
          <ac:spMkLst>
            <pc:docMk/>
            <pc:sldMk cId="2128380218" sldId="256"/>
            <ac:spMk id="34" creationId="{A5539400-2F3C-18FC-42A7-0B306C028567}"/>
          </ac:spMkLst>
        </pc:spChg>
        <pc:spChg chg="add mod">
          <ac:chgData name="TH-INST 吉川洋平" userId="19706b0f-5609-49a4-9fe3-c6e485df3adf" providerId="ADAL" clId="{C1019AA5-5FD7-5041-B62C-E9EE87D62EDA}" dt="2025-10-01T09:25:36.828" v="2835"/>
          <ac:spMkLst>
            <pc:docMk/>
            <pc:sldMk cId="2128380218" sldId="256"/>
            <ac:spMk id="36" creationId="{37D97BB8-15D6-94AA-8E2A-43637741AD1B}"/>
          </ac:spMkLst>
        </pc:spChg>
        <pc:spChg chg="add mod">
          <ac:chgData name="TH-INST 吉川洋平" userId="19706b0f-5609-49a4-9fe3-c6e485df3adf" providerId="ADAL" clId="{C1019AA5-5FD7-5041-B62C-E9EE87D62EDA}" dt="2025-10-01T09:25:36.828" v="2835"/>
          <ac:spMkLst>
            <pc:docMk/>
            <pc:sldMk cId="2128380218" sldId="256"/>
            <ac:spMk id="37" creationId="{9D858F49-2DE4-3BB2-BDCB-E5411A06D1C9}"/>
          </ac:spMkLst>
        </pc:spChg>
        <pc:spChg chg="add mod">
          <ac:chgData name="TH-INST 吉川洋平" userId="19706b0f-5609-49a4-9fe3-c6e485df3adf" providerId="ADAL" clId="{C1019AA5-5FD7-5041-B62C-E9EE87D62EDA}" dt="2025-10-01T09:25:36.828" v="2835"/>
          <ac:spMkLst>
            <pc:docMk/>
            <pc:sldMk cId="2128380218" sldId="256"/>
            <ac:spMk id="38" creationId="{DFC39E63-F26D-8D0D-C9AC-DC632FC1DF27}"/>
          </ac:spMkLst>
        </pc:spChg>
        <pc:spChg chg="add mod">
          <ac:chgData name="TH-INST 吉川洋平" userId="19706b0f-5609-49a4-9fe3-c6e485df3adf" providerId="ADAL" clId="{C1019AA5-5FD7-5041-B62C-E9EE87D62EDA}" dt="2025-10-01T09:25:36.828" v="2835"/>
          <ac:spMkLst>
            <pc:docMk/>
            <pc:sldMk cId="2128380218" sldId="256"/>
            <ac:spMk id="39" creationId="{6ACBF2AB-732C-D0F2-77DD-A001796D1603}"/>
          </ac:spMkLst>
        </pc:spChg>
        <pc:spChg chg="add mod">
          <ac:chgData name="TH-INST 吉川洋平" userId="19706b0f-5609-49a4-9fe3-c6e485df3adf" providerId="ADAL" clId="{C1019AA5-5FD7-5041-B62C-E9EE87D62EDA}" dt="2025-10-01T09:25:36.828" v="2835"/>
          <ac:spMkLst>
            <pc:docMk/>
            <pc:sldMk cId="2128380218" sldId="256"/>
            <ac:spMk id="40" creationId="{437550C1-BF3B-37AC-8A80-213B22BD34F3}"/>
          </ac:spMkLst>
        </pc:spChg>
      </pc:sldChg>
      <pc:sldChg chg="delSp modSp add del mod setBg delDesignElem">
        <pc:chgData name="TH-INST 吉川洋平" userId="19706b0f-5609-49a4-9fe3-c6e485df3adf" providerId="ADAL" clId="{C1019AA5-5FD7-5041-B62C-E9EE87D62EDA}" dt="2025-10-12T03:49:05.679" v="8385" actId="20577"/>
        <pc:sldMkLst>
          <pc:docMk/>
          <pc:sldMk cId="1941263991" sldId="367"/>
        </pc:sldMkLst>
        <pc:spChg chg="mod">
          <ac:chgData name="TH-INST 吉川洋平" userId="19706b0f-5609-49a4-9fe3-c6e485df3adf" providerId="ADAL" clId="{C1019AA5-5FD7-5041-B62C-E9EE87D62EDA}" dt="2025-10-01T10:02:48.240" v="3922" actId="20577"/>
          <ac:spMkLst>
            <pc:docMk/>
            <pc:sldMk cId="1941263991" sldId="367"/>
            <ac:spMk id="2" creationId="{0AF137F7-05C8-76D9-F749-8AEECEE48B74}"/>
          </ac:spMkLst>
        </pc:spChg>
        <pc:graphicFrameChg chg="mod">
          <ac:chgData name="TH-INST 吉川洋平" userId="19706b0f-5609-49a4-9fe3-c6e485df3adf" providerId="ADAL" clId="{C1019AA5-5FD7-5041-B62C-E9EE87D62EDA}" dt="2025-10-12T03:49:05.679" v="8385" actId="20577"/>
          <ac:graphicFrameMkLst>
            <pc:docMk/>
            <pc:sldMk cId="1941263991" sldId="367"/>
            <ac:graphicFrameMk id="24" creationId="{10FAE613-3223-B7D7-3D1A-75EE5A1523EC}"/>
          </ac:graphicFrameMkLst>
        </pc:graphicFrameChg>
      </pc:sldChg>
      <pc:sldChg chg="addSp delSp modSp add mod ord">
        <pc:chgData name="TH-INST 吉川洋平" userId="19706b0f-5609-49a4-9fe3-c6e485df3adf" providerId="ADAL" clId="{C1019AA5-5FD7-5041-B62C-E9EE87D62EDA}" dt="2025-10-01T09:40:25.956" v="3155" actId="20578"/>
        <pc:sldMkLst>
          <pc:docMk/>
          <pc:sldMk cId="1255413234" sldId="369"/>
        </pc:sldMkLst>
        <pc:spChg chg="mod">
          <ac:chgData name="TH-INST 吉川洋平" userId="19706b0f-5609-49a4-9fe3-c6e485df3adf" providerId="ADAL" clId="{C1019AA5-5FD7-5041-B62C-E9EE87D62EDA}" dt="2025-10-01T09:37:04.252" v="3010" actId="20577"/>
          <ac:spMkLst>
            <pc:docMk/>
            <pc:sldMk cId="1255413234" sldId="369"/>
            <ac:spMk id="18" creationId="{18545445-AC3F-6888-6D76-E5CD9B1F6122}"/>
          </ac:spMkLst>
        </pc:spChg>
        <pc:graphicFrameChg chg="add mod modGraphic">
          <ac:chgData name="TH-INST 吉川洋平" userId="19706b0f-5609-49a4-9fe3-c6e485df3adf" providerId="ADAL" clId="{C1019AA5-5FD7-5041-B62C-E9EE87D62EDA}" dt="2025-10-01T09:40:06.774" v="3154" actId="20577"/>
          <ac:graphicFrameMkLst>
            <pc:docMk/>
            <pc:sldMk cId="1255413234" sldId="369"/>
            <ac:graphicFrameMk id="2" creationId="{E416218D-3E08-6AF9-19F4-8334734419CB}"/>
          </ac:graphicFrameMkLst>
        </pc:graphicFrameChg>
      </pc:sldChg>
      <pc:sldChg chg="addSp delSp modSp add mod">
        <pc:chgData name="TH-INST 吉川洋平" userId="19706b0f-5609-49a4-9fe3-c6e485df3adf" providerId="ADAL" clId="{C1019AA5-5FD7-5041-B62C-E9EE87D62EDA}" dt="2025-10-12T03:22:04.110" v="7953" actId="20577"/>
        <pc:sldMkLst>
          <pc:docMk/>
          <pc:sldMk cId="807072858" sldId="372"/>
        </pc:sldMkLst>
        <pc:spChg chg="add mod">
          <ac:chgData name="TH-INST 吉川洋平" userId="19706b0f-5609-49a4-9fe3-c6e485df3adf" providerId="ADAL" clId="{C1019AA5-5FD7-5041-B62C-E9EE87D62EDA}" dt="2025-10-12T03:22:04.110" v="7953" actId="20577"/>
          <ac:spMkLst>
            <pc:docMk/>
            <pc:sldMk cId="807072858" sldId="372"/>
            <ac:spMk id="7" creationId="{7310880B-9483-5261-12F3-BD4D1BBE01F9}"/>
          </ac:spMkLst>
        </pc:spChg>
        <pc:spChg chg="mod">
          <ac:chgData name="TH-INST 吉川洋平" userId="19706b0f-5609-49a4-9fe3-c6e485df3adf" providerId="ADAL" clId="{C1019AA5-5FD7-5041-B62C-E9EE87D62EDA}" dt="2025-10-01T09:40:46.757" v="3175" actId="21"/>
          <ac:spMkLst>
            <pc:docMk/>
            <pc:sldMk cId="807072858" sldId="372"/>
            <ac:spMk id="11" creationId="{11F57BC1-518A-9D0C-87CF-A4919C225EE8}"/>
          </ac:spMkLst>
        </pc:spChg>
        <pc:spChg chg="mod">
          <ac:chgData name="TH-INST 吉川洋平" userId="19706b0f-5609-49a4-9fe3-c6e485df3adf" providerId="ADAL" clId="{C1019AA5-5FD7-5041-B62C-E9EE87D62EDA}" dt="2025-10-01T09:49:23.693" v="3520" actId="20577"/>
          <ac:spMkLst>
            <pc:docMk/>
            <pc:sldMk cId="807072858" sldId="372"/>
            <ac:spMk id="18" creationId="{D1B8B7E6-00CD-6151-8D58-4E42E20300F1}"/>
          </ac:spMkLst>
        </pc:spChg>
        <pc:picChg chg="add mod">
          <ac:chgData name="TH-INST 吉川洋平" userId="19706b0f-5609-49a4-9fe3-c6e485df3adf" providerId="ADAL" clId="{C1019AA5-5FD7-5041-B62C-E9EE87D62EDA}" dt="2025-10-09T08:15:09.614" v="5183" actId="1076"/>
          <ac:picMkLst>
            <pc:docMk/>
            <pc:sldMk cId="807072858" sldId="372"/>
            <ac:picMk id="13" creationId="{33880ABE-BE34-961D-0539-979AD2625D9B}"/>
          </ac:picMkLst>
        </pc:picChg>
        <pc:picChg chg="add mod">
          <ac:chgData name="TH-INST 吉川洋平" userId="19706b0f-5609-49a4-9fe3-c6e485df3adf" providerId="ADAL" clId="{C1019AA5-5FD7-5041-B62C-E9EE87D62EDA}" dt="2025-10-09T08:15:10.966" v="5184" actId="1076"/>
          <ac:picMkLst>
            <pc:docMk/>
            <pc:sldMk cId="807072858" sldId="372"/>
            <ac:picMk id="14" creationId="{FF0FCDB5-325E-45EB-2CC1-88F26B6C9CA9}"/>
          </ac:picMkLst>
        </pc:picChg>
      </pc:sldChg>
      <pc:sldChg chg="modSp add mod">
        <pc:chgData name="TH-INST 吉川洋平" userId="19706b0f-5609-49a4-9fe3-c6e485df3adf" providerId="ADAL" clId="{C1019AA5-5FD7-5041-B62C-E9EE87D62EDA}" dt="2025-10-01T10:04:10.359" v="4013" actId="20577"/>
        <pc:sldMkLst>
          <pc:docMk/>
          <pc:sldMk cId="1737119022" sldId="374"/>
        </pc:sldMkLst>
        <pc:spChg chg="mod">
          <ac:chgData name="TH-INST 吉川洋平" userId="19706b0f-5609-49a4-9fe3-c6e485df3adf" providerId="ADAL" clId="{C1019AA5-5FD7-5041-B62C-E9EE87D62EDA}" dt="2025-10-01T10:04:10.359" v="4013" actId="20577"/>
          <ac:spMkLst>
            <pc:docMk/>
            <pc:sldMk cId="1737119022" sldId="374"/>
            <ac:spMk id="2" creationId="{13F03E21-2F74-F04E-9715-28CC5BEA3BF2}"/>
          </ac:spMkLst>
        </pc:spChg>
      </pc:sldChg>
      <pc:sldChg chg="modSp add mod">
        <pc:chgData name="TH-INST 吉川洋平" userId="19706b0f-5609-49a4-9fe3-c6e485df3adf" providerId="ADAL" clId="{C1019AA5-5FD7-5041-B62C-E9EE87D62EDA}" dt="2025-10-01T09:54:42.293" v="3574" actId="207"/>
        <pc:sldMkLst>
          <pc:docMk/>
          <pc:sldMk cId="1763565678" sldId="376"/>
        </pc:sldMkLst>
        <pc:spChg chg="mod">
          <ac:chgData name="TH-INST 吉川洋平" userId="19706b0f-5609-49a4-9fe3-c6e485df3adf" providerId="ADAL" clId="{C1019AA5-5FD7-5041-B62C-E9EE87D62EDA}" dt="2025-10-01T09:52:44.359" v="3538" actId="21"/>
          <ac:spMkLst>
            <pc:docMk/>
            <pc:sldMk cId="1763565678" sldId="376"/>
            <ac:spMk id="6" creationId="{A5D9711E-0EEC-8FEF-B3C0-3C3ED89777CA}"/>
          </ac:spMkLst>
        </pc:spChg>
        <pc:spChg chg="mod">
          <ac:chgData name="TH-INST 吉川洋平" userId="19706b0f-5609-49a4-9fe3-c6e485df3adf" providerId="ADAL" clId="{C1019AA5-5FD7-5041-B62C-E9EE87D62EDA}" dt="2025-10-01T09:54:42.293" v="3574" actId="207"/>
          <ac:spMkLst>
            <pc:docMk/>
            <pc:sldMk cId="1763565678" sldId="376"/>
            <ac:spMk id="7" creationId="{7EDBD1DC-1E2F-2ADA-388D-632EA73EDAB5}"/>
          </ac:spMkLst>
        </pc:spChg>
        <pc:spChg chg="mod">
          <ac:chgData name="TH-INST 吉川洋平" userId="19706b0f-5609-49a4-9fe3-c6e485df3adf" providerId="ADAL" clId="{C1019AA5-5FD7-5041-B62C-E9EE87D62EDA}" dt="2025-10-01T09:52:47.370" v="3539" actId="20577"/>
          <ac:spMkLst>
            <pc:docMk/>
            <pc:sldMk cId="1763565678" sldId="376"/>
            <ac:spMk id="10" creationId="{C017FA62-890C-1003-7E4C-64BE7C75E3A5}"/>
          </ac:spMkLst>
        </pc:spChg>
        <pc:spChg chg="mod">
          <ac:chgData name="TH-INST 吉川洋平" userId="19706b0f-5609-49a4-9fe3-c6e485df3adf" providerId="ADAL" clId="{C1019AA5-5FD7-5041-B62C-E9EE87D62EDA}" dt="2025-10-01T09:52:49.661" v="3540" actId="20577"/>
          <ac:spMkLst>
            <pc:docMk/>
            <pc:sldMk cId="1763565678" sldId="376"/>
            <ac:spMk id="12" creationId="{2CE3A9EE-3333-5BD6-569D-4FE35C383087}"/>
          </ac:spMkLst>
        </pc:spChg>
        <pc:spChg chg="mod">
          <ac:chgData name="TH-INST 吉川洋平" userId="19706b0f-5609-49a4-9fe3-c6e485df3adf" providerId="ADAL" clId="{C1019AA5-5FD7-5041-B62C-E9EE87D62EDA}" dt="2025-10-01T09:54:30.949" v="3562" actId="20577"/>
          <ac:spMkLst>
            <pc:docMk/>
            <pc:sldMk cId="1763565678" sldId="376"/>
            <ac:spMk id="18" creationId="{3D2B4BA5-2CC3-D3A2-9218-7DDA83C5A8D4}"/>
          </ac:spMkLst>
        </pc:spChg>
      </pc:sldChg>
      <pc:sldChg chg="addSp delSp modSp add mod ord">
        <pc:chgData name="TH-INST 吉川洋平" userId="19706b0f-5609-49a4-9fe3-c6e485df3adf" providerId="ADAL" clId="{C1019AA5-5FD7-5041-B62C-E9EE87D62EDA}" dt="2025-10-01T09:55:27.528" v="3656" actId="14100"/>
        <pc:sldMkLst>
          <pc:docMk/>
          <pc:sldMk cId="2700271229" sldId="377"/>
        </pc:sldMkLst>
        <pc:spChg chg="add mod">
          <ac:chgData name="TH-INST 吉川洋平" userId="19706b0f-5609-49a4-9fe3-c6e485df3adf" providerId="ADAL" clId="{C1019AA5-5FD7-5041-B62C-E9EE87D62EDA}" dt="2025-10-01T09:55:23.362" v="3654" actId="14100"/>
          <ac:spMkLst>
            <pc:docMk/>
            <pc:sldMk cId="2700271229" sldId="377"/>
            <ac:spMk id="3" creationId="{A048E12C-5CAE-2EFC-B638-BA88844A09A2}"/>
          </ac:spMkLst>
        </pc:spChg>
        <pc:picChg chg="add mod">
          <ac:chgData name="TH-INST 吉川洋平" userId="19706b0f-5609-49a4-9fe3-c6e485df3adf" providerId="ADAL" clId="{C1019AA5-5FD7-5041-B62C-E9EE87D62EDA}" dt="2025-10-01T09:55:27.528" v="3656" actId="14100"/>
          <ac:picMkLst>
            <pc:docMk/>
            <pc:sldMk cId="2700271229" sldId="377"/>
            <ac:picMk id="2" creationId="{D0C32D16-37E9-5518-41B6-8B88E356A9C7}"/>
          </ac:picMkLst>
        </pc:picChg>
      </pc:sldChg>
      <pc:sldChg chg="modSp add mod">
        <pc:chgData name="TH-INST 吉川洋平" userId="19706b0f-5609-49a4-9fe3-c6e485df3adf" providerId="ADAL" clId="{C1019AA5-5FD7-5041-B62C-E9EE87D62EDA}" dt="2025-10-09T08:16:47.534" v="5214" actId="20577"/>
        <pc:sldMkLst>
          <pc:docMk/>
          <pc:sldMk cId="3317127134" sldId="378"/>
        </pc:sldMkLst>
        <pc:spChg chg="mod">
          <ac:chgData name="TH-INST 吉川洋平" userId="19706b0f-5609-49a4-9fe3-c6e485df3adf" providerId="ADAL" clId="{C1019AA5-5FD7-5041-B62C-E9EE87D62EDA}" dt="2025-10-09T08:16:47.534" v="5214" actId="20577"/>
          <ac:spMkLst>
            <pc:docMk/>
            <pc:sldMk cId="3317127134" sldId="378"/>
            <ac:spMk id="2" creationId="{0B0E916A-A60A-D940-E611-D1E24B3CF17A}"/>
          </ac:spMkLst>
        </pc:spChg>
      </pc:sldChg>
      <pc:sldChg chg="addSp delSp modSp add mod">
        <pc:chgData name="TH-INST 吉川洋平" userId="19706b0f-5609-49a4-9fe3-c6e485df3adf" providerId="ADAL" clId="{C1019AA5-5FD7-5041-B62C-E9EE87D62EDA}" dt="2025-10-09T08:16:35.227" v="5202" actId="1076"/>
        <pc:sldMkLst>
          <pc:docMk/>
          <pc:sldMk cId="3153791762" sldId="379"/>
        </pc:sldMkLst>
        <pc:spChg chg="mod">
          <ac:chgData name="TH-INST 吉川洋平" userId="19706b0f-5609-49a4-9fe3-c6e485df3adf" providerId="ADAL" clId="{C1019AA5-5FD7-5041-B62C-E9EE87D62EDA}" dt="2025-10-09T08:15:42.204" v="5188" actId="14100"/>
          <ac:spMkLst>
            <pc:docMk/>
            <pc:sldMk cId="3153791762" sldId="379"/>
            <ac:spMk id="3" creationId="{23718E27-8892-31EF-929A-0F3CABDDC19C}"/>
          </ac:spMkLst>
        </pc:spChg>
        <pc:spChg chg="add mod">
          <ac:chgData name="TH-INST 吉川洋平" userId="19706b0f-5609-49a4-9fe3-c6e485df3adf" providerId="ADAL" clId="{C1019AA5-5FD7-5041-B62C-E9EE87D62EDA}" dt="2025-10-09T08:16:32.942" v="5201" actId="1076"/>
          <ac:spMkLst>
            <pc:docMk/>
            <pc:sldMk cId="3153791762" sldId="379"/>
            <ac:spMk id="4" creationId="{F2D11FD9-B56F-83D8-5C7D-5F93E1CD71A3}"/>
          </ac:spMkLst>
        </pc:spChg>
        <pc:spChg chg="add mod">
          <ac:chgData name="TH-INST 吉川洋平" userId="19706b0f-5609-49a4-9fe3-c6e485df3adf" providerId="ADAL" clId="{C1019AA5-5FD7-5041-B62C-E9EE87D62EDA}" dt="2025-10-09T08:16:35.227" v="5202" actId="1076"/>
          <ac:spMkLst>
            <pc:docMk/>
            <pc:sldMk cId="3153791762" sldId="379"/>
            <ac:spMk id="5" creationId="{FACF5CD8-6F62-A805-A586-5A6048D993D6}"/>
          </ac:spMkLst>
        </pc:spChg>
        <pc:spChg chg="add mod">
          <ac:chgData name="TH-INST 吉川洋平" userId="19706b0f-5609-49a4-9fe3-c6e485df3adf" providerId="ADAL" clId="{C1019AA5-5FD7-5041-B62C-E9EE87D62EDA}" dt="2025-10-09T08:16:30.830" v="5200" actId="1076"/>
          <ac:spMkLst>
            <pc:docMk/>
            <pc:sldMk cId="3153791762" sldId="379"/>
            <ac:spMk id="8" creationId="{59BFA178-68E2-22A2-010E-068EBCAC79C8}"/>
          </ac:spMkLst>
        </pc:spChg>
        <pc:spChg chg="mod">
          <ac:chgData name="TH-INST 吉川洋平" userId="19706b0f-5609-49a4-9fe3-c6e485df3adf" providerId="ADAL" clId="{C1019AA5-5FD7-5041-B62C-E9EE87D62EDA}" dt="2025-10-01T09:59:57.108" v="3798" actId="20577"/>
          <ac:spMkLst>
            <pc:docMk/>
            <pc:sldMk cId="3153791762" sldId="379"/>
            <ac:spMk id="18" creationId="{A29B369D-14CB-7E5A-F86A-8D10B76FBAB1}"/>
          </ac:spMkLst>
        </pc:spChg>
      </pc:sldChg>
      <pc:sldChg chg="modSp add mod">
        <pc:chgData name="TH-INST 吉川洋平" userId="19706b0f-5609-49a4-9fe3-c6e485df3adf" providerId="ADAL" clId="{C1019AA5-5FD7-5041-B62C-E9EE87D62EDA}" dt="2025-10-01T10:13:12.611" v="4077" actId="20577"/>
        <pc:sldMkLst>
          <pc:docMk/>
          <pc:sldMk cId="570670250" sldId="381"/>
        </pc:sldMkLst>
        <pc:spChg chg="mod">
          <ac:chgData name="TH-INST 吉川洋平" userId="19706b0f-5609-49a4-9fe3-c6e485df3adf" providerId="ADAL" clId="{C1019AA5-5FD7-5041-B62C-E9EE87D62EDA}" dt="2025-10-01T10:13:12.611" v="4077" actId="20577"/>
          <ac:spMkLst>
            <pc:docMk/>
            <pc:sldMk cId="570670250" sldId="381"/>
            <ac:spMk id="2" creationId="{FD786C76-FEF9-5A46-1FDC-A5EDEB98B5C3}"/>
          </ac:spMkLst>
        </pc:spChg>
      </pc:sldChg>
      <pc:sldChg chg="addSp delSp modSp add mod">
        <pc:chgData name="TH-INST 吉川洋平" userId="19706b0f-5609-49a4-9fe3-c6e485df3adf" providerId="ADAL" clId="{C1019AA5-5FD7-5041-B62C-E9EE87D62EDA}" dt="2025-10-12T03:22:53.827" v="7968" actId="20577"/>
        <pc:sldMkLst>
          <pc:docMk/>
          <pc:sldMk cId="2752723749" sldId="382"/>
        </pc:sldMkLst>
        <pc:spChg chg="add mod">
          <ac:chgData name="TH-INST 吉川洋平" userId="19706b0f-5609-49a4-9fe3-c6e485df3adf" providerId="ADAL" clId="{C1019AA5-5FD7-5041-B62C-E9EE87D62EDA}" dt="2025-10-05T08:11:56.333" v="5026"/>
          <ac:spMkLst>
            <pc:docMk/>
            <pc:sldMk cId="2752723749" sldId="382"/>
            <ac:spMk id="3" creationId="{DD843FE0-2A77-CBBA-185A-E423B4017C05}"/>
          </ac:spMkLst>
        </pc:spChg>
        <pc:spChg chg="mod">
          <ac:chgData name="TH-INST 吉川洋平" userId="19706b0f-5609-49a4-9fe3-c6e485df3adf" providerId="ADAL" clId="{C1019AA5-5FD7-5041-B62C-E9EE87D62EDA}" dt="2025-10-12T03:22:53.827" v="7968" actId="20577"/>
          <ac:spMkLst>
            <pc:docMk/>
            <pc:sldMk cId="2752723749" sldId="382"/>
            <ac:spMk id="11" creationId="{801AF9B6-40D6-98A2-FE82-9C5CE3F5A673}"/>
          </ac:spMkLst>
        </pc:spChg>
        <pc:spChg chg="mod">
          <ac:chgData name="TH-INST 吉川洋平" userId="19706b0f-5609-49a4-9fe3-c6e485df3adf" providerId="ADAL" clId="{C1019AA5-5FD7-5041-B62C-E9EE87D62EDA}" dt="2025-10-01T10:13:33.191" v="4094" actId="20577"/>
          <ac:spMkLst>
            <pc:docMk/>
            <pc:sldMk cId="2752723749" sldId="382"/>
            <ac:spMk id="18" creationId="{FF30FE42-3434-65C6-7FEB-17163D8FF5BD}"/>
          </ac:spMkLst>
        </pc:spChg>
      </pc:sldChg>
      <pc:sldChg chg="modSp add mod ord">
        <pc:chgData name="TH-INST 吉川洋平" userId="19706b0f-5609-49a4-9fe3-c6e485df3adf" providerId="ADAL" clId="{C1019AA5-5FD7-5041-B62C-E9EE87D62EDA}" dt="2025-10-09T11:54:46.791" v="6473" actId="20577"/>
        <pc:sldMkLst>
          <pc:docMk/>
          <pc:sldMk cId="561738237" sldId="383"/>
        </pc:sldMkLst>
        <pc:spChg chg="mod">
          <ac:chgData name="TH-INST 吉川洋平" userId="19706b0f-5609-49a4-9fe3-c6e485df3adf" providerId="ADAL" clId="{C1019AA5-5FD7-5041-B62C-E9EE87D62EDA}" dt="2025-10-09T11:54:46.791" v="6473" actId="20577"/>
          <ac:spMkLst>
            <pc:docMk/>
            <pc:sldMk cId="561738237" sldId="383"/>
            <ac:spMk id="2" creationId="{5A64DA86-7C12-4754-A6D9-B65EF1771E60}"/>
          </ac:spMkLst>
        </pc:spChg>
        <pc:spChg chg="mod">
          <ac:chgData name="TH-INST 吉川洋平" userId="19706b0f-5609-49a4-9fe3-c6e485df3adf" providerId="ADAL" clId="{C1019AA5-5FD7-5041-B62C-E9EE87D62EDA}" dt="2025-10-01T10:16:28.686" v="4153" actId="20577"/>
          <ac:spMkLst>
            <pc:docMk/>
            <pc:sldMk cId="561738237" sldId="383"/>
            <ac:spMk id="11" creationId="{F6F41E11-96F9-C4F4-29F8-B65A30A78FD7}"/>
          </ac:spMkLst>
        </pc:spChg>
        <pc:spChg chg="mod">
          <ac:chgData name="TH-INST 吉川洋平" userId="19706b0f-5609-49a4-9fe3-c6e485df3adf" providerId="ADAL" clId="{C1019AA5-5FD7-5041-B62C-E9EE87D62EDA}" dt="2025-10-01T10:16:34.160" v="4166" actId="20577"/>
          <ac:spMkLst>
            <pc:docMk/>
            <pc:sldMk cId="561738237" sldId="383"/>
            <ac:spMk id="18" creationId="{05702C7D-6B39-4C5F-E1BF-0D253F3DEC71}"/>
          </ac:spMkLst>
        </pc:spChg>
      </pc:sldChg>
      <pc:sldChg chg="addSp modSp add mod">
        <pc:chgData name="TH-INST 吉川洋平" userId="19706b0f-5609-49a4-9fe3-c6e485df3adf" providerId="ADAL" clId="{C1019AA5-5FD7-5041-B62C-E9EE87D62EDA}" dt="2025-10-12T03:36:30.426" v="8243" actId="14100"/>
        <pc:sldMkLst>
          <pc:docMk/>
          <pc:sldMk cId="1769528520" sldId="384"/>
        </pc:sldMkLst>
        <pc:spChg chg="mod">
          <ac:chgData name="TH-INST 吉川洋平" userId="19706b0f-5609-49a4-9fe3-c6e485df3adf" providerId="ADAL" clId="{C1019AA5-5FD7-5041-B62C-E9EE87D62EDA}" dt="2025-10-12T03:35:09.107" v="8229" actId="14100"/>
          <ac:spMkLst>
            <pc:docMk/>
            <pc:sldMk cId="1769528520" sldId="384"/>
            <ac:spMk id="2" creationId="{6A883F21-2980-422E-2AF9-E86B472C2FE3}"/>
          </ac:spMkLst>
        </pc:spChg>
        <pc:spChg chg="add mod">
          <ac:chgData name="TH-INST 吉川洋平" userId="19706b0f-5609-49a4-9fe3-c6e485df3adf" providerId="ADAL" clId="{C1019AA5-5FD7-5041-B62C-E9EE87D62EDA}" dt="2025-10-12T03:35:11.316" v="8230" actId="14100"/>
          <ac:spMkLst>
            <pc:docMk/>
            <pc:sldMk cId="1769528520" sldId="384"/>
            <ac:spMk id="3" creationId="{31F86EA5-BFA1-6C61-15D0-4666E3035DEE}"/>
          </ac:spMkLst>
        </pc:spChg>
        <pc:spChg chg="add mod">
          <ac:chgData name="TH-INST 吉川洋平" userId="19706b0f-5609-49a4-9fe3-c6e485df3adf" providerId="ADAL" clId="{C1019AA5-5FD7-5041-B62C-E9EE87D62EDA}" dt="2025-10-12T03:35:53.907" v="8235" actId="14100"/>
          <ac:spMkLst>
            <pc:docMk/>
            <pc:sldMk cId="1769528520" sldId="384"/>
            <ac:spMk id="5" creationId="{7D03E2A0-E84A-3A9C-B585-EAADF49BA834}"/>
          </ac:spMkLst>
        </pc:spChg>
        <pc:spChg chg="mod">
          <ac:chgData name="TH-INST 吉川洋平" userId="19706b0f-5609-49a4-9fe3-c6e485df3adf" providerId="ADAL" clId="{C1019AA5-5FD7-5041-B62C-E9EE87D62EDA}" dt="2025-10-01T10:20:16.140" v="4353" actId="14100"/>
          <ac:spMkLst>
            <pc:docMk/>
            <pc:sldMk cId="1769528520" sldId="384"/>
            <ac:spMk id="11" creationId="{46296B70-3BCF-03AF-DB96-F26E4C736C37}"/>
          </ac:spMkLst>
        </pc:spChg>
        <pc:spChg chg="mod">
          <ac:chgData name="TH-INST 吉川洋平" userId="19706b0f-5609-49a4-9fe3-c6e485df3adf" providerId="ADAL" clId="{C1019AA5-5FD7-5041-B62C-E9EE87D62EDA}" dt="2025-10-01T10:16:59.927" v="4200" actId="20577"/>
          <ac:spMkLst>
            <pc:docMk/>
            <pc:sldMk cId="1769528520" sldId="384"/>
            <ac:spMk id="18" creationId="{EDADC7C7-841E-9B9D-C548-E748EA6632D2}"/>
          </ac:spMkLst>
        </pc:spChg>
        <pc:picChg chg="add mod">
          <ac:chgData name="TH-INST 吉川洋平" userId="19706b0f-5609-49a4-9fe3-c6e485df3adf" providerId="ADAL" clId="{C1019AA5-5FD7-5041-B62C-E9EE87D62EDA}" dt="2025-10-12T03:35:40.089" v="8232" actId="1076"/>
          <ac:picMkLst>
            <pc:docMk/>
            <pc:sldMk cId="1769528520" sldId="384"/>
            <ac:picMk id="4" creationId="{C60C9D66-7D5F-7749-24B9-3E616B1C6E72}"/>
          </ac:picMkLst>
        </pc:picChg>
        <pc:cxnChg chg="add mod">
          <ac:chgData name="TH-INST 吉川洋平" userId="19706b0f-5609-49a4-9fe3-c6e485df3adf" providerId="ADAL" clId="{C1019AA5-5FD7-5041-B62C-E9EE87D62EDA}" dt="2025-10-12T03:36:14.935" v="8238" actId="14100"/>
          <ac:cxnSpMkLst>
            <pc:docMk/>
            <pc:sldMk cId="1769528520" sldId="384"/>
            <ac:cxnSpMk id="6" creationId="{63960247-7C96-E3D5-40D2-40C628A5BD24}"/>
          </ac:cxnSpMkLst>
        </pc:cxnChg>
        <pc:cxnChg chg="add mod">
          <ac:chgData name="TH-INST 吉川洋平" userId="19706b0f-5609-49a4-9fe3-c6e485df3adf" providerId="ADAL" clId="{C1019AA5-5FD7-5041-B62C-E9EE87D62EDA}" dt="2025-10-12T03:36:30.426" v="8243" actId="14100"/>
          <ac:cxnSpMkLst>
            <pc:docMk/>
            <pc:sldMk cId="1769528520" sldId="384"/>
            <ac:cxnSpMk id="8" creationId="{D7B8C06A-0F56-0B01-D735-D68D5215B2B5}"/>
          </ac:cxnSpMkLst>
        </pc:cxnChg>
      </pc:sldChg>
      <pc:sldChg chg="addSp modSp add mod">
        <pc:chgData name="TH-INST 吉川洋平" userId="19706b0f-5609-49a4-9fe3-c6e485df3adf" providerId="ADAL" clId="{C1019AA5-5FD7-5041-B62C-E9EE87D62EDA}" dt="2025-10-01T10:23:13.760" v="4486" actId="1076"/>
        <pc:sldMkLst>
          <pc:docMk/>
          <pc:sldMk cId="363591130" sldId="385"/>
        </pc:sldMkLst>
        <pc:spChg chg="mod">
          <ac:chgData name="TH-INST 吉川洋平" userId="19706b0f-5609-49a4-9fe3-c6e485df3adf" providerId="ADAL" clId="{C1019AA5-5FD7-5041-B62C-E9EE87D62EDA}" dt="2025-10-01T10:23:13.760" v="4486" actId="1076"/>
          <ac:spMkLst>
            <pc:docMk/>
            <pc:sldMk cId="363591130" sldId="385"/>
            <ac:spMk id="2" creationId="{697835E0-5D95-1002-A1D7-8746C89D2ADF}"/>
          </ac:spMkLst>
        </pc:spChg>
        <pc:spChg chg="add mod">
          <ac:chgData name="TH-INST 吉川洋平" userId="19706b0f-5609-49a4-9fe3-c6e485df3adf" providerId="ADAL" clId="{C1019AA5-5FD7-5041-B62C-E9EE87D62EDA}" dt="2025-10-01T10:22:43.727" v="4420" actId="1076"/>
          <ac:spMkLst>
            <pc:docMk/>
            <pc:sldMk cId="363591130" sldId="385"/>
            <ac:spMk id="3" creationId="{41E59C2D-EC6F-C4E7-E85F-29CBE3BDF00E}"/>
          </ac:spMkLst>
        </pc:spChg>
        <pc:spChg chg="mod">
          <ac:chgData name="TH-INST 吉川洋平" userId="19706b0f-5609-49a4-9fe3-c6e485df3adf" providerId="ADAL" clId="{C1019AA5-5FD7-5041-B62C-E9EE87D62EDA}" dt="2025-10-01T10:23:09.731" v="4485" actId="14100"/>
          <ac:spMkLst>
            <pc:docMk/>
            <pc:sldMk cId="363591130" sldId="385"/>
            <ac:spMk id="11" creationId="{2687C26B-1120-C957-1D34-0D1F3AA99496}"/>
          </ac:spMkLst>
        </pc:spChg>
        <pc:spChg chg="mod">
          <ac:chgData name="TH-INST 吉川洋平" userId="19706b0f-5609-49a4-9fe3-c6e485df3adf" providerId="ADAL" clId="{C1019AA5-5FD7-5041-B62C-E9EE87D62EDA}" dt="2025-10-01T10:21:26.056" v="4390" actId="20577"/>
          <ac:spMkLst>
            <pc:docMk/>
            <pc:sldMk cId="363591130" sldId="385"/>
            <ac:spMk id="18" creationId="{11470587-1D47-AC11-59C3-8AE413CA2783}"/>
          </ac:spMkLst>
        </pc:spChg>
      </pc:sldChg>
      <pc:sldChg chg="modSp add mod">
        <pc:chgData name="TH-INST 吉川洋平" userId="19706b0f-5609-49a4-9fe3-c6e485df3adf" providerId="ADAL" clId="{C1019AA5-5FD7-5041-B62C-E9EE87D62EDA}" dt="2025-10-01T10:23:39.682" v="4491" actId="2711"/>
        <pc:sldMkLst>
          <pc:docMk/>
          <pc:sldMk cId="568673215" sldId="386"/>
        </pc:sldMkLst>
        <pc:spChg chg="mod">
          <ac:chgData name="TH-INST 吉川洋平" userId="19706b0f-5609-49a4-9fe3-c6e485df3adf" providerId="ADAL" clId="{C1019AA5-5FD7-5041-B62C-E9EE87D62EDA}" dt="2025-10-01T10:23:39.682" v="4491" actId="2711"/>
          <ac:spMkLst>
            <pc:docMk/>
            <pc:sldMk cId="568673215" sldId="386"/>
            <ac:spMk id="2" creationId="{681B258C-23C9-AB1C-3662-EB9DD344F8CC}"/>
          </ac:spMkLst>
        </pc:spChg>
      </pc:sldChg>
      <pc:sldChg chg="modSp add mod">
        <pc:chgData name="TH-INST 吉川洋平" userId="19706b0f-5609-49a4-9fe3-c6e485df3adf" providerId="ADAL" clId="{C1019AA5-5FD7-5041-B62C-E9EE87D62EDA}" dt="2025-10-09T11:58:39.183" v="6754" actId="20577"/>
        <pc:sldMkLst>
          <pc:docMk/>
          <pc:sldMk cId="1845574375" sldId="395"/>
        </pc:sldMkLst>
        <pc:spChg chg="mod">
          <ac:chgData name="TH-INST 吉川洋平" userId="19706b0f-5609-49a4-9fe3-c6e485df3adf" providerId="ADAL" clId="{C1019AA5-5FD7-5041-B62C-E9EE87D62EDA}" dt="2025-10-09T11:58:39.183" v="6754" actId="20577"/>
          <ac:spMkLst>
            <pc:docMk/>
            <pc:sldMk cId="1845574375" sldId="395"/>
            <ac:spMk id="2" creationId="{2BBCEDC2-63FA-3F02-2565-3D146EB6C94C}"/>
          </ac:spMkLst>
        </pc:spChg>
      </pc:sldChg>
      <pc:sldChg chg="addSp delSp modSp add mod ord">
        <pc:chgData name="TH-INST 吉川洋平" userId="19706b0f-5609-49a4-9fe3-c6e485df3adf" providerId="ADAL" clId="{C1019AA5-5FD7-5041-B62C-E9EE87D62EDA}" dt="2025-10-12T03:37:00.557" v="8245" actId="207"/>
        <pc:sldMkLst>
          <pc:docMk/>
          <pc:sldMk cId="2740836460" sldId="396"/>
        </pc:sldMkLst>
        <pc:spChg chg="add mod">
          <ac:chgData name="TH-INST 吉川洋平" userId="19706b0f-5609-49a4-9fe3-c6e485df3adf" providerId="ADAL" clId="{C1019AA5-5FD7-5041-B62C-E9EE87D62EDA}" dt="2025-10-09T12:02:00.606" v="6885" actId="20577"/>
          <ac:spMkLst>
            <pc:docMk/>
            <pc:sldMk cId="2740836460" sldId="396"/>
            <ac:spMk id="5" creationId="{A8B9ADB0-1F6B-B7EE-4BB1-73F9E7A9089C}"/>
          </ac:spMkLst>
        </pc:spChg>
        <pc:spChg chg="mod">
          <ac:chgData name="TH-INST 吉川洋平" userId="19706b0f-5609-49a4-9fe3-c6e485df3adf" providerId="ADAL" clId="{C1019AA5-5FD7-5041-B62C-E9EE87D62EDA}" dt="2025-10-09T11:59:54.197" v="6766" actId="21"/>
          <ac:spMkLst>
            <pc:docMk/>
            <pc:sldMk cId="2740836460" sldId="396"/>
            <ac:spMk id="11" creationId="{C42622C5-3E64-62CD-208F-B90BA2FB5B82}"/>
          </ac:spMkLst>
        </pc:spChg>
        <pc:graphicFrameChg chg="add mod modGraphic">
          <ac:chgData name="TH-INST 吉川洋平" userId="19706b0f-5609-49a4-9fe3-c6e485df3adf" providerId="ADAL" clId="{C1019AA5-5FD7-5041-B62C-E9EE87D62EDA}" dt="2025-10-12T03:37:00.557" v="8245" actId="207"/>
          <ac:graphicFrameMkLst>
            <pc:docMk/>
            <pc:sldMk cId="2740836460" sldId="396"/>
            <ac:graphicFrameMk id="3" creationId="{C9A9B8C9-67C1-A5FE-DFBA-C3184DBE5F76}"/>
          </ac:graphicFrameMkLst>
        </pc:graphicFrameChg>
      </pc:sldChg>
      <pc:sldChg chg="addSp delSp modSp add mod ord">
        <pc:chgData name="TH-INST 吉川洋平" userId="19706b0f-5609-49a4-9fe3-c6e485df3adf" providerId="ADAL" clId="{C1019AA5-5FD7-5041-B62C-E9EE87D62EDA}" dt="2025-10-12T03:37:45.202" v="8302" actId="14100"/>
        <pc:sldMkLst>
          <pc:docMk/>
          <pc:sldMk cId="2190967763" sldId="397"/>
        </pc:sldMkLst>
        <pc:spChg chg="mod">
          <ac:chgData name="TH-INST 吉川洋平" userId="19706b0f-5609-49a4-9fe3-c6e485df3adf" providerId="ADAL" clId="{C1019AA5-5FD7-5041-B62C-E9EE87D62EDA}" dt="2025-10-12T03:16:05.069" v="7765" actId="1076"/>
          <ac:spMkLst>
            <pc:docMk/>
            <pc:sldMk cId="2190967763" sldId="397"/>
            <ac:spMk id="2" creationId="{85AA10BB-A99B-D624-A0BD-3AACFD6CBF03}"/>
          </ac:spMkLst>
        </pc:spChg>
        <pc:spChg chg="mod">
          <ac:chgData name="TH-INST 吉川洋平" userId="19706b0f-5609-49a4-9fe3-c6e485df3adf" providerId="ADAL" clId="{C1019AA5-5FD7-5041-B62C-E9EE87D62EDA}" dt="2025-10-12T03:12:00.721" v="7708" actId="20577"/>
          <ac:spMkLst>
            <pc:docMk/>
            <pc:sldMk cId="2190967763" sldId="397"/>
            <ac:spMk id="4" creationId="{5D03F923-86A3-C37E-B7DE-6E60B73A903C}"/>
          </ac:spMkLst>
        </pc:spChg>
        <pc:spChg chg="add mod">
          <ac:chgData name="TH-INST 吉川洋平" userId="19706b0f-5609-49a4-9fe3-c6e485df3adf" providerId="ADAL" clId="{C1019AA5-5FD7-5041-B62C-E9EE87D62EDA}" dt="2025-10-12T03:12:20.683" v="7716" actId="14100"/>
          <ac:spMkLst>
            <pc:docMk/>
            <pc:sldMk cId="2190967763" sldId="397"/>
            <ac:spMk id="5" creationId="{3C344422-00E0-D7B1-750B-4693F652E36E}"/>
          </ac:spMkLst>
        </pc:spChg>
        <pc:spChg chg="add mod">
          <ac:chgData name="TH-INST 吉川洋平" userId="19706b0f-5609-49a4-9fe3-c6e485df3adf" providerId="ADAL" clId="{C1019AA5-5FD7-5041-B62C-E9EE87D62EDA}" dt="2025-10-12T03:14:46.404" v="7733" actId="1076"/>
          <ac:spMkLst>
            <pc:docMk/>
            <pc:sldMk cId="2190967763" sldId="397"/>
            <ac:spMk id="9" creationId="{F35A8A13-F14F-E956-BDAC-E76CECCCD910}"/>
          </ac:spMkLst>
        </pc:spChg>
        <pc:spChg chg="mod">
          <ac:chgData name="TH-INST 吉川洋平" userId="19706b0f-5609-49a4-9fe3-c6e485df3adf" providerId="ADAL" clId="{C1019AA5-5FD7-5041-B62C-E9EE87D62EDA}" dt="2025-10-12T03:37:21.339" v="8280" actId="20577"/>
          <ac:spMkLst>
            <pc:docMk/>
            <pc:sldMk cId="2190967763" sldId="397"/>
            <ac:spMk id="11" creationId="{8AD4E1D4-BFFB-C7C2-AC5B-11CB17D69837}"/>
          </ac:spMkLst>
        </pc:spChg>
        <pc:spChg chg="add mod">
          <ac:chgData name="TH-INST 吉川洋平" userId="19706b0f-5609-49a4-9fe3-c6e485df3adf" providerId="ADAL" clId="{C1019AA5-5FD7-5041-B62C-E9EE87D62EDA}" dt="2025-10-12T03:16:20.152" v="7770" actId="14100"/>
          <ac:spMkLst>
            <pc:docMk/>
            <pc:sldMk cId="2190967763" sldId="397"/>
            <ac:spMk id="15" creationId="{90FFD493-23F5-3225-9D7C-C20AC2B2FD2B}"/>
          </ac:spMkLst>
        </pc:spChg>
        <pc:spChg chg="add mod">
          <ac:chgData name="TH-INST 吉川洋平" userId="19706b0f-5609-49a4-9fe3-c6e485df3adf" providerId="ADAL" clId="{C1019AA5-5FD7-5041-B62C-E9EE87D62EDA}" dt="2025-10-12T03:37:31.757" v="8299" actId="20577"/>
          <ac:spMkLst>
            <pc:docMk/>
            <pc:sldMk cId="2190967763" sldId="397"/>
            <ac:spMk id="17" creationId="{BB7DE512-B8FC-6F6B-99B9-EFBC6AB9917B}"/>
          </ac:spMkLst>
        </pc:spChg>
        <pc:picChg chg="add mod">
          <ac:chgData name="TH-INST 吉川洋平" userId="19706b0f-5609-49a4-9fe3-c6e485df3adf" providerId="ADAL" clId="{C1019AA5-5FD7-5041-B62C-E9EE87D62EDA}" dt="2025-10-12T03:14:42.602" v="7732" actId="1076"/>
          <ac:picMkLst>
            <pc:docMk/>
            <pc:sldMk cId="2190967763" sldId="397"/>
            <ac:picMk id="10" creationId="{6E4DCDAA-A20F-5007-9E2A-24E7433AF80F}"/>
          </ac:picMkLst>
        </pc:picChg>
        <pc:picChg chg="add mod">
          <ac:chgData name="TH-INST 吉川洋平" userId="19706b0f-5609-49a4-9fe3-c6e485df3adf" providerId="ADAL" clId="{C1019AA5-5FD7-5041-B62C-E9EE87D62EDA}" dt="2025-10-12T03:16:10.399" v="7767" actId="1076"/>
          <ac:picMkLst>
            <pc:docMk/>
            <pc:sldMk cId="2190967763" sldId="397"/>
            <ac:picMk id="14" creationId="{ABE9C5C8-853D-106E-9A54-0D3127228D6C}"/>
          </ac:picMkLst>
        </pc:picChg>
        <pc:cxnChg chg="add mod">
          <ac:chgData name="TH-INST 吉川洋平" userId="19706b0f-5609-49a4-9fe3-c6e485df3adf" providerId="ADAL" clId="{C1019AA5-5FD7-5041-B62C-E9EE87D62EDA}" dt="2025-10-12T03:15:45.299" v="7764" actId="692"/>
          <ac:cxnSpMkLst>
            <pc:docMk/>
            <pc:sldMk cId="2190967763" sldId="397"/>
            <ac:cxnSpMk id="7" creationId="{807E91DC-4ADB-D10F-7BA8-A86B8510D86E}"/>
          </ac:cxnSpMkLst>
        </pc:cxnChg>
        <pc:cxnChg chg="add mod">
          <ac:chgData name="TH-INST 吉川洋平" userId="19706b0f-5609-49a4-9fe3-c6e485df3adf" providerId="ADAL" clId="{C1019AA5-5FD7-5041-B62C-E9EE87D62EDA}" dt="2025-10-12T03:37:45.202" v="8302" actId="14100"/>
          <ac:cxnSpMkLst>
            <pc:docMk/>
            <pc:sldMk cId="2190967763" sldId="397"/>
            <ac:cxnSpMk id="19" creationId="{99905FB9-5B42-EB04-8D1E-33DD73D1BFFF}"/>
          </ac:cxnSpMkLst>
        </pc:cxnChg>
      </pc:sldChg>
      <pc:sldChg chg="addSp delSp modSp add mod">
        <pc:chgData name="TH-INST 吉川洋平" userId="19706b0f-5609-49a4-9fe3-c6e485df3adf" providerId="ADAL" clId="{C1019AA5-5FD7-5041-B62C-E9EE87D62EDA}" dt="2025-10-12T03:39:34.688" v="8336" actId="1076"/>
        <pc:sldMkLst>
          <pc:docMk/>
          <pc:sldMk cId="494512300" sldId="398"/>
        </pc:sldMkLst>
        <pc:spChg chg="add mod">
          <ac:chgData name="TH-INST 吉川洋平" userId="19706b0f-5609-49a4-9fe3-c6e485df3adf" providerId="ADAL" clId="{C1019AA5-5FD7-5041-B62C-E9EE87D62EDA}" dt="2025-10-12T03:39:34.688" v="8336" actId="1076"/>
          <ac:spMkLst>
            <pc:docMk/>
            <pc:sldMk cId="494512300" sldId="398"/>
            <ac:spMk id="5" creationId="{30BD11C7-FE9D-3DF7-D4C4-02FBFC835501}"/>
          </ac:spMkLst>
        </pc:spChg>
        <pc:spChg chg="mod">
          <ac:chgData name="TH-INST 吉川洋平" userId="19706b0f-5609-49a4-9fe3-c6e485df3adf" providerId="ADAL" clId="{C1019AA5-5FD7-5041-B62C-E9EE87D62EDA}" dt="2025-10-09T12:07:18.627" v="7202" actId="20577"/>
          <ac:spMkLst>
            <pc:docMk/>
            <pc:sldMk cId="494512300" sldId="398"/>
            <ac:spMk id="11" creationId="{64F918B4-6B26-4748-039C-4905AD434050}"/>
          </ac:spMkLst>
        </pc:spChg>
        <pc:spChg chg="mod">
          <ac:chgData name="TH-INST 吉川洋平" userId="19706b0f-5609-49a4-9fe3-c6e485df3adf" providerId="ADAL" clId="{C1019AA5-5FD7-5041-B62C-E9EE87D62EDA}" dt="2025-10-09T12:07:08.022" v="7179" actId="20577"/>
          <ac:spMkLst>
            <pc:docMk/>
            <pc:sldMk cId="494512300" sldId="398"/>
            <ac:spMk id="18" creationId="{6760A795-BC8F-5FFC-4D10-5F425DDC9F30}"/>
          </ac:spMkLst>
        </pc:spChg>
        <pc:picChg chg="add mod">
          <ac:chgData name="TH-INST 吉川洋平" userId="19706b0f-5609-49a4-9fe3-c6e485df3adf" providerId="ADAL" clId="{C1019AA5-5FD7-5041-B62C-E9EE87D62EDA}" dt="2025-10-12T03:39:16.208" v="8332" actId="1076"/>
          <ac:picMkLst>
            <pc:docMk/>
            <pc:sldMk cId="494512300" sldId="398"/>
            <ac:picMk id="4" creationId="{2BAE3D1D-8683-8EE8-ADC9-6407CDE9639C}"/>
          </ac:picMkLst>
        </pc:picChg>
      </pc:sldChg>
      <pc:sldChg chg="addSp delSp modSp add mod">
        <pc:chgData name="TH-INST 吉川洋平" userId="19706b0f-5609-49a4-9fe3-c6e485df3adf" providerId="ADAL" clId="{C1019AA5-5FD7-5041-B62C-E9EE87D62EDA}" dt="2025-10-12T03:37:58.778" v="8314" actId="20577"/>
        <pc:sldMkLst>
          <pc:docMk/>
          <pc:sldMk cId="239960940" sldId="399"/>
        </pc:sldMkLst>
        <pc:spChg chg="add mod">
          <ac:chgData name="TH-INST 吉川洋平" userId="19706b0f-5609-49a4-9fe3-c6e485df3adf" providerId="ADAL" clId="{C1019AA5-5FD7-5041-B62C-E9EE87D62EDA}" dt="2025-10-09T12:13:35.998" v="7480" actId="14100"/>
          <ac:spMkLst>
            <pc:docMk/>
            <pc:sldMk cId="239960940" sldId="399"/>
            <ac:spMk id="5" creationId="{E5E8DF6C-9280-EABA-9AF6-8D0F54FC2B28}"/>
          </ac:spMkLst>
        </pc:spChg>
        <pc:spChg chg="mod">
          <ac:chgData name="TH-INST 吉川洋平" userId="19706b0f-5609-49a4-9fe3-c6e485df3adf" providerId="ADAL" clId="{C1019AA5-5FD7-5041-B62C-E9EE87D62EDA}" dt="2025-10-09T12:14:18.751" v="7533" actId="20577"/>
          <ac:spMkLst>
            <pc:docMk/>
            <pc:sldMk cId="239960940" sldId="399"/>
            <ac:spMk id="11" creationId="{ADEEF101-505B-1DD8-565A-90AE5BF7AAAC}"/>
          </ac:spMkLst>
        </pc:spChg>
        <pc:spChg chg="mod">
          <ac:chgData name="TH-INST 吉川洋平" userId="19706b0f-5609-49a4-9fe3-c6e485df3adf" providerId="ADAL" clId="{C1019AA5-5FD7-5041-B62C-E9EE87D62EDA}" dt="2025-10-12T03:37:58.778" v="8314" actId="20577"/>
          <ac:spMkLst>
            <pc:docMk/>
            <pc:sldMk cId="239960940" sldId="399"/>
            <ac:spMk id="18" creationId="{735F5863-3DA2-A4A9-114B-079B159290BA}"/>
          </ac:spMkLst>
        </pc:spChg>
        <pc:picChg chg="add mod">
          <ac:chgData name="TH-INST 吉川洋平" userId="19706b0f-5609-49a4-9fe3-c6e485df3adf" providerId="ADAL" clId="{C1019AA5-5FD7-5041-B62C-E9EE87D62EDA}" dt="2025-10-12T03:12:10.870" v="7712" actId="1076"/>
          <ac:picMkLst>
            <pc:docMk/>
            <pc:sldMk cId="239960940" sldId="399"/>
            <ac:picMk id="8" creationId="{F03BF1A9-49CF-475B-F191-4E7363A098A9}"/>
          </ac:picMkLst>
        </pc:picChg>
      </pc:sldChg>
      <pc:sldChg chg="addSp delSp modSp add mod ord">
        <pc:chgData name="TH-INST 吉川洋平" userId="19706b0f-5609-49a4-9fe3-c6e485df3adf" providerId="ADAL" clId="{C1019AA5-5FD7-5041-B62C-E9EE87D62EDA}" dt="2025-10-12T03:33:00.592" v="8201" actId="14100"/>
        <pc:sldMkLst>
          <pc:docMk/>
          <pc:sldMk cId="1478049437" sldId="400"/>
        </pc:sldMkLst>
        <pc:spChg chg="add mod">
          <ac:chgData name="TH-INST 吉川洋平" userId="19706b0f-5609-49a4-9fe3-c6e485df3adf" providerId="ADAL" clId="{C1019AA5-5FD7-5041-B62C-E9EE87D62EDA}" dt="2025-10-12T03:32:50.254" v="8198" actId="14100"/>
          <ac:spMkLst>
            <pc:docMk/>
            <pc:sldMk cId="1478049437" sldId="400"/>
            <ac:spMk id="7" creationId="{07EC8C0C-9BF7-8770-0819-54397BCEBDE2}"/>
          </ac:spMkLst>
        </pc:spChg>
        <pc:spChg chg="add mod">
          <ac:chgData name="TH-INST 吉川洋平" userId="19706b0f-5609-49a4-9fe3-c6e485df3adf" providerId="ADAL" clId="{C1019AA5-5FD7-5041-B62C-E9EE87D62EDA}" dt="2025-10-12T03:33:00.592" v="8201" actId="14100"/>
          <ac:spMkLst>
            <pc:docMk/>
            <pc:sldMk cId="1478049437" sldId="400"/>
            <ac:spMk id="8" creationId="{3D948944-BB32-7278-3B98-F4F05D07623E}"/>
          </ac:spMkLst>
        </pc:spChg>
        <pc:spChg chg="mod">
          <ac:chgData name="TH-INST 吉川洋平" userId="19706b0f-5609-49a4-9fe3-c6e485df3adf" providerId="ADAL" clId="{C1019AA5-5FD7-5041-B62C-E9EE87D62EDA}" dt="2025-10-12T03:30:28.412" v="8186" actId="20577"/>
          <ac:spMkLst>
            <pc:docMk/>
            <pc:sldMk cId="1478049437" sldId="400"/>
            <ac:spMk id="18" creationId="{BBD9AEE0-B1B5-937C-1260-084955CF13CD}"/>
          </ac:spMkLst>
        </pc:spChg>
        <pc:picChg chg="add mod">
          <ac:chgData name="TH-INST 吉川洋平" userId="19706b0f-5609-49a4-9fe3-c6e485df3adf" providerId="ADAL" clId="{C1019AA5-5FD7-5041-B62C-E9EE87D62EDA}" dt="2025-10-12T03:32:40.870" v="8192" actId="1076"/>
          <ac:picMkLst>
            <pc:docMk/>
            <pc:sldMk cId="1478049437" sldId="400"/>
            <ac:picMk id="6" creationId="{D4E82CF7-E868-82CA-FAE4-759251133A39}"/>
          </ac:picMkLst>
        </pc:picChg>
      </pc:sldChg>
      <pc:sldChg chg="addSp delSp modSp add mod ord">
        <pc:chgData name="TH-INST 吉川洋平" userId="19706b0f-5609-49a4-9fe3-c6e485df3adf" providerId="ADAL" clId="{C1019AA5-5FD7-5041-B62C-E9EE87D62EDA}" dt="2025-10-12T03:34:19.816" v="8223" actId="255"/>
        <pc:sldMkLst>
          <pc:docMk/>
          <pc:sldMk cId="1679141990" sldId="401"/>
        </pc:sldMkLst>
        <pc:spChg chg="mod">
          <ac:chgData name="TH-INST 吉川洋平" userId="19706b0f-5609-49a4-9fe3-c6e485df3adf" providerId="ADAL" clId="{C1019AA5-5FD7-5041-B62C-E9EE87D62EDA}" dt="2025-10-12T03:34:19.816" v="8223" actId="255"/>
          <ac:spMkLst>
            <pc:docMk/>
            <pc:sldMk cId="1679141990" sldId="401"/>
            <ac:spMk id="3" creationId="{4E4DD4C5-468D-72E6-E75F-9F7F4F691EB7}"/>
          </ac:spMkLst>
        </pc:spChg>
        <pc:spChg chg="add mod">
          <ac:chgData name="TH-INST 吉川洋平" userId="19706b0f-5609-49a4-9fe3-c6e485df3adf" providerId="ADAL" clId="{C1019AA5-5FD7-5041-B62C-E9EE87D62EDA}" dt="2025-10-12T03:25:47.501" v="8042"/>
          <ac:spMkLst>
            <pc:docMk/>
            <pc:sldMk cId="1679141990" sldId="401"/>
            <ac:spMk id="6" creationId="{0702ED4F-EB18-6D1D-2ECF-F1E251928CEF}"/>
          </ac:spMkLst>
        </pc:spChg>
        <pc:spChg chg="add mod">
          <ac:chgData name="TH-INST 吉川洋平" userId="19706b0f-5609-49a4-9fe3-c6e485df3adf" providerId="ADAL" clId="{C1019AA5-5FD7-5041-B62C-E9EE87D62EDA}" dt="2025-10-12T03:34:14.828" v="8221" actId="1076"/>
          <ac:spMkLst>
            <pc:docMk/>
            <pc:sldMk cId="1679141990" sldId="401"/>
            <ac:spMk id="8" creationId="{BB3BA494-D6BB-4EDD-0615-CFF7284FFAE8}"/>
          </ac:spMkLst>
        </pc:spChg>
        <pc:spChg chg="add mod">
          <ac:chgData name="TH-INST 吉川洋平" userId="19706b0f-5609-49a4-9fe3-c6e485df3adf" providerId="ADAL" clId="{C1019AA5-5FD7-5041-B62C-E9EE87D62EDA}" dt="2025-10-12T03:34:16.879" v="8222" actId="1076"/>
          <ac:spMkLst>
            <pc:docMk/>
            <pc:sldMk cId="1679141990" sldId="401"/>
            <ac:spMk id="9" creationId="{88BFFA67-D60B-A0F6-C236-08A0C8B8A0C7}"/>
          </ac:spMkLst>
        </pc:spChg>
        <pc:spChg chg="mod">
          <ac:chgData name="TH-INST 吉川洋平" userId="19706b0f-5609-49a4-9fe3-c6e485df3adf" providerId="ADAL" clId="{C1019AA5-5FD7-5041-B62C-E9EE87D62EDA}" dt="2025-10-12T03:25:44.752" v="8041" actId="20577"/>
          <ac:spMkLst>
            <pc:docMk/>
            <pc:sldMk cId="1679141990" sldId="401"/>
            <ac:spMk id="18" creationId="{EC7C9E86-A2A9-F6A7-2C77-DCBA647C3E24}"/>
          </ac:spMkLst>
        </pc:spChg>
      </pc:sldChg>
      <pc:sldChg chg="addSp delSp modSp add mod">
        <pc:chgData name="TH-INST 吉川洋平" userId="19706b0f-5609-49a4-9fe3-c6e485df3adf" providerId="ADAL" clId="{C1019AA5-5FD7-5041-B62C-E9EE87D62EDA}" dt="2025-10-12T03:35:03.716" v="8228" actId="14100"/>
        <pc:sldMkLst>
          <pc:docMk/>
          <pc:sldMk cId="4203396144" sldId="402"/>
        </pc:sldMkLst>
        <pc:spChg chg="add mod">
          <ac:chgData name="TH-INST 吉川洋平" userId="19706b0f-5609-49a4-9fe3-c6e485df3adf" providerId="ADAL" clId="{C1019AA5-5FD7-5041-B62C-E9EE87D62EDA}" dt="2025-10-12T03:33:53.231" v="8208" actId="14100"/>
          <ac:spMkLst>
            <pc:docMk/>
            <pc:sldMk cId="4203396144" sldId="402"/>
            <ac:spMk id="4" creationId="{5F84FAD4-42D5-73A5-CCEF-36AC3AE5C8B7}"/>
          </ac:spMkLst>
        </pc:spChg>
        <pc:spChg chg="mod">
          <ac:chgData name="TH-INST 吉川洋平" userId="19706b0f-5609-49a4-9fe3-c6e485df3adf" providerId="ADAL" clId="{C1019AA5-5FD7-5041-B62C-E9EE87D62EDA}" dt="2025-10-12T03:35:03.716" v="8228" actId="14100"/>
          <ac:spMkLst>
            <pc:docMk/>
            <pc:sldMk cId="4203396144" sldId="402"/>
            <ac:spMk id="7" creationId="{71026AB1-B5AB-B853-DA31-CF848EE88D7A}"/>
          </ac:spMkLst>
        </pc:spChg>
        <pc:picChg chg="add mod">
          <ac:chgData name="TH-INST 吉川洋平" userId="19706b0f-5609-49a4-9fe3-c6e485df3adf" providerId="ADAL" clId="{C1019AA5-5FD7-5041-B62C-E9EE87D62EDA}" dt="2025-10-12T03:33:38.659" v="8204" actId="1076"/>
          <ac:picMkLst>
            <pc:docMk/>
            <pc:sldMk cId="4203396144" sldId="402"/>
            <ac:picMk id="3" creationId="{70E78343-E714-979F-9E09-F2BC3E5DF657}"/>
          </ac:picMkLst>
        </pc:picChg>
      </pc:sldChg>
      <pc:sldChg chg="modSp add mod">
        <pc:chgData name="TH-INST 吉川洋平" userId="19706b0f-5609-49a4-9fe3-c6e485df3adf" providerId="ADAL" clId="{C1019AA5-5FD7-5041-B62C-E9EE87D62EDA}" dt="2025-10-12T03:39:49.522" v="8351" actId="20577"/>
        <pc:sldMkLst>
          <pc:docMk/>
          <pc:sldMk cId="3355313912" sldId="403"/>
        </pc:sldMkLst>
        <pc:spChg chg="mod">
          <ac:chgData name="TH-INST 吉川洋平" userId="19706b0f-5609-49a4-9fe3-c6e485df3adf" providerId="ADAL" clId="{C1019AA5-5FD7-5041-B62C-E9EE87D62EDA}" dt="2025-10-12T03:39:49.522" v="8351" actId="20577"/>
          <ac:spMkLst>
            <pc:docMk/>
            <pc:sldMk cId="3355313912" sldId="403"/>
            <ac:spMk id="2" creationId="{255E85FB-2BDE-A08D-F96D-895D134D69BA}"/>
          </ac:spMkLst>
        </pc:spChg>
      </pc:sldChg>
      <pc:sldMasterChg chg="modSldLayout">
        <pc:chgData name="TH-INST 吉川洋平" userId="19706b0f-5609-49a4-9fe3-c6e485df3adf" providerId="ADAL" clId="{C1019AA5-5FD7-5041-B62C-E9EE87D62EDA}" dt="2025-09-28T13:08:13.666" v="1145"/>
        <pc:sldMasterMkLst>
          <pc:docMk/>
          <pc:sldMasterMk cId="1159133038" sldId="2147483923"/>
        </pc:sldMasterMkLst>
        <pc:sldLayoutChg chg="addSp">
          <pc:chgData name="TH-INST 吉川洋平" userId="19706b0f-5609-49a4-9fe3-c6e485df3adf" providerId="ADAL" clId="{C1019AA5-5FD7-5041-B62C-E9EE87D62EDA}" dt="2025-09-28T13:08:13.666" v="1145"/>
          <pc:sldLayoutMkLst>
            <pc:docMk/>
            <pc:sldMasterMk cId="1159133038" sldId="2147483923"/>
            <pc:sldLayoutMk cId="2970856423" sldId="2147483929"/>
          </pc:sldLayoutMkLst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6" creationId="{6C516665-52E2-ABC3-9F4E-B3CBA2A8EC0C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7" creationId="{5376DBD0-3BE3-57C0-935D-763E09974E59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8" creationId="{E04E10A9-9A5C-0240-300D-5348DD84E42C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9" creationId="{A59E9974-A760-3072-AC2D-7E29902A951F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10" creationId="{00294C61-7718-90F4-5240-9334A37E2EBB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11" creationId="{29087E57-E647-3F80-353D-C6A2B93F8172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12" creationId="{FD6C3B1F-2ECF-EE13-12BE-543B66B21FD6}"/>
            </ac:spMkLst>
          </pc:spChg>
        </pc:sldLayoutChg>
      </pc:sldMasterChg>
    </pc:docChg>
  </pc:docChgLst>
  <pc:docChgLst>
    <pc:chgData name="THIH12B23305 榎並拓駆" userId="S::ths40213@ths.hal.ac.jp::b2eeef6b-e52c-4e65-97c2-08177435cf2a" providerId="AD" clId="Web-{907E1954-B0C5-D5FD-97AA-43257B28A13A}"/>
    <pc:docChg chg="sldOrd">
      <pc:chgData name="THIH12B23305 榎並拓駆" userId="S::ths40213@ths.hal.ac.jp::b2eeef6b-e52c-4e65-97c2-08177435cf2a" providerId="AD" clId="Web-{907E1954-B0C5-D5FD-97AA-43257B28A13A}" dt="2025-10-16T02:55:25.537" v="1"/>
      <pc:docMkLst>
        <pc:docMk/>
      </pc:docMkLst>
      <pc:sldChg chg="ord">
        <pc:chgData name="THIH12B23305 榎並拓駆" userId="S::ths40213@ths.hal.ac.jp::b2eeef6b-e52c-4e65-97c2-08177435cf2a" providerId="AD" clId="Web-{907E1954-B0C5-D5FD-97AA-43257B28A13A}" dt="2025-10-16T02:55:25.537" v="1"/>
        <pc:sldMkLst>
          <pc:docMk/>
          <pc:sldMk cId="2190967763" sldId="397"/>
        </pc:sldMkLst>
      </pc:sldChg>
    </pc:docChg>
  </pc:docChgLst>
  <pc:docChgLst>
    <pc:chgData name="TH-INST 吉川洋平" userId="S::yoshikawa.yohei@thi.hal.ac.jp::19706b0f-5609-49a4-9fe3-c6e485df3adf" providerId="AD" clId="Web-{76944A00-17B7-A8E3-AD6A-FEEADFA5BC89}"/>
    <pc:docChg chg="addSld modSld sldOrd">
      <pc:chgData name="TH-INST 吉川洋平" userId="S::yoshikawa.yohei@thi.hal.ac.jp::19706b0f-5609-49a4-9fe3-c6e485df3adf" providerId="AD" clId="Web-{76944A00-17B7-A8E3-AD6A-FEEADFA5BC89}" dt="2025-10-16T02:08:21.842" v="10"/>
      <pc:docMkLst>
        <pc:docMk/>
      </pc:docMkLst>
      <pc:sldChg chg="addSp delSp modSp add ord replId">
        <pc:chgData name="TH-INST 吉川洋平" userId="S::yoshikawa.yohei@thi.hal.ac.jp::19706b0f-5609-49a4-9fe3-c6e485df3adf" providerId="AD" clId="Web-{76944A00-17B7-A8E3-AD6A-FEEADFA5BC89}" dt="2025-10-16T02:08:21.842" v="10"/>
        <pc:sldMkLst>
          <pc:docMk/>
          <pc:sldMk cId="2994344912" sldId="404"/>
        </pc:sldMkLst>
        <pc:spChg chg="del">
          <ac:chgData name="TH-INST 吉川洋平" userId="S::yoshikawa.yohei@thi.hal.ac.jp::19706b0f-5609-49a4-9fe3-c6e485df3adf" providerId="AD" clId="Web-{76944A00-17B7-A8E3-AD6A-FEEADFA5BC89}" dt="2025-10-16T02:07:34.402" v="3"/>
          <ac:spMkLst>
            <pc:docMk/>
            <pc:sldMk cId="2994344912" sldId="404"/>
            <ac:spMk id="4" creationId="{CBDF5C0C-E0E5-F31C-2CE4-078E5E3B4114}"/>
          </ac:spMkLst>
        </pc:spChg>
        <pc:spChg chg="del">
          <ac:chgData name="TH-INST 吉川洋平" userId="S::yoshikawa.yohei@thi.hal.ac.jp::19706b0f-5609-49a4-9fe3-c6e485df3adf" providerId="AD" clId="Web-{76944A00-17B7-A8E3-AD6A-FEEADFA5BC89}" dt="2025-10-16T02:07:44.184" v="5"/>
          <ac:spMkLst>
            <pc:docMk/>
            <pc:sldMk cId="2994344912" sldId="404"/>
            <ac:spMk id="6" creationId="{A6291E4D-721A-3515-3A52-12DD3D5893D9}"/>
          </ac:spMkLst>
        </pc:spChg>
        <pc:spChg chg="del">
          <ac:chgData name="TH-INST 吉川洋平" userId="S::yoshikawa.yohei@thi.hal.ac.jp::19706b0f-5609-49a4-9fe3-c6e485df3adf" providerId="AD" clId="Web-{76944A00-17B7-A8E3-AD6A-FEEADFA5BC89}" dt="2025-10-16T02:07:32.481" v="2"/>
          <ac:spMkLst>
            <pc:docMk/>
            <pc:sldMk cId="2994344912" sldId="404"/>
            <ac:spMk id="7" creationId="{C4BB1738-18ED-8E3E-889D-05BE530562FE}"/>
          </ac:spMkLst>
        </pc:spChg>
        <pc:graphicFrameChg chg="add mod modGraphic">
          <ac:chgData name="TH-INST 吉川洋平" userId="S::yoshikawa.yohei@thi.hal.ac.jp::19706b0f-5609-49a4-9fe3-c6e485df3adf" providerId="AD" clId="Web-{76944A00-17B7-A8E3-AD6A-FEEADFA5BC89}" dt="2025-10-16T02:08:21.842" v="10"/>
          <ac:graphicFrameMkLst>
            <pc:docMk/>
            <pc:sldMk cId="2994344912" sldId="404"/>
            <ac:graphicFrameMk id="5" creationId="{7B0EE902-EF5D-D783-190E-4BB74BE0A730}"/>
          </ac:graphicFrameMkLst>
        </pc:graphicFrameChg>
        <pc:picChg chg="del">
          <ac:chgData name="TH-INST 吉川洋平" userId="S::yoshikawa.yohei@thi.hal.ac.jp::19706b0f-5609-49a4-9fe3-c6e485df3adf" providerId="AD" clId="Web-{76944A00-17B7-A8E3-AD6A-FEEADFA5BC89}" dt="2025-10-16T02:07:32.481" v="1"/>
          <ac:picMkLst>
            <pc:docMk/>
            <pc:sldMk cId="2994344912" sldId="404"/>
            <ac:picMk id="3" creationId="{05607C27-8B88-4151-11BF-E260E55E44C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176B0-A2C2-4AE6-9605-F6633CF73C36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ACFCB6E-EE72-47A6-8597-6BCDAD2118E7}">
      <dgm:prSet/>
      <dgm:spPr/>
      <dgm:t>
        <a:bodyPr/>
        <a:lstStyle/>
        <a:p>
          <a:r>
            <a:rPr kumimoji="1" lang="en-US" altLang="ja-JP"/>
            <a:t>Node </a:t>
          </a:r>
          <a:r>
            <a:rPr kumimoji="1" lang="ja-JP" altLang="en-US"/>
            <a:t>コマンドの確認</a:t>
          </a:r>
          <a:endParaRPr lang="en-US"/>
        </a:p>
      </dgm:t>
    </dgm:pt>
    <dgm:pt modelId="{546C52FE-A740-4533-AF1B-37F4F56F153C}" type="parTrans" cxnId="{2B8B7C8D-70C7-4424-9E7E-7B3261F96813}">
      <dgm:prSet/>
      <dgm:spPr/>
      <dgm:t>
        <a:bodyPr/>
        <a:lstStyle/>
        <a:p>
          <a:endParaRPr lang="en-US"/>
        </a:p>
      </dgm:t>
    </dgm:pt>
    <dgm:pt modelId="{214EE749-E479-4859-AD60-A5628C35216C}" type="sibTrans" cxnId="{2B8B7C8D-70C7-4424-9E7E-7B3261F96813}">
      <dgm:prSet/>
      <dgm:spPr/>
      <dgm:t>
        <a:bodyPr/>
        <a:lstStyle/>
        <a:p>
          <a:endParaRPr lang="en-US"/>
        </a:p>
      </dgm:t>
    </dgm:pt>
    <dgm:pt modelId="{D5EB9F10-2B5F-401A-9BC5-883781594094}">
      <dgm:prSet/>
      <dgm:spPr/>
      <dgm:t>
        <a:bodyPr/>
        <a:lstStyle/>
        <a:p>
          <a:r>
            <a:rPr lang="ja-JP" altLang="en-US" cap="none" spc="150">
              <a:solidFill>
                <a:schemeClr val="tx1">
                  <a:lumMod val="65000"/>
                  <a:lumOff val="35000"/>
                </a:schemeClr>
              </a:solidFill>
            </a:rPr>
            <a:t>はじめてのプログラミング</a:t>
          </a:r>
          <a:endParaRPr lang="en-US"/>
        </a:p>
      </dgm:t>
    </dgm:pt>
    <dgm:pt modelId="{C62CF4F0-43D7-41A0-BCC8-178775FB0C52}" type="parTrans" cxnId="{1AA5FDA5-E8E4-43D6-BC09-D253C4847443}">
      <dgm:prSet/>
      <dgm:spPr/>
      <dgm:t>
        <a:bodyPr/>
        <a:lstStyle/>
        <a:p>
          <a:endParaRPr lang="en-US"/>
        </a:p>
      </dgm:t>
    </dgm:pt>
    <dgm:pt modelId="{41192B68-86C0-4404-A752-8A4301D94114}" type="sibTrans" cxnId="{1AA5FDA5-E8E4-43D6-BC09-D253C4847443}">
      <dgm:prSet/>
      <dgm:spPr/>
      <dgm:t>
        <a:bodyPr/>
        <a:lstStyle/>
        <a:p>
          <a:endParaRPr lang="en-US"/>
        </a:p>
      </dgm:t>
    </dgm:pt>
    <dgm:pt modelId="{09526A31-20FA-4BF6-892D-B91FF9D57E01}">
      <dgm:prSet/>
      <dgm:spPr/>
      <dgm:t>
        <a:bodyPr/>
        <a:lstStyle/>
        <a:p>
          <a:r>
            <a:rPr lang="en-US"/>
            <a:t>Webサーバの起動・停止</a:t>
          </a:r>
        </a:p>
      </dgm:t>
    </dgm:pt>
    <dgm:pt modelId="{EBB7CB7D-E30C-44F3-B9D7-8F3F38CA8989}" type="parTrans" cxnId="{E0CBD9C8-D5BF-4833-B6D3-655069D1A998}">
      <dgm:prSet/>
      <dgm:spPr/>
      <dgm:t>
        <a:bodyPr/>
        <a:lstStyle/>
        <a:p>
          <a:endParaRPr lang="en-US"/>
        </a:p>
      </dgm:t>
    </dgm:pt>
    <dgm:pt modelId="{0D62F6E6-6E6A-4CC2-B44D-C765898227B7}" type="sibTrans" cxnId="{E0CBD9C8-D5BF-4833-B6D3-655069D1A998}">
      <dgm:prSet/>
      <dgm:spPr/>
      <dgm:t>
        <a:bodyPr/>
        <a:lstStyle/>
        <a:p>
          <a:endParaRPr lang="en-US"/>
        </a:p>
      </dgm:t>
    </dgm:pt>
    <dgm:pt modelId="{F53A4B36-83AA-4531-AE4B-F42D8F287A1C}">
      <dgm:prSet/>
      <dgm:spPr/>
      <dgm:t>
        <a:bodyPr/>
        <a:lstStyle/>
        <a:p>
          <a:endParaRPr lang="en-US"/>
        </a:p>
      </dgm:t>
    </dgm:pt>
    <dgm:pt modelId="{B36F091C-EEAA-441C-B347-72AB523E315B}" type="parTrans" cxnId="{AEA97906-B893-47A4-B8DC-8084F3291B3D}">
      <dgm:prSet/>
      <dgm:spPr/>
      <dgm:t>
        <a:bodyPr/>
        <a:lstStyle/>
        <a:p>
          <a:endParaRPr lang="en-US"/>
        </a:p>
      </dgm:t>
    </dgm:pt>
    <dgm:pt modelId="{FBF2DBB8-78F1-43C4-9AF0-2F4176E477C5}" type="sibTrans" cxnId="{AEA97906-B893-47A4-B8DC-8084F3291B3D}">
      <dgm:prSet/>
      <dgm:spPr/>
      <dgm:t>
        <a:bodyPr/>
        <a:lstStyle/>
        <a:p>
          <a:endParaRPr lang="en-US"/>
        </a:p>
      </dgm:t>
    </dgm:pt>
    <dgm:pt modelId="{DC3FBF9B-6999-AB45-A7A8-6EA7EC094E5C}" type="pres">
      <dgm:prSet presAssocID="{97F176B0-A2C2-4AE6-9605-F6633CF73C36}" presName="vert0" presStyleCnt="0">
        <dgm:presLayoutVars>
          <dgm:dir/>
          <dgm:animOne val="branch"/>
          <dgm:animLvl val="lvl"/>
        </dgm:presLayoutVars>
      </dgm:prSet>
      <dgm:spPr/>
    </dgm:pt>
    <dgm:pt modelId="{82D47276-AF7D-CA40-976F-15367D0DC33F}" type="pres">
      <dgm:prSet presAssocID="{3ACFCB6E-EE72-47A6-8597-6BCDAD2118E7}" presName="thickLine" presStyleLbl="alignNode1" presStyleIdx="0" presStyleCnt="4"/>
      <dgm:spPr/>
    </dgm:pt>
    <dgm:pt modelId="{A45D02FE-5E07-0043-B06C-EC497EF96396}" type="pres">
      <dgm:prSet presAssocID="{3ACFCB6E-EE72-47A6-8597-6BCDAD2118E7}" presName="horz1" presStyleCnt="0"/>
      <dgm:spPr/>
    </dgm:pt>
    <dgm:pt modelId="{15B7C9EB-FD85-0B42-AE3F-5330BF20D627}" type="pres">
      <dgm:prSet presAssocID="{3ACFCB6E-EE72-47A6-8597-6BCDAD2118E7}" presName="tx1" presStyleLbl="revTx" presStyleIdx="0" presStyleCnt="4"/>
      <dgm:spPr/>
    </dgm:pt>
    <dgm:pt modelId="{00023E7B-B959-BE41-BC66-9D1D844BEFD1}" type="pres">
      <dgm:prSet presAssocID="{3ACFCB6E-EE72-47A6-8597-6BCDAD2118E7}" presName="vert1" presStyleCnt="0"/>
      <dgm:spPr/>
    </dgm:pt>
    <dgm:pt modelId="{E10E9FC3-2872-524F-8890-7E9ABC5D2205}" type="pres">
      <dgm:prSet presAssocID="{D5EB9F10-2B5F-401A-9BC5-883781594094}" presName="thickLine" presStyleLbl="alignNode1" presStyleIdx="1" presStyleCnt="4"/>
      <dgm:spPr/>
    </dgm:pt>
    <dgm:pt modelId="{9B043BFB-6106-1844-A20F-31D9BA01C93D}" type="pres">
      <dgm:prSet presAssocID="{D5EB9F10-2B5F-401A-9BC5-883781594094}" presName="horz1" presStyleCnt="0"/>
      <dgm:spPr/>
    </dgm:pt>
    <dgm:pt modelId="{4B628BC4-7F0D-4F4C-A7C8-7199F7C54196}" type="pres">
      <dgm:prSet presAssocID="{D5EB9F10-2B5F-401A-9BC5-883781594094}" presName="tx1" presStyleLbl="revTx" presStyleIdx="1" presStyleCnt="4"/>
      <dgm:spPr/>
    </dgm:pt>
    <dgm:pt modelId="{9EE2F859-AF23-9C4D-8167-9DD8E7CFEB14}" type="pres">
      <dgm:prSet presAssocID="{D5EB9F10-2B5F-401A-9BC5-883781594094}" presName="vert1" presStyleCnt="0"/>
      <dgm:spPr/>
    </dgm:pt>
    <dgm:pt modelId="{98FCC60E-AAEF-4C44-B1E4-F2D5C8E29C18}" type="pres">
      <dgm:prSet presAssocID="{09526A31-20FA-4BF6-892D-B91FF9D57E01}" presName="thickLine" presStyleLbl="alignNode1" presStyleIdx="2" presStyleCnt="4"/>
      <dgm:spPr/>
    </dgm:pt>
    <dgm:pt modelId="{BF3A250B-FA92-2344-ACC1-7987ECB60C60}" type="pres">
      <dgm:prSet presAssocID="{09526A31-20FA-4BF6-892D-B91FF9D57E01}" presName="horz1" presStyleCnt="0"/>
      <dgm:spPr/>
    </dgm:pt>
    <dgm:pt modelId="{78017925-55C3-D84B-8190-6BEB44BDD6CA}" type="pres">
      <dgm:prSet presAssocID="{09526A31-20FA-4BF6-892D-B91FF9D57E01}" presName="tx1" presStyleLbl="revTx" presStyleIdx="2" presStyleCnt="4"/>
      <dgm:spPr/>
    </dgm:pt>
    <dgm:pt modelId="{653E068A-441D-7147-AD10-8E9743E3534C}" type="pres">
      <dgm:prSet presAssocID="{09526A31-20FA-4BF6-892D-B91FF9D57E01}" presName="vert1" presStyleCnt="0"/>
      <dgm:spPr/>
    </dgm:pt>
    <dgm:pt modelId="{C4AD677D-7C2F-AB42-AA8B-443C494CDC54}" type="pres">
      <dgm:prSet presAssocID="{F53A4B36-83AA-4531-AE4B-F42D8F287A1C}" presName="thickLine" presStyleLbl="alignNode1" presStyleIdx="3" presStyleCnt="4"/>
      <dgm:spPr/>
    </dgm:pt>
    <dgm:pt modelId="{B529A756-D36F-3240-87EA-D0E248BCD08A}" type="pres">
      <dgm:prSet presAssocID="{F53A4B36-83AA-4531-AE4B-F42D8F287A1C}" presName="horz1" presStyleCnt="0"/>
      <dgm:spPr/>
    </dgm:pt>
    <dgm:pt modelId="{BBE82A68-697F-A844-AB0B-6227ACD335C6}" type="pres">
      <dgm:prSet presAssocID="{F53A4B36-83AA-4531-AE4B-F42D8F287A1C}" presName="tx1" presStyleLbl="revTx" presStyleIdx="3" presStyleCnt="4"/>
      <dgm:spPr/>
    </dgm:pt>
    <dgm:pt modelId="{41D14D22-BF2A-8F4D-94F6-2BAA016271A8}" type="pres">
      <dgm:prSet presAssocID="{F53A4B36-83AA-4531-AE4B-F42D8F287A1C}" presName="vert1" presStyleCnt="0"/>
      <dgm:spPr/>
    </dgm:pt>
  </dgm:ptLst>
  <dgm:cxnLst>
    <dgm:cxn modelId="{AEA97906-B893-47A4-B8DC-8084F3291B3D}" srcId="{97F176B0-A2C2-4AE6-9605-F6633CF73C36}" destId="{F53A4B36-83AA-4531-AE4B-F42D8F287A1C}" srcOrd="3" destOrd="0" parTransId="{B36F091C-EEAA-441C-B347-72AB523E315B}" sibTransId="{FBF2DBB8-78F1-43C4-9AF0-2F4176E477C5}"/>
    <dgm:cxn modelId="{535A2A2D-737A-564F-9E9E-DE63FF7E7B81}" type="presOf" srcId="{3ACFCB6E-EE72-47A6-8597-6BCDAD2118E7}" destId="{15B7C9EB-FD85-0B42-AE3F-5330BF20D627}" srcOrd="0" destOrd="0" presId="urn:microsoft.com/office/officeart/2008/layout/LinedList"/>
    <dgm:cxn modelId="{73C98E32-79D3-CE4D-AEFC-2895F65ABEE6}" type="presOf" srcId="{D5EB9F10-2B5F-401A-9BC5-883781594094}" destId="{4B628BC4-7F0D-4F4C-A7C8-7199F7C54196}" srcOrd="0" destOrd="0" presId="urn:microsoft.com/office/officeart/2008/layout/LinedList"/>
    <dgm:cxn modelId="{3E4EAE86-5A1B-DE44-A9A7-411C99CE9EAD}" type="presOf" srcId="{F53A4B36-83AA-4531-AE4B-F42D8F287A1C}" destId="{BBE82A68-697F-A844-AB0B-6227ACD335C6}" srcOrd="0" destOrd="0" presId="urn:microsoft.com/office/officeart/2008/layout/LinedList"/>
    <dgm:cxn modelId="{2B8B7C8D-70C7-4424-9E7E-7B3261F96813}" srcId="{97F176B0-A2C2-4AE6-9605-F6633CF73C36}" destId="{3ACFCB6E-EE72-47A6-8597-6BCDAD2118E7}" srcOrd="0" destOrd="0" parTransId="{546C52FE-A740-4533-AF1B-37F4F56F153C}" sibTransId="{214EE749-E479-4859-AD60-A5628C35216C}"/>
    <dgm:cxn modelId="{1AA5FDA5-E8E4-43D6-BC09-D253C4847443}" srcId="{97F176B0-A2C2-4AE6-9605-F6633CF73C36}" destId="{D5EB9F10-2B5F-401A-9BC5-883781594094}" srcOrd="1" destOrd="0" parTransId="{C62CF4F0-43D7-41A0-BCC8-178775FB0C52}" sibTransId="{41192B68-86C0-4404-A752-8A4301D94114}"/>
    <dgm:cxn modelId="{E0CBD9C8-D5BF-4833-B6D3-655069D1A998}" srcId="{97F176B0-A2C2-4AE6-9605-F6633CF73C36}" destId="{09526A31-20FA-4BF6-892D-B91FF9D57E01}" srcOrd="2" destOrd="0" parTransId="{EBB7CB7D-E30C-44F3-B9D7-8F3F38CA8989}" sibTransId="{0D62F6E6-6E6A-4CC2-B44D-C765898227B7}"/>
    <dgm:cxn modelId="{603BB3E9-0BA6-A84F-BE9A-9637DD043904}" type="presOf" srcId="{09526A31-20FA-4BF6-892D-B91FF9D57E01}" destId="{78017925-55C3-D84B-8190-6BEB44BDD6CA}" srcOrd="0" destOrd="0" presId="urn:microsoft.com/office/officeart/2008/layout/LinedList"/>
    <dgm:cxn modelId="{4469C3F7-6700-B54E-BAB1-615658E514CC}" type="presOf" srcId="{97F176B0-A2C2-4AE6-9605-F6633CF73C36}" destId="{DC3FBF9B-6999-AB45-A7A8-6EA7EC094E5C}" srcOrd="0" destOrd="0" presId="urn:microsoft.com/office/officeart/2008/layout/LinedList"/>
    <dgm:cxn modelId="{9183E68B-F0D4-3342-B88E-7F694A5628DE}" type="presParOf" srcId="{DC3FBF9B-6999-AB45-A7A8-6EA7EC094E5C}" destId="{82D47276-AF7D-CA40-976F-15367D0DC33F}" srcOrd="0" destOrd="0" presId="urn:microsoft.com/office/officeart/2008/layout/LinedList"/>
    <dgm:cxn modelId="{E1794B78-29EB-5C4D-A2C6-9E55740AD9BB}" type="presParOf" srcId="{DC3FBF9B-6999-AB45-A7A8-6EA7EC094E5C}" destId="{A45D02FE-5E07-0043-B06C-EC497EF96396}" srcOrd="1" destOrd="0" presId="urn:microsoft.com/office/officeart/2008/layout/LinedList"/>
    <dgm:cxn modelId="{53A23043-E75A-3546-AEE5-3AED5406A269}" type="presParOf" srcId="{A45D02FE-5E07-0043-B06C-EC497EF96396}" destId="{15B7C9EB-FD85-0B42-AE3F-5330BF20D627}" srcOrd="0" destOrd="0" presId="urn:microsoft.com/office/officeart/2008/layout/LinedList"/>
    <dgm:cxn modelId="{409BE18C-AADA-3243-8250-ED3E3D3F9A2E}" type="presParOf" srcId="{A45D02FE-5E07-0043-B06C-EC497EF96396}" destId="{00023E7B-B959-BE41-BC66-9D1D844BEFD1}" srcOrd="1" destOrd="0" presId="urn:microsoft.com/office/officeart/2008/layout/LinedList"/>
    <dgm:cxn modelId="{28A4DA1D-3DB7-3D4C-BA9E-73F18E514DB7}" type="presParOf" srcId="{DC3FBF9B-6999-AB45-A7A8-6EA7EC094E5C}" destId="{E10E9FC3-2872-524F-8890-7E9ABC5D2205}" srcOrd="2" destOrd="0" presId="urn:microsoft.com/office/officeart/2008/layout/LinedList"/>
    <dgm:cxn modelId="{CC64E2A3-D307-C644-8229-947F9D6ECBA5}" type="presParOf" srcId="{DC3FBF9B-6999-AB45-A7A8-6EA7EC094E5C}" destId="{9B043BFB-6106-1844-A20F-31D9BA01C93D}" srcOrd="3" destOrd="0" presId="urn:microsoft.com/office/officeart/2008/layout/LinedList"/>
    <dgm:cxn modelId="{B4ED89F0-4A8E-C941-8556-A530A583CD76}" type="presParOf" srcId="{9B043BFB-6106-1844-A20F-31D9BA01C93D}" destId="{4B628BC4-7F0D-4F4C-A7C8-7199F7C54196}" srcOrd="0" destOrd="0" presId="urn:microsoft.com/office/officeart/2008/layout/LinedList"/>
    <dgm:cxn modelId="{95EEFA5A-3C48-054A-82D7-63F3BFC8ED4D}" type="presParOf" srcId="{9B043BFB-6106-1844-A20F-31D9BA01C93D}" destId="{9EE2F859-AF23-9C4D-8167-9DD8E7CFEB14}" srcOrd="1" destOrd="0" presId="urn:microsoft.com/office/officeart/2008/layout/LinedList"/>
    <dgm:cxn modelId="{02DE6BA6-0CC6-334B-9FF9-9BCB4E77DFF7}" type="presParOf" srcId="{DC3FBF9B-6999-AB45-A7A8-6EA7EC094E5C}" destId="{98FCC60E-AAEF-4C44-B1E4-F2D5C8E29C18}" srcOrd="4" destOrd="0" presId="urn:microsoft.com/office/officeart/2008/layout/LinedList"/>
    <dgm:cxn modelId="{5B13BA66-7A44-E542-BE06-17D9F44C9A08}" type="presParOf" srcId="{DC3FBF9B-6999-AB45-A7A8-6EA7EC094E5C}" destId="{BF3A250B-FA92-2344-ACC1-7987ECB60C60}" srcOrd="5" destOrd="0" presId="urn:microsoft.com/office/officeart/2008/layout/LinedList"/>
    <dgm:cxn modelId="{C2E4B943-4D1E-314B-9BBB-9529924CBAFA}" type="presParOf" srcId="{BF3A250B-FA92-2344-ACC1-7987ECB60C60}" destId="{78017925-55C3-D84B-8190-6BEB44BDD6CA}" srcOrd="0" destOrd="0" presId="urn:microsoft.com/office/officeart/2008/layout/LinedList"/>
    <dgm:cxn modelId="{A84E9FD2-698F-184F-A95C-E3CD3A786118}" type="presParOf" srcId="{BF3A250B-FA92-2344-ACC1-7987ECB60C60}" destId="{653E068A-441D-7147-AD10-8E9743E3534C}" srcOrd="1" destOrd="0" presId="urn:microsoft.com/office/officeart/2008/layout/LinedList"/>
    <dgm:cxn modelId="{CF4569B3-AEC2-3348-A1E6-8AB1795F0B30}" type="presParOf" srcId="{DC3FBF9B-6999-AB45-A7A8-6EA7EC094E5C}" destId="{C4AD677D-7C2F-AB42-AA8B-443C494CDC54}" srcOrd="6" destOrd="0" presId="urn:microsoft.com/office/officeart/2008/layout/LinedList"/>
    <dgm:cxn modelId="{3885FC80-6DA8-E248-9E6E-9639BB22318C}" type="presParOf" srcId="{DC3FBF9B-6999-AB45-A7A8-6EA7EC094E5C}" destId="{B529A756-D36F-3240-87EA-D0E248BCD08A}" srcOrd="7" destOrd="0" presId="urn:microsoft.com/office/officeart/2008/layout/LinedList"/>
    <dgm:cxn modelId="{EC3277E2-1400-194B-8A7B-F14345C89E84}" type="presParOf" srcId="{B529A756-D36F-3240-87EA-D0E248BCD08A}" destId="{BBE82A68-697F-A844-AB0B-6227ACD335C6}" srcOrd="0" destOrd="0" presId="urn:microsoft.com/office/officeart/2008/layout/LinedList"/>
    <dgm:cxn modelId="{BAC1004C-A4DF-DA41-A6A9-189B2709E823}" type="presParOf" srcId="{B529A756-D36F-3240-87EA-D0E248BCD08A}" destId="{41D14D22-BF2A-8F4D-94F6-2BAA016271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47276-AF7D-CA40-976F-15367D0DC33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7C9EB-FD85-0B42-AE3F-5330BF20D627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3900" kern="1200"/>
            <a:t>Node </a:t>
          </a:r>
          <a:r>
            <a:rPr kumimoji="1" lang="ja-JP" altLang="en-US" sz="3900" kern="1200"/>
            <a:t>コマンドの確認</a:t>
          </a:r>
          <a:endParaRPr lang="en-US" sz="3900" kern="1200"/>
        </a:p>
      </dsp:txBody>
      <dsp:txXfrm>
        <a:off x="0" y="0"/>
        <a:ext cx="10515600" cy="1087834"/>
      </dsp:txXfrm>
    </dsp:sp>
    <dsp:sp modelId="{E10E9FC3-2872-524F-8890-7E9ABC5D2205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28BC4-7F0D-4F4C-A7C8-7199F7C54196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900" kern="1200" cap="none" spc="150">
              <a:solidFill>
                <a:schemeClr val="tx1">
                  <a:lumMod val="65000"/>
                  <a:lumOff val="35000"/>
                </a:schemeClr>
              </a:solidFill>
            </a:rPr>
            <a:t>はじめてのプログラミング</a:t>
          </a:r>
          <a:endParaRPr lang="en-US" sz="3900" kern="1200"/>
        </a:p>
      </dsp:txBody>
      <dsp:txXfrm>
        <a:off x="0" y="1087834"/>
        <a:ext cx="10515600" cy="1087834"/>
      </dsp:txXfrm>
    </dsp:sp>
    <dsp:sp modelId="{98FCC60E-AAEF-4C44-B1E4-F2D5C8E29C18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7925-55C3-D84B-8190-6BEB44BDD6CA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Webサーバの起動・停止</a:t>
          </a:r>
        </a:p>
      </dsp:txBody>
      <dsp:txXfrm>
        <a:off x="0" y="2175669"/>
        <a:ext cx="10515600" cy="1087834"/>
      </dsp:txXfrm>
    </dsp:sp>
    <dsp:sp modelId="{C4AD677D-7C2F-AB42-AA8B-443C494CDC5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82A68-697F-A844-AB0B-6227ACD335C6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9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rPr lang="ja-JP" altLang="en-US"/>
              <a:t>2025/10/15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7E45E-EF7F-47D2-902F-C9DFFDE927CF}" type="slidenum">
              <a:rPr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49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202A7-08C8-755E-2544-663E6F49D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DF88D7-03BC-0C7F-687C-DDAE41EE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455F9-F238-5D25-5FA9-57219D9B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C3999B-69CA-E157-9E71-41C2DA98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937BA-E7DF-9815-38CF-E823BF94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5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5985F-6E6A-289D-9619-23485533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60E8CE-A52C-5428-BFEA-4BEC67599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B66FF-6CF7-1C26-20C1-9A7B8C4A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40916-0439-204D-EED2-43B689D7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73D2BF-68E1-F625-D695-5AA21C86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79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A8FD01-60B9-BE59-9CCB-CAC8270F7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A28971-2981-2EEC-8F3E-472C5302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4439E-3A0E-8639-2AC1-B94759BD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23961-FE0E-FAE0-149C-818D8844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EEAE03-8024-4C1A-E08B-ACB08324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44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、グラフィック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518616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C0540-2C68-84D7-2BE0-6CB02DA0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583232-20CF-D2A9-9644-DCF101DB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24D3E-2BC7-FD15-CBC2-501AA704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3086B4-08A4-B88D-B7A7-CF0DA84F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F614C-BB15-4C38-484C-2F19480A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4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7C152-61B1-7D00-453E-DD4A80A1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4912A5-0668-6E1C-86D3-31142BF4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9D167-B4C1-B86E-BD3A-BF574EE5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F95A9-B045-9237-4100-F657AC89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A1ED8-CECF-66D2-5686-2D827077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77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53A72-8613-D407-4BE0-FACC7AE9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EE423-F32C-0246-9A72-228C77F71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0576AA-8C3D-7DA1-5E6A-2CF530A49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51E-DF28-4D83-5412-17E9CFE0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F757FB-AD08-3CA3-8804-5E30077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2082D6-2042-3905-C498-8B7F6798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221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019BB-B2E5-7631-7139-848FEAF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1CB871-845D-8686-DD70-55D5BC5A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003E74-03FE-0B8B-499A-0AB83535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7A2C72-AB9C-C9F1-E556-FD8B18B07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7D919A-D65E-DA60-1DFA-1397694E7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29BBA7-4CF7-0324-C874-EFB09F3A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4E341F-F4F7-E91A-0281-9E7DDFB3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7B2C0C-0EDF-4714-DCB5-A293FE40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41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07549-5394-EFD1-D11A-96738220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C2A367-9B27-0BF1-1FE4-EBD96A06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2F1-33D3-5948-BC7E-E07C94A99E36}" type="datetimeFigureOut">
              <a:rPr kumimoji="1" lang="ja-JP" altLang="en-US"/>
              <a:t>2025/10/15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6868CA-CE39-55B3-81AD-B9AC027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DD85E3-64A2-FE5C-FFC0-B18E1E82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6C516665-52E2-ABC3-9F4E-B3CBA2A8EC0C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5376DBD0-3BE3-57C0-935D-763E09974E59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E04E10A9-9A5C-0240-300D-5348DD84E42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A59E9974-A760-3072-AC2D-7E29902A951F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00294C61-7718-90F4-5240-9334A37E2EBB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9087E57-E647-3F80-353D-C6A2B93F8172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FD6C3B1F-2ECF-EE13-12BE-543B66B21FD6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8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159459-0A1A-9C89-2BC0-21FF5457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0843D6-F921-FC50-6333-BD4A277A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BC1CCA-2AB9-E3B5-A738-B69AB7D2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814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0F653-20D6-890E-7A91-B9A9151C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BEFC3F-0687-EB5F-81A7-390F1A7B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2ABCE4-795D-DA30-D900-4682DC644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0A35CD-08F3-A510-D8CC-93B8E9F0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88271D-143C-A587-3766-77FF70C6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011201-9892-2E04-546E-06707452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8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F3CC8-7332-3CC2-A854-84F5C7E6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DC60C7-2297-7373-B16F-2710D5110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143083-E1C3-5595-A1DB-7A6DBDB9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532B82-5E0F-DFDB-0E68-A277D9E0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6BA574-2EA7-0848-06D0-1296AE51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3A5532-09CC-20A8-C096-BDC069F8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36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57CE26-4396-1615-4F74-130D9824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8FF5CC-D74C-9E44-8393-2E9F89EB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55012-D814-ACF1-7A84-31226FB8D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6DB38-C605-B92C-C62B-13FFE7959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F87E8-B92E-15EB-F1A7-2320F8191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725" r:id="rId13"/>
    <p:sldLayoutId id="2147483726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8">
            <a:extLst>
              <a:ext uri="{FF2B5EF4-FFF2-40B4-BE49-F238E27FC236}">
                <a16:creationId xmlns:a16="http://schemas.microsoft.com/office/drawing/2014/main" id="{F6F92911-3B65-F959-EB32-1FE77B9D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タイトル 5">
            <a:extLst>
              <a:ext uri="{FF2B5EF4-FFF2-40B4-BE49-F238E27FC236}">
                <a16:creationId xmlns:a16="http://schemas.microsoft.com/office/drawing/2014/main" id="{EF7A6E6D-C19D-B3DE-12CD-74CF04BCF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altLang="ja-JP">
                <a:ea typeface="Yu Gothic"/>
              </a:rPr>
              <a:t>Node.Js</a:t>
            </a:r>
            <a:br>
              <a:rPr lang="ja-JP" altLang="ja-JP"/>
            </a:br>
            <a:endParaRPr lang="ja-JP" altLang="en-US"/>
          </a:p>
        </p:txBody>
      </p:sp>
      <p:sp>
        <p:nvSpPr>
          <p:cNvPr id="32" name="字幕 7">
            <a:extLst>
              <a:ext uri="{FF2B5EF4-FFF2-40B4-BE49-F238E27FC236}">
                <a16:creationId xmlns:a16="http://schemas.microsoft.com/office/drawing/2014/main" id="{9A541625-AC66-8E94-EBEB-F14A85DEC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 altLang="ja-JP">
                <a:ea typeface="Yu Gothic Medium"/>
              </a:rPr>
              <a:t>JS23 </a:t>
            </a:r>
          </a:p>
          <a:p>
            <a:r>
              <a:rPr lang="en-US" altLang="ja-JP">
                <a:ea typeface="Yu Gothic Medium"/>
              </a:rPr>
              <a:t>Node.js </a:t>
            </a:r>
            <a:r>
              <a:rPr lang="ja-JP" altLang="en-US">
                <a:ea typeface="Yu Gothic Medium"/>
              </a:rPr>
              <a:t>をはじめる</a:t>
            </a:r>
          </a:p>
        </p:txBody>
      </p:sp>
      <p:sp>
        <p:nvSpPr>
          <p:cNvPr id="33" name="Freeform: Shape 30">
            <a:extLst>
              <a:ext uri="{FF2B5EF4-FFF2-40B4-BE49-F238E27FC236}">
                <a16:creationId xmlns:a16="http://schemas.microsoft.com/office/drawing/2014/main" id="{BD9CDAE5-72D4-35A5-0B00-068A79BB5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2">
            <a:extLst>
              <a:ext uri="{FF2B5EF4-FFF2-40B4-BE49-F238E27FC236}">
                <a16:creationId xmlns:a16="http://schemas.microsoft.com/office/drawing/2014/main" id="{A5539400-2F3C-18FC-42A7-0B306C028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5" name="図 34" descr="アイコン&#10;&#10;説明は自動で生成されたものです">
            <a:extLst>
              <a:ext uri="{FF2B5EF4-FFF2-40B4-BE49-F238E27FC236}">
                <a16:creationId xmlns:a16="http://schemas.microsoft.com/office/drawing/2014/main" id="{4767A67F-3C41-F4FF-9E90-6B1B5CAD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994683"/>
            <a:ext cx="4939504" cy="248568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6" name="Freeform: Shape 34">
            <a:extLst>
              <a:ext uri="{FF2B5EF4-FFF2-40B4-BE49-F238E27FC236}">
                <a16:creationId xmlns:a16="http://schemas.microsoft.com/office/drawing/2014/main" id="{37D97BB8-15D6-94AA-8E2A-43637741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D858F49-2DE4-3BB2-BDCB-E5411A06D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8">
            <a:extLst>
              <a:ext uri="{FF2B5EF4-FFF2-40B4-BE49-F238E27FC236}">
                <a16:creationId xmlns:a16="http://schemas.microsoft.com/office/drawing/2014/main" id="{DFC39E63-F26D-8D0D-C9AC-DC632FC1D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40">
            <a:extLst>
              <a:ext uri="{FF2B5EF4-FFF2-40B4-BE49-F238E27FC236}">
                <a16:creationId xmlns:a16="http://schemas.microsoft.com/office/drawing/2014/main" id="{6ACBF2AB-732C-D0F2-77DD-A001796D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437550C1-BF3B-37AC-8A80-213B22BD34F3}"/>
              </a:ext>
            </a:extLst>
          </p:cNvPr>
          <p:cNvSpPr txBox="1">
            <a:spLocks/>
          </p:cNvSpPr>
          <p:nvPr/>
        </p:nvSpPr>
        <p:spPr>
          <a:xfrm>
            <a:off x="5213088" y="2704705"/>
            <a:ext cx="2685348" cy="1095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D450-19DE-300F-AEE9-F27C29C4D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6C76-FEF9-5A46-1FDC-A5EDEB98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ja-JP" altLang="en-US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はじめてのプログラミング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C20D5FB-ABFE-6F88-8C85-97ECC8133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62DFC598-CF69-FE76-0ADA-26925528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09738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258C1-88A4-AFA7-2AA9-AF53E664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05702C7D-6B39-4C5F-E1BF-0D253F3D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ファイル構成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F6F41E11-96F9-C4F4-29F8-B65A30A78FD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64DA86-7C12-4754-A6D9-B65EF1771E60}"/>
              </a:ext>
            </a:extLst>
          </p:cNvPr>
          <p:cNvSpPr txBox="1"/>
          <p:nvPr/>
        </p:nvSpPr>
        <p:spPr>
          <a:xfrm>
            <a:off x="838200" y="1690688"/>
            <a:ext cx="9982200" cy="15580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r>
              <a:rPr lang="en" altLang="ja-JP"/>
              <a:t>01_start</a:t>
            </a:r>
          </a:p>
          <a:p>
            <a:r>
              <a:rPr lang="en" altLang="ja-JP"/>
              <a:t>├── hello.js</a:t>
            </a:r>
          </a:p>
          <a:p>
            <a:r>
              <a:rPr lang="en" altLang="ja-JP"/>
              <a:t>└── profile.js</a:t>
            </a:r>
          </a:p>
        </p:txBody>
      </p:sp>
    </p:spTree>
    <p:extLst>
      <p:ext uri="{BB962C8B-B14F-4D97-AF65-F5344CB8AC3E}">
        <p14:creationId xmlns:p14="http://schemas.microsoft.com/office/powerpoint/2010/main" val="56173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81A27-113F-618E-218F-49ED5F80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FF30FE42-3434-65C6-7FEB-17163D8F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JS</a:t>
            </a:r>
            <a:r>
              <a:rPr lang="ja-JP" altLang="en-US"/>
              <a:t>ファイル作成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801AF9B6-40D6-98A2-FE82-9C5CE3F5A67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JS</a:t>
            </a:r>
            <a:r>
              <a:rPr lang="ja-JP" altLang="en-US"/>
              <a:t>ファイル作成：</a:t>
            </a:r>
            <a:r>
              <a:rPr lang="en-US" altLang="ja-JP"/>
              <a:t> hello.js</a:t>
            </a:r>
          </a:p>
          <a:p>
            <a:r>
              <a:rPr lang="ja-JP" altLang="en-US"/>
              <a:t>コンソール表示するプログラム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843FE0-2A77-CBBA-185A-E423B4017C05}"/>
              </a:ext>
            </a:extLst>
          </p:cNvPr>
          <p:cNvSpPr txBox="1"/>
          <p:nvPr/>
        </p:nvSpPr>
        <p:spPr>
          <a:xfrm>
            <a:off x="838200" y="3016251"/>
            <a:ext cx="9982200" cy="10040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pPr algn="l" latinLnBrk="0">
              <a:buNone/>
            </a:pPr>
            <a:r>
              <a:rPr lang="en" altLang="ja-JP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" altLang="ja-JP" b="0" i="0">
                <a:solidFill>
                  <a:srgbClr val="B2CA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" altLang="ja-JP" b="0" i="0">
                <a:solidFill>
                  <a:srgbClr val="56CD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" altLang="ja-JP" b="0" i="0">
                <a:solidFill>
                  <a:srgbClr val="B2CA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" altLang="ja-JP" b="0" i="0">
                <a:solidFill>
                  <a:srgbClr val="FFE7C6"/>
                </a:solidFill>
                <a:effectLst/>
                <a:latin typeface="Consolas" panose="020B0609020204030204" pitchFamily="49" charset="0"/>
              </a:rPr>
              <a:t>"Hello Node!"</a:t>
            </a:r>
            <a:r>
              <a:rPr lang="en" altLang="ja-JP" b="0" i="0">
                <a:solidFill>
                  <a:srgbClr val="B2CAD5"/>
                </a:solidFill>
                <a:effectLst/>
                <a:latin typeface="Consolas" panose="020B0609020204030204" pitchFamily="49" charset="0"/>
              </a:rPr>
              <a:t>)</a:t>
            </a:r>
            <a:endParaRPr lang="en" altLang="ja-JP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2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36BC0-115D-8470-D388-44080EBFE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BBD9AEE0-B1B5-937C-1260-084955CF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ターミナルを開く</a:t>
            </a:r>
            <a:endParaRPr lang="en-US" alt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B752648E-6CE8-0A35-D7D5-2B2C89F306F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14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rgbClr val="C00000"/>
                </a:solidFill>
              </a:rPr>
              <a:t>ターミナルを実行する場所がどこか注意！！！</a:t>
            </a:r>
            <a:endParaRPr lang="en-US" altLang="ja-JP">
              <a:solidFill>
                <a:srgbClr val="C0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4E82CF7-E868-82CA-FAE4-75925113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9803"/>
            <a:ext cx="7772400" cy="227926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EC8C0C-9BF7-8770-0819-54397BCEBDE2}"/>
              </a:ext>
            </a:extLst>
          </p:cNvPr>
          <p:cNvSpPr/>
          <p:nvPr/>
        </p:nvSpPr>
        <p:spPr>
          <a:xfrm>
            <a:off x="1099931" y="2729803"/>
            <a:ext cx="1431234" cy="424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D948944-BB32-7278-3B98-F4F05D07623E}"/>
              </a:ext>
            </a:extLst>
          </p:cNvPr>
          <p:cNvSpPr/>
          <p:nvPr/>
        </p:nvSpPr>
        <p:spPr>
          <a:xfrm>
            <a:off x="7179366" y="4459212"/>
            <a:ext cx="1182756" cy="424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804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434C9-E51D-8074-BFC6-2C4156F2B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6F8D260B-BB34-03A2-0BF6-71A17171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フォルダのパス確認</a:t>
            </a:r>
            <a:endParaRPr lang="en-US" altLang="ja-JP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0EE902-EF5D-D783-190E-4BB74BE0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7875"/>
              </p:ext>
            </p:extLst>
          </p:nvPr>
        </p:nvGraphicFramePr>
        <p:xfrm>
          <a:off x="691444" y="2189480"/>
          <a:ext cx="10413999" cy="32533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6666">
                  <a:extLst>
                    <a:ext uri="{9D8B030D-6E8A-4147-A177-3AD203B41FA5}">
                      <a16:colId xmlns:a16="http://schemas.microsoft.com/office/drawing/2014/main" val="660490663"/>
                    </a:ext>
                  </a:extLst>
                </a:gridCol>
                <a:gridCol w="8297333">
                  <a:extLst>
                    <a:ext uri="{9D8B030D-6E8A-4147-A177-3AD203B41FA5}">
                      <a16:colId xmlns:a16="http://schemas.microsoft.com/office/drawing/2014/main" val="959759564"/>
                    </a:ext>
                  </a:extLst>
                </a:gridCol>
              </a:tblGrid>
              <a:tr h="813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コマンド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意味・目的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551544"/>
                  </a:ext>
                </a:extLst>
              </a:tr>
              <a:tr h="813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/>
                        </a:rPr>
                        <a:t>ls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現在のディレクトリ内のファイル・フォルダ一覧を表示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18243"/>
                  </a:ext>
                </a:extLst>
              </a:tr>
              <a:tr h="813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/>
                        </a:rPr>
                        <a:t>cd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ディレクトリを移動する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582396"/>
                  </a:ext>
                </a:extLst>
              </a:tr>
              <a:tr h="813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>
                          <a:latin typeface="Courier New"/>
                        </a:rPr>
                        <a:t>pwd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現在のディレクトリ（作業中のフォルダ）のパスを表示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32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34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FE96F-C9A0-9BD9-E79D-5AA256C9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B6DF6116-4B7A-1DD2-FDD1-C210A4D7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フォルダのパス確認</a:t>
            </a:r>
            <a:endParaRPr lang="en-US" altLang="ja-JP"/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8F01CD8D-4729-C4F9-0954-8B1E72675F6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14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フォルダ確認：</a:t>
            </a:r>
            <a:r>
              <a:rPr lang="en-US" altLang="ja-JP">
                <a:solidFill>
                  <a:schemeClr val="tx1">
                    <a:lumMod val="85000"/>
                    <a:lumOff val="15000"/>
                  </a:schemeClr>
                </a:solidFill>
              </a:rPr>
              <a:t> pwd </a:t>
            </a:r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コマンド</a:t>
            </a:r>
            <a:endParaRPr lang="en-US" altLang="ja-JP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026AB1-B5AB-B853-DA31-CF848EE88D7A}"/>
              </a:ext>
            </a:extLst>
          </p:cNvPr>
          <p:cNvSpPr txBox="1"/>
          <p:nvPr/>
        </p:nvSpPr>
        <p:spPr>
          <a:xfrm>
            <a:off x="838200" y="2424970"/>
            <a:ext cx="6578600" cy="10040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pPr algn="l" latinLnBrk="0">
              <a:buNone/>
            </a:pPr>
            <a:r>
              <a:rPr lang="en-US" altLang="ja-JP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pwd</a:t>
            </a:r>
            <a:endParaRPr lang="en" altLang="ja-JP" b="0" i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0E78343-E714-979F-9E09-F2BC3E5D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85704"/>
            <a:ext cx="6578600" cy="23876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84FAD4-42D5-73A5-CCEF-36AC3AE5C8B7}"/>
              </a:ext>
            </a:extLst>
          </p:cNvPr>
          <p:cNvSpPr/>
          <p:nvPr/>
        </p:nvSpPr>
        <p:spPr>
          <a:xfrm>
            <a:off x="1176131" y="5167312"/>
            <a:ext cx="5874026" cy="3323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33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835D8-E9C4-8F17-8615-F2AC1C77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EC7C9E86-A2A9-F6A7-2C77-DCBA647C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フォルダの移動</a:t>
            </a:r>
            <a:endParaRPr lang="en-US" alt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4DD4C5-468D-72E6-E75F-9F7F4F691EB7}"/>
              </a:ext>
            </a:extLst>
          </p:cNvPr>
          <p:cNvSpPr txBox="1"/>
          <p:nvPr/>
        </p:nvSpPr>
        <p:spPr>
          <a:xfrm>
            <a:off x="838200" y="2627023"/>
            <a:ext cx="9982200" cy="10963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pPr algn="l" latinLnBrk="0">
              <a:buNone/>
            </a:pPr>
            <a:r>
              <a:rPr lang="en" altLang="ja-JP" sz="2400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" altLang="ja-JP" sz="2400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sz="2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移動先のフォルダ</a:t>
            </a:r>
            <a:endParaRPr lang="en" altLang="ja-JP" sz="2400" b="0" i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0702ED4F-EB18-6D1D-2ECF-F1E251928CE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14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フォルダの移動：</a:t>
            </a:r>
            <a:r>
              <a:rPr lang="en-US" altLang="ja-JP">
                <a:solidFill>
                  <a:schemeClr val="tx1">
                    <a:lumMod val="85000"/>
                    <a:lumOff val="15000"/>
                  </a:schemeClr>
                </a:solidFill>
              </a:rPr>
              <a:t> cd </a:t>
            </a:r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コマンド</a:t>
            </a:r>
            <a:endParaRPr lang="en-US" altLang="ja-JP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3BA494-D6BB-4EDD-0615-CFF7284FFAE8}"/>
              </a:ext>
            </a:extLst>
          </p:cNvPr>
          <p:cNvSpPr txBox="1"/>
          <p:nvPr/>
        </p:nvSpPr>
        <p:spPr>
          <a:xfrm>
            <a:off x="838200" y="5118121"/>
            <a:ext cx="9982200" cy="10963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pPr algn="l" latinLnBrk="0">
              <a:buNone/>
            </a:pPr>
            <a:r>
              <a:rPr lang="en" altLang="ja-JP" sz="2400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" altLang="ja-JP" sz="2400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01_start</a:t>
            </a:r>
            <a:endParaRPr lang="en" altLang="ja-JP" sz="2400" b="0" i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88BFFA67-D60B-A0F6-C236-08A0C8B8A0C7}"/>
              </a:ext>
            </a:extLst>
          </p:cNvPr>
          <p:cNvSpPr txBox="1">
            <a:spLocks/>
          </p:cNvSpPr>
          <p:nvPr/>
        </p:nvSpPr>
        <p:spPr>
          <a:xfrm>
            <a:off x="838200" y="4245110"/>
            <a:ext cx="10515600" cy="614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「</a:t>
            </a:r>
            <a:r>
              <a:rPr lang="en-US" altLang="ja-JP">
                <a:solidFill>
                  <a:schemeClr val="tx1">
                    <a:lumMod val="85000"/>
                    <a:lumOff val="15000"/>
                  </a:schemeClr>
                </a:solidFill>
              </a:rPr>
              <a:t>01_start</a:t>
            </a:r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」フォルダに移動する場合</a:t>
            </a:r>
            <a:endParaRPr lang="en-US" altLang="ja-JP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4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36822-DF1A-F3F5-8BE6-29BADAA8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EDADC7C7-841E-9B9D-C548-E748EA66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JS</a:t>
            </a:r>
            <a:r>
              <a:rPr lang="ja-JP" altLang="en-US"/>
              <a:t>ファイル実行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46296B70-3BCF-03AF-DB96-F26E4C736C3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040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ターミナルで</a:t>
            </a:r>
            <a:r>
              <a:rPr lang="en-US" altLang="ja-JP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</a:rPr>
              <a:t>node</a:t>
            </a:r>
            <a:r>
              <a:rPr lang="en-US" altLang="ja-JP"/>
              <a:t> </a:t>
            </a:r>
            <a:r>
              <a:rPr lang="ja-JP" altLang="en-US"/>
              <a:t>コマンドを実行</a:t>
            </a:r>
            <a:endParaRPr lang="en-US" altLang="ja-JP"/>
          </a:p>
          <a:p>
            <a:r>
              <a:rPr lang="ja-JP" altLang="en-US"/>
              <a:t>ターミナルに、</a:t>
            </a:r>
            <a:r>
              <a:rPr lang="en-US" altLang="ja-JP"/>
              <a:t>JS</a:t>
            </a:r>
            <a:r>
              <a:rPr lang="ja-JP" altLang="en-US"/>
              <a:t>の実行結果が表示</a:t>
            </a:r>
            <a:endParaRPr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883F21-2980-422E-2AF9-E86B472C2FE3}"/>
              </a:ext>
            </a:extLst>
          </p:cNvPr>
          <p:cNvSpPr txBox="1"/>
          <p:nvPr/>
        </p:nvSpPr>
        <p:spPr>
          <a:xfrm>
            <a:off x="838200" y="2810344"/>
            <a:ext cx="6026426" cy="18350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pPr algn="l" latinLnBrk="0">
              <a:buNone/>
            </a:pPr>
            <a:r>
              <a:rPr lang="en" altLang="ja-JP" sz="2400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" altLang="ja-JP" sz="2400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ja-JP" sz="2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hello</a:t>
            </a:r>
            <a:endParaRPr lang="en" altLang="ja-JP" sz="240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l" latinLnBrk="0">
              <a:buNone/>
            </a:pPr>
            <a:r>
              <a:rPr lang="en" altLang="ja-JP" sz="2400">
                <a:solidFill>
                  <a:schemeClr val="bg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400">
                <a:solidFill>
                  <a:schemeClr val="bg2"/>
                </a:solidFill>
                <a:latin typeface="Consolas" panose="020B0609020204030204" pitchFamily="49" charset="0"/>
              </a:rPr>
              <a:t>または</a:t>
            </a:r>
            <a:endParaRPr lang="en-US" altLang="ja-JP" sz="240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algn="l" latinLnBrk="0">
              <a:buNone/>
            </a:pPr>
            <a:r>
              <a:rPr lang="en-US" altLang="ja-JP" sz="2400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2400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hello.js</a:t>
            </a:r>
            <a:endParaRPr lang="en" altLang="ja-JP" sz="2400" b="0" i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F86EA5-BFA1-6C61-15D0-4666E3035DEE}"/>
              </a:ext>
            </a:extLst>
          </p:cNvPr>
          <p:cNvSpPr txBox="1"/>
          <p:nvPr/>
        </p:nvSpPr>
        <p:spPr>
          <a:xfrm>
            <a:off x="838200" y="5304005"/>
            <a:ext cx="6026426" cy="10963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r>
              <a:rPr lang="en" altLang="ja-JP" sz="2400"/>
              <a:t>Hello Node!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60C9D66-7D5F-7749-24B9-3E616B1C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71" y="2810344"/>
            <a:ext cx="4559300" cy="25146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03E2A0-E84A-3A9C-B585-EAADF49BA834}"/>
              </a:ext>
            </a:extLst>
          </p:cNvPr>
          <p:cNvSpPr/>
          <p:nvPr/>
        </p:nvSpPr>
        <p:spPr>
          <a:xfrm>
            <a:off x="7765773" y="4320063"/>
            <a:ext cx="2093843" cy="490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3960247-7C96-E3D5-40D2-40C628A5BD2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287681" y="3836447"/>
            <a:ext cx="3478092" cy="72885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7B8C06A-0F56-0B01-D735-D68D5215B2B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26228" y="4810538"/>
            <a:ext cx="4386467" cy="99802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2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19A4F-D82A-E97A-434A-36C8FBD55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11470587-1D47-AC11-59C3-8AE413CA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プログラム修正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2687C26B-1120-C957-1D34-0D1F3AA99496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10795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変数を利用してコンソール表示</a:t>
            </a:r>
            <a:endParaRPr lang="en-US" altLang="ja-JP"/>
          </a:p>
          <a:p>
            <a:r>
              <a:rPr lang="ja-JP" altLang="en-US"/>
              <a:t>再度</a:t>
            </a:r>
            <a:r>
              <a:rPr lang="en-US" altLang="ja-JP"/>
              <a:t> </a:t>
            </a:r>
            <a:r>
              <a:rPr lang="en-US" altLang="ja-JP">
                <a:solidFill>
                  <a:srgbClr val="C00000"/>
                </a:solidFill>
              </a:rPr>
              <a:t>node</a:t>
            </a:r>
            <a:r>
              <a:rPr lang="en-US" altLang="ja-JP"/>
              <a:t> </a:t>
            </a:r>
            <a:r>
              <a:rPr lang="ja-JP" altLang="en-US"/>
              <a:t>コマンドで実行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7835E0-5D95-1002-A1D7-8746C89D2ADF}"/>
              </a:ext>
            </a:extLst>
          </p:cNvPr>
          <p:cNvSpPr txBox="1"/>
          <p:nvPr/>
        </p:nvSpPr>
        <p:spPr>
          <a:xfrm>
            <a:off x="838200" y="2974273"/>
            <a:ext cx="9982200" cy="18350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pPr algn="l" latinLnBrk="0">
              <a:buNone/>
            </a:pPr>
            <a:r>
              <a:rPr lang="en" altLang="ja-JP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" altLang="ja-JP" b="0" i="0">
                <a:solidFill>
                  <a:srgbClr val="B2CA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" altLang="ja-JP" b="0" i="0">
                <a:solidFill>
                  <a:srgbClr val="56CD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" altLang="ja-JP" b="0" i="0">
                <a:solidFill>
                  <a:srgbClr val="B2CA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" altLang="ja-JP" b="0" i="0">
                <a:solidFill>
                  <a:srgbClr val="FFE7C6"/>
                </a:solidFill>
                <a:effectLst/>
                <a:latin typeface="Consolas" panose="020B0609020204030204" pitchFamily="49" charset="0"/>
              </a:rPr>
              <a:t>"Hello Node!"</a:t>
            </a:r>
            <a:r>
              <a:rPr lang="en" altLang="ja-JP" b="0" i="0">
                <a:solidFill>
                  <a:srgbClr val="B2CAD5"/>
                </a:solidFill>
                <a:effectLst/>
                <a:latin typeface="Consolas" panose="020B0609020204030204" pitchFamily="49" charset="0"/>
              </a:rPr>
              <a:t>)</a:t>
            </a:r>
            <a:endParaRPr lang="en" altLang="ja-JP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l" latinLnBrk="0">
              <a:buNone/>
            </a:pPr>
            <a:endParaRPr lang="en" altLang="ja-JP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l" latinLnBrk="0">
              <a:buNone/>
            </a:pPr>
            <a:r>
              <a:rPr lang="en" altLang="ja-JP" b="0" i="0">
                <a:solidFill>
                  <a:srgbClr val="FF8E8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" altLang="ja-JP" b="0" i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message </a:t>
            </a:r>
            <a:r>
              <a:rPr lang="en" altLang="ja-JP" b="0" i="0"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" altLang="ja-JP" b="0" i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ja-JP" b="0" i="0">
                <a:solidFill>
                  <a:srgbClr val="FFE7C6"/>
                </a:solidFill>
                <a:effectLst/>
                <a:latin typeface="Consolas" panose="020B0609020204030204" pitchFamily="49" charset="0"/>
              </a:rPr>
              <a:t>'This is Node.js'</a:t>
            </a:r>
            <a:endParaRPr lang="en" altLang="ja-JP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algn="l" latinLnBrk="0">
              <a:buNone/>
            </a:pPr>
            <a:r>
              <a:rPr lang="en" altLang="ja-JP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" altLang="ja-JP" b="0" i="0">
                <a:solidFill>
                  <a:srgbClr val="B2CA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" altLang="ja-JP" b="0" i="0">
                <a:solidFill>
                  <a:srgbClr val="56CD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" altLang="ja-JP" b="0" i="0">
                <a:solidFill>
                  <a:srgbClr val="B2CA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" altLang="ja-JP" b="0" i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" altLang="ja-JP" b="0" i="0">
                <a:solidFill>
                  <a:srgbClr val="B2CAD5"/>
                </a:solidFill>
                <a:effectLst/>
                <a:latin typeface="Consolas" panose="020B0609020204030204" pitchFamily="49" charset="0"/>
              </a:rPr>
              <a:t>)</a:t>
            </a:r>
            <a:endParaRPr lang="en" altLang="ja-JP" b="0" i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E59C2D-EC6F-C4E7-E85F-29CBE3BDF00E}"/>
              </a:ext>
            </a:extLst>
          </p:cNvPr>
          <p:cNvSpPr txBox="1"/>
          <p:nvPr/>
        </p:nvSpPr>
        <p:spPr>
          <a:xfrm>
            <a:off x="838200" y="5013325"/>
            <a:ext cx="9982200" cy="12810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r>
              <a:rPr lang="en" altLang="ja-JP"/>
              <a:t>Hello Node!</a:t>
            </a:r>
          </a:p>
          <a:p>
            <a:r>
              <a:rPr lang="en" altLang="ja-JP"/>
              <a:t>This is Node.js</a:t>
            </a:r>
          </a:p>
        </p:txBody>
      </p:sp>
    </p:spTree>
    <p:extLst>
      <p:ext uri="{BB962C8B-B14F-4D97-AF65-F5344CB8AC3E}">
        <p14:creationId xmlns:p14="http://schemas.microsoft.com/office/powerpoint/2010/main" val="36359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829F-EBC3-389F-9917-D20D42F2E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B258C-23C9-AB1C-3662-EB9DD344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ja-JP" altLang="en-US" sz="4000">
                <a:latin typeface="Yu Gothic" panose="020B0400000000000000" pitchFamily="34" charset="-128"/>
                <a:ea typeface="Yu Gothic" panose="020B0400000000000000" pitchFamily="34" charset="-128"/>
              </a:rPr>
              <a:t>実習：</a:t>
            </a:r>
            <a:r>
              <a:rPr lang="ja-JP" altLang="en-US" sz="4000" spc="15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はじめてのプログラミング</a:t>
            </a:r>
            <a:endParaRPr lang="en-US" altLang="ja-JP" sz="40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EC20F0-547E-01F6-A9EC-8A085BA59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6867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900FE-FB34-9F89-6FA2-F770BC40B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137F7-05C8-76D9-F749-8AEECEE4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ja-JP" altLang="en-US" sz="5200"/>
              <a:t>本講義</a:t>
            </a:r>
          </a:p>
        </p:txBody>
      </p:sp>
      <p:graphicFrame>
        <p:nvGraphicFramePr>
          <p:cNvPr id="24" name="コンテンツ プレースホルダー 2">
            <a:extLst>
              <a:ext uri="{FF2B5EF4-FFF2-40B4-BE49-F238E27FC236}">
                <a16:creationId xmlns:a16="http://schemas.microsoft.com/office/drawing/2014/main" id="{10FAE613-3223-B7D7-3D1A-75EE5A152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4084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26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90B0-AF82-88DB-58C7-A78455C63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CEDC2-63FA-3F02-2565-3D146EB6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ja-JP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サーバ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8E43F34-901E-92A6-3A56-13909EEA9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A9C4EDE6-5A36-0960-643E-765C18BE8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09738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7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A136A-5366-63EC-E0E8-77A9238D2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510D9BC1-17F0-5067-2937-E727FB68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Web</a:t>
            </a:r>
            <a:r>
              <a:rPr lang="ja-JP" altLang="en-US"/>
              <a:t>サーバ起動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C42622C5-3E64-62CD-208F-B90BA2FB5B82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15789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/>
              <a:t>Node.js </a:t>
            </a:r>
            <a:r>
              <a:rPr lang="ja-JP" altLang="en-US"/>
              <a:t>で超手軽にローカル</a:t>
            </a:r>
            <a:r>
              <a:rPr lang="en" altLang="ja-JP"/>
              <a:t>Web</a:t>
            </a:r>
            <a:r>
              <a:rPr lang="ja-JP" altLang="en-US"/>
              <a:t>サーバを起動</a:t>
            </a:r>
            <a:endParaRPr lang="en-US" altLang="ja-JP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9A9B8C9-67C1-A5FE-DFBA-C3184DBE5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01947"/>
              </p:ext>
            </p:extLst>
          </p:nvPr>
        </p:nvGraphicFramePr>
        <p:xfrm>
          <a:off x="838200" y="3588329"/>
          <a:ext cx="10515600" cy="2757053"/>
        </p:xfrm>
        <a:graphic>
          <a:graphicData uri="http://schemas.openxmlformats.org/drawingml/2006/table">
            <a:tbl>
              <a:tblPr/>
              <a:tblGrid>
                <a:gridCol w="1974273">
                  <a:extLst>
                    <a:ext uri="{9D8B030D-6E8A-4147-A177-3AD203B41FA5}">
                      <a16:colId xmlns:a16="http://schemas.microsoft.com/office/drawing/2014/main" val="3480992029"/>
                    </a:ext>
                  </a:extLst>
                </a:gridCol>
                <a:gridCol w="8541327">
                  <a:extLst>
                    <a:ext uri="{9D8B030D-6E8A-4147-A177-3AD203B41FA5}">
                      <a16:colId xmlns:a16="http://schemas.microsoft.com/office/drawing/2014/main" val="525483800"/>
                    </a:ext>
                  </a:extLst>
                </a:gridCol>
              </a:tblGrid>
              <a:tr h="4411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部分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意味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59435"/>
                  </a:ext>
                </a:extLst>
              </a:tr>
              <a:tr h="77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npx</a:t>
                      </a:r>
                      <a:endParaRPr lang="e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Node.js </a:t>
                      </a:r>
                      <a:r>
                        <a:rPr lang="ja-JP" altLang="en-US"/>
                        <a:t>に付属している「一時的にパッケージを実行するコマンド」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979715"/>
                  </a:ext>
                </a:extLst>
              </a:tr>
              <a:tr h="77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server</a:t>
                      </a:r>
                      <a:endParaRPr lang="e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簡易</a:t>
                      </a:r>
                      <a:r>
                        <a:rPr lang="en"/>
                        <a:t>Web</a:t>
                      </a:r>
                      <a:r>
                        <a:rPr lang="ja-JP" altLang="en-US"/>
                        <a:t>サーバを起動する</a:t>
                      </a:r>
                      <a:r>
                        <a:rPr lang="en"/>
                        <a:t>npm</a:t>
                      </a:r>
                      <a:r>
                        <a:rPr lang="ja-JP" altLang="en-US"/>
                        <a:t>パッケージ名（</a:t>
                      </a:r>
                      <a:r>
                        <a:rPr lang="en">
                          <a:latin typeface="Courier New" panose="02070309020205020404" pitchFamily="49" charset="0"/>
                        </a:rPr>
                        <a:t>server</a:t>
                      </a:r>
                      <a:r>
                        <a:rPr lang="en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39347"/>
                  </a:ext>
                </a:extLst>
              </a:tr>
              <a:tr h="77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パス</a:t>
                      </a:r>
                      <a:endParaRPr lang="e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公開したいフォルダ名（省略すると現在のフォルダ）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06375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B9ADB0-1F6B-B7EE-4BB1-73F9E7A9089C}"/>
              </a:ext>
            </a:extLst>
          </p:cNvPr>
          <p:cNvSpPr txBox="1"/>
          <p:nvPr/>
        </p:nvSpPr>
        <p:spPr>
          <a:xfrm>
            <a:off x="838200" y="2265643"/>
            <a:ext cx="9982200" cy="10040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pPr algn="l" latinLnBrk="0">
              <a:buNone/>
            </a:pPr>
            <a:r>
              <a:rPr lang="en" altLang="ja-JP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" altLang="ja-JP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ja-JP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serve </a:t>
            </a:r>
            <a:r>
              <a:rPr lang="ja-JP" altLang="en-US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パス</a:t>
            </a:r>
            <a:endParaRPr lang="en" altLang="ja-JP" b="0" i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3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054EC-962A-9BD7-D237-FCB4C115A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E4DCDAA-A20F-5007-9E2A-24E7433AF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267" y="4241480"/>
            <a:ext cx="3581156" cy="2371085"/>
          </a:xfrm>
          <a:prstGeom prst="rect">
            <a:avLst/>
          </a:prstGeom>
        </p:spPr>
      </p:pic>
      <p:sp>
        <p:nvSpPr>
          <p:cNvPr id="18" name="タイトル 17">
            <a:extLst>
              <a:ext uri="{FF2B5EF4-FFF2-40B4-BE49-F238E27FC236}">
                <a16:creationId xmlns:a16="http://schemas.microsoft.com/office/drawing/2014/main" id="{8D54E271-7F62-232A-9905-B117E5C5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Web</a:t>
            </a:r>
            <a:r>
              <a:rPr lang="ja-JP" altLang="en-US"/>
              <a:t>サーバ起動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8AD4E1D4-BFFB-C7C2-AC5B-11CB17D6983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6573473" cy="623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現在のフォルダを公開</a:t>
            </a:r>
            <a:endParaRPr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AA10BB-A99B-D624-A0BD-3AACFD6CBF03}"/>
              </a:ext>
            </a:extLst>
          </p:cNvPr>
          <p:cNvSpPr txBox="1"/>
          <p:nvPr/>
        </p:nvSpPr>
        <p:spPr>
          <a:xfrm>
            <a:off x="838200" y="2440603"/>
            <a:ext cx="6583878" cy="12810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r>
              <a:rPr lang="en" altLang="ja-JP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現在のフォルダを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DocumentRoot 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で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Web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サーバ起動</a:t>
            </a:r>
            <a:endParaRPr lang="en" altLang="ja-JP" b="0" i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 latinLnBrk="0">
              <a:buNone/>
            </a:pPr>
            <a:r>
              <a:rPr lang="en" altLang="ja-JP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" altLang="ja-JP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ja-JP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serve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03F923-86A3-C37E-B7DE-6E60B73A903C}"/>
              </a:ext>
            </a:extLst>
          </p:cNvPr>
          <p:cNvSpPr txBox="1"/>
          <p:nvPr/>
        </p:nvSpPr>
        <p:spPr>
          <a:xfrm>
            <a:off x="838200" y="4682403"/>
            <a:ext cx="6583878" cy="12810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360000" bIns="360000">
            <a:spAutoFit/>
          </a:bodyPr>
          <a:lstStyle/>
          <a:p>
            <a:pPr algn="l" latinLnBrk="0">
              <a:buNone/>
            </a:pPr>
            <a:r>
              <a:rPr lang="en" altLang="ja-JP" b="0" i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 public/ </a:t>
            </a:r>
            <a:r>
              <a:rPr lang="ja-JP" altLang="en-US" b="0" i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DocumentRoot 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で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Web</a:t>
            </a:r>
            <a:r>
              <a:rPr lang="ja-JP" altLang="en-US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サーバ起動</a:t>
            </a:r>
            <a:endParaRPr lang="en" altLang="ja-JP" b="0" i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 latinLnBrk="0">
              <a:buNone/>
            </a:pPr>
            <a:r>
              <a:rPr lang="en" altLang="ja-JP" b="0" i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npx</a:t>
            </a:r>
            <a:r>
              <a:rPr lang="en" altLang="ja-JP" b="0" i="0">
                <a:solidFill>
                  <a:srgbClr val="FFE3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" altLang="ja-JP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serve </a:t>
            </a:r>
            <a:r>
              <a:rPr lang="en-US" altLang="ja-JP" b="0" i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" altLang="ja-JP" b="0" i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C344422-00E0-D7B1-750B-4693F652E36E}"/>
              </a:ext>
            </a:extLst>
          </p:cNvPr>
          <p:cNvSpPr/>
          <p:nvPr/>
        </p:nvSpPr>
        <p:spPr>
          <a:xfrm>
            <a:off x="2398816" y="5322917"/>
            <a:ext cx="938151" cy="305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07E91DC-4ADB-D10F-7BA8-A86B8510D86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336967" y="5167312"/>
            <a:ext cx="5153890" cy="30859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35A8A13-F14F-E956-BDAC-E76CECCCD910}"/>
              </a:ext>
            </a:extLst>
          </p:cNvPr>
          <p:cNvSpPr/>
          <p:nvPr/>
        </p:nvSpPr>
        <p:spPr>
          <a:xfrm>
            <a:off x="8490857" y="4704075"/>
            <a:ext cx="2078182" cy="926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BE9C5C8-853D-106E-9A54-0D312722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267" y="1247373"/>
            <a:ext cx="3581156" cy="237108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0FFD493-23F5-3225-9D7C-C20AC2B2FD2B}"/>
              </a:ext>
            </a:extLst>
          </p:cNvPr>
          <p:cNvSpPr/>
          <p:nvPr/>
        </p:nvSpPr>
        <p:spPr>
          <a:xfrm>
            <a:off x="8415339" y="1303948"/>
            <a:ext cx="2292418" cy="2263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コンテンツ プレースホルダー 3">
            <a:extLst>
              <a:ext uri="{FF2B5EF4-FFF2-40B4-BE49-F238E27FC236}">
                <a16:creationId xmlns:a16="http://schemas.microsoft.com/office/drawing/2014/main" id="{BB7DE512-B8FC-6F6B-99B9-EFBC6AB9917B}"/>
              </a:ext>
            </a:extLst>
          </p:cNvPr>
          <p:cNvSpPr txBox="1">
            <a:spLocks/>
          </p:cNvSpPr>
          <p:nvPr/>
        </p:nvSpPr>
        <p:spPr>
          <a:xfrm>
            <a:off x="852047" y="4001161"/>
            <a:ext cx="6573473" cy="623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「</a:t>
            </a:r>
            <a:r>
              <a:rPr lang="en-US" altLang="ja-JP">
                <a:solidFill>
                  <a:schemeClr val="tx1">
                    <a:lumMod val="85000"/>
                    <a:lumOff val="15000"/>
                  </a:schemeClr>
                </a:solidFill>
              </a:rPr>
              <a:t>public/</a:t>
            </a:r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」を公開</a:t>
            </a:r>
            <a:endParaRPr lang="en-US" altLang="ja-JP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9905FB9-5B42-EB04-8D1E-33DD73D1BF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617080" y="2435685"/>
            <a:ext cx="5798259" cy="76807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67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73CAB-F207-4F41-7300-DCE219734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03BF1A9-49CF-475B-F191-4E7363A0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77" y="4260831"/>
            <a:ext cx="6667500" cy="2044700"/>
          </a:xfrm>
          <a:prstGeom prst="rect">
            <a:avLst/>
          </a:prstGeom>
        </p:spPr>
      </p:pic>
      <p:sp>
        <p:nvSpPr>
          <p:cNvPr id="18" name="タイトル 17">
            <a:extLst>
              <a:ext uri="{FF2B5EF4-FFF2-40B4-BE49-F238E27FC236}">
                <a16:creationId xmlns:a16="http://schemas.microsoft.com/office/drawing/2014/main" id="{735F5863-3DA2-A4A9-114B-079B1592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Web</a:t>
            </a:r>
            <a:r>
              <a:rPr lang="ja-JP" altLang="en-US"/>
              <a:t>サーバの確認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ADEEF101-505B-1DD8-565A-90AE5BF7AAAC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22910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サーバ起動後、ローカル</a:t>
            </a:r>
            <a:r>
              <a:rPr lang="en-US" altLang="ja-JP"/>
              <a:t>URL</a:t>
            </a:r>
            <a:r>
              <a:rPr lang="ja-JP" altLang="en-US"/>
              <a:t>が表示</a:t>
            </a:r>
            <a:endParaRPr lang="en-US" altLang="ja-JP"/>
          </a:p>
          <a:p>
            <a:r>
              <a:rPr lang="ja-JP" altLang="en-US"/>
              <a:t>デフォルト</a:t>
            </a:r>
            <a:r>
              <a:rPr lang="en-US" altLang="ja-JP"/>
              <a:t>URL</a:t>
            </a:r>
            <a:r>
              <a:rPr lang="ja-JP" altLang="en-US"/>
              <a:t>：</a:t>
            </a:r>
            <a:r>
              <a:rPr lang="en-US" altLang="ja-JP"/>
              <a:t> </a:t>
            </a:r>
            <a:r>
              <a:rPr lang="en-US" altLang="ja-JP">
                <a:solidFill>
                  <a:srgbClr val="C00000"/>
                </a:solidFill>
                <a:hlinkClick r:id="rId3"/>
              </a:rPr>
              <a:t>http://localhost:3000</a:t>
            </a:r>
            <a:endParaRPr lang="en-US" altLang="ja-JP">
              <a:solidFill>
                <a:srgbClr val="C00000"/>
              </a:solidFill>
            </a:endParaRPr>
          </a:p>
          <a:p>
            <a:r>
              <a:rPr lang="en-US" altLang="ja-JP"/>
              <a:t>Win: Ctrl + </a:t>
            </a:r>
            <a:r>
              <a:rPr lang="ja-JP" altLang="en-US"/>
              <a:t>クリック</a:t>
            </a:r>
            <a:endParaRPr lang="en-US" altLang="ja-JP"/>
          </a:p>
          <a:p>
            <a:r>
              <a:rPr lang="en-US" altLang="ja-JP"/>
              <a:t>Mac: Cmd + </a:t>
            </a:r>
            <a:r>
              <a:rPr lang="ja-JP" altLang="en-US"/>
              <a:t>クリック</a:t>
            </a:r>
            <a:endParaRPr lang="en-US" altLang="ja-JP"/>
          </a:p>
          <a:p>
            <a:endParaRPr lang="en-US" altLang="ja-JP">
              <a:solidFill>
                <a:srgbClr val="C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E8DF6C-9280-EABA-9AF6-8D0F54FC2B28}"/>
              </a:ext>
            </a:extLst>
          </p:cNvPr>
          <p:cNvSpPr/>
          <p:nvPr/>
        </p:nvSpPr>
        <p:spPr>
          <a:xfrm>
            <a:off x="1322947" y="4502552"/>
            <a:ext cx="4857933" cy="7755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96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F94D9-72FF-CA82-78A0-DF235300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6760A795-BC8F-5FFC-4D10-5F425DDC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Web</a:t>
            </a:r>
            <a:r>
              <a:rPr lang="ja-JP" altLang="en-US"/>
              <a:t>サーバの停止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64F918B4-6B26-4748-039C-4905AD43405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23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起動中のターミナル：</a:t>
            </a:r>
            <a:r>
              <a:rPr lang="en-US" altLang="ja-JP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>
                <a:solidFill>
                  <a:srgbClr val="C00000"/>
                </a:solidFill>
              </a:rPr>
              <a:t>Ctrl + C</a:t>
            </a:r>
            <a:endParaRPr lang="en-US" altLang="ja-JP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AE3D1D-8683-8EE8-ADC9-6407CDE9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8855"/>
            <a:ext cx="6946900" cy="2908300"/>
          </a:xfrm>
          <a:prstGeom prst="rect">
            <a:avLst/>
          </a:prstGeom>
        </p:spPr>
      </p:pic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30BD11C7-FE9D-3DF7-D4C4-02FBFC835501}"/>
              </a:ext>
            </a:extLst>
          </p:cNvPr>
          <p:cNvSpPr txBox="1">
            <a:spLocks/>
          </p:cNvSpPr>
          <p:nvPr/>
        </p:nvSpPr>
        <p:spPr>
          <a:xfrm>
            <a:off x="5859118" y="4855801"/>
            <a:ext cx="1779104" cy="623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>
                <a:solidFill>
                  <a:schemeClr val="bg1"/>
                </a:solidFill>
              </a:rPr>
              <a:t>Ctrl + C</a:t>
            </a:r>
          </a:p>
        </p:txBody>
      </p:sp>
    </p:spTree>
    <p:extLst>
      <p:ext uri="{BB962C8B-B14F-4D97-AF65-F5344CB8AC3E}">
        <p14:creationId xmlns:p14="http://schemas.microsoft.com/office/powerpoint/2010/main" val="49451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00760-32F3-60DB-BDFD-DED556140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E85FB-2BDE-A08D-F96D-895D134D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ja-JP" altLang="en-US" sz="4000">
                <a:latin typeface="Yu Gothic" panose="020B0400000000000000" pitchFamily="34" charset="-128"/>
                <a:ea typeface="Yu Gothic" panose="020B0400000000000000" pitchFamily="34" charset="-128"/>
              </a:rPr>
              <a:t>実習：</a:t>
            </a:r>
            <a:r>
              <a:rPr lang="ja-JP" altLang="en-US" sz="4000" spc="15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サーバの停止</a:t>
            </a:r>
            <a:endParaRPr lang="en-US" altLang="ja-JP" sz="40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60A47F-1E9B-3D19-76DC-A666B0162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531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CD64-630F-DB13-2485-D38203C20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03E21-2F74-F04E-9715-28CC5BEA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ja-JP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Node </a:t>
            </a:r>
            <a:r>
              <a:rPr lang="ja-JP" altLang="en-US" sz="4400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コマンドの確認</a:t>
            </a:r>
            <a:endParaRPr lang="ja-JP" altLang="en-US" sz="4400" cap="none" spc="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F34B437-8269-F31B-1C89-0FF744061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B425FD44-6511-3E34-9F39-54EF9E23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09738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0EB3-0DA7-F32A-DB1D-8D55CCED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18545445-AC3F-6888-6D76-E5CD9B1F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主なコマンド</a:t>
            </a:r>
            <a:endParaRPr lang="ja-JP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416218D-3E08-6AF9-19F4-833473441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58408"/>
              </p:ext>
            </p:extLst>
          </p:nvPr>
        </p:nvGraphicFramePr>
        <p:xfrm>
          <a:off x="838200" y="1690688"/>
          <a:ext cx="10515600" cy="4713586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409270032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14818652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59400590"/>
                    </a:ext>
                  </a:extLst>
                </a:gridCol>
              </a:tblGrid>
              <a:tr h="587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コマンド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役割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使い方の例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5090"/>
                  </a:ext>
                </a:extLst>
              </a:tr>
              <a:tr h="14686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>
                          <a:latin typeface="Courier New" panose="02070309020205020404" pitchFamily="49" charset="0"/>
                        </a:rPr>
                        <a:t>node</a:t>
                      </a:r>
                      <a:endParaRPr lang="e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JavaScript </a:t>
                      </a:r>
                      <a:r>
                        <a:rPr lang="ja-JP" altLang="en-US"/>
                        <a:t>ファイルを実行</a:t>
                      </a:r>
                      <a:br>
                        <a:rPr lang="en-US" altLang="ja-JP"/>
                      </a:br>
                      <a:r>
                        <a:rPr lang="en"/>
                        <a:t>REPL (</a:t>
                      </a:r>
                      <a:r>
                        <a:rPr lang="ja-JP" altLang="en-US"/>
                        <a:t>対話モード</a:t>
                      </a:r>
                      <a:r>
                        <a:rPr lang="en-US" altLang="ja-JP"/>
                        <a:t>)</a:t>
                      </a: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>
                          <a:latin typeface="Courier New" panose="02070309020205020404" pitchFamily="49" charset="0"/>
                        </a:rPr>
                        <a:t>実行</a:t>
                      </a:r>
                      <a:br>
                        <a:rPr lang="en">
                          <a:latin typeface="Courier New" panose="02070309020205020404" pitchFamily="49" charset="0"/>
                        </a:rPr>
                      </a:br>
                      <a:r>
                        <a:rPr lang="en">
                          <a:latin typeface="Courier New" panose="02070309020205020404" pitchFamily="49" charset="0"/>
                        </a:rPr>
                        <a:t>node app. </a:t>
                      </a:r>
                    </a:p>
                    <a:p>
                      <a:pPr>
                        <a:buNone/>
                      </a:pPr>
                      <a:endParaRPr lang="en">
                        <a:latin typeface="Courier New" panose="02070309020205020404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ja-JP" altLang="en-US"/>
                        <a:t>対話モード（</a:t>
                      </a:r>
                      <a:r>
                        <a:rPr lang="en-US" altLang="ja-JP"/>
                        <a:t>REPL</a:t>
                      </a:r>
                      <a:r>
                        <a:rPr lang="ja-JP" altLang="en-US"/>
                        <a:t>）</a:t>
                      </a:r>
                      <a:endParaRPr lang="en">
                        <a:latin typeface="Courier New" panose="02070309020205020404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">
                          <a:latin typeface="Courier New" panose="02070309020205020404" pitchFamily="49" charset="0"/>
                        </a:rPr>
                        <a:t>node</a:t>
                      </a: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223672"/>
                  </a:ext>
                </a:extLst>
              </a:tr>
              <a:tr h="14686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>
                          <a:latin typeface="Courier New" panose="02070309020205020404" pitchFamily="49" charset="0"/>
                        </a:rPr>
                        <a:t>npm</a:t>
                      </a:r>
                      <a:endParaRPr lang="e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/>
                        <a:t>Node Package Manager</a:t>
                      </a:r>
                      <a:r>
                        <a:rPr lang="en"/>
                        <a:t> </a:t>
                      </a:r>
                      <a:r>
                        <a:rPr lang="ja-JP" altLang="en-US"/>
                        <a:t>の略</a:t>
                      </a:r>
                      <a:br>
                        <a:rPr lang="en-US" altLang="ja-JP"/>
                      </a:br>
                      <a:r>
                        <a:rPr lang="ja-JP" altLang="en-US"/>
                        <a:t>ライブラリのインストールや管理</a:t>
                      </a:r>
                      <a:br>
                        <a:rPr lang="en-US" altLang="ja-JP"/>
                      </a:br>
                      <a:r>
                        <a:rPr lang="ja-JP" altLang="en-US"/>
                        <a:t>（</a:t>
                      </a:r>
                      <a:r>
                        <a:rPr lang="en-US" altLang="ja-JP"/>
                        <a:t>Python </a:t>
                      </a:r>
                      <a:r>
                        <a:rPr lang="ja-JP" altLang="en-US"/>
                        <a:t>の</a:t>
                      </a:r>
                      <a:r>
                        <a:rPr lang="en-US" altLang="ja-JP"/>
                        <a:t> pip </a:t>
                      </a:r>
                      <a:r>
                        <a:rPr lang="ja-JP" altLang="en-US"/>
                        <a:t>にあたる）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プロジェクト作成</a:t>
                      </a:r>
                      <a:br>
                        <a:rPr lang="en-US" altLang="ja-JP"/>
                      </a:br>
                      <a:r>
                        <a:rPr lang="en" altLang="ja-JP">
                          <a:latin typeface="Courier New" panose="02070309020205020404" pitchFamily="49" charset="0"/>
                        </a:rPr>
                        <a:t>npm init -y</a:t>
                      </a:r>
                      <a:r>
                        <a:rPr lang="en" altLang="ja-JP"/>
                        <a:t> </a:t>
                      </a:r>
                      <a:br>
                        <a:rPr lang="en" altLang="ja-JP"/>
                      </a:br>
                      <a:endParaRPr lang="en" altLang="ja-JP"/>
                    </a:p>
                    <a:p>
                      <a:pPr>
                        <a:buNone/>
                      </a:pPr>
                      <a:r>
                        <a:rPr lang="en" altLang="ja-JP"/>
                        <a:t>Express </a:t>
                      </a:r>
                      <a:r>
                        <a:rPr lang="ja-JP" altLang="en-US"/>
                        <a:t>を追加</a:t>
                      </a:r>
                      <a:br>
                        <a:rPr lang="en-US" altLang="ja-JP"/>
                      </a:br>
                      <a:r>
                        <a:rPr lang="en">
                          <a:latin typeface="Courier New" panose="02070309020205020404" pitchFamily="49" charset="0"/>
                        </a:rPr>
                        <a:t>npm install express</a:t>
                      </a: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234358"/>
                  </a:ext>
                </a:extLst>
              </a:tr>
              <a:tr h="10280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>
                          <a:latin typeface="Courier New" panose="02070309020205020404" pitchFamily="49" charset="0"/>
                        </a:rPr>
                        <a:t>npx</a:t>
                      </a:r>
                      <a:endParaRPr lang="e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インストールせずに一時的にパッケージを実行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altLang="ja-JP"/>
                        <a:t>Next.js &amp; React </a:t>
                      </a:r>
                      <a:r>
                        <a:rPr lang="ja-JP" altLang="en-US"/>
                        <a:t>アプリを作成</a:t>
                      </a:r>
                      <a:br>
                        <a:rPr lang="en-US" altLang="ja-JP"/>
                      </a:br>
                      <a:r>
                        <a:rPr lang="en">
                          <a:latin typeface="Courier New" panose="02070309020205020404" pitchFamily="49" charset="0"/>
                        </a:rPr>
                        <a:t>npx create-next-app myapp</a:t>
                      </a:r>
                      <a:br>
                        <a:rPr lang="en"/>
                      </a:b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52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41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0F565-E2BC-5F4E-E6ED-4D8D828C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D1B8B7E6-00CD-6151-8D58-4E42E2030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+mj-lt"/>
                <a:cs typeface="+mj-lt"/>
              </a:rPr>
              <a:t>ターミナルを開く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11F57BC1-518A-9D0C-87CF-A4919C225EE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ja-JP" altLang="en-US"/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7310880B-9483-5261-12F3-BD4D1BBE01F9}"/>
              </a:ext>
            </a:extLst>
          </p:cNvPr>
          <p:cNvSpPr txBox="1">
            <a:spLocks/>
          </p:cNvSpPr>
          <p:nvPr/>
        </p:nvSpPr>
        <p:spPr>
          <a:xfrm>
            <a:off x="947738" y="1419225"/>
            <a:ext cx="10515600" cy="14959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/>
              <a:t>VSCode </a:t>
            </a:r>
            <a:r>
              <a:rPr lang="ja-JP" altLang="en-US"/>
              <a:t>を起動</a:t>
            </a:r>
            <a:r>
              <a:rPr lang="en-US" altLang="ja-JP"/>
              <a:t> </a:t>
            </a:r>
            <a:br>
              <a:rPr lang="en-US" altLang="ja-JP"/>
            </a:br>
            <a:r>
              <a:rPr lang="en-US" altLang="ja-JP">
                <a:solidFill>
                  <a:srgbClr val="C00000"/>
                </a:solidFill>
              </a:rPr>
              <a:t>※Node.js </a:t>
            </a:r>
            <a:r>
              <a:rPr lang="ja-JP" altLang="en-US">
                <a:solidFill>
                  <a:srgbClr val="C00000"/>
                </a:solidFill>
              </a:rPr>
              <a:t>インストール後は</a:t>
            </a:r>
            <a:r>
              <a:rPr lang="en-US" altLang="ja-JP">
                <a:solidFill>
                  <a:srgbClr val="C00000"/>
                </a:solidFill>
              </a:rPr>
              <a:t> VSCode</a:t>
            </a:r>
            <a:r>
              <a:rPr lang="ja-JP" altLang="en-US">
                <a:solidFill>
                  <a:srgbClr val="C00000"/>
                </a:solidFill>
              </a:rPr>
              <a:t>は一度すべて閉じること</a:t>
            </a:r>
            <a:endParaRPr lang="en-US" altLang="ja-JP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ターミナル</a:t>
            </a:r>
            <a:r>
              <a:rPr lang="en-US" altLang="ja-JP"/>
              <a:t> &gt; </a:t>
            </a:r>
            <a:r>
              <a:rPr lang="ja-JP" altLang="en-US"/>
              <a:t>新しいターミナル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3880ABE-BE34-961D-0539-979AD2625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32728"/>
            <a:ext cx="3657600" cy="245838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F0FCDB5-325E-45EB-2CC1-88F26B6C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539" y="3743190"/>
            <a:ext cx="6539261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7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F7A16-DCA8-2D18-526F-FA9D25A95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3D2B4BA5-2CC3-D3A2-9218-7DDA83C5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+mj-lt"/>
                <a:cs typeface="+mj-lt"/>
              </a:rPr>
              <a:t>コマンド実行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63D1A093-B0E8-0E9D-BCDF-AD69B547377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D9711E-0EEC-8FEF-B3C0-3C3ED89777CA}"/>
              </a:ext>
            </a:extLst>
          </p:cNvPr>
          <p:cNvSpPr txBox="1"/>
          <p:nvPr/>
        </p:nvSpPr>
        <p:spPr>
          <a:xfrm>
            <a:off x="838200" y="3115690"/>
            <a:ext cx="9982200" cy="6405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180000" bIns="180000">
            <a:spAutoFit/>
          </a:bodyPr>
          <a:lstStyle/>
          <a:p>
            <a:r>
              <a:rPr lang="en" altLang="ja-JP">
                <a:solidFill>
                  <a:schemeClr val="accent1">
                    <a:lumMod val="60000"/>
                    <a:lumOff val="40000"/>
                  </a:schemeClr>
                </a:solidFill>
              </a:rPr>
              <a:t>node</a:t>
            </a:r>
            <a:r>
              <a:rPr lang="en" altLang="ja-JP"/>
              <a:t> –v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7EDBD1DC-1E2F-2ADA-388D-632EA73EDAB5}"/>
              </a:ext>
            </a:extLst>
          </p:cNvPr>
          <p:cNvSpPr txBox="1">
            <a:spLocks/>
          </p:cNvSpPr>
          <p:nvPr/>
        </p:nvSpPr>
        <p:spPr>
          <a:xfrm>
            <a:off x="947738" y="1440169"/>
            <a:ext cx="10515600" cy="542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>
                <a:solidFill>
                  <a:srgbClr val="C00000"/>
                </a:solidFill>
              </a:rPr>
              <a:t>node, npm, npx </a:t>
            </a:r>
            <a:r>
              <a:rPr lang="ja-JP" altLang="en-US"/>
              <a:t>コマンド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オプション：</a:t>
            </a:r>
            <a:r>
              <a:rPr lang="en-US" altLang="ja-JP"/>
              <a:t> </a:t>
            </a:r>
            <a:r>
              <a:rPr lang="en-US" altLang="ja-JP">
                <a:solidFill>
                  <a:srgbClr val="C00000"/>
                </a:solidFill>
              </a:rPr>
              <a:t>-v, --version </a:t>
            </a:r>
            <a:r>
              <a:rPr lang="ja-JP" altLang="en-US"/>
              <a:t>でバージョン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7FA62-890C-1003-7E4C-64BE7C75E3A5}"/>
              </a:ext>
            </a:extLst>
          </p:cNvPr>
          <p:cNvSpPr txBox="1"/>
          <p:nvPr/>
        </p:nvSpPr>
        <p:spPr>
          <a:xfrm>
            <a:off x="838200" y="4205287"/>
            <a:ext cx="9982200" cy="6405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180000" bIns="180000">
            <a:spAutoFit/>
          </a:bodyPr>
          <a:lstStyle/>
          <a:p>
            <a:r>
              <a:rPr lang="en" altLang="ja-JP">
                <a:solidFill>
                  <a:schemeClr val="accent1">
                    <a:lumMod val="60000"/>
                    <a:lumOff val="40000"/>
                  </a:schemeClr>
                </a:solidFill>
              </a:rPr>
              <a:t>npm</a:t>
            </a:r>
            <a:r>
              <a:rPr lang="en" altLang="ja-JP"/>
              <a:t> –v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E3A9EE-3333-5BD6-569D-4FE35C383087}"/>
              </a:ext>
            </a:extLst>
          </p:cNvPr>
          <p:cNvSpPr txBox="1"/>
          <p:nvPr/>
        </p:nvSpPr>
        <p:spPr>
          <a:xfrm>
            <a:off x="838200" y="5359624"/>
            <a:ext cx="9982200" cy="6405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180000" bIns="180000">
            <a:spAutoFit/>
          </a:bodyPr>
          <a:lstStyle/>
          <a:p>
            <a:r>
              <a:rPr lang="en" altLang="ja-JP">
                <a:solidFill>
                  <a:schemeClr val="accent1">
                    <a:lumMod val="60000"/>
                    <a:lumOff val="40000"/>
                  </a:schemeClr>
                </a:solidFill>
              </a:rPr>
              <a:t>npx</a:t>
            </a:r>
            <a:r>
              <a:rPr lang="en" altLang="ja-JP"/>
              <a:t> –v</a:t>
            </a:r>
          </a:p>
        </p:txBody>
      </p:sp>
    </p:spTree>
    <p:extLst>
      <p:ext uri="{BB962C8B-B14F-4D97-AF65-F5344CB8AC3E}">
        <p14:creationId xmlns:p14="http://schemas.microsoft.com/office/powerpoint/2010/main" val="176356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54E06-AEE0-21E6-4E36-16929E59A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6F26A880-2B3A-F6ED-8EEB-5028ADE6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+mj-lt"/>
                <a:cs typeface="+mj-lt"/>
              </a:rPr>
              <a:t>バージョン確認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39D3816E-7483-5A1D-7571-91AF0FCCF165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0C32D16-37E9-5518-41B6-8B88E356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01277"/>
            <a:ext cx="7820462" cy="2591598"/>
          </a:xfrm>
          <a:prstGeom prst="rect">
            <a:avLst/>
          </a:prstGeom>
        </p:spPr>
      </p:pic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048E12C-5CAE-2EFC-B638-BA88844A09A2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0515600" cy="1725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3200"/>
              <a:t>バージョンが表示</a:t>
            </a:r>
            <a:endParaRPr lang="en-US" altLang="ja-JP" sz="3200"/>
          </a:p>
          <a:p>
            <a:pPr>
              <a:lnSpc>
                <a:spcPct val="150000"/>
              </a:lnSpc>
            </a:pPr>
            <a:r>
              <a:rPr lang="en-US" altLang="ja-JP" sz="3200"/>
              <a:t>Node.js </a:t>
            </a:r>
            <a:r>
              <a:rPr lang="ja-JP" altLang="en-US" sz="3200"/>
              <a:t>のバージョンに依存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270027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F3D9-69B2-5BB4-3E33-996BEB7F5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A29B369D-14CB-7E5A-F86A-8D10B76F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Windows </a:t>
            </a:r>
            <a:r>
              <a:rPr lang="ja-JP" altLang="en-US"/>
              <a:t>で</a:t>
            </a:r>
            <a:r>
              <a:rPr lang="en-US" altLang="ja-JP"/>
              <a:t> npm </a:t>
            </a:r>
            <a:r>
              <a:rPr lang="ja-JP" altLang="en-US"/>
              <a:t>が実行できない場合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7E268A25-1972-A349-4D7E-AFAA460B402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ja-JP" altLang="en-US"/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23718E27-8892-31EF-929A-0F3CABDDC19C}"/>
              </a:ext>
            </a:extLst>
          </p:cNvPr>
          <p:cNvSpPr txBox="1">
            <a:spLocks/>
          </p:cNvSpPr>
          <p:nvPr/>
        </p:nvSpPr>
        <p:spPr>
          <a:xfrm>
            <a:off x="990600" y="1650365"/>
            <a:ext cx="10515600" cy="922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3200">
                <a:ea typeface="+mj-lt"/>
                <a:cs typeface="+mj-lt"/>
              </a:rPr>
              <a:t>PowerShell </a:t>
            </a:r>
            <a:r>
              <a:rPr lang="ja-JP" altLang="en-US" sz="3200">
                <a:ea typeface="+mj-lt"/>
                <a:cs typeface="+mj-lt"/>
              </a:rPr>
              <a:t>実行ポリシー</a:t>
            </a:r>
            <a:endParaRPr lang="en-US" altLang="ja-JP" sz="3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BFA178-68E2-22A2-010E-068EBCAC79C8}"/>
              </a:ext>
            </a:extLst>
          </p:cNvPr>
          <p:cNvSpPr txBox="1"/>
          <p:nvPr/>
        </p:nvSpPr>
        <p:spPr>
          <a:xfrm>
            <a:off x="990600" y="2588799"/>
            <a:ext cx="9406180" cy="11945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180000" bIns="180000">
            <a:spAutoFit/>
          </a:bodyPr>
          <a:lstStyle/>
          <a:p>
            <a:r>
              <a:rPr lang="en" altLang="ja-JP">
                <a:solidFill>
                  <a:srgbClr val="FFFFFF"/>
                </a:solidFill>
                <a:latin typeface="Consolas" panose="020B0609020204030204" pitchFamily="49" charset="0"/>
              </a:rPr>
              <a:t>npm : </a:t>
            </a:r>
            <a:r>
              <a:rPr lang="ja-JP" altLang="en-US">
                <a:solidFill>
                  <a:srgbClr val="FFFFFF"/>
                </a:solidFill>
                <a:latin typeface="Consolas" panose="020B0609020204030204" pitchFamily="49" charset="0"/>
              </a:rPr>
              <a:t>このシステムではスクリプトの実行が無効になっているため、ファイル </a:t>
            </a:r>
            <a:r>
              <a:rPr lang="en" altLang="ja-JP">
                <a:solidFill>
                  <a:srgbClr val="FFFFFF"/>
                </a:solidFill>
                <a:latin typeface="Consolas" panose="020B0609020204030204" pitchFamily="49" charset="0"/>
              </a:rPr>
              <a:t>C:\Program Files\nodejs\npm.ps1 </a:t>
            </a:r>
            <a:r>
              <a:rPr lang="ja-JP" altLang="en-US">
                <a:solidFill>
                  <a:srgbClr val="FFFFFF"/>
                </a:solidFill>
                <a:latin typeface="Consolas" panose="020B0609020204030204" pitchFamily="49" charset="0"/>
              </a:rPr>
              <a:t>を読み込むことができません。詳細については、「</a:t>
            </a:r>
            <a:r>
              <a:rPr lang="en" altLang="ja-JP">
                <a:solidFill>
                  <a:srgbClr val="FFFFFF"/>
                </a:solidFill>
                <a:latin typeface="Consolas" panose="020B0609020204030204" pitchFamily="49" charset="0"/>
              </a:rPr>
              <a:t>about_Execution_Policies</a:t>
            </a:r>
            <a:r>
              <a:rPr lang="ja-JP" altLang="en">
                <a:solidFill>
                  <a:srgbClr val="FFFFFF"/>
                </a:solidFill>
                <a:latin typeface="Consolas" panose="020B0609020204030204" pitchFamily="49" charset="0"/>
              </a:rPr>
              <a:t>」</a:t>
            </a:r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D11FD9-B56F-83D8-5C7D-5F93E1CD71A3}"/>
              </a:ext>
            </a:extLst>
          </p:cNvPr>
          <p:cNvSpPr txBox="1">
            <a:spLocks/>
          </p:cNvSpPr>
          <p:nvPr/>
        </p:nvSpPr>
        <p:spPr>
          <a:xfrm>
            <a:off x="990600" y="4101808"/>
            <a:ext cx="10515600" cy="8913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3200">
                <a:ea typeface="+mj-lt"/>
                <a:cs typeface="+mj-lt"/>
              </a:rPr>
              <a:t>PowerShell </a:t>
            </a:r>
            <a:r>
              <a:rPr lang="ja-JP" altLang="en-US" sz="3200">
                <a:ea typeface="+mj-lt"/>
                <a:cs typeface="+mj-lt"/>
              </a:rPr>
              <a:t>実行ポリシーを</a:t>
            </a:r>
            <a:r>
              <a:rPr lang="en-US" altLang="ja-JP" sz="3200">
                <a:ea typeface="+mj-lt"/>
                <a:cs typeface="+mj-lt"/>
              </a:rPr>
              <a:t> </a:t>
            </a:r>
            <a:r>
              <a:rPr lang="en" altLang="ja-JP">
                <a:solidFill>
                  <a:srgbClr val="C00000"/>
                </a:solidFill>
              </a:rPr>
              <a:t>RemoteSigned</a:t>
            </a:r>
            <a:r>
              <a:rPr lang="en" altLang="ja-JP"/>
              <a:t> </a:t>
            </a:r>
            <a:r>
              <a:rPr lang="ja-JP" altLang="en-US" sz="3200">
                <a:ea typeface="+mj-lt"/>
                <a:cs typeface="+mj-lt"/>
              </a:rPr>
              <a:t>に変更</a:t>
            </a:r>
            <a:endParaRPr lang="en-US" altLang="ja-JP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CF5CD8-6F62-A805-A586-5A6048D993D6}"/>
              </a:ext>
            </a:extLst>
          </p:cNvPr>
          <p:cNvSpPr txBox="1"/>
          <p:nvPr/>
        </p:nvSpPr>
        <p:spPr>
          <a:xfrm>
            <a:off x="838200" y="5108874"/>
            <a:ext cx="9982200" cy="6405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360000" tIns="180000" bIns="180000">
            <a:spAutoFit/>
          </a:bodyPr>
          <a:lstStyle/>
          <a:p>
            <a:r>
              <a:rPr lang="en" altLang="ja-JP"/>
              <a:t>Set-ExecutionPolicy </a:t>
            </a:r>
            <a:r>
              <a:rPr lang="en" altLang="ja-JP">
                <a:solidFill>
                  <a:schemeClr val="accent3">
                    <a:lumMod val="40000"/>
                    <a:lumOff val="60000"/>
                  </a:schemeClr>
                </a:solidFill>
              </a:rPr>
              <a:t>RemoteSigned</a:t>
            </a:r>
            <a:endParaRPr lang="ja-JP" alt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9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BC20F-7DB3-821C-DEDE-788C94EC9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E916A-A60A-D940-E611-D1E24B3C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ja-JP" altLang="en-US" sz="4000">
                <a:latin typeface="Yu Gothic Medium"/>
                <a:ea typeface="Yu Gothic Medium"/>
              </a:rPr>
              <a:t>実習：</a:t>
            </a:r>
            <a:r>
              <a:rPr lang="en-US" altLang="ja-JP" sz="4000">
                <a:latin typeface="Yu Gothic Medium"/>
                <a:ea typeface="Yu Gothic Medium"/>
              </a:rPr>
              <a:t>Node</a:t>
            </a:r>
            <a:r>
              <a:rPr lang="ja-JP" altLang="en-US" sz="4000">
                <a:latin typeface="Yu Gothic Medium"/>
                <a:ea typeface="Yu Gothic Medium"/>
              </a:rPr>
              <a:t>コマンドの確認</a:t>
            </a:r>
            <a:endParaRPr lang="en-US" altLang="ja-JP" sz="4000">
              <a:latin typeface="Yu Gothic Medium"/>
              <a:ea typeface="Yu Gothic Medium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3BD9AA-67E5-027C-EBFD-5DF1BBE92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12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テーマ</vt:lpstr>
      <vt:lpstr>Node.Js </vt:lpstr>
      <vt:lpstr>本講義</vt:lpstr>
      <vt:lpstr>Node コマンドの確認</vt:lpstr>
      <vt:lpstr>主なコマンド</vt:lpstr>
      <vt:lpstr>ターミナルを開く</vt:lpstr>
      <vt:lpstr>コマンド実行</vt:lpstr>
      <vt:lpstr>バージョン確認</vt:lpstr>
      <vt:lpstr>Windows で npm が実行できない場合</vt:lpstr>
      <vt:lpstr>実習：Nodeコマンドの確認</vt:lpstr>
      <vt:lpstr>はじめてのプログラミング</vt:lpstr>
      <vt:lpstr>ファイル構成</vt:lpstr>
      <vt:lpstr>JSファイル作成</vt:lpstr>
      <vt:lpstr>ターミナルを開く</vt:lpstr>
      <vt:lpstr>フォルダのパス確認</vt:lpstr>
      <vt:lpstr>フォルダのパス確認</vt:lpstr>
      <vt:lpstr>フォルダの移動</vt:lpstr>
      <vt:lpstr>JSファイル実行</vt:lpstr>
      <vt:lpstr>プログラム修正</vt:lpstr>
      <vt:lpstr>実習：はじめてのプログラミング</vt:lpstr>
      <vt:lpstr>Webサーバ</vt:lpstr>
      <vt:lpstr>Webサーバ起動</vt:lpstr>
      <vt:lpstr>Webサーバ起動</vt:lpstr>
      <vt:lpstr>Webサーバの確認</vt:lpstr>
      <vt:lpstr>Webサーバの停止</vt:lpstr>
      <vt:lpstr>実習：サーバの停止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2012-07-27T23:28:17Z</dcterms:created>
  <dcterms:modified xsi:type="dcterms:W3CDTF">2025-10-16T02:55:55Z</dcterms:modified>
</cp:coreProperties>
</file>