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62" r:id="rId5"/>
    <p:sldId id="271" r:id="rId6"/>
    <p:sldId id="273" r:id="rId7"/>
    <p:sldId id="274" r:id="rId8"/>
    <p:sldId id="272" r:id="rId9"/>
    <p:sldId id="270"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9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na gandhi" initials="hg" lastIdx="0" clrIdx="0">
    <p:extLst>
      <p:ext uri="{19B8F6BF-5375-455C-9EA6-DF929625EA0E}">
        <p15:presenceInfo xmlns:p15="http://schemas.microsoft.com/office/powerpoint/2012/main" userId="d3a537a5cc59d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FFF"/>
    <a:srgbClr val="F7E289"/>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70" d="100"/>
          <a:sy n="70" d="100"/>
        </p:scale>
        <p:origin x="1392" y="72"/>
      </p:cViewPr>
      <p:guideLst>
        <p:guide orient="horz" pos="2160"/>
        <p:guide pos="2880"/>
        <p:guide pos="29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BAE38-CEE1-45C9-93EB-403E0343D315}" type="datetimeFigureOut">
              <a:rPr lang="en-US" smtClean="0"/>
              <a:t>12/10/2015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10361-899A-4B6B-8EC5-3C4A1B2928AA}" type="slidenum">
              <a:rPr lang="en-US" smtClean="0"/>
              <a:t>‹#›</a:t>
            </a:fld>
            <a:endParaRPr lang="en-US"/>
          </a:p>
        </p:txBody>
      </p:sp>
    </p:spTree>
    <p:extLst>
      <p:ext uri="{BB962C8B-B14F-4D97-AF65-F5344CB8AC3E}">
        <p14:creationId xmlns:p14="http://schemas.microsoft.com/office/powerpoint/2010/main" val="918611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E10361-899A-4B6B-8EC5-3C4A1B2928AA}" type="slidenum">
              <a:rPr lang="en-US" smtClean="0"/>
              <a:t>3</a:t>
            </a:fld>
            <a:endParaRPr lang="en-US"/>
          </a:p>
        </p:txBody>
      </p:sp>
    </p:spTree>
    <p:extLst>
      <p:ext uri="{BB962C8B-B14F-4D97-AF65-F5344CB8AC3E}">
        <p14:creationId xmlns:p14="http://schemas.microsoft.com/office/powerpoint/2010/main" val="359175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2207360"/>
            <a:ext cx="7772400" cy="763525"/>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4130" y="4039820"/>
            <a:ext cx="6400800" cy="1068935"/>
          </a:xfrm>
        </p:spPr>
        <p:txBody>
          <a:bodyPr>
            <a:normAutofit/>
          </a:bodyPr>
          <a:lstStyle>
            <a:lvl1pPr marL="0" indent="0" algn="r">
              <a:buNone/>
              <a:defRPr sz="280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527605"/>
            <a:ext cx="8229600" cy="610820"/>
          </a:xfrm>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54374" y="1443835"/>
            <a:ext cx="7482545" cy="458115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84885"/>
          </a:xfrm>
        </p:spPr>
        <p:txBody>
          <a:bodyPr>
            <a:normAutofit/>
          </a:bodyPr>
          <a:lstStyle>
            <a:lvl1pPr algn="l">
              <a:defRPr sz="3600">
                <a:solidFill>
                  <a:srgbClr val="00B0F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43835"/>
            <a:ext cx="7016195" cy="427574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6010" y="527605"/>
            <a:ext cx="6244435" cy="532180"/>
          </a:xfrm>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1671" y="1596540"/>
            <a:ext cx="3817624" cy="639762"/>
          </a:xfrm>
        </p:spPr>
        <p:txBody>
          <a:bodyPr anchor="b"/>
          <a:lstStyle>
            <a:lvl1pPr marL="0" indent="0">
              <a:buNone/>
              <a:defRPr sz="2400" b="1" baseline="0">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1671" y="2226403"/>
            <a:ext cx="3817624" cy="303505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705" y="1596540"/>
            <a:ext cx="3970330"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705" y="2226403"/>
            <a:ext cx="3970330" cy="303505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t>Smart Emergency HealthCare</a:t>
            </a:r>
            <a:endParaRPr lang="en-US" sz="4800" b="1" dirty="0"/>
          </a:p>
        </p:txBody>
      </p:sp>
      <p:sp>
        <p:nvSpPr>
          <p:cNvPr id="3" name="Subtitle 2"/>
          <p:cNvSpPr>
            <a:spLocks noGrp="1"/>
          </p:cNvSpPr>
          <p:nvPr>
            <p:ph type="subTitle" idx="1"/>
          </p:nvPr>
        </p:nvSpPr>
        <p:spPr/>
        <p:txBody>
          <a:bodyPr>
            <a:normAutofit/>
          </a:bodyPr>
          <a:lstStyle/>
          <a:p>
            <a:r>
              <a:rPr lang="en-US" sz="4000" b="1" dirty="0" err="1" smtClean="0"/>
              <a:t>Hina</a:t>
            </a:r>
            <a:r>
              <a:rPr lang="en-US" sz="4000" b="1" dirty="0" smtClean="0"/>
              <a:t> Gandhi</a:t>
            </a:r>
            <a:endParaRPr lang="en-US" sz="4000" b="1"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197655" y="3276295"/>
            <a:ext cx="7016195" cy="684885"/>
          </a:xfrm>
        </p:spPr>
        <p:txBody>
          <a:bodyPr>
            <a:noAutofit/>
          </a:bodyPr>
          <a:lstStyle/>
          <a:p>
            <a:r>
              <a:rPr lang="en-US" sz="4000" b="1" dirty="0" smtClean="0"/>
              <a:t>THANK YOU!!</a:t>
            </a:r>
            <a:br>
              <a:rPr lang="en-US" sz="4000" b="1" dirty="0" smtClean="0"/>
            </a:br>
            <a:endParaRPr lang="en-US" sz="4000" b="1" dirty="0"/>
          </a:p>
        </p:txBody>
      </p:sp>
    </p:spTree>
    <p:extLst>
      <p:ext uri="{BB962C8B-B14F-4D97-AF65-F5344CB8AC3E}">
        <p14:creationId xmlns:p14="http://schemas.microsoft.com/office/powerpoint/2010/main" val="3577869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Statement	</a:t>
            </a:r>
            <a:endParaRPr lang="en-US" dirty="0"/>
          </a:p>
        </p:txBody>
      </p:sp>
      <p:sp>
        <p:nvSpPr>
          <p:cNvPr id="5" name="Content Placeholder 4"/>
          <p:cNvSpPr>
            <a:spLocks noGrp="1"/>
          </p:cNvSpPr>
          <p:nvPr>
            <p:ph idx="1"/>
          </p:nvPr>
        </p:nvSpPr>
        <p:spPr>
          <a:xfrm>
            <a:off x="1823310" y="1138425"/>
            <a:ext cx="7016195" cy="4275740"/>
          </a:xfrm>
        </p:spPr>
        <p:txBody>
          <a:bodyPr>
            <a:normAutofit/>
          </a:bodyPr>
          <a:lstStyle/>
          <a:p>
            <a:pPr marL="0" indent="0">
              <a:buNone/>
            </a:pPr>
            <a:r>
              <a:rPr lang="en-US" dirty="0"/>
              <a:t>The smart city should have the facility of solving car accidents quickly where the patient case is registered in nearest hospital before he arrives and all the requirements are set beforehand. The faster communication between different organizations will take place through internet of </a:t>
            </a:r>
            <a:r>
              <a:rPr lang="en-US" dirty="0" smtClean="0"/>
              <a:t>things.</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65195" y="300835"/>
            <a:ext cx="7016195" cy="684885"/>
          </a:xfrm>
        </p:spPr>
        <p:txBody>
          <a:bodyPr/>
          <a:lstStyle/>
          <a:p>
            <a:r>
              <a:rPr lang="en-US" dirty="0" smtClean="0"/>
              <a:t>Solution</a:t>
            </a:r>
            <a:endParaRPr lang="en-US" dirty="0"/>
          </a:p>
        </p:txBody>
      </p:sp>
      <p:sp>
        <p:nvSpPr>
          <p:cNvPr id="5" name="Content Placeholder 4"/>
          <p:cNvSpPr>
            <a:spLocks noGrp="1"/>
          </p:cNvSpPr>
          <p:nvPr>
            <p:ph idx="1"/>
          </p:nvPr>
        </p:nvSpPr>
        <p:spPr>
          <a:xfrm>
            <a:off x="1365195" y="985720"/>
            <a:ext cx="7627015" cy="4891135"/>
          </a:xfrm>
        </p:spPr>
        <p:txBody>
          <a:bodyPr>
            <a:noAutofit/>
          </a:bodyPr>
          <a:lstStyle/>
          <a:p>
            <a:pPr>
              <a:lnSpc>
                <a:spcPct val="170000"/>
              </a:lnSpc>
            </a:pPr>
            <a:r>
              <a:rPr lang="en-US" sz="2000" dirty="0" smtClean="0"/>
              <a:t>Sensor in car calls the Emergency Health Services of a city (EHS</a:t>
            </a:r>
            <a:r>
              <a:rPr lang="en-US" sz="2000" dirty="0" smtClean="0"/>
              <a:t>) whenever it hits a car, person, bus or truck.</a:t>
            </a:r>
            <a:endParaRPr lang="en-US" sz="2000" dirty="0" smtClean="0"/>
          </a:p>
          <a:p>
            <a:pPr>
              <a:lnSpc>
                <a:spcPct val="170000"/>
              </a:lnSpc>
            </a:pPr>
            <a:r>
              <a:rPr lang="en-US" sz="2000" dirty="0" smtClean="0"/>
              <a:t>The admin of EHS will find the ambulance operator closest to accident area through IOT.</a:t>
            </a:r>
          </a:p>
          <a:p>
            <a:pPr>
              <a:lnSpc>
                <a:spcPct val="170000"/>
              </a:lnSpc>
            </a:pPr>
            <a:r>
              <a:rPr lang="en-US" sz="2000" dirty="0" smtClean="0"/>
              <a:t> The ambulance operator will find the nearest hospitals from accident area through IOT. </a:t>
            </a:r>
          </a:p>
          <a:p>
            <a:pPr>
              <a:lnSpc>
                <a:spcPct val="170000"/>
              </a:lnSpc>
            </a:pPr>
            <a:r>
              <a:rPr lang="en-US" sz="2000" dirty="0" smtClean="0"/>
              <a:t>A case will be registered in the nearest hospital and all the person and accident details are given by ambulance operator to the hospital </a:t>
            </a:r>
          </a:p>
          <a:p>
            <a:pPr>
              <a:lnSpc>
                <a:spcPct val="170000"/>
              </a:lnSpc>
            </a:pPr>
            <a:r>
              <a:rPr lang="en-US" sz="2000" dirty="0" smtClean="0"/>
              <a:t>While ambulance is on way, the hospital makes required preparations before the arrival of patient. </a:t>
            </a:r>
          </a:p>
          <a:p>
            <a:endParaRPr lang="en-US" sz="2000" dirty="0" smtClean="0"/>
          </a:p>
          <a:p>
            <a:endParaRPr lang="en-US" sz="2000"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365195" y="1138425"/>
            <a:ext cx="7694380" cy="5307643"/>
          </a:xfrm>
        </p:spPr>
        <p:txBody>
          <a:bodyPr>
            <a:noAutofit/>
          </a:bodyPr>
          <a:lstStyle/>
          <a:p>
            <a:pPr>
              <a:lnSpc>
                <a:spcPct val="150000"/>
              </a:lnSpc>
            </a:pPr>
            <a:r>
              <a:rPr lang="en-US" sz="2000" dirty="0" smtClean="0"/>
              <a:t>System Admin Role</a:t>
            </a:r>
          </a:p>
          <a:p>
            <a:pPr>
              <a:lnSpc>
                <a:spcPct val="150000"/>
              </a:lnSpc>
            </a:pPr>
            <a:r>
              <a:rPr lang="en-US" sz="2000" dirty="0" smtClean="0"/>
              <a:t>Area Admin Role. </a:t>
            </a:r>
          </a:p>
          <a:p>
            <a:pPr>
              <a:lnSpc>
                <a:spcPct val="150000"/>
              </a:lnSpc>
            </a:pPr>
            <a:r>
              <a:rPr lang="en-US" sz="2000" dirty="0" smtClean="0"/>
              <a:t>Ambulance Operator Role</a:t>
            </a:r>
          </a:p>
          <a:p>
            <a:pPr>
              <a:lnSpc>
                <a:spcPct val="150000"/>
              </a:lnSpc>
            </a:pPr>
            <a:r>
              <a:rPr lang="en-US" sz="2000" dirty="0" smtClean="0"/>
              <a:t>Doctor Role</a:t>
            </a:r>
          </a:p>
          <a:p>
            <a:pPr>
              <a:lnSpc>
                <a:spcPct val="150000"/>
              </a:lnSpc>
            </a:pPr>
            <a:r>
              <a:rPr lang="en-US" sz="2000" dirty="0" smtClean="0"/>
              <a:t>Receptionist Role</a:t>
            </a:r>
          </a:p>
          <a:p>
            <a:pPr>
              <a:lnSpc>
                <a:spcPct val="150000"/>
              </a:lnSpc>
            </a:pPr>
            <a:r>
              <a:rPr lang="en-US" sz="2000" dirty="0" smtClean="0"/>
              <a:t>Emergency Health Services Admin Role</a:t>
            </a:r>
          </a:p>
          <a:p>
            <a:pPr>
              <a:lnSpc>
                <a:spcPct val="150000"/>
              </a:lnSpc>
            </a:pPr>
            <a:r>
              <a:rPr lang="en-US" sz="2000" dirty="0" smtClean="0"/>
              <a:t>Hospital Admin Role</a:t>
            </a:r>
          </a:p>
          <a:p>
            <a:pPr>
              <a:lnSpc>
                <a:spcPct val="150000"/>
              </a:lnSpc>
            </a:pPr>
            <a:r>
              <a:rPr lang="en-US" sz="2000" dirty="0" smtClean="0"/>
              <a:t>Ambulance Operator Role</a:t>
            </a:r>
          </a:p>
          <a:p>
            <a:pPr>
              <a:lnSpc>
                <a:spcPct val="150000"/>
              </a:lnSpc>
            </a:pPr>
            <a:endParaRPr lang="en-US" sz="2000" dirty="0" smtClean="0"/>
          </a:p>
          <a:p>
            <a:endParaRPr lang="en-US" sz="2000" dirty="0"/>
          </a:p>
        </p:txBody>
      </p:sp>
      <p:sp>
        <p:nvSpPr>
          <p:cNvPr id="3" name="Title 2"/>
          <p:cNvSpPr>
            <a:spLocks noGrp="1"/>
          </p:cNvSpPr>
          <p:nvPr>
            <p:ph type="title"/>
          </p:nvPr>
        </p:nvSpPr>
        <p:spPr>
          <a:xfrm>
            <a:off x="1212490" y="222195"/>
            <a:ext cx="7016195" cy="684885"/>
          </a:xfrm>
        </p:spPr>
        <p:txBody>
          <a:bodyPr>
            <a:noAutofit/>
          </a:bodyPr>
          <a:lstStyle/>
          <a:p>
            <a:r>
              <a:rPr lang="en-US" sz="4000" b="1" dirty="0" smtClean="0"/>
              <a:t>ROLES</a:t>
            </a:r>
            <a:endParaRPr lang="en-US" sz="4000" b="1"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080" y="1444624"/>
            <a:ext cx="7683144" cy="5038475"/>
          </a:xfrm>
        </p:spPr>
      </p:pic>
    </p:spTree>
    <p:extLst>
      <p:ext uri="{BB962C8B-B14F-4D97-AF65-F5344CB8AC3E}">
        <p14:creationId xmlns:p14="http://schemas.microsoft.com/office/powerpoint/2010/main" val="194362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0" y="1596540"/>
            <a:ext cx="7015162" cy="4356292"/>
          </a:xfrm>
        </p:spPr>
      </p:pic>
    </p:spTree>
    <p:extLst>
      <p:ext uri="{BB962C8B-B14F-4D97-AF65-F5344CB8AC3E}">
        <p14:creationId xmlns:p14="http://schemas.microsoft.com/office/powerpoint/2010/main" val="325042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836" y="2665475"/>
            <a:ext cx="4687238" cy="2290575"/>
          </a:xfrm>
        </p:spPr>
      </p:pic>
    </p:spTree>
    <p:extLst>
      <p:ext uri="{BB962C8B-B14F-4D97-AF65-F5344CB8AC3E}">
        <p14:creationId xmlns:p14="http://schemas.microsoft.com/office/powerpoint/2010/main" val="1782336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Unique identification of a person worldwide</a:t>
            </a:r>
          </a:p>
          <a:p>
            <a:r>
              <a:rPr lang="en-US" dirty="0" smtClean="0"/>
              <a:t>Accident </a:t>
            </a:r>
            <a:r>
              <a:rPr lang="en-US" dirty="0" smtClean="0"/>
              <a:t>determination by </a:t>
            </a:r>
            <a:r>
              <a:rPr lang="en-US" dirty="0" smtClean="0"/>
              <a:t>sensor</a:t>
            </a:r>
            <a:endParaRPr lang="en-US" dirty="0" smtClean="0"/>
          </a:p>
          <a:p>
            <a:r>
              <a:rPr lang="en-US" dirty="0" smtClean="0"/>
              <a:t>The city EHS department will immediately ask ambulance operator to take action</a:t>
            </a:r>
          </a:p>
          <a:p>
            <a:r>
              <a:rPr lang="en-US" dirty="0" smtClean="0"/>
              <a:t>Every ambulance operator has latitude and longitude values that is obtained through sensor</a:t>
            </a:r>
          </a:p>
          <a:p>
            <a:r>
              <a:rPr lang="en-US" dirty="0" smtClean="0"/>
              <a:t>Every hospital enterprise has latitude and longitude </a:t>
            </a:r>
          </a:p>
          <a:p>
            <a:r>
              <a:rPr lang="en-US" dirty="0" smtClean="0"/>
              <a:t>EHS will find nearest ambulance operator based on availability</a:t>
            </a:r>
            <a:endParaRPr lang="en-US" dirty="0" smtClean="0"/>
          </a:p>
          <a:p>
            <a:r>
              <a:rPr lang="en-US" dirty="0" smtClean="0"/>
              <a:t>Reporting </a:t>
            </a:r>
            <a:r>
              <a:rPr lang="en-US" dirty="0" smtClean="0"/>
              <a:t>patient case in nearest hospital</a:t>
            </a:r>
          </a:p>
          <a:p>
            <a:r>
              <a:rPr lang="en-US" dirty="0" smtClean="0"/>
              <a:t>Real </a:t>
            </a:r>
            <a:r>
              <a:rPr lang="en-US" dirty="0" smtClean="0"/>
              <a:t>time health </a:t>
            </a:r>
            <a:r>
              <a:rPr lang="en-US" dirty="0" smtClean="0"/>
              <a:t>monitoring of patient</a:t>
            </a:r>
          </a:p>
          <a:p>
            <a:r>
              <a:rPr lang="en-US" dirty="0" smtClean="0"/>
              <a:t>Response time measurement and analysis by city admin </a:t>
            </a:r>
            <a:endParaRPr lang="en-US" dirty="0"/>
          </a:p>
        </p:txBody>
      </p:sp>
    </p:spTree>
    <p:extLst>
      <p:ext uri="{BB962C8B-B14F-4D97-AF65-F5344CB8AC3E}">
        <p14:creationId xmlns:p14="http://schemas.microsoft.com/office/powerpoint/2010/main" val="2546963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 person has unique identification and is uniquely identified worldwide </a:t>
            </a:r>
          </a:p>
          <a:p>
            <a:r>
              <a:rPr lang="en-US" dirty="0" smtClean="0"/>
              <a:t>Random </a:t>
            </a:r>
            <a:r>
              <a:rPr lang="en-US" dirty="0" smtClean="0"/>
              <a:t>generation of </a:t>
            </a:r>
            <a:r>
              <a:rPr lang="en-US" dirty="0" smtClean="0"/>
              <a:t>accident and vital signs</a:t>
            </a:r>
          </a:p>
          <a:p>
            <a:r>
              <a:rPr lang="en-US" dirty="0" smtClean="0"/>
              <a:t>Scheduling of accidents after every 5 second</a:t>
            </a:r>
            <a:endParaRPr lang="en-US" dirty="0" smtClean="0"/>
          </a:p>
          <a:p>
            <a:r>
              <a:rPr lang="en-US" dirty="0" smtClean="0"/>
              <a:t>Accident reported worldwide will be handled</a:t>
            </a:r>
          </a:p>
          <a:p>
            <a:r>
              <a:rPr lang="en-US" dirty="0" smtClean="0"/>
              <a:t>Real time graphs of vital </a:t>
            </a:r>
            <a:r>
              <a:rPr lang="en-US" dirty="0" smtClean="0"/>
              <a:t>signs and alert indicator for deteriorating conditions</a:t>
            </a:r>
            <a:endParaRPr lang="en-US" dirty="0" smtClean="0"/>
          </a:p>
          <a:p>
            <a:r>
              <a:rPr lang="en-US" dirty="0" smtClean="0"/>
              <a:t>Distance calculation of accident area and hospital</a:t>
            </a:r>
          </a:p>
          <a:p>
            <a:r>
              <a:rPr lang="en-US" dirty="0" smtClean="0"/>
              <a:t>Distance calculation of ambulance and accident area</a:t>
            </a:r>
            <a:endParaRPr lang="en-US" dirty="0"/>
          </a:p>
        </p:txBody>
      </p:sp>
    </p:spTree>
    <p:extLst>
      <p:ext uri="{BB962C8B-B14F-4D97-AF65-F5344CB8AC3E}">
        <p14:creationId xmlns:p14="http://schemas.microsoft.com/office/powerpoint/2010/main" val="1146380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319</Words>
  <Application>Microsoft Office PowerPoint</Application>
  <PresentationFormat>On-screen Show (4:3)</PresentationFormat>
  <Paragraphs>42</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Smart Emergency HealthCare</vt:lpstr>
      <vt:lpstr>Problem Statement </vt:lpstr>
      <vt:lpstr>Solution</vt:lpstr>
      <vt:lpstr>ROLES</vt:lpstr>
      <vt:lpstr>Object Model</vt:lpstr>
      <vt:lpstr>Object Model</vt:lpstr>
      <vt:lpstr>Object Model</vt:lpstr>
      <vt:lpstr>Key Features</vt:lpstr>
      <vt:lpstr>Extra Features</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test</cp:lastModifiedBy>
  <cp:revision>100</cp:revision>
  <dcterms:created xsi:type="dcterms:W3CDTF">2013-08-21T19:17:07Z</dcterms:created>
  <dcterms:modified xsi:type="dcterms:W3CDTF">2015-12-11T04:29:55Z</dcterms:modified>
</cp:coreProperties>
</file>