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8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58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7989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63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3589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28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05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6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89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7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1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2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95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04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1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87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0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82835" y="24548"/>
            <a:ext cx="5643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EduBridge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629" y="842555"/>
            <a:ext cx="82034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A  project on</a:t>
            </a:r>
          </a:p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Placement Management System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0034" y="3394702"/>
            <a:ext cx="632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                    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376058" y="1981328"/>
            <a:ext cx="33702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By</a:t>
            </a: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Hinal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Shah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53989" y="3014778"/>
            <a:ext cx="44544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B.E</a:t>
            </a:r>
          </a:p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 code: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5758</a:t>
            </a:r>
          </a:p>
          <a:p>
            <a:r>
              <a:rPr lang="en-I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Thane </a:t>
            </a:r>
            <a:r>
              <a:rPr lang="en-I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Sprayas</a:t>
            </a: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Guidance By</a:t>
            </a: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Chittaranjan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Ghosh</a:t>
            </a: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Technical Trainer 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Edubridge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651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2229" y="235131"/>
            <a:ext cx="5329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done successfully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185" y="820920"/>
            <a:ext cx="5570152" cy="10731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2229" y="2207623"/>
            <a:ext cx="3396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Signin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59" y="2018238"/>
            <a:ext cx="7419703" cy="467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50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0" y="1161346"/>
            <a:ext cx="8530046" cy="5099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5371" y="300446"/>
            <a:ext cx="3500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 portal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222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126" y="1132555"/>
            <a:ext cx="9757954" cy="47590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7806" y="274320"/>
            <a:ext cx="4715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 profile Details -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822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245" y="1798280"/>
            <a:ext cx="9522823" cy="47598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46366" y="522514"/>
            <a:ext cx="355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 applicants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866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8594" y="2299063"/>
            <a:ext cx="82818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56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7543" y="599437"/>
            <a:ext cx="8347166" cy="1384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750423" y="91439"/>
            <a:ext cx="6100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0423" y="722383"/>
            <a:ext cx="926156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explain about the Placement Management System. 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mainly explains the various actions related to apply for job. Our project Include </a:t>
            </a:r>
          </a:p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Modules: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module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 module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module</a:t>
            </a:r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have developed this application in Spring Boot, Hibernate ,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It’s a web-based project so I have used HTML, CSS , Bootstrap and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Thymeleaf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02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9611" y="679269"/>
            <a:ext cx="944444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of the project is to search job easier. You can access this website from anywhere and everywhere.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Student module, student can access the website and apply for jobs. New student can register and login. Student can edit profile , upload picture n resume on portal.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0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98617" y="783771"/>
            <a:ext cx="948363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recruiter module, recruiter also can access the website for upload the job details. And new recruiter can also register and login. Recruiter can show student details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Admin module, admin can delete the student. He can also view the total number of student and recruiter at present in website. Admin can only see admin page.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03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8982" y="548640"/>
            <a:ext cx="105330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HTML, CSS, Bootstrap, </a:t>
            </a:r>
            <a:r>
              <a:rPr lang="en-I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Thymeleaf</a:t>
            </a: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 &amp; </a:t>
            </a:r>
            <a:r>
              <a:rPr lang="en-I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Middlewire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Spring Boot, </a:t>
            </a:r>
            <a:r>
              <a:rPr lang="en-I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Hibernate,Mysql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server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Embedded Tomcat Apache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Spring Tool Suite(STS)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Best result on Google chrome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Windows 10                    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2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7989" y="391886"/>
            <a:ext cx="758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 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002" y="1684440"/>
            <a:ext cx="8230749" cy="19339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002" y="4746340"/>
            <a:ext cx="8230749" cy="16805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76568" y="996730"/>
            <a:ext cx="271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6568" y="4167051"/>
            <a:ext cx="2356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83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794" y="287383"/>
            <a:ext cx="44283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Page-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302" y="1862229"/>
            <a:ext cx="9627327" cy="465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69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8171" y="418011"/>
            <a:ext cx="6792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 Signup page-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1" y="1138822"/>
            <a:ext cx="10058400" cy="513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33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4480" y="222069"/>
            <a:ext cx="6975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page with data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79" y="973286"/>
            <a:ext cx="9292046" cy="465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4746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4294</TotalTime>
  <Words>293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20</cp:revision>
  <dcterms:created xsi:type="dcterms:W3CDTF">2021-12-10T11:59:24Z</dcterms:created>
  <dcterms:modified xsi:type="dcterms:W3CDTF">2021-12-13T11:36:58Z</dcterms:modified>
</cp:coreProperties>
</file>