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al Desai" userId="0c95fb38668dac96" providerId="LiveId" clId="{EA653E27-4577-468C-AFE4-70912994964B}"/>
    <pc:docChg chg="custSel addSld delSld modSld sldOrd">
      <pc:chgData name="Hinal Desai" userId="0c95fb38668dac96" providerId="LiveId" clId="{EA653E27-4577-468C-AFE4-70912994964B}" dt="2022-05-05T17:45:34.045" v="1273" actId="20577"/>
      <pc:docMkLst>
        <pc:docMk/>
      </pc:docMkLst>
      <pc:sldChg chg="addSp delSp modSp mod">
        <pc:chgData name="Hinal Desai" userId="0c95fb38668dac96" providerId="LiveId" clId="{EA653E27-4577-468C-AFE4-70912994964B}" dt="2022-05-05T17:45:34.045" v="1273" actId="20577"/>
        <pc:sldMkLst>
          <pc:docMk/>
          <pc:sldMk cId="0" sldId="256"/>
        </pc:sldMkLst>
        <pc:spChg chg="del">
          <ac:chgData name="Hinal Desai" userId="0c95fb38668dac96" providerId="LiveId" clId="{EA653E27-4577-468C-AFE4-70912994964B}" dt="2022-05-05T16:33:55.575" v="1"/>
          <ac:spMkLst>
            <pc:docMk/>
            <pc:sldMk cId="0" sldId="256"/>
            <ac:spMk id="4" creationId="{55ED3748-A89E-4966-84BB-F188568386FF}"/>
          </ac:spMkLst>
        </pc:spChg>
        <pc:spChg chg="add mod">
          <ac:chgData name="Hinal Desai" userId="0c95fb38668dac96" providerId="LiveId" clId="{EA653E27-4577-468C-AFE4-70912994964B}" dt="2022-05-05T17:38:46.743" v="1145" actId="1076"/>
          <ac:spMkLst>
            <pc:docMk/>
            <pc:sldMk cId="0" sldId="256"/>
            <ac:spMk id="5" creationId="{EE94FAB1-2E8F-6B48-1E3C-0DE5C00DF687}"/>
          </ac:spMkLst>
        </pc:spChg>
        <pc:spChg chg="add del mod">
          <ac:chgData name="Hinal Desai" userId="0c95fb38668dac96" providerId="LiveId" clId="{EA653E27-4577-468C-AFE4-70912994964B}" dt="2022-05-05T17:04:43.235" v="96"/>
          <ac:spMkLst>
            <pc:docMk/>
            <pc:sldMk cId="0" sldId="256"/>
            <ac:spMk id="6" creationId="{BEFDAD40-105C-31A1-5E95-EEB304609304}"/>
          </ac:spMkLst>
        </pc:spChg>
        <pc:spChg chg="add mod">
          <ac:chgData name="Hinal Desai" userId="0c95fb38668dac96" providerId="LiveId" clId="{EA653E27-4577-468C-AFE4-70912994964B}" dt="2022-05-05T17:45:34.045" v="1273" actId="20577"/>
          <ac:spMkLst>
            <pc:docMk/>
            <pc:sldMk cId="0" sldId="256"/>
            <ac:spMk id="7" creationId="{4B157B02-F9DE-A200-87EE-85AE5AACC503}"/>
          </ac:spMkLst>
        </pc:spChg>
      </pc:sldChg>
      <pc:sldChg chg="addSp modSp mod">
        <pc:chgData name="Hinal Desai" userId="0c95fb38668dac96" providerId="LiveId" clId="{EA653E27-4577-468C-AFE4-70912994964B}" dt="2022-05-05T17:39:37.347" v="1152" actId="20577"/>
        <pc:sldMkLst>
          <pc:docMk/>
          <pc:sldMk cId="0" sldId="257"/>
        </pc:sldMkLst>
        <pc:spChg chg="mod">
          <ac:chgData name="Hinal Desai" userId="0c95fb38668dac96" providerId="LiveId" clId="{EA653E27-4577-468C-AFE4-70912994964B}" dt="2022-05-05T17:13:33.885" v="736" actId="20577"/>
          <ac:spMkLst>
            <pc:docMk/>
            <pc:sldMk cId="0" sldId="257"/>
            <ac:spMk id="5" creationId="{F793BA91-86BE-FBA7-DA9D-7B1C4C9C671B}"/>
          </ac:spMkLst>
        </pc:spChg>
        <pc:spChg chg="add mod">
          <ac:chgData name="Hinal Desai" userId="0c95fb38668dac96" providerId="LiveId" clId="{EA653E27-4577-468C-AFE4-70912994964B}" dt="2022-05-05T17:39:37.347" v="1152" actId="20577"/>
          <ac:spMkLst>
            <pc:docMk/>
            <pc:sldMk cId="0" sldId="257"/>
            <ac:spMk id="6" creationId="{9B4C339F-485D-3481-FEA4-C3E96C2C31C2}"/>
          </ac:spMkLst>
        </pc:spChg>
      </pc:sldChg>
      <pc:sldChg chg="addSp delSp modSp del mod">
        <pc:chgData name="Hinal Desai" userId="0c95fb38668dac96" providerId="LiveId" clId="{EA653E27-4577-468C-AFE4-70912994964B}" dt="2022-05-05T16:45:12.216" v="10" actId="47"/>
        <pc:sldMkLst>
          <pc:docMk/>
          <pc:sldMk cId="0" sldId="258"/>
        </pc:sldMkLst>
        <pc:spChg chg="add del mod">
          <ac:chgData name="Hinal Desai" userId="0c95fb38668dac96" providerId="LiveId" clId="{EA653E27-4577-468C-AFE4-70912994964B}" dt="2022-05-05T16:44:25.518" v="5"/>
          <ac:spMkLst>
            <pc:docMk/>
            <pc:sldMk cId="0" sldId="258"/>
            <ac:spMk id="10" creationId="{9C36905B-F2B6-6BF5-0209-64286716B779}"/>
          </ac:spMkLst>
        </pc:spChg>
      </pc:sldChg>
      <pc:sldChg chg="del">
        <pc:chgData name="Hinal Desai" userId="0c95fb38668dac96" providerId="LiveId" clId="{EA653E27-4577-468C-AFE4-70912994964B}" dt="2022-05-05T16:45:12.602" v="11" actId="47"/>
        <pc:sldMkLst>
          <pc:docMk/>
          <pc:sldMk cId="0" sldId="259"/>
        </pc:sldMkLst>
      </pc:sldChg>
      <pc:sldChg chg="del">
        <pc:chgData name="Hinal Desai" userId="0c95fb38668dac96" providerId="LiveId" clId="{EA653E27-4577-468C-AFE4-70912994964B}" dt="2022-05-05T16:45:13.212" v="12" actId="47"/>
        <pc:sldMkLst>
          <pc:docMk/>
          <pc:sldMk cId="0" sldId="260"/>
        </pc:sldMkLst>
      </pc:sldChg>
      <pc:sldChg chg="del">
        <pc:chgData name="Hinal Desai" userId="0c95fb38668dac96" providerId="LiveId" clId="{EA653E27-4577-468C-AFE4-70912994964B}" dt="2022-05-05T16:45:14.573" v="13" actId="47"/>
        <pc:sldMkLst>
          <pc:docMk/>
          <pc:sldMk cId="0" sldId="261"/>
        </pc:sldMkLst>
      </pc:sldChg>
      <pc:sldChg chg="addSp modSp add mod ord">
        <pc:chgData name="Hinal Desai" userId="0c95fb38668dac96" providerId="LiveId" clId="{EA653E27-4577-468C-AFE4-70912994964B}" dt="2022-05-05T17:44:50.473" v="1240"/>
        <pc:sldMkLst>
          <pc:docMk/>
          <pc:sldMk cId="4107804028" sldId="262"/>
        </pc:sldMkLst>
        <pc:spChg chg="add mod">
          <ac:chgData name="Hinal Desai" userId="0c95fb38668dac96" providerId="LiveId" clId="{EA653E27-4577-468C-AFE4-70912994964B}" dt="2022-05-05T17:31:00.807" v="993" actId="20577"/>
          <ac:spMkLst>
            <pc:docMk/>
            <pc:sldMk cId="4107804028" sldId="262"/>
            <ac:spMk id="2" creationId="{E5DD134D-2177-D0BD-A9A5-DCECA78E693E}"/>
          </ac:spMkLst>
        </pc:spChg>
        <pc:spChg chg="mod">
          <ac:chgData name="Hinal Desai" userId="0c95fb38668dac96" providerId="LiveId" clId="{EA653E27-4577-468C-AFE4-70912994964B}" dt="2022-05-05T17:13:02.893" v="719" actId="20577"/>
          <ac:spMkLst>
            <pc:docMk/>
            <pc:sldMk cId="4107804028" sldId="262"/>
            <ac:spMk id="5" creationId="{F793BA91-86BE-FBA7-DA9D-7B1C4C9C671B}"/>
          </ac:spMkLst>
        </pc:spChg>
      </pc:sldChg>
      <pc:sldChg chg="addSp modSp add mod">
        <pc:chgData name="Hinal Desai" userId="0c95fb38668dac96" providerId="LiveId" clId="{EA653E27-4577-468C-AFE4-70912994964B}" dt="2022-05-05T17:41:18.110" v="1205" actId="20577"/>
        <pc:sldMkLst>
          <pc:docMk/>
          <pc:sldMk cId="1082146102" sldId="263"/>
        </pc:sldMkLst>
        <pc:spChg chg="add mod">
          <ac:chgData name="Hinal Desai" userId="0c95fb38668dac96" providerId="LiveId" clId="{EA653E27-4577-468C-AFE4-70912994964B}" dt="2022-05-05T17:41:18.110" v="1205" actId="20577"/>
          <ac:spMkLst>
            <pc:docMk/>
            <pc:sldMk cId="1082146102" sldId="263"/>
            <ac:spMk id="2" creationId="{6B5A0A3C-EAE7-CACC-B454-98D03D4A3B2A}"/>
          </ac:spMkLst>
        </pc:spChg>
        <pc:spChg chg="mod">
          <ac:chgData name="Hinal Desai" userId="0c95fb38668dac96" providerId="LiveId" clId="{EA653E27-4577-468C-AFE4-70912994964B}" dt="2022-05-05T16:45:04.519" v="9"/>
          <ac:spMkLst>
            <pc:docMk/>
            <pc:sldMk cId="1082146102" sldId="263"/>
            <ac:spMk id="5" creationId="{F793BA91-86BE-FBA7-DA9D-7B1C4C9C671B}"/>
          </ac:spMkLst>
        </pc:spChg>
      </pc:sldChg>
      <pc:sldChg chg="addSp modSp add mod">
        <pc:chgData name="Hinal Desai" userId="0c95fb38668dac96" providerId="LiveId" clId="{EA653E27-4577-468C-AFE4-70912994964B}" dt="2022-05-05T17:44:04.019" v="1238" actId="20577"/>
        <pc:sldMkLst>
          <pc:docMk/>
          <pc:sldMk cId="2354483832" sldId="264"/>
        </pc:sldMkLst>
        <pc:spChg chg="add mod">
          <ac:chgData name="Hinal Desai" userId="0c95fb38668dac96" providerId="LiveId" clId="{EA653E27-4577-468C-AFE4-70912994964B}" dt="2022-05-05T17:44:04.019" v="1238" actId="20577"/>
          <ac:spMkLst>
            <pc:docMk/>
            <pc:sldMk cId="2354483832" sldId="264"/>
            <ac:spMk id="2" creationId="{B21A89C4-B795-D0A1-54A2-F50BF1347635}"/>
          </ac:spMkLst>
        </pc:spChg>
        <pc:spChg chg="mod">
          <ac:chgData name="Hinal Desai" userId="0c95fb38668dac96" providerId="LiveId" clId="{EA653E27-4577-468C-AFE4-70912994964B}" dt="2022-05-05T16:45:34.546" v="15"/>
          <ac:spMkLst>
            <pc:docMk/>
            <pc:sldMk cId="2354483832" sldId="264"/>
            <ac:spMk id="5" creationId="{F793BA91-86BE-FBA7-DA9D-7B1C4C9C671B}"/>
          </ac:spMkLst>
        </pc:spChg>
      </pc:sldChg>
      <pc:sldChg chg="addSp delSp modSp add mod">
        <pc:chgData name="Hinal Desai" userId="0c95fb38668dac96" providerId="LiveId" clId="{EA653E27-4577-468C-AFE4-70912994964B}" dt="2022-05-05T16:46:25.049" v="39" actId="1076"/>
        <pc:sldMkLst>
          <pc:docMk/>
          <pc:sldMk cId="3416965341" sldId="265"/>
        </pc:sldMkLst>
        <pc:spChg chg="add del mod">
          <ac:chgData name="Hinal Desai" userId="0c95fb38668dac96" providerId="LiveId" clId="{EA653E27-4577-468C-AFE4-70912994964B}" dt="2022-05-05T16:45:50.319" v="18" actId="478"/>
          <ac:spMkLst>
            <pc:docMk/>
            <pc:sldMk cId="3416965341" sldId="265"/>
            <ac:spMk id="3" creationId="{90432F46-41F1-D822-6E30-18FE99579505}"/>
          </ac:spMkLst>
        </pc:spChg>
        <pc:spChg chg="add mod">
          <ac:chgData name="Hinal Desai" userId="0c95fb38668dac96" providerId="LiveId" clId="{EA653E27-4577-468C-AFE4-70912994964B}" dt="2022-05-05T16:46:25.049" v="39" actId="1076"/>
          <ac:spMkLst>
            <pc:docMk/>
            <pc:sldMk cId="3416965341" sldId="265"/>
            <ac:spMk id="4" creationId="{2905D5A7-8E53-77EE-8E8A-1FF6DD447403}"/>
          </ac:spMkLst>
        </pc:spChg>
        <pc:spChg chg="del">
          <ac:chgData name="Hinal Desai" userId="0c95fb38668dac96" providerId="LiveId" clId="{EA653E27-4577-468C-AFE4-70912994964B}" dt="2022-05-05T16:45:47.510" v="17" actId="478"/>
          <ac:spMkLst>
            <pc:docMk/>
            <pc:sldMk cId="3416965341" sldId="265"/>
            <ac:spMk id="5" creationId="{F793BA91-86BE-FBA7-DA9D-7B1C4C9C67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24" y="936243"/>
            <a:ext cx="80721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6447" y="4142232"/>
            <a:ext cx="987551" cy="999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73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7095" y="64007"/>
            <a:ext cx="1917192" cy="445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24" y="933703"/>
            <a:ext cx="8072150" cy="857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140" y="1639316"/>
            <a:ext cx="8249719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Inventor:_Out_for_Blood_in_Silicon_Valley" TargetMode="External"/><Relationship Id="rId2" Type="http://schemas.openxmlformats.org/officeDocument/2006/relationships/hyperlink" Target="https://www.cnet.com/culture/entertainment/elizabeth-holmes-found-guilty-watch-the-hbo-max-documentary-diagnosing-theranos-fraud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vestopedia.com/articles/investing/020116/theranos-fallen-unicorn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4FAB1-2E8F-6B48-1E3C-0DE5C00DF687}"/>
              </a:ext>
            </a:extLst>
          </p:cNvPr>
          <p:cNvSpPr txBox="1"/>
          <p:nvPr/>
        </p:nvSpPr>
        <p:spPr>
          <a:xfrm>
            <a:off x="1943100" y="1709976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 err="1">
                <a:solidFill>
                  <a:srgbClr val="111111"/>
                </a:solidFill>
                <a:effectLst/>
                <a:latin typeface="Cabin-semi-bold"/>
              </a:rPr>
              <a:t>Theranos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Cabin-semi-bold"/>
              </a:rPr>
              <a:t>: A Fallen Unicorn</a:t>
            </a:r>
          </a:p>
          <a:p>
            <a:pPr algn="ctr"/>
            <a:r>
              <a:rPr lang="en-US" sz="1400" dirty="0"/>
              <a:t>-Prof </a:t>
            </a:r>
            <a:r>
              <a:rPr lang="en-US" sz="1400" dirty="0" err="1"/>
              <a:t>Sunela</a:t>
            </a:r>
            <a:r>
              <a:rPr lang="en-US" sz="1400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7B02-F9DE-A200-87EE-85AE5AACC503}"/>
              </a:ext>
            </a:extLst>
          </p:cNvPr>
          <p:cNvSpPr txBox="1"/>
          <p:nvPr/>
        </p:nvSpPr>
        <p:spPr>
          <a:xfrm>
            <a:off x="5486400" y="356235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Hinal Bhavesh Desai (ML51414)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Malav</a:t>
            </a:r>
            <a:r>
              <a:rPr lang="en-US" dirty="0"/>
              <a:t> Patel (QZ67773)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Satishreddy</a:t>
            </a:r>
            <a:r>
              <a:rPr lang="en-US" dirty="0"/>
              <a:t> </a:t>
            </a:r>
            <a:r>
              <a:rPr lang="en-US" dirty="0" err="1"/>
              <a:t>Bathula</a:t>
            </a:r>
            <a:r>
              <a:rPr lang="en-US"/>
              <a:t> (CZ12651)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3BA91-86BE-FBA7-DA9D-7B1C4C9C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24" y="933703"/>
            <a:ext cx="8072150" cy="415498"/>
          </a:xfrm>
        </p:spPr>
        <p:txBody>
          <a:bodyPr/>
          <a:lstStyle/>
          <a:p>
            <a:r>
              <a:rPr lang="en-US" dirty="0"/>
              <a:t>Story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C339F-485D-3481-FEA4-C3E96C2C31C2}"/>
              </a:ext>
            </a:extLst>
          </p:cNvPr>
          <p:cNvSpPr txBox="1"/>
          <p:nvPr/>
        </p:nvSpPr>
        <p:spPr>
          <a:xfrm>
            <a:off x="609600" y="180975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Elizabeth Holmes, a 19-year-old Stanford dropout, started a company named </a:t>
            </a:r>
            <a:r>
              <a:rPr lang="en-US" dirty="0" err="1"/>
              <a:t>Theranos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vision was to save lives by doing blood tests at an affordable rate and with just a few drops of blood.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$10 billion worth company that was founded in 2003, went bankrupt in September 2018 owing to the various frauds that happened.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Elizabeth Holmes put a lot of human lives at risk by the frauds happening at </a:t>
            </a:r>
            <a:r>
              <a:rPr lang="en-US" dirty="0" err="1"/>
              <a:t>Theranos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3BA91-86BE-FBA7-DA9D-7B1C4C9C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24" y="933703"/>
            <a:ext cx="8072150" cy="415498"/>
          </a:xfrm>
        </p:spPr>
        <p:txBody>
          <a:bodyPr/>
          <a:lstStyle/>
          <a:p>
            <a:r>
              <a:rPr lang="en-US" dirty="0"/>
              <a:t>Ethical Issues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34D-2177-D0BD-A9A5-DCECA78E693E}"/>
              </a:ext>
            </a:extLst>
          </p:cNvPr>
          <p:cNvSpPr txBox="1"/>
          <p:nvPr/>
        </p:nvSpPr>
        <p:spPr>
          <a:xfrm>
            <a:off x="609600" y="16573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Patent Filling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FDA Approval</a:t>
            </a:r>
          </a:p>
          <a:p>
            <a:pPr marL="285750" indent="-285750">
              <a:buFontTx/>
              <a:buChar char="-"/>
            </a:pPr>
            <a:r>
              <a:rPr lang="en-US" dirty="0"/>
              <a:t>Life threats to employees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Keeping the board members unaware of the ongoings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Releasing fake reports to 7.8 million patients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Walgreens fraud.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Siemens machine without consent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Management Failure</a:t>
            </a:r>
          </a:p>
        </p:txBody>
      </p:sp>
    </p:spTree>
    <p:extLst>
      <p:ext uri="{BB962C8B-B14F-4D97-AF65-F5344CB8AC3E}">
        <p14:creationId xmlns:p14="http://schemas.microsoft.com/office/powerpoint/2010/main" val="410780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3BA91-86BE-FBA7-DA9D-7B1C4C9C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24" y="933703"/>
            <a:ext cx="8072150" cy="415498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A0A3C-EAE7-CACC-B454-98D03D4A3B2A}"/>
              </a:ext>
            </a:extLst>
          </p:cNvPr>
          <p:cNvSpPr txBox="1"/>
          <p:nvPr/>
        </p:nvSpPr>
        <p:spPr>
          <a:xfrm>
            <a:off x="535924" y="1733550"/>
            <a:ext cx="776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Focus on the product and not the money.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Accepting the defeat.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Transparency.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deals in good faith.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Consent for using foreign machines.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Flexibility for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10821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3BA91-86BE-FBA7-DA9D-7B1C4C9C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24" y="933703"/>
            <a:ext cx="8072150" cy="41549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A89C4-B795-D0A1-54A2-F50BF1347635}"/>
              </a:ext>
            </a:extLst>
          </p:cNvPr>
          <p:cNvSpPr txBox="1"/>
          <p:nvPr/>
        </p:nvSpPr>
        <p:spPr>
          <a:xfrm>
            <a:off x="609600" y="165735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0" dirty="0">
                <a:solidFill>
                  <a:srgbClr val="141415"/>
                </a:solidFill>
                <a:effectLst/>
              </a:rPr>
              <a:t>Elizabeth Holmes found guilty: Watch the HBO Max documentary diagnosing </a:t>
            </a:r>
            <a:r>
              <a:rPr lang="en-US" i="0" dirty="0" err="1">
                <a:solidFill>
                  <a:srgbClr val="141415"/>
                </a:solidFill>
                <a:effectLst/>
              </a:rPr>
              <a:t>Theranos</a:t>
            </a:r>
            <a:r>
              <a:rPr lang="en-US" i="0" dirty="0">
                <a:solidFill>
                  <a:srgbClr val="141415"/>
                </a:solidFill>
                <a:effectLst/>
              </a:rPr>
              <a:t> </a:t>
            </a:r>
            <a:r>
              <a:rPr lang="en-US" i="0" dirty="0" err="1">
                <a:solidFill>
                  <a:srgbClr val="141415"/>
                </a:solidFill>
                <a:effectLst/>
              </a:rPr>
              <a:t>fraud.</a:t>
            </a:r>
            <a:r>
              <a:rPr lang="en-US" i="0" dirty="0" err="1">
                <a:solidFill>
                  <a:srgbClr val="141415"/>
                </a:solidFill>
                <a:effectLst/>
                <a:hlinkClick r:id="rId2"/>
              </a:rPr>
              <a:t>https</a:t>
            </a:r>
            <a:r>
              <a:rPr lang="en-US" i="0" dirty="0">
                <a:solidFill>
                  <a:srgbClr val="141415"/>
                </a:solidFill>
                <a:effectLst/>
                <a:hlinkClick r:id="rId2"/>
              </a:rPr>
              <a:t>://www.cnet.com/culture/entertainment/elizabeth-holmes-found-guilty-watch-the-hbo-max-documentary-diagnosing-theranos-fraud/</a:t>
            </a:r>
            <a:endParaRPr lang="en-US" i="0" dirty="0">
              <a:solidFill>
                <a:srgbClr val="141415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rgbClr val="000000"/>
                </a:solidFill>
                <a:effectLst/>
              </a:rPr>
              <a:t>The Inventor: Out for Blood in Silicon Valley </a:t>
            </a:r>
            <a:r>
              <a:rPr lang="en-US" b="0" dirty="0">
                <a:solidFill>
                  <a:srgbClr val="000000"/>
                </a:solidFill>
                <a:effectLst/>
                <a:hlinkClick r:id="rId3"/>
              </a:rPr>
              <a:t>https://en.wikipedia.org/wiki/The_Inventor:_Out_for_Blood_in_Silicon_Valley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111111"/>
                </a:solidFill>
                <a:effectLst/>
                <a:latin typeface="Cabin-semi-bold"/>
              </a:rPr>
              <a:t>Theranos</a:t>
            </a:r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  <a:t>: A Fallen Unicorn</a:t>
            </a:r>
            <a:r>
              <a:rPr lang="en-US" i="0" dirty="0">
                <a:solidFill>
                  <a:srgbClr val="000000"/>
                </a:solidFill>
                <a:latin typeface="Cabin-semi-bold"/>
              </a:rPr>
              <a:t> </a:t>
            </a:r>
            <a:r>
              <a:rPr lang="en-US" i="0" dirty="0">
                <a:solidFill>
                  <a:srgbClr val="000000"/>
                </a:solidFill>
                <a:latin typeface="Cabin-semi-bold"/>
                <a:hlinkClick r:id="rId4"/>
              </a:rPr>
              <a:t>https://www.investopedia.com/articles/investing/020116/theranos-fallen-unicorn.asp</a:t>
            </a:r>
            <a:endParaRPr lang="en-US" i="0" dirty="0">
              <a:solidFill>
                <a:srgbClr val="000000"/>
              </a:solidFill>
              <a:latin typeface="Cabin-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23544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5D5A7-8E53-77EE-8E8A-1FF6DD447403}"/>
              </a:ext>
            </a:extLst>
          </p:cNvPr>
          <p:cNvSpPr txBox="1"/>
          <p:nvPr/>
        </p:nvSpPr>
        <p:spPr>
          <a:xfrm>
            <a:off x="2857500" y="2156251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169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263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Cabin-semi-bold</vt:lpstr>
      <vt:lpstr>Calibri</vt:lpstr>
      <vt:lpstr>Office Theme</vt:lpstr>
      <vt:lpstr>PowerPoint Presentation</vt:lpstr>
      <vt:lpstr>Story Overview</vt:lpstr>
      <vt:lpstr>Ethical Issues</vt:lpstr>
      <vt:lpstr>Proposed Solution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Hinal Desai</dc:creator>
  <cp:lastModifiedBy>Hinal Desai</cp:lastModifiedBy>
  <cp:revision>4</cp:revision>
  <dcterms:created xsi:type="dcterms:W3CDTF">2022-05-05T15:55:54Z</dcterms:created>
  <dcterms:modified xsi:type="dcterms:W3CDTF">2022-05-05T17:45:35Z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2022-05-03T00:00:00Z</vt:filetime>
  </property>
  <property fmtid="{D5CDD505-2E9C-101B-9397-08002B2CF9AE}" pid="3" name="LastSaved">
    <vt:filetime>2022-05-05T00:00:00Z</vt:filetime>
  </property>
</Properties>
</file>