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8"/>
      <p:bold r:id="rId9"/>
    </p:embeddedFont>
    <p:embeddedFont>
      <p:font typeface="Comic Sans MS" panose="030F0702030302020204" pitchFamily="66" charset="0"/>
      <p:regular r:id="rId10"/>
      <p:bold r:id="rId11"/>
      <p:italic r:id="rId12"/>
      <p:boldItalic r:id="rId13"/>
    </p:embeddedFont>
    <p:embeddedFont>
      <p:font typeface="Source Code Pro" panose="020B050903040302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705b6fd9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705b6fd9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Lesley  landed sale of the year and was expecting her annual review to be full of praises. </a:t>
            </a:r>
            <a:endParaRPr sz="14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She expected a public appraisal, but knowing about Kerry, she was fine with a private appraisal</a:t>
            </a:r>
            <a:endParaRPr sz="14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Kerry tagged her performance as “acceptable”,which left her demotivated.</a:t>
            </a:r>
            <a:endParaRPr sz="14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05b6fd9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705b6fd9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705b6fd9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705b6fd9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641dd7cfd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641dd7cfd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C4A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193825" y="267900"/>
            <a:ext cx="8520600" cy="3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/>
              <a:t>Am I Really Just Average?</a:t>
            </a:r>
            <a:endParaRPr sz="8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5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by:</a:t>
            </a:r>
            <a:endParaRPr sz="2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no. 2</a:t>
            </a:r>
            <a:endParaRPr sz="24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498025"/>
            <a:ext cx="8520600" cy="15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2286000" lvl="0" indent="-361950" algn="r" rtl="0">
              <a:spcBef>
                <a:spcPts val="0"/>
              </a:spcBef>
              <a:spcAft>
                <a:spcPts val="0"/>
              </a:spcAft>
              <a:buSzPts val="2100"/>
              <a:buFont typeface="Amatic SC"/>
              <a:buChar char="-"/>
            </a:pPr>
            <a:r>
              <a:rPr lang="en" dirty="0">
                <a:solidFill>
                  <a:schemeClr val="bg1"/>
                </a:solidFill>
                <a:latin typeface="Amatic SC"/>
                <a:ea typeface="Amatic SC"/>
                <a:cs typeface="Amatic SC"/>
                <a:sym typeface="Amatic SC"/>
              </a:rPr>
              <a:t>Anusha Ayyagari</a:t>
            </a:r>
            <a:endParaRPr dirty="0">
              <a:solidFill>
                <a:schemeClr val="bg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2286000" lvl="0" indent="-361950" algn="r" rtl="0">
              <a:spcBef>
                <a:spcPts val="0"/>
              </a:spcBef>
              <a:spcAft>
                <a:spcPts val="0"/>
              </a:spcAft>
              <a:buSzPts val="2100"/>
              <a:buFont typeface="Amatic SC"/>
              <a:buChar char="-"/>
            </a:pPr>
            <a:r>
              <a:rPr lang="en" dirty="0">
                <a:solidFill>
                  <a:schemeClr val="bg1"/>
                </a:solidFill>
                <a:latin typeface="Amatic SC"/>
                <a:ea typeface="Amatic SC"/>
                <a:cs typeface="Amatic SC"/>
                <a:sym typeface="Amatic SC"/>
              </a:rPr>
              <a:t>Hinal Bhavesh Desai</a:t>
            </a:r>
            <a:endParaRPr dirty="0">
              <a:solidFill>
                <a:schemeClr val="bg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2286000" lvl="0" indent="-361950" algn="r" rtl="0">
              <a:spcBef>
                <a:spcPts val="0"/>
              </a:spcBef>
              <a:spcAft>
                <a:spcPts val="0"/>
              </a:spcAft>
              <a:buSzPts val="2100"/>
              <a:buFont typeface="Amatic SC"/>
              <a:buChar char="-"/>
            </a:pPr>
            <a:r>
              <a:rPr lang="en" dirty="0">
                <a:solidFill>
                  <a:schemeClr val="bg1"/>
                </a:solidFill>
                <a:latin typeface="Amatic SC"/>
                <a:ea typeface="Amatic SC"/>
                <a:cs typeface="Amatic SC"/>
                <a:sym typeface="Amatic SC"/>
              </a:rPr>
              <a:t>Saraswathi Sravani Pulluri</a:t>
            </a:r>
            <a:endParaRPr dirty="0">
              <a:solidFill>
                <a:schemeClr val="bg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2286000" lvl="0" indent="-361950" algn="r" rtl="0">
              <a:spcBef>
                <a:spcPts val="0"/>
              </a:spcBef>
              <a:spcAft>
                <a:spcPts val="0"/>
              </a:spcAft>
              <a:buSzPts val="2100"/>
              <a:buFont typeface="Amatic SC"/>
              <a:buChar char="-"/>
            </a:pPr>
            <a:r>
              <a:rPr lang="en" dirty="0">
                <a:solidFill>
                  <a:schemeClr val="bg1"/>
                </a:solidFill>
                <a:latin typeface="Amatic SC"/>
                <a:ea typeface="Amatic SC"/>
                <a:cs typeface="Amatic SC"/>
                <a:sym typeface="Amatic SC"/>
              </a:rPr>
              <a:t>Devam Sheth</a:t>
            </a:r>
            <a:endParaRPr dirty="0">
              <a:solidFill>
                <a:schemeClr val="bg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2286000" lvl="0" indent="-361950" algn="r" rtl="0">
              <a:spcBef>
                <a:spcPts val="0"/>
              </a:spcBef>
              <a:spcAft>
                <a:spcPts val="0"/>
              </a:spcAft>
              <a:buSzPts val="2100"/>
              <a:buFont typeface="Amatic SC"/>
              <a:buChar char="-"/>
            </a:pPr>
            <a:r>
              <a:rPr lang="en" dirty="0">
                <a:solidFill>
                  <a:schemeClr val="bg1"/>
                </a:solidFill>
                <a:latin typeface="Amatic SC"/>
                <a:ea typeface="Amatic SC"/>
                <a:cs typeface="Amatic SC"/>
                <a:sym typeface="Amatic SC"/>
              </a:rPr>
              <a:t>Saumya Singh</a:t>
            </a:r>
            <a:endParaRPr dirty="0">
              <a:solidFill>
                <a:schemeClr val="bg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recap: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omic Sans MS"/>
                <a:ea typeface="Comic Sans MS"/>
                <a:cs typeface="Comic Sans MS"/>
                <a:sym typeface="Comic Sans MS"/>
              </a:rPr>
              <a:t>MAIN CHARACTERS:</a:t>
            </a:r>
            <a:endParaRPr sz="15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 b="1">
                <a:latin typeface="Comic Sans MS"/>
                <a:ea typeface="Comic Sans MS"/>
                <a:cs typeface="Comic Sans MS"/>
                <a:sym typeface="Comic Sans MS"/>
              </a:rPr>
              <a:t>Lesley:</a:t>
            </a: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the hardworking rookie sales representative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 b="1">
                <a:latin typeface="Comic Sans MS"/>
                <a:ea typeface="Comic Sans MS"/>
                <a:cs typeface="Comic Sans MS"/>
                <a:sym typeface="Comic Sans MS"/>
              </a:rPr>
              <a:t>Kerry:</a:t>
            </a: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the highly regarded, fair-minded manager who lacks human touch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latin typeface="Comic Sans MS"/>
                <a:ea typeface="Comic Sans MS"/>
                <a:cs typeface="Comic Sans MS"/>
                <a:sym typeface="Comic Sans MS"/>
              </a:rPr>
              <a:t>OUTLINE:</a:t>
            </a:r>
            <a:endParaRPr sz="15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Lesley  landed sale of the year and was expecting her annual review to be full of praises. 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She expected a public appraisal, but knowing about Kerry, she would have been fine with a private appraisal too.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Kerry tagged her performance as “acceptable”,followed by a 20 minute improvement review, which left her demotivated.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88"/>
              <a:t>Lessons</a:t>
            </a:r>
            <a:r>
              <a:rPr lang="en"/>
              <a:t>: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omic Sans MS"/>
              <a:buChar char="●"/>
            </a:pPr>
            <a:r>
              <a:rPr lang="en" sz="2400" dirty="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need of recognition (not just monetary)</a:t>
            </a:r>
            <a:endParaRPr sz="2400" dirty="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omic Sans MS"/>
              <a:buChar char="●"/>
            </a:pPr>
            <a:r>
              <a:rPr lang="en" sz="2400" dirty="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Balancing the positives and negatives</a:t>
            </a:r>
            <a:endParaRPr sz="2400" dirty="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omic Sans MS"/>
              <a:buChar char="●"/>
            </a:pPr>
            <a:r>
              <a:rPr lang="en" sz="2400" dirty="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Lack of appraisal led to demotivated employee</a:t>
            </a:r>
            <a:endParaRPr sz="2400" dirty="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omic Sans MS"/>
              <a:buChar char="●"/>
            </a:pPr>
            <a:r>
              <a:rPr lang="en" sz="2400" dirty="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Necessity of Empathy</a:t>
            </a:r>
            <a:endParaRPr sz="2400" dirty="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80"/>
              <a:t>Additional Research: </a:t>
            </a:r>
            <a:endParaRPr sz="458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" sz="2400" dirty="0">
                <a:latin typeface="Comic Sans MS"/>
                <a:ea typeface="Comic Sans MS"/>
                <a:cs typeface="Comic Sans MS"/>
                <a:sym typeface="Comic Sans MS"/>
              </a:rPr>
              <a:t>The G.I.V.E. Model</a:t>
            </a: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" sz="2400" dirty="0">
                <a:latin typeface="Comic Sans MS"/>
                <a:ea typeface="Comic Sans MS"/>
                <a:cs typeface="Comic Sans MS"/>
                <a:sym typeface="Comic Sans MS"/>
              </a:rPr>
              <a:t>The R.I.S.E. Model</a:t>
            </a: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" sz="2400" dirty="0">
                <a:latin typeface="Comic Sans MS"/>
                <a:ea typeface="Comic Sans MS"/>
                <a:cs typeface="Comic Sans MS"/>
                <a:sym typeface="Comic Sans MS"/>
              </a:rPr>
              <a:t>The 1-Minute Manager Model</a:t>
            </a: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" sz="2400" dirty="0">
                <a:latin typeface="Comic Sans MS"/>
                <a:ea typeface="Comic Sans MS"/>
                <a:cs typeface="Comic Sans MS"/>
                <a:sym typeface="Comic Sans MS"/>
              </a:rPr>
              <a:t>Celebration of Important Milestones</a:t>
            </a: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C4A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7424"/>
          <a:stretch/>
        </p:blipFill>
        <p:spPr>
          <a:xfrm>
            <a:off x="0" y="0"/>
            <a:ext cx="9129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 rot="-3296" flipH="1">
            <a:off x="1141165" y="1634050"/>
            <a:ext cx="5319302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QUESTIONS</a:t>
            </a:r>
            <a:endParaRPr sz="10000" b="1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220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Amatic SC</vt:lpstr>
      <vt:lpstr>Source Code Pro</vt:lpstr>
      <vt:lpstr>Comic Sans MS</vt:lpstr>
      <vt:lpstr>Arial</vt:lpstr>
      <vt:lpstr>Beach Day</vt:lpstr>
      <vt:lpstr>Am I Really Just Average?  Presented by: Group no. 2</vt:lpstr>
      <vt:lpstr>Story recap:</vt:lpstr>
      <vt:lpstr>Lessons:</vt:lpstr>
      <vt:lpstr>Additional Research: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 I Really Just Average?  Presented by: Group no. 2</dc:title>
  <dc:creator>Hinal Desai</dc:creator>
  <cp:lastModifiedBy>Hinal Desai</cp:lastModifiedBy>
  <cp:revision>2</cp:revision>
  <dcterms:modified xsi:type="dcterms:W3CDTF">2022-02-25T00:31:19Z</dcterms:modified>
</cp:coreProperties>
</file>