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Playfair Display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EqzaY5hqNtbINHIjg/azCAAqd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2179c31b56_0_11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g12179c31b56_0_11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12179c31b56_0_11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2179c31b56_0_11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2179c31b56_0_11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2179c31b56_0_11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2179c31b56_0_113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2179c31b56_0_113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2179c31b56_0_11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2179c31b56_0_119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g12179c31b56_0_119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2179c31b56_0_119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2179c31b56_0_119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2179c31b56_0_119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2179c31b56_0_119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g12179c31b56_0_119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2179c31b56_0_119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g12179c31b56_0_119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79c31b56_0_120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2179c31b56_0_114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g12179c31b56_0_11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2179c31b56_0_11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2179c31b56_0_11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2179c31b56_0_11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2179c31b56_0_11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g12179c31b56_0_114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g12179c31b56_0_11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12179c31b56_0_115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g12179c31b56_0_115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2179c31b56_0_115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2179c31b56_0_115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2179c31b56_0_115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2179c31b56_0_115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g12179c31b56_0_11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179c31b56_0_11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g12179c31b56_0_11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179c31b56_0_1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2179c31b56_0_116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12179c31b56_0_116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g12179c31b56_0_116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179c31b56_0_1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2179c31b56_0_116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179c31b56_0_11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g12179c31b56_0_1172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g12179c31b56_0_117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12179c31b56_0_117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g12179c31b56_0_11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g12179c31b56_0_11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g12179c31b56_0_117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12179c31b56_0_1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g12179c31b56_0_11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g12179c31b56_0_117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g12179c31b56_0_117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179c31b56_0_118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g12179c31b56_0_11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g12179c31b56_0_118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g12179c31b56_0_118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g12179c31b56_0_118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12179c31b56_0_118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79c31b56_0_119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g12179c31b56_0_119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179c31b56_0_11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12179c31b56_0_1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12179c31b56_0_11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social-sciences/leader-member-exchange-the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orbes.com/sites/forbesbusinesscouncil/2021/03/16/the-new-paradigm-shift-why-business-as-usual-wont-cut-it-anymore-for-consumers-and-employees/?sh=62172c684524" TargetMode="External"/><Relationship Id="rId4" Type="http://schemas.openxmlformats.org/officeDocument/2006/relationships/hyperlink" Target="http://changingminds.org/explanations/behaviors/lying/four_li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00125" y="996575"/>
            <a:ext cx="6172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Stitch In Time</a:t>
            </a:r>
            <a:endParaRPr sz="5700"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86125" y="2949800"/>
            <a:ext cx="61722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		</a:t>
            </a: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Ayyagari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Hinal Bhavesh Desai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Saraswathi Sravani Pulluri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Devam Sheth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Saumya Singh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11700" y="281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so far: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08225" y="1081775"/>
            <a:ext cx="84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620225" y="1081775"/>
            <a:ext cx="34494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COMPANY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Kerry Drake was a Construction Superintendent.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Stanley was Kerry’s Assistant.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They were lagging behind in time for the construction of their new plant.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Marshall Mason, the corporate staff watchdog enquires about the status of the construction.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Kerry lies to him stating that they are on time.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Stanley was awestruck.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Kerry explains Stanley about the benefits of manipulating the truth. 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" name="Google Shape;93;p2">
            <a:extLst>
              <a:ext uri="{FF2B5EF4-FFF2-40B4-BE49-F238E27FC236}">
                <a16:creationId xmlns:a16="http://schemas.microsoft.com/office/drawing/2014/main" id="{F3673DD9-E052-4C4C-B6BD-7626A5DB50B1}"/>
              </a:ext>
            </a:extLst>
          </p:cNvPr>
          <p:cNvSpPr txBox="1"/>
          <p:nvPr/>
        </p:nvSpPr>
        <p:spPr>
          <a:xfrm>
            <a:off x="408225" y="1081775"/>
            <a:ext cx="34494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CRYING WAITRESS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 very busy restaurant in a big city.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It is not known for its cuisine, but people prefer it because of the quick service.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Difficult to manage the customers for the waiters and waitresses.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Nancy can’t handle the pressure and always goofs up.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Magda manages the situation well.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key to Magda’s success is that she keeps the customers from having to think too much and makes the decisions for them.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Suggest what’s available and fast rather than what’s best or what the customer really likes.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43800" y="169275"/>
            <a:ext cx="7038900" cy="60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Lessons:</a:t>
            </a:r>
            <a:endParaRPr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343800" y="537141"/>
            <a:ext cx="8520600" cy="189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Decide with speed over precision- </a:t>
            </a:r>
            <a:r>
              <a:rPr lang="en" sz="2100" dirty="0">
                <a:solidFill>
                  <a:srgbClr val="2828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The best leaders quickly process available information, rapidly determine what matters most, and make decisions with conviction.</a:t>
            </a:r>
            <a:endParaRPr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resolution </a:t>
            </a:r>
            <a:endParaRPr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you let others set agenda for you, then you can’t control the consequences.</a:t>
            </a:r>
            <a:endParaRPr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You should manage the situation rather than worrying about who is going to manage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11700" y="1421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Research: </a:t>
            </a:r>
            <a:endParaRPr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311700" y="749900"/>
            <a:ext cx="4087600" cy="2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Four Color of Lies Theory</a:t>
            </a:r>
          </a:p>
          <a:p>
            <a:pPr indent="-330200" algn="just">
              <a:lnSpc>
                <a:spcPct val="105000"/>
              </a:lnSpc>
              <a:buSzPts val="1600"/>
              <a:buFont typeface="Times New Roman"/>
              <a:buAutoNum type="arabicPeriod"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Leader–member exchange (LMX) </a:t>
            </a:r>
            <a:r>
              <a:rPr lang="en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theory</a:t>
            </a:r>
            <a:endParaRPr lang="en" sz="1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indent="-330200" algn="just">
              <a:lnSpc>
                <a:spcPct val="105000"/>
              </a:lnSpc>
              <a:buSzPts val="1600"/>
              <a:buFont typeface="Times New Roman"/>
              <a:buAutoNum type="arabicPeriod"/>
            </a:pPr>
            <a:r>
              <a:rPr lang="en-US" sz="1600" b="1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paradigm due to Pandemic</a:t>
            </a:r>
          </a:p>
          <a:p>
            <a:pPr indent="-330200" algn="just">
              <a:lnSpc>
                <a:spcPct val="105000"/>
              </a:lnSpc>
              <a:buSzPts val="1600"/>
              <a:buFont typeface="Times New Roman"/>
              <a:buAutoNum type="arabicPeriod"/>
            </a:pPr>
            <a:r>
              <a:rPr lang="en-US" sz="1600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Initiatives, diversity, inclusivity, etc.</a:t>
            </a:r>
          </a:p>
          <a:p>
            <a:pPr indent="-330200" algn="just">
              <a:lnSpc>
                <a:spcPct val="105000"/>
              </a:lnSpc>
              <a:buSzPts val="1600"/>
              <a:buFont typeface="Times New Roman"/>
              <a:buAutoNum type="arabicPeriod"/>
            </a:pPr>
            <a:r>
              <a:rPr lang="en-US" sz="1600" b="1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Humanity</a:t>
            </a:r>
            <a:endParaRPr lang="en-US" sz="1600" b="1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 algn="just">
              <a:lnSpc>
                <a:spcPct val="105000"/>
              </a:lnSpc>
              <a:buSzPts val="1600"/>
              <a:buFont typeface="Times New Roman"/>
              <a:buAutoNum type="arabicPeriod"/>
            </a:pPr>
            <a:endParaRPr lang="en-US" sz="1600" b="0" i="0" u="none" strike="noStrike" dirty="0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indent="-330200" algn="just">
              <a:lnSpc>
                <a:spcPct val="105000"/>
              </a:lnSpc>
              <a:buSzPts val="1600"/>
              <a:buFont typeface="Times New Roman"/>
              <a:buAutoNum type="arabicPeriod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endParaRPr sz="1600" baseline="30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300" y="2617925"/>
            <a:ext cx="4588900" cy="23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l="31213"/>
          <a:stretch/>
        </p:blipFill>
        <p:spPr>
          <a:xfrm>
            <a:off x="5241073" y="446000"/>
            <a:ext cx="3902927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46043-4F83-4A67-8C5E-EE96CD0907A5}"/>
              </a:ext>
            </a:extLst>
          </p:cNvPr>
          <p:cNvSpPr txBox="1"/>
          <p:nvPr/>
        </p:nvSpPr>
        <p:spPr>
          <a:xfrm>
            <a:off x="4326674" y="1474700"/>
            <a:ext cx="914399" cy="20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How it affects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07E2D-7237-4375-9819-05C8A8A97E5F}"/>
              </a:ext>
            </a:extLst>
          </p:cNvPr>
          <p:cNvSpPr txBox="1"/>
          <p:nvPr/>
        </p:nvSpPr>
        <p:spPr>
          <a:xfrm>
            <a:off x="6349295" y="367751"/>
            <a:ext cx="248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Color of Lies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5F4D1-4593-455B-A02B-5B477BD07F5B}"/>
              </a:ext>
            </a:extLst>
          </p:cNvPr>
          <p:cNvSpPr txBox="1"/>
          <p:nvPr/>
        </p:nvSpPr>
        <p:spPr>
          <a:xfrm>
            <a:off x="6123446" y="2332324"/>
            <a:ext cx="11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LMX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2164550" y="656299"/>
            <a:ext cx="59043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400">
                <a:solidFill>
                  <a:schemeClr val="accent2"/>
                </a:solidFill>
              </a:rPr>
              <a:t>QUESTIONS?</a:t>
            </a:r>
            <a:endParaRPr sz="5400">
              <a:solidFill>
                <a:schemeClr val="accent2"/>
              </a:solidFill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78600" y="3191925"/>
            <a:ext cx="63864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https://www.sciencedirect.com/topics/social-sciences/leader-member-exchange-theory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Fig 2 Source: http://www.free-management-ebooks.com/faqld/leadmodels-06.htm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Fig 1 Source: </a:t>
            </a: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http://changingminds.org/explanations/behaviors/lying/four_lies.htm</a:t>
            </a:r>
            <a:endParaRPr lang="en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1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https://www.forbes.com/sites/forbesbusinesscouncil/2021/03/16/the-new-paradigm-shift-why-business-as-usual-wont-cut-it-anymore-for-consumers-and-employees/?sh=62172c684524</a:t>
            </a:r>
            <a:endParaRPr lang="en-US" sz="11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https://www.theguardian.com/sustainable-business/values-led-business1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379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Playfair Display</vt:lpstr>
      <vt:lpstr>Arial</vt:lpstr>
      <vt:lpstr>Roboto</vt:lpstr>
      <vt:lpstr>Geometric</vt:lpstr>
      <vt:lpstr>PowerPoint Presentation</vt:lpstr>
      <vt:lpstr>Story so far:</vt:lpstr>
      <vt:lpstr>Lessons:</vt:lpstr>
      <vt:lpstr>Research: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Hinal Desai</dc:creator>
  <cp:lastModifiedBy>Hinal Desai</cp:lastModifiedBy>
  <cp:revision>10</cp:revision>
  <dcterms:modified xsi:type="dcterms:W3CDTF">2022-04-07T23:06:38Z</dcterms:modified>
</cp:coreProperties>
</file>