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Oswald" panose="00000500000000000000" pitchFamily="2" charset="0"/>
      <p:regular r:id="rId12"/>
      <p:bold r:id="rId13"/>
    </p:embeddedFont>
    <p:embeddedFont>
      <p:font typeface="Playfair Display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b379a3e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b379a3e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b379a3e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b379a3e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b379a3e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b379a3e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b379a3e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b379a3e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ypsychology.org/bandura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26375" y="4249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Sincerest form of Flattery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26375" y="2571750"/>
            <a:ext cx="8455500" cy="2289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Presented By: 		Group 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Anusha Ayyagari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Hinal Bhavesh Desai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Saraswathi Sravani Pulluri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Devam Sheth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-"/>
            </a:pPr>
            <a:r>
              <a:rPr lang="en" sz="20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Saumya Singh</a:t>
            </a:r>
            <a:endParaRPr sz="20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so far: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11EEA-15DD-41D6-BC3E-E5C79C83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43" y="1660937"/>
            <a:ext cx="4154311" cy="27730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C603A-0B22-49FC-83E2-4CB1BAD3ED5F}"/>
              </a:ext>
            </a:extLst>
          </p:cNvPr>
          <p:cNvSpPr txBox="1"/>
          <p:nvPr/>
        </p:nvSpPr>
        <p:spPr>
          <a:xfrm>
            <a:off x="3149599" y="1017725"/>
            <a:ext cx="284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COMPANY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AA514-B94B-452C-BA29-14FD2759B8DC}"/>
              </a:ext>
            </a:extLst>
          </p:cNvPr>
          <p:cNvSpPr txBox="1"/>
          <p:nvPr/>
        </p:nvSpPr>
        <p:spPr>
          <a:xfrm>
            <a:off x="311698" y="1354666"/>
            <a:ext cx="218314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Experienced, dedicated, sincere, stickler for details and intolerant of incompetence.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Capable of being both human as well as blunt and unforgiving in criticism.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Respect from colleagues and charisma came from technical competence and sincerity.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Different Words and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Took care of his people</a:t>
            </a: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4A4C6-867E-4D76-A45F-2C70184D2BCB}"/>
              </a:ext>
            </a:extLst>
          </p:cNvPr>
          <p:cNvSpPr txBox="1"/>
          <p:nvPr/>
        </p:nvSpPr>
        <p:spPr>
          <a:xfrm>
            <a:off x="6524978" y="1354668"/>
            <a:ext cx="23073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STANLEY: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Kerry’s assistant.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Young, beginner, adored Kerry.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Started imitating Kerry’s behavior without the same level of technical competence and experience.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Imitated the intolerance of nonsense. But came across as arrogant.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Ended up inheriting Kerry’s lack of love from colleagues without the respect he had in his office.</a:t>
            </a:r>
            <a:endParaRPr lang="en-US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42950" y="1201250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1800">
              <a:spcBef>
                <a:spcPts val="1200"/>
              </a:spcBef>
              <a:buSzPts val="2200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Experience cannot be imitated, it has to be gained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SzPts val="22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Admiration and imitation go hand in hand.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SzPts val="2200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Imitation need not have the same impact as expected.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1800">
              <a:buSzPts val="2200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Imitation of positive personal values is more important that imitation of behavior and mannerisms.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Research: 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13650"/>
            <a:ext cx="8520600" cy="1844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Theory of Expert Leadership: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  It suggests that organizations perform more effectively when led by individuals who have a deep understanding of the core business of their organization.</a:t>
            </a:r>
            <a:r>
              <a:rPr lang="en" sz="16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endParaRPr sz="160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b="1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Albert Bandura's Social Learning Theory: </a:t>
            </a:r>
            <a:r>
              <a:rPr lang="en" sz="16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emphasizes the importance of observing, modelling, and imitating the behaviors, attitudes, and emotional reactions of others.</a:t>
            </a:r>
            <a:r>
              <a:rPr lang="en" sz="1600" baseline="300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1600" baseline="300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Imitation Theory: </a:t>
            </a: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Imitation isn’t bad at all. There are instances when imitation is just wise and expedient.</a:t>
            </a:r>
            <a:r>
              <a:rPr lang="en" sz="16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baseline="30000" dirty="0"/>
          </a:p>
        </p:txBody>
      </p:sp>
      <p:sp>
        <p:nvSpPr>
          <p:cNvPr id="7" name="Google Shape;76;p16">
            <a:extLst>
              <a:ext uri="{FF2B5EF4-FFF2-40B4-BE49-F238E27FC236}">
                <a16:creationId xmlns:a16="http://schemas.microsoft.com/office/drawing/2014/main" id="{945714AA-5DAC-4484-A8C9-48BE492C4325}"/>
              </a:ext>
            </a:extLst>
          </p:cNvPr>
          <p:cNvSpPr txBox="1">
            <a:spLocks/>
          </p:cNvSpPr>
          <p:nvPr/>
        </p:nvSpPr>
        <p:spPr>
          <a:xfrm>
            <a:off x="311700" y="3457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References: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CD437-BD76-4697-93AD-8D0622D16E56}"/>
              </a:ext>
            </a:extLst>
          </p:cNvPr>
          <p:cNvSpPr txBox="1"/>
          <p:nvPr/>
        </p:nvSpPr>
        <p:spPr>
          <a:xfrm>
            <a:off x="428978" y="4131733"/>
            <a:ext cx="8403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Goodall, A.H., 2012. A theory of expert leadership.</a:t>
            </a:r>
          </a:p>
          <a:p>
            <a:r>
              <a:rPr lang="en-US" sz="1400" dirty="0">
                <a:solidFill>
                  <a:schemeClr val="bg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 https://www.simplypsychology.org/bandura.htm</a:t>
            </a:r>
            <a:r>
              <a:rPr lang="en-US" sz="140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lang="en-US" sz="1400" dirty="0">
              <a:solidFill>
                <a:schemeClr val="bg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4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https://careynieuwhof.com/5-reasons-you-need-to-stop-imitating-other-leaders/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639405" y="2179018"/>
            <a:ext cx="3865189" cy="785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QUESTIONS?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314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Playfair Display</vt:lpstr>
      <vt:lpstr>Montserrat</vt:lpstr>
      <vt:lpstr>Oswald</vt:lpstr>
      <vt:lpstr>Pop</vt:lpstr>
      <vt:lpstr>The Sincerest form of Flattery</vt:lpstr>
      <vt:lpstr>Story so far:</vt:lpstr>
      <vt:lpstr>Lessons</vt:lpstr>
      <vt:lpstr>Research: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Sincerest form of Flattery</dc:title>
  <cp:lastModifiedBy>Devam Sheth</cp:lastModifiedBy>
  <cp:revision>9</cp:revision>
  <dcterms:modified xsi:type="dcterms:W3CDTF">2022-03-10T23:58:57Z</dcterms:modified>
</cp:coreProperties>
</file>