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Oswald" panose="00000500000000000000" pitchFamily="2" charset="0"/>
      <p:regular r:id="rId12"/>
      <p:bold r:id="rId13"/>
    </p:embeddedFont>
    <p:embeddedFont>
      <p:font typeface="Playfair Display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8b379a3e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8b379a3e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b379a3e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b379a3e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8b379a3e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8b379a3e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8b379a3e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8b379a3e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226375" y="4249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Stitch In Time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26375" y="2571750"/>
            <a:ext cx="8455500" cy="2289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Presented By: 		Group 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Anusha Ayyagari</a:t>
            </a:r>
            <a:endParaRPr sz="20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Hinal Bhavesh Desai</a:t>
            </a:r>
            <a:endParaRPr sz="20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Saraswathi Sravani Pulluri</a:t>
            </a:r>
            <a:endParaRPr sz="20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Devam Sheth</a:t>
            </a:r>
            <a:endParaRPr sz="20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Saumya Singh</a:t>
            </a:r>
            <a:endParaRPr sz="20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so far: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42950" y="1201250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8900" indent="0">
              <a:spcBef>
                <a:spcPts val="1200"/>
              </a:spcBef>
              <a:buSzPts val="22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Research: 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13650"/>
            <a:ext cx="8520600" cy="1844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aseline="30000" dirty="0"/>
          </a:p>
        </p:txBody>
      </p:sp>
      <p:sp>
        <p:nvSpPr>
          <p:cNvPr id="7" name="Google Shape;76;p16">
            <a:extLst>
              <a:ext uri="{FF2B5EF4-FFF2-40B4-BE49-F238E27FC236}">
                <a16:creationId xmlns:a16="http://schemas.microsoft.com/office/drawing/2014/main" id="{945714AA-5DAC-4484-A8C9-48BE492C4325}"/>
              </a:ext>
            </a:extLst>
          </p:cNvPr>
          <p:cNvSpPr txBox="1">
            <a:spLocks/>
          </p:cNvSpPr>
          <p:nvPr/>
        </p:nvSpPr>
        <p:spPr>
          <a:xfrm>
            <a:off x="311700" y="3457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References: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639405" y="2179018"/>
            <a:ext cx="3865189" cy="785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QUESTIONS?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</Words>
  <Application>Microsoft Office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Montserrat</vt:lpstr>
      <vt:lpstr>Times New Roman</vt:lpstr>
      <vt:lpstr>Oswald</vt:lpstr>
      <vt:lpstr>Playfair Display</vt:lpstr>
      <vt:lpstr>Arial</vt:lpstr>
      <vt:lpstr>Pop</vt:lpstr>
      <vt:lpstr>Stitch In Time</vt:lpstr>
      <vt:lpstr>Story so far:</vt:lpstr>
      <vt:lpstr>Lessons</vt:lpstr>
      <vt:lpstr>Research: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Sincerest form of Flattery</dc:title>
  <dc:creator>Hinal Desai</dc:creator>
  <cp:lastModifiedBy>Hinal Desai</cp:lastModifiedBy>
  <cp:revision>10</cp:revision>
  <dcterms:modified xsi:type="dcterms:W3CDTF">2022-04-05T21:53:44Z</dcterms:modified>
</cp:coreProperties>
</file>