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1BB-35E4-423F-8DC7-47FED1E50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/>
              <a:t>DataZen Website(Front page)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E8CE6-9594-4ABC-AB84-3BF374ADB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 dirty="0" err="1"/>
              <a:t>Hinal</a:t>
            </a:r>
            <a:r>
              <a:rPr lang="en-IN" dirty="0"/>
              <a:t> Pujara</a:t>
            </a:r>
          </a:p>
        </p:txBody>
      </p:sp>
    </p:spTree>
    <p:extLst>
      <p:ext uri="{BB962C8B-B14F-4D97-AF65-F5344CB8AC3E}">
        <p14:creationId xmlns:p14="http://schemas.microsoft.com/office/powerpoint/2010/main" val="6729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6678-84FB-4E54-BB60-20F1B498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Navbar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BD0BD-0357-4F90-B8E8-A5BC08DD5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8" y="2285999"/>
            <a:ext cx="9601200" cy="14031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E172A-8E9F-48D0-B19B-322E13F5884D}"/>
              </a:ext>
            </a:extLst>
          </p:cNvPr>
          <p:cNvSpPr txBox="1"/>
          <p:nvPr/>
        </p:nvSpPr>
        <p:spPr>
          <a:xfrm>
            <a:off x="1295398" y="4214191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Working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DataZen logo – Redirects you to Home page if you are on some other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Home – Again Redirects you to Home page if you are on some other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About – Takes you to About us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 us – Takes you to Contact us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Register – Takes you to registration</a:t>
            </a:r>
          </a:p>
        </p:txBody>
      </p:sp>
    </p:spTree>
    <p:extLst>
      <p:ext uri="{BB962C8B-B14F-4D97-AF65-F5344CB8AC3E}">
        <p14:creationId xmlns:p14="http://schemas.microsoft.com/office/powerpoint/2010/main" val="348792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7BD4-448E-4D00-866D-66A501D8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2610"/>
            <a:ext cx="9601196" cy="1126433"/>
          </a:xfrm>
        </p:spPr>
        <p:txBody>
          <a:bodyPr/>
          <a:lstStyle/>
          <a:p>
            <a:r>
              <a:rPr lang="en-IN" dirty="0"/>
              <a:t>Welcome Part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D272F-CADF-4421-B601-DCE763302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89043"/>
            <a:ext cx="9601200" cy="29149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B84592-7A13-4C32-A624-6443D8CE0E68}"/>
              </a:ext>
            </a:extLst>
          </p:cNvPr>
          <p:cNvSpPr txBox="1"/>
          <p:nvPr/>
        </p:nvSpPr>
        <p:spPr>
          <a:xfrm>
            <a:off x="1295398" y="4929807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Working button – Start Learning(It takes you to the Get Started Part)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Opacity of the frame given 0.7 so that background image/gif is visible </a:t>
            </a:r>
          </a:p>
        </p:txBody>
      </p:sp>
    </p:spTree>
    <p:extLst>
      <p:ext uri="{BB962C8B-B14F-4D97-AF65-F5344CB8AC3E}">
        <p14:creationId xmlns:p14="http://schemas.microsoft.com/office/powerpoint/2010/main" val="11189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32FD-0070-48B6-944E-1EC3B5BB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DAC677-1AD8-45D0-A45A-4F0E798A1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953905"/>
            <a:ext cx="9601200" cy="2524991"/>
          </a:xfrm>
        </p:spPr>
      </p:pic>
    </p:spTree>
    <p:extLst>
      <p:ext uri="{BB962C8B-B14F-4D97-AF65-F5344CB8AC3E}">
        <p14:creationId xmlns:p14="http://schemas.microsoft.com/office/powerpoint/2010/main" val="138925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23A3-D07C-46BE-8F71-0D552DEE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83096"/>
            <a:ext cx="9601196" cy="795131"/>
          </a:xfrm>
        </p:spPr>
        <p:txBody>
          <a:bodyPr/>
          <a:lstStyle/>
          <a:p>
            <a:r>
              <a:rPr lang="en-IN" dirty="0"/>
              <a:t>Contact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C6B0B-4307-42FB-90B4-ACA1125A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040" y="1378227"/>
            <a:ext cx="9475558" cy="4426225"/>
          </a:xfrm>
        </p:spPr>
      </p:pic>
    </p:spTree>
    <p:extLst>
      <p:ext uri="{BB962C8B-B14F-4D97-AF65-F5344CB8AC3E}">
        <p14:creationId xmlns:p14="http://schemas.microsoft.com/office/powerpoint/2010/main" val="308257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396B-B677-486E-A188-5DD5F0E4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18307"/>
            <a:ext cx="9601196" cy="859919"/>
          </a:xfrm>
        </p:spPr>
        <p:txBody>
          <a:bodyPr/>
          <a:lstStyle/>
          <a:p>
            <a:r>
              <a:rPr lang="en-IN" dirty="0"/>
              <a:t>Register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B3F21-9F4B-45AE-BCF2-0DBDF5814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604" y="1630018"/>
            <a:ext cx="9420791" cy="4206094"/>
          </a:xfrm>
        </p:spPr>
      </p:pic>
    </p:spTree>
    <p:extLst>
      <p:ext uri="{BB962C8B-B14F-4D97-AF65-F5344CB8AC3E}">
        <p14:creationId xmlns:p14="http://schemas.microsoft.com/office/powerpoint/2010/main" val="53354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D78E-EBB7-43F9-B7BE-E541AFA8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86934"/>
            <a:ext cx="9601196" cy="687642"/>
          </a:xfrm>
        </p:spPr>
        <p:txBody>
          <a:bodyPr>
            <a:normAutofit fontScale="90000"/>
          </a:bodyPr>
          <a:lstStyle/>
          <a:p>
            <a:r>
              <a:rPr lang="en-IN" dirty="0"/>
              <a:t>Register 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30AB6-5268-4B0B-AF05-58C670E38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6" y="2268185"/>
            <a:ext cx="9601200" cy="16733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FBE2A-99F0-4B08-8599-130082DA84EE}"/>
              </a:ext>
            </a:extLst>
          </p:cNvPr>
          <p:cNvSpPr txBox="1"/>
          <p:nvPr/>
        </p:nvSpPr>
        <p:spPr>
          <a:xfrm>
            <a:off x="1295396" y="4214189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Registration form</a:t>
            </a:r>
          </a:p>
          <a:p>
            <a:r>
              <a:rPr lang="en-IN" dirty="0"/>
              <a:t>Password Validation</a:t>
            </a:r>
          </a:p>
          <a:p>
            <a:r>
              <a:rPr lang="en-IN" dirty="0"/>
              <a:t>Opacity again 0.7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30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550B-D72A-4DF5-8291-9B0BBACA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Footer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FC54E-98B3-4937-B947-6B3979DDF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183" y="3139687"/>
            <a:ext cx="10879633" cy="796210"/>
          </a:xfrm>
        </p:spPr>
      </p:pic>
    </p:spTree>
    <p:extLst>
      <p:ext uri="{BB962C8B-B14F-4D97-AF65-F5344CB8AC3E}">
        <p14:creationId xmlns:p14="http://schemas.microsoft.com/office/powerpoint/2010/main" val="425788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115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DataZen Website(Front page)</vt:lpstr>
      <vt:lpstr>Navbar</vt:lpstr>
      <vt:lpstr>Welcome Part</vt:lpstr>
      <vt:lpstr>About us</vt:lpstr>
      <vt:lpstr>Contact us</vt:lpstr>
      <vt:lpstr>Register</vt:lpstr>
      <vt:lpstr>Register continue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DataZen Website(Front page)</dc:title>
  <dc:creator>pavan pujara</dc:creator>
  <cp:lastModifiedBy>pavan pujara</cp:lastModifiedBy>
  <cp:revision>4</cp:revision>
  <dcterms:created xsi:type="dcterms:W3CDTF">2021-05-01T13:29:33Z</dcterms:created>
  <dcterms:modified xsi:type="dcterms:W3CDTF">2021-05-01T14:02:11Z</dcterms:modified>
</cp:coreProperties>
</file>