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9" r:id="rId7"/>
    <p:sldId id="292" r:id="rId8"/>
    <p:sldId id="293" r:id="rId9"/>
    <p:sldId id="296" r:id="rId10"/>
    <p:sldId id="297" r:id="rId11"/>
    <p:sldId id="299" r:id="rId12"/>
    <p:sldId id="300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FinDash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Hina Hussain</a:t>
            </a:r>
          </a:p>
          <a:p>
            <a:pPr algn="ctr">
              <a:lnSpc>
                <a:spcPct val="100000"/>
              </a:lnSpc>
            </a:pPr>
            <a:r>
              <a:rPr lang="en-US" sz="1050" dirty="0"/>
              <a:t>15 November 2021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03F540-01CF-4810-96A2-9C7CB69F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6" y="249592"/>
            <a:ext cx="26003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63" y="4522645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Sample Codes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51BFA3-1548-4D95-8EE6-9618648D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6" y="640081"/>
            <a:ext cx="5221356" cy="360273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1BD85E9-1560-4D17-A3DB-9DF180F0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31" y="1059550"/>
            <a:ext cx="6199624" cy="280533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4F118-3FE2-4F05-B06C-6E9C29E25517}"/>
              </a:ext>
            </a:extLst>
          </p:cNvPr>
          <p:cNvSpPr txBox="1"/>
          <p:nvPr/>
        </p:nvSpPr>
        <p:spPr>
          <a:xfrm>
            <a:off x="967666" y="4270159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Manipulation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84786-098A-41A0-904C-193B74AEFC85}"/>
              </a:ext>
            </a:extLst>
          </p:cNvPr>
          <p:cNvSpPr txBox="1"/>
          <p:nvPr/>
        </p:nvSpPr>
        <p:spPr>
          <a:xfrm>
            <a:off x="6872797" y="4297846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graphs in same figure</a:t>
            </a:r>
          </a:p>
        </p:txBody>
      </p:sp>
    </p:spTree>
    <p:extLst>
      <p:ext uri="{BB962C8B-B14F-4D97-AF65-F5344CB8AC3E}">
        <p14:creationId xmlns:p14="http://schemas.microsoft.com/office/powerpoint/2010/main" val="301544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Product _ “</a:t>
            </a:r>
            <a:r>
              <a:rPr lang="en-US" sz="3600" dirty="0" err="1">
                <a:solidFill>
                  <a:schemeClr val="bg1"/>
                </a:solidFill>
              </a:rPr>
              <a:t>FinDash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5B277-1658-411A-B16F-9A4D13CF9A21}"/>
              </a:ext>
            </a:extLst>
          </p:cNvPr>
          <p:cNvSpPr/>
          <p:nvPr/>
        </p:nvSpPr>
        <p:spPr>
          <a:xfrm>
            <a:off x="4225770" y="1331649"/>
            <a:ext cx="7634796" cy="3808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To build a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window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into the world of S&amp;P 500.</a:t>
            </a:r>
          </a:p>
          <a:p>
            <a:pPr lvl="0"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To build a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one stop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solution for stock market enthusiasts. All important data is present in the dashboard.</a:t>
            </a:r>
          </a:p>
          <a:p>
            <a:pPr lvl="0"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To present stock market data in an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interactive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dashboard.</a:t>
            </a:r>
          </a:p>
          <a:p>
            <a:pPr lvl="0"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To help investors view the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trends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in their portfolio.</a:t>
            </a:r>
          </a:p>
          <a:p>
            <a:pPr lvl="0"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To help investors see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predictions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and VAR of their stock.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5034-1ECF-4684-8601-ECBB12482A61}"/>
              </a:ext>
            </a:extLst>
          </p:cNvPr>
          <p:cNvSpPr/>
          <p:nvPr/>
        </p:nvSpPr>
        <p:spPr>
          <a:xfrm>
            <a:off x="4136992" y="776796"/>
            <a:ext cx="4004203" cy="554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Product Goals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Tab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511989-009C-4642-A004-C66757CB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61480"/>
            <a:ext cx="6912217" cy="501135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720EF-A468-459D-95A7-F5DCC319C769}"/>
              </a:ext>
            </a:extLst>
          </p:cNvPr>
          <p:cNvSpPr txBox="1"/>
          <p:nvPr/>
        </p:nvSpPr>
        <p:spPr>
          <a:xfrm>
            <a:off x="8209305" y="4474741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important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trend of close price for selected period</a:t>
            </a:r>
          </a:p>
        </p:txBody>
      </p:sp>
    </p:spTree>
    <p:extLst>
      <p:ext uri="{BB962C8B-B14F-4D97-AF65-F5344CB8AC3E}">
        <p14:creationId xmlns:p14="http://schemas.microsoft.com/office/powerpoint/2010/main" val="127674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Tab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56153-4EE0-4C01-BEB0-373FD71C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1" y="701554"/>
            <a:ext cx="5697006" cy="366032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E2F988-19D1-474F-B12E-051C9F3CC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7947" y="1132566"/>
            <a:ext cx="6213114" cy="272921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6B19E-EBB2-4CC0-8E12-96D33DCDA5AB}"/>
              </a:ext>
            </a:extLst>
          </p:cNvPr>
          <p:cNvSpPr txBox="1"/>
          <p:nvPr/>
        </p:nvSpPr>
        <p:spPr>
          <a:xfrm>
            <a:off x="8069802" y="4448503"/>
            <a:ext cx="356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three plots in one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Choose your desired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See datapoints as you hover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Tab 3, 4 &amp; 5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388872-8EB0-41B5-AE79-4BFB0350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45" y="1033520"/>
            <a:ext cx="3283970" cy="2832424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F8E682-DB52-4A84-98EA-D2217649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6" y="1056167"/>
            <a:ext cx="3312785" cy="2807585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71D6EBD-E9A2-4326-A6D4-414E413F3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016951"/>
            <a:ext cx="3312784" cy="2848993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59836-A96E-4090-BC6A-E9E7BAB90B19}"/>
              </a:ext>
            </a:extLst>
          </p:cNvPr>
          <p:cNvSpPr txBox="1"/>
          <p:nvPr/>
        </p:nvSpPr>
        <p:spPr>
          <a:xfrm>
            <a:off x="8069802" y="4448503"/>
            <a:ext cx="3567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clearly labelled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all financial statements with the option for period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all analysis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7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Tab 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A11AB-B3E6-4266-9747-8995BE5B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598" y="872006"/>
            <a:ext cx="4479744" cy="3617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59DB3-11A4-4036-A94B-15D18ACA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9" y="703724"/>
            <a:ext cx="5128675" cy="3846506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8A5BD-5B41-4514-9B45-0BD217F63CD7}"/>
              </a:ext>
            </a:extLst>
          </p:cNvPr>
          <p:cNvSpPr txBox="1"/>
          <p:nvPr/>
        </p:nvSpPr>
        <p:spPr>
          <a:xfrm>
            <a:off x="7975284" y="4557565"/>
            <a:ext cx="356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stock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between time horizon and number of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 at risk calculated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2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Tab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12DE2-663D-4C77-AD95-CB45317F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3" y="832454"/>
            <a:ext cx="7852737" cy="4515323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FB34E-A5B7-463D-B217-18E5A46A0D69}"/>
              </a:ext>
            </a:extLst>
          </p:cNvPr>
          <p:cNvSpPr txBox="1"/>
          <p:nvPr/>
        </p:nvSpPr>
        <p:spPr>
          <a:xfrm>
            <a:off x="8069802" y="4448503"/>
            <a:ext cx="356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price trend for all the stocks in your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was the product built?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5B277-1658-411A-B16F-9A4D13CF9A21}"/>
              </a:ext>
            </a:extLst>
          </p:cNvPr>
          <p:cNvSpPr/>
          <p:nvPr/>
        </p:nvSpPr>
        <p:spPr>
          <a:xfrm>
            <a:off x="4225770" y="1331649"/>
            <a:ext cx="7634796" cy="3808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Data was scraped from Yahoo Finance website using Python libraries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yahoo_fin.stock_info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and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Yfinance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Dashboard was built 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Spyder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&amp;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Streamlit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Data was processed using Python libraries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Pandas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Numpy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Datetime.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Data visualization was done using Python libraries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Matplotlib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and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Plotly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1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86" y="475795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Sample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A9EBA-1D1F-4EC3-B07C-1CB1FEB6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54" y="357207"/>
            <a:ext cx="5439271" cy="395707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4A5C1-299A-4579-AEAC-ADE6C7E775CB}"/>
              </a:ext>
            </a:extLst>
          </p:cNvPr>
          <p:cNvSpPr txBox="1"/>
          <p:nvPr/>
        </p:nvSpPr>
        <p:spPr>
          <a:xfrm>
            <a:off x="1108822" y="4359949"/>
            <a:ext cx="443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scrape and display a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28EBE-D2D0-465E-8D17-BDB50B400207}"/>
              </a:ext>
            </a:extLst>
          </p:cNvPr>
          <p:cNvSpPr txBox="1"/>
          <p:nvPr/>
        </p:nvSpPr>
        <p:spPr>
          <a:xfrm>
            <a:off x="6096000" y="4359949"/>
            <a:ext cx="530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with buttons for selecting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7A51B-6370-4A17-8B20-6329F80F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17" y="345483"/>
            <a:ext cx="5069393" cy="39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80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{CA97E09B-772B-4975-8A4B-08F2110653EE}tf11429527_win32</Template>
  <TotalTime>193</TotalTime>
  <Words>246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1_RetrospectVTI</vt:lpstr>
      <vt:lpstr>FinDash</vt:lpstr>
      <vt:lpstr>Product _ “FinDash</vt:lpstr>
      <vt:lpstr>Tab 1</vt:lpstr>
      <vt:lpstr>Tab 2</vt:lpstr>
      <vt:lpstr>Tab 3, 4 &amp; 5</vt:lpstr>
      <vt:lpstr>Tab 6</vt:lpstr>
      <vt:lpstr>Tab 7</vt:lpstr>
      <vt:lpstr>How was the product built?</vt:lpstr>
      <vt:lpstr>Sample Codes</vt:lpstr>
      <vt:lpstr>Sample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Dashboard</dc:title>
  <dc:creator>HUSSAIN1 Hina</dc:creator>
  <cp:lastModifiedBy>HUSSAIN1 Hina</cp:lastModifiedBy>
  <cp:revision>17</cp:revision>
  <dcterms:created xsi:type="dcterms:W3CDTF">2021-11-14T06:38:42Z</dcterms:created>
  <dcterms:modified xsi:type="dcterms:W3CDTF">2021-11-15T20:01:40Z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