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0A0F-DC91-40EF-9BE3-FF58E038D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D9B70-623B-4E90-BAD3-7CC376B0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684FA-19A9-4972-81BB-229B8CB3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06D26-55DE-4BA4-9BDF-F793C3B4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C11B6-39D1-4857-87F5-60028F07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2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444F6-25B9-4BE7-B1DB-F3FCA75F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4DFE9E-2B8E-4D7A-9C2D-72076E1B2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F186E-FD79-4615-B923-AFFDE272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7389F-2845-469D-B635-0E2E2DC0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94AC5-B028-48C9-9CBD-23063703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D27BD-B2F4-43B2-9BB8-AB15E0C2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336BE-E0CB-4F8F-8394-BD6B336E4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332A2-7483-4E0F-9795-7D1C69D8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20BF4-6254-4BFA-8632-33FEAD5D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B695D-8DB3-4AEC-95CC-258C97BA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1532-D507-48E3-9267-7E192A68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57AC1-FE4D-41FB-AC72-02625220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92000-55F8-4760-A42F-3CA0DB8F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4AF26-2408-4A81-873A-D3346FA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520DC-DF19-4B47-B886-38B87009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9E3AC-E000-49E5-91D0-A92C0E6E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B9357-4FF7-4F31-A81A-A452149E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E5D13-2436-4A7B-B1F4-D80169A6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B9683-4451-429A-A00E-0BA61721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E6DA5-84A7-4625-8198-3292D419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37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57289-3CE3-46A3-85AA-1361D241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4361E-E5FD-48AD-9D99-EFF9291C5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D9DEF4-CA9D-40F5-8DD0-AA7E9F6D1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26B5E-12B1-4B85-8015-9DEFEFAE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84E40-1C03-4829-820F-C39DA145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031FF-4FD9-4C47-9C26-ED90BD76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7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56741-3F1B-46E2-9395-1D3C954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1E745-9485-4E85-B3E5-FA888798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33315-4CFE-44CB-9AD2-E56A9FDF2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382406-07BC-4F1A-A9EE-DF16CE77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493B15-E87F-4FD3-AE88-148CB5A58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8A6F57-6E43-4A74-83E6-D453DBDA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14E29-7F9F-4E42-86B8-9ABFE77D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251E30-2C52-453D-B8E0-AE59FB98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26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2876C-E8F2-479F-B569-2A95AA9F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4E672B-09C7-465F-9E27-F0667E6F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D1FE62-8C5A-4EBE-A760-B4848E44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9B81F9-0BFC-4B57-8BF1-4B70C6FD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8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15CFD5-E521-4E10-8570-47C6994D1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DDF6AB-C510-4F56-B85F-0962F344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B249C-E142-4606-801A-6A63E2CD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C6AA9-C70B-407C-B756-CBED9B5A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F4ED6-C861-447D-B574-F68DAA4E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D3D210-C42E-4DEF-B104-61F5EF846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2F690-6F1E-47FD-B5B2-14F25C4B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2DF9A-9335-4ADE-A052-5F44D183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A0DE7-389F-4635-979A-533D9D96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FF5B2-E3B0-4E38-85CD-F2F9F345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B7A947-7BC6-40CF-B739-3EB13054E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81017-072D-437F-A309-B3951331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B41D2-3056-49AC-9DFE-10ED21EE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56299-8B09-499D-9CCB-2980340C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60B33-26A4-477D-A6BB-9E4C7C6F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7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71F4DA-67FE-423A-BB2C-7E0F0B06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A890B0-84EE-4FDC-8662-93F8CF81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F410E-EC49-4794-9513-5C9BED727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7D3A-6CBC-4ABB-A10A-E676AD0B5F0A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8D084-BE23-440E-9C4A-76050CD76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06F48-4D85-4FC2-A744-88504F1AD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CA11-D0CD-4C10-97F9-F2D4B5C4D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46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1A814B-33BC-4412-9489-8373A16F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60" y="1041400"/>
            <a:ext cx="4842551" cy="2799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B134E-035E-4F53-B94A-F31F0EAE17FE}"/>
              </a:ext>
            </a:extLst>
          </p:cNvPr>
          <p:cNvSpPr txBox="1"/>
          <p:nvPr/>
        </p:nvSpPr>
        <p:spPr>
          <a:xfrm>
            <a:off x="5662453" y="439509"/>
            <a:ext cx="58907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85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506A06-1B65-4A58-8BB7-9BCF25D2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6" y="1761064"/>
            <a:ext cx="5597071" cy="2938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E4E83B-D633-4980-8163-FDB155EB8F96}"/>
              </a:ext>
            </a:extLst>
          </p:cNvPr>
          <p:cNvSpPr txBox="1"/>
          <p:nvPr/>
        </p:nvSpPr>
        <p:spPr>
          <a:xfrm>
            <a:off x="6402367" y="876049"/>
            <a:ext cx="662859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LoadClosedEventApp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LoadClosedEventApp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LoadClosedEventApp_Load_1(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LoadClosedEventApp_FormClosed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02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9823A5-6EBE-4579-AB39-E4D6F2CEA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1434"/>
          <a:stretch/>
        </p:blipFill>
        <p:spPr>
          <a:xfrm>
            <a:off x="365780" y="1509401"/>
            <a:ext cx="6542512" cy="3839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F0A8B-42FD-4ABD-B372-7A0DE421334D}"/>
              </a:ext>
            </a:extLst>
          </p:cNvPr>
          <p:cNvSpPr txBox="1"/>
          <p:nvPr/>
        </p:nvSpPr>
        <p:spPr>
          <a:xfrm>
            <a:off x="6908292" y="171224"/>
            <a:ext cx="682650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Form1_FormClosing_1(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5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7AD843E-D232-4699-95BF-F92E99C3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5" y="512127"/>
            <a:ext cx="5656031" cy="3683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4DFCB-1AA9-4B21-A446-233379541406}"/>
              </a:ext>
            </a:extLst>
          </p:cNvPr>
          <p:cNvSpPr txBox="1"/>
          <p:nvPr/>
        </p:nvSpPr>
        <p:spPr>
          <a:xfrm>
            <a:off x="6100484" y="610136"/>
            <a:ext cx="609151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button7_Click(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button5_Click(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button6_Click(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152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613</Words>
  <Application>Microsoft Office PowerPoint</Application>
  <PresentationFormat>와이드스크린</PresentationFormat>
  <Paragraphs>140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구민석</dc:creator>
  <cp:lastModifiedBy>구민석</cp:lastModifiedBy>
  <cp:revision>5</cp:revision>
  <dcterms:created xsi:type="dcterms:W3CDTF">2021-05-10T00:10:16Z</dcterms:created>
  <dcterms:modified xsi:type="dcterms:W3CDTF">2021-05-10T01:45:32Z</dcterms:modified>
</cp:coreProperties>
</file>