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70" r:id="rId6"/>
    <p:sldId id="262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7EF24-7049-4FFA-9383-BEFF87C1AE3B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E49C-FBDF-4EA4-A0BA-46358324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6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C06B1AC-9426-4DA3-944A-C6DFBE0D7549}"/>
              </a:ext>
            </a:extLst>
          </p:cNvPr>
          <p:cNvSpPr/>
          <p:nvPr userDrawn="1"/>
        </p:nvSpPr>
        <p:spPr>
          <a:xfrm>
            <a:off x="301451" y="245464"/>
            <a:ext cx="11590942" cy="6367072"/>
          </a:xfrm>
          <a:prstGeom prst="rect">
            <a:avLst/>
          </a:prstGeom>
          <a:solidFill>
            <a:srgbClr val="11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0B8797-0B56-4C04-8E22-117E7D71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57335-2B53-49A4-A911-E4720ACEC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4EDA0-7F06-4988-9389-F28FA210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5BD75-ED31-4EFF-A2F6-2238B5A3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EC75E-A9B4-43CB-AB15-DCBF2238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9DDCD-3907-4426-9AB2-DB19AA110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711" y="5533816"/>
            <a:ext cx="2286000" cy="5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BB0F0-ED51-4627-84AA-5917199C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1C37D-7641-4522-8467-5351A4D36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7E30B-1703-4E6F-A5C4-C3EC6C44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5838-F10C-4321-93F5-4EE612D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1816D-FC7D-4BE4-8C8E-3D435987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4C064-519D-4660-B700-6A9B03DF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6AD65-0CB6-47E1-9474-676864F3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ED105-72CF-4286-B88F-5D4B9DBC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A88D7-5F08-4651-821C-9C8C8181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37F29-A7F6-4748-881B-6B1375EC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34DD8F-4024-4EBC-B173-FF250285CB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6261951"/>
            <a:ext cx="2286000" cy="54651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6C4A4B6-581D-4B15-86AA-7D26A9F9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808691"/>
            <a:ext cx="10486292" cy="513129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82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69D41-D2BF-405B-86E3-5561752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C9A5F-689C-4C4E-AF70-C552914C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85D86-AC33-44F4-9112-C9BC10A0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ED139-4400-4090-93F3-04B0ADEF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B0E48-C43B-4369-BDA1-6BD15195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9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2CEAA-ADAF-4257-B2E1-1A07FF94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A168B-2CB4-4824-8190-63EBE688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998BD-F765-4C21-9D7D-21E600E5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2C452-AC2C-40D6-A55F-653529E0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D8443-7E51-4878-937A-F55CB7CE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049CE-72B3-4059-A72D-FC68936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EB15-EE7A-460D-A9D6-C9DEF3C5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73A0E-E3E8-43C0-B4B6-C1F2EB8F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A1671-D252-4367-B2C6-A0A426FE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797175-1965-4187-B6C3-A755EFB33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EB56E-C538-4E74-AE24-C054F752C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D04228-F8E7-4728-A020-7525244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3CECA4-7A5E-42D6-B675-CE37926E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597DC-91DF-4733-8038-BAAF9A8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F608-C6B7-4182-8DE4-9340C7BE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CBF705-CA01-41F7-BB8C-E43B0663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DC85A6-A7BB-4F3C-92A1-4C99F96D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A6F08-D7D3-4D68-856B-CACDA64A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1FD95-1841-4494-B04B-8C842974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9FCD95-2779-44E0-95E5-3FEC9F53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CFE66-80D9-44A9-A968-73F1777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C6A88-F38F-4FFD-AF41-E1043EEE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203A3-BDE0-4E97-9CCE-326A519C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FCE1B-FE39-4F11-BC2F-676EA113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BD77B-EE20-4C94-BE68-E40B3E0F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2651F-B3D0-432C-8751-9281FB95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91C9F-F8FC-49F6-8A79-A31A47A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1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9BD7F-60D8-4805-A726-49D55F48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1EAEB-7AC1-4BA1-8F59-8282EC98A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03A66-E890-4157-814B-E39F88D1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66DC6-AB51-427B-8BA6-B90E6016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F044-E3C7-4579-AFC8-363C2A7E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F1580-4453-494B-AFC6-C02438A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B745D-E9CE-4E9D-8F2D-D49DD0F4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2CE1D-AE1D-4DDB-9571-27D6F258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DA49-EDCD-466C-B493-8461873BE67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8339C-A816-4B76-BB58-1E433EA1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C868D-9948-43FD-BC3F-88ADB90D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35CA-0778-4B38-AC1C-576D97F32B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8A5FCA97-D696-4984-A86B-EA14AECE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42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114167"/>
          </a:solidFill>
          <a:latin typeface="a타이틀고딕2" panose="02020600000000000000" pitchFamily="18" charset="-127"/>
          <a:ea typeface="a타이틀고딕2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타이틀고딕1" panose="02020600000000000000" pitchFamily="18" charset="-127"/>
          <a:ea typeface="a타이틀고딕1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타이틀고딕1" panose="02020600000000000000" pitchFamily="18" charset="-127"/>
          <a:ea typeface="a타이틀고딕1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타이틀고딕1" panose="02020600000000000000" pitchFamily="18" charset="-127"/>
          <a:ea typeface="a타이틀고딕1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타이틀고딕1" panose="02020600000000000000" pitchFamily="18" charset="-127"/>
          <a:ea typeface="a타이틀고딕1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타이틀고딕1" panose="02020600000000000000" pitchFamily="18" charset="-127"/>
          <a:ea typeface="a타이틀고딕1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BDCE-6AAB-4AC6-9A03-088616AA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937" y="1561502"/>
            <a:ext cx="9291878" cy="126266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디지털 시계 프로그램</a:t>
            </a:r>
            <a:br>
              <a:rPr lang="en-US" altLang="ko-KR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(10_1_1)</a:t>
            </a:r>
            <a:endParaRPr lang="ko-KR" altLang="en-US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962F2B-19D5-4BC0-B5A8-16411533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570" y="5064418"/>
            <a:ext cx="8223738" cy="46416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발표자 </a:t>
            </a:r>
            <a:r>
              <a:rPr lang="en-US" altLang="ko-KR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: 2017748006</a:t>
            </a:r>
            <a:r>
              <a:rPr lang="ko-KR" altLang="en-US" dirty="0">
                <a:solidFill>
                  <a:schemeClr val="bg1"/>
                </a:solidFill>
              </a:rPr>
              <a:t> 구민석</a:t>
            </a:r>
          </a:p>
        </p:txBody>
      </p:sp>
    </p:spTree>
    <p:extLst>
      <p:ext uri="{BB962C8B-B14F-4D97-AF65-F5344CB8AC3E}">
        <p14:creationId xmlns:p14="http://schemas.microsoft.com/office/powerpoint/2010/main" val="426721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98F8E1-DD01-4ECF-9388-2207864CB3FA}"/>
              </a:ext>
            </a:extLst>
          </p:cNvPr>
          <p:cNvSpPr txBox="1"/>
          <p:nvPr/>
        </p:nvSpPr>
        <p:spPr>
          <a:xfrm>
            <a:off x="994250" y="883041"/>
            <a:ext cx="398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 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EC717-878F-47A7-8101-3076A2089D89}"/>
              </a:ext>
            </a:extLst>
          </p:cNvPr>
          <p:cNvSpPr txBox="1"/>
          <p:nvPr/>
        </p:nvSpPr>
        <p:spPr>
          <a:xfrm>
            <a:off x="994250" y="2358632"/>
            <a:ext cx="3981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코드 분석</a:t>
            </a:r>
            <a:endParaRPr lang="en-US" altLang="ko-KR" sz="3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문제점 및 개선점</a:t>
            </a:r>
            <a:endParaRPr lang="en-US" altLang="ko-KR" sz="3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추가사항</a:t>
            </a:r>
          </a:p>
        </p:txBody>
      </p:sp>
    </p:spTree>
    <p:extLst>
      <p:ext uri="{BB962C8B-B14F-4D97-AF65-F5344CB8AC3E}">
        <p14:creationId xmlns:p14="http://schemas.microsoft.com/office/powerpoint/2010/main" val="308782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F655D-882B-4517-B89D-E914064879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2051535"/>
            <a:ext cx="6832003" cy="305834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ko-KR" dirty="0"/>
              <a:t>int eight[20]=                   </a:t>
            </a:r>
            <a:r>
              <a:rPr lang="ko-KR" altLang="en-US" dirty="0"/>
              <a:t>전역변수로 선언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{1,1,1,1,</a:t>
            </a:r>
          </a:p>
          <a:p>
            <a:pPr marL="0" indent="0">
              <a:buNone/>
            </a:pPr>
            <a:r>
              <a:rPr lang="en-US" altLang="ko-KR" dirty="0"/>
              <a:t>  1,0,0,1,</a:t>
            </a:r>
          </a:p>
          <a:p>
            <a:pPr marL="0" indent="0">
              <a:buNone/>
            </a:pPr>
            <a:r>
              <a:rPr lang="en-US" altLang="ko-KR" dirty="0"/>
              <a:t>  1,1,1,1,</a:t>
            </a:r>
          </a:p>
          <a:p>
            <a:pPr marL="0" indent="0">
              <a:buNone/>
            </a:pPr>
            <a:r>
              <a:rPr lang="en-US" altLang="ko-KR" dirty="0"/>
              <a:t>  1,0,0,1,</a:t>
            </a:r>
          </a:p>
          <a:p>
            <a:pPr marL="0" indent="0">
              <a:buNone/>
            </a:pPr>
            <a:r>
              <a:rPr lang="en-US" altLang="ko-KR" dirty="0"/>
              <a:t>  1,1,1,1};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08E0E-D974-4323-8254-0D80AAF92274}"/>
              </a:ext>
            </a:extLst>
          </p:cNvPr>
          <p:cNvSpPr txBox="1"/>
          <p:nvPr/>
        </p:nvSpPr>
        <p:spPr>
          <a:xfrm>
            <a:off x="838200" y="711517"/>
            <a:ext cx="398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코드분석</a:t>
            </a:r>
          </a:p>
        </p:txBody>
      </p:sp>
    </p:spTree>
    <p:extLst>
      <p:ext uri="{BB962C8B-B14F-4D97-AF65-F5344CB8AC3E}">
        <p14:creationId xmlns:p14="http://schemas.microsoft.com/office/powerpoint/2010/main" val="406356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F655D-882B-4517-B89D-E914064879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2051536"/>
            <a:ext cx="10328239" cy="3413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long </a:t>
            </a:r>
            <a:r>
              <a:rPr lang="en-US" altLang="ko-KR" dirty="0" err="1"/>
              <a:t>time_to_number</a:t>
            </a:r>
            <a:r>
              <a:rPr lang="en-US" altLang="ko-KR" dirty="0"/>
              <a:t>(void)</a:t>
            </a:r>
          </a:p>
          <a:p>
            <a:pPr>
              <a:buFontTx/>
              <a:buChar char="-"/>
            </a:pPr>
            <a:r>
              <a:rPr lang="ko-KR" altLang="en-US" dirty="0"/>
              <a:t>시간을 </a:t>
            </a:r>
            <a:r>
              <a:rPr lang="en-US" altLang="ko-KR" dirty="0"/>
              <a:t>long</a:t>
            </a:r>
            <a:r>
              <a:rPr lang="ko-KR" altLang="en-US" dirty="0"/>
              <a:t>형 변수로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number_check</a:t>
            </a:r>
            <a:r>
              <a:rPr lang="en-US" altLang="ko-KR" dirty="0"/>
              <a:t>(int k, int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받은 </a:t>
            </a:r>
            <a:r>
              <a:rPr lang="en-US" altLang="ko-KR" dirty="0"/>
              <a:t>int</a:t>
            </a:r>
            <a:r>
              <a:rPr lang="ko-KR" altLang="en-US" dirty="0"/>
              <a:t>형 변수를 디지털타입의 숫자로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digit_print</a:t>
            </a:r>
            <a:r>
              <a:rPr lang="en-US" altLang="ko-KR" dirty="0"/>
              <a:t>(int dim[], int check)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number_check</a:t>
            </a:r>
            <a:r>
              <a:rPr lang="ko-KR" altLang="en-US" dirty="0"/>
              <a:t>에서 디지털타입의 숫자로 출력하기위한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08E0E-D974-4323-8254-0D80AAF92274}"/>
              </a:ext>
            </a:extLst>
          </p:cNvPr>
          <p:cNvSpPr txBox="1"/>
          <p:nvPr/>
        </p:nvSpPr>
        <p:spPr>
          <a:xfrm>
            <a:off x="838200" y="711517"/>
            <a:ext cx="398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코드분석</a:t>
            </a:r>
          </a:p>
        </p:txBody>
      </p:sp>
    </p:spTree>
    <p:extLst>
      <p:ext uri="{BB962C8B-B14F-4D97-AF65-F5344CB8AC3E}">
        <p14:creationId xmlns:p14="http://schemas.microsoft.com/office/powerpoint/2010/main" val="16239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F655D-882B-4517-B89D-E914064879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2051536"/>
            <a:ext cx="10328239" cy="3413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dot_print</a:t>
            </a:r>
            <a:r>
              <a:rPr lang="en-US" altLang="ko-KR" dirty="0"/>
              <a:t>(int hour)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시 분 초 구분을 위한 디지털 모양의 </a:t>
            </a:r>
            <a:r>
              <a:rPr lang="en-US" altLang="ko-KR" dirty="0"/>
              <a:t>: </a:t>
            </a:r>
            <a:r>
              <a:rPr lang="ko-KR" altLang="en-US" dirty="0"/>
              <a:t>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gotoxy</a:t>
            </a:r>
            <a:r>
              <a:rPr lang="en-US" altLang="ko-KR" dirty="0"/>
              <a:t>(int x, int y)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원하는 곳으로 좌표 이동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08E0E-D974-4323-8254-0D80AAF92274}"/>
              </a:ext>
            </a:extLst>
          </p:cNvPr>
          <p:cNvSpPr txBox="1"/>
          <p:nvPr/>
        </p:nvSpPr>
        <p:spPr>
          <a:xfrm>
            <a:off x="838200" y="711517"/>
            <a:ext cx="398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코드분석</a:t>
            </a:r>
          </a:p>
        </p:txBody>
      </p:sp>
    </p:spTree>
    <p:extLst>
      <p:ext uri="{BB962C8B-B14F-4D97-AF65-F5344CB8AC3E}">
        <p14:creationId xmlns:p14="http://schemas.microsoft.com/office/powerpoint/2010/main" val="4606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D4FD85-DEF5-42E1-A251-C6E774391A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980998"/>
            <a:ext cx="4605338" cy="1103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08E0E-D974-4323-8254-0D80AAF92274}"/>
              </a:ext>
            </a:extLst>
          </p:cNvPr>
          <p:cNvSpPr txBox="1"/>
          <p:nvPr/>
        </p:nvSpPr>
        <p:spPr>
          <a:xfrm>
            <a:off x="838200" y="711517"/>
            <a:ext cx="513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문제점 및 개선점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FDE3E6-0A97-4AD4-902E-5079EABBDB50}"/>
              </a:ext>
            </a:extLst>
          </p:cNvPr>
          <p:cNvSpPr txBox="1">
            <a:spLocks/>
          </p:cNvSpPr>
          <p:nvPr/>
        </p:nvSpPr>
        <p:spPr>
          <a:xfrm>
            <a:off x="838200" y="3229498"/>
            <a:ext cx="4605338" cy="545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콜론의 위치가 정확하지 않음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86E386-EC2C-41DC-8D23-96D1F53E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773245"/>
            <a:ext cx="4605338" cy="132816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8EB039-78CE-4268-8890-EDF43FA64C3A}"/>
              </a:ext>
            </a:extLst>
          </p:cNvPr>
          <p:cNvSpPr txBox="1">
            <a:spLocks/>
          </p:cNvSpPr>
          <p:nvPr/>
        </p:nvSpPr>
        <p:spPr>
          <a:xfrm>
            <a:off x="838200" y="5244242"/>
            <a:ext cx="4605338" cy="54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2. 00</a:t>
            </a:r>
            <a:r>
              <a:rPr lang="ko-KR" altLang="en-US" dirty="0" err="1"/>
              <a:t>시일때</a:t>
            </a:r>
            <a:r>
              <a:rPr lang="ko-KR" altLang="en-US" dirty="0"/>
              <a:t> 표기오류 발생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5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08E0E-D974-4323-8254-0D80AAF92274}"/>
              </a:ext>
            </a:extLst>
          </p:cNvPr>
          <p:cNvSpPr txBox="1"/>
          <p:nvPr/>
        </p:nvSpPr>
        <p:spPr>
          <a:xfrm>
            <a:off x="838200" y="711517"/>
            <a:ext cx="513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문제점 및 개선점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28E105-3AC6-42EF-B415-EB989464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261"/>
            <a:ext cx="6664098" cy="170059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C17BD0D-1135-43D7-9812-8DE5EA7FE720}"/>
              </a:ext>
            </a:extLst>
          </p:cNvPr>
          <p:cNvSpPr txBox="1">
            <a:spLocks/>
          </p:cNvSpPr>
          <p:nvPr/>
        </p:nvSpPr>
        <p:spPr>
          <a:xfrm>
            <a:off x="838199" y="4724811"/>
            <a:ext cx="7230035" cy="120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좌표조정을 통해 콜론위치를 수정하고 시간변수를 구조체에 한자리 </a:t>
            </a:r>
            <a:r>
              <a:rPr lang="ko-KR" altLang="en-US" dirty="0" err="1"/>
              <a:t>한자리</a:t>
            </a:r>
            <a:r>
              <a:rPr lang="ko-KR" altLang="en-US" dirty="0"/>
              <a:t> 따로 저장하여 해결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E5C9CB-F142-4581-A061-0ED66A2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0" y="2257261"/>
            <a:ext cx="1473799" cy="175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96E48-C3AF-4A8E-AD9D-1C45D9AF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389" y="2385764"/>
            <a:ext cx="4012036" cy="2381172"/>
          </a:xfrm>
        </p:spPr>
        <p:txBody>
          <a:bodyPr/>
          <a:lstStyle/>
          <a:p>
            <a:r>
              <a:rPr lang="ko-KR" altLang="en-US" dirty="0"/>
              <a:t>시간대 선택기능을 통해 여러 지역의 시간대를 볼 수 있고 메뉴를 통해 원하는 나라의 시간대를 선택할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FD32B-D332-47F3-8668-DADD50024634}"/>
              </a:ext>
            </a:extLst>
          </p:cNvPr>
          <p:cNvSpPr txBox="1"/>
          <p:nvPr/>
        </p:nvSpPr>
        <p:spPr>
          <a:xfrm>
            <a:off x="838200" y="711517"/>
            <a:ext cx="513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추가 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059FE6-FF72-42E3-8D27-B4669632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2125150"/>
            <a:ext cx="4515480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F5542F-CADD-4B77-A5FE-6117AE65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" y="4085804"/>
            <a:ext cx="546811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F048E6-8F5C-4734-AF79-CA5805D7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209"/>
            <a:ext cx="4620270" cy="1371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C7027-CA9F-4EED-9AC5-1FFBC09AE0E0}"/>
              </a:ext>
            </a:extLst>
          </p:cNvPr>
          <p:cNvSpPr txBox="1"/>
          <p:nvPr/>
        </p:nvSpPr>
        <p:spPr>
          <a:xfrm>
            <a:off x="838200" y="711517"/>
            <a:ext cx="513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추가 사항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5CDCA16-2C20-4382-9B2B-F88045BE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5311"/>
            <a:ext cx="8563984" cy="2381172"/>
          </a:xfrm>
        </p:spPr>
        <p:txBody>
          <a:bodyPr/>
          <a:lstStyle/>
          <a:p>
            <a:r>
              <a:rPr lang="ko-KR" altLang="en-US" dirty="0"/>
              <a:t>오전 </a:t>
            </a:r>
            <a:r>
              <a:rPr lang="en-US" altLang="ko-KR" dirty="0"/>
              <a:t>&amp; </a:t>
            </a:r>
            <a:r>
              <a:rPr lang="ko-KR" altLang="en-US" dirty="0"/>
              <a:t>오후 출력 방식으로도 볼 수 있도록 추가 하였음</a:t>
            </a:r>
          </a:p>
        </p:txBody>
      </p:sp>
    </p:spTree>
    <p:extLst>
      <p:ext uri="{BB962C8B-B14F-4D97-AF65-F5344CB8AC3E}">
        <p14:creationId xmlns:p14="http://schemas.microsoft.com/office/powerpoint/2010/main" val="393950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9D3819E557E5046A8F5EF9F1FC21D1A" ma:contentTypeVersion="0" ma:contentTypeDescription="새 문서를 만듭니다." ma:contentTypeScope="" ma:versionID="8855f2d04866aad72ca2980db704f0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08201dee77dd7c6d5289c5bbda8ca3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792E5-47B4-4D06-BEB7-E143E86AA567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8D102A-3727-4E4F-B1C7-0C0429BB5B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F0F5D-B6B2-412F-BB6D-E3E7C098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190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a타이틀고딕1</vt:lpstr>
      <vt:lpstr>a타이틀고딕2</vt:lpstr>
      <vt:lpstr>맑은 고딕</vt:lpstr>
      <vt:lpstr>Arial</vt:lpstr>
      <vt:lpstr>Office 테마</vt:lpstr>
      <vt:lpstr>디지털 시계 프로그램 (10_1_1)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디버거</dc:title>
  <dc:creator>구민석</dc:creator>
  <cp:lastModifiedBy>구민석</cp:lastModifiedBy>
  <cp:revision>37</cp:revision>
  <dcterms:created xsi:type="dcterms:W3CDTF">2021-04-05T23:24:25Z</dcterms:created>
  <dcterms:modified xsi:type="dcterms:W3CDTF">2021-09-30T08:08:31Z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0x01010029D3819E557E5046A8F5EF9F1FC21D1A</vt:lpwstr>
  </property>
</Properties>
</file>