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0" r:id="rId1"/>
  </p:sldMasterIdLst>
  <p:notesMasterIdLst>
    <p:notesMasterId r:id="rId32"/>
  </p:notesMasterIdLst>
  <p:sldIdLst>
    <p:sldId id="256" r:id="rId2"/>
    <p:sldId id="257" r:id="rId3"/>
    <p:sldId id="261" r:id="rId4"/>
    <p:sldId id="259" r:id="rId5"/>
    <p:sldId id="262" r:id="rId6"/>
    <p:sldId id="263" r:id="rId7"/>
    <p:sldId id="265" r:id="rId8"/>
    <p:sldId id="267" r:id="rId9"/>
    <p:sldId id="268" r:id="rId10"/>
    <p:sldId id="286" r:id="rId11"/>
    <p:sldId id="287" r:id="rId12"/>
    <p:sldId id="288" r:id="rId13"/>
    <p:sldId id="270" r:id="rId14"/>
    <p:sldId id="276" r:id="rId15"/>
    <p:sldId id="277" r:id="rId16"/>
    <p:sldId id="278" r:id="rId17"/>
    <p:sldId id="289" r:id="rId18"/>
    <p:sldId id="280" r:id="rId19"/>
    <p:sldId id="284" r:id="rId20"/>
    <p:sldId id="291" r:id="rId21"/>
    <p:sldId id="292" r:id="rId22"/>
    <p:sldId id="293" r:id="rId23"/>
    <p:sldId id="294" r:id="rId24"/>
    <p:sldId id="295" r:id="rId25"/>
    <p:sldId id="296" r:id="rId26"/>
    <p:sldId id="297" r:id="rId27"/>
    <p:sldId id="271" r:id="rId28"/>
    <p:sldId id="290" r:id="rId29"/>
    <p:sldId id="272" r:id="rId30"/>
    <p:sldId id="273"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05C"/>
    <a:srgbClr val="FFE4BD"/>
    <a:srgbClr val="CB8E3D"/>
    <a:srgbClr val="BA2D1C"/>
    <a:srgbClr val="FFF0D5"/>
    <a:srgbClr val="047D9E"/>
    <a:srgbClr val="06ACDC"/>
    <a:srgbClr val="FFE7BD"/>
    <a:srgbClr val="3EC2E9"/>
    <a:srgbClr val="DFD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042" y="6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19175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1321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22271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251610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8095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074F12-AA26-4AC8-9962-C36BB8F32554}" type="datetimeFigureOut">
              <a:rPr lang="en-US" smtClean="0"/>
              <a:pPr/>
              <a:t>4/16/2025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726711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074F12-AA26-4AC8-9962-C36BB8F32554}" type="datetimeFigureOut">
              <a:rPr lang="en-US" smtClean="0"/>
              <a:pPr/>
              <a:t>4/16/2025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805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10410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D42B2F29-4EB1-F3A5-CA03-844D1892282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47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3074F12-AA26-4AC8-9962-C36BB8F32554}"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7908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6699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3941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39576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3074F12-AA26-4AC8-9962-C36BB8F32554}" type="datetimeFigureOut">
              <a:rPr lang="en-US" smtClean="0"/>
              <a:pPr/>
              <a:t>4/16/2025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552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074F12-AA26-4AC8-9962-C36BB8F32554}" type="datetimeFigureOut">
              <a:rPr lang="en-US" smtClean="0"/>
              <a:pPr/>
              <a:t>4/16/2025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9394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53074F12-AA26-4AC8-9962-C36BB8F32554}" type="datetimeFigureOut">
              <a:rPr lang="en-US" smtClean="0"/>
              <a:pPr/>
              <a:t>4/16/2025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59788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62883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53074F12-AA26-4AC8-9962-C36BB8F32554}" type="datetimeFigureOut">
              <a:rPr lang="en-US" smtClean="0"/>
              <a:pPr/>
              <a:t>4/16/2025</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B82CCC60-E8CD-4174-8B1A-7DF615B22EEF}" type="slidenum">
              <a:rPr lang="en-US" smtClean="0"/>
              <a:pPr/>
              <a:t>‹#›</a:t>
            </a:fld>
            <a:endParaRPr lang="en-US"/>
          </a:p>
        </p:txBody>
      </p:sp>
      <p:sp>
        <p:nvSpPr>
          <p:cNvPr id="11" name="TextBox 10">
            <a:extLst>
              <a:ext uri="{FF2B5EF4-FFF2-40B4-BE49-F238E27FC236}">
                <a16:creationId xmlns:a16="http://schemas.microsoft.com/office/drawing/2014/main" id="{7F41AF98-987A-A90F-91C0-3FE06819E400}"/>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365607531"/>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2490" y="1502815"/>
            <a:ext cx="6719020" cy="1541155"/>
          </a:xfrm>
        </p:spPr>
        <p:txBody>
          <a:bodyPr>
            <a:noAutofit/>
          </a:bodyPr>
          <a:lstStyle/>
          <a:p>
            <a:pPr algn="ctr"/>
            <a:r>
              <a:rPr lang="en-US" dirty="0">
                <a:latin typeface="Arial Rounded MT Bold" panose="020F0704030504030204" pitchFamily="34" charset="0"/>
              </a:rPr>
              <a:t>W</a:t>
            </a:r>
            <a:r>
              <a:rPr lang="en-IN" dirty="0" err="1">
                <a:latin typeface="Arial Rounded MT Bold" panose="020F0704030504030204" pitchFamily="34" charset="0"/>
              </a:rPr>
              <a:t>rist</a:t>
            </a:r>
            <a:r>
              <a:rPr lang="en-IN" dirty="0">
                <a:latin typeface="Arial Rounded MT Bold" panose="020F0704030504030204" pitchFamily="34" charset="0"/>
              </a:rPr>
              <a:t> Watch</a:t>
            </a:r>
            <a:endParaRPr lang="en-US" sz="5400" dirty="0">
              <a:latin typeface="Arial Rounded MT Bold" panose="020F0704030504030204" pitchFamily="34" charset="0"/>
            </a:endParaRPr>
          </a:p>
        </p:txBody>
      </p:sp>
      <p:sp>
        <p:nvSpPr>
          <p:cNvPr id="3" name="Subtitle 2"/>
          <p:cNvSpPr>
            <a:spLocks noGrp="1"/>
          </p:cNvSpPr>
          <p:nvPr>
            <p:ph type="subTitle" idx="1"/>
          </p:nvPr>
        </p:nvSpPr>
        <p:spPr>
          <a:xfrm>
            <a:off x="1212490" y="3640685"/>
            <a:ext cx="6508920" cy="916230"/>
          </a:xfrm>
        </p:spPr>
        <p:txBody>
          <a:bodyPr>
            <a:normAutofit/>
          </a:bodyPr>
          <a:lstStyle/>
          <a:p>
            <a:pPr algn="ctr"/>
            <a:r>
              <a:rPr lang="en-US" sz="2400" dirty="0"/>
              <a:t>  </a:t>
            </a:r>
            <a:r>
              <a:rPr lang="en-IN" sz="2400" dirty="0"/>
              <a:t>A Comprehensive E-commerce Platform for watches </a:t>
            </a:r>
          </a:p>
          <a:p>
            <a:pPr algn="ctr"/>
            <a:endParaRPr lang="en-US" dirty="0"/>
          </a:p>
        </p:txBody>
      </p:sp>
      <p:pic>
        <p:nvPicPr>
          <p:cNvPr id="6" name="Picture 5">
            <a:extLst>
              <a:ext uri="{FF2B5EF4-FFF2-40B4-BE49-F238E27FC236}">
                <a16:creationId xmlns:a16="http://schemas.microsoft.com/office/drawing/2014/main" id="{6286FB37-C058-B2B6-F663-F6D4209CE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427370"/>
            <a:ext cx="2901395" cy="957460"/>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6CAD-B531-1ED7-DDCE-1DD1D0A83112}"/>
              </a:ext>
            </a:extLst>
          </p:cNvPr>
          <p:cNvSpPr>
            <a:spLocks noGrp="1"/>
          </p:cNvSpPr>
          <p:nvPr>
            <p:ph type="title"/>
          </p:nvPr>
        </p:nvSpPr>
        <p:spPr/>
        <p:txBody>
          <a:bodyPr/>
          <a:lstStyle/>
          <a:p>
            <a:r>
              <a:rPr lang="en-US" sz="2400" dirty="0"/>
              <a:t>Data Flow</a:t>
            </a:r>
          </a:p>
        </p:txBody>
      </p:sp>
      <p:pic>
        <p:nvPicPr>
          <p:cNvPr id="5" name="Content Placeholder 4">
            <a:extLst>
              <a:ext uri="{FF2B5EF4-FFF2-40B4-BE49-F238E27FC236}">
                <a16:creationId xmlns:a16="http://schemas.microsoft.com/office/drawing/2014/main" id="{B85C2752-B45F-8302-88FA-DA8AA8D63A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835" y="1044700"/>
            <a:ext cx="3512215" cy="3970329"/>
          </a:xfrm>
        </p:spPr>
      </p:pic>
    </p:spTree>
    <p:extLst>
      <p:ext uri="{BB962C8B-B14F-4D97-AF65-F5344CB8AC3E}">
        <p14:creationId xmlns:p14="http://schemas.microsoft.com/office/powerpoint/2010/main" val="149989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466A-9A66-E74D-E030-D6E352F32417}"/>
              </a:ext>
            </a:extLst>
          </p:cNvPr>
          <p:cNvSpPr>
            <a:spLocks noGrp="1"/>
          </p:cNvSpPr>
          <p:nvPr>
            <p:ph type="title"/>
          </p:nvPr>
        </p:nvSpPr>
        <p:spPr/>
        <p:txBody>
          <a:bodyPr/>
          <a:lstStyle/>
          <a:p>
            <a:r>
              <a:rPr lang="en-US" sz="2400" dirty="0"/>
              <a:t>Use Case</a:t>
            </a:r>
          </a:p>
        </p:txBody>
      </p:sp>
      <p:pic>
        <p:nvPicPr>
          <p:cNvPr id="5" name="Content Placeholder 4">
            <a:extLst>
              <a:ext uri="{FF2B5EF4-FFF2-40B4-BE49-F238E27FC236}">
                <a16:creationId xmlns:a16="http://schemas.microsoft.com/office/drawing/2014/main" id="{65C8554E-AF9C-99F9-F9B7-32F7A7A8E7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835" y="891995"/>
            <a:ext cx="3359510" cy="4123035"/>
          </a:xfrm>
        </p:spPr>
      </p:pic>
    </p:spTree>
    <p:extLst>
      <p:ext uri="{BB962C8B-B14F-4D97-AF65-F5344CB8AC3E}">
        <p14:creationId xmlns:p14="http://schemas.microsoft.com/office/powerpoint/2010/main" val="218020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2997-968C-C408-AB37-7676C772B955}"/>
              </a:ext>
            </a:extLst>
          </p:cNvPr>
          <p:cNvSpPr>
            <a:spLocks noGrp="1"/>
          </p:cNvSpPr>
          <p:nvPr>
            <p:ph type="title"/>
          </p:nvPr>
        </p:nvSpPr>
        <p:spPr/>
        <p:txBody>
          <a:bodyPr/>
          <a:lstStyle/>
          <a:p>
            <a:r>
              <a:rPr lang="en-US" sz="2400" dirty="0"/>
              <a:t>Activity Diagram</a:t>
            </a:r>
          </a:p>
        </p:txBody>
      </p:sp>
      <p:pic>
        <p:nvPicPr>
          <p:cNvPr id="5" name="Content Placeholder 4">
            <a:extLst>
              <a:ext uri="{FF2B5EF4-FFF2-40B4-BE49-F238E27FC236}">
                <a16:creationId xmlns:a16="http://schemas.microsoft.com/office/drawing/2014/main" id="{3338E96C-FF61-C65D-7DCF-A26D61ECF0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044700"/>
            <a:ext cx="3664920" cy="3970329"/>
          </a:xfrm>
        </p:spPr>
      </p:pic>
    </p:spTree>
    <p:extLst>
      <p:ext uri="{BB962C8B-B14F-4D97-AF65-F5344CB8AC3E}">
        <p14:creationId xmlns:p14="http://schemas.microsoft.com/office/powerpoint/2010/main" val="218421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3B022-A6D3-5F38-1091-2756BC734F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92353-B0C4-A391-6516-605A8E202223}"/>
              </a:ext>
            </a:extLst>
          </p:cNvPr>
          <p:cNvSpPr>
            <a:spLocks noGrp="1"/>
          </p:cNvSpPr>
          <p:nvPr>
            <p:ph type="title"/>
          </p:nvPr>
        </p:nvSpPr>
        <p:spPr/>
        <p:txBody>
          <a:bodyPr>
            <a:normAutofit/>
          </a:bodyPr>
          <a:lstStyle/>
          <a:p>
            <a:r>
              <a:rPr lang="en-IN" sz="2400" dirty="0"/>
              <a:t>Order Flow &amp; </a:t>
            </a:r>
            <a:r>
              <a:rPr lang="en-US" sz="2400" dirty="0"/>
              <a:t>Distribution </a:t>
            </a:r>
          </a:p>
        </p:txBody>
      </p:sp>
      <p:sp>
        <p:nvSpPr>
          <p:cNvPr id="3" name="Content Placeholder 2">
            <a:extLst>
              <a:ext uri="{FF2B5EF4-FFF2-40B4-BE49-F238E27FC236}">
                <a16:creationId xmlns:a16="http://schemas.microsoft.com/office/drawing/2014/main" id="{8EFFE8F0-B7AA-91A0-853D-2C36F2FEEA8C}"/>
              </a:ext>
            </a:extLst>
          </p:cNvPr>
          <p:cNvSpPr>
            <a:spLocks noGrp="1"/>
          </p:cNvSpPr>
          <p:nvPr>
            <p:ph idx="1"/>
          </p:nvPr>
        </p:nvSpPr>
        <p:spPr>
          <a:xfrm>
            <a:off x="827484" y="1197405"/>
            <a:ext cx="6709906" cy="3488895"/>
          </a:xfrm>
        </p:spPr>
        <p:txBody>
          <a:bodyPr>
            <a:normAutofit/>
          </a:bodyPr>
          <a:lstStyle/>
          <a:p>
            <a:pPr>
              <a:buFont typeface="Wingdings" panose="05000000000000000000" pitchFamily="2" charset="2"/>
              <a:buChar char="v"/>
            </a:pPr>
            <a:r>
              <a:rPr lang="en-US" sz="1800" dirty="0"/>
              <a:t>The system stores information in the following tables:</a:t>
            </a:r>
          </a:p>
          <a:p>
            <a:pPr marL="0" indent="0">
              <a:buNone/>
            </a:pPr>
            <a:endParaRPr lang="en-US" sz="2400" dirty="0"/>
          </a:p>
          <a:p>
            <a:pPr>
              <a:buFont typeface="Wingdings" panose="05000000000000000000" pitchFamily="2" charset="2"/>
              <a:buChar char="Ø"/>
            </a:pPr>
            <a:r>
              <a:rPr lang="en-IN" sz="1600" dirty="0"/>
              <a:t>Users Table:</a:t>
            </a:r>
          </a:p>
          <a:p>
            <a:pPr marL="0" indent="0">
              <a:buNone/>
            </a:pPr>
            <a:r>
              <a:rPr lang="en-IN" sz="2000" dirty="0"/>
              <a:t> </a:t>
            </a:r>
            <a:r>
              <a:rPr lang="en-US" sz="1400" dirty="0"/>
              <a:t>Stores customer login and profile details</a:t>
            </a:r>
            <a:endParaRPr lang="en-IN" sz="1400" dirty="0"/>
          </a:p>
          <a:p>
            <a:pPr>
              <a:buFont typeface="Wingdings" panose="05000000000000000000" pitchFamily="2" charset="2"/>
              <a:buChar char="Ø"/>
            </a:pPr>
            <a:r>
              <a:rPr lang="en-IN" sz="1600" dirty="0"/>
              <a:t>Orders Table: </a:t>
            </a:r>
          </a:p>
          <a:p>
            <a:pPr marL="0" indent="0">
              <a:buNone/>
            </a:pPr>
            <a:r>
              <a:rPr lang="en-US" sz="1400" dirty="0"/>
              <a:t>Stores watch purchase details and order status</a:t>
            </a:r>
          </a:p>
          <a:p>
            <a:pPr>
              <a:buFont typeface="Wingdings" panose="05000000000000000000" pitchFamily="2" charset="2"/>
              <a:buChar char="Ø"/>
            </a:pPr>
            <a:r>
              <a:rPr lang="en-IN" sz="1600" dirty="0"/>
              <a:t>customer Table: </a:t>
            </a:r>
          </a:p>
          <a:p>
            <a:pPr marL="0" indent="0">
              <a:buNone/>
            </a:pPr>
            <a:r>
              <a:rPr lang="en-US" sz="1400" dirty="0"/>
              <a:t>Stores customer contact and shipping information</a:t>
            </a:r>
            <a:endParaRPr lang="en-IN" sz="1400" dirty="0"/>
          </a:p>
        </p:txBody>
      </p:sp>
    </p:spTree>
    <p:extLst>
      <p:ext uri="{BB962C8B-B14F-4D97-AF65-F5344CB8AC3E}">
        <p14:creationId xmlns:p14="http://schemas.microsoft.com/office/powerpoint/2010/main" val="1762806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0D23-75F3-AC3A-97AA-BAAE43759DFA}"/>
              </a:ext>
            </a:extLst>
          </p:cNvPr>
          <p:cNvSpPr>
            <a:spLocks noGrp="1"/>
          </p:cNvSpPr>
          <p:nvPr>
            <p:ph type="title"/>
          </p:nvPr>
        </p:nvSpPr>
        <p:spPr>
          <a:xfrm>
            <a:off x="296259" y="147520"/>
            <a:ext cx="7106412" cy="857250"/>
          </a:xfrm>
        </p:spPr>
        <p:txBody>
          <a:bodyPr/>
          <a:lstStyle/>
          <a:p>
            <a:r>
              <a:rPr lang="en-US" sz="2400" dirty="0">
                <a:solidFill>
                  <a:schemeClr val="tx1"/>
                </a:solidFill>
              </a:rPr>
              <a:t>user panel</a:t>
            </a:r>
            <a:endParaRPr lang="en-IN" sz="2400" dirty="0">
              <a:solidFill>
                <a:schemeClr val="tx1"/>
              </a:solidFill>
            </a:endParaRPr>
          </a:p>
        </p:txBody>
      </p:sp>
      <p:pic>
        <p:nvPicPr>
          <p:cNvPr id="7" name="Picture 6">
            <a:extLst>
              <a:ext uri="{FF2B5EF4-FFF2-40B4-BE49-F238E27FC236}">
                <a16:creationId xmlns:a16="http://schemas.microsoft.com/office/drawing/2014/main" id="{60DCF2F0-2F00-34D7-0E9A-41A52D286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891995"/>
            <a:ext cx="8551483" cy="4256691"/>
          </a:xfrm>
          <a:prstGeom prst="rect">
            <a:avLst/>
          </a:prstGeom>
        </p:spPr>
      </p:pic>
    </p:spTree>
    <p:extLst>
      <p:ext uri="{BB962C8B-B14F-4D97-AF65-F5344CB8AC3E}">
        <p14:creationId xmlns:p14="http://schemas.microsoft.com/office/powerpoint/2010/main" val="272913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7691-720F-BA2C-9A58-9D5333E5F595}"/>
              </a:ext>
            </a:extLst>
          </p:cNvPr>
          <p:cNvSpPr>
            <a:spLocks noGrp="1"/>
          </p:cNvSpPr>
          <p:nvPr>
            <p:ph type="title"/>
          </p:nvPr>
        </p:nvSpPr>
        <p:spPr>
          <a:xfrm>
            <a:off x="264370" y="128470"/>
            <a:ext cx="6734440" cy="857250"/>
          </a:xfrm>
        </p:spPr>
        <p:txBody>
          <a:bodyPr>
            <a:normAutofit/>
          </a:bodyPr>
          <a:lstStyle/>
          <a:p>
            <a:r>
              <a:rPr lang="en-US" sz="2400" dirty="0">
                <a:solidFill>
                  <a:schemeClr val="tx1"/>
                </a:solidFill>
              </a:rPr>
              <a:t>Login Form</a:t>
            </a:r>
            <a:endParaRPr lang="en-IN" sz="2400" dirty="0">
              <a:solidFill>
                <a:schemeClr val="tx1"/>
              </a:solidFill>
            </a:endParaRPr>
          </a:p>
        </p:txBody>
      </p:sp>
      <p:pic>
        <p:nvPicPr>
          <p:cNvPr id="5" name="Picture 4">
            <a:extLst>
              <a:ext uri="{FF2B5EF4-FFF2-40B4-BE49-F238E27FC236}">
                <a16:creationId xmlns:a16="http://schemas.microsoft.com/office/drawing/2014/main" id="{93655A96-8B2F-B3B1-FF1B-23D28D2A0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6" y="891995"/>
            <a:ext cx="8398774" cy="4275740"/>
          </a:xfrm>
          <a:prstGeom prst="rect">
            <a:avLst/>
          </a:prstGeom>
        </p:spPr>
      </p:pic>
    </p:spTree>
    <p:extLst>
      <p:ext uri="{BB962C8B-B14F-4D97-AF65-F5344CB8AC3E}">
        <p14:creationId xmlns:p14="http://schemas.microsoft.com/office/powerpoint/2010/main" val="1879775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221F-518A-5CE9-9E17-27D1FA15BCDC}"/>
              </a:ext>
            </a:extLst>
          </p:cNvPr>
          <p:cNvSpPr>
            <a:spLocks noGrp="1"/>
          </p:cNvSpPr>
          <p:nvPr>
            <p:ph type="title"/>
          </p:nvPr>
        </p:nvSpPr>
        <p:spPr>
          <a:xfrm>
            <a:off x="143554" y="128470"/>
            <a:ext cx="6855255" cy="610820"/>
          </a:xfrm>
        </p:spPr>
        <p:txBody>
          <a:bodyPr>
            <a:normAutofit/>
          </a:bodyPr>
          <a:lstStyle/>
          <a:p>
            <a:r>
              <a:rPr lang="en-US" sz="2400" dirty="0">
                <a:solidFill>
                  <a:schemeClr val="bg1"/>
                </a:solidFill>
              </a:rPr>
              <a:t> </a:t>
            </a:r>
            <a:r>
              <a:rPr lang="en-US" sz="2400" dirty="0">
                <a:solidFill>
                  <a:schemeClr val="tx1"/>
                </a:solidFill>
              </a:rPr>
              <a:t>Register Form</a:t>
            </a:r>
            <a:endParaRPr lang="en-IN" sz="2400" dirty="0">
              <a:solidFill>
                <a:schemeClr val="tx1"/>
              </a:solidFill>
            </a:endParaRPr>
          </a:p>
        </p:txBody>
      </p:sp>
      <p:pic>
        <p:nvPicPr>
          <p:cNvPr id="6" name="Picture 5">
            <a:extLst>
              <a:ext uri="{FF2B5EF4-FFF2-40B4-BE49-F238E27FC236}">
                <a16:creationId xmlns:a16="http://schemas.microsoft.com/office/drawing/2014/main" id="{09FE75AC-92E2-1358-9465-FCCE484AD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891995"/>
            <a:ext cx="8551479" cy="4251504"/>
          </a:xfrm>
          <a:prstGeom prst="rect">
            <a:avLst/>
          </a:prstGeom>
        </p:spPr>
      </p:pic>
    </p:spTree>
    <p:extLst>
      <p:ext uri="{BB962C8B-B14F-4D97-AF65-F5344CB8AC3E}">
        <p14:creationId xmlns:p14="http://schemas.microsoft.com/office/powerpoint/2010/main" val="604119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A052-B489-E88C-9E1D-EFBB868F4C20}"/>
              </a:ext>
            </a:extLst>
          </p:cNvPr>
          <p:cNvSpPr>
            <a:spLocks noGrp="1"/>
          </p:cNvSpPr>
          <p:nvPr>
            <p:ph type="title"/>
          </p:nvPr>
        </p:nvSpPr>
        <p:spPr>
          <a:xfrm>
            <a:off x="484584" y="0"/>
            <a:ext cx="7053542" cy="1389936"/>
          </a:xfrm>
        </p:spPr>
        <p:txBody>
          <a:bodyPr/>
          <a:lstStyle/>
          <a:p>
            <a:r>
              <a:rPr lang="en-US" sz="2400" dirty="0"/>
              <a:t>Products</a:t>
            </a:r>
          </a:p>
        </p:txBody>
      </p:sp>
      <p:pic>
        <p:nvPicPr>
          <p:cNvPr id="4" name="Picture 3">
            <a:extLst>
              <a:ext uri="{FF2B5EF4-FFF2-40B4-BE49-F238E27FC236}">
                <a16:creationId xmlns:a16="http://schemas.microsoft.com/office/drawing/2014/main" id="{925ED6EA-5C3E-193B-DAD3-1193B3927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891994"/>
            <a:ext cx="8551480" cy="4251505"/>
          </a:xfrm>
          <a:prstGeom prst="rect">
            <a:avLst/>
          </a:prstGeom>
        </p:spPr>
      </p:pic>
    </p:spTree>
    <p:extLst>
      <p:ext uri="{BB962C8B-B14F-4D97-AF65-F5344CB8AC3E}">
        <p14:creationId xmlns:p14="http://schemas.microsoft.com/office/powerpoint/2010/main" val="1971986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D0F22-38E0-362B-C021-7C5ECA4D2B46}"/>
              </a:ext>
            </a:extLst>
          </p:cNvPr>
          <p:cNvSpPr>
            <a:spLocks noGrp="1"/>
          </p:cNvSpPr>
          <p:nvPr>
            <p:ph type="title"/>
          </p:nvPr>
        </p:nvSpPr>
        <p:spPr>
          <a:xfrm>
            <a:off x="143554" y="128470"/>
            <a:ext cx="6855255" cy="857250"/>
          </a:xfrm>
        </p:spPr>
        <p:txBody>
          <a:bodyPr>
            <a:normAutofit/>
          </a:bodyPr>
          <a:lstStyle/>
          <a:p>
            <a:r>
              <a:rPr lang="en-US" sz="2400" dirty="0">
                <a:solidFill>
                  <a:schemeClr val="tx1"/>
                </a:solidFill>
              </a:rPr>
              <a:t>Add To Cart</a:t>
            </a:r>
            <a:r>
              <a:rPr lang="en-US" sz="2400" dirty="0">
                <a:solidFill>
                  <a:schemeClr val="bg1"/>
                </a:solidFill>
              </a:rPr>
              <a:t> </a:t>
            </a:r>
            <a:endParaRPr lang="en-IN" sz="2400" dirty="0">
              <a:solidFill>
                <a:schemeClr val="bg1"/>
              </a:solidFill>
            </a:endParaRPr>
          </a:p>
        </p:txBody>
      </p:sp>
      <p:pic>
        <p:nvPicPr>
          <p:cNvPr id="6" name="Picture 5">
            <a:extLst>
              <a:ext uri="{FF2B5EF4-FFF2-40B4-BE49-F238E27FC236}">
                <a16:creationId xmlns:a16="http://schemas.microsoft.com/office/drawing/2014/main" id="{179D4C80-047C-86E7-069F-9A52638C0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891994"/>
            <a:ext cx="8704185" cy="4251505"/>
          </a:xfrm>
          <a:prstGeom prst="rect">
            <a:avLst/>
          </a:prstGeom>
        </p:spPr>
      </p:pic>
    </p:spTree>
    <p:extLst>
      <p:ext uri="{BB962C8B-B14F-4D97-AF65-F5344CB8AC3E}">
        <p14:creationId xmlns:p14="http://schemas.microsoft.com/office/powerpoint/2010/main" val="341695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F0A7-D286-C8E4-ED32-64F4FF5E7C1A}"/>
              </a:ext>
            </a:extLst>
          </p:cNvPr>
          <p:cNvSpPr>
            <a:spLocks noGrp="1"/>
          </p:cNvSpPr>
          <p:nvPr>
            <p:ph type="title"/>
          </p:nvPr>
        </p:nvSpPr>
        <p:spPr>
          <a:xfrm>
            <a:off x="143554" y="128470"/>
            <a:ext cx="6855255" cy="857250"/>
          </a:xfrm>
        </p:spPr>
        <p:txBody>
          <a:bodyPr/>
          <a:lstStyle/>
          <a:p>
            <a:r>
              <a:rPr lang="en-US" sz="2400" dirty="0">
                <a:solidFill>
                  <a:schemeClr val="tx1"/>
                </a:solidFill>
              </a:rPr>
              <a:t>Customer Order</a:t>
            </a:r>
            <a:endParaRPr lang="en-IN" sz="2400" dirty="0">
              <a:solidFill>
                <a:schemeClr val="tx1"/>
              </a:solidFill>
            </a:endParaRPr>
          </a:p>
        </p:txBody>
      </p:sp>
      <p:pic>
        <p:nvPicPr>
          <p:cNvPr id="6" name="Picture 5">
            <a:extLst>
              <a:ext uri="{FF2B5EF4-FFF2-40B4-BE49-F238E27FC236}">
                <a16:creationId xmlns:a16="http://schemas.microsoft.com/office/drawing/2014/main" id="{462E2DDD-8C4C-ABF7-4FBA-FD1142269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891994"/>
            <a:ext cx="8551480" cy="4251505"/>
          </a:xfrm>
          <a:prstGeom prst="rect">
            <a:avLst/>
          </a:prstGeom>
        </p:spPr>
      </p:pic>
    </p:spTree>
    <p:extLst>
      <p:ext uri="{BB962C8B-B14F-4D97-AF65-F5344CB8AC3E}">
        <p14:creationId xmlns:p14="http://schemas.microsoft.com/office/powerpoint/2010/main" val="307302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 Members</a:t>
            </a:r>
          </a:p>
        </p:txBody>
      </p:sp>
      <p:sp>
        <p:nvSpPr>
          <p:cNvPr id="3" name="Content Placeholder 2"/>
          <p:cNvSpPr>
            <a:spLocks noGrp="1"/>
          </p:cNvSpPr>
          <p:nvPr>
            <p:ph idx="1"/>
          </p:nvPr>
        </p:nvSpPr>
        <p:spPr/>
        <p:txBody>
          <a:bodyPr>
            <a:normAutofit/>
          </a:bodyPr>
          <a:lstStyle/>
          <a:p>
            <a:pPr marL="0" indent="0">
              <a:buNone/>
            </a:pPr>
            <a:r>
              <a:rPr lang="en-US" sz="1400" dirty="0"/>
              <a:t>CLASS : MCA 2-B</a:t>
            </a:r>
          </a:p>
          <a:p>
            <a:pPr marL="0" indent="0">
              <a:buNone/>
            </a:pPr>
            <a:r>
              <a:rPr lang="en-US" sz="1400" dirty="0"/>
              <a:t>SUBJECT : FINAL PROJECT</a:t>
            </a:r>
          </a:p>
          <a:p>
            <a:pPr marL="0" indent="0">
              <a:buNone/>
            </a:pPr>
            <a:r>
              <a:rPr lang="en-US" sz="1400" dirty="0"/>
              <a:t>COLLAGE : MARWADI UNIVERSITY.</a:t>
            </a:r>
          </a:p>
          <a:p>
            <a:pPr marL="0" indent="0">
              <a:buNone/>
            </a:pPr>
            <a:r>
              <a:rPr lang="en-US" sz="1400" dirty="0"/>
              <a:t>DATE : 20-03-2025.</a:t>
            </a:r>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sz="1400" dirty="0"/>
              <a:t>THOBHANI HINA (92400584099).</a:t>
            </a:r>
          </a:p>
          <a:p>
            <a:pPr>
              <a:buFont typeface="Wingdings" panose="05000000000000000000" pitchFamily="2" charset="2"/>
              <a:buChar char="v"/>
            </a:pPr>
            <a:r>
              <a:rPr lang="en-US" sz="1400" dirty="0"/>
              <a:t>AJANI ANJALI (92400584100).</a:t>
            </a:r>
          </a:p>
          <a:p>
            <a:pPr>
              <a:buFont typeface="Wingdings" panose="05000000000000000000" pitchFamily="2" charset="2"/>
              <a:buChar char="v"/>
            </a:pPr>
            <a:r>
              <a:rPr lang="en-US" sz="1400" dirty="0"/>
              <a:t>PAMBHAR PRIYANSHI (92400584101).</a:t>
            </a:r>
          </a:p>
          <a:p>
            <a:endParaRPr lang="en-US" dirty="0"/>
          </a:p>
          <a:p>
            <a:endParaRPr lang="en-US" dirty="0"/>
          </a:p>
        </p:txBody>
      </p:sp>
      <p:pic>
        <p:nvPicPr>
          <p:cNvPr id="5" name="Picture 4">
            <a:extLst>
              <a:ext uri="{FF2B5EF4-FFF2-40B4-BE49-F238E27FC236}">
                <a16:creationId xmlns:a16="http://schemas.microsoft.com/office/drawing/2014/main" id="{795122A9-358F-3453-C304-243ED0E0B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820" y="934978"/>
            <a:ext cx="3441982" cy="1025952"/>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CB6C-E180-580B-E25B-B13533F29C71}"/>
              </a:ext>
            </a:extLst>
          </p:cNvPr>
          <p:cNvSpPr>
            <a:spLocks noGrp="1"/>
          </p:cNvSpPr>
          <p:nvPr>
            <p:ph type="title"/>
          </p:nvPr>
        </p:nvSpPr>
        <p:spPr/>
        <p:txBody>
          <a:bodyPr/>
          <a:lstStyle/>
          <a:p>
            <a:r>
              <a:rPr lang="en-US" sz="2400" dirty="0"/>
              <a:t>Admin Dashboard:</a:t>
            </a:r>
            <a:endParaRPr lang="en-IN" sz="2400" dirty="0"/>
          </a:p>
        </p:txBody>
      </p:sp>
      <p:pic>
        <p:nvPicPr>
          <p:cNvPr id="4" name="Picture 3">
            <a:extLst>
              <a:ext uri="{FF2B5EF4-FFF2-40B4-BE49-F238E27FC236}">
                <a16:creationId xmlns:a16="http://schemas.microsoft.com/office/drawing/2014/main" id="{BF7B0A58-027B-43EE-DC8B-FF10C163D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197404"/>
            <a:ext cx="8398775" cy="3817625"/>
          </a:xfrm>
          <a:prstGeom prst="rect">
            <a:avLst/>
          </a:prstGeom>
        </p:spPr>
      </p:pic>
    </p:spTree>
    <p:extLst>
      <p:ext uri="{BB962C8B-B14F-4D97-AF65-F5344CB8AC3E}">
        <p14:creationId xmlns:p14="http://schemas.microsoft.com/office/powerpoint/2010/main" val="1417336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086B-CA29-4920-67A0-0BBD576DFC16}"/>
              </a:ext>
            </a:extLst>
          </p:cNvPr>
          <p:cNvSpPr>
            <a:spLocks noGrp="1"/>
          </p:cNvSpPr>
          <p:nvPr>
            <p:ph type="title"/>
          </p:nvPr>
        </p:nvSpPr>
        <p:spPr/>
        <p:txBody>
          <a:bodyPr/>
          <a:lstStyle/>
          <a:p>
            <a:r>
              <a:rPr lang="en-US" sz="2400" dirty="0"/>
              <a:t>User’s Address:</a:t>
            </a:r>
            <a:endParaRPr lang="en-IN" sz="2400" dirty="0"/>
          </a:p>
        </p:txBody>
      </p:sp>
      <p:pic>
        <p:nvPicPr>
          <p:cNvPr id="4" name="Picture 3">
            <a:extLst>
              <a:ext uri="{FF2B5EF4-FFF2-40B4-BE49-F238E27FC236}">
                <a16:creationId xmlns:a16="http://schemas.microsoft.com/office/drawing/2014/main" id="{7D898B49-53A8-74FA-7CF7-EC59B0DE3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59" y="1044699"/>
            <a:ext cx="8551481" cy="3970331"/>
          </a:xfrm>
          <a:prstGeom prst="rect">
            <a:avLst/>
          </a:prstGeom>
        </p:spPr>
      </p:pic>
    </p:spTree>
    <p:extLst>
      <p:ext uri="{BB962C8B-B14F-4D97-AF65-F5344CB8AC3E}">
        <p14:creationId xmlns:p14="http://schemas.microsoft.com/office/powerpoint/2010/main" val="3033778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C1D4-DE7F-7E1D-BC07-30A297DAC7A4}"/>
              </a:ext>
            </a:extLst>
          </p:cNvPr>
          <p:cNvSpPr>
            <a:spLocks noGrp="1"/>
          </p:cNvSpPr>
          <p:nvPr>
            <p:ph type="title"/>
          </p:nvPr>
        </p:nvSpPr>
        <p:spPr/>
        <p:txBody>
          <a:bodyPr/>
          <a:lstStyle/>
          <a:p>
            <a:r>
              <a:rPr lang="en-US" sz="2400" dirty="0"/>
              <a:t>Cart:</a:t>
            </a:r>
            <a:endParaRPr lang="en-IN" sz="2400" dirty="0"/>
          </a:p>
        </p:txBody>
      </p:sp>
      <p:pic>
        <p:nvPicPr>
          <p:cNvPr id="4" name="Picture 3">
            <a:extLst>
              <a:ext uri="{FF2B5EF4-FFF2-40B4-BE49-F238E27FC236}">
                <a16:creationId xmlns:a16="http://schemas.microsoft.com/office/drawing/2014/main" id="{1CCDE931-895A-E699-7372-FD855A587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168217"/>
            <a:ext cx="8551480" cy="3846813"/>
          </a:xfrm>
          <a:prstGeom prst="rect">
            <a:avLst/>
          </a:prstGeom>
        </p:spPr>
      </p:pic>
    </p:spTree>
    <p:extLst>
      <p:ext uri="{BB962C8B-B14F-4D97-AF65-F5344CB8AC3E}">
        <p14:creationId xmlns:p14="http://schemas.microsoft.com/office/powerpoint/2010/main" val="2404827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5464-0AD6-62CE-7E30-169E984EE95A}"/>
              </a:ext>
            </a:extLst>
          </p:cNvPr>
          <p:cNvSpPr>
            <a:spLocks noGrp="1"/>
          </p:cNvSpPr>
          <p:nvPr>
            <p:ph type="title"/>
          </p:nvPr>
        </p:nvSpPr>
        <p:spPr/>
        <p:txBody>
          <a:bodyPr/>
          <a:lstStyle/>
          <a:p>
            <a:r>
              <a:rPr lang="en-US" sz="2400" dirty="0"/>
              <a:t>Categories:</a:t>
            </a:r>
            <a:endParaRPr lang="en-IN" sz="2400" dirty="0"/>
          </a:p>
        </p:txBody>
      </p:sp>
      <p:pic>
        <p:nvPicPr>
          <p:cNvPr id="4" name="Picture 3">
            <a:extLst>
              <a:ext uri="{FF2B5EF4-FFF2-40B4-BE49-F238E27FC236}">
                <a16:creationId xmlns:a16="http://schemas.microsoft.com/office/drawing/2014/main" id="{22646355-3109-5D56-0968-66B4F8839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002732"/>
            <a:ext cx="8551480" cy="4012297"/>
          </a:xfrm>
          <a:prstGeom prst="rect">
            <a:avLst/>
          </a:prstGeom>
        </p:spPr>
      </p:pic>
    </p:spTree>
    <p:extLst>
      <p:ext uri="{BB962C8B-B14F-4D97-AF65-F5344CB8AC3E}">
        <p14:creationId xmlns:p14="http://schemas.microsoft.com/office/powerpoint/2010/main" val="3247479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FE80-A668-C8FB-5F67-85D0B46B57F4}"/>
              </a:ext>
            </a:extLst>
          </p:cNvPr>
          <p:cNvSpPr>
            <a:spLocks noGrp="1"/>
          </p:cNvSpPr>
          <p:nvPr>
            <p:ph type="title"/>
          </p:nvPr>
        </p:nvSpPr>
        <p:spPr/>
        <p:txBody>
          <a:bodyPr/>
          <a:lstStyle/>
          <a:p>
            <a:r>
              <a:rPr lang="en-US" sz="2400" dirty="0"/>
              <a:t>Add Categories:</a:t>
            </a:r>
            <a:endParaRPr lang="en-IN" sz="2400" dirty="0"/>
          </a:p>
        </p:txBody>
      </p:sp>
      <p:pic>
        <p:nvPicPr>
          <p:cNvPr id="4" name="Picture 3">
            <a:extLst>
              <a:ext uri="{FF2B5EF4-FFF2-40B4-BE49-F238E27FC236}">
                <a16:creationId xmlns:a16="http://schemas.microsoft.com/office/drawing/2014/main" id="{479B88B3-0C29-1059-A7C8-1B5D433BD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044700"/>
            <a:ext cx="8551480" cy="3817625"/>
          </a:xfrm>
          <a:prstGeom prst="rect">
            <a:avLst/>
          </a:prstGeom>
        </p:spPr>
      </p:pic>
    </p:spTree>
    <p:extLst>
      <p:ext uri="{BB962C8B-B14F-4D97-AF65-F5344CB8AC3E}">
        <p14:creationId xmlns:p14="http://schemas.microsoft.com/office/powerpoint/2010/main" val="3786999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A6A3-E257-1905-25A2-7BD8A3211F18}"/>
              </a:ext>
            </a:extLst>
          </p:cNvPr>
          <p:cNvSpPr>
            <a:spLocks noGrp="1"/>
          </p:cNvSpPr>
          <p:nvPr>
            <p:ph type="title"/>
          </p:nvPr>
        </p:nvSpPr>
        <p:spPr/>
        <p:txBody>
          <a:bodyPr/>
          <a:lstStyle/>
          <a:p>
            <a:r>
              <a:rPr lang="en-US" sz="2400" dirty="0"/>
              <a:t>All Added Products:</a:t>
            </a:r>
            <a:endParaRPr lang="en-IN" sz="2400" dirty="0"/>
          </a:p>
        </p:txBody>
      </p:sp>
      <p:pic>
        <p:nvPicPr>
          <p:cNvPr id="4" name="Picture 3">
            <a:extLst>
              <a:ext uri="{FF2B5EF4-FFF2-40B4-BE49-F238E27FC236}">
                <a16:creationId xmlns:a16="http://schemas.microsoft.com/office/drawing/2014/main" id="{CE48E549-A330-CBEB-0174-F7BF14A09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044699"/>
            <a:ext cx="8551480" cy="3970331"/>
          </a:xfrm>
          <a:prstGeom prst="rect">
            <a:avLst/>
          </a:prstGeom>
        </p:spPr>
      </p:pic>
    </p:spTree>
    <p:extLst>
      <p:ext uri="{BB962C8B-B14F-4D97-AF65-F5344CB8AC3E}">
        <p14:creationId xmlns:p14="http://schemas.microsoft.com/office/powerpoint/2010/main" val="511363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CD57-EC66-ACB7-5A3F-9F0A2541DD6E}"/>
              </a:ext>
            </a:extLst>
          </p:cNvPr>
          <p:cNvSpPr>
            <a:spLocks noGrp="1"/>
          </p:cNvSpPr>
          <p:nvPr>
            <p:ph type="title"/>
          </p:nvPr>
        </p:nvSpPr>
        <p:spPr/>
        <p:txBody>
          <a:bodyPr/>
          <a:lstStyle/>
          <a:p>
            <a:r>
              <a:rPr lang="en-US" sz="2400" dirty="0"/>
              <a:t>Add New Products:</a:t>
            </a:r>
            <a:endParaRPr lang="en-IN" sz="2400" dirty="0"/>
          </a:p>
        </p:txBody>
      </p:sp>
      <p:pic>
        <p:nvPicPr>
          <p:cNvPr id="4" name="Picture 3">
            <a:extLst>
              <a:ext uri="{FF2B5EF4-FFF2-40B4-BE49-F238E27FC236}">
                <a16:creationId xmlns:a16="http://schemas.microsoft.com/office/drawing/2014/main" id="{1BF3F75A-4277-D36E-5747-06C0867FF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044699"/>
            <a:ext cx="8551480" cy="3817625"/>
          </a:xfrm>
          <a:prstGeom prst="rect">
            <a:avLst/>
          </a:prstGeom>
        </p:spPr>
      </p:pic>
    </p:spTree>
    <p:extLst>
      <p:ext uri="{BB962C8B-B14F-4D97-AF65-F5344CB8AC3E}">
        <p14:creationId xmlns:p14="http://schemas.microsoft.com/office/powerpoint/2010/main" val="2611929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6A235-9A8C-BBB5-3B24-4EF1F243F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A8DF32-81EC-5DE3-BF5E-00D426B262DA}"/>
              </a:ext>
            </a:extLst>
          </p:cNvPr>
          <p:cNvSpPr>
            <a:spLocks noGrp="1"/>
          </p:cNvSpPr>
          <p:nvPr>
            <p:ph type="title"/>
          </p:nvPr>
        </p:nvSpPr>
        <p:spPr>
          <a:xfrm>
            <a:off x="296260" y="339538"/>
            <a:ext cx="7241866" cy="1050398"/>
          </a:xfrm>
        </p:spPr>
        <p:txBody>
          <a:bodyPr>
            <a:normAutofit/>
          </a:bodyPr>
          <a:lstStyle/>
          <a:p>
            <a:r>
              <a:rPr lang="en-US" sz="2400" dirty="0"/>
              <a:t>Benefits of Shopping for Watches Online</a:t>
            </a:r>
          </a:p>
        </p:txBody>
      </p:sp>
      <p:sp>
        <p:nvSpPr>
          <p:cNvPr id="3" name="Content Placeholder 2">
            <a:extLst>
              <a:ext uri="{FF2B5EF4-FFF2-40B4-BE49-F238E27FC236}">
                <a16:creationId xmlns:a16="http://schemas.microsoft.com/office/drawing/2014/main" id="{F1D9DDEE-8603-9558-6719-8A2219ACBA11}"/>
              </a:ext>
            </a:extLst>
          </p:cNvPr>
          <p:cNvSpPr>
            <a:spLocks noGrp="1"/>
          </p:cNvSpPr>
          <p:nvPr>
            <p:ph idx="1"/>
          </p:nvPr>
        </p:nvSpPr>
        <p:spPr>
          <a:xfrm>
            <a:off x="827484" y="1044701"/>
            <a:ext cx="6709906" cy="3641600"/>
          </a:xfrm>
        </p:spPr>
        <p:txBody>
          <a:bodyPr>
            <a:normAutofit/>
          </a:bodyPr>
          <a:lstStyle/>
          <a:p>
            <a:pPr marL="0" indent="0">
              <a:buNone/>
              <a:defRPr sz="2000"/>
            </a:pPr>
            <a:endParaRPr lang="en-US" sz="1400" dirty="0"/>
          </a:p>
          <a:p>
            <a:pPr>
              <a:buFont typeface="Wingdings" panose="05000000000000000000" pitchFamily="2" charset="2"/>
              <a:buChar char="v"/>
              <a:defRPr sz="2000"/>
            </a:pPr>
            <a:r>
              <a:rPr lang="en-US" sz="1400" dirty="0"/>
              <a:t>Access to hundreds of styles, brands, and price    ranges in one place.</a:t>
            </a:r>
            <a:endParaRPr lang="en-US" sz="1600" dirty="0"/>
          </a:p>
          <a:p>
            <a:pPr>
              <a:buFont typeface="Wingdings" panose="05000000000000000000" pitchFamily="2" charset="2"/>
              <a:buChar char="v"/>
              <a:defRPr sz="2000"/>
            </a:pPr>
            <a:r>
              <a:rPr lang="en-US" sz="1400" dirty="0"/>
              <a:t>Find exclusive online deals, discounts, and competitive pricing.</a:t>
            </a:r>
            <a:r>
              <a:rPr lang="en-US" sz="1600" dirty="0"/>
              <a:t>.</a:t>
            </a:r>
          </a:p>
          <a:p>
            <a:pPr>
              <a:buFont typeface="Wingdings" panose="05000000000000000000" pitchFamily="2" charset="2"/>
              <a:buChar char="v"/>
              <a:defRPr sz="2000"/>
            </a:pPr>
            <a:r>
              <a:rPr lang="en-US" sz="1400" dirty="0"/>
              <a:t>Read real buyer feedback to help choose the perfect watch.</a:t>
            </a:r>
          </a:p>
          <a:p>
            <a:pPr>
              <a:buFont typeface="Wingdings" panose="05000000000000000000" pitchFamily="2" charset="2"/>
              <a:buChar char="v"/>
              <a:defRPr sz="2000"/>
            </a:pPr>
            <a:r>
              <a:rPr lang="en-US" sz="1400" dirty="0"/>
              <a:t>Get your watch delivered safely and securely to your doorstep.</a:t>
            </a:r>
          </a:p>
          <a:p>
            <a:pPr>
              <a:buFont typeface="Wingdings" panose="05000000000000000000" pitchFamily="2" charset="2"/>
              <a:buChar char="v"/>
              <a:defRPr sz="2000"/>
            </a:pPr>
            <a:r>
              <a:rPr lang="en-US" sz="1400" dirty="0"/>
              <a:t>Shop anytime, no store hours or crowds to worry about.</a:t>
            </a:r>
          </a:p>
          <a:p>
            <a:pPr marL="0" indent="0">
              <a:buNone/>
              <a:defRPr sz="2000"/>
            </a:pPr>
            <a:endParaRPr lang="en-US" sz="2400" dirty="0"/>
          </a:p>
        </p:txBody>
      </p:sp>
    </p:spTree>
    <p:extLst>
      <p:ext uri="{BB962C8B-B14F-4D97-AF65-F5344CB8AC3E}">
        <p14:creationId xmlns:p14="http://schemas.microsoft.com/office/powerpoint/2010/main" val="4174212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D66E-BFB5-B9CE-8FA7-35F78B80A682}"/>
              </a:ext>
            </a:extLst>
          </p:cNvPr>
          <p:cNvSpPr>
            <a:spLocks noGrp="1"/>
          </p:cNvSpPr>
          <p:nvPr>
            <p:ph type="title"/>
          </p:nvPr>
        </p:nvSpPr>
        <p:spPr/>
        <p:txBody>
          <a:bodyPr/>
          <a:lstStyle/>
          <a:p>
            <a:r>
              <a:rPr lang="en-US" sz="2400" dirty="0"/>
              <a:t>Why Buy Watches Online?</a:t>
            </a:r>
          </a:p>
        </p:txBody>
      </p:sp>
      <p:sp>
        <p:nvSpPr>
          <p:cNvPr id="3" name="Content Placeholder 2">
            <a:extLst>
              <a:ext uri="{FF2B5EF4-FFF2-40B4-BE49-F238E27FC236}">
                <a16:creationId xmlns:a16="http://schemas.microsoft.com/office/drawing/2014/main" id="{35578F7B-096C-E02C-7664-4CEA0C9E356E}"/>
              </a:ext>
            </a:extLst>
          </p:cNvPr>
          <p:cNvSpPr>
            <a:spLocks noGrp="1"/>
          </p:cNvSpPr>
          <p:nvPr>
            <p:ph idx="1"/>
          </p:nvPr>
        </p:nvSpPr>
        <p:spPr/>
        <p:txBody>
          <a:bodyPr>
            <a:normAutofit/>
          </a:bodyPr>
          <a:lstStyle/>
          <a:p>
            <a:pPr>
              <a:buFont typeface="Wingdings" panose="05000000000000000000" pitchFamily="2" charset="2"/>
              <a:buChar char="v"/>
            </a:pPr>
            <a:r>
              <a:rPr lang="en-US" sz="1400" dirty="0"/>
              <a:t>Hassle-free return policies in case it’s not the right fit</a:t>
            </a:r>
          </a:p>
          <a:p>
            <a:pPr>
              <a:buFont typeface="Wingdings" panose="05000000000000000000" pitchFamily="2" charset="2"/>
              <a:buChar char="v"/>
            </a:pPr>
            <a:r>
              <a:rPr lang="en-US" sz="1400" dirty="0"/>
              <a:t>Personalized suggestions based on your style and preferences</a:t>
            </a:r>
            <a:r>
              <a:rPr lang="en-US" sz="1800" dirty="0"/>
              <a:t>.</a:t>
            </a:r>
            <a:endParaRPr lang="en-US" sz="1600" dirty="0"/>
          </a:p>
          <a:p>
            <a:pPr>
              <a:buFont typeface="Wingdings" panose="05000000000000000000" pitchFamily="2" charset="2"/>
              <a:buChar char="v"/>
            </a:pPr>
            <a:r>
              <a:rPr lang="en-US" sz="1400" dirty="0"/>
              <a:t>Stay updated with the newest releases and styles.</a:t>
            </a:r>
          </a:p>
          <a:p>
            <a:endParaRPr lang="en-US" sz="2000" dirty="0"/>
          </a:p>
        </p:txBody>
      </p:sp>
    </p:spTree>
    <p:extLst>
      <p:ext uri="{BB962C8B-B14F-4D97-AF65-F5344CB8AC3E}">
        <p14:creationId xmlns:p14="http://schemas.microsoft.com/office/powerpoint/2010/main" val="2980717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89FB3-80D5-7A72-94CE-52220E29F1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C4058F-904A-D851-87D8-2CEFC54B4303}"/>
              </a:ext>
            </a:extLst>
          </p:cNvPr>
          <p:cNvSpPr>
            <a:spLocks noGrp="1"/>
          </p:cNvSpPr>
          <p:nvPr>
            <p:ph type="title"/>
          </p:nvPr>
        </p:nvSpPr>
        <p:spPr/>
        <p:txBody>
          <a:bodyPr>
            <a:normAutofit/>
          </a:bodyPr>
          <a:lstStyle/>
          <a:p>
            <a:r>
              <a:rPr lang="en-IN" sz="2400" dirty="0"/>
              <a:t>Conclusion</a:t>
            </a:r>
            <a:endParaRPr lang="en-US" sz="2400" dirty="0"/>
          </a:p>
        </p:txBody>
      </p:sp>
      <p:sp>
        <p:nvSpPr>
          <p:cNvPr id="3" name="Content Placeholder 2">
            <a:extLst>
              <a:ext uri="{FF2B5EF4-FFF2-40B4-BE49-F238E27FC236}">
                <a16:creationId xmlns:a16="http://schemas.microsoft.com/office/drawing/2014/main" id="{6B85668C-1CD8-4588-5BA5-9E7D582846A4}"/>
              </a:ext>
            </a:extLst>
          </p:cNvPr>
          <p:cNvSpPr>
            <a:spLocks noGrp="1"/>
          </p:cNvSpPr>
          <p:nvPr>
            <p:ph idx="1"/>
          </p:nvPr>
        </p:nvSpPr>
        <p:spPr/>
        <p:txBody>
          <a:bodyPr>
            <a:normAutofit/>
          </a:bodyPr>
          <a:lstStyle/>
          <a:p>
            <a:pPr>
              <a:buFont typeface="Wingdings" panose="05000000000000000000" pitchFamily="2" charset="2"/>
              <a:buChar char="v"/>
            </a:pPr>
            <a:r>
              <a:rPr lang="en-US" sz="1400" dirty="0"/>
              <a:t>The system makes shopping and management easy</a:t>
            </a:r>
          </a:p>
          <a:p>
            <a:pPr>
              <a:buFont typeface="Wingdings" panose="05000000000000000000" pitchFamily="2" charset="2"/>
              <a:buChar char="v"/>
            </a:pPr>
            <a:r>
              <a:rPr lang="en-US" sz="1400" dirty="0"/>
              <a:t>Future upgrades:</a:t>
            </a:r>
          </a:p>
          <a:p>
            <a:pPr lvl="1">
              <a:buFont typeface="Arial" panose="020B0604020202020204" pitchFamily="34" charset="0"/>
              <a:buChar char="•"/>
            </a:pPr>
            <a:r>
              <a:rPr lang="en-US" sz="1400" dirty="0"/>
              <a:t> Wishlist/Favorites</a:t>
            </a:r>
          </a:p>
          <a:p>
            <a:pPr lvl="1">
              <a:buFont typeface="Arial" panose="020B0604020202020204" pitchFamily="34" charset="0"/>
              <a:buChar char="•"/>
            </a:pPr>
            <a:r>
              <a:rPr lang="en-US" sz="1400" dirty="0"/>
              <a:t>Price Drop Alert</a:t>
            </a:r>
          </a:p>
          <a:p>
            <a:pPr lvl="1">
              <a:buFont typeface="Arial" panose="020B0604020202020204" pitchFamily="34" charset="0"/>
              <a:buChar char="•"/>
            </a:pPr>
            <a:r>
              <a:rPr lang="en-US" sz="1400" dirty="0"/>
              <a:t>Gift Cards/Voucher</a:t>
            </a:r>
          </a:p>
          <a:p>
            <a:pPr lvl="1">
              <a:buFont typeface="Arial" panose="020B0604020202020204" pitchFamily="34" charset="0"/>
              <a:buChar char="•"/>
            </a:pPr>
            <a:r>
              <a:rPr lang="en-US" sz="1400" dirty="0"/>
              <a:t>Multiple Payment Option</a:t>
            </a:r>
          </a:p>
        </p:txBody>
      </p:sp>
    </p:spTree>
    <p:extLst>
      <p:ext uri="{BB962C8B-B14F-4D97-AF65-F5344CB8AC3E}">
        <p14:creationId xmlns:p14="http://schemas.microsoft.com/office/powerpoint/2010/main" val="66347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758DB-FF1F-F95D-9F6B-1E78E5CFCD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72E8A4-2C09-C5A5-A785-0ADA28370343}"/>
              </a:ext>
            </a:extLst>
          </p:cNvPr>
          <p:cNvSpPr>
            <a:spLocks noGrp="1"/>
          </p:cNvSpPr>
          <p:nvPr>
            <p:ph type="title"/>
          </p:nvPr>
        </p:nvSpPr>
        <p:spPr/>
        <p:txBody>
          <a:bodyPr>
            <a:normAutofit/>
          </a:bodyPr>
          <a:lstStyle/>
          <a:p>
            <a:r>
              <a:rPr lang="en-US" sz="2400" dirty="0"/>
              <a:t>Introduction</a:t>
            </a:r>
          </a:p>
        </p:txBody>
      </p:sp>
      <p:sp>
        <p:nvSpPr>
          <p:cNvPr id="3" name="Content Placeholder 2">
            <a:extLst>
              <a:ext uri="{FF2B5EF4-FFF2-40B4-BE49-F238E27FC236}">
                <a16:creationId xmlns:a16="http://schemas.microsoft.com/office/drawing/2014/main" id="{9FF07F61-EDF2-2FA5-9128-D858B0C14A0E}"/>
              </a:ext>
            </a:extLst>
          </p:cNvPr>
          <p:cNvSpPr>
            <a:spLocks noGrp="1"/>
          </p:cNvSpPr>
          <p:nvPr>
            <p:ph idx="1"/>
          </p:nvPr>
        </p:nvSpPr>
        <p:spPr/>
        <p:txBody>
          <a:bodyPr>
            <a:normAutofit/>
          </a:bodyPr>
          <a:lstStyle/>
          <a:p>
            <a:pPr marL="0" indent="0">
              <a:buNone/>
            </a:pPr>
            <a:r>
              <a:rPr lang="en-US" sz="1400" dirty="0"/>
              <a:t>An </a:t>
            </a:r>
            <a:r>
              <a:rPr lang="en-US" sz="1400" b="1" dirty="0"/>
              <a:t>Online Watch Shop</a:t>
            </a:r>
            <a:r>
              <a:rPr lang="en-US" sz="1400" dirty="0"/>
              <a:t> is a website where people can look at and buy watches from their home. This shop makes it easier and more convenient for customers to find and buy the watches they like without going to a store.</a:t>
            </a:r>
          </a:p>
        </p:txBody>
      </p:sp>
    </p:spTree>
    <p:extLst>
      <p:ext uri="{BB962C8B-B14F-4D97-AF65-F5344CB8AC3E}">
        <p14:creationId xmlns:p14="http://schemas.microsoft.com/office/powerpoint/2010/main" val="1400141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81B47-3E8F-2715-9442-920EF1D045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CB98D8-336F-5F54-12DC-797876DABF35}"/>
              </a:ext>
            </a:extLst>
          </p:cNvPr>
          <p:cNvSpPr>
            <a:spLocks noGrp="1"/>
          </p:cNvSpPr>
          <p:nvPr>
            <p:ph type="title"/>
          </p:nvPr>
        </p:nvSpPr>
        <p:spPr/>
        <p:txBody>
          <a:bodyPr>
            <a:normAutofit/>
          </a:bodyPr>
          <a:lstStyle/>
          <a:p>
            <a:endParaRPr lang="en-US" dirty="0"/>
          </a:p>
        </p:txBody>
      </p:sp>
      <p:sp>
        <p:nvSpPr>
          <p:cNvPr id="3" name="Content Placeholder 2">
            <a:extLst>
              <a:ext uri="{FF2B5EF4-FFF2-40B4-BE49-F238E27FC236}">
                <a16:creationId xmlns:a16="http://schemas.microsoft.com/office/drawing/2014/main" id="{04D5F5CC-28A0-241C-0D2E-D746191F9DB2}"/>
              </a:ext>
            </a:extLst>
          </p:cNvPr>
          <p:cNvSpPr>
            <a:spLocks noGrp="1"/>
          </p:cNvSpPr>
          <p:nvPr>
            <p:ph idx="1"/>
          </p:nvPr>
        </p:nvSpPr>
        <p:spPr/>
        <p:txBody>
          <a:bodyPr>
            <a:normAutofit/>
          </a:bodyPr>
          <a:lstStyle/>
          <a:p>
            <a:pPr marL="0" indent="0">
              <a:buNone/>
              <a:defRPr sz="2000"/>
            </a:pPr>
            <a:endParaRPr lang="en-US" sz="2400" dirty="0"/>
          </a:p>
          <a:p>
            <a:pPr marL="0" indent="0" algn="ctr">
              <a:buNone/>
              <a:defRPr sz="2000"/>
            </a:pPr>
            <a:r>
              <a:rPr lang="en-US" sz="6600" dirty="0">
                <a:latin typeface="Arial Rounded MT Bold" panose="020F0704030504030204" pitchFamily="34" charset="0"/>
              </a:rPr>
              <a:t>THANK YOU.</a:t>
            </a:r>
          </a:p>
        </p:txBody>
      </p:sp>
    </p:spTree>
    <p:extLst>
      <p:ext uri="{BB962C8B-B14F-4D97-AF65-F5344CB8AC3E}">
        <p14:creationId xmlns:p14="http://schemas.microsoft.com/office/powerpoint/2010/main" val="272631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Features of Store</a:t>
            </a:r>
          </a:p>
        </p:txBody>
      </p:sp>
      <p:sp>
        <p:nvSpPr>
          <p:cNvPr id="5" name="Content Placeholder 4"/>
          <p:cNvSpPr>
            <a:spLocks noGrp="1"/>
          </p:cNvSpPr>
          <p:nvPr>
            <p:ph idx="1"/>
          </p:nvPr>
        </p:nvSpPr>
        <p:spPr>
          <a:xfrm>
            <a:off x="484585" y="1502814"/>
            <a:ext cx="8813036" cy="3206805"/>
          </a:xfrm>
        </p:spPr>
        <p:txBody>
          <a:bodyPr/>
          <a:lstStyle/>
          <a:p>
            <a:pPr>
              <a:buFont typeface="Wingdings" panose="05000000000000000000" pitchFamily="2" charset="2"/>
              <a:buChar char="v"/>
            </a:pPr>
            <a:r>
              <a:rPr lang="en-US" dirty="0"/>
              <a:t> </a:t>
            </a:r>
            <a:r>
              <a:rPr lang="en-US" sz="1400" dirty="0"/>
              <a:t>easy shopping for all types </a:t>
            </a:r>
          </a:p>
          <a:p>
            <a:pPr>
              <a:buFont typeface="Wingdings" panose="05000000000000000000" pitchFamily="2" charset="2"/>
              <a:buChar char="v"/>
            </a:pPr>
            <a:r>
              <a:rPr lang="en-US" sz="1400" dirty="0"/>
              <a:t> Help store owners manage their products</a:t>
            </a:r>
          </a:p>
          <a:p>
            <a:pPr>
              <a:buFont typeface="Wingdings" panose="05000000000000000000" pitchFamily="2" charset="2"/>
              <a:buChar char="v"/>
            </a:pPr>
            <a:r>
              <a:rPr lang="en-US" sz="1400" dirty="0"/>
              <a:t> Secure payment and order tracking</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61FA6-5BB1-9191-25D2-4B28954E46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8C32A-BA86-3770-F98E-09D7292E07C6}"/>
              </a:ext>
            </a:extLst>
          </p:cNvPr>
          <p:cNvSpPr>
            <a:spLocks noGrp="1"/>
          </p:cNvSpPr>
          <p:nvPr>
            <p:ph type="title"/>
          </p:nvPr>
        </p:nvSpPr>
        <p:spPr/>
        <p:txBody>
          <a:bodyPr>
            <a:normAutofit/>
          </a:bodyPr>
          <a:lstStyle/>
          <a:p>
            <a:r>
              <a:rPr lang="en-US" sz="2400" dirty="0"/>
              <a:t>Why an Online Watch Shop?</a:t>
            </a:r>
          </a:p>
        </p:txBody>
      </p:sp>
      <p:sp>
        <p:nvSpPr>
          <p:cNvPr id="3" name="Content Placeholder 2">
            <a:extLst>
              <a:ext uri="{FF2B5EF4-FFF2-40B4-BE49-F238E27FC236}">
                <a16:creationId xmlns:a16="http://schemas.microsoft.com/office/drawing/2014/main" id="{2AE94246-B5EB-3382-381D-FF6F864282FF}"/>
              </a:ext>
            </a:extLst>
          </p:cNvPr>
          <p:cNvSpPr>
            <a:spLocks noGrp="1"/>
          </p:cNvSpPr>
          <p:nvPr>
            <p:ph idx="1"/>
          </p:nvPr>
        </p:nvSpPr>
        <p:spPr/>
        <p:txBody>
          <a:bodyPr>
            <a:normAutofit/>
          </a:bodyPr>
          <a:lstStyle/>
          <a:p>
            <a:pPr>
              <a:buFont typeface="Wingdings" panose="05000000000000000000" pitchFamily="2" charset="2"/>
              <a:buChar char="v"/>
              <a:defRPr sz="2000"/>
            </a:pPr>
            <a:r>
              <a:rPr lang="en-US" sz="1400" dirty="0"/>
              <a:t>Shop anytime, anywhere – no need to visit a   store.</a:t>
            </a:r>
          </a:p>
          <a:p>
            <a:pPr>
              <a:buFont typeface="Wingdings" panose="05000000000000000000" pitchFamily="2" charset="2"/>
              <a:buChar char="v"/>
              <a:defRPr sz="2000"/>
            </a:pPr>
            <a:r>
              <a:rPr lang="en-US" sz="1400" dirty="0"/>
              <a:t> Explore a wide range of watch styles and brands..</a:t>
            </a:r>
          </a:p>
          <a:p>
            <a:pPr>
              <a:buFont typeface="Wingdings" panose="05000000000000000000" pitchFamily="2" charset="2"/>
              <a:buChar char="v"/>
              <a:defRPr sz="2000"/>
            </a:pPr>
            <a:r>
              <a:rPr lang="en-US" sz="1400" dirty="0"/>
              <a:t> Great prices with special deals and discounts. </a:t>
            </a:r>
          </a:p>
          <a:p>
            <a:pPr>
              <a:buFont typeface="Wingdings" panose="05000000000000000000" pitchFamily="2" charset="2"/>
              <a:buChar char="v"/>
              <a:defRPr sz="2000"/>
            </a:pPr>
            <a:r>
              <a:rPr lang="en-US" sz="1400" dirty="0"/>
              <a:t> 24/7 access – browse and buy whenever you want.</a:t>
            </a:r>
          </a:p>
        </p:txBody>
      </p:sp>
    </p:spTree>
    <p:extLst>
      <p:ext uri="{BB962C8B-B14F-4D97-AF65-F5344CB8AC3E}">
        <p14:creationId xmlns:p14="http://schemas.microsoft.com/office/powerpoint/2010/main" val="116036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DBDC2-98AD-7FAB-4F75-876B3D219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467BD0-472E-7A34-18B4-848ADDB8371F}"/>
              </a:ext>
            </a:extLst>
          </p:cNvPr>
          <p:cNvSpPr>
            <a:spLocks noGrp="1"/>
          </p:cNvSpPr>
          <p:nvPr>
            <p:ph type="title"/>
          </p:nvPr>
        </p:nvSpPr>
        <p:spPr/>
        <p:txBody>
          <a:bodyPr>
            <a:normAutofit/>
          </a:bodyPr>
          <a:lstStyle/>
          <a:p>
            <a:r>
              <a:rPr lang="en-IN" sz="2400" dirty="0"/>
              <a:t>Watch Categories</a:t>
            </a:r>
            <a:endParaRPr lang="en-US" sz="2400" dirty="0"/>
          </a:p>
        </p:txBody>
      </p:sp>
      <p:sp>
        <p:nvSpPr>
          <p:cNvPr id="3" name="Content Placeholder 2">
            <a:extLst>
              <a:ext uri="{FF2B5EF4-FFF2-40B4-BE49-F238E27FC236}">
                <a16:creationId xmlns:a16="http://schemas.microsoft.com/office/drawing/2014/main" id="{75301E30-3635-06B9-1D40-6050BFC93D6E}"/>
              </a:ext>
            </a:extLst>
          </p:cNvPr>
          <p:cNvSpPr>
            <a:spLocks noGrp="1"/>
          </p:cNvSpPr>
          <p:nvPr>
            <p:ph idx="1"/>
          </p:nvPr>
        </p:nvSpPr>
        <p:spPr/>
        <p:txBody>
          <a:bodyPr>
            <a:normAutofit/>
          </a:bodyPr>
          <a:lstStyle/>
          <a:p>
            <a:pPr>
              <a:buFont typeface="Wingdings" panose="05000000000000000000" pitchFamily="2" charset="2"/>
              <a:buChar char="v"/>
              <a:defRPr sz="2000"/>
            </a:pPr>
            <a:r>
              <a:rPr lang="en-US" sz="1400" dirty="0"/>
              <a:t>Men</a:t>
            </a:r>
          </a:p>
          <a:p>
            <a:pPr>
              <a:buFont typeface="Wingdings" panose="05000000000000000000" pitchFamily="2" charset="2"/>
              <a:buChar char="v"/>
              <a:defRPr sz="2000"/>
            </a:pPr>
            <a:r>
              <a:rPr lang="en-US" sz="1400" dirty="0"/>
              <a:t>Women</a:t>
            </a:r>
          </a:p>
          <a:p>
            <a:pPr>
              <a:buFont typeface="Wingdings" panose="05000000000000000000" pitchFamily="2" charset="2"/>
              <a:buChar char="v"/>
              <a:defRPr sz="2000"/>
            </a:pPr>
            <a:r>
              <a:rPr lang="en-US" sz="1400" dirty="0"/>
              <a:t>Kids</a:t>
            </a:r>
          </a:p>
          <a:p>
            <a:pPr marL="0" indent="0">
              <a:buNone/>
              <a:defRPr sz="2000"/>
            </a:pPr>
            <a:endParaRPr lang="en-US" sz="2400" dirty="0"/>
          </a:p>
        </p:txBody>
      </p:sp>
    </p:spTree>
    <p:extLst>
      <p:ext uri="{BB962C8B-B14F-4D97-AF65-F5344CB8AC3E}">
        <p14:creationId xmlns:p14="http://schemas.microsoft.com/office/powerpoint/2010/main" val="3781795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70208-B810-4AD2-76BD-02FB76E97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02FF31-800B-7843-B6A7-956D3C08F049}"/>
              </a:ext>
            </a:extLst>
          </p:cNvPr>
          <p:cNvSpPr>
            <a:spLocks noGrp="1"/>
          </p:cNvSpPr>
          <p:nvPr>
            <p:ph type="title"/>
          </p:nvPr>
        </p:nvSpPr>
        <p:spPr/>
        <p:txBody>
          <a:bodyPr>
            <a:normAutofit/>
          </a:bodyPr>
          <a:lstStyle/>
          <a:p>
            <a:r>
              <a:rPr lang="en-US" sz="2400" dirty="0"/>
              <a:t>Tools &amp; Technologies</a:t>
            </a:r>
          </a:p>
        </p:txBody>
      </p:sp>
      <p:sp>
        <p:nvSpPr>
          <p:cNvPr id="3" name="Content Placeholder 2">
            <a:extLst>
              <a:ext uri="{FF2B5EF4-FFF2-40B4-BE49-F238E27FC236}">
                <a16:creationId xmlns:a16="http://schemas.microsoft.com/office/drawing/2014/main" id="{FB61EDD7-C1D1-8135-3714-A938DCAF47AB}"/>
              </a:ext>
            </a:extLst>
          </p:cNvPr>
          <p:cNvSpPr>
            <a:spLocks noGrp="1"/>
          </p:cNvSpPr>
          <p:nvPr>
            <p:ph idx="1"/>
          </p:nvPr>
        </p:nvSpPr>
        <p:spPr/>
        <p:txBody>
          <a:bodyPr>
            <a:normAutofit/>
          </a:bodyPr>
          <a:lstStyle/>
          <a:p>
            <a:pPr>
              <a:buFont typeface="Wingdings" panose="05000000000000000000" pitchFamily="2" charset="2"/>
              <a:buChar char="v"/>
            </a:pPr>
            <a:r>
              <a:rPr lang="en-IN" sz="1400" dirty="0"/>
              <a:t>Frontend: HTML5, CSS3, JavaScript , Python</a:t>
            </a:r>
          </a:p>
          <a:p>
            <a:pPr>
              <a:buFont typeface="Wingdings" panose="05000000000000000000" pitchFamily="2" charset="2"/>
              <a:buChar char="v"/>
            </a:pPr>
            <a:r>
              <a:rPr lang="en-IN" sz="1400" dirty="0"/>
              <a:t>Backend: SQLite</a:t>
            </a:r>
          </a:p>
        </p:txBody>
      </p:sp>
    </p:spTree>
    <p:extLst>
      <p:ext uri="{BB962C8B-B14F-4D97-AF65-F5344CB8AC3E}">
        <p14:creationId xmlns:p14="http://schemas.microsoft.com/office/powerpoint/2010/main" val="359971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B2E82-5989-1186-B587-31D56A7E44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4FD99-B5B9-0AA1-C1F2-C8F8B55E2AFF}"/>
              </a:ext>
            </a:extLst>
          </p:cNvPr>
          <p:cNvSpPr>
            <a:spLocks noGrp="1"/>
          </p:cNvSpPr>
          <p:nvPr>
            <p:ph type="title"/>
          </p:nvPr>
        </p:nvSpPr>
        <p:spPr/>
        <p:txBody>
          <a:bodyPr>
            <a:normAutofit/>
          </a:bodyPr>
          <a:lstStyle/>
          <a:p>
            <a:r>
              <a:rPr lang="en-IN" sz="2400" dirty="0"/>
              <a:t>Modules Overview</a:t>
            </a:r>
            <a:endParaRPr lang="en-US" sz="2400" dirty="0"/>
          </a:p>
        </p:txBody>
      </p:sp>
      <p:sp>
        <p:nvSpPr>
          <p:cNvPr id="3" name="Content Placeholder 2">
            <a:extLst>
              <a:ext uri="{FF2B5EF4-FFF2-40B4-BE49-F238E27FC236}">
                <a16:creationId xmlns:a16="http://schemas.microsoft.com/office/drawing/2014/main" id="{0F37C93A-628E-5623-C502-B1A89CC96773}"/>
              </a:ext>
            </a:extLst>
          </p:cNvPr>
          <p:cNvSpPr>
            <a:spLocks noGrp="1"/>
          </p:cNvSpPr>
          <p:nvPr>
            <p:ph idx="1"/>
          </p:nvPr>
        </p:nvSpPr>
        <p:spPr/>
        <p:txBody>
          <a:bodyPr>
            <a:normAutofit/>
          </a:bodyPr>
          <a:lstStyle/>
          <a:p>
            <a:pPr>
              <a:buFont typeface="Wingdings" panose="05000000000000000000" pitchFamily="2" charset="2"/>
              <a:buChar char="v"/>
            </a:pPr>
            <a:r>
              <a:rPr lang="en-US" sz="1600" dirty="0"/>
              <a:t>Admin Panel:</a:t>
            </a:r>
          </a:p>
          <a:p>
            <a:pPr marL="0" indent="0">
              <a:buNone/>
            </a:pPr>
            <a:r>
              <a:rPr lang="en-US" sz="1400" dirty="0"/>
              <a:t>  Easily manage watch listings, track orders, and handle customers</a:t>
            </a:r>
          </a:p>
          <a:p>
            <a:pPr>
              <a:buFont typeface="Wingdings" panose="05000000000000000000" pitchFamily="2" charset="2"/>
              <a:buChar char="v"/>
            </a:pPr>
            <a:r>
              <a:rPr lang="en-US" sz="1600" dirty="0"/>
              <a:t>Customer Interfac</a:t>
            </a:r>
            <a:r>
              <a:rPr lang="en-US" sz="1800" dirty="0"/>
              <a:t>e: </a:t>
            </a:r>
          </a:p>
          <a:p>
            <a:pPr marL="0" indent="0">
              <a:buNone/>
            </a:pPr>
            <a:r>
              <a:rPr lang="en-US" sz="1400" dirty="0"/>
              <a:t>Browse watches, place orders, and check order status anytime</a:t>
            </a:r>
          </a:p>
          <a:p>
            <a:pPr>
              <a:buFont typeface="Wingdings" panose="05000000000000000000" pitchFamily="2" charset="2"/>
              <a:buChar char="v"/>
            </a:pPr>
            <a:r>
              <a:rPr lang="en-US" sz="1600" dirty="0"/>
              <a:t>Database:</a:t>
            </a:r>
            <a:r>
              <a:rPr lang="en-US" sz="1800" dirty="0"/>
              <a:t> </a:t>
            </a:r>
          </a:p>
          <a:p>
            <a:pPr marL="0" indent="0">
              <a:buNone/>
            </a:pPr>
            <a:r>
              <a:rPr lang="en-US" sz="1400" dirty="0"/>
              <a:t>All watch details, orders, and customer info stored safely</a:t>
            </a:r>
          </a:p>
        </p:txBody>
      </p:sp>
    </p:spTree>
    <p:extLst>
      <p:ext uri="{BB962C8B-B14F-4D97-AF65-F5344CB8AC3E}">
        <p14:creationId xmlns:p14="http://schemas.microsoft.com/office/powerpoint/2010/main" val="4273860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EE6C2-5517-B78E-02C6-01B69E0C6E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264761-0A22-989B-53F1-5F78D1E2B040}"/>
              </a:ext>
            </a:extLst>
          </p:cNvPr>
          <p:cNvSpPr>
            <a:spLocks noGrp="1"/>
          </p:cNvSpPr>
          <p:nvPr>
            <p:ph type="title"/>
          </p:nvPr>
        </p:nvSpPr>
        <p:spPr/>
        <p:txBody>
          <a:bodyPr>
            <a:normAutofit/>
          </a:bodyPr>
          <a:lstStyle/>
          <a:p>
            <a:r>
              <a:rPr lang="en-US" sz="2400" dirty="0"/>
              <a:t>F</a:t>
            </a:r>
            <a:r>
              <a:rPr lang="en-IN" sz="2400" dirty="0"/>
              <a:t>low chart</a:t>
            </a:r>
            <a:endParaRPr lang="en-US" sz="2400" dirty="0"/>
          </a:p>
        </p:txBody>
      </p:sp>
      <p:pic>
        <p:nvPicPr>
          <p:cNvPr id="19" name="Content Placeholder 18">
            <a:extLst>
              <a:ext uri="{FF2B5EF4-FFF2-40B4-BE49-F238E27FC236}">
                <a16:creationId xmlns:a16="http://schemas.microsoft.com/office/drawing/2014/main" id="{19FAFC6A-C84C-7094-0C63-D62AB7FC90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835" y="917550"/>
            <a:ext cx="3817625" cy="4123035"/>
          </a:xfrm>
        </p:spPr>
      </p:pic>
    </p:spTree>
    <p:extLst>
      <p:ext uri="{BB962C8B-B14F-4D97-AF65-F5344CB8AC3E}">
        <p14:creationId xmlns:p14="http://schemas.microsoft.com/office/powerpoint/2010/main" val="3986249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435</Words>
  <Application>Microsoft Office PowerPoint</Application>
  <PresentationFormat>On-screen Show (16:9)</PresentationFormat>
  <Paragraphs>83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Rounded MT Bold</vt:lpstr>
      <vt:lpstr>Calibri</vt:lpstr>
      <vt:lpstr>Century Gothic</vt:lpstr>
      <vt:lpstr>Wingdings</vt:lpstr>
      <vt:lpstr>Wingdings 3</vt:lpstr>
      <vt:lpstr>Ion</vt:lpstr>
      <vt:lpstr>Wrist Watch</vt:lpstr>
      <vt:lpstr>Group Members</vt:lpstr>
      <vt:lpstr>Introduction</vt:lpstr>
      <vt:lpstr>Features of Store</vt:lpstr>
      <vt:lpstr>Why an Online Watch Shop?</vt:lpstr>
      <vt:lpstr>Watch Categories</vt:lpstr>
      <vt:lpstr>Tools &amp; Technologies</vt:lpstr>
      <vt:lpstr>Modules Overview</vt:lpstr>
      <vt:lpstr>Flow chart</vt:lpstr>
      <vt:lpstr>Data Flow</vt:lpstr>
      <vt:lpstr>Use Case</vt:lpstr>
      <vt:lpstr>Activity Diagram</vt:lpstr>
      <vt:lpstr>Order Flow &amp; Distribution </vt:lpstr>
      <vt:lpstr>user panel</vt:lpstr>
      <vt:lpstr>Login Form</vt:lpstr>
      <vt:lpstr> Register Form</vt:lpstr>
      <vt:lpstr>Products</vt:lpstr>
      <vt:lpstr>Add To Cart </vt:lpstr>
      <vt:lpstr>Customer Order</vt:lpstr>
      <vt:lpstr>Admin Dashboard:</vt:lpstr>
      <vt:lpstr>User’s Address:</vt:lpstr>
      <vt:lpstr>Cart:</vt:lpstr>
      <vt:lpstr>Categories:</vt:lpstr>
      <vt:lpstr>Add Categories:</vt:lpstr>
      <vt:lpstr>All Added Products:</vt:lpstr>
      <vt:lpstr>Add New Products:</vt:lpstr>
      <vt:lpstr>Benefits of Shopping for Watches Online</vt:lpstr>
      <vt:lpstr>Why Buy Watches Online?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2025-04-16T10:20:35Z</dcterms:modified>
</cp:coreProperties>
</file>