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handoutMasterIdLst>
    <p:handoutMasterId r:id="rId36"/>
  </p:handoutMasterIdLst>
  <p:sldIdLst>
    <p:sldId id="269" r:id="rId5"/>
    <p:sldId id="265" r:id="rId6"/>
    <p:sldId id="258"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3" r:id="rId30"/>
    <p:sldId id="294" r:id="rId31"/>
    <p:sldId id="295" r:id="rId32"/>
    <p:sldId id="296" r:id="rId33"/>
    <p:sldId id="26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4E52"/>
    <a:srgbClr val="DC5D2A"/>
    <a:srgbClr val="AA0B19"/>
    <a:srgbClr val="81ADB5"/>
    <a:srgbClr val="E3E8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07" autoAdjust="0"/>
  </p:normalViewPr>
  <p:slideViewPr>
    <p:cSldViewPr snapToGrid="0">
      <p:cViewPr varScale="1">
        <p:scale>
          <a:sx n="72" d="100"/>
          <a:sy n="72" d="100"/>
        </p:scale>
        <p:origin x="570" y="66"/>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4985468-EA09-47E3-8036-5BF84197CAEF}" type="datetimeFigureOut">
              <a:rPr lang="en-GB" smtClean="0"/>
              <a:t>10/10/2014</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B2011F-DB26-4689-9E20-378C13B1A818}" type="slidenum">
              <a:rPr lang="en-GB" smtClean="0"/>
              <a:t>‹#›</a:t>
            </a:fld>
            <a:endParaRPr lang="en-GB" dirty="0"/>
          </a:p>
        </p:txBody>
      </p:sp>
    </p:spTree>
    <p:extLst>
      <p:ext uri="{BB962C8B-B14F-4D97-AF65-F5344CB8AC3E}">
        <p14:creationId xmlns:p14="http://schemas.microsoft.com/office/powerpoint/2010/main" val="916570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03BD5E-F603-431C-B79D-697385AE35AF}" type="datetimeFigureOut">
              <a:rPr lang="en-GB" smtClean="0"/>
              <a:t>10/10/2014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59FDB4-792A-4C30-B3CA-9A37EF575B96}" type="slidenum">
              <a:rPr lang="en-GB" smtClean="0"/>
              <a:t>‹#›</a:t>
            </a:fld>
            <a:endParaRPr lang="en-GB" dirty="0"/>
          </a:p>
        </p:txBody>
      </p:sp>
    </p:spTree>
    <p:extLst>
      <p:ext uri="{BB962C8B-B14F-4D97-AF65-F5344CB8AC3E}">
        <p14:creationId xmlns:p14="http://schemas.microsoft.com/office/powerpoint/2010/main" val="10521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Peopl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53143"/>
            <a:ext cx="11206920" cy="5603460"/>
          </a:xfrm>
          <a:prstGeom prst="rect">
            <a:avLst/>
          </a:prstGeom>
        </p:spPr>
      </p:pic>
      <p:sp>
        <p:nvSpPr>
          <p:cNvPr id="2" name="Title 1"/>
          <p:cNvSpPr>
            <a:spLocks noGrp="1"/>
          </p:cNvSpPr>
          <p:nvPr>
            <p:ph type="ctrTitle" hasCustomPrompt="1"/>
          </p:nvPr>
        </p:nvSpPr>
        <p:spPr>
          <a:xfrm>
            <a:off x="5527221" y="2212521"/>
            <a:ext cx="5798683" cy="1387249"/>
          </a:xfrm>
        </p:spPr>
        <p:txBody>
          <a:bodyPr rIns="0" anchor="b">
            <a:noAutofit/>
          </a:bodyPr>
          <a:lstStyle>
            <a:lvl1pPr algn="r" defTabSz="914400" rtl="0" eaLnBrk="1" latinLnBrk="0" hangingPunct="1">
              <a:lnSpc>
                <a:spcPct val="90000"/>
              </a:lnSpc>
              <a:spcBef>
                <a:spcPct val="0"/>
              </a:spcBef>
              <a:buNone/>
              <a:defRPr lang="en-GB" sz="4800" b="1" kern="1200" dirty="0">
                <a:solidFill>
                  <a:srgbClr val="AA0B19"/>
                </a:solidFill>
                <a:latin typeface="+mn-lt"/>
                <a:ea typeface="+mj-ea"/>
                <a:cs typeface="+mj-cs"/>
              </a:defRPr>
            </a:lvl1pPr>
          </a:lstStyle>
          <a:p>
            <a:r>
              <a:rPr lang="ro-RO" dirty="0" smtClean="0"/>
              <a:t>Presentation Title</a:t>
            </a:r>
            <a:endParaRPr lang="en-GB" dirty="0"/>
          </a:p>
        </p:txBody>
      </p:sp>
      <p:sp>
        <p:nvSpPr>
          <p:cNvPr id="3" name="Subtitle 2"/>
          <p:cNvSpPr>
            <a:spLocks noGrp="1"/>
          </p:cNvSpPr>
          <p:nvPr>
            <p:ph type="subTitle" idx="1"/>
          </p:nvPr>
        </p:nvSpPr>
        <p:spPr>
          <a:xfrm>
            <a:off x="5530557" y="3626534"/>
            <a:ext cx="5817799" cy="1655762"/>
          </a:xfrm>
        </p:spPr>
        <p:txBody>
          <a:bodyPr rIns="0">
            <a:normAutofit/>
          </a:bodyPr>
          <a:lstStyle>
            <a:lvl1pPr marL="0" indent="0" algn="r">
              <a:buNone/>
              <a:defRPr sz="3600" b="1">
                <a:solidFill>
                  <a:srgbClr val="4A4E5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cxnSp>
        <p:nvCxnSpPr>
          <p:cNvPr id="14" name="Straight Connector 13"/>
          <p:cNvCxnSpPr/>
          <p:nvPr userDrawn="1"/>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6" name="Slide Number Placeholder 5"/>
          <p:cNvSpPr txBox="1">
            <a:spLocks/>
          </p:cNvSpPr>
          <p:nvPr userDrawn="1"/>
        </p:nvSpPr>
        <p:spPr>
          <a:xfrm>
            <a:off x="8610600" y="6342681"/>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smtClean="0"/>
              <a:t>endava.com</a:t>
            </a:r>
            <a:endParaRPr lang="en-GB"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7554" y="329862"/>
            <a:ext cx="2038350" cy="676275"/>
          </a:xfrm>
          <a:prstGeom prst="rect">
            <a:avLst/>
          </a:prstGeom>
        </p:spPr>
      </p:pic>
      <p:cxnSp>
        <p:nvCxnSpPr>
          <p:cNvPr id="10" name="Straight Connector 9"/>
          <p:cNvCxnSpPr/>
          <p:nvPr userDrawn="1"/>
        </p:nvCxnSpPr>
        <p:spPr>
          <a:xfrm>
            <a:off x="0" y="1314489"/>
            <a:ext cx="4588329" cy="8125"/>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131208" y="969671"/>
            <a:ext cx="3551464" cy="338554"/>
          </a:xfrm>
          <a:prstGeom prst="rect">
            <a:avLst/>
          </a:prstGeom>
          <a:noFill/>
        </p:spPr>
        <p:txBody>
          <a:bodyPr wrap="square" rtlCol="0">
            <a:spAutoFit/>
          </a:bodyPr>
          <a:lstStyle/>
          <a:p>
            <a:pPr algn="r"/>
            <a:r>
              <a:rPr lang="en-US" sz="1600" dirty="0" smtClean="0">
                <a:solidFill>
                  <a:srgbClr val="4A4E52"/>
                </a:solidFill>
              </a:rPr>
              <a:t>QUALITY. PRODUCTIVITY. INNOVATION.</a:t>
            </a:r>
            <a:endParaRPr lang="en-GB" sz="1600" dirty="0">
              <a:solidFill>
                <a:srgbClr val="4A4E52"/>
              </a:solidFill>
            </a:endParaRPr>
          </a:p>
        </p:txBody>
      </p:sp>
    </p:spTree>
    <p:extLst>
      <p:ext uri="{BB962C8B-B14F-4D97-AF65-F5344CB8AC3E}">
        <p14:creationId xmlns:p14="http://schemas.microsoft.com/office/powerpoint/2010/main" val="22489724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0"/>
            <a:ext cx="12192000" cy="685800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000" b="1" baseline="0">
                <a:solidFill>
                  <a:srgbClr val="AA0B19"/>
                </a:solidFill>
              </a:defRPr>
            </a:lvl1pPr>
            <a:lvl2pPr marL="0" indent="0" algn="l">
              <a:buNone/>
              <a:defRPr sz="3000">
                <a:solidFill>
                  <a:srgbClr val="4A4E52"/>
                </a:solidFill>
              </a:defRPr>
            </a:lvl2pPr>
            <a:lvl3pPr marL="1257300" indent="-342900">
              <a:buClr>
                <a:srgbClr val="81ADB5"/>
              </a:buClr>
              <a:buFont typeface="Arial" panose="020B0604020202020204" pitchFamily="34" charset="0"/>
              <a:buChar char="•"/>
              <a:defRPr sz="3000">
                <a:solidFill>
                  <a:srgbClr val="4A4E52"/>
                </a:solidFill>
              </a:defRPr>
            </a:lvl3pPr>
            <a:lvl4pPr marL="1600200" indent="-228600">
              <a:buFont typeface="Calibri" panose="020F0502020204030204" pitchFamily="34" charset="0"/>
              <a:buChar char="-"/>
              <a:defRPr sz="2400">
                <a:solidFill>
                  <a:srgbClr val="4A4E52"/>
                </a:solidFill>
              </a:defRPr>
            </a:lvl4pPr>
            <a:lvl5pPr>
              <a:defRPr>
                <a:solidFill>
                  <a:srgbClr val="4A4E52"/>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Insert picture – full slide – from picture gallery \\rocjfs03\Public\Marketing\Pictures_for_collateral\2013</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p:txBody>
      </p:sp>
      <p:sp>
        <p:nvSpPr>
          <p:cNvPr id="14" name="Content Placeholder 2"/>
          <p:cNvSpPr>
            <a:spLocks noGrp="1"/>
          </p:cNvSpPr>
          <p:nvPr>
            <p:ph idx="10" hasCustomPrompt="1"/>
          </p:nvPr>
        </p:nvSpPr>
        <p:spPr>
          <a:xfrm>
            <a:off x="459262" y="4523014"/>
            <a:ext cx="5817971" cy="1768247"/>
          </a:xfrm>
          <a:solidFill>
            <a:schemeClr val="bg1">
              <a:alpha val="65000"/>
            </a:schemeClr>
          </a:solidFill>
        </p:spPr>
        <p:txBody>
          <a:bodyPr lIns="180000" tIns="180000" rIns="180000" bIns="180000"/>
          <a:lstStyle>
            <a:lvl1pPr marL="0" indent="0">
              <a:buNone/>
              <a:defRPr sz="3000" b="1">
                <a:solidFill>
                  <a:srgbClr val="4A4E52"/>
                </a:solidFill>
              </a:defRPr>
            </a:lvl1pPr>
            <a:lvl2pPr marL="0" indent="0" algn="l">
              <a:buNone/>
              <a:defRPr sz="3000">
                <a:solidFill>
                  <a:srgbClr val="4A4E52"/>
                </a:solidFill>
              </a:defRPr>
            </a:lvl2pPr>
            <a:lvl3pPr marL="0" indent="0">
              <a:buClr>
                <a:srgbClr val="81ADB5"/>
              </a:buClr>
              <a:buFont typeface="Arial" panose="020B0604020202020204" pitchFamily="34" charset="0"/>
              <a:buNone/>
              <a:defRPr sz="3000" b="1" baseline="0">
                <a:solidFill>
                  <a:srgbClr val="4A4E52"/>
                </a:solidFill>
              </a:defRPr>
            </a:lvl3pPr>
            <a:lvl4pPr marL="1600200" indent="-228600">
              <a:buFont typeface="Calibri" panose="020F0502020204030204" pitchFamily="34" charset="0"/>
              <a:buChar char="-"/>
              <a:defRPr sz="2400">
                <a:solidFill>
                  <a:srgbClr val="4A4E52"/>
                </a:solidFill>
              </a:defRPr>
            </a:lvl4pPr>
            <a:lvl5pPr>
              <a:defRPr>
                <a:solidFill>
                  <a:srgbClr val="4A4E52"/>
                </a:solidFill>
              </a:defRPr>
            </a:lvl5pPr>
          </a:lstStyle>
          <a:p>
            <a:pPr marL="274320" lvl="2">
              <a:buSzPct val="175000"/>
            </a:pPr>
            <a:r>
              <a:rPr lang="en-US" dirty="0" smtClean="0"/>
              <a:t>Headline here. Remember that the audience should listen to you, not read the screen. </a:t>
            </a:r>
          </a:p>
        </p:txBody>
      </p:sp>
    </p:spTree>
    <p:extLst>
      <p:ext uri="{BB962C8B-B14F-4D97-AF65-F5344CB8AC3E}">
        <p14:creationId xmlns:p14="http://schemas.microsoft.com/office/powerpoint/2010/main" val="188757618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_you_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367644" y="2400299"/>
            <a:ext cx="2775856" cy="2426041"/>
          </a:xfrm>
        </p:spPr>
        <p:txBody>
          <a:bodyPr>
            <a:normAutofit/>
          </a:bodyPr>
          <a:lstStyle>
            <a:lvl1pPr marL="0" indent="0">
              <a:buNone/>
              <a:defRPr sz="2000" b="1" baseline="0">
                <a:solidFill>
                  <a:srgbClr val="4A4E52"/>
                </a:solidFill>
              </a:defRPr>
            </a:lvl1pPr>
            <a:lvl2pPr marL="0" indent="0" algn="l">
              <a:buNone/>
              <a:defRPr sz="3000">
                <a:solidFill>
                  <a:srgbClr val="4A4E52"/>
                </a:solidFill>
              </a:defRPr>
            </a:lvl2pPr>
            <a:lvl3pPr marL="1257300" indent="-342900">
              <a:buClr>
                <a:srgbClr val="81ADB5"/>
              </a:buClr>
              <a:buFont typeface="Arial" panose="020B0604020202020204" pitchFamily="34" charset="0"/>
              <a:buChar char="•"/>
              <a:defRPr sz="3000">
                <a:solidFill>
                  <a:srgbClr val="4A4E52"/>
                </a:solidFill>
              </a:defRPr>
            </a:lvl3pPr>
            <a:lvl4pPr marL="1600200" indent="-228600">
              <a:buFont typeface="Calibri" panose="020F0502020204030204" pitchFamily="34" charset="0"/>
              <a:buChar char="-"/>
              <a:defRPr sz="2400">
                <a:solidFill>
                  <a:srgbClr val="4A4E52"/>
                </a:solidFill>
              </a:defRPr>
            </a:lvl4pPr>
            <a:lvl5pPr>
              <a:defRPr>
                <a:solidFill>
                  <a:srgbClr val="4A4E52"/>
                </a:solidFill>
              </a:defRPr>
            </a:lvl5pPr>
          </a:lstStyle>
          <a:p>
            <a:pPr lvl="0"/>
            <a:r>
              <a:rPr lang="en-US" dirty="0" smtClean="0"/>
              <a:t>Insert your picture -</a:t>
            </a:r>
          </a:p>
          <a:p>
            <a:pPr lvl="0"/>
            <a:r>
              <a:rPr lang="en-US" dirty="0" smtClean="0"/>
              <a:t>preferably with background in light color</a:t>
            </a:r>
          </a:p>
        </p:txBody>
      </p:sp>
      <p:sp>
        <p:nvSpPr>
          <p:cNvPr id="9" name="Title 1"/>
          <p:cNvSpPr>
            <a:spLocks noGrp="1"/>
          </p:cNvSpPr>
          <p:nvPr>
            <p:ph type="title" hasCustomPrompt="1"/>
          </p:nvPr>
        </p:nvSpPr>
        <p:spPr>
          <a:xfrm>
            <a:off x="810305" y="233266"/>
            <a:ext cx="8513310" cy="1091681"/>
          </a:xfrm>
        </p:spPr>
        <p:txBody>
          <a:bodyPr lIns="0" anchor="t" anchorCtr="0">
            <a:normAutofit/>
          </a:bodyPr>
          <a:lstStyle>
            <a:lvl1pPr>
              <a:defRPr sz="3600" b="1">
                <a:solidFill>
                  <a:srgbClr val="4A4E52"/>
                </a:solidFill>
                <a:latin typeface="+mn-lt"/>
              </a:defRPr>
            </a:lvl1pPr>
          </a:lstStyle>
          <a:p>
            <a:r>
              <a:rPr lang="en-US" dirty="0" smtClean="0"/>
              <a:t>Thank you!</a:t>
            </a:r>
            <a:endParaRPr lang="en-GB" dirty="0"/>
          </a:p>
        </p:txBody>
      </p:sp>
      <p:sp>
        <p:nvSpPr>
          <p:cNvPr id="10" name="Rectangle 9"/>
          <p:cNvSpPr/>
          <p:nvPr userDrawn="1"/>
        </p:nvSpPr>
        <p:spPr>
          <a:xfrm>
            <a:off x="838200" y="6382239"/>
            <a:ext cx="337457" cy="467827"/>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6178" y="268590"/>
            <a:ext cx="1217621" cy="403977"/>
          </a:xfrm>
          <a:prstGeom prst="rect">
            <a:avLst/>
          </a:prstGeom>
        </p:spPr>
      </p:pic>
      <p:sp>
        <p:nvSpPr>
          <p:cNvPr id="12" name="Slide Number Placeholder 5"/>
          <p:cNvSpPr>
            <a:spLocks noGrp="1"/>
          </p:cNvSpPr>
          <p:nvPr>
            <p:ph type="sldNum" sz="quarter" idx="12"/>
          </p:nvPr>
        </p:nvSpPr>
        <p:spPr>
          <a:xfrm>
            <a:off x="7632441" y="6342681"/>
            <a:ext cx="3721359" cy="365125"/>
          </a:xfrm>
        </p:spPr>
        <p:txBody>
          <a:bodyPr lIns="0" tIns="0" rIns="0" bIns="0"/>
          <a:lstStyle>
            <a:lvl1pPr>
              <a:defRPr sz="1400" b="0">
                <a:solidFill>
                  <a:srgbClr val="4A4E52"/>
                </a:solidFill>
              </a:defRPr>
            </a:lvl1pPr>
          </a:lstStyle>
          <a:p>
            <a:r>
              <a:rPr lang="en-GB" dirty="0" smtClean="0">
                <a:solidFill>
                  <a:srgbClr val="DC5D2A"/>
                </a:solidFill>
              </a:rPr>
              <a:t>QUALITY. PRODUCTIVITY. INNOVATION.</a:t>
            </a:r>
            <a:endParaRPr lang="en-GB" dirty="0">
              <a:solidFill>
                <a:srgbClr val="DC5D2A"/>
              </a:solidFill>
            </a:endParaRPr>
          </a:p>
        </p:txBody>
      </p:sp>
      <p:sp>
        <p:nvSpPr>
          <p:cNvPr id="13" name="TextBox 19"/>
          <p:cNvSpPr txBox="1"/>
          <p:nvPr userDrawn="1"/>
        </p:nvSpPr>
        <p:spPr>
          <a:xfrm>
            <a:off x="781920" y="6400029"/>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Tree>
    <p:extLst>
      <p:ext uri="{BB962C8B-B14F-4D97-AF65-F5344CB8AC3E}">
        <p14:creationId xmlns:p14="http://schemas.microsoft.com/office/powerpoint/2010/main" val="15453721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Cover Agil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2756"/>
            <a:ext cx="10847694" cy="5423847"/>
          </a:xfrm>
          <a:prstGeom prst="rect">
            <a:avLst/>
          </a:prstGeom>
        </p:spPr>
      </p:pic>
      <p:sp>
        <p:nvSpPr>
          <p:cNvPr id="2" name="Title 1"/>
          <p:cNvSpPr>
            <a:spLocks noGrp="1"/>
          </p:cNvSpPr>
          <p:nvPr>
            <p:ph type="ctrTitle"/>
          </p:nvPr>
        </p:nvSpPr>
        <p:spPr>
          <a:xfrm>
            <a:off x="5527221" y="2212521"/>
            <a:ext cx="5798683" cy="1387249"/>
          </a:xfrm>
        </p:spPr>
        <p:txBody>
          <a:bodyPr rIns="0" anchor="b">
            <a:noAutofit/>
          </a:bodyPr>
          <a:lstStyle>
            <a:lvl1pPr algn="r">
              <a:defRPr sz="4800" b="1">
                <a:solidFill>
                  <a:srgbClr val="AA0B19"/>
                </a:solidFill>
                <a:latin typeface="+mn-lt"/>
              </a:defRPr>
            </a:lvl1pPr>
          </a:lstStyle>
          <a:p>
            <a:r>
              <a:rPr lang="en-US" smtClean="0"/>
              <a:t>Click to edit Master title style</a:t>
            </a:r>
            <a:endParaRPr lang="en-GB" dirty="0"/>
          </a:p>
        </p:txBody>
      </p:sp>
      <p:sp>
        <p:nvSpPr>
          <p:cNvPr id="3" name="Subtitle 2"/>
          <p:cNvSpPr>
            <a:spLocks noGrp="1"/>
          </p:cNvSpPr>
          <p:nvPr>
            <p:ph type="subTitle" idx="1"/>
          </p:nvPr>
        </p:nvSpPr>
        <p:spPr>
          <a:xfrm>
            <a:off x="5530557" y="3626534"/>
            <a:ext cx="5817799" cy="1655762"/>
          </a:xfrm>
        </p:spPr>
        <p:txBody>
          <a:bodyPr rIns="0">
            <a:normAutofit/>
          </a:bodyPr>
          <a:lstStyle>
            <a:lvl1pPr marL="0" indent="0" algn="r">
              <a:buNone/>
              <a:defRPr sz="3800" b="1">
                <a:solidFill>
                  <a:srgbClr val="4A4E5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7554" y="329862"/>
            <a:ext cx="2038350" cy="676275"/>
          </a:xfrm>
          <a:prstGeom prst="rect">
            <a:avLst/>
          </a:prstGeom>
        </p:spPr>
      </p:pic>
      <p:cxnSp>
        <p:nvCxnSpPr>
          <p:cNvPr id="11" name="Straight Connector 10"/>
          <p:cNvCxnSpPr/>
          <p:nvPr userDrawn="1"/>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txBox="1">
            <a:spLocks/>
          </p:cNvSpPr>
          <p:nvPr userDrawn="1"/>
        </p:nvSpPr>
        <p:spPr>
          <a:xfrm>
            <a:off x="8610600" y="6342681"/>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smtClean="0"/>
              <a:t>endava.com</a:t>
            </a:r>
            <a:endParaRPr lang="en-GB" dirty="0"/>
          </a:p>
        </p:txBody>
      </p:sp>
      <p:cxnSp>
        <p:nvCxnSpPr>
          <p:cNvPr id="13" name="Straight Connector 12"/>
          <p:cNvCxnSpPr/>
          <p:nvPr userDrawn="1"/>
        </p:nvCxnSpPr>
        <p:spPr>
          <a:xfrm>
            <a:off x="0" y="1314489"/>
            <a:ext cx="4588329" cy="8125"/>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userDrawn="1"/>
        </p:nvSpPr>
        <p:spPr>
          <a:xfrm>
            <a:off x="1131208" y="969671"/>
            <a:ext cx="3551464" cy="338554"/>
          </a:xfrm>
          <a:prstGeom prst="rect">
            <a:avLst/>
          </a:prstGeom>
          <a:noFill/>
        </p:spPr>
        <p:txBody>
          <a:bodyPr wrap="square" rtlCol="0">
            <a:spAutoFit/>
          </a:bodyPr>
          <a:lstStyle/>
          <a:p>
            <a:pPr algn="r"/>
            <a:r>
              <a:rPr lang="en-US" sz="1600" dirty="0" smtClean="0">
                <a:solidFill>
                  <a:srgbClr val="4A4E52"/>
                </a:solidFill>
              </a:rPr>
              <a:t>QUALITY. PRODUCTIVITY. INNOVATION.</a:t>
            </a:r>
            <a:endParaRPr lang="en-GB" sz="1600" dirty="0">
              <a:solidFill>
                <a:srgbClr val="4A4E52"/>
              </a:solidFill>
            </a:endParaRPr>
          </a:p>
        </p:txBody>
      </p:sp>
    </p:spTree>
    <p:extLst>
      <p:ext uri="{BB962C8B-B14F-4D97-AF65-F5344CB8AC3E}">
        <p14:creationId xmlns:p14="http://schemas.microsoft.com/office/powerpoint/2010/main" val="15225574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Cover Quality">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563305"/>
            <a:ext cx="9386596" cy="4693298"/>
          </a:xfrm>
          <a:prstGeom prst="rect">
            <a:avLst/>
          </a:prstGeom>
        </p:spPr>
      </p:pic>
      <p:sp>
        <p:nvSpPr>
          <p:cNvPr id="2" name="Title 1"/>
          <p:cNvSpPr>
            <a:spLocks noGrp="1"/>
          </p:cNvSpPr>
          <p:nvPr>
            <p:ph type="ctrTitle"/>
          </p:nvPr>
        </p:nvSpPr>
        <p:spPr>
          <a:xfrm>
            <a:off x="5527221" y="2212521"/>
            <a:ext cx="5798683" cy="1387249"/>
          </a:xfrm>
        </p:spPr>
        <p:txBody>
          <a:bodyPr rIns="0" anchor="b">
            <a:noAutofit/>
          </a:bodyPr>
          <a:lstStyle>
            <a:lvl1pPr algn="r">
              <a:defRPr sz="4800" b="1">
                <a:solidFill>
                  <a:srgbClr val="AA0B19"/>
                </a:solidFill>
                <a:latin typeface="+mn-lt"/>
              </a:defRPr>
            </a:lvl1pPr>
          </a:lstStyle>
          <a:p>
            <a:r>
              <a:rPr lang="en-US" smtClean="0"/>
              <a:t>Click to edit Master title style</a:t>
            </a:r>
            <a:endParaRPr lang="en-GB" dirty="0"/>
          </a:p>
        </p:txBody>
      </p:sp>
      <p:sp>
        <p:nvSpPr>
          <p:cNvPr id="3" name="Subtitle 2"/>
          <p:cNvSpPr>
            <a:spLocks noGrp="1"/>
          </p:cNvSpPr>
          <p:nvPr>
            <p:ph type="subTitle" idx="1"/>
          </p:nvPr>
        </p:nvSpPr>
        <p:spPr>
          <a:xfrm>
            <a:off x="5530557" y="3626534"/>
            <a:ext cx="5817799" cy="1655762"/>
          </a:xfrm>
        </p:spPr>
        <p:txBody>
          <a:bodyPr rIns="0">
            <a:normAutofit/>
          </a:bodyPr>
          <a:lstStyle>
            <a:lvl1pPr marL="0" indent="0" algn="r">
              <a:buNone/>
              <a:defRPr sz="3800" b="1">
                <a:solidFill>
                  <a:srgbClr val="4A4E5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7554" y="329862"/>
            <a:ext cx="2038350" cy="676275"/>
          </a:xfrm>
          <a:prstGeom prst="rect">
            <a:avLst/>
          </a:prstGeom>
        </p:spPr>
      </p:pic>
      <p:cxnSp>
        <p:nvCxnSpPr>
          <p:cNvPr id="11" name="Straight Connector 10"/>
          <p:cNvCxnSpPr/>
          <p:nvPr userDrawn="1"/>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txBox="1">
            <a:spLocks/>
          </p:cNvSpPr>
          <p:nvPr userDrawn="1"/>
        </p:nvSpPr>
        <p:spPr>
          <a:xfrm>
            <a:off x="8610600" y="6342681"/>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smtClean="0"/>
              <a:t>endava.com</a:t>
            </a:r>
            <a:endParaRPr lang="en-GB" dirty="0"/>
          </a:p>
        </p:txBody>
      </p:sp>
      <p:cxnSp>
        <p:nvCxnSpPr>
          <p:cNvPr id="13" name="Straight Connector 12"/>
          <p:cNvCxnSpPr/>
          <p:nvPr userDrawn="1"/>
        </p:nvCxnSpPr>
        <p:spPr>
          <a:xfrm>
            <a:off x="0" y="1314489"/>
            <a:ext cx="4588329" cy="8125"/>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userDrawn="1"/>
        </p:nvSpPr>
        <p:spPr>
          <a:xfrm>
            <a:off x="1131208" y="969671"/>
            <a:ext cx="3551464" cy="338554"/>
          </a:xfrm>
          <a:prstGeom prst="rect">
            <a:avLst/>
          </a:prstGeom>
          <a:noFill/>
        </p:spPr>
        <p:txBody>
          <a:bodyPr wrap="square" rtlCol="0">
            <a:spAutoFit/>
          </a:bodyPr>
          <a:lstStyle/>
          <a:p>
            <a:pPr algn="r"/>
            <a:r>
              <a:rPr lang="en-US" sz="1600" dirty="0" smtClean="0">
                <a:solidFill>
                  <a:srgbClr val="4A4E52"/>
                </a:solidFill>
              </a:rPr>
              <a:t>QUALITY. PRODUCTIVITY. INNOVATION.</a:t>
            </a:r>
            <a:endParaRPr lang="en-GB" sz="1600" dirty="0">
              <a:solidFill>
                <a:srgbClr val="4A4E52"/>
              </a:solidFill>
            </a:endParaRPr>
          </a:p>
        </p:txBody>
      </p:sp>
    </p:spTree>
    <p:extLst>
      <p:ext uri="{BB962C8B-B14F-4D97-AF65-F5344CB8AC3E}">
        <p14:creationId xmlns:p14="http://schemas.microsoft.com/office/powerpoint/2010/main" val="39753338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Cover Digital Media">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64395" y="0"/>
            <a:ext cx="12513206" cy="6256604"/>
          </a:xfrm>
          <a:prstGeom prst="rect">
            <a:avLst/>
          </a:prstGeom>
        </p:spPr>
      </p:pic>
      <p:sp>
        <p:nvSpPr>
          <p:cNvPr id="2" name="Title 1"/>
          <p:cNvSpPr>
            <a:spLocks noGrp="1"/>
          </p:cNvSpPr>
          <p:nvPr>
            <p:ph type="ctrTitle"/>
          </p:nvPr>
        </p:nvSpPr>
        <p:spPr>
          <a:xfrm>
            <a:off x="5527221" y="2212521"/>
            <a:ext cx="5798683" cy="1387249"/>
          </a:xfrm>
        </p:spPr>
        <p:txBody>
          <a:bodyPr rIns="0" anchor="b">
            <a:noAutofit/>
          </a:bodyPr>
          <a:lstStyle>
            <a:lvl1pPr algn="r">
              <a:defRPr sz="4800" b="1">
                <a:solidFill>
                  <a:srgbClr val="AA0B19"/>
                </a:solidFill>
                <a:latin typeface="+mn-lt"/>
              </a:defRPr>
            </a:lvl1pPr>
          </a:lstStyle>
          <a:p>
            <a:r>
              <a:rPr lang="en-US" smtClean="0"/>
              <a:t>Click to edit Master title style</a:t>
            </a:r>
            <a:endParaRPr lang="en-GB" dirty="0"/>
          </a:p>
        </p:txBody>
      </p:sp>
      <p:sp>
        <p:nvSpPr>
          <p:cNvPr id="3" name="Subtitle 2"/>
          <p:cNvSpPr>
            <a:spLocks noGrp="1"/>
          </p:cNvSpPr>
          <p:nvPr>
            <p:ph type="subTitle" idx="1"/>
          </p:nvPr>
        </p:nvSpPr>
        <p:spPr>
          <a:xfrm>
            <a:off x="5530557" y="3626534"/>
            <a:ext cx="5817799" cy="1655762"/>
          </a:xfrm>
        </p:spPr>
        <p:txBody>
          <a:bodyPr rIns="0">
            <a:normAutofit/>
          </a:bodyPr>
          <a:lstStyle>
            <a:lvl1pPr marL="0" indent="0" algn="r">
              <a:buNone/>
              <a:defRPr sz="3800" b="1">
                <a:solidFill>
                  <a:srgbClr val="4A4E5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7554" y="329862"/>
            <a:ext cx="2038350" cy="676275"/>
          </a:xfrm>
          <a:prstGeom prst="rect">
            <a:avLst/>
          </a:prstGeom>
        </p:spPr>
      </p:pic>
      <p:cxnSp>
        <p:nvCxnSpPr>
          <p:cNvPr id="11" name="Straight Connector 10"/>
          <p:cNvCxnSpPr/>
          <p:nvPr userDrawn="1"/>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txBox="1">
            <a:spLocks/>
          </p:cNvSpPr>
          <p:nvPr userDrawn="1"/>
        </p:nvSpPr>
        <p:spPr>
          <a:xfrm>
            <a:off x="8610600" y="6342681"/>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smtClean="0"/>
              <a:t>endava.com</a:t>
            </a:r>
            <a:endParaRPr lang="en-GB" dirty="0"/>
          </a:p>
        </p:txBody>
      </p:sp>
      <p:cxnSp>
        <p:nvCxnSpPr>
          <p:cNvPr id="13" name="Straight Connector 12"/>
          <p:cNvCxnSpPr/>
          <p:nvPr userDrawn="1"/>
        </p:nvCxnSpPr>
        <p:spPr>
          <a:xfrm>
            <a:off x="0" y="1314489"/>
            <a:ext cx="4588329" cy="8125"/>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userDrawn="1"/>
        </p:nvSpPr>
        <p:spPr>
          <a:xfrm>
            <a:off x="1131208" y="969671"/>
            <a:ext cx="3551464" cy="338554"/>
          </a:xfrm>
          <a:prstGeom prst="rect">
            <a:avLst/>
          </a:prstGeom>
          <a:noFill/>
        </p:spPr>
        <p:txBody>
          <a:bodyPr wrap="square" rtlCol="0">
            <a:spAutoFit/>
          </a:bodyPr>
          <a:lstStyle/>
          <a:p>
            <a:pPr algn="r"/>
            <a:r>
              <a:rPr lang="en-US" sz="1600" dirty="0" smtClean="0">
                <a:solidFill>
                  <a:srgbClr val="4A4E52"/>
                </a:solidFill>
              </a:rPr>
              <a:t>QUALITY. PRODUCTIVITY. INNOVATION.</a:t>
            </a:r>
            <a:endParaRPr lang="en-GB" sz="1600" dirty="0">
              <a:solidFill>
                <a:srgbClr val="4A4E52"/>
              </a:solidFill>
            </a:endParaRPr>
          </a:p>
        </p:txBody>
      </p:sp>
    </p:spTree>
    <p:extLst>
      <p:ext uri="{BB962C8B-B14F-4D97-AF65-F5344CB8AC3E}">
        <p14:creationId xmlns:p14="http://schemas.microsoft.com/office/powerpoint/2010/main" val="207475889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_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008" y="1495425"/>
            <a:ext cx="4710548" cy="1158010"/>
          </a:xfrm>
        </p:spPr>
        <p:txBody>
          <a:bodyPr anchor="b">
            <a:noAutofit/>
          </a:bodyPr>
          <a:lstStyle>
            <a:lvl1pPr algn="r">
              <a:defRPr sz="3800" b="1">
                <a:solidFill>
                  <a:srgbClr val="AA0B19"/>
                </a:solidFill>
                <a:latin typeface="+mn-lt"/>
              </a:defRPr>
            </a:lvl1pPr>
          </a:lstStyle>
          <a:p>
            <a:r>
              <a:rPr lang="en-US" dirty="0" smtClean="0"/>
              <a:t>Presentation Title</a:t>
            </a:r>
            <a:endParaRPr lang="en-GB" dirty="0"/>
          </a:p>
        </p:txBody>
      </p:sp>
      <p:sp>
        <p:nvSpPr>
          <p:cNvPr id="3" name="Subtitle 2"/>
          <p:cNvSpPr>
            <a:spLocks noGrp="1"/>
          </p:cNvSpPr>
          <p:nvPr>
            <p:ph type="subTitle" idx="1" hasCustomPrompt="1"/>
          </p:nvPr>
        </p:nvSpPr>
        <p:spPr>
          <a:xfrm>
            <a:off x="269008" y="2653435"/>
            <a:ext cx="4716449" cy="1655762"/>
          </a:xfrm>
        </p:spPr>
        <p:txBody>
          <a:bodyPr>
            <a:normAutofit/>
          </a:bodyPr>
          <a:lstStyle>
            <a:lvl1pPr marL="0" indent="0" algn="r">
              <a:buNone/>
              <a:defRPr sz="2400" b="1">
                <a:solidFill>
                  <a:srgbClr val="4A4E5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Presentation subtitle</a:t>
            </a:r>
            <a:endParaRPr lang="en-GB" dirty="0"/>
          </a:p>
        </p:txBody>
      </p:sp>
      <p:sp>
        <p:nvSpPr>
          <p:cNvPr id="12" name="Content Placeholder 2"/>
          <p:cNvSpPr>
            <a:spLocks noGrp="1"/>
          </p:cNvSpPr>
          <p:nvPr>
            <p:ph idx="13" hasCustomPrompt="1"/>
          </p:nvPr>
        </p:nvSpPr>
        <p:spPr>
          <a:xfrm>
            <a:off x="5589155" y="1495425"/>
            <a:ext cx="5764644" cy="4230689"/>
          </a:xfrm>
        </p:spPr>
        <p:txBody>
          <a:bodyPr/>
          <a:lstStyle>
            <a:lvl1pPr marL="457200" indent="-457200">
              <a:buClr>
                <a:srgbClr val="81ADB5"/>
              </a:buClr>
              <a:buFont typeface="Symbol" panose="05050102010706020507" pitchFamily="18" charset="2"/>
              <a:buChar char=""/>
              <a:defRPr sz="2600" b="1" baseline="0">
                <a:solidFill>
                  <a:srgbClr val="4A4E52"/>
                </a:solidFill>
              </a:defRPr>
            </a:lvl1pPr>
            <a:lvl2pPr marL="0" indent="0" algn="l">
              <a:buNone/>
              <a:defRPr sz="2600">
                <a:solidFill>
                  <a:srgbClr val="4A4E52"/>
                </a:solidFill>
              </a:defRPr>
            </a:lvl2pPr>
            <a:lvl3pPr marL="1257300" indent="-342900">
              <a:buClr>
                <a:srgbClr val="81ADB5"/>
              </a:buClr>
              <a:buFont typeface="Arial" panose="020B0604020202020204" pitchFamily="34" charset="0"/>
              <a:buChar char="•"/>
              <a:defRPr sz="3000">
                <a:solidFill>
                  <a:srgbClr val="4A4E52"/>
                </a:solidFill>
              </a:defRPr>
            </a:lvl3pPr>
            <a:lvl4pPr marL="1600200" indent="-228600">
              <a:buFont typeface="Calibri" panose="020F0502020204030204" pitchFamily="34" charset="0"/>
              <a:buChar char="-"/>
              <a:defRPr sz="2400">
                <a:solidFill>
                  <a:srgbClr val="4A4E52"/>
                </a:solidFill>
              </a:defRPr>
            </a:lvl4pPr>
            <a:lvl5pPr>
              <a:defRPr>
                <a:solidFill>
                  <a:srgbClr val="4A4E52"/>
                </a:solidFill>
              </a:defRPr>
            </a:lvl5pPr>
          </a:lstStyle>
          <a:p>
            <a:pPr lvl="0"/>
            <a:r>
              <a:rPr lang="en-US" dirty="0" smtClean="0"/>
              <a:t>Section name</a:t>
            </a:r>
          </a:p>
          <a:p>
            <a:pPr lvl="1"/>
            <a:endParaRPr lang="en-US" dirty="0" smtClean="0"/>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6178" y="268590"/>
            <a:ext cx="1217621" cy="403977"/>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51461" y="3674029"/>
            <a:ext cx="3137694" cy="3183972"/>
          </a:xfrm>
          <a:prstGeom prst="rect">
            <a:avLst/>
          </a:prstGeom>
        </p:spPr>
      </p:pic>
      <p:sp>
        <p:nvSpPr>
          <p:cNvPr id="10" name="Rectangle 9"/>
          <p:cNvSpPr/>
          <p:nvPr userDrawn="1"/>
        </p:nvSpPr>
        <p:spPr>
          <a:xfrm>
            <a:off x="838200" y="6382239"/>
            <a:ext cx="337457" cy="467827"/>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Slide Number Placeholder 5"/>
          <p:cNvSpPr>
            <a:spLocks noGrp="1"/>
          </p:cNvSpPr>
          <p:nvPr>
            <p:ph type="sldNum" sz="quarter" idx="12"/>
          </p:nvPr>
        </p:nvSpPr>
        <p:spPr>
          <a:xfrm>
            <a:off x="7632441" y="6342681"/>
            <a:ext cx="3721359" cy="365125"/>
          </a:xfrm>
        </p:spPr>
        <p:txBody>
          <a:bodyPr lIns="0" tIns="0" rIns="0" bIns="0"/>
          <a:lstStyle>
            <a:lvl1pPr>
              <a:defRPr sz="1400" b="0">
                <a:solidFill>
                  <a:srgbClr val="4A4E52"/>
                </a:solidFill>
              </a:defRPr>
            </a:lvl1pPr>
          </a:lstStyle>
          <a:p>
            <a:r>
              <a:rPr lang="en-GB" dirty="0" smtClean="0">
                <a:solidFill>
                  <a:srgbClr val="DC5D2A"/>
                </a:solidFill>
              </a:rPr>
              <a:t>QUALITY. PRODUCTIVITY. INNOVATION.</a:t>
            </a:r>
            <a:endParaRPr lang="en-GB" dirty="0">
              <a:solidFill>
                <a:srgbClr val="DC5D2A"/>
              </a:solidFill>
            </a:endParaRPr>
          </a:p>
        </p:txBody>
      </p:sp>
      <p:sp>
        <p:nvSpPr>
          <p:cNvPr id="13" name="TextBox 19"/>
          <p:cNvSpPr txBox="1"/>
          <p:nvPr userDrawn="1"/>
        </p:nvSpPr>
        <p:spPr>
          <a:xfrm>
            <a:off x="781920" y="6400029"/>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Tree>
    <p:extLst>
      <p:ext uri="{BB962C8B-B14F-4D97-AF65-F5344CB8AC3E}">
        <p14:creationId xmlns:p14="http://schemas.microsoft.com/office/powerpoint/2010/main" val="198928642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_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008" y="1495425"/>
            <a:ext cx="4710548" cy="1158010"/>
          </a:xfrm>
        </p:spPr>
        <p:txBody>
          <a:bodyPr anchor="b">
            <a:noAutofit/>
          </a:bodyPr>
          <a:lstStyle>
            <a:lvl1pPr algn="r">
              <a:defRPr sz="3800" b="1">
                <a:solidFill>
                  <a:srgbClr val="AA0B19"/>
                </a:solidFill>
                <a:latin typeface="+mn-lt"/>
              </a:defRPr>
            </a:lvl1pPr>
          </a:lstStyle>
          <a:p>
            <a:r>
              <a:rPr lang="en-US" dirty="0" smtClean="0"/>
              <a:t>Presentation Title</a:t>
            </a:r>
            <a:endParaRPr lang="en-GB" dirty="0"/>
          </a:p>
        </p:txBody>
      </p:sp>
      <p:sp>
        <p:nvSpPr>
          <p:cNvPr id="3" name="Subtitle 2"/>
          <p:cNvSpPr>
            <a:spLocks noGrp="1"/>
          </p:cNvSpPr>
          <p:nvPr>
            <p:ph type="subTitle" idx="1" hasCustomPrompt="1"/>
          </p:nvPr>
        </p:nvSpPr>
        <p:spPr>
          <a:xfrm>
            <a:off x="269008" y="2653435"/>
            <a:ext cx="4716449" cy="1655762"/>
          </a:xfrm>
        </p:spPr>
        <p:txBody>
          <a:bodyPr>
            <a:normAutofit/>
          </a:bodyPr>
          <a:lstStyle>
            <a:lvl1pPr marL="0" indent="0" algn="r">
              <a:buNone/>
              <a:defRPr sz="2400" b="1">
                <a:solidFill>
                  <a:srgbClr val="4A4E5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Presentation subtitle</a:t>
            </a:r>
            <a:endParaRPr lang="en-GB" dirty="0"/>
          </a:p>
        </p:txBody>
      </p:sp>
      <p:sp>
        <p:nvSpPr>
          <p:cNvPr id="12" name="Content Placeholder 2"/>
          <p:cNvSpPr>
            <a:spLocks noGrp="1"/>
          </p:cNvSpPr>
          <p:nvPr>
            <p:ph idx="13" hasCustomPrompt="1"/>
          </p:nvPr>
        </p:nvSpPr>
        <p:spPr>
          <a:xfrm>
            <a:off x="5589155" y="1495425"/>
            <a:ext cx="5764644" cy="4230689"/>
          </a:xfrm>
        </p:spPr>
        <p:txBody>
          <a:bodyPr/>
          <a:lstStyle>
            <a:lvl1pPr marL="457200" indent="-457200">
              <a:buClr>
                <a:srgbClr val="81ADB5"/>
              </a:buClr>
              <a:buFont typeface="Symbol" panose="05050102010706020507" pitchFamily="18" charset="2"/>
              <a:buChar char=""/>
              <a:defRPr sz="2600" b="1" baseline="0">
                <a:solidFill>
                  <a:srgbClr val="4A4E52"/>
                </a:solidFill>
              </a:defRPr>
            </a:lvl1pPr>
            <a:lvl2pPr marL="0" indent="0" algn="l">
              <a:buNone/>
              <a:defRPr sz="2600">
                <a:solidFill>
                  <a:srgbClr val="4A4E52"/>
                </a:solidFill>
              </a:defRPr>
            </a:lvl2pPr>
            <a:lvl3pPr marL="1257300" indent="-342900">
              <a:buClr>
                <a:srgbClr val="81ADB5"/>
              </a:buClr>
              <a:buFont typeface="Arial" panose="020B0604020202020204" pitchFamily="34" charset="0"/>
              <a:buChar char="•"/>
              <a:defRPr sz="3000">
                <a:solidFill>
                  <a:srgbClr val="4A4E52"/>
                </a:solidFill>
              </a:defRPr>
            </a:lvl3pPr>
            <a:lvl4pPr marL="1600200" indent="-228600">
              <a:buFont typeface="Calibri" panose="020F0502020204030204" pitchFamily="34" charset="0"/>
              <a:buChar char="-"/>
              <a:defRPr sz="2400">
                <a:solidFill>
                  <a:srgbClr val="4A4E52"/>
                </a:solidFill>
              </a:defRPr>
            </a:lvl4pPr>
            <a:lvl5pPr>
              <a:defRPr>
                <a:solidFill>
                  <a:srgbClr val="4A4E52"/>
                </a:solidFill>
              </a:defRPr>
            </a:lvl5pPr>
          </a:lstStyle>
          <a:p>
            <a:pPr lvl="0"/>
            <a:r>
              <a:rPr lang="en-US" dirty="0" smtClean="0"/>
              <a:t>Section name</a:t>
            </a:r>
          </a:p>
          <a:p>
            <a:pPr lvl="1"/>
            <a:endParaRPr lang="en-US" dirty="0" smtClean="0"/>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6178" y="268590"/>
            <a:ext cx="1217621" cy="403977"/>
          </a:xfrm>
          <a:prstGeom prst="rect">
            <a:avLst/>
          </a:prstGeom>
        </p:spPr>
      </p:pic>
      <p:sp>
        <p:nvSpPr>
          <p:cNvPr id="10" name="Rectangle 9"/>
          <p:cNvSpPr/>
          <p:nvPr userDrawn="1"/>
        </p:nvSpPr>
        <p:spPr>
          <a:xfrm>
            <a:off x="838200" y="6382239"/>
            <a:ext cx="337457" cy="467827"/>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Slide Number Placeholder 5"/>
          <p:cNvSpPr>
            <a:spLocks noGrp="1"/>
          </p:cNvSpPr>
          <p:nvPr>
            <p:ph type="sldNum" sz="quarter" idx="12"/>
          </p:nvPr>
        </p:nvSpPr>
        <p:spPr>
          <a:xfrm>
            <a:off x="7632441" y="6342681"/>
            <a:ext cx="3721359" cy="365125"/>
          </a:xfrm>
        </p:spPr>
        <p:txBody>
          <a:bodyPr lIns="0" tIns="0" rIns="0" bIns="0"/>
          <a:lstStyle>
            <a:lvl1pPr>
              <a:defRPr sz="1400" b="0">
                <a:solidFill>
                  <a:srgbClr val="4A4E52"/>
                </a:solidFill>
              </a:defRPr>
            </a:lvl1pPr>
          </a:lstStyle>
          <a:p>
            <a:r>
              <a:rPr lang="en-GB" dirty="0" smtClean="0">
                <a:solidFill>
                  <a:srgbClr val="DC5D2A"/>
                </a:solidFill>
              </a:rPr>
              <a:t>QUALITY. PRODUCTIVITY. INNOVATION.</a:t>
            </a:r>
            <a:endParaRPr lang="en-GB" dirty="0">
              <a:solidFill>
                <a:srgbClr val="DC5D2A"/>
              </a:solidFill>
            </a:endParaRPr>
          </a:p>
        </p:txBody>
      </p:sp>
      <p:sp>
        <p:nvSpPr>
          <p:cNvPr id="13" name="TextBox 19"/>
          <p:cNvSpPr txBox="1"/>
          <p:nvPr userDrawn="1"/>
        </p:nvSpPr>
        <p:spPr>
          <a:xfrm>
            <a:off x="781920" y="6400029"/>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6660" y="3657600"/>
            <a:ext cx="3092889" cy="3217947"/>
          </a:xfrm>
          <a:prstGeom prst="rect">
            <a:avLst/>
          </a:prstGeom>
        </p:spPr>
      </p:pic>
    </p:spTree>
    <p:extLst>
      <p:ext uri="{BB962C8B-B14F-4D97-AF65-F5344CB8AC3E}">
        <p14:creationId xmlns:p14="http://schemas.microsoft.com/office/powerpoint/2010/main" val="31554441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_simple">
    <p:spTree>
      <p:nvGrpSpPr>
        <p:cNvPr id="1" name=""/>
        <p:cNvGrpSpPr/>
        <p:nvPr/>
      </p:nvGrpSpPr>
      <p:grpSpPr>
        <a:xfrm>
          <a:off x="0" y="0"/>
          <a:ext cx="0" cy="0"/>
          <a:chOff x="0" y="0"/>
          <a:chExt cx="0" cy="0"/>
        </a:xfrm>
      </p:grpSpPr>
      <p:sp>
        <p:nvSpPr>
          <p:cNvPr id="13" name="Rectangle 12"/>
          <p:cNvSpPr/>
          <p:nvPr userDrawn="1"/>
        </p:nvSpPr>
        <p:spPr>
          <a:xfrm>
            <a:off x="838200" y="6382239"/>
            <a:ext cx="337457" cy="467827"/>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hasCustomPrompt="1"/>
          </p:nvPr>
        </p:nvSpPr>
        <p:spPr>
          <a:xfrm>
            <a:off x="810305" y="233266"/>
            <a:ext cx="8513310" cy="1091681"/>
          </a:xfrm>
        </p:spPr>
        <p:txBody>
          <a:bodyPr lIns="0" anchor="t" anchorCtr="0">
            <a:normAutofit/>
          </a:bodyPr>
          <a:lstStyle>
            <a:lvl1pPr>
              <a:defRPr sz="3600" b="1">
                <a:solidFill>
                  <a:srgbClr val="4A4E52"/>
                </a:solidFill>
                <a:latin typeface="+mn-lt"/>
              </a:defRPr>
            </a:lvl1pPr>
          </a:lstStyle>
          <a:p>
            <a:r>
              <a:rPr lang="en-US" dirty="0" smtClean="0"/>
              <a:t>Slide Title</a:t>
            </a:r>
            <a:endParaRPr lang="en-GB" dirty="0"/>
          </a:p>
        </p:txBody>
      </p:sp>
      <p:sp>
        <p:nvSpPr>
          <p:cNvPr id="6" name="Slide Number Placeholder 5"/>
          <p:cNvSpPr>
            <a:spLocks noGrp="1"/>
          </p:cNvSpPr>
          <p:nvPr>
            <p:ph type="sldNum" sz="quarter" idx="12"/>
          </p:nvPr>
        </p:nvSpPr>
        <p:spPr>
          <a:xfrm>
            <a:off x="7632441" y="6342681"/>
            <a:ext cx="3721359" cy="365125"/>
          </a:xfrm>
        </p:spPr>
        <p:txBody>
          <a:bodyPr lIns="0" tIns="0" rIns="0" bIns="0"/>
          <a:lstStyle>
            <a:lvl1pPr>
              <a:defRPr sz="1400" b="0">
                <a:solidFill>
                  <a:srgbClr val="DC5D2A"/>
                </a:solidFill>
              </a:defRPr>
            </a:lvl1pPr>
          </a:lstStyle>
          <a:p>
            <a:r>
              <a:rPr lang="en-GB" dirty="0" smtClean="0"/>
              <a:t>QUALITY. PRODUCTIVITY. INNOVATION.</a:t>
            </a:r>
            <a:endParaRPr lang="en-GB" dirty="0"/>
          </a:p>
        </p:txBody>
      </p:sp>
      <p:sp>
        <p:nvSpPr>
          <p:cNvPr id="16" name="Content Placeholder 2"/>
          <p:cNvSpPr>
            <a:spLocks noGrp="1"/>
          </p:cNvSpPr>
          <p:nvPr>
            <p:ph idx="13" hasCustomPrompt="1"/>
          </p:nvPr>
        </p:nvSpPr>
        <p:spPr>
          <a:xfrm>
            <a:off x="810303" y="1617968"/>
            <a:ext cx="10543495" cy="4399111"/>
          </a:xfrm>
        </p:spPr>
        <p:txBody>
          <a:bodyPr lIns="0"/>
          <a:lstStyle>
            <a:lvl1pPr marL="0" indent="0">
              <a:buNone/>
              <a:defRPr sz="1600" b="1">
                <a:solidFill>
                  <a:srgbClr val="AA0B19"/>
                </a:solidFill>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500">
                <a:solidFill>
                  <a:srgbClr val="4A4E52"/>
                </a:solidFill>
              </a:defRPr>
            </a:lvl3pPr>
            <a:lvl4pPr marL="1600200" indent="-228600">
              <a:buFont typeface="Calibri" panose="020F0502020204030204" pitchFamily="34" charset="0"/>
              <a:buChar char="-"/>
              <a:defRPr sz="1400">
                <a:solidFill>
                  <a:srgbClr val="4A4E52"/>
                </a:solidFill>
              </a:defRPr>
            </a:lvl4pPr>
            <a:lvl5pPr>
              <a:defRPr>
                <a:solidFill>
                  <a:srgbClr val="4A4E52"/>
                </a:solidFill>
              </a:defRPr>
            </a:lvl5pPr>
          </a:lstStyle>
          <a:p>
            <a:pPr lvl="0"/>
            <a:r>
              <a:rPr lang="en-US" dirty="0" smtClean="0"/>
              <a:t>Headline</a:t>
            </a:r>
          </a:p>
          <a:p>
            <a:pPr lvl="1"/>
            <a:r>
              <a:rPr lang="en-US" dirty="0" smtClean="0"/>
              <a:t>Second level</a:t>
            </a:r>
          </a:p>
          <a:p>
            <a:pPr lvl="2"/>
            <a:r>
              <a:rPr lang="en-US" dirty="0" smtClean="0"/>
              <a:t>Third level</a:t>
            </a:r>
          </a:p>
          <a:p>
            <a:pPr lvl="3"/>
            <a:r>
              <a:rPr lang="en-US" dirty="0" smtClean="0"/>
              <a:t>Fourth level</a:t>
            </a:r>
          </a:p>
          <a:p>
            <a:pPr lvl="1"/>
            <a:endParaRPr lang="en-US" dirty="0" smtClean="0"/>
          </a:p>
          <a:p>
            <a:pPr lvl="1"/>
            <a:endParaRPr lang="en-US" dirty="0" smtClean="0"/>
          </a:p>
          <a:p>
            <a:pPr lvl="1"/>
            <a:endParaRPr lang="en-US" dirty="0" smtClean="0"/>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37117" y="302079"/>
            <a:ext cx="1116682" cy="370488"/>
          </a:xfrm>
          <a:prstGeom prst="rect">
            <a:avLst/>
          </a:prstGeom>
        </p:spPr>
      </p:pic>
      <p:sp>
        <p:nvSpPr>
          <p:cNvPr id="8" name="TextBox 19"/>
          <p:cNvSpPr txBox="1"/>
          <p:nvPr userDrawn="1"/>
        </p:nvSpPr>
        <p:spPr>
          <a:xfrm>
            <a:off x="5876731" y="3275112"/>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11" name="TextBox 19"/>
          <p:cNvSpPr txBox="1"/>
          <p:nvPr userDrawn="1"/>
        </p:nvSpPr>
        <p:spPr>
          <a:xfrm>
            <a:off x="781920" y="6400029"/>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Tree>
    <p:extLst>
      <p:ext uri="{BB962C8B-B14F-4D97-AF65-F5344CB8AC3E}">
        <p14:creationId xmlns:p14="http://schemas.microsoft.com/office/powerpoint/2010/main" val="884523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_two_columns">
    <p:spTree>
      <p:nvGrpSpPr>
        <p:cNvPr id="1" name=""/>
        <p:cNvGrpSpPr/>
        <p:nvPr/>
      </p:nvGrpSpPr>
      <p:grpSpPr>
        <a:xfrm>
          <a:off x="0" y="0"/>
          <a:ext cx="0" cy="0"/>
          <a:chOff x="0" y="0"/>
          <a:chExt cx="0" cy="0"/>
        </a:xfrm>
      </p:grpSpPr>
      <p:sp>
        <p:nvSpPr>
          <p:cNvPr id="13" name="Rectangle 12"/>
          <p:cNvSpPr/>
          <p:nvPr userDrawn="1"/>
        </p:nvSpPr>
        <p:spPr>
          <a:xfrm>
            <a:off x="838200" y="6382239"/>
            <a:ext cx="337457" cy="467827"/>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Content Placeholder 2"/>
          <p:cNvSpPr>
            <a:spLocks noGrp="1"/>
          </p:cNvSpPr>
          <p:nvPr>
            <p:ph idx="1" hasCustomPrompt="1"/>
          </p:nvPr>
        </p:nvSpPr>
        <p:spPr>
          <a:xfrm>
            <a:off x="6160655" y="1518557"/>
            <a:ext cx="5193144" cy="4710793"/>
          </a:xfrm>
        </p:spPr>
        <p:txBody>
          <a:bodyPr/>
          <a:lstStyle>
            <a:lvl1pPr marL="0" indent="0">
              <a:buNone/>
              <a:defRPr sz="1600" b="1">
                <a:solidFill>
                  <a:srgbClr val="AA0B19"/>
                </a:solidFill>
              </a:defRPr>
            </a:lvl1pPr>
            <a:lvl2pPr marL="0" indent="0" algn="l">
              <a:buNone/>
              <a:defRPr sz="1600">
                <a:solidFill>
                  <a:srgbClr val="4A4E52"/>
                </a:solidFill>
              </a:defRPr>
            </a:lvl2pPr>
            <a:lvl3pPr marL="834300" indent="-457200">
              <a:buClr>
                <a:srgbClr val="81ADB5"/>
              </a:buClr>
              <a:buFont typeface="Arial" panose="020B0604020202020204" pitchFamily="34" charset="0"/>
              <a:buChar char="•"/>
              <a:defRPr lang="en-US" sz="1500" kern="1200" dirty="0" smtClean="0">
                <a:solidFill>
                  <a:srgbClr val="4A4E52"/>
                </a:solidFill>
                <a:latin typeface="+mn-lt"/>
                <a:ea typeface="+mn-ea"/>
                <a:cs typeface="+mn-cs"/>
              </a:defRPr>
            </a:lvl3pPr>
            <a:lvl4pPr marL="1086300" indent="-342900">
              <a:buFont typeface="Calibri" panose="020F0502020204030204" pitchFamily="34" charset="0"/>
              <a:buChar char="-"/>
              <a:defRPr lang="en-US" sz="1400" kern="1200" dirty="0" smtClean="0">
                <a:solidFill>
                  <a:srgbClr val="4A4E52"/>
                </a:solidFill>
                <a:latin typeface="+mn-lt"/>
                <a:ea typeface="+mn-ea"/>
                <a:cs typeface="+mn-cs"/>
              </a:defRPr>
            </a:lvl4pPr>
            <a:lvl5pPr>
              <a:defRPr>
                <a:solidFill>
                  <a:srgbClr val="4A4E52"/>
                </a:solidFill>
              </a:defRPr>
            </a:lvl5pPr>
          </a:lstStyle>
          <a:p>
            <a:pPr lvl="0"/>
            <a:r>
              <a:rPr lang="en-US" dirty="0" smtClean="0"/>
              <a:t>Headline</a:t>
            </a:r>
          </a:p>
          <a:p>
            <a:pPr lvl="1"/>
            <a:r>
              <a:rPr lang="en-US" dirty="0" smtClean="0"/>
              <a:t>Second level</a:t>
            </a:r>
          </a:p>
          <a:p>
            <a:pPr marL="720000" lvl="2" indent="-342900" algn="l" defTabSz="914400" rtl="0" eaLnBrk="1" latinLnBrk="0" hangingPunct="1">
              <a:lnSpc>
                <a:spcPct val="90000"/>
              </a:lnSpc>
              <a:spcBef>
                <a:spcPts val="500"/>
              </a:spcBef>
              <a:buClr>
                <a:srgbClr val="81ADB5"/>
              </a:buClr>
              <a:buFont typeface="Arial" panose="020B0604020202020204" pitchFamily="34" charset="0"/>
              <a:buChar char="•"/>
            </a:pPr>
            <a:r>
              <a:rPr lang="en-US" dirty="0" smtClean="0"/>
              <a:t>Third level</a:t>
            </a:r>
          </a:p>
          <a:p>
            <a:pPr marL="972000" lvl="3" indent="-228600" algn="l" defTabSz="914400" rtl="0" eaLnBrk="1" latinLnBrk="0" hangingPunct="1">
              <a:lnSpc>
                <a:spcPct val="90000"/>
              </a:lnSpc>
              <a:spcBef>
                <a:spcPts val="500"/>
              </a:spcBef>
              <a:buFont typeface="Calibri" panose="020F0502020204030204" pitchFamily="34" charset="0"/>
              <a:buChar char="-"/>
            </a:pPr>
            <a:r>
              <a:rPr lang="en-US" dirty="0" smtClean="0"/>
              <a:t>Fourth level</a:t>
            </a:r>
          </a:p>
          <a:p>
            <a:pPr lvl="1"/>
            <a:endParaRPr lang="en-US" dirty="0" smtClean="0"/>
          </a:p>
          <a:p>
            <a:pPr lvl="1"/>
            <a:endParaRPr lang="en-US" dirty="0" smtClean="0"/>
          </a:p>
        </p:txBody>
      </p:sp>
      <p:sp>
        <p:nvSpPr>
          <p:cNvPr id="16" name="Content Placeholder 2"/>
          <p:cNvSpPr>
            <a:spLocks noGrp="1"/>
          </p:cNvSpPr>
          <p:nvPr>
            <p:ph idx="13" hasCustomPrompt="1"/>
          </p:nvPr>
        </p:nvSpPr>
        <p:spPr>
          <a:xfrm>
            <a:off x="810304" y="1518557"/>
            <a:ext cx="5193144" cy="4710793"/>
          </a:xfrm>
        </p:spPr>
        <p:txBody>
          <a:bodyPr lIns="0"/>
          <a:lstStyle>
            <a:lvl1pPr marL="0" indent="0">
              <a:buNone/>
              <a:defRPr sz="1600" b="1">
                <a:solidFill>
                  <a:srgbClr val="AA0B19"/>
                </a:solidFill>
              </a:defRPr>
            </a:lvl1pPr>
            <a:lvl2pPr marL="0" indent="0" algn="l">
              <a:buNone/>
              <a:defRPr sz="1600">
                <a:solidFill>
                  <a:srgbClr val="4A4E52"/>
                </a:solidFill>
              </a:defRPr>
            </a:lvl2pPr>
            <a:lvl3pPr marL="720000" indent="-342900">
              <a:buClr>
                <a:srgbClr val="81ADB5"/>
              </a:buClr>
              <a:buFont typeface="Arial" panose="020B0604020202020204" pitchFamily="34" charset="0"/>
              <a:buChar char="•"/>
              <a:defRPr sz="1500">
                <a:solidFill>
                  <a:srgbClr val="4A4E52"/>
                </a:solidFill>
              </a:defRPr>
            </a:lvl3pPr>
            <a:lvl4pPr marL="972000" indent="-228600">
              <a:buFont typeface="Calibri" panose="020F0502020204030204" pitchFamily="34" charset="0"/>
              <a:buChar char="-"/>
              <a:defRPr sz="1400">
                <a:solidFill>
                  <a:srgbClr val="4A4E52"/>
                </a:solidFill>
              </a:defRPr>
            </a:lvl4pPr>
            <a:lvl5pPr>
              <a:defRPr>
                <a:solidFill>
                  <a:srgbClr val="4A4E52"/>
                </a:solidFill>
              </a:defRPr>
            </a:lvl5pPr>
          </a:lstStyle>
          <a:p>
            <a:pPr lvl="0"/>
            <a:r>
              <a:rPr lang="en-US" dirty="0" smtClean="0"/>
              <a:t>Headline</a:t>
            </a:r>
          </a:p>
          <a:p>
            <a:pPr lvl="1"/>
            <a:r>
              <a:rPr lang="en-US" dirty="0" smtClean="0"/>
              <a:t>Second level</a:t>
            </a:r>
          </a:p>
          <a:p>
            <a:pPr lvl="2"/>
            <a:r>
              <a:rPr lang="en-US" dirty="0" smtClean="0"/>
              <a:t>Third level</a:t>
            </a:r>
          </a:p>
          <a:p>
            <a:pPr lvl="3"/>
            <a:r>
              <a:rPr lang="en-US" dirty="0" smtClean="0"/>
              <a:t>Fourth level</a:t>
            </a:r>
          </a:p>
          <a:p>
            <a:pPr lvl="1"/>
            <a:endParaRPr lang="en-US" dirty="0" smtClean="0"/>
          </a:p>
          <a:p>
            <a:pPr lvl="1"/>
            <a:endParaRPr lang="en-US" dirty="0" smtClean="0"/>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37117" y="302079"/>
            <a:ext cx="1116682" cy="370488"/>
          </a:xfrm>
          <a:prstGeom prst="rect">
            <a:avLst/>
          </a:prstGeom>
        </p:spPr>
      </p:pic>
      <p:sp>
        <p:nvSpPr>
          <p:cNvPr id="19" name="Slide Number Placeholder 5"/>
          <p:cNvSpPr>
            <a:spLocks noGrp="1"/>
          </p:cNvSpPr>
          <p:nvPr>
            <p:ph type="sldNum" sz="quarter" idx="12"/>
          </p:nvPr>
        </p:nvSpPr>
        <p:spPr>
          <a:xfrm>
            <a:off x="7632441" y="6342681"/>
            <a:ext cx="3721359" cy="365125"/>
          </a:xfrm>
        </p:spPr>
        <p:txBody>
          <a:bodyPr lIns="0" tIns="0" rIns="0" bIns="0"/>
          <a:lstStyle>
            <a:lvl1pPr>
              <a:defRPr sz="1400" b="0">
                <a:solidFill>
                  <a:srgbClr val="4A4E52"/>
                </a:solidFill>
              </a:defRPr>
            </a:lvl1pPr>
          </a:lstStyle>
          <a:p>
            <a:r>
              <a:rPr lang="en-GB" dirty="0" smtClean="0">
                <a:solidFill>
                  <a:srgbClr val="DC5D2A"/>
                </a:solidFill>
              </a:rPr>
              <a:t>QUALITY. PRODUCTIVITY. INNOVATION.</a:t>
            </a:r>
            <a:endParaRPr lang="en-GB" dirty="0">
              <a:solidFill>
                <a:srgbClr val="DC5D2A"/>
              </a:solidFill>
            </a:endParaRPr>
          </a:p>
        </p:txBody>
      </p:sp>
      <p:sp>
        <p:nvSpPr>
          <p:cNvPr id="10" name="Title 1"/>
          <p:cNvSpPr>
            <a:spLocks noGrp="1"/>
          </p:cNvSpPr>
          <p:nvPr>
            <p:ph type="title" hasCustomPrompt="1"/>
          </p:nvPr>
        </p:nvSpPr>
        <p:spPr>
          <a:xfrm>
            <a:off x="810305" y="233266"/>
            <a:ext cx="8513310" cy="1091681"/>
          </a:xfrm>
        </p:spPr>
        <p:txBody>
          <a:bodyPr lIns="0" anchor="t" anchorCtr="0">
            <a:normAutofit/>
          </a:bodyPr>
          <a:lstStyle>
            <a:lvl1pPr>
              <a:defRPr sz="3600" b="1">
                <a:solidFill>
                  <a:srgbClr val="4A4E52"/>
                </a:solidFill>
                <a:latin typeface="+mn-lt"/>
              </a:defRPr>
            </a:lvl1pPr>
          </a:lstStyle>
          <a:p>
            <a:r>
              <a:rPr lang="en-US" dirty="0" smtClean="0"/>
              <a:t>Slide Title</a:t>
            </a:r>
            <a:endParaRPr lang="en-GB" dirty="0"/>
          </a:p>
        </p:txBody>
      </p:sp>
      <p:sp>
        <p:nvSpPr>
          <p:cNvPr id="9" name="TextBox 19"/>
          <p:cNvSpPr txBox="1"/>
          <p:nvPr userDrawn="1"/>
        </p:nvSpPr>
        <p:spPr>
          <a:xfrm>
            <a:off x="781920" y="6400029"/>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Tree>
    <p:extLst>
      <p:ext uri="{BB962C8B-B14F-4D97-AF65-F5344CB8AC3E}">
        <p14:creationId xmlns:p14="http://schemas.microsoft.com/office/powerpoint/2010/main" val="299012242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aphic_on_the_left">
    <p:spTree>
      <p:nvGrpSpPr>
        <p:cNvPr id="1" name=""/>
        <p:cNvGrpSpPr/>
        <p:nvPr/>
      </p:nvGrpSpPr>
      <p:grpSpPr>
        <a:xfrm>
          <a:off x="0" y="0"/>
          <a:ext cx="0" cy="0"/>
          <a:chOff x="0" y="0"/>
          <a:chExt cx="0" cy="0"/>
        </a:xfrm>
      </p:grpSpPr>
      <p:sp>
        <p:nvSpPr>
          <p:cNvPr id="11" name="Content Placeholder 2"/>
          <p:cNvSpPr>
            <a:spLocks noGrp="1"/>
          </p:cNvSpPr>
          <p:nvPr>
            <p:ph idx="14" hasCustomPrompt="1"/>
          </p:nvPr>
        </p:nvSpPr>
        <p:spPr>
          <a:xfrm>
            <a:off x="6160655" y="1620348"/>
            <a:ext cx="5193144" cy="4396731"/>
          </a:xfrm>
        </p:spPr>
        <p:txBody>
          <a:bodyPr/>
          <a:lstStyle>
            <a:lvl1pPr marL="0" indent="0">
              <a:buNone/>
              <a:defRPr sz="1600" b="1">
                <a:solidFill>
                  <a:srgbClr val="AA0B19"/>
                </a:solidFill>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lang="en-US" sz="1500" kern="1200" dirty="0" smtClean="0">
                <a:solidFill>
                  <a:srgbClr val="4A4E52"/>
                </a:solidFill>
                <a:latin typeface="+mn-lt"/>
                <a:ea typeface="+mn-ea"/>
                <a:cs typeface="+mn-cs"/>
              </a:defRPr>
            </a:lvl3pPr>
            <a:lvl4pPr marL="1600200" indent="-228600">
              <a:buFont typeface="Calibri" panose="020F0502020204030204" pitchFamily="34" charset="0"/>
              <a:buChar char="-"/>
              <a:defRPr lang="en-US" sz="1400" kern="1200" dirty="0" smtClean="0">
                <a:solidFill>
                  <a:srgbClr val="4A4E52"/>
                </a:solidFill>
                <a:latin typeface="+mn-lt"/>
                <a:ea typeface="+mn-ea"/>
                <a:cs typeface="+mn-cs"/>
              </a:defRPr>
            </a:lvl4pPr>
            <a:lvl5pPr>
              <a:defRPr>
                <a:solidFill>
                  <a:srgbClr val="4A4E52"/>
                </a:solidFill>
              </a:defRPr>
            </a:lvl5pPr>
          </a:lstStyle>
          <a:p>
            <a:pPr lvl="0"/>
            <a:r>
              <a:rPr lang="en-US" dirty="0" smtClean="0"/>
              <a:t>Headline</a:t>
            </a:r>
          </a:p>
          <a:p>
            <a:pPr lvl="1"/>
            <a:r>
              <a:rPr lang="en-US" dirty="0" smtClean="0"/>
              <a:t>Second level</a:t>
            </a:r>
          </a:p>
          <a:p>
            <a:pPr marL="1257300" lvl="2" indent="-342900" algn="l" defTabSz="914400" rtl="0" eaLnBrk="1" latinLnBrk="0" hangingPunct="1">
              <a:lnSpc>
                <a:spcPct val="90000"/>
              </a:lnSpc>
              <a:spcBef>
                <a:spcPts val="500"/>
              </a:spcBef>
              <a:buClr>
                <a:srgbClr val="81ADB5"/>
              </a:buClr>
              <a:buFont typeface="Arial" panose="020B0604020202020204" pitchFamily="34" charset="0"/>
              <a:buChar char="•"/>
            </a:pPr>
            <a:r>
              <a:rPr lang="en-US" dirty="0" smtClean="0"/>
              <a:t>Third level</a:t>
            </a:r>
          </a:p>
          <a:p>
            <a:pPr lvl="3"/>
            <a:r>
              <a:rPr lang="en-US" dirty="0" smtClean="0"/>
              <a:t>Fourth level</a:t>
            </a:r>
          </a:p>
          <a:p>
            <a:pPr lvl="1"/>
            <a:endParaRPr lang="en-US" dirty="0" smtClean="0"/>
          </a:p>
          <a:p>
            <a:pPr lvl="1"/>
            <a:endParaRPr lang="en-US" dirty="0" smtClean="0"/>
          </a:p>
        </p:txBody>
      </p:sp>
      <p:sp>
        <p:nvSpPr>
          <p:cNvPr id="13" name="Rectangle 12"/>
          <p:cNvSpPr/>
          <p:nvPr userDrawn="1"/>
        </p:nvSpPr>
        <p:spPr>
          <a:xfrm>
            <a:off x="838200" y="6382239"/>
            <a:ext cx="337457" cy="467827"/>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Content Placeholder 2"/>
          <p:cNvSpPr>
            <a:spLocks noGrp="1"/>
          </p:cNvSpPr>
          <p:nvPr>
            <p:ph idx="13" hasCustomPrompt="1"/>
          </p:nvPr>
        </p:nvSpPr>
        <p:spPr>
          <a:xfrm>
            <a:off x="810304" y="1617968"/>
            <a:ext cx="5193144" cy="4399111"/>
          </a:xfrm>
        </p:spPr>
        <p:txBody>
          <a:bodyPr lIns="0"/>
          <a:lstStyle>
            <a:lvl1pPr marL="0" indent="0">
              <a:buNone/>
              <a:defRPr sz="1600" b="1">
                <a:solidFill>
                  <a:srgbClr val="AA0B19"/>
                </a:solidFill>
              </a:defRPr>
            </a:lvl1pPr>
            <a:lvl2pPr marL="0" indent="0" algn="l">
              <a:buNone/>
              <a:defRPr sz="2400">
                <a:solidFill>
                  <a:srgbClr val="4A4E52"/>
                </a:solidFill>
              </a:defRPr>
            </a:lvl2pPr>
            <a:lvl3pPr marL="1257300" indent="-342900">
              <a:buClr>
                <a:srgbClr val="81ADB5"/>
              </a:buClr>
              <a:buFont typeface="Arial" panose="020B0604020202020204" pitchFamily="34" charset="0"/>
              <a:buChar char="•"/>
              <a:defRPr sz="3000">
                <a:solidFill>
                  <a:srgbClr val="4A4E52"/>
                </a:solidFill>
              </a:defRPr>
            </a:lvl3pPr>
            <a:lvl4pPr marL="1600200" indent="-228600">
              <a:buFont typeface="Calibri" panose="020F0502020204030204" pitchFamily="34" charset="0"/>
              <a:buChar char="-"/>
              <a:defRPr sz="2400">
                <a:solidFill>
                  <a:srgbClr val="4A4E52"/>
                </a:solidFill>
              </a:defRPr>
            </a:lvl4pPr>
            <a:lvl5pPr>
              <a:defRPr>
                <a:solidFill>
                  <a:srgbClr val="4A4E52"/>
                </a:solidFill>
              </a:defRPr>
            </a:lvl5pPr>
          </a:lstStyle>
          <a:p>
            <a:pPr lvl="0"/>
            <a:r>
              <a:rPr lang="en-US" dirty="0" smtClean="0"/>
              <a:t>Insert chart/ graphic here</a:t>
            </a:r>
          </a:p>
          <a:p>
            <a:pPr lvl="1"/>
            <a:endParaRPr lang="en-US" dirty="0" smtClean="0"/>
          </a:p>
          <a:p>
            <a:pPr lvl="1"/>
            <a:endParaRPr lang="en-US" dirty="0" smtClean="0"/>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6178" y="268590"/>
            <a:ext cx="1217621" cy="403977"/>
          </a:xfrm>
          <a:prstGeom prst="rect">
            <a:avLst/>
          </a:prstGeom>
        </p:spPr>
      </p:pic>
      <p:sp>
        <p:nvSpPr>
          <p:cNvPr id="9" name="Slide Number Placeholder 5"/>
          <p:cNvSpPr>
            <a:spLocks noGrp="1"/>
          </p:cNvSpPr>
          <p:nvPr>
            <p:ph type="sldNum" sz="quarter" idx="12"/>
          </p:nvPr>
        </p:nvSpPr>
        <p:spPr>
          <a:xfrm>
            <a:off x="7632441" y="6342681"/>
            <a:ext cx="3721359" cy="365125"/>
          </a:xfrm>
        </p:spPr>
        <p:txBody>
          <a:bodyPr lIns="0" tIns="0" rIns="0" bIns="0"/>
          <a:lstStyle>
            <a:lvl1pPr>
              <a:defRPr sz="1400" b="0">
                <a:solidFill>
                  <a:srgbClr val="4A4E52"/>
                </a:solidFill>
              </a:defRPr>
            </a:lvl1pPr>
          </a:lstStyle>
          <a:p>
            <a:r>
              <a:rPr lang="en-GB" dirty="0" smtClean="0">
                <a:solidFill>
                  <a:srgbClr val="DC5D2A"/>
                </a:solidFill>
              </a:rPr>
              <a:t>QUALITY. PRODUCTIVITY. INNOVATION.</a:t>
            </a:r>
            <a:endParaRPr lang="en-GB" dirty="0">
              <a:solidFill>
                <a:srgbClr val="DC5D2A"/>
              </a:solidFill>
            </a:endParaRPr>
          </a:p>
        </p:txBody>
      </p:sp>
      <p:sp>
        <p:nvSpPr>
          <p:cNvPr id="10" name="Title 1"/>
          <p:cNvSpPr>
            <a:spLocks noGrp="1"/>
          </p:cNvSpPr>
          <p:nvPr>
            <p:ph type="title" hasCustomPrompt="1"/>
          </p:nvPr>
        </p:nvSpPr>
        <p:spPr>
          <a:xfrm>
            <a:off x="810305" y="233266"/>
            <a:ext cx="8513310" cy="1091681"/>
          </a:xfrm>
        </p:spPr>
        <p:txBody>
          <a:bodyPr lIns="0" anchor="t" anchorCtr="0">
            <a:normAutofit/>
          </a:bodyPr>
          <a:lstStyle>
            <a:lvl1pPr>
              <a:defRPr sz="3600" b="1">
                <a:solidFill>
                  <a:srgbClr val="4A4E52"/>
                </a:solidFill>
                <a:latin typeface="+mn-lt"/>
              </a:defRPr>
            </a:lvl1pPr>
          </a:lstStyle>
          <a:p>
            <a:r>
              <a:rPr lang="en-US" dirty="0" smtClean="0"/>
              <a:t>Slide Title</a:t>
            </a:r>
            <a:endParaRPr lang="en-GB" dirty="0"/>
          </a:p>
        </p:txBody>
      </p:sp>
      <p:sp>
        <p:nvSpPr>
          <p:cNvPr id="12" name="TextBox 19"/>
          <p:cNvSpPr txBox="1"/>
          <p:nvPr userDrawn="1"/>
        </p:nvSpPr>
        <p:spPr>
          <a:xfrm>
            <a:off x="781920" y="6400029"/>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Tree>
    <p:extLst>
      <p:ext uri="{BB962C8B-B14F-4D97-AF65-F5344CB8AC3E}">
        <p14:creationId xmlns:p14="http://schemas.microsoft.com/office/powerpoint/2010/main" val="267644309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a:t>
            </a:r>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454078-FBCE-4758-9F4C-1C7F78520755}" type="slidenum">
              <a:rPr lang="en-GB" smtClean="0"/>
              <a:t>‹#›</a:t>
            </a:fld>
            <a:endParaRPr lang="en-GB" dirty="0"/>
          </a:p>
        </p:txBody>
      </p:sp>
    </p:spTree>
    <p:extLst>
      <p:ext uri="{BB962C8B-B14F-4D97-AF65-F5344CB8AC3E}">
        <p14:creationId xmlns:p14="http://schemas.microsoft.com/office/powerpoint/2010/main" val="3912548865"/>
      </p:ext>
    </p:extLst>
  </p:cSld>
  <p:clrMap bg1="lt1" tx1="dk1" bg2="lt2" tx2="dk2" accent1="accent1" accent2="accent2" accent3="accent3" accent4="accent4" accent5="accent5" accent6="accent6" hlink="hlink" folHlink="folHlink"/>
  <p:sldLayoutIdLst>
    <p:sldLayoutId id="2147483669" r:id="rId1"/>
    <p:sldLayoutId id="2147483649" r:id="rId2"/>
    <p:sldLayoutId id="2147483679" r:id="rId3"/>
    <p:sldLayoutId id="2147483675" r:id="rId4"/>
    <p:sldLayoutId id="2147483674" r:id="rId5"/>
    <p:sldLayoutId id="2147483677" r:id="rId6"/>
    <p:sldLayoutId id="2147483671" r:id="rId7"/>
    <p:sldLayoutId id="2147483665" r:id="rId8"/>
    <p:sldLayoutId id="2147483672" r:id="rId9"/>
    <p:sldLayoutId id="2147483660" r:id="rId10"/>
    <p:sldLayoutId id="2147483676"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1.xml"/><Relationship Id="rId4"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Language Basics</a:t>
            </a:r>
            <a:endParaRPr lang="en-US" dirty="0"/>
          </a:p>
        </p:txBody>
      </p:sp>
    </p:spTree>
    <p:extLst>
      <p:ext uri="{BB962C8B-B14F-4D97-AF65-F5344CB8AC3E}">
        <p14:creationId xmlns:p14="http://schemas.microsoft.com/office/powerpoint/2010/main" val="25828398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Logical Operators</a:t>
            </a:r>
            <a:endParaRPr lang="en-US" dirty="0"/>
          </a:p>
        </p:txBody>
      </p:sp>
      <p:sp>
        <p:nvSpPr>
          <p:cNvPr id="3" name="Slide Number Placeholder 2"/>
          <p:cNvSpPr>
            <a:spLocks noGrp="1"/>
          </p:cNvSpPr>
          <p:nvPr>
            <p:ph type="sldNum" sz="quarter" idx="12"/>
          </p:nvPr>
        </p:nvSpPr>
        <p:spPr/>
        <p:txBody>
          <a:bodyPr/>
          <a:lstStyle/>
          <a:p>
            <a:r>
              <a:rPr lang="en-GB" dirty="0" smtClean="0"/>
              <a:t>QUALITY. PRODUCTIVITY. INNOVATION.</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3382501672"/>
              </p:ext>
            </p:extLst>
          </p:nvPr>
        </p:nvGraphicFramePr>
        <p:xfrm>
          <a:off x="895924" y="2459167"/>
          <a:ext cx="10270059" cy="2743200"/>
        </p:xfrm>
        <a:graphic>
          <a:graphicData uri="http://schemas.openxmlformats.org/drawingml/2006/table">
            <a:tbl>
              <a:tblPr firstRow="1" bandRow="1">
                <a:tableStyleId>{5C22544A-7EE6-4342-B048-85BDC9FD1C3A}</a:tableStyleId>
              </a:tblPr>
              <a:tblGrid>
                <a:gridCol w="1589699"/>
                <a:gridCol w="8680360"/>
              </a:tblGrid>
              <a:tr h="699176">
                <a:tc>
                  <a:txBody>
                    <a:bodyPr/>
                    <a:lstStyle/>
                    <a:p>
                      <a:r>
                        <a:rPr lang="en-US" sz="2000" dirty="0" smtClean="0"/>
                        <a:t>Operator</a:t>
                      </a:r>
                      <a:endParaRPr lang="en-GB" sz="20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A4E52"/>
                    </a:solidFill>
                  </a:tcPr>
                </a:tc>
                <a:tc>
                  <a:txBody>
                    <a:bodyPr/>
                    <a:lstStyle/>
                    <a:p>
                      <a:r>
                        <a:rPr lang="en-US" sz="2000" dirty="0" smtClean="0"/>
                        <a:t>Description</a:t>
                      </a:r>
                      <a:endParaRPr lang="en-GB" sz="2000" dirty="0" smtClean="0"/>
                    </a:p>
                    <a:p>
                      <a:endParaRPr lang="en-GB" sz="20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A4E52"/>
                    </a:solidFill>
                  </a:tcPr>
                </a:tc>
              </a:tr>
              <a:tr h="121596">
                <a:tc>
                  <a:txBody>
                    <a:bodyPr/>
                    <a:lstStyle/>
                    <a:p>
                      <a:endParaRPr lang="en-GB" sz="2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1ADB5"/>
                    </a:solidFill>
                  </a:tcPr>
                </a:tc>
                <a:tc>
                  <a:txBody>
                    <a:bodyPr/>
                    <a:lstStyle/>
                    <a:p>
                      <a:endParaRPr lang="en-GB" sz="2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1ADB5"/>
                    </a:solidFill>
                  </a:tcPr>
                </a:tc>
              </a:tr>
              <a:tr h="378938">
                <a:tc>
                  <a:txBody>
                    <a:bodyPr/>
                    <a:lstStyle/>
                    <a:p>
                      <a:r>
                        <a:rPr lang="en-US" sz="1800" dirty="0" smtClean="0"/>
                        <a:t>&amp;&amp;</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l"/>
                      <a:r>
                        <a:rPr lang="en-US" sz="1800" b="0" i="0" kern="1200" dirty="0" smtClean="0">
                          <a:solidFill>
                            <a:schemeClr val="dk1"/>
                          </a:solidFill>
                          <a:effectLst/>
                          <a:latin typeface="+mn-lt"/>
                          <a:ea typeface="+mn-ea"/>
                          <a:cs typeface="+mn-cs"/>
                        </a:rPr>
                        <a:t>Called Logical AND operator. If both the operands are non-zero, then the condition becomes true</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a:txBody>
                    <a:bodyPr/>
                    <a:lstStyle/>
                    <a:p>
                      <a:r>
                        <a:rPr lang="en-GB" sz="1800" dirty="0" smtClean="0"/>
                        <a: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l"/>
                      <a:r>
                        <a:rPr lang="en-US" sz="1800" b="0" i="0" kern="1200" dirty="0" smtClean="0">
                          <a:solidFill>
                            <a:schemeClr val="dk1"/>
                          </a:solidFill>
                          <a:effectLst/>
                          <a:latin typeface="+mn-lt"/>
                          <a:ea typeface="+mn-ea"/>
                          <a:cs typeface="+mn-cs"/>
                        </a:rPr>
                        <a:t>Called Logical OR Operator. If any of the two operands are non-zero, then the condition becomes true</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a:txBody>
                    <a:bodyPr/>
                    <a:lstStyle/>
                    <a:p>
                      <a:r>
                        <a:rPr lang="en-GB" sz="1800" dirty="0" smtClean="0"/>
                        <a: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l"/>
                      <a:r>
                        <a:rPr lang="en-US" sz="1800" b="0" i="0" kern="1200" dirty="0" smtClean="0">
                          <a:solidFill>
                            <a:schemeClr val="dk1"/>
                          </a:solidFill>
                          <a:effectLst/>
                          <a:latin typeface="+mn-lt"/>
                          <a:ea typeface="+mn-ea"/>
                          <a:cs typeface="+mn-cs"/>
                        </a:rPr>
                        <a:t>Called Logical NOT Operator. Use to reverses the logical state of its operand. If a condition is true then Logical NOT operator will make false</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bl>
          </a:graphicData>
        </a:graphic>
      </p:graphicFrame>
    </p:spTree>
    <p:extLst>
      <p:ext uri="{BB962C8B-B14F-4D97-AF65-F5344CB8AC3E}">
        <p14:creationId xmlns:p14="http://schemas.microsoft.com/office/powerpoint/2010/main" val="20334806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Assignment Operators</a:t>
            </a:r>
            <a:endParaRPr lang="en-US" dirty="0"/>
          </a:p>
        </p:txBody>
      </p:sp>
      <p:sp>
        <p:nvSpPr>
          <p:cNvPr id="3" name="Slide Number Placeholder 2"/>
          <p:cNvSpPr>
            <a:spLocks noGrp="1"/>
          </p:cNvSpPr>
          <p:nvPr>
            <p:ph type="sldNum" sz="quarter" idx="12"/>
          </p:nvPr>
        </p:nvSpPr>
        <p:spPr/>
        <p:txBody>
          <a:bodyPr/>
          <a:lstStyle/>
          <a:p>
            <a:r>
              <a:rPr lang="en-GB" dirty="0" smtClean="0"/>
              <a:t>QUALITY. PRODUCTIVITY. INNOVATION.</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1608463988"/>
              </p:ext>
            </p:extLst>
          </p:nvPr>
        </p:nvGraphicFramePr>
        <p:xfrm>
          <a:off x="895924" y="1416675"/>
          <a:ext cx="10270059" cy="4402298"/>
        </p:xfrm>
        <a:graphic>
          <a:graphicData uri="http://schemas.openxmlformats.org/drawingml/2006/table">
            <a:tbl>
              <a:tblPr firstRow="1" bandRow="1">
                <a:tableStyleId>{5C22544A-7EE6-4342-B048-85BDC9FD1C3A}</a:tableStyleId>
              </a:tblPr>
              <a:tblGrid>
                <a:gridCol w="1589699"/>
                <a:gridCol w="8680360"/>
              </a:tblGrid>
              <a:tr h="494286">
                <a:tc>
                  <a:txBody>
                    <a:bodyPr/>
                    <a:lstStyle/>
                    <a:p>
                      <a:r>
                        <a:rPr lang="en-US" sz="2000" dirty="0" smtClean="0"/>
                        <a:t>Operator</a:t>
                      </a:r>
                      <a:endParaRPr lang="en-GB" sz="20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A4E52"/>
                    </a:solidFill>
                  </a:tcPr>
                </a:tc>
                <a:tc>
                  <a:txBody>
                    <a:bodyPr/>
                    <a:lstStyle/>
                    <a:p>
                      <a:r>
                        <a:rPr lang="en-US" sz="2000" dirty="0" smtClean="0"/>
                        <a:t>Description</a:t>
                      </a:r>
                      <a:endParaRPr lang="en-GB" sz="2000" dirty="0" smtClean="0"/>
                    </a:p>
                    <a:p>
                      <a:endParaRPr lang="en-GB" sz="20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A4E52"/>
                    </a:solidFill>
                  </a:tcPr>
                </a:tc>
              </a:tr>
              <a:tr h="121596">
                <a:tc>
                  <a:txBody>
                    <a:bodyPr/>
                    <a:lstStyle/>
                    <a:p>
                      <a:endParaRPr lang="en-GB" sz="2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1ADB5"/>
                    </a:solidFill>
                  </a:tcPr>
                </a:tc>
                <a:tc>
                  <a:txBody>
                    <a:bodyPr/>
                    <a:lstStyle/>
                    <a:p>
                      <a:endParaRPr lang="en-GB" sz="2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1ADB5"/>
                    </a:solidFill>
                  </a:tcPr>
                </a:tc>
              </a:tr>
              <a:tr h="378938">
                <a:tc>
                  <a:txBody>
                    <a:bodyPr/>
                    <a:lstStyle/>
                    <a:p>
                      <a:r>
                        <a:rPr lang="en-US" sz="1800" dirty="0" smtClean="0"/>
                        <a: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l"/>
                      <a:r>
                        <a:rPr lang="en-US" sz="1800" b="0" i="0" kern="1200" dirty="0" smtClean="0">
                          <a:solidFill>
                            <a:schemeClr val="dk1"/>
                          </a:solidFill>
                          <a:effectLst/>
                          <a:latin typeface="+mn-lt"/>
                          <a:ea typeface="+mn-ea"/>
                          <a:cs typeface="+mn-cs"/>
                        </a:rPr>
                        <a:t>Simple assignment operator, Assigns values from right side operands to left side operand</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a:txBody>
                    <a:bodyPr/>
                    <a:lstStyle/>
                    <a:p>
                      <a:r>
                        <a:rPr lang="en-GB" sz="1800" dirty="0" smtClean="0"/>
                        <a: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l"/>
                      <a:r>
                        <a:rPr lang="en-US" sz="1800" b="0" i="0" kern="1200" dirty="0" smtClean="0">
                          <a:solidFill>
                            <a:schemeClr val="dk1"/>
                          </a:solidFill>
                          <a:effectLst/>
                          <a:latin typeface="+mn-lt"/>
                          <a:ea typeface="+mn-ea"/>
                          <a:cs typeface="+mn-cs"/>
                        </a:rPr>
                        <a:t>Add AND assignment operator, It adds right operand to the left operand and assign the result to left operand</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a:txBody>
                    <a:bodyPr/>
                    <a:lstStyle/>
                    <a:p>
                      <a:r>
                        <a:rPr lang="en-GB" sz="1800" dirty="0" smtClean="0"/>
                        <a: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l"/>
                      <a:r>
                        <a:rPr lang="en-US" sz="1800" b="0" i="0" kern="1200" dirty="0" smtClean="0">
                          <a:solidFill>
                            <a:schemeClr val="dk1"/>
                          </a:solidFill>
                          <a:effectLst/>
                          <a:latin typeface="+mn-lt"/>
                          <a:ea typeface="+mn-ea"/>
                          <a:cs typeface="+mn-cs"/>
                        </a:rPr>
                        <a:t>Subtract AND assignment operator, It subtracts right operand from the left operand and assign the result to left operand</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a:txBody>
                    <a:bodyPr/>
                    <a:lstStyle/>
                    <a:p>
                      <a:r>
                        <a:rPr lang="en-GB" sz="1800" dirty="0" smtClean="0"/>
                        <a: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l"/>
                      <a:r>
                        <a:rPr lang="en-US" sz="1800" b="0" i="0" kern="1200" dirty="0" smtClean="0">
                          <a:solidFill>
                            <a:schemeClr val="dk1"/>
                          </a:solidFill>
                          <a:effectLst/>
                          <a:latin typeface="+mn-lt"/>
                          <a:ea typeface="+mn-ea"/>
                          <a:cs typeface="+mn-cs"/>
                        </a:rPr>
                        <a:t>Multiply AND assignment operator, It multiplies right operand with the left operand and assign the result to left operand</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a:txBody>
                    <a:bodyPr/>
                    <a:lstStyle/>
                    <a:p>
                      <a:r>
                        <a:rPr lang="en-GB" sz="1800" dirty="0" smtClean="0"/>
                        <a: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l"/>
                      <a:r>
                        <a:rPr lang="en-US" sz="1800" b="0" i="0" kern="1200" dirty="0" smtClean="0">
                          <a:solidFill>
                            <a:schemeClr val="dk1"/>
                          </a:solidFill>
                          <a:effectLst/>
                          <a:latin typeface="+mn-lt"/>
                          <a:ea typeface="+mn-ea"/>
                          <a:cs typeface="+mn-cs"/>
                        </a:rPr>
                        <a:t>Divide AND assignment operator, It divides left operand with the right operand and assign the result to left operand</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a:txBody>
                    <a:bodyPr/>
                    <a:lstStyle/>
                    <a:p>
                      <a:r>
                        <a:rPr lang="en-GB" sz="1800" dirty="0" smtClean="0"/>
                        <a: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l"/>
                      <a:r>
                        <a:rPr lang="en-US" sz="1800" b="0" i="0" kern="1200" dirty="0" smtClean="0">
                          <a:solidFill>
                            <a:schemeClr val="dk1"/>
                          </a:solidFill>
                          <a:effectLst/>
                          <a:latin typeface="+mn-lt"/>
                          <a:ea typeface="+mn-ea"/>
                          <a:cs typeface="+mn-cs"/>
                        </a:rPr>
                        <a:t>Modulus AND assignment operator, It takes modulus using two operands and assign the result to left operand</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bl>
          </a:graphicData>
        </a:graphic>
      </p:graphicFrame>
    </p:spTree>
    <p:extLst>
      <p:ext uri="{BB962C8B-B14F-4D97-AF65-F5344CB8AC3E}">
        <p14:creationId xmlns:p14="http://schemas.microsoft.com/office/powerpoint/2010/main" val="25871175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Assignment Operators</a:t>
            </a:r>
          </a:p>
        </p:txBody>
      </p:sp>
      <p:sp>
        <p:nvSpPr>
          <p:cNvPr id="3" name="Slide Number Placeholder 2"/>
          <p:cNvSpPr>
            <a:spLocks noGrp="1"/>
          </p:cNvSpPr>
          <p:nvPr>
            <p:ph type="sldNum" sz="quarter" idx="12"/>
          </p:nvPr>
        </p:nvSpPr>
        <p:spPr/>
        <p:txBody>
          <a:bodyPr/>
          <a:lstStyle/>
          <a:p>
            <a:r>
              <a:rPr lang="en-GB" dirty="0" smtClean="0"/>
              <a:t>QUALITY. PRODUCTIVITY. INNOVATION.</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2710326826"/>
              </p:ext>
            </p:extLst>
          </p:nvPr>
        </p:nvGraphicFramePr>
        <p:xfrm>
          <a:off x="895924" y="1867440"/>
          <a:ext cx="10270059" cy="2717650"/>
        </p:xfrm>
        <a:graphic>
          <a:graphicData uri="http://schemas.openxmlformats.org/drawingml/2006/table">
            <a:tbl>
              <a:tblPr firstRow="1" bandRow="1">
                <a:tableStyleId>{5C22544A-7EE6-4342-B048-85BDC9FD1C3A}</a:tableStyleId>
              </a:tblPr>
              <a:tblGrid>
                <a:gridCol w="1589699"/>
                <a:gridCol w="8680360"/>
              </a:tblGrid>
              <a:tr h="494286">
                <a:tc>
                  <a:txBody>
                    <a:bodyPr/>
                    <a:lstStyle/>
                    <a:p>
                      <a:r>
                        <a:rPr lang="en-US" sz="2000" dirty="0" smtClean="0"/>
                        <a:t>Operator</a:t>
                      </a:r>
                      <a:endParaRPr lang="en-GB" sz="20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A4E52"/>
                    </a:solidFill>
                  </a:tcPr>
                </a:tc>
                <a:tc>
                  <a:txBody>
                    <a:bodyPr/>
                    <a:lstStyle/>
                    <a:p>
                      <a:r>
                        <a:rPr lang="en-US" sz="2000" dirty="0" smtClean="0"/>
                        <a:t>Description</a:t>
                      </a:r>
                      <a:endParaRPr lang="en-GB" sz="2000" dirty="0" smtClean="0"/>
                    </a:p>
                    <a:p>
                      <a:endParaRPr lang="en-GB" sz="20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A4E52"/>
                    </a:solidFill>
                  </a:tcPr>
                </a:tc>
              </a:tr>
              <a:tr h="121596">
                <a:tc>
                  <a:txBody>
                    <a:bodyPr/>
                    <a:lstStyle/>
                    <a:p>
                      <a:endParaRPr lang="en-GB" sz="2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1ADB5"/>
                    </a:solidFill>
                  </a:tcPr>
                </a:tc>
                <a:tc>
                  <a:txBody>
                    <a:bodyPr/>
                    <a:lstStyle/>
                    <a:p>
                      <a:endParaRPr lang="en-GB" sz="2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1ADB5"/>
                    </a:solidFill>
                  </a:tcPr>
                </a:tc>
              </a:tr>
              <a:tr h="378938">
                <a:tc>
                  <a:txBody>
                    <a:bodyPr/>
                    <a:lstStyle/>
                    <a:p>
                      <a:r>
                        <a:rPr lang="en-US" sz="1800" dirty="0" smtClean="0"/>
                        <a:t>&lt;&lt;=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l"/>
                      <a:r>
                        <a:rPr lang="en-US" sz="1800" b="0" i="0" kern="1200" dirty="0" smtClean="0">
                          <a:solidFill>
                            <a:schemeClr val="dk1"/>
                          </a:solidFill>
                          <a:effectLst/>
                          <a:latin typeface="+mn-lt"/>
                          <a:ea typeface="+mn-ea"/>
                          <a:cs typeface="+mn-cs"/>
                        </a:rPr>
                        <a:t>Left shift AND assignment operator</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a:txBody>
                    <a:bodyPr/>
                    <a:lstStyle/>
                    <a:p>
                      <a:r>
                        <a:rPr lang="en-GB" sz="1800" dirty="0" smtClean="0"/>
                        <a:t>&gt;&gt;=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l"/>
                      <a:r>
                        <a:rPr lang="en-US" sz="1800" b="0" i="0" kern="1200" dirty="0" smtClean="0">
                          <a:solidFill>
                            <a:schemeClr val="dk1"/>
                          </a:solidFill>
                          <a:effectLst/>
                          <a:latin typeface="+mn-lt"/>
                          <a:ea typeface="+mn-ea"/>
                          <a:cs typeface="+mn-cs"/>
                        </a:rPr>
                        <a:t>Right shift AND assignment operator</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a:txBody>
                    <a:bodyPr/>
                    <a:lstStyle/>
                    <a:p>
                      <a:r>
                        <a:rPr lang="en-GB" sz="1800" dirty="0" smtClean="0"/>
                        <a:t>&amp;=</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l"/>
                      <a:r>
                        <a:rPr lang="en-US" sz="1800" b="0" i="0" kern="1200" dirty="0" smtClean="0">
                          <a:solidFill>
                            <a:schemeClr val="dk1"/>
                          </a:solidFill>
                          <a:effectLst/>
                          <a:latin typeface="+mn-lt"/>
                          <a:ea typeface="+mn-ea"/>
                          <a:cs typeface="+mn-cs"/>
                        </a:rPr>
                        <a:t>Bitwise AND assignment operator</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a:txBody>
                    <a:bodyPr/>
                    <a:lstStyle/>
                    <a:p>
                      <a:r>
                        <a:rPr lang="en-GB" sz="1800" dirty="0" smtClean="0"/>
                        <a: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l"/>
                      <a:r>
                        <a:rPr lang="en-US" sz="1800" b="0" i="0" kern="1200" dirty="0" smtClean="0">
                          <a:solidFill>
                            <a:schemeClr val="dk1"/>
                          </a:solidFill>
                          <a:effectLst/>
                          <a:latin typeface="+mn-lt"/>
                          <a:ea typeface="+mn-ea"/>
                          <a:cs typeface="+mn-cs"/>
                        </a:rPr>
                        <a:t>bitwise exclusive OR and assignment operator</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a:txBody>
                    <a:bodyPr/>
                    <a:lstStyle/>
                    <a:p>
                      <a:r>
                        <a:rPr lang="en-GB" sz="1800" dirty="0" smtClean="0"/>
                        <a: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l"/>
                      <a:r>
                        <a:rPr lang="en-US" sz="1800" b="0" i="0" kern="1200" dirty="0" smtClean="0">
                          <a:solidFill>
                            <a:schemeClr val="dk1"/>
                          </a:solidFill>
                          <a:effectLst/>
                          <a:latin typeface="+mn-lt"/>
                          <a:ea typeface="+mn-ea"/>
                          <a:cs typeface="+mn-cs"/>
                        </a:rPr>
                        <a:t>bitwise inclusive OR and assignment operator</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bl>
          </a:graphicData>
        </a:graphic>
      </p:graphicFrame>
    </p:spTree>
    <p:extLst>
      <p:ext uri="{BB962C8B-B14F-4D97-AF65-F5344CB8AC3E}">
        <p14:creationId xmlns:p14="http://schemas.microsoft.com/office/powerpoint/2010/main" val="37983649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60655" y="2305318"/>
            <a:ext cx="5193144" cy="2099257"/>
          </a:xfrm>
        </p:spPr>
        <p:txBody>
          <a:bodyPr/>
          <a:lstStyle/>
          <a:p>
            <a:pPr lvl="1" algn="just">
              <a:spcBef>
                <a:spcPts val="1000"/>
              </a:spcBef>
            </a:pPr>
            <a:r>
              <a:rPr lang="en-GB" sz="2000" i="1" dirty="0" smtClean="0"/>
              <a:t>Conditional operator</a:t>
            </a:r>
            <a:r>
              <a:rPr lang="en-GB" sz="2000" dirty="0" smtClean="0"/>
              <a:t> is also known as the ternary operator. This operator consists of three operands and is used to evaluate Boolean expressions. The goal of the operator is to decide which value should be assigned to the variable</a:t>
            </a:r>
            <a:endParaRPr lang="en-GB" sz="2000" dirty="0"/>
          </a:p>
          <a:p>
            <a:pPr algn="just"/>
            <a:endParaRPr lang="en-US" dirty="0" smtClean="0"/>
          </a:p>
        </p:txBody>
      </p:sp>
      <p:sp>
        <p:nvSpPr>
          <p:cNvPr id="3" name="Content Placeholder 2"/>
          <p:cNvSpPr>
            <a:spLocks noGrp="1"/>
          </p:cNvSpPr>
          <p:nvPr>
            <p:ph idx="13"/>
          </p:nvPr>
        </p:nvSpPr>
        <p:spPr/>
        <p:txBody>
          <a:bodyPr/>
          <a:lstStyle/>
          <a:p>
            <a:pPr lvl="0" eaLnBrk="0" fontAlgn="base" hangingPunct="0">
              <a:lnSpc>
                <a:spcPct val="100000"/>
              </a:lnSpc>
              <a:spcBef>
                <a:spcPct val="0"/>
              </a:spcBef>
              <a:spcAft>
                <a:spcPct val="0"/>
              </a:spcAft>
            </a:pPr>
            <a:r>
              <a:rPr lang="en-US" altLang="en-US" b="0" dirty="0">
                <a:solidFill>
                  <a:srgbClr val="000088"/>
                </a:solidFill>
                <a:latin typeface="Arial Unicode MS" panose="020B0604020202020204" pitchFamily="34" charset="-128"/>
              </a:rPr>
              <a:t>public</a:t>
            </a:r>
            <a:r>
              <a:rPr lang="en-US" altLang="en-US" b="0" dirty="0">
                <a:solidFill>
                  <a:srgbClr val="000000"/>
                </a:solidFill>
                <a:latin typeface="Arial Unicode MS" panose="020B0604020202020204" pitchFamily="34" charset="-128"/>
              </a:rPr>
              <a:t> </a:t>
            </a:r>
            <a:r>
              <a:rPr lang="en-US" altLang="en-US" b="0" dirty="0">
                <a:solidFill>
                  <a:srgbClr val="000088"/>
                </a:solidFill>
                <a:latin typeface="Arial Unicode MS" panose="020B0604020202020204" pitchFamily="34" charset="-128"/>
              </a:rPr>
              <a:t>class</a:t>
            </a:r>
            <a:r>
              <a:rPr lang="en-US" altLang="en-US" b="0" dirty="0">
                <a:solidFill>
                  <a:srgbClr val="000000"/>
                </a:solidFill>
                <a:latin typeface="Arial Unicode MS" panose="020B0604020202020204" pitchFamily="34" charset="-128"/>
              </a:rPr>
              <a:t> </a:t>
            </a:r>
            <a:r>
              <a:rPr lang="en-US" altLang="en-US" b="0" dirty="0">
                <a:solidFill>
                  <a:srgbClr val="7F0055"/>
                </a:solidFill>
                <a:latin typeface="Arial Unicode MS" panose="020B0604020202020204" pitchFamily="34" charset="-128"/>
              </a:rPr>
              <a:t>Test</a:t>
            </a:r>
            <a:r>
              <a:rPr lang="en-US" altLang="en-US" b="0" dirty="0">
                <a:solidFill>
                  <a:srgbClr val="000000"/>
                </a:solidFill>
                <a:latin typeface="Arial Unicode MS" panose="020B0604020202020204" pitchFamily="34" charset="-128"/>
              </a:rPr>
              <a:t> </a:t>
            </a:r>
            <a:r>
              <a:rPr lang="en-US" altLang="en-US" b="0" dirty="0">
                <a:solidFill>
                  <a:srgbClr val="666600"/>
                </a:solidFill>
                <a:latin typeface="Arial Unicode MS" panose="020B0604020202020204" pitchFamily="34" charset="-128"/>
              </a:rPr>
              <a:t>{</a:t>
            </a:r>
            <a:r>
              <a:rPr lang="en-US" altLang="en-US" b="0" dirty="0">
                <a:solidFill>
                  <a:srgbClr val="000000"/>
                </a:solidFill>
                <a:latin typeface="Arial Unicode MS" panose="020B0604020202020204" pitchFamily="34" charset="-128"/>
              </a:rPr>
              <a:t> </a:t>
            </a:r>
            <a:endParaRPr lang="en-US" altLang="en-US" b="0" dirty="0" smtClean="0">
              <a:solidFill>
                <a:srgbClr val="000000"/>
              </a:solidFill>
              <a:latin typeface="Arial Unicode MS" panose="020B0604020202020204" pitchFamily="34" charset="-128"/>
            </a:endParaRPr>
          </a:p>
          <a:p>
            <a:pPr lvl="0" eaLnBrk="0" fontAlgn="base" hangingPunct="0">
              <a:lnSpc>
                <a:spcPct val="100000"/>
              </a:lnSpc>
              <a:spcBef>
                <a:spcPct val="0"/>
              </a:spcBef>
              <a:spcAft>
                <a:spcPct val="0"/>
              </a:spcAft>
            </a:pPr>
            <a:endParaRPr lang="en-US" altLang="en-US" b="0" dirty="0">
              <a:solidFill>
                <a:srgbClr val="000000"/>
              </a:solidFill>
              <a:latin typeface="Arial Unicode MS" panose="020B0604020202020204" pitchFamily="34" charset="-128"/>
            </a:endParaRPr>
          </a:p>
          <a:p>
            <a:pPr marL="377100" lvl="2" indent="0" eaLnBrk="0" fontAlgn="base" hangingPunct="0">
              <a:lnSpc>
                <a:spcPct val="100000"/>
              </a:lnSpc>
              <a:spcBef>
                <a:spcPct val="0"/>
              </a:spcBef>
              <a:spcAft>
                <a:spcPct val="0"/>
              </a:spcAft>
              <a:buNone/>
            </a:pPr>
            <a:r>
              <a:rPr lang="en-US" altLang="en-US" b="0" dirty="0">
                <a:solidFill>
                  <a:srgbClr val="000088"/>
                </a:solidFill>
                <a:latin typeface="Arial Unicode MS" panose="020B0604020202020204" pitchFamily="34" charset="-128"/>
              </a:rPr>
              <a:t>public</a:t>
            </a:r>
            <a:r>
              <a:rPr lang="en-US" altLang="en-US" b="0" dirty="0">
                <a:solidFill>
                  <a:srgbClr val="000000"/>
                </a:solidFill>
                <a:latin typeface="Arial Unicode MS" panose="020B0604020202020204" pitchFamily="34" charset="-128"/>
              </a:rPr>
              <a:t> </a:t>
            </a:r>
            <a:r>
              <a:rPr lang="en-US" altLang="en-US" b="0" dirty="0">
                <a:solidFill>
                  <a:srgbClr val="000088"/>
                </a:solidFill>
                <a:latin typeface="Arial Unicode MS" panose="020B0604020202020204" pitchFamily="34" charset="-128"/>
              </a:rPr>
              <a:t>static</a:t>
            </a:r>
            <a:r>
              <a:rPr lang="en-US" altLang="en-US" b="0" dirty="0">
                <a:solidFill>
                  <a:srgbClr val="000000"/>
                </a:solidFill>
                <a:latin typeface="Arial Unicode MS" panose="020B0604020202020204" pitchFamily="34" charset="-128"/>
              </a:rPr>
              <a:t> </a:t>
            </a:r>
            <a:r>
              <a:rPr lang="en-US" altLang="en-US" b="0" dirty="0">
                <a:solidFill>
                  <a:srgbClr val="000088"/>
                </a:solidFill>
                <a:latin typeface="Arial Unicode MS" panose="020B0604020202020204" pitchFamily="34" charset="-128"/>
              </a:rPr>
              <a:t>void</a:t>
            </a:r>
            <a:r>
              <a:rPr lang="en-US" altLang="en-US" b="0" dirty="0">
                <a:solidFill>
                  <a:srgbClr val="000000"/>
                </a:solidFill>
                <a:latin typeface="Arial Unicode MS" panose="020B0604020202020204" pitchFamily="34" charset="-128"/>
              </a:rPr>
              <a:t> main</a:t>
            </a:r>
            <a:r>
              <a:rPr lang="en-US" altLang="en-US" b="0" dirty="0">
                <a:solidFill>
                  <a:srgbClr val="666600"/>
                </a:solidFill>
                <a:latin typeface="Arial Unicode MS" panose="020B0604020202020204" pitchFamily="34" charset="-128"/>
              </a:rPr>
              <a:t>(</a:t>
            </a:r>
            <a:r>
              <a:rPr lang="en-US" altLang="en-US" b="0" dirty="0">
                <a:solidFill>
                  <a:srgbClr val="7F0055"/>
                </a:solidFill>
                <a:latin typeface="Arial Unicode MS" panose="020B0604020202020204" pitchFamily="34" charset="-128"/>
              </a:rPr>
              <a:t>String</a:t>
            </a:r>
            <a:r>
              <a:rPr lang="en-US" altLang="en-US" b="0" dirty="0">
                <a:solidFill>
                  <a:srgbClr val="000000"/>
                </a:solidFill>
                <a:latin typeface="Arial Unicode MS" panose="020B0604020202020204" pitchFamily="34" charset="-128"/>
              </a:rPr>
              <a:t> args</a:t>
            </a:r>
            <a:r>
              <a:rPr lang="en-US" altLang="en-US" b="0" dirty="0">
                <a:solidFill>
                  <a:srgbClr val="666600"/>
                </a:solidFill>
                <a:latin typeface="Arial Unicode MS" panose="020B0604020202020204" pitchFamily="34" charset="-128"/>
              </a:rPr>
              <a:t>[]){</a:t>
            </a:r>
          </a:p>
          <a:p>
            <a:pPr marL="629100" lvl="3" indent="0" eaLnBrk="0" fontAlgn="base" hangingPunct="0">
              <a:lnSpc>
                <a:spcPct val="100000"/>
              </a:lnSpc>
              <a:spcBef>
                <a:spcPct val="0"/>
              </a:spcBef>
              <a:spcAft>
                <a:spcPct val="0"/>
              </a:spcAft>
              <a:buNone/>
            </a:pPr>
            <a:r>
              <a:rPr lang="en-US" altLang="en-US" b="0" dirty="0" smtClean="0">
                <a:solidFill>
                  <a:srgbClr val="000088"/>
                </a:solidFill>
                <a:latin typeface="Arial Unicode MS" panose="020B0604020202020204" pitchFamily="34" charset="-128"/>
              </a:rPr>
              <a:t>int</a:t>
            </a:r>
            <a:r>
              <a:rPr lang="en-US" altLang="en-US" b="0" dirty="0" smtClean="0">
                <a:solidFill>
                  <a:srgbClr val="000000"/>
                </a:solidFill>
                <a:latin typeface="Arial Unicode MS" panose="020B0604020202020204" pitchFamily="34" charset="-128"/>
              </a:rPr>
              <a:t> </a:t>
            </a:r>
            <a:r>
              <a:rPr lang="en-US" altLang="en-US" b="0" dirty="0">
                <a:solidFill>
                  <a:srgbClr val="000000"/>
                </a:solidFill>
                <a:latin typeface="Arial Unicode MS" panose="020B0604020202020204" pitchFamily="34" charset="-128"/>
              </a:rPr>
              <a:t>a </a:t>
            </a:r>
            <a:r>
              <a:rPr lang="en-US" altLang="en-US" b="0" dirty="0">
                <a:solidFill>
                  <a:srgbClr val="666600"/>
                </a:solidFill>
                <a:latin typeface="Arial Unicode MS" panose="020B0604020202020204" pitchFamily="34" charset="-128"/>
              </a:rPr>
              <a:t>,</a:t>
            </a:r>
            <a:r>
              <a:rPr lang="en-US" altLang="en-US" b="0" dirty="0">
                <a:solidFill>
                  <a:srgbClr val="000000"/>
                </a:solidFill>
                <a:latin typeface="Arial Unicode MS" panose="020B0604020202020204" pitchFamily="34" charset="-128"/>
              </a:rPr>
              <a:t> b</a:t>
            </a:r>
            <a:r>
              <a:rPr lang="en-US" altLang="en-US" b="0" dirty="0">
                <a:solidFill>
                  <a:srgbClr val="666600"/>
                </a:solidFill>
                <a:latin typeface="Arial Unicode MS" panose="020B0604020202020204" pitchFamily="34" charset="-128"/>
              </a:rPr>
              <a:t>;</a:t>
            </a:r>
            <a:r>
              <a:rPr lang="en-US" altLang="en-US" b="0" dirty="0">
                <a:solidFill>
                  <a:srgbClr val="000000"/>
                </a:solidFill>
                <a:latin typeface="Arial Unicode MS" panose="020B0604020202020204" pitchFamily="34" charset="-128"/>
              </a:rPr>
              <a:t> </a:t>
            </a:r>
            <a:endParaRPr lang="en-US" altLang="en-US" b="0" dirty="0" smtClean="0">
              <a:solidFill>
                <a:srgbClr val="000000"/>
              </a:solidFill>
              <a:latin typeface="Arial Unicode MS" panose="020B0604020202020204" pitchFamily="34" charset="-128"/>
            </a:endParaRPr>
          </a:p>
          <a:p>
            <a:pPr marL="629100" lvl="3" indent="0" eaLnBrk="0" fontAlgn="base" hangingPunct="0">
              <a:lnSpc>
                <a:spcPct val="100000"/>
              </a:lnSpc>
              <a:spcBef>
                <a:spcPct val="0"/>
              </a:spcBef>
              <a:spcAft>
                <a:spcPct val="0"/>
              </a:spcAft>
              <a:buNone/>
            </a:pPr>
            <a:r>
              <a:rPr lang="en-US" altLang="en-US" b="0" dirty="0" smtClean="0">
                <a:solidFill>
                  <a:srgbClr val="000000"/>
                </a:solidFill>
                <a:latin typeface="Arial Unicode MS" panose="020B0604020202020204" pitchFamily="34" charset="-128"/>
              </a:rPr>
              <a:t>a </a:t>
            </a:r>
            <a:r>
              <a:rPr lang="en-US" altLang="en-US" b="0" dirty="0">
                <a:solidFill>
                  <a:srgbClr val="666600"/>
                </a:solidFill>
                <a:latin typeface="Arial Unicode MS" panose="020B0604020202020204" pitchFamily="34" charset="-128"/>
              </a:rPr>
              <a:t>=</a:t>
            </a:r>
            <a:r>
              <a:rPr lang="en-US" altLang="en-US" b="0" dirty="0">
                <a:solidFill>
                  <a:srgbClr val="000000"/>
                </a:solidFill>
                <a:latin typeface="Arial Unicode MS" panose="020B0604020202020204" pitchFamily="34" charset="-128"/>
              </a:rPr>
              <a:t> </a:t>
            </a:r>
            <a:r>
              <a:rPr lang="en-US" altLang="en-US" b="0" dirty="0">
                <a:solidFill>
                  <a:srgbClr val="006666"/>
                </a:solidFill>
                <a:latin typeface="Arial Unicode MS" panose="020B0604020202020204" pitchFamily="34" charset="-128"/>
              </a:rPr>
              <a:t>10</a:t>
            </a:r>
            <a:r>
              <a:rPr lang="en-US" altLang="en-US" b="0" dirty="0">
                <a:solidFill>
                  <a:srgbClr val="666600"/>
                </a:solidFill>
                <a:latin typeface="Arial Unicode MS" panose="020B0604020202020204" pitchFamily="34" charset="-128"/>
              </a:rPr>
              <a:t>;</a:t>
            </a:r>
            <a:r>
              <a:rPr lang="en-US" altLang="en-US" b="0" dirty="0">
                <a:solidFill>
                  <a:srgbClr val="000000"/>
                </a:solidFill>
                <a:latin typeface="Arial Unicode MS" panose="020B0604020202020204" pitchFamily="34" charset="-128"/>
              </a:rPr>
              <a:t> </a:t>
            </a:r>
            <a:endParaRPr lang="en-US" altLang="en-US" b="0" dirty="0" smtClean="0">
              <a:solidFill>
                <a:srgbClr val="000000"/>
              </a:solidFill>
              <a:latin typeface="Arial Unicode MS" panose="020B0604020202020204" pitchFamily="34" charset="-128"/>
            </a:endParaRPr>
          </a:p>
          <a:p>
            <a:pPr marL="629100" lvl="3" indent="0" eaLnBrk="0" fontAlgn="base" hangingPunct="0">
              <a:lnSpc>
                <a:spcPct val="100000"/>
              </a:lnSpc>
              <a:spcBef>
                <a:spcPct val="0"/>
              </a:spcBef>
              <a:spcAft>
                <a:spcPct val="0"/>
              </a:spcAft>
              <a:buNone/>
            </a:pPr>
            <a:r>
              <a:rPr lang="en-US" altLang="en-US" b="0" dirty="0" smtClean="0">
                <a:solidFill>
                  <a:srgbClr val="000000"/>
                </a:solidFill>
                <a:latin typeface="Arial Unicode MS" panose="020B0604020202020204" pitchFamily="34" charset="-128"/>
              </a:rPr>
              <a:t>b </a:t>
            </a:r>
            <a:r>
              <a:rPr lang="en-US" altLang="en-US" b="0" dirty="0">
                <a:solidFill>
                  <a:srgbClr val="666600"/>
                </a:solidFill>
                <a:latin typeface="Arial Unicode MS" panose="020B0604020202020204" pitchFamily="34" charset="-128"/>
              </a:rPr>
              <a:t>=</a:t>
            </a:r>
            <a:r>
              <a:rPr lang="en-US" altLang="en-US" b="0" dirty="0">
                <a:solidFill>
                  <a:srgbClr val="000000"/>
                </a:solidFill>
                <a:latin typeface="Arial Unicode MS" panose="020B0604020202020204" pitchFamily="34" charset="-128"/>
              </a:rPr>
              <a:t> </a:t>
            </a:r>
            <a:r>
              <a:rPr lang="en-US" altLang="en-US" b="0" dirty="0">
                <a:solidFill>
                  <a:srgbClr val="666600"/>
                </a:solidFill>
                <a:latin typeface="Arial Unicode MS" panose="020B0604020202020204" pitchFamily="34" charset="-128"/>
              </a:rPr>
              <a:t>(</a:t>
            </a:r>
            <a:r>
              <a:rPr lang="en-US" altLang="en-US" b="0" dirty="0">
                <a:solidFill>
                  <a:srgbClr val="000000"/>
                </a:solidFill>
                <a:latin typeface="Arial Unicode MS" panose="020B0604020202020204" pitchFamily="34" charset="-128"/>
              </a:rPr>
              <a:t>a </a:t>
            </a:r>
            <a:r>
              <a:rPr lang="en-US" altLang="en-US" b="0" dirty="0">
                <a:solidFill>
                  <a:srgbClr val="666600"/>
                </a:solidFill>
                <a:latin typeface="Arial Unicode MS" panose="020B0604020202020204" pitchFamily="34" charset="-128"/>
              </a:rPr>
              <a:t>==</a:t>
            </a:r>
            <a:r>
              <a:rPr lang="en-US" altLang="en-US" b="0" dirty="0">
                <a:solidFill>
                  <a:srgbClr val="000000"/>
                </a:solidFill>
                <a:latin typeface="Arial Unicode MS" panose="020B0604020202020204" pitchFamily="34" charset="-128"/>
              </a:rPr>
              <a:t> </a:t>
            </a:r>
            <a:r>
              <a:rPr lang="en-US" altLang="en-US" b="0" dirty="0">
                <a:solidFill>
                  <a:srgbClr val="006666"/>
                </a:solidFill>
                <a:latin typeface="Arial Unicode MS" panose="020B0604020202020204" pitchFamily="34" charset="-128"/>
              </a:rPr>
              <a:t>1</a:t>
            </a:r>
            <a:r>
              <a:rPr lang="en-US" altLang="en-US" b="0" dirty="0">
                <a:solidFill>
                  <a:srgbClr val="666600"/>
                </a:solidFill>
                <a:latin typeface="Arial Unicode MS" panose="020B0604020202020204" pitchFamily="34" charset="-128"/>
              </a:rPr>
              <a:t>)</a:t>
            </a:r>
            <a:r>
              <a:rPr lang="en-US" altLang="en-US" b="0" dirty="0">
                <a:solidFill>
                  <a:srgbClr val="000000"/>
                </a:solidFill>
                <a:latin typeface="Arial Unicode MS" panose="020B0604020202020204" pitchFamily="34" charset="-128"/>
              </a:rPr>
              <a:t> </a:t>
            </a:r>
            <a:r>
              <a:rPr lang="en-US" altLang="en-US" b="0" dirty="0">
                <a:solidFill>
                  <a:srgbClr val="666600"/>
                </a:solidFill>
                <a:latin typeface="Arial Unicode MS" panose="020B0604020202020204" pitchFamily="34" charset="-128"/>
              </a:rPr>
              <a:t>?</a:t>
            </a:r>
            <a:r>
              <a:rPr lang="en-US" altLang="en-US" b="0" dirty="0">
                <a:solidFill>
                  <a:srgbClr val="000000"/>
                </a:solidFill>
                <a:latin typeface="Arial Unicode MS" panose="020B0604020202020204" pitchFamily="34" charset="-128"/>
              </a:rPr>
              <a:t> </a:t>
            </a:r>
            <a:r>
              <a:rPr lang="en-US" altLang="en-US" b="0" dirty="0">
                <a:solidFill>
                  <a:srgbClr val="006666"/>
                </a:solidFill>
                <a:latin typeface="Arial Unicode MS" panose="020B0604020202020204" pitchFamily="34" charset="-128"/>
              </a:rPr>
              <a:t>20</a:t>
            </a:r>
            <a:r>
              <a:rPr lang="en-US" altLang="en-US" b="0" dirty="0">
                <a:solidFill>
                  <a:srgbClr val="666600"/>
                </a:solidFill>
                <a:latin typeface="Arial Unicode MS" panose="020B0604020202020204" pitchFamily="34" charset="-128"/>
              </a:rPr>
              <a:t>:</a:t>
            </a:r>
            <a:r>
              <a:rPr lang="en-US" altLang="en-US" b="0" dirty="0">
                <a:solidFill>
                  <a:srgbClr val="000000"/>
                </a:solidFill>
                <a:latin typeface="Arial Unicode MS" panose="020B0604020202020204" pitchFamily="34" charset="-128"/>
              </a:rPr>
              <a:t> </a:t>
            </a:r>
            <a:r>
              <a:rPr lang="en-US" altLang="en-US" b="0" dirty="0">
                <a:solidFill>
                  <a:srgbClr val="006666"/>
                </a:solidFill>
                <a:latin typeface="Arial Unicode MS" panose="020B0604020202020204" pitchFamily="34" charset="-128"/>
              </a:rPr>
              <a:t>30</a:t>
            </a:r>
            <a:r>
              <a:rPr lang="en-US" altLang="en-US" b="0" dirty="0">
                <a:solidFill>
                  <a:srgbClr val="666600"/>
                </a:solidFill>
                <a:latin typeface="Arial Unicode MS" panose="020B0604020202020204" pitchFamily="34" charset="-128"/>
              </a:rPr>
              <a:t>;</a:t>
            </a:r>
            <a:r>
              <a:rPr lang="en-US" altLang="en-US" b="0" dirty="0">
                <a:solidFill>
                  <a:srgbClr val="000000"/>
                </a:solidFill>
                <a:latin typeface="Arial Unicode MS" panose="020B0604020202020204" pitchFamily="34" charset="-128"/>
              </a:rPr>
              <a:t> </a:t>
            </a:r>
          </a:p>
          <a:p>
            <a:pPr marL="629100" lvl="3" indent="0" eaLnBrk="0" fontAlgn="base" hangingPunct="0">
              <a:lnSpc>
                <a:spcPct val="100000"/>
              </a:lnSpc>
              <a:spcBef>
                <a:spcPct val="0"/>
              </a:spcBef>
              <a:spcAft>
                <a:spcPct val="0"/>
              </a:spcAft>
              <a:buNone/>
            </a:pPr>
            <a:r>
              <a:rPr lang="en-US" altLang="en-US" b="0" dirty="0">
                <a:solidFill>
                  <a:srgbClr val="7F0055"/>
                </a:solidFill>
                <a:latin typeface="Arial Unicode MS" panose="020B0604020202020204" pitchFamily="34" charset="-128"/>
              </a:rPr>
              <a:t>System</a:t>
            </a:r>
            <a:r>
              <a:rPr lang="en-US" altLang="en-US" b="0" dirty="0">
                <a:solidFill>
                  <a:srgbClr val="666600"/>
                </a:solidFill>
                <a:latin typeface="Arial Unicode MS" panose="020B0604020202020204" pitchFamily="34" charset="-128"/>
              </a:rPr>
              <a:t>.</a:t>
            </a:r>
            <a:r>
              <a:rPr lang="en-US" altLang="en-US" b="0" dirty="0">
                <a:solidFill>
                  <a:srgbClr val="000088"/>
                </a:solidFill>
                <a:latin typeface="Arial Unicode MS" panose="020B0604020202020204" pitchFamily="34" charset="-128"/>
              </a:rPr>
              <a:t>out</a:t>
            </a:r>
            <a:r>
              <a:rPr lang="en-US" altLang="en-US" b="0" dirty="0">
                <a:solidFill>
                  <a:srgbClr val="666600"/>
                </a:solidFill>
                <a:latin typeface="Arial Unicode MS" panose="020B0604020202020204" pitchFamily="34" charset="-128"/>
              </a:rPr>
              <a:t>.</a:t>
            </a:r>
            <a:r>
              <a:rPr lang="en-US" altLang="en-US" b="0" dirty="0">
                <a:solidFill>
                  <a:srgbClr val="000000"/>
                </a:solidFill>
                <a:latin typeface="Arial Unicode MS" panose="020B0604020202020204" pitchFamily="34" charset="-128"/>
              </a:rPr>
              <a:t>println</a:t>
            </a:r>
            <a:r>
              <a:rPr lang="en-US" altLang="en-US" b="0" dirty="0">
                <a:solidFill>
                  <a:srgbClr val="666600"/>
                </a:solidFill>
                <a:latin typeface="Arial Unicode MS" panose="020B0604020202020204" pitchFamily="34" charset="-128"/>
              </a:rPr>
              <a:t>(</a:t>
            </a:r>
            <a:r>
              <a:rPr lang="en-US" altLang="en-US" b="0" dirty="0">
                <a:solidFill>
                  <a:srgbClr val="000000"/>
                </a:solidFill>
                <a:latin typeface="Arial Unicode MS" panose="020B0604020202020204" pitchFamily="34" charset="-128"/>
              </a:rPr>
              <a:t> </a:t>
            </a:r>
            <a:r>
              <a:rPr lang="en-US" altLang="en-US" b="0" dirty="0">
                <a:solidFill>
                  <a:srgbClr val="008800"/>
                </a:solidFill>
                <a:latin typeface="Arial Unicode MS" panose="020B0604020202020204" pitchFamily="34" charset="-128"/>
              </a:rPr>
              <a:t>"Value of b is : "</a:t>
            </a:r>
            <a:r>
              <a:rPr lang="en-US" altLang="en-US" b="0" dirty="0">
                <a:solidFill>
                  <a:srgbClr val="000000"/>
                </a:solidFill>
                <a:latin typeface="Arial Unicode MS" panose="020B0604020202020204" pitchFamily="34" charset="-128"/>
              </a:rPr>
              <a:t> </a:t>
            </a:r>
            <a:r>
              <a:rPr lang="en-US" altLang="en-US" b="0" dirty="0">
                <a:solidFill>
                  <a:srgbClr val="666600"/>
                </a:solidFill>
                <a:latin typeface="Arial Unicode MS" panose="020B0604020202020204" pitchFamily="34" charset="-128"/>
              </a:rPr>
              <a:t>+</a:t>
            </a:r>
            <a:r>
              <a:rPr lang="en-US" altLang="en-US" b="0" dirty="0">
                <a:solidFill>
                  <a:srgbClr val="000000"/>
                </a:solidFill>
                <a:latin typeface="Arial Unicode MS" panose="020B0604020202020204" pitchFamily="34" charset="-128"/>
              </a:rPr>
              <a:t> b </a:t>
            </a:r>
            <a:r>
              <a:rPr lang="en-US" altLang="en-US" b="0" dirty="0">
                <a:solidFill>
                  <a:srgbClr val="666600"/>
                </a:solidFill>
                <a:latin typeface="Arial Unicode MS" panose="020B0604020202020204" pitchFamily="34" charset="-128"/>
              </a:rPr>
              <a:t>);</a:t>
            </a:r>
            <a:r>
              <a:rPr lang="en-US" altLang="en-US" b="0" dirty="0">
                <a:solidFill>
                  <a:srgbClr val="000000"/>
                </a:solidFill>
                <a:latin typeface="Arial Unicode MS" panose="020B0604020202020204" pitchFamily="34" charset="-128"/>
              </a:rPr>
              <a:t> </a:t>
            </a:r>
            <a:endParaRPr lang="en-US" altLang="en-US" b="0" dirty="0" smtClean="0">
              <a:solidFill>
                <a:srgbClr val="000000"/>
              </a:solidFill>
              <a:latin typeface="Arial Unicode MS" panose="020B0604020202020204" pitchFamily="34" charset="-128"/>
            </a:endParaRPr>
          </a:p>
          <a:p>
            <a:pPr marL="629100" lvl="3" indent="0" eaLnBrk="0" fontAlgn="base" hangingPunct="0">
              <a:lnSpc>
                <a:spcPct val="100000"/>
              </a:lnSpc>
              <a:spcBef>
                <a:spcPct val="0"/>
              </a:spcBef>
              <a:spcAft>
                <a:spcPct val="0"/>
              </a:spcAft>
              <a:buNone/>
            </a:pPr>
            <a:endParaRPr lang="en-US" altLang="en-US" b="0" dirty="0">
              <a:solidFill>
                <a:srgbClr val="000000"/>
              </a:solidFill>
              <a:latin typeface="Arial Unicode MS" panose="020B0604020202020204" pitchFamily="34" charset="-128"/>
            </a:endParaRPr>
          </a:p>
          <a:p>
            <a:pPr marL="629100" lvl="3" indent="0" eaLnBrk="0" fontAlgn="base" hangingPunct="0">
              <a:lnSpc>
                <a:spcPct val="100000"/>
              </a:lnSpc>
              <a:spcBef>
                <a:spcPct val="0"/>
              </a:spcBef>
              <a:spcAft>
                <a:spcPct val="0"/>
              </a:spcAft>
              <a:buNone/>
            </a:pPr>
            <a:r>
              <a:rPr lang="en-US" altLang="en-US" b="0" dirty="0">
                <a:solidFill>
                  <a:srgbClr val="000000"/>
                </a:solidFill>
                <a:latin typeface="Arial Unicode MS" panose="020B0604020202020204" pitchFamily="34" charset="-128"/>
              </a:rPr>
              <a:t>b </a:t>
            </a:r>
            <a:r>
              <a:rPr lang="en-US" altLang="en-US" b="0" dirty="0">
                <a:solidFill>
                  <a:srgbClr val="666600"/>
                </a:solidFill>
                <a:latin typeface="Arial Unicode MS" panose="020B0604020202020204" pitchFamily="34" charset="-128"/>
              </a:rPr>
              <a:t>=</a:t>
            </a:r>
            <a:r>
              <a:rPr lang="en-US" altLang="en-US" b="0" dirty="0">
                <a:solidFill>
                  <a:srgbClr val="000000"/>
                </a:solidFill>
                <a:latin typeface="Arial Unicode MS" panose="020B0604020202020204" pitchFamily="34" charset="-128"/>
              </a:rPr>
              <a:t> </a:t>
            </a:r>
            <a:r>
              <a:rPr lang="en-US" altLang="en-US" b="0" dirty="0">
                <a:solidFill>
                  <a:srgbClr val="666600"/>
                </a:solidFill>
                <a:latin typeface="Arial Unicode MS" panose="020B0604020202020204" pitchFamily="34" charset="-128"/>
              </a:rPr>
              <a:t>(</a:t>
            </a:r>
            <a:r>
              <a:rPr lang="en-US" altLang="en-US" b="0" dirty="0">
                <a:solidFill>
                  <a:srgbClr val="000000"/>
                </a:solidFill>
                <a:latin typeface="Arial Unicode MS" panose="020B0604020202020204" pitchFamily="34" charset="-128"/>
              </a:rPr>
              <a:t>a </a:t>
            </a:r>
            <a:r>
              <a:rPr lang="en-US" altLang="en-US" b="0" dirty="0">
                <a:solidFill>
                  <a:srgbClr val="666600"/>
                </a:solidFill>
                <a:latin typeface="Arial Unicode MS" panose="020B0604020202020204" pitchFamily="34" charset="-128"/>
              </a:rPr>
              <a:t>==</a:t>
            </a:r>
            <a:r>
              <a:rPr lang="en-US" altLang="en-US" b="0" dirty="0">
                <a:solidFill>
                  <a:srgbClr val="000000"/>
                </a:solidFill>
                <a:latin typeface="Arial Unicode MS" panose="020B0604020202020204" pitchFamily="34" charset="-128"/>
              </a:rPr>
              <a:t> </a:t>
            </a:r>
            <a:r>
              <a:rPr lang="en-US" altLang="en-US" b="0" dirty="0">
                <a:solidFill>
                  <a:srgbClr val="006666"/>
                </a:solidFill>
                <a:latin typeface="Arial Unicode MS" panose="020B0604020202020204" pitchFamily="34" charset="-128"/>
              </a:rPr>
              <a:t>10</a:t>
            </a:r>
            <a:r>
              <a:rPr lang="en-US" altLang="en-US" b="0" dirty="0">
                <a:solidFill>
                  <a:srgbClr val="666600"/>
                </a:solidFill>
                <a:latin typeface="Arial Unicode MS" panose="020B0604020202020204" pitchFamily="34" charset="-128"/>
              </a:rPr>
              <a:t>)</a:t>
            </a:r>
            <a:r>
              <a:rPr lang="en-US" altLang="en-US" b="0" dirty="0">
                <a:solidFill>
                  <a:srgbClr val="000000"/>
                </a:solidFill>
                <a:latin typeface="Arial Unicode MS" panose="020B0604020202020204" pitchFamily="34" charset="-128"/>
              </a:rPr>
              <a:t> </a:t>
            </a:r>
            <a:r>
              <a:rPr lang="en-US" altLang="en-US" b="0" dirty="0">
                <a:solidFill>
                  <a:srgbClr val="666600"/>
                </a:solidFill>
                <a:latin typeface="Arial Unicode MS" panose="020B0604020202020204" pitchFamily="34" charset="-128"/>
              </a:rPr>
              <a:t>?</a:t>
            </a:r>
            <a:r>
              <a:rPr lang="en-US" altLang="en-US" b="0" dirty="0">
                <a:solidFill>
                  <a:srgbClr val="000000"/>
                </a:solidFill>
                <a:latin typeface="Arial Unicode MS" panose="020B0604020202020204" pitchFamily="34" charset="-128"/>
              </a:rPr>
              <a:t> </a:t>
            </a:r>
            <a:r>
              <a:rPr lang="en-US" altLang="en-US" b="0" dirty="0">
                <a:solidFill>
                  <a:srgbClr val="006666"/>
                </a:solidFill>
                <a:latin typeface="Arial Unicode MS" panose="020B0604020202020204" pitchFamily="34" charset="-128"/>
              </a:rPr>
              <a:t>20</a:t>
            </a:r>
            <a:r>
              <a:rPr lang="en-US" altLang="en-US" b="0" dirty="0">
                <a:solidFill>
                  <a:srgbClr val="666600"/>
                </a:solidFill>
                <a:latin typeface="Arial Unicode MS" panose="020B0604020202020204" pitchFamily="34" charset="-128"/>
              </a:rPr>
              <a:t>:</a:t>
            </a:r>
            <a:r>
              <a:rPr lang="en-US" altLang="en-US" b="0" dirty="0">
                <a:solidFill>
                  <a:srgbClr val="000000"/>
                </a:solidFill>
                <a:latin typeface="Arial Unicode MS" panose="020B0604020202020204" pitchFamily="34" charset="-128"/>
              </a:rPr>
              <a:t> </a:t>
            </a:r>
            <a:r>
              <a:rPr lang="en-US" altLang="en-US" b="0" dirty="0">
                <a:solidFill>
                  <a:srgbClr val="006666"/>
                </a:solidFill>
                <a:latin typeface="Arial Unicode MS" panose="020B0604020202020204" pitchFamily="34" charset="-128"/>
              </a:rPr>
              <a:t>30</a:t>
            </a:r>
            <a:r>
              <a:rPr lang="en-US" altLang="en-US" b="0" dirty="0">
                <a:solidFill>
                  <a:srgbClr val="666600"/>
                </a:solidFill>
                <a:latin typeface="Arial Unicode MS" panose="020B0604020202020204" pitchFamily="34" charset="-128"/>
              </a:rPr>
              <a:t>;</a:t>
            </a:r>
            <a:r>
              <a:rPr lang="en-US" altLang="en-US" b="0" dirty="0">
                <a:solidFill>
                  <a:srgbClr val="000000"/>
                </a:solidFill>
                <a:latin typeface="Arial Unicode MS" panose="020B0604020202020204" pitchFamily="34" charset="-128"/>
              </a:rPr>
              <a:t> </a:t>
            </a:r>
            <a:endParaRPr lang="en-US" altLang="en-US" b="0" dirty="0" smtClean="0">
              <a:solidFill>
                <a:srgbClr val="000000"/>
              </a:solidFill>
              <a:latin typeface="Arial Unicode MS" panose="020B0604020202020204" pitchFamily="34" charset="-128"/>
            </a:endParaRPr>
          </a:p>
          <a:p>
            <a:pPr marL="629100" lvl="3" indent="0" eaLnBrk="0" fontAlgn="base" hangingPunct="0">
              <a:lnSpc>
                <a:spcPct val="100000"/>
              </a:lnSpc>
              <a:spcBef>
                <a:spcPct val="0"/>
              </a:spcBef>
              <a:spcAft>
                <a:spcPct val="0"/>
              </a:spcAft>
              <a:buNone/>
            </a:pPr>
            <a:r>
              <a:rPr lang="en-US" altLang="en-US" b="0" dirty="0" smtClean="0">
                <a:solidFill>
                  <a:srgbClr val="7F0055"/>
                </a:solidFill>
                <a:latin typeface="Arial Unicode MS" panose="020B0604020202020204" pitchFamily="34" charset="-128"/>
              </a:rPr>
              <a:t>System</a:t>
            </a:r>
            <a:r>
              <a:rPr lang="en-US" altLang="en-US" b="0" dirty="0" smtClean="0">
                <a:solidFill>
                  <a:srgbClr val="666600"/>
                </a:solidFill>
                <a:latin typeface="Arial Unicode MS" panose="020B0604020202020204" pitchFamily="34" charset="-128"/>
              </a:rPr>
              <a:t>.</a:t>
            </a:r>
            <a:r>
              <a:rPr lang="en-US" altLang="en-US" b="0" dirty="0" smtClean="0">
                <a:solidFill>
                  <a:srgbClr val="000088"/>
                </a:solidFill>
                <a:latin typeface="Arial Unicode MS" panose="020B0604020202020204" pitchFamily="34" charset="-128"/>
              </a:rPr>
              <a:t>out</a:t>
            </a:r>
            <a:r>
              <a:rPr lang="en-US" altLang="en-US" b="0" dirty="0" smtClean="0">
                <a:solidFill>
                  <a:srgbClr val="666600"/>
                </a:solidFill>
                <a:latin typeface="Arial Unicode MS" panose="020B0604020202020204" pitchFamily="34" charset="-128"/>
              </a:rPr>
              <a:t>.</a:t>
            </a:r>
            <a:r>
              <a:rPr lang="en-US" altLang="en-US" b="0" dirty="0" smtClean="0">
                <a:solidFill>
                  <a:srgbClr val="000000"/>
                </a:solidFill>
                <a:latin typeface="Arial Unicode MS" panose="020B0604020202020204" pitchFamily="34" charset="-128"/>
              </a:rPr>
              <a:t>println</a:t>
            </a:r>
            <a:r>
              <a:rPr lang="en-US" altLang="en-US" b="0" dirty="0">
                <a:solidFill>
                  <a:srgbClr val="666600"/>
                </a:solidFill>
                <a:latin typeface="Arial Unicode MS" panose="020B0604020202020204" pitchFamily="34" charset="-128"/>
              </a:rPr>
              <a:t>(</a:t>
            </a:r>
            <a:r>
              <a:rPr lang="en-US" altLang="en-US" b="0" dirty="0">
                <a:solidFill>
                  <a:srgbClr val="000000"/>
                </a:solidFill>
                <a:latin typeface="Arial Unicode MS" panose="020B0604020202020204" pitchFamily="34" charset="-128"/>
              </a:rPr>
              <a:t> </a:t>
            </a:r>
            <a:r>
              <a:rPr lang="en-US" altLang="en-US" b="0" dirty="0">
                <a:solidFill>
                  <a:srgbClr val="008800"/>
                </a:solidFill>
                <a:latin typeface="Arial Unicode MS" panose="020B0604020202020204" pitchFamily="34" charset="-128"/>
              </a:rPr>
              <a:t>"Value of b is : "</a:t>
            </a:r>
            <a:r>
              <a:rPr lang="en-US" altLang="en-US" b="0" dirty="0">
                <a:solidFill>
                  <a:srgbClr val="000000"/>
                </a:solidFill>
                <a:latin typeface="Arial Unicode MS" panose="020B0604020202020204" pitchFamily="34" charset="-128"/>
              </a:rPr>
              <a:t> </a:t>
            </a:r>
            <a:r>
              <a:rPr lang="en-US" altLang="en-US" b="0" dirty="0">
                <a:solidFill>
                  <a:srgbClr val="666600"/>
                </a:solidFill>
                <a:latin typeface="Arial Unicode MS" panose="020B0604020202020204" pitchFamily="34" charset="-128"/>
              </a:rPr>
              <a:t>+</a:t>
            </a:r>
            <a:r>
              <a:rPr lang="en-US" altLang="en-US" b="0" dirty="0">
                <a:solidFill>
                  <a:srgbClr val="000000"/>
                </a:solidFill>
                <a:latin typeface="Arial Unicode MS" panose="020B0604020202020204" pitchFamily="34" charset="-128"/>
              </a:rPr>
              <a:t> b </a:t>
            </a:r>
            <a:r>
              <a:rPr lang="en-US" altLang="en-US" b="0" dirty="0">
                <a:solidFill>
                  <a:srgbClr val="666600"/>
                </a:solidFill>
                <a:latin typeface="Arial Unicode MS" panose="020B0604020202020204" pitchFamily="34" charset="-128"/>
              </a:rPr>
              <a:t>);</a:t>
            </a:r>
            <a:r>
              <a:rPr lang="en-US" altLang="en-US" b="0" dirty="0">
                <a:solidFill>
                  <a:srgbClr val="000000"/>
                </a:solidFill>
                <a:latin typeface="Arial Unicode MS" panose="020B0604020202020204" pitchFamily="34" charset="-128"/>
              </a:rPr>
              <a:t> </a:t>
            </a:r>
            <a:endParaRPr lang="en-US" altLang="en-US" b="0" dirty="0" smtClean="0">
              <a:solidFill>
                <a:srgbClr val="000000"/>
              </a:solidFill>
              <a:latin typeface="Arial Unicode MS" panose="020B0604020202020204" pitchFamily="34" charset="-128"/>
            </a:endParaRPr>
          </a:p>
          <a:p>
            <a:pPr marL="377100" lvl="2" indent="0" eaLnBrk="0" fontAlgn="base" hangingPunct="0">
              <a:lnSpc>
                <a:spcPct val="100000"/>
              </a:lnSpc>
              <a:spcBef>
                <a:spcPct val="0"/>
              </a:spcBef>
              <a:spcAft>
                <a:spcPct val="0"/>
              </a:spcAft>
              <a:buNone/>
            </a:pPr>
            <a:r>
              <a:rPr lang="en-US" altLang="en-US" b="0" dirty="0" smtClean="0">
                <a:solidFill>
                  <a:srgbClr val="666600"/>
                </a:solidFill>
                <a:latin typeface="Arial Unicode MS" panose="020B0604020202020204" pitchFamily="34" charset="-128"/>
              </a:rPr>
              <a:t>}</a:t>
            </a:r>
          </a:p>
          <a:p>
            <a:pPr lvl="0" eaLnBrk="0" fontAlgn="base" hangingPunct="0">
              <a:lnSpc>
                <a:spcPct val="100000"/>
              </a:lnSpc>
              <a:spcBef>
                <a:spcPct val="0"/>
              </a:spcBef>
              <a:spcAft>
                <a:spcPct val="0"/>
              </a:spcAft>
            </a:pPr>
            <a:r>
              <a:rPr lang="en-US" altLang="en-US" b="0" dirty="0" smtClean="0">
                <a:solidFill>
                  <a:srgbClr val="000000"/>
                </a:solidFill>
                <a:latin typeface="Arial Unicode MS" panose="020B0604020202020204" pitchFamily="34" charset="-128"/>
              </a:rPr>
              <a:t> </a:t>
            </a:r>
            <a:r>
              <a:rPr lang="en-US" altLang="en-US" b="0" dirty="0">
                <a:solidFill>
                  <a:srgbClr val="666600"/>
                </a:solidFill>
                <a:latin typeface="Arial Unicode MS" panose="020B0604020202020204" pitchFamily="34" charset="-128"/>
              </a:rPr>
              <a:t>}</a:t>
            </a:r>
            <a:r>
              <a:rPr lang="en-US" altLang="en-US" sz="2400" b="0" dirty="0">
                <a:solidFill>
                  <a:schemeClr val="tx1"/>
                </a:solidFill>
              </a:rPr>
              <a:t> </a:t>
            </a:r>
            <a:endParaRPr lang="en-US" altLang="en-US" sz="2400" b="0" dirty="0" smtClean="0">
              <a:solidFill>
                <a:schemeClr val="tx1"/>
              </a:solidFill>
            </a:endParaRPr>
          </a:p>
          <a:p>
            <a:pPr lvl="0" eaLnBrk="0" fontAlgn="base" hangingPunct="0">
              <a:lnSpc>
                <a:spcPct val="100000"/>
              </a:lnSpc>
              <a:spcBef>
                <a:spcPct val="0"/>
              </a:spcBef>
              <a:spcAft>
                <a:spcPct val="0"/>
              </a:spcAft>
            </a:pPr>
            <a:endParaRPr lang="en-US" altLang="en-US" b="0" dirty="0">
              <a:solidFill>
                <a:schemeClr val="tx1"/>
              </a:solidFill>
              <a:latin typeface="+mj-lt"/>
            </a:endParaRPr>
          </a:p>
          <a:p>
            <a:r>
              <a:rPr lang="en-US" b="0" dirty="0" smtClean="0">
                <a:solidFill>
                  <a:srgbClr val="4A4E52"/>
                </a:solidFill>
              </a:rPr>
              <a:t>Output:</a:t>
            </a:r>
          </a:p>
          <a:p>
            <a:endParaRPr lang="en-US" b="0" dirty="0" smtClean="0">
              <a:solidFill>
                <a:srgbClr val="4A4E52"/>
              </a:solidFill>
            </a:endParaRPr>
          </a:p>
          <a:p>
            <a:r>
              <a:rPr lang="en-US" b="0" dirty="0" smtClean="0">
                <a:solidFill>
                  <a:srgbClr val="7F0055"/>
                </a:solidFill>
                <a:latin typeface="Arial Unicode MS" panose="020B0604020202020204" pitchFamily="34" charset="-128"/>
              </a:rPr>
              <a:t>Value </a:t>
            </a:r>
            <a:r>
              <a:rPr lang="en-US" b="0" dirty="0" smtClean="0">
                <a:solidFill>
                  <a:srgbClr val="000000"/>
                </a:solidFill>
                <a:latin typeface="Arial Unicode MS" panose="020B0604020202020204" pitchFamily="34" charset="-128"/>
              </a:rPr>
              <a:t>of b </a:t>
            </a:r>
            <a:r>
              <a:rPr lang="en-US" b="0" dirty="0" smtClean="0">
                <a:solidFill>
                  <a:srgbClr val="000088"/>
                </a:solidFill>
                <a:latin typeface="Arial Unicode MS" panose="020B0604020202020204" pitchFamily="34" charset="-128"/>
              </a:rPr>
              <a:t>is </a:t>
            </a:r>
            <a:r>
              <a:rPr lang="en-US" altLang="en-US" b="0" dirty="0" smtClean="0">
                <a:solidFill>
                  <a:srgbClr val="666600"/>
                </a:solidFill>
                <a:latin typeface="Arial Unicode MS" panose="020B0604020202020204" pitchFamily="34" charset="-128"/>
              </a:rPr>
              <a:t>: </a:t>
            </a:r>
            <a:r>
              <a:rPr lang="en-US" altLang="en-US" b="0" dirty="0" smtClean="0">
                <a:solidFill>
                  <a:srgbClr val="006666"/>
                </a:solidFill>
                <a:latin typeface="Arial Unicode MS" panose="020B0604020202020204" pitchFamily="34" charset="-128"/>
              </a:rPr>
              <a:t>30</a:t>
            </a:r>
          </a:p>
          <a:p>
            <a:r>
              <a:rPr lang="en-US" b="0" dirty="0">
                <a:solidFill>
                  <a:srgbClr val="7F0055"/>
                </a:solidFill>
                <a:latin typeface="Arial Unicode MS" panose="020B0604020202020204" pitchFamily="34" charset="-128"/>
              </a:rPr>
              <a:t>Value </a:t>
            </a:r>
            <a:r>
              <a:rPr lang="en-US" b="0" dirty="0">
                <a:solidFill>
                  <a:srgbClr val="000000"/>
                </a:solidFill>
                <a:latin typeface="Arial Unicode MS" panose="020B0604020202020204" pitchFamily="34" charset="-128"/>
              </a:rPr>
              <a:t>of b </a:t>
            </a:r>
            <a:r>
              <a:rPr lang="en-US" b="0" dirty="0">
                <a:solidFill>
                  <a:srgbClr val="000088"/>
                </a:solidFill>
                <a:latin typeface="Arial Unicode MS" panose="020B0604020202020204" pitchFamily="34" charset="-128"/>
              </a:rPr>
              <a:t>is </a:t>
            </a:r>
            <a:r>
              <a:rPr lang="en-US" altLang="en-US" b="0" dirty="0">
                <a:solidFill>
                  <a:srgbClr val="666600"/>
                </a:solidFill>
                <a:latin typeface="Arial Unicode MS" panose="020B0604020202020204" pitchFamily="34" charset="-128"/>
              </a:rPr>
              <a:t>: </a:t>
            </a:r>
            <a:r>
              <a:rPr lang="en-US" altLang="en-US" b="0" dirty="0" smtClean="0">
                <a:solidFill>
                  <a:srgbClr val="006666"/>
                </a:solidFill>
                <a:latin typeface="Arial Unicode MS" panose="020B0604020202020204" pitchFamily="34" charset="-128"/>
              </a:rPr>
              <a:t>20</a:t>
            </a:r>
            <a:endParaRPr lang="en-US" b="0" dirty="0">
              <a:solidFill>
                <a:srgbClr val="4A4E52"/>
              </a:solidFill>
            </a:endParaRPr>
          </a:p>
          <a:p>
            <a:endParaRPr lang="en-US" b="0" dirty="0">
              <a:solidFill>
                <a:srgbClr val="4A4E52"/>
              </a:solidFill>
            </a:endParaRPr>
          </a:p>
        </p:txBody>
      </p:sp>
      <p:sp>
        <p:nvSpPr>
          <p:cNvPr id="4" name="Slide Number Placeholder 3"/>
          <p:cNvSpPr>
            <a:spLocks noGrp="1"/>
          </p:cNvSpPr>
          <p:nvPr>
            <p:ph type="sldNum" sz="quarter" idx="12"/>
          </p:nvPr>
        </p:nvSpPr>
        <p:spPr/>
        <p:txBody>
          <a:bodyPr/>
          <a:lstStyle/>
          <a:p>
            <a:r>
              <a:rPr lang="en-GB" dirty="0" smtClean="0">
                <a:solidFill>
                  <a:srgbClr val="DC5D2A"/>
                </a:solidFill>
              </a:rPr>
              <a:t>QUALITY. PRODUCTIVITY. INNOVATION.</a:t>
            </a:r>
            <a:endParaRPr lang="en-GB" dirty="0">
              <a:solidFill>
                <a:srgbClr val="DC5D2A"/>
              </a:solidFill>
            </a:endParaRPr>
          </a:p>
        </p:txBody>
      </p:sp>
      <p:sp>
        <p:nvSpPr>
          <p:cNvPr id="5" name="Title 4"/>
          <p:cNvSpPr>
            <a:spLocks noGrp="1"/>
          </p:cNvSpPr>
          <p:nvPr>
            <p:ph type="title"/>
          </p:nvPr>
        </p:nvSpPr>
        <p:spPr/>
        <p:txBody>
          <a:bodyPr/>
          <a:lstStyle/>
          <a:p>
            <a:r>
              <a:rPr lang="en-US" dirty="0" smtClean="0"/>
              <a:t>Conditional Operator</a:t>
            </a:r>
            <a:endParaRPr lang="en-US" dirty="0"/>
          </a:p>
        </p:txBody>
      </p:sp>
    </p:spTree>
    <p:extLst>
      <p:ext uri="{BB962C8B-B14F-4D97-AF65-F5344CB8AC3E}">
        <p14:creationId xmlns:p14="http://schemas.microsoft.com/office/powerpoint/2010/main" val="19266088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6160655" y="2240924"/>
            <a:ext cx="5193144" cy="2601532"/>
          </a:xfrm>
        </p:spPr>
        <p:txBody>
          <a:bodyPr/>
          <a:lstStyle/>
          <a:p>
            <a:pPr lvl="1" algn="just">
              <a:spcBef>
                <a:spcPts val="1000"/>
              </a:spcBef>
            </a:pPr>
            <a:r>
              <a:rPr lang="en-GB" sz="2000" i="1" dirty="0" smtClean="0"/>
              <a:t>instanceof operator</a:t>
            </a:r>
            <a:r>
              <a:rPr lang="en-GB" sz="2000" dirty="0" smtClean="0"/>
              <a:t> is used only for object reference variables. The operator checks whether the object is of a particular type (class type or interface type).</a:t>
            </a:r>
          </a:p>
          <a:p>
            <a:pPr lvl="1" algn="just">
              <a:spcBef>
                <a:spcPts val="1000"/>
              </a:spcBef>
            </a:pPr>
            <a:r>
              <a:rPr lang="en-GB" sz="2000" dirty="0" smtClean="0"/>
              <a:t>If the object referred by the variable on the left side of the operator passes the IS-A check for the class/interface type on the right side, then the result will be </a:t>
            </a:r>
            <a:r>
              <a:rPr lang="en-GB" sz="2000" i="1" dirty="0" smtClean="0"/>
              <a:t>true</a:t>
            </a:r>
            <a:r>
              <a:rPr lang="en-GB" sz="2000" dirty="0" smtClean="0"/>
              <a:t>.</a:t>
            </a:r>
            <a:endParaRPr lang="en-GB" sz="2000" dirty="0"/>
          </a:p>
          <a:p>
            <a:pPr algn="just"/>
            <a:endParaRPr lang="en-US" dirty="0"/>
          </a:p>
        </p:txBody>
      </p:sp>
      <p:sp>
        <p:nvSpPr>
          <p:cNvPr id="4" name="Slide Number Placeholder 3"/>
          <p:cNvSpPr>
            <a:spLocks noGrp="1"/>
          </p:cNvSpPr>
          <p:nvPr>
            <p:ph type="sldNum" sz="quarter" idx="12"/>
          </p:nvPr>
        </p:nvSpPr>
        <p:spPr/>
        <p:txBody>
          <a:bodyPr/>
          <a:lstStyle/>
          <a:p>
            <a:r>
              <a:rPr lang="en-GB" dirty="0" smtClean="0">
                <a:solidFill>
                  <a:srgbClr val="DC5D2A"/>
                </a:solidFill>
              </a:rPr>
              <a:t>QUALITY. PRODUCTIVITY. INNOVATION.</a:t>
            </a:r>
            <a:endParaRPr lang="en-GB" dirty="0">
              <a:solidFill>
                <a:srgbClr val="DC5D2A"/>
              </a:solidFill>
            </a:endParaRPr>
          </a:p>
        </p:txBody>
      </p:sp>
      <p:sp>
        <p:nvSpPr>
          <p:cNvPr id="5" name="Title 4"/>
          <p:cNvSpPr>
            <a:spLocks noGrp="1"/>
          </p:cNvSpPr>
          <p:nvPr>
            <p:ph type="title"/>
          </p:nvPr>
        </p:nvSpPr>
        <p:spPr/>
        <p:txBody>
          <a:bodyPr/>
          <a:lstStyle/>
          <a:p>
            <a:r>
              <a:rPr lang="en-US" dirty="0" smtClean="0"/>
              <a:t>instanceof Operator</a:t>
            </a:r>
            <a:endParaRPr lang="en-US" dirty="0"/>
          </a:p>
        </p:txBody>
      </p:sp>
      <p:sp>
        <p:nvSpPr>
          <p:cNvPr id="6" name="Rectangle 2"/>
          <p:cNvSpPr>
            <a:spLocks noGrp="1" noChangeArrowheads="1"/>
          </p:cNvSpPr>
          <p:nvPr>
            <p:ph idx="13"/>
          </p:nvPr>
        </p:nvSpPr>
        <p:spPr bwMode="auto">
          <a:xfrm>
            <a:off x="810304" y="1505374"/>
            <a:ext cx="4699363" cy="4737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00088"/>
                </a:solidFill>
                <a:effectLst/>
                <a:latin typeface="Arial Unicode MS" panose="020B0604020202020204" pitchFamily="34" charset="-128"/>
              </a:rPr>
              <a:t>public</a:t>
            </a:r>
            <a:r>
              <a:rPr kumimoji="0" lang="en-US" altLang="en-US" sz="15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500" b="0" i="0" u="none" strike="noStrike" cap="none" normalizeH="0" baseline="0" dirty="0" smtClean="0">
                <a:ln>
                  <a:noFill/>
                </a:ln>
                <a:solidFill>
                  <a:srgbClr val="000088"/>
                </a:solidFill>
                <a:effectLst/>
                <a:latin typeface="Arial Unicode MS" panose="020B0604020202020204" pitchFamily="34" charset="-128"/>
              </a:rPr>
              <a:t>class</a:t>
            </a:r>
            <a:r>
              <a:rPr kumimoji="0" lang="en-US" altLang="en-US" sz="15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500" b="0" i="0" u="none" strike="noStrike" cap="none" normalizeH="0" baseline="0" dirty="0" smtClean="0">
                <a:ln>
                  <a:noFill/>
                </a:ln>
                <a:solidFill>
                  <a:srgbClr val="7F0055"/>
                </a:solidFill>
                <a:effectLst/>
                <a:latin typeface="Arial Unicode MS" panose="020B0604020202020204" pitchFamily="34" charset="-128"/>
              </a:rPr>
              <a:t>Test</a:t>
            </a:r>
            <a:r>
              <a:rPr kumimoji="0" lang="en-US" altLang="en-US" sz="15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500" b="0" i="0" u="none" strike="noStrike" cap="none" normalizeH="0" baseline="0" dirty="0" smtClean="0">
                <a:ln>
                  <a:noFill/>
                </a:ln>
                <a:solidFill>
                  <a:srgbClr val="666600"/>
                </a:solidFill>
                <a:effectLst/>
                <a:latin typeface="Arial Unicode MS" panose="020B0604020202020204" pitchFamily="34" charset="-128"/>
              </a:rPr>
              <a:t>{</a:t>
            </a:r>
            <a:r>
              <a:rPr kumimoji="0" lang="en-US" altLang="en-US" sz="1500" b="0" i="0" u="none" strike="noStrike" cap="none" normalizeH="0" baseline="0" dirty="0" smtClean="0">
                <a:ln>
                  <a:noFill/>
                </a:ln>
                <a:solidFill>
                  <a:srgbClr val="000000"/>
                </a:solidFill>
                <a:effectLst/>
                <a:latin typeface="Arial Unicode MS" panose="020B0604020202020204" pitchFamily="34" charset="-128"/>
              </a:rPr>
              <a:t> </a:t>
            </a:r>
          </a:p>
          <a:p>
            <a:pPr lvl="2" eaLnBrk="0" fontAlgn="base" hangingPunct="0">
              <a:lnSpc>
                <a:spcPct val="100000"/>
              </a:lnSpc>
              <a:spcBef>
                <a:spcPct val="0"/>
              </a:spcBef>
              <a:spcAft>
                <a:spcPct val="0"/>
              </a:spcAft>
              <a:buFontTx/>
              <a:buNone/>
            </a:pPr>
            <a:r>
              <a:rPr kumimoji="0" lang="en-US" altLang="en-US" sz="1400" b="0" i="0" u="none" strike="noStrike" cap="none" normalizeH="0" baseline="0" dirty="0" smtClean="0">
                <a:ln>
                  <a:noFill/>
                </a:ln>
                <a:solidFill>
                  <a:srgbClr val="000088"/>
                </a:solidFill>
                <a:effectLst/>
                <a:latin typeface="Arial Unicode MS" panose="020B0604020202020204" pitchFamily="34" charset="-128"/>
              </a:rPr>
              <a:t>public</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400" b="0" i="0" u="none" strike="noStrike" cap="none" normalizeH="0" baseline="0" dirty="0" smtClean="0">
                <a:ln>
                  <a:noFill/>
                </a:ln>
                <a:solidFill>
                  <a:srgbClr val="000088"/>
                </a:solidFill>
                <a:effectLst/>
                <a:latin typeface="Arial Unicode MS" panose="020B0604020202020204" pitchFamily="34" charset="-128"/>
              </a:rPr>
              <a:t>static</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400" b="0" i="0" u="none" strike="noStrike" cap="none" normalizeH="0" baseline="0" dirty="0" smtClean="0">
                <a:ln>
                  <a:noFill/>
                </a:ln>
                <a:solidFill>
                  <a:srgbClr val="000088"/>
                </a:solidFill>
                <a:effectLst/>
                <a:latin typeface="Arial Unicode MS" panose="020B0604020202020204" pitchFamily="34" charset="-128"/>
              </a:rPr>
              <a:t>void</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main</a:t>
            </a:r>
            <a:r>
              <a:rPr kumimoji="0" lang="en-US" altLang="en-US" sz="1400" b="0" i="0" u="none" strike="noStrike" cap="none" normalizeH="0" baseline="0" dirty="0" smtClean="0">
                <a:ln>
                  <a:noFill/>
                </a:ln>
                <a:solidFill>
                  <a:srgbClr val="666600"/>
                </a:solidFill>
                <a:effectLst/>
                <a:latin typeface="Arial Unicode MS" panose="020B0604020202020204" pitchFamily="34" charset="-128"/>
              </a:rPr>
              <a:t>(</a:t>
            </a:r>
            <a:r>
              <a:rPr kumimoji="0" lang="en-US" altLang="en-US" sz="1400" b="0" i="0" u="none" strike="noStrike" cap="none" normalizeH="0" baseline="0" dirty="0" smtClean="0">
                <a:ln>
                  <a:noFill/>
                </a:ln>
                <a:solidFill>
                  <a:srgbClr val="7F0055"/>
                </a:solidFill>
                <a:effectLst/>
                <a:latin typeface="Arial Unicode MS" panose="020B0604020202020204" pitchFamily="34" charset="-128"/>
              </a:rPr>
              <a:t>String</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args</a:t>
            </a:r>
            <a:r>
              <a:rPr kumimoji="0" lang="en-US" altLang="en-US" sz="1400" b="0" i="0" u="none" strike="noStrike" cap="none" normalizeH="0" baseline="0" dirty="0" smtClean="0">
                <a:ln>
                  <a:noFill/>
                </a:ln>
                <a:solidFill>
                  <a:srgbClr val="666600"/>
                </a:solidFill>
                <a:effectLst/>
                <a:latin typeface="Arial Unicode MS" panose="020B0604020202020204" pitchFamily="34" charset="-128"/>
              </a:rPr>
              <a:t>[]){</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t>
            </a:r>
          </a:p>
          <a:p>
            <a:pPr lvl="2" eaLnBrk="0" fontAlgn="base" hangingPunct="0">
              <a:lnSpc>
                <a:spcPct val="100000"/>
              </a:lnSpc>
              <a:spcBef>
                <a:spcPct val="0"/>
              </a:spcBef>
              <a:spcAft>
                <a:spcPct val="0"/>
              </a:spcAft>
              <a:buFontTx/>
              <a:buNone/>
            </a:pPr>
            <a:r>
              <a:rPr kumimoji="0" lang="en-US" altLang="en-US" sz="1400" b="0" i="0" u="none" strike="noStrike" cap="none" normalizeH="0" baseline="0" dirty="0" smtClean="0">
                <a:ln>
                  <a:noFill/>
                </a:ln>
                <a:solidFill>
                  <a:srgbClr val="7F0055"/>
                </a:solidFill>
                <a:effectLst/>
                <a:latin typeface="Arial Unicode MS" panose="020B0604020202020204" pitchFamily="34" charset="-128"/>
              </a:rPr>
              <a:t>String</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name </a:t>
            </a:r>
            <a:r>
              <a:rPr kumimoji="0" lang="en-US" altLang="en-US" sz="1400" b="0" i="0" u="none" strike="noStrike" cap="none" normalizeH="0" baseline="0" dirty="0" smtClean="0">
                <a:ln>
                  <a:noFill/>
                </a:ln>
                <a:solidFill>
                  <a:srgbClr val="666600"/>
                </a:solidFill>
                <a:effectLst/>
                <a:latin typeface="Arial Unicode MS" panose="020B0604020202020204" pitchFamily="34" charset="-128"/>
              </a:rPr>
              <a:t>=</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400" b="0" i="0" u="none" strike="noStrike" cap="none" normalizeH="0" baseline="0" dirty="0" smtClean="0">
                <a:ln>
                  <a:noFill/>
                </a:ln>
                <a:solidFill>
                  <a:srgbClr val="008800"/>
                </a:solidFill>
                <a:effectLst/>
                <a:latin typeface="Arial Unicode MS" panose="020B0604020202020204" pitchFamily="34" charset="-128"/>
              </a:rPr>
              <a:t>"James"</a:t>
            </a:r>
            <a:r>
              <a:rPr kumimoji="0" lang="en-US" altLang="en-US" sz="1400" b="0" i="0" u="none" strike="noStrike" cap="none" normalizeH="0" baseline="0" dirty="0" smtClean="0">
                <a:ln>
                  <a:noFill/>
                </a:ln>
                <a:solidFill>
                  <a:srgbClr val="666600"/>
                </a:solidFill>
                <a:effectLst/>
                <a:latin typeface="Arial Unicode MS" panose="020B0604020202020204" pitchFamily="34" charset="-128"/>
              </a:rPr>
              <a:t>;</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t>
            </a:r>
          </a:p>
          <a:p>
            <a:pPr lvl="2" eaLnBrk="0" fontAlgn="base" hangingPunct="0">
              <a:lnSpc>
                <a:spcPct val="100000"/>
              </a:lnSpc>
              <a:spcBef>
                <a:spcPct val="0"/>
              </a:spcBef>
              <a:spcAft>
                <a:spcPct val="0"/>
              </a:spcAft>
              <a:buFontTx/>
              <a:buNone/>
            </a:pPr>
            <a:r>
              <a:rPr kumimoji="0" lang="en-US" altLang="en-US" sz="1400" b="0" i="0" u="none" strike="noStrike" cap="none" normalizeH="0" baseline="0" dirty="0" smtClean="0">
                <a:ln>
                  <a:noFill/>
                </a:ln>
                <a:solidFill>
                  <a:srgbClr val="880000"/>
                </a:solidFill>
                <a:effectLst/>
                <a:latin typeface="Arial Unicode MS" panose="020B0604020202020204" pitchFamily="34" charset="-128"/>
              </a:rPr>
              <a:t>// following will return true since name is type of String</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t>
            </a:r>
          </a:p>
          <a:p>
            <a:pPr lvl="2" eaLnBrk="0" fontAlgn="base" hangingPunct="0">
              <a:lnSpc>
                <a:spcPct val="100000"/>
              </a:lnSpc>
              <a:spcBef>
                <a:spcPct val="0"/>
              </a:spcBef>
              <a:spcAft>
                <a:spcPct val="0"/>
              </a:spcAft>
              <a:buFontTx/>
              <a:buNone/>
            </a:pPr>
            <a:r>
              <a:rPr kumimoji="0" lang="en-US" altLang="en-US" sz="1400" b="0" i="0" u="none" strike="noStrike" cap="none" normalizeH="0" baseline="0" dirty="0" smtClean="0">
                <a:ln>
                  <a:noFill/>
                </a:ln>
                <a:solidFill>
                  <a:srgbClr val="000088"/>
                </a:solidFill>
                <a:effectLst/>
                <a:latin typeface="Arial Unicode MS" panose="020B0604020202020204" pitchFamily="34" charset="-128"/>
              </a:rPr>
              <a:t>boolean</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result </a:t>
            </a:r>
            <a:r>
              <a:rPr kumimoji="0" lang="en-US" altLang="en-US" sz="1400" b="0" i="0" u="none" strike="noStrike" cap="none" normalizeH="0" baseline="0" dirty="0" smtClean="0">
                <a:ln>
                  <a:noFill/>
                </a:ln>
                <a:solidFill>
                  <a:srgbClr val="666600"/>
                </a:solidFill>
                <a:effectLst/>
                <a:latin typeface="Arial Unicode MS" panose="020B0604020202020204" pitchFamily="34" charset="-128"/>
              </a:rPr>
              <a:t>=</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name </a:t>
            </a:r>
            <a:r>
              <a:rPr kumimoji="0" lang="en-US" altLang="en-US" sz="1400" b="0" i="0" u="none" strike="noStrike" cap="none" normalizeH="0" baseline="0" dirty="0" smtClean="0">
                <a:ln>
                  <a:noFill/>
                </a:ln>
                <a:solidFill>
                  <a:srgbClr val="000088"/>
                </a:solidFill>
                <a:effectLst/>
                <a:latin typeface="Arial Unicode MS" panose="020B0604020202020204" pitchFamily="34" charset="-128"/>
              </a:rPr>
              <a:t>instanceof</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400" b="0" i="0" u="none" strike="noStrike" cap="none" normalizeH="0" baseline="0" dirty="0" smtClean="0">
                <a:ln>
                  <a:noFill/>
                </a:ln>
                <a:solidFill>
                  <a:srgbClr val="7F0055"/>
                </a:solidFill>
                <a:effectLst/>
                <a:latin typeface="Arial Unicode MS" panose="020B0604020202020204" pitchFamily="34" charset="-128"/>
              </a:rPr>
              <a:t>String</a:t>
            </a:r>
            <a:r>
              <a:rPr kumimoji="0" lang="en-US" altLang="en-US" sz="1400" b="0" i="0" u="none" strike="noStrike" cap="none" normalizeH="0" baseline="0" dirty="0" smtClean="0">
                <a:ln>
                  <a:noFill/>
                </a:ln>
                <a:solidFill>
                  <a:srgbClr val="666600"/>
                </a:solidFill>
                <a:effectLst/>
                <a:latin typeface="Arial Unicode MS" panose="020B0604020202020204" pitchFamily="34" charset="-128"/>
              </a:rPr>
              <a:t>;</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t>
            </a:r>
          </a:p>
          <a:p>
            <a:pPr lvl="2" eaLnBrk="0" fontAlgn="base" hangingPunct="0">
              <a:lnSpc>
                <a:spcPct val="100000"/>
              </a:lnSpc>
              <a:spcBef>
                <a:spcPct val="0"/>
              </a:spcBef>
              <a:spcAft>
                <a:spcPct val="0"/>
              </a:spcAft>
              <a:buFontTx/>
              <a:buNone/>
            </a:pPr>
            <a:r>
              <a:rPr kumimoji="0" lang="en-US" altLang="en-US" sz="1400" b="0" i="0" u="none" strike="noStrike" cap="none" normalizeH="0" baseline="0" dirty="0" smtClean="0">
                <a:ln>
                  <a:noFill/>
                </a:ln>
                <a:solidFill>
                  <a:srgbClr val="7F0055"/>
                </a:solidFill>
                <a:effectLst/>
                <a:latin typeface="Arial Unicode MS" panose="020B0604020202020204" pitchFamily="34" charset="-128"/>
              </a:rPr>
              <a:t>System</a:t>
            </a:r>
            <a:r>
              <a:rPr kumimoji="0" lang="en-US" altLang="en-US" sz="1400" b="0" i="0" u="none" strike="noStrike" cap="none" normalizeH="0" baseline="0" dirty="0" smtClean="0">
                <a:ln>
                  <a:noFill/>
                </a:ln>
                <a:solidFill>
                  <a:srgbClr val="666600"/>
                </a:solidFill>
                <a:effectLst/>
                <a:latin typeface="Arial Unicode MS" panose="020B0604020202020204" pitchFamily="34" charset="-128"/>
              </a:rPr>
              <a:t>.</a:t>
            </a:r>
            <a:r>
              <a:rPr kumimoji="0" lang="en-US" altLang="en-US" sz="1400" b="0" i="0" u="none" strike="noStrike" cap="none" normalizeH="0" baseline="0" dirty="0" smtClean="0">
                <a:ln>
                  <a:noFill/>
                </a:ln>
                <a:solidFill>
                  <a:srgbClr val="000088"/>
                </a:solidFill>
                <a:effectLst/>
                <a:latin typeface="Arial Unicode MS" panose="020B0604020202020204" pitchFamily="34" charset="-128"/>
              </a:rPr>
              <a:t>out</a:t>
            </a:r>
            <a:r>
              <a:rPr kumimoji="0" lang="en-US" altLang="en-US" sz="1400" b="0" i="0" u="none" strike="noStrike" cap="none" normalizeH="0" baseline="0" dirty="0" smtClean="0">
                <a:ln>
                  <a:noFill/>
                </a:ln>
                <a:solidFill>
                  <a:srgbClr val="666600"/>
                </a:solidFill>
                <a:effectLst/>
                <a:latin typeface="Arial Unicode MS" panose="020B0604020202020204" pitchFamily="34" charset="-128"/>
              </a:rPr>
              <a:t>.</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println</a:t>
            </a:r>
            <a:r>
              <a:rPr kumimoji="0" lang="en-US" altLang="en-US" sz="1400" b="0" i="0" u="none" strike="noStrike" cap="none" normalizeH="0" baseline="0" dirty="0" smtClean="0">
                <a:ln>
                  <a:noFill/>
                </a:ln>
                <a:solidFill>
                  <a:srgbClr val="666600"/>
                </a:solidFill>
                <a:effectLst/>
                <a:latin typeface="Arial Unicode MS" panose="020B0604020202020204" pitchFamily="34" charset="-128"/>
              </a:rPr>
              <a:t>(</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result </a:t>
            </a:r>
            <a:r>
              <a:rPr kumimoji="0" lang="en-US" altLang="en-US" sz="1400" b="0" i="0" u="none" strike="noStrike" cap="none" normalizeH="0" baseline="0" dirty="0" smtClean="0">
                <a:ln>
                  <a:noFill/>
                </a:ln>
                <a:solidFill>
                  <a:srgbClr val="666600"/>
                </a:solidFill>
                <a:effectLst/>
                <a:latin typeface="Arial Unicode MS" panose="020B0604020202020204" pitchFamily="34" charset="-128"/>
              </a:rPr>
              <a:t>);</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t>
            </a:r>
          </a:p>
          <a:p>
            <a:pPr lvl="2" eaLnBrk="0" fontAlgn="base" hangingPunct="0">
              <a:lnSpc>
                <a:spcPct val="100000"/>
              </a:lnSpc>
              <a:spcBef>
                <a:spcPct val="0"/>
              </a:spcBef>
              <a:spcAft>
                <a:spcPct val="0"/>
              </a:spcAft>
              <a:buFontTx/>
              <a:buNone/>
            </a:pPr>
            <a:r>
              <a:rPr kumimoji="0" lang="en-US" altLang="en-US" sz="1400" b="0" i="0" u="none" strike="noStrike" cap="none" normalizeH="0" baseline="0" dirty="0" smtClean="0">
                <a:ln>
                  <a:noFill/>
                </a:ln>
                <a:solidFill>
                  <a:srgbClr val="666600"/>
                </a:solidFill>
                <a:effectLst/>
                <a:latin typeface="Arial Unicode MS" panose="020B060402020202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666600"/>
                </a:solidFill>
                <a:effectLst/>
                <a:latin typeface="Arial Unicode MS" panose="020B0604020202020204" pitchFamily="34" charset="-128"/>
              </a:rPr>
              <a:t>}</a:t>
            </a:r>
            <a:r>
              <a:rPr kumimoji="0" lang="en-US" altLang="en-US" sz="15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b="0" dirty="0">
              <a:solidFill>
                <a:schemeClr val="tx1"/>
              </a:solidFill>
              <a:latin typeface="Arial" panose="020B0604020202020204" pitchFamily="34" charset="0"/>
            </a:endParaRPr>
          </a:p>
          <a:p>
            <a:pPr eaLnBrk="0" fontAlgn="base" hangingPunct="0">
              <a:lnSpc>
                <a:spcPct val="100000"/>
              </a:lnSpc>
              <a:spcBef>
                <a:spcPct val="0"/>
              </a:spcBef>
              <a:spcAft>
                <a:spcPct val="0"/>
              </a:spcAft>
            </a:pPr>
            <a:r>
              <a:rPr lang="en-US" sz="1400" b="0" dirty="0" smtClean="0">
                <a:solidFill>
                  <a:srgbClr val="4A4E52"/>
                </a:solidFill>
              </a:rPr>
              <a:t>Output: </a:t>
            </a:r>
            <a:r>
              <a:rPr lang="en-US" altLang="en-US" sz="1400" b="0" dirty="0" smtClean="0">
                <a:solidFill>
                  <a:srgbClr val="000088"/>
                </a:solidFill>
                <a:latin typeface="Arial Unicode MS" panose="020B0604020202020204" pitchFamily="34" charset="-128"/>
              </a:rPr>
              <a:t>true</a:t>
            </a:r>
            <a:endParaRPr lang="en-US" altLang="en-US" sz="1500" b="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smtClean="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lang="en-US" altLang="en-US" sz="1500" b="0" dirty="0" smtClean="0">
                <a:solidFill>
                  <a:srgbClr val="000088"/>
                </a:solidFill>
                <a:latin typeface="Arial Unicode MS" panose="020B0604020202020204" pitchFamily="34" charset="-128"/>
              </a:rPr>
              <a:t>class</a:t>
            </a:r>
            <a:r>
              <a:rPr lang="en-US" altLang="en-US" sz="1500" b="0" dirty="0" smtClean="0">
                <a:solidFill>
                  <a:srgbClr val="000000"/>
                </a:solidFill>
                <a:latin typeface="Arial Unicode MS" panose="020B0604020202020204" pitchFamily="34" charset="-128"/>
              </a:rPr>
              <a:t> </a:t>
            </a:r>
            <a:r>
              <a:rPr lang="en-US" altLang="en-US" sz="1500" b="0" dirty="0" smtClean="0">
                <a:solidFill>
                  <a:srgbClr val="7F0055"/>
                </a:solidFill>
                <a:latin typeface="Arial Unicode MS" panose="020B0604020202020204" pitchFamily="34" charset="-128"/>
              </a:rPr>
              <a:t>Vehicle</a:t>
            </a:r>
            <a:r>
              <a:rPr lang="en-US" altLang="en-US" sz="1500" b="0" dirty="0" smtClean="0">
                <a:solidFill>
                  <a:srgbClr val="000000"/>
                </a:solidFill>
                <a:latin typeface="Arial Unicode MS" panose="020B0604020202020204" pitchFamily="34" charset="-128"/>
              </a:rPr>
              <a:t> </a:t>
            </a:r>
            <a:r>
              <a:rPr lang="en-US" altLang="en-US" sz="1500" b="0" dirty="0">
                <a:solidFill>
                  <a:srgbClr val="666600"/>
                </a:solidFill>
                <a:latin typeface="Arial Unicode MS" panose="020B0604020202020204" pitchFamily="34" charset="-128"/>
              </a:rPr>
              <a:t>{</a:t>
            </a:r>
            <a:r>
              <a:rPr lang="en-US" altLang="en-US" sz="1500" b="0" dirty="0">
                <a:solidFill>
                  <a:srgbClr val="000000"/>
                </a:solidFill>
                <a:latin typeface="Arial Unicode MS" panose="020B0604020202020204" pitchFamily="34" charset="-128"/>
              </a:rPr>
              <a:t> </a:t>
            </a:r>
            <a:r>
              <a:rPr lang="en-US" altLang="en-US" sz="1500" b="0" dirty="0" smtClean="0">
                <a:solidFill>
                  <a:srgbClr val="000000"/>
                </a:solidFill>
                <a:latin typeface="Arial Unicode MS" panose="020B0604020202020204" pitchFamily="34" charset="-128"/>
              </a:rPr>
              <a:t>}</a:t>
            </a:r>
            <a:endParaRPr kumimoji="0" lang="en-US" altLang="en-US" sz="1500" b="0" i="0" u="none" strike="noStrike" cap="none" normalizeH="0" baseline="0" dirty="0" smtClean="0">
              <a:ln>
                <a:noFill/>
              </a:ln>
              <a:solidFill>
                <a:schemeClr val="tx1"/>
              </a:solidFill>
              <a:effectLst/>
              <a:latin typeface="Arial" panose="020B0604020202020204" pitchFamily="34" charset="0"/>
            </a:endParaRPr>
          </a:p>
          <a:p>
            <a:pPr lvl="0" eaLnBrk="0" fontAlgn="base" hangingPunct="0">
              <a:lnSpc>
                <a:spcPct val="100000"/>
              </a:lnSpc>
              <a:spcBef>
                <a:spcPct val="0"/>
              </a:spcBef>
              <a:spcAft>
                <a:spcPct val="0"/>
              </a:spcAft>
            </a:pPr>
            <a:r>
              <a:rPr lang="en-US" altLang="en-US" sz="1500" b="0" dirty="0">
                <a:solidFill>
                  <a:srgbClr val="000088"/>
                </a:solidFill>
                <a:latin typeface="Arial Unicode MS" panose="020B0604020202020204" pitchFamily="34" charset="-128"/>
              </a:rPr>
              <a:t>public</a:t>
            </a:r>
            <a:r>
              <a:rPr lang="en-US" altLang="en-US" sz="1500" b="0" dirty="0">
                <a:solidFill>
                  <a:srgbClr val="000000"/>
                </a:solidFill>
                <a:latin typeface="Arial Unicode MS" panose="020B0604020202020204" pitchFamily="34" charset="-128"/>
              </a:rPr>
              <a:t> </a:t>
            </a:r>
            <a:r>
              <a:rPr lang="en-US" altLang="en-US" sz="1500" b="0" dirty="0">
                <a:solidFill>
                  <a:srgbClr val="000088"/>
                </a:solidFill>
                <a:latin typeface="Arial Unicode MS" panose="020B0604020202020204" pitchFamily="34" charset="-128"/>
              </a:rPr>
              <a:t>class</a:t>
            </a:r>
            <a:r>
              <a:rPr lang="en-US" altLang="en-US" sz="1500" b="0" dirty="0">
                <a:solidFill>
                  <a:srgbClr val="000000"/>
                </a:solidFill>
                <a:latin typeface="Arial Unicode MS" panose="020B0604020202020204" pitchFamily="34" charset="-128"/>
              </a:rPr>
              <a:t> </a:t>
            </a:r>
            <a:r>
              <a:rPr lang="en-US" altLang="en-US" sz="1500" b="0" dirty="0" smtClean="0">
                <a:solidFill>
                  <a:srgbClr val="7F0055"/>
                </a:solidFill>
                <a:latin typeface="Arial Unicode MS" panose="020B0604020202020204" pitchFamily="34" charset="-128"/>
              </a:rPr>
              <a:t>Car </a:t>
            </a:r>
            <a:r>
              <a:rPr lang="en-US" altLang="en-US" sz="1500" b="0" dirty="0" smtClean="0">
                <a:solidFill>
                  <a:srgbClr val="000088"/>
                </a:solidFill>
                <a:latin typeface="Arial Unicode MS" panose="020B0604020202020204" pitchFamily="34" charset="-128"/>
              </a:rPr>
              <a:t>extends </a:t>
            </a:r>
            <a:r>
              <a:rPr lang="en-US" altLang="en-US" sz="1500" b="0" dirty="0">
                <a:solidFill>
                  <a:srgbClr val="7F0055"/>
                </a:solidFill>
                <a:latin typeface="Arial Unicode MS" panose="020B0604020202020204" pitchFamily="34" charset="-128"/>
              </a:rPr>
              <a:t>Vehicle</a:t>
            </a:r>
            <a:r>
              <a:rPr lang="en-US" altLang="en-US" sz="1500" b="0" dirty="0">
                <a:solidFill>
                  <a:srgbClr val="000000"/>
                </a:solidFill>
                <a:latin typeface="Arial Unicode MS" panose="020B0604020202020204" pitchFamily="34" charset="-128"/>
              </a:rPr>
              <a:t> </a:t>
            </a:r>
            <a:r>
              <a:rPr lang="en-US" altLang="en-US" sz="1500" b="0" dirty="0" smtClean="0">
                <a:solidFill>
                  <a:srgbClr val="666600"/>
                </a:solidFill>
                <a:latin typeface="Arial Unicode MS" panose="020B0604020202020204" pitchFamily="34" charset="-128"/>
              </a:rPr>
              <a:t>{</a:t>
            </a:r>
            <a:r>
              <a:rPr lang="en-US" altLang="en-US" sz="1500" b="0" dirty="0" smtClean="0">
                <a:solidFill>
                  <a:srgbClr val="000000"/>
                </a:solidFill>
                <a:latin typeface="Arial Unicode MS" panose="020B0604020202020204" pitchFamily="34" charset="-128"/>
              </a:rPr>
              <a:t> </a:t>
            </a:r>
            <a:endParaRPr lang="en-US" altLang="en-US" sz="1500" b="0" dirty="0">
              <a:solidFill>
                <a:srgbClr val="000000"/>
              </a:solidFill>
              <a:latin typeface="Arial Unicode MS" panose="020B0604020202020204" pitchFamily="34" charset="-128"/>
            </a:endParaRPr>
          </a:p>
          <a:p>
            <a:pPr lvl="2" eaLnBrk="0" fontAlgn="base" hangingPunct="0">
              <a:lnSpc>
                <a:spcPct val="100000"/>
              </a:lnSpc>
              <a:spcBef>
                <a:spcPct val="0"/>
              </a:spcBef>
              <a:spcAft>
                <a:spcPct val="0"/>
              </a:spcAft>
              <a:buFontTx/>
              <a:buNone/>
            </a:pPr>
            <a:r>
              <a:rPr lang="en-US" altLang="en-US" sz="1400" dirty="0">
                <a:solidFill>
                  <a:srgbClr val="000088"/>
                </a:solidFill>
                <a:latin typeface="Arial Unicode MS" panose="020B0604020202020204" pitchFamily="34" charset="-128"/>
              </a:rPr>
              <a:t>public</a:t>
            </a:r>
            <a:r>
              <a:rPr lang="en-US" altLang="en-US" sz="1400" dirty="0">
                <a:solidFill>
                  <a:srgbClr val="000000"/>
                </a:solidFill>
                <a:latin typeface="Arial Unicode MS" panose="020B0604020202020204" pitchFamily="34" charset="-128"/>
              </a:rPr>
              <a:t> </a:t>
            </a:r>
            <a:r>
              <a:rPr lang="en-US" altLang="en-US" sz="1400" dirty="0">
                <a:solidFill>
                  <a:srgbClr val="000088"/>
                </a:solidFill>
                <a:latin typeface="Arial Unicode MS" panose="020B0604020202020204" pitchFamily="34" charset="-128"/>
              </a:rPr>
              <a:t>static</a:t>
            </a:r>
            <a:r>
              <a:rPr lang="en-US" altLang="en-US" sz="1400" dirty="0">
                <a:solidFill>
                  <a:srgbClr val="000000"/>
                </a:solidFill>
                <a:latin typeface="Arial Unicode MS" panose="020B0604020202020204" pitchFamily="34" charset="-128"/>
              </a:rPr>
              <a:t> </a:t>
            </a:r>
            <a:r>
              <a:rPr lang="en-US" altLang="en-US" sz="1400" dirty="0">
                <a:solidFill>
                  <a:srgbClr val="000088"/>
                </a:solidFill>
                <a:latin typeface="Arial Unicode MS" panose="020B0604020202020204" pitchFamily="34" charset="-128"/>
              </a:rPr>
              <a:t>void</a:t>
            </a:r>
            <a:r>
              <a:rPr lang="en-US" altLang="en-US" sz="1400" dirty="0">
                <a:solidFill>
                  <a:srgbClr val="000000"/>
                </a:solidFill>
                <a:latin typeface="Arial Unicode MS" panose="020B0604020202020204" pitchFamily="34" charset="-128"/>
              </a:rPr>
              <a:t> main</a:t>
            </a:r>
            <a:r>
              <a:rPr lang="en-US" altLang="en-US" sz="1400" dirty="0">
                <a:solidFill>
                  <a:srgbClr val="666600"/>
                </a:solidFill>
                <a:latin typeface="Arial Unicode MS" panose="020B0604020202020204" pitchFamily="34" charset="-128"/>
              </a:rPr>
              <a:t>(</a:t>
            </a:r>
            <a:r>
              <a:rPr lang="en-US" altLang="en-US" sz="1400" dirty="0">
                <a:solidFill>
                  <a:srgbClr val="7F0055"/>
                </a:solidFill>
                <a:latin typeface="Arial Unicode MS" panose="020B0604020202020204" pitchFamily="34" charset="-128"/>
              </a:rPr>
              <a:t>String</a:t>
            </a:r>
            <a:r>
              <a:rPr lang="en-US" altLang="en-US" sz="1400" dirty="0">
                <a:solidFill>
                  <a:srgbClr val="000000"/>
                </a:solidFill>
                <a:latin typeface="Arial Unicode MS" panose="020B0604020202020204" pitchFamily="34" charset="-128"/>
              </a:rPr>
              <a:t> args</a:t>
            </a:r>
            <a:r>
              <a:rPr lang="en-US" altLang="en-US" sz="1400" dirty="0">
                <a:solidFill>
                  <a:srgbClr val="66660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endParaRPr lang="en-US" altLang="en-US" sz="1400" dirty="0" smtClean="0">
              <a:solidFill>
                <a:srgbClr val="000000"/>
              </a:solidFill>
              <a:latin typeface="Arial Unicode MS" panose="020B0604020202020204" pitchFamily="34" charset="-128"/>
            </a:endParaRPr>
          </a:p>
          <a:p>
            <a:pPr lvl="2" eaLnBrk="0" fontAlgn="base" hangingPunct="0">
              <a:lnSpc>
                <a:spcPct val="100000"/>
              </a:lnSpc>
              <a:spcBef>
                <a:spcPct val="0"/>
              </a:spcBef>
              <a:spcAft>
                <a:spcPct val="0"/>
              </a:spcAft>
              <a:buFontTx/>
              <a:buNone/>
            </a:pPr>
            <a:r>
              <a:rPr lang="en-US" altLang="en-US" sz="1400" dirty="0" smtClean="0">
                <a:solidFill>
                  <a:srgbClr val="7F0055"/>
                </a:solidFill>
                <a:latin typeface="Arial Unicode MS" panose="020B0604020202020204" pitchFamily="34" charset="-128"/>
              </a:rPr>
              <a:t>Vehicle </a:t>
            </a:r>
            <a:r>
              <a:rPr lang="en-US" altLang="en-US" sz="1400" dirty="0" smtClean="0">
                <a:solidFill>
                  <a:srgbClr val="000000"/>
                </a:solidFill>
                <a:latin typeface="Arial Unicode MS" panose="020B0604020202020204" pitchFamily="34" charset="-128"/>
              </a:rPr>
              <a:t>a </a:t>
            </a:r>
            <a:r>
              <a:rPr lang="en-US" altLang="en-US" sz="1400" dirty="0" smtClean="0">
                <a:solidFill>
                  <a:srgbClr val="666600"/>
                </a:solidFill>
                <a:latin typeface="Arial Unicode MS" panose="020B0604020202020204" pitchFamily="34" charset="-128"/>
              </a:rPr>
              <a:t>= </a:t>
            </a:r>
            <a:r>
              <a:rPr lang="en-US" altLang="en-US" sz="1400" dirty="0" smtClean="0">
                <a:solidFill>
                  <a:srgbClr val="000088"/>
                </a:solidFill>
                <a:latin typeface="Arial Unicode MS" panose="020B0604020202020204" pitchFamily="34" charset="-128"/>
              </a:rPr>
              <a:t>new </a:t>
            </a:r>
            <a:r>
              <a:rPr lang="en-US" altLang="en-US" sz="1400" dirty="0" smtClean="0">
                <a:solidFill>
                  <a:srgbClr val="7F0055"/>
                </a:solidFill>
                <a:latin typeface="Arial Unicode MS" panose="020B0604020202020204" pitchFamily="34" charset="-128"/>
              </a:rPr>
              <a:t>Car</a:t>
            </a:r>
            <a:r>
              <a:rPr lang="en-US" altLang="en-US" sz="1400" dirty="0">
                <a:solidFill>
                  <a:srgbClr val="666600"/>
                </a:solidFill>
                <a:latin typeface="Arial Unicode MS" panose="020B0604020202020204" pitchFamily="34" charset="-128"/>
              </a:rPr>
              <a:t> </a:t>
            </a:r>
            <a:r>
              <a:rPr lang="en-US" altLang="en-US" sz="1400" dirty="0" smtClean="0">
                <a:solidFill>
                  <a:srgbClr val="666600"/>
                </a:solidFill>
                <a:latin typeface="Arial Unicode MS" panose="020B0604020202020204" pitchFamily="34" charset="-128"/>
              </a:rPr>
              <a:t>();</a:t>
            </a:r>
          </a:p>
          <a:p>
            <a:pPr lvl="2" eaLnBrk="0" fontAlgn="base" hangingPunct="0">
              <a:lnSpc>
                <a:spcPct val="100000"/>
              </a:lnSpc>
              <a:spcBef>
                <a:spcPct val="0"/>
              </a:spcBef>
              <a:spcAft>
                <a:spcPct val="0"/>
              </a:spcAft>
              <a:buNone/>
            </a:pPr>
            <a:r>
              <a:rPr lang="en-US" altLang="en-US" sz="1400" dirty="0">
                <a:solidFill>
                  <a:srgbClr val="000088"/>
                </a:solidFill>
                <a:latin typeface="Arial Unicode MS" panose="020B0604020202020204" pitchFamily="34" charset="-128"/>
              </a:rPr>
              <a:t>boolean</a:t>
            </a:r>
            <a:r>
              <a:rPr lang="en-US" altLang="en-US" sz="1400" dirty="0">
                <a:solidFill>
                  <a:srgbClr val="000000"/>
                </a:solidFill>
                <a:latin typeface="Arial Unicode MS" panose="020B0604020202020204" pitchFamily="34" charset="-128"/>
              </a:rPr>
              <a:t> </a:t>
            </a:r>
            <a:r>
              <a:rPr lang="en-US" altLang="en-US" sz="1400" dirty="0" smtClean="0">
                <a:solidFill>
                  <a:srgbClr val="000000"/>
                </a:solidFill>
                <a:latin typeface="Arial Unicode MS" panose="020B0604020202020204" pitchFamily="34" charset="-128"/>
              </a:rPr>
              <a:t>result </a:t>
            </a:r>
            <a:r>
              <a:rPr lang="en-US" altLang="en-US" sz="1400" dirty="0" smtClean="0">
                <a:solidFill>
                  <a:srgbClr val="666600"/>
                </a:solidFill>
                <a:latin typeface="Arial Unicode MS" panose="020B0604020202020204" pitchFamily="34" charset="-128"/>
              </a:rPr>
              <a:t>=</a:t>
            </a:r>
            <a:r>
              <a:rPr lang="en-US" altLang="en-US" sz="1400" dirty="0" smtClean="0">
                <a:solidFill>
                  <a:srgbClr val="000000"/>
                </a:solidFill>
                <a:latin typeface="Arial Unicode MS" panose="020B0604020202020204" pitchFamily="34" charset="-128"/>
              </a:rPr>
              <a:t> a </a:t>
            </a:r>
            <a:r>
              <a:rPr lang="en-US" altLang="en-US" sz="1400" dirty="0">
                <a:solidFill>
                  <a:srgbClr val="000088"/>
                </a:solidFill>
                <a:latin typeface="Arial Unicode MS" panose="020B0604020202020204" pitchFamily="34" charset="-128"/>
              </a:rPr>
              <a:t>instanceof</a:t>
            </a:r>
            <a:r>
              <a:rPr lang="en-US" altLang="en-US" sz="1400" dirty="0">
                <a:solidFill>
                  <a:srgbClr val="000000"/>
                </a:solidFill>
                <a:latin typeface="Arial Unicode MS" panose="020B0604020202020204" pitchFamily="34" charset="-128"/>
              </a:rPr>
              <a:t> </a:t>
            </a:r>
            <a:r>
              <a:rPr lang="en-US" altLang="en-US" sz="1400" dirty="0" smtClean="0">
                <a:solidFill>
                  <a:srgbClr val="7F0055"/>
                </a:solidFill>
                <a:latin typeface="Arial Unicode MS" panose="020B0604020202020204" pitchFamily="34" charset="-128"/>
              </a:rPr>
              <a:t>Car</a:t>
            </a:r>
            <a:r>
              <a:rPr lang="en-US" altLang="en-US" sz="1400" dirty="0" smtClean="0">
                <a:solidFill>
                  <a:srgbClr val="666600"/>
                </a:solidFill>
                <a:latin typeface="Arial Unicode MS" panose="020B0604020202020204" pitchFamily="34" charset="-128"/>
              </a:rPr>
              <a:t>;</a:t>
            </a:r>
            <a:r>
              <a:rPr lang="en-US" altLang="en-US" sz="1400" dirty="0" smtClean="0">
                <a:solidFill>
                  <a:srgbClr val="000000"/>
                </a:solidFill>
                <a:latin typeface="Arial Unicode MS" panose="020B0604020202020204" pitchFamily="34" charset="-128"/>
              </a:rPr>
              <a:t> </a:t>
            </a:r>
            <a:endParaRPr lang="en-US" altLang="en-US" sz="1400" dirty="0">
              <a:solidFill>
                <a:srgbClr val="000000"/>
              </a:solidFill>
              <a:latin typeface="Arial Unicode MS" panose="020B0604020202020204" pitchFamily="34" charset="-128"/>
            </a:endParaRPr>
          </a:p>
          <a:p>
            <a:pPr lvl="2" eaLnBrk="0" fontAlgn="base" hangingPunct="0">
              <a:lnSpc>
                <a:spcPct val="100000"/>
              </a:lnSpc>
              <a:spcBef>
                <a:spcPct val="0"/>
              </a:spcBef>
              <a:spcAft>
                <a:spcPct val="0"/>
              </a:spcAft>
              <a:buFontTx/>
              <a:buNone/>
            </a:pPr>
            <a:r>
              <a:rPr lang="en-US" altLang="en-US" sz="1400" dirty="0" smtClean="0">
                <a:solidFill>
                  <a:srgbClr val="7F0055"/>
                </a:solidFill>
                <a:latin typeface="Arial Unicode MS" panose="020B0604020202020204" pitchFamily="34" charset="-128"/>
              </a:rPr>
              <a:t>System</a:t>
            </a:r>
            <a:r>
              <a:rPr lang="en-US" altLang="en-US" sz="1400" dirty="0" smtClean="0">
                <a:solidFill>
                  <a:srgbClr val="666600"/>
                </a:solidFill>
                <a:latin typeface="Arial Unicode MS" panose="020B0604020202020204" pitchFamily="34" charset="-128"/>
              </a:rPr>
              <a:t>.</a:t>
            </a:r>
            <a:r>
              <a:rPr lang="en-US" altLang="en-US" sz="1400" dirty="0" smtClean="0">
                <a:solidFill>
                  <a:srgbClr val="000088"/>
                </a:solidFill>
                <a:latin typeface="Arial Unicode MS" panose="020B0604020202020204" pitchFamily="34" charset="-128"/>
              </a:rPr>
              <a:t>out</a:t>
            </a:r>
            <a:r>
              <a:rPr lang="en-US" altLang="en-US" sz="1400" dirty="0" smtClean="0">
                <a:solidFill>
                  <a:srgbClr val="666600"/>
                </a:solidFill>
                <a:latin typeface="Arial Unicode MS" panose="020B0604020202020204" pitchFamily="34" charset="-128"/>
              </a:rPr>
              <a:t>.</a:t>
            </a:r>
            <a:r>
              <a:rPr lang="en-US" altLang="en-US" sz="1400" dirty="0" smtClean="0">
                <a:solidFill>
                  <a:srgbClr val="000000"/>
                </a:solidFill>
                <a:latin typeface="Arial Unicode MS" panose="020B0604020202020204" pitchFamily="34" charset="-128"/>
              </a:rPr>
              <a:t>println</a:t>
            </a:r>
            <a:r>
              <a:rPr lang="en-US" altLang="en-US" sz="1400" dirty="0">
                <a:solidFill>
                  <a:srgbClr val="66660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result </a:t>
            </a:r>
            <a:r>
              <a:rPr lang="en-US" altLang="en-US" sz="1400" dirty="0">
                <a:solidFill>
                  <a:srgbClr val="66660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p>
          <a:p>
            <a:pPr lvl="2" eaLnBrk="0" fontAlgn="base" hangingPunct="0">
              <a:lnSpc>
                <a:spcPct val="100000"/>
              </a:lnSpc>
              <a:spcBef>
                <a:spcPct val="0"/>
              </a:spcBef>
              <a:spcAft>
                <a:spcPct val="0"/>
              </a:spcAft>
              <a:buFontTx/>
              <a:buNone/>
            </a:pPr>
            <a:r>
              <a:rPr lang="en-US" altLang="en-US" sz="1400" dirty="0">
                <a:solidFill>
                  <a:srgbClr val="666600"/>
                </a:solidFill>
                <a:latin typeface="Arial Unicode MS" panose="020B0604020202020204" pitchFamily="34" charset="-128"/>
              </a:rPr>
              <a:t>}</a:t>
            </a:r>
          </a:p>
          <a:p>
            <a:pPr lvl="0" eaLnBrk="0" fontAlgn="base" hangingPunct="0">
              <a:lnSpc>
                <a:spcPct val="100000"/>
              </a:lnSpc>
              <a:spcBef>
                <a:spcPct val="0"/>
              </a:spcBef>
              <a:spcAft>
                <a:spcPct val="0"/>
              </a:spcAft>
            </a:pPr>
            <a:r>
              <a:rPr lang="en-US" altLang="en-US" sz="1500" b="0" dirty="0">
                <a:solidFill>
                  <a:srgbClr val="666600"/>
                </a:solidFill>
                <a:latin typeface="Arial Unicode MS" panose="020B0604020202020204" pitchFamily="34" charset="-128"/>
              </a:rPr>
              <a:t>}</a:t>
            </a:r>
            <a:r>
              <a:rPr lang="en-US" altLang="en-US" sz="1500" b="0" dirty="0">
                <a:solidFill>
                  <a:schemeClr val="tx1"/>
                </a:solidFill>
              </a:rPr>
              <a:t> </a:t>
            </a:r>
            <a:endParaRPr lang="en-US" altLang="en-US" sz="1500" b="0" dirty="0" smtClean="0">
              <a:solidFill>
                <a:schemeClr val="tx1"/>
              </a:solidFill>
            </a:endParaRPr>
          </a:p>
          <a:p>
            <a:pPr lvl="0" eaLnBrk="0" fontAlgn="base" hangingPunct="0">
              <a:lnSpc>
                <a:spcPct val="100000"/>
              </a:lnSpc>
              <a:spcBef>
                <a:spcPct val="0"/>
              </a:spcBef>
              <a:spcAft>
                <a:spcPct val="0"/>
              </a:spcAft>
            </a:pPr>
            <a:endParaRPr lang="en-US" altLang="en-US" sz="1500" b="0" dirty="0">
              <a:solidFill>
                <a:schemeClr val="tx1"/>
              </a:solidFill>
            </a:endParaRPr>
          </a:p>
          <a:p>
            <a:pPr eaLnBrk="0" fontAlgn="base" hangingPunct="0">
              <a:lnSpc>
                <a:spcPct val="100000"/>
              </a:lnSpc>
              <a:spcBef>
                <a:spcPct val="0"/>
              </a:spcBef>
              <a:spcAft>
                <a:spcPct val="0"/>
              </a:spcAft>
            </a:pPr>
            <a:r>
              <a:rPr lang="en-US" sz="1400" b="0" dirty="0">
                <a:solidFill>
                  <a:srgbClr val="4A4E52"/>
                </a:solidFill>
              </a:rPr>
              <a:t>Output: </a:t>
            </a:r>
            <a:r>
              <a:rPr lang="en-US" altLang="en-US" sz="1400" b="0" dirty="0" smtClean="0">
                <a:solidFill>
                  <a:srgbClr val="000088"/>
                </a:solidFill>
                <a:latin typeface="Arial Unicode MS" panose="020B0604020202020204" pitchFamily="34" charset="-128"/>
              </a:rPr>
              <a:t>true</a:t>
            </a:r>
            <a:endParaRPr lang="en-US" altLang="en-US" sz="1800" b="0" dirty="0">
              <a:solidFill>
                <a:schemeClr val="tx1"/>
              </a:solidFill>
              <a:latin typeface="Arial" panose="020B0604020202020204" pitchFamily="34" charset="0"/>
            </a:endParaRPr>
          </a:p>
        </p:txBody>
      </p:sp>
    </p:spTree>
    <p:extLst>
      <p:ext uri="{BB962C8B-B14F-4D97-AF65-F5344CB8AC3E}">
        <p14:creationId xmlns:p14="http://schemas.microsoft.com/office/powerpoint/2010/main" val="3405347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Precedence</a:t>
            </a:r>
            <a:endParaRPr lang="en-US" dirty="0"/>
          </a:p>
        </p:txBody>
      </p:sp>
      <p:sp>
        <p:nvSpPr>
          <p:cNvPr id="3" name="Slide Number Placeholder 2"/>
          <p:cNvSpPr>
            <a:spLocks noGrp="1"/>
          </p:cNvSpPr>
          <p:nvPr>
            <p:ph type="sldNum" sz="quarter" idx="12"/>
          </p:nvPr>
        </p:nvSpPr>
        <p:spPr/>
        <p:txBody>
          <a:bodyPr/>
          <a:lstStyle/>
          <a:p>
            <a:r>
              <a:rPr lang="en-GB" dirty="0" smtClean="0"/>
              <a:t>QUALITY. PRODUCTIVITY. INNOVATION.</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651681430"/>
              </p:ext>
            </p:extLst>
          </p:nvPr>
        </p:nvGraphicFramePr>
        <p:xfrm>
          <a:off x="895924" y="1339401"/>
          <a:ext cx="10154149" cy="4612340"/>
        </p:xfrm>
        <a:graphic>
          <a:graphicData uri="http://schemas.openxmlformats.org/drawingml/2006/table">
            <a:tbl>
              <a:tblPr firstRow="1" bandRow="1">
                <a:tableStyleId>{5C22544A-7EE6-4342-B048-85BDC9FD1C3A}</a:tableStyleId>
              </a:tblPr>
              <a:tblGrid>
                <a:gridCol w="1035907"/>
                <a:gridCol w="1326524"/>
                <a:gridCol w="5937160"/>
                <a:gridCol w="1854558"/>
              </a:tblGrid>
              <a:tr h="494286">
                <a:tc>
                  <a:txBody>
                    <a:bodyPr/>
                    <a:lstStyle/>
                    <a:p>
                      <a:pPr algn="ctr"/>
                      <a:r>
                        <a:rPr lang="en-US" sz="2000" dirty="0" smtClean="0"/>
                        <a:t>Priority</a:t>
                      </a:r>
                      <a:endParaRPr lang="en-GB" sz="20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A4E52"/>
                    </a:solidFill>
                  </a:tcPr>
                </a:tc>
                <a:tc>
                  <a:txBody>
                    <a:bodyPr/>
                    <a:lstStyle/>
                    <a:p>
                      <a:pPr algn="ctr"/>
                      <a:r>
                        <a:rPr lang="en-GB" sz="2000" dirty="0" smtClean="0"/>
                        <a:t>Operators</a:t>
                      </a:r>
                      <a:endParaRPr lang="en-GB" sz="20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A4E52"/>
                    </a:solidFill>
                  </a:tcPr>
                </a:tc>
                <a:tc>
                  <a:txBody>
                    <a:bodyPr/>
                    <a:lstStyle/>
                    <a:p>
                      <a:pPr algn="ctr"/>
                      <a:r>
                        <a:rPr lang="en-US" sz="2000" dirty="0" smtClean="0"/>
                        <a:t>Operation</a:t>
                      </a:r>
                      <a:endParaRPr lang="en-GB" sz="2000" dirty="0" smtClean="0"/>
                    </a:p>
                    <a:p>
                      <a:endParaRPr lang="en-GB" sz="20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A4E52"/>
                    </a:solidFill>
                  </a:tcPr>
                </a:tc>
                <a:tc>
                  <a:txBody>
                    <a:bodyPr/>
                    <a:lstStyle/>
                    <a:p>
                      <a:pPr algn="ctr"/>
                      <a:r>
                        <a:rPr lang="en-GB" sz="2000" dirty="0" smtClean="0"/>
                        <a:t>Associativity</a:t>
                      </a:r>
                      <a:endParaRPr lang="en-GB" sz="20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A4E52"/>
                    </a:solidFill>
                  </a:tcPr>
                </a:tc>
              </a:tr>
              <a:tr h="121596">
                <a:tc>
                  <a:txBody>
                    <a:bodyPr/>
                    <a:lstStyle/>
                    <a:p>
                      <a:endParaRPr lang="en-GB" sz="2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1ADB5"/>
                    </a:solidFill>
                  </a:tcPr>
                </a:tc>
                <a:tc>
                  <a:txBody>
                    <a:bodyPr/>
                    <a:lstStyle/>
                    <a:p>
                      <a:endParaRPr lang="en-GB" sz="2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1ADB5"/>
                    </a:solidFill>
                  </a:tcPr>
                </a:tc>
                <a:tc>
                  <a:txBody>
                    <a:bodyPr/>
                    <a:lstStyle/>
                    <a:p>
                      <a:endParaRPr lang="en-GB" sz="2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1ADB5"/>
                    </a:solidFill>
                  </a:tcPr>
                </a:tc>
                <a:tc>
                  <a:txBody>
                    <a:bodyPr/>
                    <a:lstStyle/>
                    <a:p>
                      <a:pPr algn="ctr"/>
                      <a:endParaRPr lang="en-GB" sz="2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1ADB5"/>
                    </a:solidFill>
                  </a:tcPr>
                </a:tc>
              </a:tr>
              <a:tr h="378938">
                <a:tc rowSpan="3">
                  <a:txBody>
                    <a:bodyPr/>
                    <a:lstStyle/>
                    <a:p>
                      <a:endParaRPr lang="en-GB" sz="1800" dirty="0" smtClean="0"/>
                    </a:p>
                    <a:p>
                      <a:pPr algn="ctr"/>
                      <a:r>
                        <a:rPr lang="en-GB" sz="1800" dirty="0" smtClean="0"/>
                        <a:t>1</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GB" sz="1800" dirty="0" smtClean="0"/>
                        <a:t>[ ]</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US" sz="1800" b="0" i="0" kern="1200" dirty="0" smtClean="0">
                          <a:solidFill>
                            <a:schemeClr val="dk1"/>
                          </a:solidFill>
                          <a:effectLst/>
                          <a:latin typeface="+mn-lt"/>
                          <a:ea typeface="+mn-ea"/>
                          <a:cs typeface="+mn-cs"/>
                        </a:rPr>
                        <a:t>array index</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rowSpan="3">
                  <a:txBody>
                    <a:bodyPr/>
                    <a:lstStyle/>
                    <a:p>
                      <a:pPr algn="ctr"/>
                      <a:endParaRPr lang="en-GB" sz="1800" dirty="0"/>
                    </a:p>
                    <a:p>
                      <a:pPr algn="ctr"/>
                      <a:r>
                        <a:rPr lang="en-GB" sz="1800" dirty="0" smtClean="0"/>
                        <a:t>left to right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vMerge="1">
                  <a:txBody>
                    <a:bodyPr/>
                    <a:lstStyle/>
                    <a:p>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GB" sz="1800" dirty="0" smtClean="0"/>
                        <a:t>( )</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US" sz="1800" b="0" i="0" kern="1200" dirty="0" smtClean="0">
                          <a:solidFill>
                            <a:schemeClr val="dk1"/>
                          </a:solidFill>
                          <a:effectLst/>
                          <a:latin typeface="+mn-lt"/>
                          <a:ea typeface="+mn-ea"/>
                          <a:cs typeface="+mn-cs"/>
                        </a:rPr>
                        <a:t>method call</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vMerge="1">
                  <a:txBody>
                    <a:bodyPr/>
                    <a:lstStyle/>
                    <a:p>
                      <a:pPr algn="ct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vMerge="1">
                  <a:txBody>
                    <a:bodyPr/>
                    <a:lstStyle/>
                    <a:p>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GB" sz="1800" dirty="0" smtClean="0"/>
                        <a: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US" sz="1800" b="0" i="0" kern="1200" dirty="0" smtClean="0">
                          <a:solidFill>
                            <a:schemeClr val="dk1"/>
                          </a:solidFill>
                          <a:effectLst/>
                          <a:latin typeface="+mn-lt"/>
                          <a:ea typeface="+mn-ea"/>
                          <a:cs typeface="+mn-cs"/>
                        </a:rPr>
                        <a:t>member access</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vMerge="1">
                  <a:txBody>
                    <a:bodyPr/>
                    <a:lstStyle/>
                    <a:p>
                      <a:pPr algn="ct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rowSpan="7">
                  <a:txBody>
                    <a:bodyPr/>
                    <a:lstStyle/>
                    <a:p>
                      <a:pPr algn="ctr"/>
                      <a:endParaRPr lang="en-GB" sz="1800" dirty="0" smtClean="0"/>
                    </a:p>
                    <a:p>
                      <a:pPr algn="ctr"/>
                      <a:endParaRPr lang="en-GB" sz="1800" dirty="0" smtClean="0"/>
                    </a:p>
                    <a:p>
                      <a:pPr algn="ctr"/>
                      <a:endParaRPr lang="en-GB" sz="1800" dirty="0" smtClean="0"/>
                    </a:p>
                    <a:p>
                      <a:pPr algn="ctr"/>
                      <a:endParaRPr lang="en-GB" sz="1800" dirty="0" smtClean="0"/>
                    </a:p>
                    <a:p>
                      <a:pPr algn="ctr"/>
                      <a:r>
                        <a:rPr lang="en-GB" sz="1800" dirty="0" smtClean="0"/>
                        <a:t>2</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GB" sz="1800" dirty="0" smtClean="0"/>
                        <a: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US" sz="1800" b="0" i="0" kern="1200" dirty="0" smtClean="0">
                          <a:solidFill>
                            <a:schemeClr val="dk1"/>
                          </a:solidFill>
                          <a:effectLst/>
                          <a:latin typeface="+mn-lt"/>
                          <a:ea typeface="+mn-ea"/>
                          <a:cs typeface="+mn-cs"/>
                        </a:rPr>
                        <a:t>pre- or postfix increment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rowSpan="7">
                  <a:txBody>
                    <a:bodyPr/>
                    <a:lstStyle/>
                    <a:p>
                      <a:pPr algn="ctr"/>
                      <a:endParaRPr lang="en-GB" sz="1800" dirty="0"/>
                    </a:p>
                    <a:p>
                      <a:pPr algn="ctr"/>
                      <a:endParaRPr lang="en-GB" sz="1800" dirty="0"/>
                    </a:p>
                    <a:p>
                      <a:pPr algn="ctr"/>
                      <a:endParaRPr lang="en-GB" sz="1800" dirty="0"/>
                    </a:p>
                    <a:p>
                      <a:pPr algn="ctr"/>
                      <a:endParaRPr lang="en-GB" sz="1800" dirty="0"/>
                    </a:p>
                    <a:p>
                      <a:pPr algn="ctr"/>
                      <a:r>
                        <a:rPr lang="en-GB" sz="1800" dirty="0" smtClean="0"/>
                        <a:t>right to left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vMerge="1">
                  <a:txBody>
                    <a:bodyPr/>
                    <a:lstStyle/>
                    <a:p>
                      <a:pPr algn="ct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GB" sz="1800" dirty="0" smtClean="0"/>
                        <a: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US" sz="1800" b="0" i="0" kern="1200" dirty="0" smtClean="0">
                          <a:solidFill>
                            <a:schemeClr val="dk1"/>
                          </a:solidFill>
                          <a:effectLst/>
                          <a:latin typeface="+mn-lt"/>
                          <a:ea typeface="+mn-ea"/>
                          <a:cs typeface="+mn-cs"/>
                        </a:rPr>
                        <a:t>pre- or postfix decrement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vMerge="1">
                  <a:txBody>
                    <a:bodyPr/>
                    <a:lstStyle/>
                    <a:p>
                      <a:pPr algn="ct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vMerge="1">
                  <a:txBody>
                    <a:bodyPr/>
                    <a:lstStyle/>
                    <a:p>
                      <a:pPr algn="ct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GB" sz="1800" dirty="0" smtClean="0"/>
                        <a:t>+ -</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US" sz="1800" b="0" i="0" kern="1200" dirty="0" smtClean="0">
                          <a:solidFill>
                            <a:schemeClr val="dk1"/>
                          </a:solidFill>
                          <a:effectLst/>
                          <a:latin typeface="+mn-lt"/>
                          <a:ea typeface="+mn-ea"/>
                          <a:cs typeface="+mn-cs"/>
                        </a:rPr>
                        <a:t>unary plus, minus</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vMerge="1">
                  <a:txBody>
                    <a:bodyPr/>
                    <a:lstStyle/>
                    <a:p>
                      <a:pPr algn="ct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vMerge="1">
                  <a:txBody>
                    <a:bodyPr/>
                    <a:lstStyle/>
                    <a:p>
                      <a:pPr algn="ct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GB" sz="1800" dirty="0" smtClean="0"/>
                        <a: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US" sz="1800" b="0" i="0" kern="1200" dirty="0" smtClean="0">
                          <a:solidFill>
                            <a:schemeClr val="dk1"/>
                          </a:solidFill>
                          <a:effectLst/>
                          <a:latin typeface="+mn-lt"/>
                          <a:ea typeface="+mn-ea"/>
                          <a:cs typeface="+mn-cs"/>
                        </a:rPr>
                        <a:t>bitwise NOT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vMerge="1">
                  <a:txBody>
                    <a:bodyPr/>
                    <a:lstStyle/>
                    <a:p>
                      <a:pPr algn="ct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vMerge="1">
                  <a:txBody>
                    <a:bodyPr/>
                    <a:lstStyle/>
                    <a:p>
                      <a:pPr algn="ct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GB" sz="1800" dirty="0" smtClean="0"/>
                        <a: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US" sz="1800" b="0" i="0" kern="1200" dirty="0" smtClean="0">
                          <a:solidFill>
                            <a:schemeClr val="dk1"/>
                          </a:solidFill>
                          <a:effectLst/>
                          <a:latin typeface="+mn-lt"/>
                          <a:ea typeface="+mn-ea"/>
                          <a:cs typeface="+mn-cs"/>
                        </a:rPr>
                        <a:t>boolean (logical) NOT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vMerge="1">
                  <a:txBody>
                    <a:bodyPr/>
                    <a:lstStyle/>
                    <a:p>
                      <a:pPr algn="ct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vMerge="1">
                  <a:txBody>
                    <a:bodyPr/>
                    <a:lstStyle/>
                    <a:p>
                      <a:pPr algn="ct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GB" sz="1800" dirty="0" smtClean="0"/>
                        <a:t>(type)</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US" sz="1800" b="0" i="0" kern="1200" dirty="0" smtClean="0">
                          <a:solidFill>
                            <a:schemeClr val="dk1"/>
                          </a:solidFill>
                          <a:effectLst/>
                          <a:latin typeface="+mn-lt"/>
                          <a:ea typeface="+mn-ea"/>
                          <a:cs typeface="+mn-cs"/>
                        </a:rPr>
                        <a:t>type cast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vMerge="1">
                  <a:txBody>
                    <a:bodyPr/>
                    <a:lstStyle/>
                    <a:p>
                      <a:pPr algn="ct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vMerge="1">
                  <a:txBody>
                    <a:bodyPr/>
                    <a:lstStyle/>
                    <a:p>
                      <a:pPr algn="ct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GB" sz="1800" dirty="0" smtClean="0"/>
                        <a:t>new</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US" sz="1800" b="0" i="0" kern="1200" dirty="0" smtClean="0">
                          <a:solidFill>
                            <a:schemeClr val="dk1"/>
                          </a:solidFill>
                          <a:effectLst/>
                          <a:latin typeface="+mn-lt"/>
                          <a:ea typeface="+mn-ea"/>
                          <a:cs typeface="+mn-cs"/>
                        </a:rPr>
                        <a:t>object creation</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vMerge="1">
                  <a:txBody>
                    <a:bodyPr/>
                    <a:lstStyle/>
                    <a:p>
                      <a:pPr algn="ct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bl>
          </a:graphicData>
        </a:graphic>
      </p:graphicFrame>
    </p:spTree>
    <p:extLst>
      <p:ext uri="{BB962C8B-B14F-4D97-AF65-F5344CB8AC3E}">
        <p14:creationId xmlns:p14="http://schemas.microsoft.com/office/powerpoint/2010/main" val="24725727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 Precedence</a:t>
            </a:r>
          </a:p>
        </p:txBody>
      </p:sp>
      <p:sp>
        <p:nvSpPr>
          <p:cNvPr id="3" name="Slide Number Placeholder 2"/>
          <p:cNvSpPr>
            <a:spLocks noGrp="1"/>
          </p:cNvSpPr>
          <p:nvPr>
            <p:ph type="sldNum" sz="quarter" idx="12"/>
          </p:nvPr>
        </p:nvSpPr>
        <p:spPr/>
        <p:txBody>
          <a:bodyPr/>
          <a:lstStyle/>
          <a:p>
            <a:r>
              <a:rPr lang="en-GB" dirty="0" smtClean="0"/>
              <a:t>QUALITY. PRODUCTIVITY. INNOVATION.</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3814953883"/>
              </p:ext>
            </p:extLst>
          </p:nvPr>
        </p:nvGraphicFramePr>
        <p:xfrm>
          <a:off x="895924" y="1184853"/>
          <a:ext cx="10154149" cy="4991278"/>
        </p:xfrm>
        <a:graphic>
          <a:graphicData uri="http://schemas.openxmlformats.org/drawingml/2006/table">
            <a:tbl>
              <a:tblPr firstRow="1" bandRow="1">
                <a:tableStyleId>{5C22544A-7EE6-4342-B048-85BDC9FD1C3A}</a:tableStyleId>
              </a:tblPr>
              <a:tblGrid>
                <a:gridCol w="1035907"/>
                <a:gridCol w="1326524"/>
                <a:gridCol w="5937160"/>
                <a:gridCol w="1854558"/>
              </a:tblGrid>
              <a:tr h="494286">
                <a:tc>
                  <a:txBody>
                    <a:bodyPr/>
                    <a:lstStyle/>
                    <a:p>
                      <a:pPr algn="ctr"/>
                      <a:r>
                        <a:rPr lang="en-US" sz="2000" dirty="0" smtClean="0"/>
                        <a:t>Priority</a:t>
                      </a:r>
                      <a:endParaRPr lang="en-GB" sz="20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A4E52"/>
                    </a:solidFill>
                  </a:tcPr>
                </a:tc>
                <a:tc>
                  <a:txBody>
                    <a:bodyPr/>
                    <a:lstStyle/>
                    <a:p>
                      <a:pPr algn="ctr"/>
                      <a:r>
                        <a:rPr lang="en-GB" sz="2000" dirty="0" smtClean="0"/>
                        <a:t>Operators</a:t>
                      </a:r>
                      <a:endParaRPr lang="en-GB" sz="20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A4E52"/>
                    </a:solidFill>
                  </a:tcPr>
                </a:tc>
                <a:tc>
                  <a:txBody>
                    <a:bodyPr/>
                    <a:lstStyle/>
                    <a:p>
                      <a:pPr algn="ctr"/>
                      <a:r>
                        <a:rPr lang="en-US" sz="2000" dirty="0" smtClean="0"/>
                        <a:t>Operation</a:t>
                      </a:r>
                      <a:endParaRPr lang="en-GB" sz="2000" dirty="0" smtClean="0"/>
                    </a:p>
                    <a:p>
                      <a:endParaRPr lang="en-GB" sz="20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A4E52"/>
                    </a:solidFill>
                  </a:tcPr>
                </a:tc>
                <a:tc>
                  <a:txBody>
                    <a:bodyPr/>
                    <a:lstStyle/>
                    <a:p>
                      <a:pPr algn="ctr"/>
                      <a:r>
                        <a:rPr lang="en-GB" sz="2000" dirty="0" smtClean="0"/>
                        <a:t>Associativity</a:t>
                      </a:r>
                      <a:endParaRPr lang="en-GB" sz="20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A4E52"/>
                    </a:solidFill>
                  </a:tcPr>
                </a:tc>
              </a:tr>
              <a:tr h="121596">
                <a:tc>
                  <a:txBody>
                    <a:bodyPr/>
                    <a:lstStyle/>
                    <a:p>
                      <a:endParaRPr lang="en-GB" sz="2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1ADB5"/>
                    </a:solidFill>
                  </a:tcPr>
                </a:tc>
                <a:tc>
                  <a:txBody>
                    <a:bodyPr/>
                    <a:lstStyle/>
                    <a:p>
                      <a:endParaRPr lang="en-GB" sz="2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1ADB5"/>
                    </a:solidFill>
                  </a:tcPr>
                </a:tc>
                <a:tc>
                  <a:txBody>
                    <a:bodyPr/>
                    <a:lstStyle/>
                    <a:p>
                      <a:endParaRPr lang="en-GB" sz="2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1ADB5"/>
                    </a:solidFill>
                  </a:tcPr>
                </a:tc>
                <a:tc>
                  <a:txBody>
                    <a:bodyPr/>
                    <a:lstStyle/>
                    <a:p>
                      <a:pPr algn="ctr"/>
                      <a:endParaRPr lang="en-GB" sz="2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1ADB5"/>
                    </a:solidFill>
                  </a:tcPr>
                </a:tc>
              </a:tr>
              <a:tr h="378938">
                <a:tc>
                  <a:txBody>
                    <a:bodyPr/>
                    <a:lstStyle/>
                    <a:p>
                      <a:pPr algn="ctr"/>
                      <a:r>
                        <a:rPr lang="en-GB" sz="1800" dirty="0" smtClean="0"/>
                        <a:t>3</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US" sz="1800" b="1" i="0" kern="1200" dirty="0" smtClean="0">
                          <a:solidFill>
                            <a:schemeClr val="dk1"/>
                          </a:solidFill>
                          <a:effectLst/>
                          <a:latin typeface="+mn-lt"/>
                          <a:ea typeface="+mn-ea"/>
                          <a:cs typeface="+mn-cs"/>
                        </a:rPr>
                        <a:t>* / %</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US" sz="1800" b="0" i="0" kern="1200" dirty="0" smtClean="0">
                          <a:solidFill>
                            <a:schemeClr val="dk1"/>
                          </a:solidFill>
                          <a:effectLst/>
                          <a:latin typeface="+mn-lt"/>
                          <a:ea typeface="+mn-ea"/>
                          <a:cs typeface="+mn-cs"/>
                        </a:rPr>
                        <a:t>multiplication, division, remainder</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GB" sz="1800" dirty="0" smtClean="0"/>
                        <a:t>left to right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rowSpan="2">
                  <a:txBody>
                    <a:bodyPr/>
                    <a:lstStyle/>
                    <a:p>
                      <a:pPr algn="ctr"/>
                      <a:endParaRPr lang="en-GB" sz="1800" dirty="0" smtClean="0"/>
                    </a:p>
                    <a:p>
                      <a:pPr algn="ctr"/>
                      <a:r>
                        <a:rPr lang="en-GB" sz="1800" dirty="0" smtClean="0"/>
                        <a:t>4</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GB" sz="1800" dirty="0" smtClean="0"/>
                        <a:t>+ -</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US" sz="1800" b="0" i="0" kern="1200" dirty="0" smtClean="0">
                          <a:solidFill>
                            <a:schemeClr val="dk1"/>
                          </a:solidFill>
                          <a:effectLst/>
                          <a:latin typeface="+mn-lt"/>
                          <a:ea typeface="+mn-ea"/>
                          <a:cs typeface="+mn-cs"/>
                        </a:rPr>
                        <a:t>addition, substraction</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rowSpan="2">
                  <a:txBody>
                    <a:bodyPr/>
                    <a:lstStyle/>
                    <a:p>
                      <a:pPr algn="ctr"/>
                      <a:endParaRPr lang="en-GB" sz="1800" dirty="0"/>
                    </a:p>
                    <a:p>
                      <a:pPr algn="ctr"/>
                      <a:r>
                        <a:rPr lang="en-GB" sz="1800" dirty="0" smtClean="0"/>
                        <a:t>left to right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vMerge="1">
                  <a:txBody>
                    <a:bodyPr/>
                    <a:lstStyle/>
                    <a:p>
                      <a:pPr algn="ct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GB" sz="1800" dirty="0" smtClean="0"/>
                        <a: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US" sz="1800" b="0" i="0" kern="1200" dirty="0" smtClean="0">
                          <a:solidFill>
                            <a:schemeClr val="dk1"/>
                          </a:solidFill>
                          <a:effectLst/>
                          <a:latin typeface="+mn-lt"/>
                          <a:ea typeface="+mn-ea"/>
                          <a:cs typeface="+mn-cs"/>
                        </a:rPr>
                        <a:t>string concatenation</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vMerge="1">
                  <a:txBody>
                    <a:bodyPr/>
                    <a:lstStyle/>
                    <a:p>
                      <a:pPr algn="ct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rowSpan="3">
                  <a:txBody>
                    <a:bodyPr/>
                    <a:lstStyle/>
                    <a:p>
                      <a:pPr algn="ctr"/>
                      <a:endParaRPr lang="en-GB" sz="1800" dirty="0"/>
                    </a:p>
                    <a:p>
                      <a:pPr algn="ctr"/>
                      <a:r>
                        <a:rPr lang="en-GB" sz="1800" dirty="0"/>
                        <a:t>5</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GB" sz="1800" dirty="0" smtClean="0"/>
                        <a:t>&lt;&lt;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US" sz="1800" b="0" i="0" kern="1200" dirty="0" smtClean="0">
                          <a:solidFill>
                            <a:schemeClr val="dk1"/>
                          </a:solidFill>
                          <a:effectLst/>
                          <a:latin typeface="+mn-lt"/>
                          <a:ea typeface="+mn-ea"/>
                          <a:cs typeface="+mn-cs"/>
                        </a:rPr>
                        <a:t>signed bit shift left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rowSpan="3">
                  <a:txBody>
                    <a:bodyPr/>
                    <a:lstStyle/>
                    <a:p>
                      <a:pPr algn="ctr"/>
                      <a:endParaRPr lang="en-GB" sz="1800" dirty="0"/>
                    </a:p>
                    <a:p>
                      <a:pPr algn="ctr"/>
                      <a:r>
                        <a:rPr lang="en-GB" sz="1800" dirty="0" smtClean="0"/>
                        <a:t>left to right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vMerge="1">
                  <a:txBody>
                    <a:bodyPr/>
                    <a:lstStyle/>
                    <a:p>
                      <a:pPr algn="ct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GB" sz="1800" dirty="0" smtClean="0"/>
                        <a:t>&gt;&gt;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US" sz="1800" b="0" i="0" kern="1200" dirty="0" smtClean="0">
                          <a:solidFill>
                            <a:schemeClr val="dk1"/>
                          </a:solidFill>
                          <a:effectLst/>
                          <a:latin typeface="+mn-lt"/>
                          <a:ea typeface="+mn-ea"/>
                          <a:cs typeface="+mn-cs"/>
                        </a:rPr>
                        <a:t>signed bit shift right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vMerge="1">
                  <a:txBody>
                    <a:bodyPr/>
                    <a:lstStyle/>
                    <a:p>
                      <a:pPr algn="ct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vMerge="1">
                  <a:txBody>
                    <a:bodyPr/>
                    <a:lstStyle/>
                    <a:p>
                      <a:pPr algn="ct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GB" sz="1800" dirty="0" smtClean="0"/>
                        <a:t>&gt;&gt;&gt;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US" sz="1800" b="0" i="0" kern="1200" dirty="0" smtClean="0">
                          <a:solidFill>
                            <a:schemeClr val="dk1"/>
                          </a:solidFill>
                          <a:effectLst/>
                          <a:latin typeface="+mn-lt"/>
                          <a:ea typeface="+mn-ea"/>
                          <a:cs typeface="+mn-cs"/>
                        </a:rPr>
                        <a:t>unsigned bit shift right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vMerge="1">
                  <a:txBody>
                    <a:bodyPr/>
                    <a:lstStyle/>
                    <a:p>
                      <a:pPr algn="ct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rowSpan="3">
                  <a:txBody>
                    <a:bodyPr/>
                    <a:lstStyle/>
                    <a:p>
                      <a:pPr algn="ctr"/>
                      <a:endParaRPr lang="en-GB" sz="1800" dirty="0"/>
                    </a:p>
                    <a:p>
                      <a:pPr algn="ctr"/>
                      <a:r>
                        <a:rPr lang="en-GB" sz="1800" dirty="0"/>
                        <a:t>6</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GB" sz="1800" dirty="0" smtClean="0"/>
                        <a:t>&lt; &lt;=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US" sz="1800" b="0" i="0" kern="1200" dirty="0" smtClean="0">
                          <a:solidFill>
                            <a:schemeClr val="dk1"/>
                          </a:solidFill>
                          <a:effectLst/>
                          <a:latin typeface="+mn-lt"/>
                          <a:ea typeface="+mn-ea"/>
                          <a:cs typeface="+mn-cs"/>
                        </a:rPr>
                        <a:t>less than, less than or equal to</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rowSpan="3">
                  <a:txBody>
                    <a:bodyPr/>
                    <a:lstStyle/>
                    <a:p>
                      <a:pPr algn="ctr"/>
                      <a:endParaRPr lang="en-GB" sz="1800" dirty="0"/>
                    </a:p>
                    <a:p>
                      <a:pPr algn="ctr"/>
                      <a:r>
                        <a:rPr lang="en-GB" sz="1800" dirty="0" smtClean="0"/>
                        <a:t>left to right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vMerge="1">
                  <a:txBody>
                    <a:bodyPr/>
                    <a:lstStyle/>
                    <a:p>
                      <a:pPr algn="ct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GB" sz="1800" dirty="0" smtClean="0"/>
                        <a:t>&gt; &gt;=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US" sz="1800" b="0" i="0" kern="1200" dirty="0" smtClean="0">
                          <a:solidFill>
                            <a:schemeClr val="dk1"/>
                          </a:solidFill>
                          <a:effectLst/>
                          <a:latin typeface="+mn-lt"/>
                          <a:ea typeface="+mn-ea"/>
                          <a:cs typeface="+mn-cs"/>
                        </a:rPr>
                        <a:t>greater than, greater than or equal to</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vMerge="1">
                  <a:txBody>
                    <a:bodyPr/>
                    <a:lstStyle/>
                    <a:p>
                      <a:pPr algn="ct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vMerge="1">
                  <a:txBody>
                    <a:bodyPr/>
                    <a:lstStyle/>
                    <a:p>
                      <a:pPr algn="ct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GB" sz="1800" dirty="0" smtClean="0"/>
                        <a:t>instanceof</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US" sz="1800" b="0" i="0" kern="1200" dirty="0" smtClean="0">
                          <a:solidFill>
                            <a:schemeClr val="dk1"/>
                          </a:solidFill>
                          <a:effectLst/>
                          <a:latin typeface="+mn-lt"/>
                          <a:ea typeface="+mn-ea"/>
                          <a:cs typeface="+mn-cs"/>
                        </a:rPr>
                        <a:t>reference test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vMerge="1">
                  <a:txBody>
                    <a:bodyPr/>
                    <a:lstStyle/>
                    <a:p>
                      <a:pPr algn="ct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rowSpan="2">
                  <a:txBody>
                    <a:bodyPr/>
                    <a:lstStyle/>
                    <a:p>
                      <a:pPr algn="ctr"/>
                      <a:endParaRPr lang="en-GB" sz="1800" dirty="0"/>
                    </a:p>
                    <a:p>
                      <a:pPr algn="ctr"/>
                      <a:r>
                        <a:rPr lang="en-GB" sz="1800" dirty="0"/>
                        <a:t>7</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GB" sz="1800" dirty="0" smtClean="0"/>
                        <a: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US" sz="1800" b="0" i="0" kern="1200" dirty="0" smtClean="0">
                          <a:solidFill>
                            <a:schemeClr val="dk1"/>
                          </a:solidFill>
                          <a:effectLst/>
                          <a:latin typeface="+mn-lt"/>
                          <a:ea typeface="+mn-ea"/>
                          <a:cs typeface="+mn-cs"/>
                        </a:rPr>
                        <a:t>equal to</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rowSpan="2">
                  <a:txBody>
                    <a:bodyPr/>
                    <a:lstStyle/>
                    <a:p>
                      <a:pPr algn="ctr"/>
                      <a:endParaRPr lang="en-GB" sz="1800" dirty="0"/>
                    </a:p>
                    <a:p>
                      <a:pPr algn="ctr"/>
                      <a:r>
                        <a:rPr lang="en-GB" sz="1800" dirty="0" smtClean="0"/>
                        <a:t>left to right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vMerge="1">
                  <a:txBody>
                    <a:bodyPr/>
                    <a:lstStyle/>
                    <a:p>
                      <a:pPr algn="ct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GB" sz="1800" dirty="0" smtClean="0"/>
                        <a: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US" sz="1800" b="0" i="0" kern="1200" dirty="0" smtClean="0">
                          <a:solidFill>
                            <a:schemeClr val="dk1"/>
                          </a:solidFill>
                          <a:effectLst/>
                          <a:latin typeface="+mn-lt"/>
                          <a:ea typeface="+mn-ea"/>
                          <a:cs typeface="+mn-cs"/>
                        </a:rPr>
                        <a:t>not equal to</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vMerge="1">
                  <a:txBody>
                    <a:bodyPr/>
                    <a:lstStyle/>
                    <a:p>
                      <a:pPr algn="ct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bl>
          </a:graphicData>
        </a:graphic>
      </p:graphicFrame>
    </p:spTree>
    <p:extLst>
      <p:ext uri="{BB962C8B-B14F-4D97-AF65-F5344CB8AC3E}">
        <p14:creationId xmlns:p14="http://schemas.microsoft.com/office/powerpoint/2010/main" val="17767072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305" y="233267"/>
            <a:ext cx="8513310" cy="616740"/>
          </a:xfrm>
        </p:spPr>
        <p:txBody>
          <a:bodyPr/>
          <a:lstStyle/>
          <a:p>
            <a:r>
              <a:rPr lang="en-US" dirty="0"/>
              <a:t>Operator Precedence</a:t>
            </a:r>
          </a:p>
        </p:txBody>
      </p:sp>
      <p:sp>
        <p:nvSpPr>
          <p:cNvPr id="3" name="Slide Number Placeholder 2"/>
          <p:cNvSpPr>
            <a:spLocks noGrp="1"/>
          </p:cNvSpPr>
          <p:nvPr>
            <p:ph type="sldNum" sz="quarter" idx="12"/>
          </p:nvPr>
        </p:nvSpPr>
        <p:spPr/>
        <p:txBody>
          <a:bodyPr/>
          <a:lstStyle/>
          <a:p>
            <a:r>
              <a:rPr lang="en-GB" dirty="0" smtClean="0"/>
              <a:t>QUALITY. PRODUCTIVITY. INNOVATION.</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9563845"/>
              </p:ext>
            </p:extLst>
          </p:nvPr>
        </p:nvGraphicFramePr>
        <p:xfrm>
          <a:off x="895924" y="978789"/>
          <a:ext cx="10154149" cy="5252420"/>
        </p:xfrm>
        <a:graphic>
          <a:graphicData uri="http://schemas.openxmlformats.org/drawingml/2006/table">
            <a:tbl>
              <a:tblPr firstRow="1" bandRow="1">
                <a:tableStyleId>{5C22544A-7EE6-4342-B048-85BDC9FD1C3A}</a:tableStyleId>
              </a:tblPr>
              <a:tblGrid>
                <a:gridCol w="1035907"/>
                <a:gridCol w="2343955"/>
                <a:gridCol w="4919729"/>
                <a:gridCol w="1854558"/>
              </a:tblGrid>
              <a:tr h="494286">
                <a:tc>
                  <a:txBody>
                    <a:bodyPr/>
                    <a:lstStyle/>
                    <a:p>
                      <a:pPr algn="ctr"/>
                      <a:r>
                        <a:rPr lang="en-US" sz="2000" dirty="0" smtClean="0"/>
                        <a:t>Priority</a:t>
                      </a:r>
                      <a:endParaRPr lang="en-GB" sz="20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A4E52"/>
                    </a:solidFill>
                  </a:tcPr>
                </a:tc>
                <a:tc>
                  <a:txBody>
                    <a:bodyPr/>
                    <a:lstStyle/>
                    <a:p>
                      <a:pPr algn="ctr"/>
                      <a:r>
                        <a:rPr lang="en-GB" sz="2000" dirty="0" smtClean="0"/>
                        <a:t>Operators</a:t>
                      </a:r>
                      <a:endParaRPr lang="en-GB" sz="20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A4E52"/>
                    </a:solidFill>
                  </a:tcPr>
                </a:tc>
                <a:tc>
                  <a:txBody>
                    <a:bodyPr/>
                    <a:lstStyle/>
                    <a:p>
                      <a:pPr algn="ctr"/>
                      <a:r>
                        <a:rPr lang="en-US" sz="2000" dirty="0" smtClean="0"/>
                        <a:t>Operation</a:t>
                      </a:r>
                      <a:endParaRPr lang="en-GB" sz="2000" dirty="0" smtClean="0"/>
                    </a:p>
                    <a:p>
                      <a:endParaRPr lang="en-GB" sz="20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A4E52"/>
                    </a:solidFill>
                  </a:tcPr>
                </a:tc>
                <a:tc>
                  <a:txBody>
                    <a:bodyPr/>
                    <a:lstStyle/>
                    <a:p>
                      <a:pPr algn="ctr"/>
                      <a:r>
                        <a:rPr lang="en-GB" sz="2000" dirty="0" smtClean="0"/>
                        <a:t>Associativity</a:t>
                      </a:r>
                      <a:endParaRPr lang="en-GB" sz="20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A4E52"/>
                    </a:solidFill>
                  </a:tcPr>
                </a:tc>
              </a:tr>
              <a:tr h="121596">
                <a:tc>
                  <a:txBody>
                    <a:bodyPr/>
                    <a:lstStyle/>
                    <a:p>
                      <a:endParaRPr lang="en-GB" sz="2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1ADB5"/>
                    </a:solidFill>
                  </a:tcPr>
                </a:tc>
                <a:tc>
                  <a:txBody>
                    <a:bodyPr/>
                    <a:lstStyle/>
                    <a:p>
                      <a:endParaRPr lang="en-GB" sz="2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1ADB5"/>
                    </a:solidFill>
                  </a:tcPr>
                </a:tc>
                <a:tc>
                  <a:txBody>
                    <a:bodyPr/>
                    <a:lstStyle/>
                    <a:p>
                      <a:endParaRPr lang="en-GB" sz="2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1ADB5"/>
                    </a:solidFill>
                  </a:tcPr>
                </a:tc>
                <a:tc>
                  <a:txBody>
                    <a:bodyPr/>
                    <a:lstStyle/>
                    <a:p>
                      <a:pPr algn="ctr"/>
                      <a:endParaRPr lang="en-GB" sz="2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1ADB5"/>
                    </a:solidFill>
                  </a:tcPr>
                </a:tc>
              </a:tr>
              <a:tr h="378938">
                <a:tc rowSpan="2">
                  <a:txBody>
                    <a:bodyPr/>
                    <a:lstStyle/>
                    <a:p>
                      <a:pPr algn="ctr"/>
                      <a:endParaRPr lang="en-GB" sz="1800" dirty="0" smtClean="0"/>
                    </a:p>
                    <a:p>
                      <a:pPr algn="ctr"/>
                      <a:r>
                        <a:rPr lang="en-GB" sz="1800" dirty="0" smtClean="0"/>
                        <a:t>8</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GB" sz="1800" dirty="0" smtClean="0"/>
                        <a:t>&amp;</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US" sz="1800" b="0" i="0" kern="1200" dirty="0" smtClean="0">
                          <a:solidFill>
                            <a:schemeClr val="dk1"/>
                          </a:solidFill>
                          <a:effectLst/>
                          <a:latin typeface="+mn-lt"/>
                          <a:ea typeface="+mn-ea"/>
                          <a:cs typeface="+mn-cs"/>
                        </a:rPr>
                        <a:t>bitwise AND</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rowSpan="2">
                  <a:txBody>
                    <a:bodyPr/>
                    <a:lstStyle/>
                    <a:p>
                      <a:pPr algn="ctr"/>
                      <a:endParaRPr lang="en-GB" sz="1800" dirty="0"/>
                    </a:p>
                    <a:p>
                      <a:pPr algn="ctr"/>
                      <a:r>
                        <a:rPr lang="en-GB" sz="1800" dirty="0" smtClean="0"/>
                        <a:t>left to right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vMerge="1">
                  <a:txBody>
                    <a:bodyPr/>
                    <a:lstStyle/>
                    <a:p>
                      <a:pPr algn="ct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GB" sz="1800" dirty="0" smtClean="0"/>
                        <a:t>&amp;</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US" sz="1800" b="0" i="0" kern="1200" dirty="0" smtClean="0">
                          <a:solidFill>
                            <a:schemeClr val="dk1"/>
                          </a:solidFill>
                          <a:effectLst/>
                          <a:latin typeface="+mn-lt"/>
                          <a:ea typeface="+mn-ea"/>
                          <a:cs typeface="+mn-cs"/>
                        </a:rPr>
                        <a:t>boolean (logical) AND</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vMerge="1">
                  <a:txBody>
                    <a:bodyPr/>
                    <a:lstStyle/>
                    <a:p>
                      <a:pPr algn="ct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rowSpan="2">
                  <a:txBody>
                    <a:bodyPr/>
                    <a:lstStyle/>
                    <a:p>
                      <a:pPr algn="ctr"/>
                      <a:endParaRPr lang="en-GB" sz="1800" dirty="0"/>
                    </a:p>
                    <a:p>
                      <a:pPr algn="ctr"/>
                      <a:r>
                        <a:rPr lang="en-GB" sz="1800" dirty="0"/>
                        <a:t>9</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GB" sz="1800" dirty="0" smtClean="0"/>
                        <a: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US" sz="1800" b="0" i="0" kern="1200" dirty="0" smtClean="0">
                          <a:solidFill>
                            <a:schemeClr val="dk1"/>
                          </a:solidFill>
                          <a:effectLst/>
                          <a:latin typeface="+mn-lt"/>
                          <a:ea typeface="+mn-ea"/>
                          <a:cs typeface="+mn-cs"/>
                        </a:rPr>
                        <a:t>bitwise XOR</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rowSpan="2">
                  <a:txBody>
                    <a:bodyPr/>
                    <a:lstStyle/>
                    <a:p>
                      <a:pPr algn="ctr"/>
                      <a:endParaRPr lang="en-GB" sz="1800" dirty="0"/>
                    </a:p>
                    <a:p>
                      <a:pPr algn="ctr"/>
                      <a:r>
                        <a:rPr lang="en-GB" sz="1800" dirty="0" smtClean="0"/>
                        <a:t>left to right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vMerge="1">
                  <a:txBody>
                    <a:bodyPr/>
                    <a:lstStyle/>
                    <a:p>
                      <a:pPr algn="ct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GB" sz="1800" dirty="0" smtClean="0"/>
                        <a: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US" sz="1800" b="0" i="0" kern="1200" dirty="0" smtClean="0">
                          <a:solidFill>
                            <a:schemeClr val="dk1"/>
                          </a:solidFill>
                          <a:effectLst/>
                          <a:latin typeface="+mn-lt"/>
                          <a:ea typeface="+mn-ea"/>
                          <a:cs typeface="+mn-cs"/>
                        </a:rPr>
                        <a:t>boolean (logical) XOR</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vMerge="1">
                  <a:txBody>
                    <a:bodyPr/>
                    <a:lstStyle/>
                    <a:p>
                      <a:pPr algn="ct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rowSpan="2">
                  <a:txBody>
                    <a:bodyPr/>
                    <a:lstStyle/>
                    <a:p>
                      <a:pPr algn="ctr"/>
                      <a:endParaRPr lang="en-GB" sz="1800" dirty="0"/>
                    </a:p>
                    <a:p>
                      <a:pPr algn="ctr"/>
                      <a:r>
                        <a:rPr lang="en-GB" sz="1800" dirty="0" smtClean="0"/>
                        <a:t>10</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GB" sz="1800" dirty="0" smtClean="0"/>
                        <a: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US" sz="1800" b="0" i="0" kern="1200" dirty="0" smtClean="0">
                          <a:solidFill>
                            <a:schemeClr val="dk1"/>
                          </a:solidFill>
                          <a:effectLst/>
                          <a:latin typeface="+mn-lt"/>
                          <a:ea typeface="+mn-ea"/>
                          <a:cs typeface="+mn-cs"/>
                        </a:rPr>
                        <a:t>bitwise OR</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rowSpan="2">
                  <a:txBody>
                    <a:bodyPr/>
                    <a:lstStyle/>
                    <a:p>
                      <a:pPr algn="ctr"/>
                      <a:endParaRPr lang="en-GB" sz="1800" dirty="0"/>
                    </a:p>
                    <a:p>
                      <a:pPr algn="ctr"/>
                      <a:r>
                        <a:rPr lang="en-GB" sz="1800" dirty="0" smtClean="0"/>
                        <a:t>left to right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vMerge="1">
                  <a:txBody>
                    <a:bodyPr/>
                    <a:lstStyle/>
                    <a:p>
                      <a:pPr algn="ct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GB" sz="1800" dirty="0" smtClean="0"/>
                        <a: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US" sz="1800" b="0" i="0" kern="1200" dirty="0" smtClean="0">
                          <a:solidFill>
                            <a:schemeClr val="dk1"/>
                          </a:solidFill>
                          <a:effectLst/>
                          <a:latin typeface="+mn-lt"/>
                          <a:ea typeface="+mn-ea"/>
                          <a:cs typeface="+mn-cs"/>
                        </a:rPr>
                        <a:t>boolean (logical) OR</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vMerge="1">
                  <a:txBody>
                    <a:bodyPr/>
                    <a:lstStyle/>
                    <a:p>
                      <a:pPr algn="ct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a:txBody>
                    <a:bodyPr/>
                    <a:lstStyle/>
                    <a:p>
                      <a:pPr algn="ctr"/>
                      <a:r>
                        <a:rPr lang="en-GB" sz="1800" dirty="0" smtClean="0"/>
                        <a:t>11</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GB" sz="1800" dirty="0" smtClean="0"/>
                        <a:t>&amp;&amp;</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US" sz="1800" b="0" i="0" kern="1200" dirty="0" smtClean="0">
                          <a:solidFill>
                            <a:schemeClr val="dk1"/>
                          </a:solidFill>
                          <a:effectLst/>
                          <a:latin typeface="+mn-lt"/>
                          <a:ea typeface="+mn-ea"/>
                          <a:cs typeface="+mn-cs"/>
                        </a:rPr>
                        <a:t>boolean (logical) AND</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GB" sz="1800" dirty="0" smtClean="0"/>
                        <a:t>left to right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a:txBody>
                    <a:bodyPr/>
                    <a:lstStyle/>
                    <a:p>
                      <a:pPr algn="ctr"/>
                      <a:r>
                        <a:rPr lang="en-GB" sz="1800" dirty="0" smtClean="0"/>
                        <a:t>12</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GB" sz="1800" dirty="0" smtClean="0"/>
                        <a: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US" sz="1800" b="0" i="0" kern="1200" dirty="0" smtClean="0">
                          <a:solidFill>
                            <a:schemeClr val="dk1"/>
                          </a:solidFill>
                          <a:effectLst/>
                          <a:latin typeface="+mn-lt"/>
                          <a:ea typeface="+mn-ea"/>
                          <a:cs typeface="+mn-cs"/>
                        </a:rPr>
                        <a:t>boolean (logical) OR</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GB" sz="1800" dirty="0" smtClean="0"/>
                        <a:t>left to right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a:txBody>
                    <a:bodyPr/>
                    <a:lstStyle/>
                    <a:p>
                      <a:pPr algn="ctr"/>
                      <a:r>
                        <a:rPr lang="en-GB" sz="1800" dirty="0" smtClean="0"/>
                        <a:t>13</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GB" sz="1800" dirty="0" smtClean="0"/>
                        <a:t>? :</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GB" sz="1800" dirty="0" smtClean="0"/>
                        <a:t>conditional</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GB" sz="1800" dirty="0" smtClean="0"/>
                        <a:t>right to left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rowSpan="2">
                  <a:txBody>
                    <a:bodyPr/>
                    <a:lstStyle/>
                    <a:p>
                      <a:pPr algn="ctr"/>
                      <a:endParaRPr lang="en-GB" sz="1800" dirty="0" smtClean="0"/>
                    </a:p>
                    <a:p>
                      <a:pPr algn="ctr"/>
                      <a:r>
                        <a:rPr lang="en-GB" sz="1800" dirty="0" smtClean="0"/>
                        <a:t>14</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GB" sz="1800" dirty="0" smtClean="0"/>
                        <a: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US" sz="1800" b="0" i="0" kern="1200" dirty="0" smtClean="0">
                          <a:solidFill>
                            <a:schemeClr val="dk1"/>
                          </a:solidFill>
                          <a:effectLst/>
                          <a:latin typeface="+mn-lt"/>
                          <a:ea typeface="+mn-ea"/>
                          <a:cs typeface="+mn-cs"/>
                        </a:rPr>
                        <a:t>assignment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rowSpan="2">
                  <a:txBody>
                    <a:bodyPr/>
                    <a:lstStyle/>
                    <a:p>
                      <a:pPr algn="ctr"/>
                      <a:endParaRPr lang="en-GB" sz="1800" dirty="0"/>
                    </a:p>
                    <a:p>
                      <a:pPr algn="ctr"/>
                      <a:r>
                        <a:rPr lang="en-GB" sz="1800" dirty="0" smtClean="0"/>
                        <a:t>right to left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vMerge="1">
                  <a:txBody>
                    <a:bodyPr/>
                    <a:lstStyle/>
                    <a:p>
                      <a:pPr algn="ct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GB" sz="1800" dirty="0" smtClean="0"/>
                        <a:t>*= /= += -= %= &lt;&lt;= &gt;&gt;= &gt;&gt;&gt;= &amp;= ^= |=</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US" sz="1800" b="0" i="0" kern="1200" dirty="0" smtClean="0">
                          <a:solidFill>
                            <a:schemeClr val="dk1"/>
                          </a:solidFill>
                          <a:effectLst/>
                          <a:latin typeface="+mn-lt"/>
                          <a:ea typeface="+mn-ea"/>
                          <a:cs typeface="+mn-cs"/>
                        </a:rPr>
                        <a:t>combinated assignment </a:t>
                      </a:r>
                      <a:r>
                        <a:rPr lang="en-US" dirty="0" smtClean="0"/>
                        <a:t/>
                      </a:r>
                      <a:br>
                        <a:rPr lang="en-US" dirty="0" smtClean="0"/>
                      </a:br>
                      <a:r>
                        <a:rPr lang="en-US" sz="1800" b="0" i="0" kern="1200" dirty="0" smtClean="0">
                          <a:solidFill>
                            <a:schemeClr val="dk1"/>
                          </a:solidFill>
                          <a:effectLst/>
                          <a:latin typeface="+mn-lt"/>
                          <a:ea typeface="+mn-ea"/>
                          <a:cs typeface="+mn-cs"/>
                        </a:rPr>
                        <a:t>(operation and assignment)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vMerge="1">
                  <a:txBody>
                    <a:bodyPr/>
                    <a:lstStyle/>
                    <a:p>
                      <a:pPr algn="ct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bl>
          </a:graphicData>
        </a:graphic>
      </p:graphicFrame>
    </p:spTree>
    <p:extLst>
      <p:ext uri="{BB962C8B-B14F-4D97-AF65-F5344CB8AC3E}">
        <p14:creationId xmlns:p14="http://schemas.microsoft.com/office/powerpoint/2010/main" val="36347452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a:xfrm>
            <a:off x="2202287" y="1159099"/>
            <a:ext cx="7611414" cy="5087155"/>
          </a:xfrm>
        </p:spPr>
        <p:txBody>
          <a:bodyPr>
            <a:normAutofit/>
          </a:bodyPr>
          <a:lstStyle/>
          <a:p>
            <a:r>
              <a:rPr lang="en-US" altLang="en-US" b="0" dirty="0" smtClean="0">
                <a:solidFill>
                  <a:srgbClr val="4A4E52"/>
                </a:solidFill>
                <a:latin typeface="+mj-lt"/>
              </a:rPr>
              <a:t>1. What is the result of the following code fragment ?</a:t>
            </a:r>
          </a:p>
          <a:p>
            <a:pPr marL="377100" lvl="2" indent="0">
              <a:buNone/>
            </a:pPr>
            <a:r>
              <a:rPr lang="en-US" altLang="en-US" dirty="0" smtClean="0">
                <a:solidFill>
                  <a:srgbClr val="7F0055"/>
                </a:solidFill>
                <a:latin typeface="Arial Unicode MS" panose="020B0604020202020204" pitchFamily="34" charset="-128"/>
              </a:rPr>
              <a:t>int </a:t>
            </a:r>
            <a:r>
              <a:rPr lang="en-US" altLang="en-US" dirty="0" smtClean="0">
                <a:solidFill>
                  <a:srgbClr val="000000"/>
                </a:solidFill>
                <a:latin typeface="Arial Unicode MS" panose="020B0604020202020204" pitchFamily="34" charset="-128"/>
              </a:rPr>
              <a:t>x</a:t>
            </a:r>
            <a:r>
              <a:rPr lang="en-US" b="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dirty="0">
                <a:solidFill>
                  <a:srgbClr val="666600"/>
                </a:solidFill>
                <a:latin typeface="Arial Unicode MS" panose="020B0604020202020204" pitchFamily="34" charset="-128"/>
              </a:rPr>
              <a:t>=</a:t>
            </a:r>
            <a:r>
              <a:rPr lang="en-US" b="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dirty="0" smtClean="0">
                <a:solidFill>
                  <a:srgbClr val="008800"/>
                </a:solidFill>
                <a:latin typeface="Arial Unicode MS" panose="020B0604020202020204" pitchFamily="34" charset="-128"/>
              </a:rPr>
              <a:t>5</a:t>
            </a:r>
            <a:r>
              <a:rPr lang="en-US" altLang="en-US" dirty="0">
                <a:solidFill>
                  <a:srgbClr val="666600"/>
                </a:solidFill>
                <a:latin typeface="Arial Unicode MS" panose="020B0604020202020204" pitchFamily="34" charset="-128"/>
              </a:rPr>
              <a:t>;</a:t>
            </a:r>
            <a:endParaRPr lang="en-US" b="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377100" lvl="2" indent="0">
              <a:buNone/>
            </a:pPr>
            <a:r>
              <a:rPr lang="en-US" altLang="en-US" dirty="0" smtClean="0">
                <a:solidFill>
                  <a:srgbClr val="7F0055"/>
                </a:solidFill>
                <a:latin typeface="Arial Unicode MS" panose="020B0604020202020204" pitchFamily="34" charset="-128"/>
              </a:rPr>
              <a:t>int </a:t>
            </a:r>
            <a:r>
              <a:rPr lang="en-US" altLang="en-US" dirty="0" smtClean="0">
                <a:solidFill>
                  <a:srgbClr val="000000"/>
                </a:solidFill>
                <a:latin typeface="Arial Unicode MS" panose="020B0604020202020204" pitchFamily="34" charset="-128"/>
              </a:rPr>
              <a:t>y</a:t>
            </a:r>
            <a:r>
              <a:rPr lang="en-US" b="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dirty="0">
                <a:solidFill>
                  <a:srgbClr val="666600"/>
                </a:solidFill>
                <a:latin typeface="Arial Unicode MS" panose="020B0604020202020204" pitchFamily="34" charset="-128"/>
              </a:rPr>
              <a:t>=</a:t>
            </a:r>
            <a:r>
              <a:rPr lang="en-US" b="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smtClean="0">
                <a:solidFill>
                  <a:srgbClr val="008800"/>
                </a:solidFill>
                <a:latin typeface="Arial Unicode MS" panose="020B0604020202020204" pitchFamily="34" charset="-128"/>
              </a:rPr>
              <a:t>10</a:t>
            </a:r>
            <a:r>
              <a:rPr lang="en-US" altLang="en-US" dirty="0" smtClean="0">
                <a:solidFill>
                  <a:srgbClr val="666600"/>
                </a:solidFill>
                <a:latin typeface="Arial Unicode MS" panose="020B0604020202020204" pitchFamily="34" charset="-128"/>
              </a:rPr>
              <a:t>;</a:t>
            </a:r>
          </a:p>
          <a:p>
            <a:pPr marL="377100" lvl="2" indent="0">
              <a:buNone/>
            </a:pPr>
            <a:r>
              <a:rPr lang="en-US" altLang="en-US" dirty="0">
                <a:solidFill>
                  <a:srgbClr val="7F0055"/>
                </a:solidFill>
                <a:latin typeface="Arial Unicode MS" panose="020B0604020202020204" pitchFamily="34" charset="-128"/>
              </a:rPr>
              <a:t>int </a:t>
            </a:r>
            <a:r>
              <a:rPr lang="en-US" altLang="en-US" dirty="0" smtClean="0">
                <a:solidFill>
                  <a:srgbClr val="000000"/>
                </a:solidFill>
                <a:latin typeface="Arial Unicode MS" panose="020B0604020202020204" pitchFamily="34" charset="-128"/>
              </a:rPr>
              <a:t>z</a:t>
            </a:r>
            <a:r>
              <a:rPr lang="en-US" b="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dirty="0">
                <a:solidFill>
                  <a:srgbClr val="666600"/>
                </a:solidFill>
                <a:latin typeface="Arial Unicode MS" panose="020B0604020202020204" pitchFamily="34" charset="-128"/>
              </a:rPr>
              <a:t>=</a:t>
            </a:r>
            <a:r>
              <a:rPr lang="en-US" b="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b="0"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dirty="0" smtClean="0">
                <a:solidFill>
                  <a:srgbClr val="000000"/>
                </a:solidFill>
                <a:latin typeface="Arial Unicode MS" panose="020B0604020202020204" pitchFamily="34" charset="-128"/>
              </a:rPr>
              <a:t>x </a:t>
            </a:r>
            <a:r>
              <a:rPr lang="en-US" b="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smtClean="0">
                <a:solidFill>
                  <a:srgbClr val="000000"/>
                </a:solidFill>
                <a:latin typeface="Arial Unicode MS" panose="020B0604020202020204" pitchFamily="34" charset="-128"/>
              </a:rPr>
              <a:t>y</a:t>
            </a:r>
            <a:r>
              <a:rPr lang="en-US" b="0"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b="0"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altLang="en-US" dirty="0" smtClean="0">
                <a:solidFill>
                  <a:srgbClr val="666600"/>
                </a:solidFill>
                <a:latin typeface="Arial Unicode MS" panose="020B0604020202020204" pitchFamily="34" charset="-128"/>
              </a:rPr>
              <a:t>;</a:t>
            </a:r>
          </a:p>
          <a:p>
            <a:pPr marL="377100" lvl="2" indent="0">
              <a:buNone/>
            </a:pPr>
            <a:endParaRPr lang="en-US" altLang="en-US" dirty="0" smtClean="0">
              <a:solidFill>
                <a:srgbClr val="666600"/>
              </a:solidFill>
              <a:latin typeface="Arial Unicode MS" panose="020B0604020202020204" pitchFamily="34" charset="-128"/>
            </a:endParaRPr>
          </a:p>
          <a:p>
            <a:pPr marL="377100" lvl="2" indent="0">
              <a:buNone/>
            </a:pPr>
            <a:r>
              <a:rPr lang="en-US" sz="1400" dirty="0"/>
              <a:t>result: </a:t>
            </a:r>
            <a:r>
              <a:rPr lang="en-US" sz="1400" dirty="0">
                <a:solidFill>
                  <a:srgbClr val="008800"/>
                </a:solidFill>
                <a:latin typeface="Arial Unicode MS" panose="020B0604020202020204" pitchFamily="34" charset="-128"/>
              </a:rPr>
              <a:t>60</a:t>
            </a:r>
            <a:endParaRPr lang="en-US" altLang="en-US" sz="1600" dirty="0">
              <a:solidFill>
                <a:schemeClr val="tx1"/>
              </a:solidFill>
              <a:latin typeface="Arial" panose="020B0604020202020204" pitchFamily="34" charset="0"/>
            </a:endParaRPr>
          </a:p>
          <a:p>
            <a:pPr marL="377100" lvl="2" indent="0">
              <a:buNone/>
            </a:pPr>
            <a:endParaRPr lang="en-US" altLang="en-US" dirty="0" smtClean="0">
              <a:solidFill>
                <a:srgbClr val="666600"/>
              </a:solidFill>
              <a:latin typeface="Arial Unicode MS" panose="020B0604020202020204" pitchFamily="34" charset="-128"/>
            </a:endParaRPr>
          </a:p>
          <a:p>
            <a:r>
              <a:rPr lang="en-US" altLang="en-US" b="0" dirty="0">
                <a:solidFill>
                  <a:srgbClr val="4A4E52"/>
                </a:solidFill>
              </a:rPr>
              <a:t>2</a:t>
            </a:r>
            <a:r>
              <a:rPr lang="en-US" altLang="en-US" b="0" dirty="0" smtClean="0">
                <a:solidFill>
                  <a:srgbClr val="4A4E52"/>
                </a:solidFill>
              </a:rPr>
              <a:t>. </a:t>
            </a:r>
            <a:r>
              <a:rPr lang="en-US" altLang="en-US" b="0" dirty="0">
                <a:solidFill>
                  <a:srgbClr val="4A4E52"/>
                </a:solidFill>
              </a:rPr>
              <a:t>What </a:t>
            </a:r>
            <a:r>
              <a:rPr lang="en-US" altLang="en-US" b="0" dirty="0" smtClean="0">
                <a:solidFill>
                  <a:srgbClr val="4A4E52"/>
                </a:solidFill>
              </a:rPr>
              <a:t>does </a:t>
            </a:r>
            <a:r>
              <a:rPr lang="en-US" altLang="en-US" b="0" dirty="0">
                <a:solidFill>
                  <a:srgbClr val="4A4E52"/>
                </a:solidFill>
              </a:rPr>
              <a:t>the following code fragment </a:t>
            </a:r>
            <a:r>
              <a:rPr lang="en-US" altLang="en-US" b="0" dirty="0" smtClean="0">
                <a:solidFill>
                  <a:srgbClr val="4A4E52"/>
                </a:solidFill>
              </a:rPr>
              <a:t>print ?</a:t>
            </a:r>
            <a:endParaRPr lang="en-US" altLang="en-US" b="0" dirty="0">
              <a:solidFill>
                <a:srgbClr val="4A4E52"/>
              </a:solidFill>
            </a:endParaRPr>
          </a:p>
          <a:p>
            <a:pPr lvl="2" eaLnBrk="0" fontAlgn="base" hangingPunct="0">
              <a:lnSpc>
                <a:spcPct val="100000"/>
              </a:lnSpc>
              <a:spcBef>
                <a:spcPct val="0"/>
              </a:spcBef>
              <a:spcAft>
                <a:spcPct val="0"/>
              </a:spcAft>
              <a:buFontTx/>
              <a:buNone/>
            </a:pPr>
            <a:r>
              <a:rPr lang="en-US" altLang="en-US" sz="1600" dirty="0" smtClean="0">
                <a:solidFill>
                  <a:srgbClr val="7F0055"/>
                </a:solidFill>
                <a:latin typeface="Arial Unicode MS" panose="020B0604020202020204" pitchFamily="34" charset="-128"/>
              </a:rPr>
              <a:t>System</a:t>
            </a:r>
            <a:r>
              <a:rPr lang="en-US" altLang="en-US" sz="1600" dirty="0" smtClean="0">
                <a:solidFill>
                  <a:srgbClr val="666600"/>
                </a:solidFill>
                <a:latin typeface="Arial Unicode MS" panose="020B0604020202020204" pitchFamily="34" charset="-128"/>
              </a:rPr>
              <a:t>.</a:t>
            </a:r>
            <a:r>
              <a:rPr lang="en-US" altLang="en-US" sz="1600" dirty="0" smtClean="0">
                <a:solidFill>
                  <a:srgbClr val="000088"/>
                </a:solidFill>
                <a:latin typeface="Arial Unicode MS" panose="020B0604020202020204" pitchFamily="34" charset="-128"/>
              </a:rPr>
              <a:t>out</a:t>
            </a:r>
            <a:r>
              <a:rPr lang="en-US" altLang="en-US" sz="1600" dirty="0" smtClean="0">
                <a:solidFill>
                  <a:srgbClr val="666600"/>
                </a:solidFill>
                <a:latin typeface="Arial Unicode MS" panose="020B0604020202020204" pitchFamily="34" charset="-128"/>
              </a:rPr>
              <a:t>.</a:t>
            </a:r>
            <a:r>
              <a:rPr lang="en-US" altLang="en-US" sz="1600" dirty="0" smtClean="0">
                <a:solidFill>
                  <a:srgbClr val="000000"/>
                </a:solidFill>
                <a:latin typeface="Arial Unicode MS" panose="020B0604020202020204" pitchFamily="34" charset="-128"/>
              </a:rPr>
              <a:t>println</a:t>
            </a:r>
            <a:r>
              <a:rPr lang="en-US" altLang="en-US" sz="1600" dirty="0">
                <a:solidFill>
                  <a:srgbClr val="666600"/>
                </a:solidFill>
                <a:latin typeface="Arial Unicode MS" panose="020B0604020202020204" pitchFamily="34" charset="-128"/>
              </a:rPr>
              <a:t>(</a:t>
            </a:r>
            <a:r>
              <a:rPr lang="en-US" altLang="en-US" sz="1600" dirty="0">
                <a:solidFill>
                  <a:srgbClr val="000000"/>
                </a:solidFill>
                <a:latin typeface="Arial Unicode MS" panose="020B0604020202020204" pitchFamily="34" charset="-128"/>
              </a:rPr>
              <a:t> </a:t>
            </a:r>
            <a:r>
              <a:rPr lang="en-US" altLang="en-US" sz="1600" dirty="0" smtClean="0">
                <a:solidFill>
                  <a:srgbClr val="000000"/>
                </a:solidFill>
                <a:latin typeface="Arial Unicode MS" panose="020B0604020202020204" pitchFamily="34" charset="-128"/>
              </a:rPr>
              <a:t>“</a:t>
            </a:r>
            <a:r>
              <a:rPr lang="en-US" altLang="en-US" sz="1600" dirty="0">
                <a:solidFill>
                  <a:srgbClr val="008800"/>
                </a:solidFill>
                <a:latin typeface="Arial Unicode MS" panose="020B0604020202020204" pitchFamily="34" charset="-128"/>
              </a:rPr>
              <a:t>1</a:t>
            </a:r>
            <a:r>
              <a:rPr lang="en-US" altLang="en-US" sz="1600" dirty="0" smtClean="0">
                <a:solidFill>
                  <a:srgbClr val="000000"/>
                </a:solidFill>
                <a:latin typeface="Arial Unicode MS" panose="020B0604020202020204" pitchFamily="34" charset="-128"/>
              </a:rPr>
              <a:t> </a:t>
            </a:r>
            <a:r>
              <a:rPr lang="en-US" altLang="en-US" sz="1600" dirty="0" smtClean="0">
                <a:solidFill>
                  <a:srgbClr val="666600"/>
                </a:solidFill>
                <a:latin typeface="Arial Unicode MS" panose="020B0604020202020204" pitchFamily="34" charset="-128"/>
              </a:rPr>
              <a:t>+</a:t>
            </a:r>
            <a:r>
              <a:rPr lang="en-US" altLang="en-US" sz="1600" dirty="0" smtClean="0">
                <a:solidFill>
                  <a:srgbClr val="000000"/>
                </a:solidFill>
                <a:latin typeface="Arial Unicode MS" panose="020B0604020202020204" pitchFamily="34" charset="-128"/>
              </a:rPr>
              <a:t> </a:t>
            </a:r>
            <a:r>
              <a:rPr lang="en-US" altLang="en-US" sz="1600" dirty="0">
                <a:solidFill>
                  <a:srgbClr val="008800"/>
                </a:solidFill>
                <a:latin typeface="Arial Unicode MS" panose="020B0604020202020204" pitchFamily="34" charset="-128"/>
              </a:rPr>
              <a:t>2</a:t>
            </a:r>
            <a:r>
              <a:rPr lang="en-US" altLang="en-US" sz="1600" dirty="0" smtClean="0">
                <a:solidFill>
                  <a:srgbClr val="000000"/>
                </a:solidFill>
                <a:latin typeface="Arial Unicode MS" panose="020B0604020202020204" pitchFamily="34" charset="-128"/>
              </a:rPr>
              <a:t> </a:t>
            </a:r>
            <a:r>
              <a:rPr lang="en-US" altLang="en-US" sz="1600" dirty="0">
                <a:solidFill>
                  <a:srgbClr val="666600"/>
                </a:solidFill>
                <a:latin typeface="Arial Unicode MS" panose="020B0604020202020204" pitchFamily="34" charset="-128"/>
              </a:rPr>
              <a:t>=</a:t>
            </a:r>
            <a:r>
              <a:rPr lang="en-US" altLang="en-US" sz="1600" dirty="0" smtClean="0">
                <a:solidFill>
                  <a:srgbClr val="000000"/>
                </a:solidFill>
                <a:latin typeface="Arial Unicode MS" panose="020B0604020202020204" pitchFamily="34" charset="-128"/>
              </a:rPr>
              <a:t> ” </a:t>
            </a:r>
            <a:r>
              <a:rPr lang="en-US" altLang="en-US" sz="1600" dirty="0" smtClean="0">
                <a:solidFill>
                  <a:srgbClr val="666600"/>
                </a:solidFill>
                <a:latin typeface="Arial Unicode MS" panose="020B0604020202020204" pitchFamily="34" charset="-128"/>
              </a:rPr>
              <a:t>+</a:t>
            </a:r>
            <a:r>
              <a:rPr lang="en-US" altLang="en-US" sz="1600" dirty="0" smtClean="0">
                <a:solidFill>
                  <a:srgbClr val="000000"/>
                </a:solidFill>
                <a:latin typeface="Arial Unicode MS" panose="020B0604020202020204" pitchFamily="34" charset="-128"/>
              </a:rPr>
              <a:t> </a:t>
            </a:r>
            <a:r>
              <a:rPr lang="en-US" altLang="en-US" sz="1600" dirty="0" smtClean="0">
                <a:solidFill>
                  <a:srgbClr val="008800"/>
                </a:solidFill>
                <a:latin typeface="Arial Unicode MS" panose="020B0604020202020204" pitchFamily="34" charset="-128"/>
              </a:rPr>
              <a:t>1</a:t>
            </a:r>
            <a:r>
              <a:rPr lang="en-US" altLang="en-US" sz="1600" dirty="0" smtClean="0">
                <a:solidFill>
                  <a:srgbClr val="000000"/>
                </a:solidFill>
                <a:latin typeface="Arial Unicode MS" panose="020B0604020202020204" pitchFamily="34" charset="-128"/>
              </a:rPr>
              <a:t> </a:t>
            </a:r>
            <a:r>
              <a:rPr lang="en-US" altLang="en-US" sz="1600" dirty="0" smtClean="0">
                <a:solidFill>
                  <a:srgbClr val="666600"/>
                </a:solidFill>
                <a:latin typeface="Arial Unicode MS" panose="020B0604020202020204" pitchFamily="34" charset="-128"/>
              </a:rPr>
              <a:t>+</a:t>
            </a:r>
            <a:r>
              <a:rPr lang="en-US" altLang="en-US" sz="1600" dirty="0" smtClean="0">
                <a:solidFill>
                  <a:srgbClr val="000000"/>
                </a:solidFill>
                <a:latin typeface="Arial Unicode MS" panose="020B0604020202020204" pitchFamily="34" charset="-128"/>
              </a:rPr>
              <a:t> </a:t>
            </a:r>
            <a:r>
              <a:rPr lang="en-US" altLang="en-US" sz="1600" dirty="0" smtClean="0">
                <a:solidFill>
                  <a:srgbClr val="008800"/>
                </a:solidFill>
                <a:latin typeface="Arial Unicode MS" panose="020B0604020202020204" pitchFamily="34" charset="-128"/>
              </a:rPr>
              <a:t>2</a:t>
            </a:r>
            <a:r>
              <a:rPr lang="en-US" altLang="en-US" sz="1600" dirty="0" smtClean="0">
                <a:solidFill>
                  <a:srgbClr val="000000"/>
                </a:solidFill>
                <a:latin typeface="Arial Unicode MS" panose="020B0604020202020204" pitchFamily="34" charset="-128"/>
              </a:rPr>
              <a:t> </a:t>
            </a:r>
            <a:r>
              <a:rPr lang="en-US" altLang="en-US" sz="1600" dirty="0">
                <a:solidFill>
                  <a:srgbClr val="666600"/>
                </a:solidFill>
                <a:latin typeface="Arial Unicode MS" panose="020B0604020202020204" pitchFamily="34" charset="-128"/>
              </a:rPr>
              <a:t>);</a:t>
            </a:r>
            <a:r>
              <a:rPr lang="en-US" altLang="en-US" sz="1600" dirty="0">
                <a:solidFill>
                  <a:srgbClr val="000000"/>
                </a:solidFill>
                <a:latin typeface="Arial Unicode MS" panose="020B0604020202020204" pitchFamily="34" charset="-128"/>
              </a:rPr>
              <a:t> </a:t>
            </a:r>
            <a:endParaRPr lang="en-US" altLang="en-US" sz="1600" dirty="0" smtClean="0">
              <a:solidFill>
                <a:srgbClr val="000000"/>
              </a:solidFill>
              <a:latin typeface="Arial Unicode MS" panose="020B0604020202020204" pitchFamily="34" charset="-128"/>
            </a:endParaRPr>
          </a:p>
          <a:p>
            <a:pPr lvl="2" eaLnBrk="0" fontAlgn="base" hangingPunct="0">
              <a:lnSpc>
                <a:spcPct val="100000"/>
              </a:lnSpc>
              <a:spcBef>
                <a:spcPct val="0"/>
              </a:spcBef>
              <a:spcAft>
                <a:spcPct val="0"/>
              </a:spcAft>
              <a:buNone/>
            </a:pPr>
            <a:r>
              <a:rPr lang="en-US" altLang="en-US" sz="1600" dirty="0">
                <a:solidFill>
                  <a:srgbClr val="7F0055"/>
                </a:solidFill>
                <a:latin typeface="Arial Unicode MS" panose="020B0604020202020204" pitchFamily="34" charset="-128"/>
              </a:rPr>
              <a:t>System</a:t>
            </a:r>
            <a:r>
              <a:rPr lang="en-US" altLang="en-US" sz="1600" dirty="0">
                <a:solidFill>
                  <a:srgbClr val="666600"/>
                </a:solidFill>
                <a:latin typeface="Arial Unicode MS" panose="020B0604020202020204" pitchFamily="34" charset="-128"/>
              </a:rPr>
              <a:t>.</a:t>
            </a:r>
            <a:r>
              <a:rPr lang="en-US" altLang="en-US" sz="1600" dirty="0">
                <a:solidFill>
                  <a:srgbClr val="000088"/>
                </a:solidFill>
                <a:latin typeface="Arial Unicode MS" panose="020B0604020202020204" pitchFamily="34" charset="-128"/>
              </a:rPr>
              <a:t>out</a:t>
            </a:r>
            <a:r>
              <a:rPr lang="en-US" altLang="en-US" sz="1600" dirty="0">
                <a:solidFill>
                  <a:srgbClr val="666600"/>
                </a:solidFill>
                <a:latin typeface="Arial Unicode MS" panose="020B0604020202020204" pitchFamily="34" charset="-128"/>
              </a:rPr>
              <a:t>.</a:t>
            </a:r>
            <a:r>
              <a:rPr lang="en-US" altLang="en-US" sz="1600" dirty="0">
                <a:solidFill>
                  <a:srgbClr val="000000"/>
                </a:solidFill>
                <a:latin typeface="Arial Unicode MS" panose="020B0604020202020204" pitchFamily="34" charset="-128"/>
              </a:rPr>
              <a:t>println</a:t>
            </a:r>
            <a:r>
              <a:rPr lang="en-US" altLang="en-US" sz="1600" dirty="0">
                <a:solidFill>
                  <a:srgbClr val="666600"/>
                </a:solidFill>
                <a:latin typeface="Arial Unicode MS" panose="020B0604020202020204" pitchFamily="34" charset="-128"/>
              </a:rPr>
              <a:t>(</a:t>
            </a:r>
            <a:r>
              <a:rPr lang="en-US" altLang="en-US" sz="1600" dirty="0">
                <a:solidFill>
                  <a:srgbClr val="000000"/>
                </a:solidFill>
                <a:latin typeface="Arial Unicode MS" panose="020B0604020202020204" pitchFamily="34" charset="-128"/>
              </a:rPr>
              <a:t> “</a:t>
            </a:r>
            <a:r>
              <a:rPr lang="en-US" altLang="en-US" sz="1600" dirty="0">
                <a:solidFill>
                  <a:srgbClr val="008800"/>
                </a:solidFill>
                <a:latin typeface="Arial Unicode MS" panose="020B0604020202020204" pitchFamily="34" charset="-128"/>
              </a:rPr>
              <a:t>1</a:t>
            </a:r>
            <a:r>
              <a:rPr lang="en-US" altLang="en-US" sz="1600" dirty="0">
                <a:solidFill>
                  <a:srgbClr val="000000"/>
                </a:solidFill>
                <a:latin typeface="Arial Unicode MS" panose="020B0604020202020204" pitchFamily="34" charset="-128"/>
              </a:rPr>
              <a:t> </a:t>
            </a:r>
            <a:r>
              <a:rPr lang="en-US" altLang="en-US" sz="1600" dirty="0">
                <a:solidFill>
                  <a:srgbClr val="666600"/>
                </a:solidFill>
                <a:latin typeface="Arial Unicode MS" panose="020B0604020202020204" pitchFamily="34" charset="-128"/>
              </a:rPr>
              <a:t>+</a:t>
            </a:r>
            <a:r>
              <a:rPr lang="en-US" altLang="en-US" sz="1600" dirty="0">
                <a:solidFill>
                  <a:srgbClr val="000000"/>
                </a:solidFill>
                <a:latin typeface="Arial Unicode MS" panose="020B0604020202020204" pitchFamily="34" charset="-128"/>
              </a:rPr>
              <a:t> </a:t>
            </a:r>
            <a:r>
              <a:rPr lang="en-US" altLang="en-US" sz="1600" dirty="0">
                <a:solidFill>
                  <a:srgbClr val="008800"/>
                </a:solidFill>
                <a:latin typeface="Arial Unicode MS" panose="020B0604020202020204" pitchFamily="34" charset="-128"/>
              </a:rPr>
              <a:t>2</a:t>
            </a:r>
            <a:r>
              <a:rPr lang="en-US" altLang="en-US" sz="1600" dirty="0">
                <a:solidFill>
                  <a:srgbClr val="000000"/>
                </a:solidFill>
                <a:latin typeface="Arial Unicode MS" panose="020B0604020202020204" pitchFamily="34" charset="-128"/>
              </a:rPr>
              <a:t> </a:t>
            </a:r>
            <a:r>
              <a:rPr lang="en-US" altLang="en-US" sz="1600" dirty="0">
                <a:solidFill>
                  <a:srgbClr val="666600"/>
                </a:solidFill>
                <a:latin typeface="Arial Unicode MS" panose="020B0604020202020204" pitchFamily="34" charset="-128"/>
              </a:rPr>
              <a:t>=</a:t>
            </a:r>
            <a:r>
              <a:rPr lang="en-US" altLang="en-US" sz="1600" dirty="0">
                <a:solidFill>
                  <a:srgbClr val="000000"/>
                </a:solidFill>
                <a:latin typeface="Arial Unicode MS" panose="020B0604020202020204" pitchFamily="34" charset="-128"/>
              </a:rPr>
              <a:t> ” </a:t>
            </a:r>
            <a:r>
              <a:rPr lang="en-US" altLang="en-US" sz="1600" dirty="0">
                <a:solidFill>
                  <a:srgbClr val="666600"/>
                </a:solidFill>
                <a:latin typeface="Arial Unicode MS" panose="020B0604020202020204" pitchFamily="34" charset="-128"/>
              </a:rPr>
              <a:t>+</a:t>
            </a:r>
            <a:r>
              <a:rPr lang="en-US" altLang="en-US" sz="1600" dirty="0">
                <a:solidFill>
                  <a:srgbClr val="000000"/>
                </a:solidFill>
                <a:latin typeface="Arial Unicode MS" panose="020B0604020202020204" pitchFamily="34" charset="-128"/>
              </a:rPr>
              <a:t> </a:t>
            </a:r>
            <a:r>
              <a:rPr lang="en-US" altLang="en-US" sz="1600" dirty="0">
                <a:solidFill>
                  <a:srgbClr val="666600"/>
                </a:solidFill>
                <a:latin typeface="Arial Unicode MS" panose="020B0604020202020204" pitchFamily="34" charset="-128"/>
              </a:rPr>
              <a:t>( </a:t>
            </a:r>
            <a:r>
              <a:rPr lang="en-US" altLang="en-US" sz="1600" dirty="0" smtClean="0">
                <a:solidFill>
                  <a:srgbClr val="008800"/>
                </a:solidFill>
                <a:latin typeface="Arial Unicode MS" panose="020B0604020202020204" pitchFamily="34" charset="-128"/>
              </a:rPr>
              <a:t>1</a:t>
            </a:r>
            <a:r>
              <a:rPr lang="en-US" altLang="en-US" sz="1600" dirty="0" smtClean="0">
                <a:solidFill>
                  <a:srgbClr val="000000"/>
                </a:solidFill>
                <a:latin typeface="Arial Unicode MS" panose="020B0604020202020204" pitchFamily="34" charset="-128"/>
              </a:rPr>
              <a:t> </a:t>
            </a:r>
            <a:r>
              <a:rPr lang="en-US" altLang="en-US" sz="1600" dirty="0">
                <a:solidFill>
                  <a:srgbClr val="666600"/>
                </a:solidFill>
                <a:latin typeface="Arial Unicode MS" panose="020B0604020202020204" pitchFamily="34" charset="-128"/>
              </a:rPr>
              <a:t>+</a:t>
            </a:r>
            <a:r>
              <a:rPr lang="en-US" altLang="en-US" sz="1600" dirty="0">
                <a:solidFill>
                  <a:srgbClr val="000000"/>
                </a:solidFill>
                <a:latin typeface="Arial Unicode MS" panose="020B0604020202020204" pitchFamily="34" charset="-128"/>
              </a:rPr>
              <a:t> </a:t>
            </a:r>
            <a:r>
              <a:rPr lang="en-US" altLang="en-US" sz="1600" dirty="0">
                <a:solidFill>
                  <a:srgbClr val="008800"/>
                </a:solidFill>
                <a:latin typeface="Arial Unicode MS" panose="020B0604020202020204" pitchFamily="34" charset="-128"/>
              </a:rPr>
              <a:t>2</a:t>
            </a:r>
            <a:r>
              <a:rPr lang="en-US" altLang="en-US" sz="1600" dirty="0">
                <a:solidFill>
                  <a:srgbClr val="000000"/>
                </a:solidFill>
                <a:latin typeface="Arial Unicode MS" panose="020B0604020202020204" pitchFamily="34" charset="-128"/>
              </a:rPr>
              <a:t> </a:t>
            </a:r>
            <a:r>
              <a:rPr lang="en-US" altLang="en-US" sz="1600" dirty="0">
                <a:solidFill>
                  <a:srgbClr val="666600"/>
                </a:solidFill>
                <a:latin typeface="Arial Unicode MS" panose="020B0604020202020204" pitchFamily="34" charset="-128"/>
              </a:rPr>
              <a:t>)</a:t>
            </a:r>
            <a:r>
              <a:rPr lang="en-US" altLang="en-US" sz="1600" dirty="0" smtClean="0">
                <a:solidFill>
                  <a:srgbClr val="666600"/>
                </a:solidFill>
                <a:latin typeface="Arial Unicode MS" panose="020B0604020202020204" pitchFamily="34" charset="-128"/>
              </a:rPr>
              <a:t>);</a:t>
            </a:r>
            <a:r>
              <a:rPr lang="en-US" altLang="en-US" sz="1600" dirty="0" smtClean="0">
                <a:solidFill>
                  <a:srgbClr val="000000"/>
                </a:solidFill>
                <a:latin typeface="Arial Unicode MS" panose="020B0604020202020204" pitchFamily="34" charset="-128"/>
              </a:rPr>
              <a:t> </a:t>
            </a:r>
          </a:p>
          <a:p>
            <a:pPr lvl="2" eaLnBrk="0" fontAlgn="base" hangingPunct="0">
              <a:lnSpc>
                <a:spcPct val="100000"/>
              </a:lnSpc>
              <a:spcBef>
                <a:spcPct val="0"/>
              </a:spcBef>
              <a:spcAft>
                <a:spcPct val="0"/>
              </a:spcAft>
              <a:buNone/>
            </a:pPr>
            <a:endParaRPr lang="en-US" altLang="en-US" sz="1600" dirty="0">
              <a:solidFill>
                <a:srgbClr val="000000"/>
              </a:solidFill>
              <a:latin typeface="Arial Unicode MS" panose="020B0604020202020204" pitchFamily="34" charset="-128"/>
            </a:endParaRPr>
          </a:p>
          <a:p>
            <a:pPr eaLnBrk="0" fontAlgn="base" hangingPunct="0">
              <a:lnSpc>
                <a:spcPct val="100000"/>
              </a:lnSpc>
              <a:spcBef>
                <a:spcPct val="0"/>
              </a:spcBef>
              <a:spcAft>
                <a:spcPct val="0"/>
              </a:spcAft>
            </a:pPr>
            <a:r>
              <a:rPr lang="en-US" sz="1400" b="0" dirty="0">
                <a:solidFill>
                  <a:srgbClr val="4A4E52"/>
                </a:solidFill>
              </a:rPr>
              <a:t> </a:t>
            </a:r>
            <a:r>
              <a:rPr lang="en-US" sz="1400" b="0" dirty="0" smtClean="0">
                <a:solidFill>
                  <a:srgbClr val="4A4E52"/>
                </a:solidFill>
              </a:rPr>
              <a:t>         Output1: </a:t>
            </a:r>
            <a:r>
              <a:rPr lang="en-US" sz="1400" dirty="0" smtClean="0">
                <a:solidFill>
                  <a:srgbClr val="008800"/>
                </a:solidFill>
                <a:latin typeface="Arial Unicode MS" panose="020B0604020202020204" pitchFamily="34" charset="-128"/>
              </a:rPr>
              <a:t>1 + 2 = 12</a:t>
            </a:r>
          </a:p>
          <a:p>
            <a:pPr eaLnBrk="0" fontAlgn="base" hangingPunct="0">
              <a:lnSpc>
                <a:spcPct val="100000"/>
              </a:lnSpc>
              <a:spcBef>
                <a:spcPct val="0"/>
              </a:spcBef>
              <a:spcAft>
                <a:spcPct val="0"/>
              </a:spcAft>
            </a:pPr>
            <a:r>
              <a:rPr lang="en-US" sz="1400" b="0" dirty="0" smtClean="0">
                <a:solidFill>
                  <a:srgbClr val="4A4E52"/>
                </a:solidFill>
              </a:rPr>
              <a:t>          Output2: </a:t>
            </a:r>
            <a:r>
              <a:rPr lang="en-US" sz="1400" dirty="0">
                <a:solidFill>
                  <a:srgbClr val="008800"/>
                </a:solidFill>
                <a:latin typeface="Arial Unicode MS" panose="020B0604020202020204" pitchFamily="34" charset="-128"/>
              </a:rPr>
              <a:t>1 + 2 = 3</a:t>
            </a:r>
            <a:endParaRPr lang="en-US" altLang="en-US" sz="1500" b="0" dirty="0">
              <a:solidFill>
                <a:schemeClr val="tx1"/>
              </a:solidFill>
              <a:latin typeface="Arial" panose="020B0604020202020204" pitchFamily="34" charset="0"/>
            </a:endParaRPr>
          </a:p>
          <a:p>
            <a:pPr lvl="2" eaLnBrk="0" fontAlgn="base" hangingPunct="0">
              <a:lnSpc>
                <a:spcPct val="100000"/>
              </a:lnSpc>
              <a:spcBef>
                <a:spcPct val="0"/>
              </a:spcBef>
              <a:spcAft>
                <a:spcPct val="0"/>
              </a:spcAft>
              <a:buFontTx/>
              <a:buNone/>
            </a:pPr>
            <a:endParaRPr lang="en-US" altLang="en-US" sz="1600" dirty="0">
              <a:solidFill>
                <a:srgbClr val="000000"/>
              </a:solidFill>
              <a:latin typeface="Arial Unicode MS" panose="020B0604020202020204" pitchFamily="34" charset="-128"/>
            </a:endParaRPr>
          </a:p>
          <a:p>
            <a:r>
              <a:rPr lang="en-US" altLang="en-US" b="0" dirty="0" smtClean="0">
                <a:solidFill>
                  <a:srgbClr val="4A4E52"/>
                </a:solidFill>
              </a:rPr>
              <a:t>3. Add parentheses to the following expression to make the order of evaluation more clear.</a:t>
            </a:r>
            <a:endParaRPr lang="en-US" altLang="en-US" b="0" dirty="0">
              <a:solidFill>
                <a:srgbClr val="4A4E52"/>
              </a:solidFill>
            </a:endParaRPr>
          </a:p>
          <a:p>
            <a:pPr lvl="2" eaLnBrk="0" fontAlgn="base" hangingPunct="0">
              <a:lnSpc>
                <a:spcPct val="100000"/>
              </a:lnSpc>
              <a:spcBef>
                <a:spcPct val="0"/>
              </a:spcBef>
              <a:spcAft>
                <a:spcPct val="0"/>
              </a:spcAft>
              <a:buFontTx/>
              <a:buNone/>
            </a:pPr>
            <a:r>
              <a:rPr lang="en-US" altLang="en-US" sz="1600" dirty="0" smtClean="0">
                <a:solidFill>
                  <a:srgbClr val="000000"/>
                </a:solidFill>
                <a:latin typeface="Arial Unicode MS" panose="020B0604020202020204" pitchFamily="34" charset="-128"/>
              </a:rPr>
              <a:t>year % </a:t>
            </a:r>
            <a:r>
              <a:rPr lang="en-US" altLang="en-US" dirty="0" smtClean="0">
                <a:solidFill>
                  <a:srgbClr val="008800"/>
                </a:solidFill>
                <a:latin typeface="Arial Unicode MS" panose="020B0604020202020204" pitchFamily="34" charset="-128"/>
              </a:rPr>
              <a:t>4 </a:t>
            </a:r>
            <a:r>
              <a:rPr lang="en-US" altLang="en-US" sz="1400" dirty="0" smtClean="0">
                <a:solidFill>
                  <a:srgbClr val="666600"/>
                </a:solidFill>
                <a:latin typeface="Arial Unicode MS" panose="020B0604020202020204" pitchFamily="34" charset="-128"/>
              </a:rPr>
              <a:t>== </a:t>
            </a:r>
            <a:r>
              <a:rPr lang="en-US" altLang="en-US" dirty="0" smtClean="0">
                <a:solidFill>
                  <a:srgbClr val="008800"/>
                </a:solidFill>
                <a:latin typeface="Arial Unicode MS" panose="020B0604020202020204" pitchFamily="34" charset="-128"/>
              </a:rPr>
              <a:t>0 </a:t>
            </a:r>
            <a:r>
              <a:rPr lang="en-US" altLang="en-US" sz="1400" dirty="0" smtClean="0">
                <a:solidFill>
                  <a:srgbClr val="000000"/>
                </a:solidFill>
                <a:latin typeface="Arial Unicode MS" panose="020B0604020202020204" pitchFamily="34" charset="-128"/>
              </a:rPr>
              <a:t>&amp;&amp; </a:t>
            </a:r>
            <a:r>
              <a:rPr lang="en-US" altLang="en-US" sz="1400" dirty="0">
                <a:solidFill>
                  <a:srgbClr val="000000"/>
                </a:solidFill>
                <a:latin typeface="Arial Unicode MS" panose="020B0604020202020204" pitchFamily="34" charset="-128"/>
              </a:rPr>
              <a:t>year % </a:t>
            </a:r>
            <a:r>
              <a:rPr lang="en-US" altLang="en-US" dirty="0" smtClean="0">
                <a:solidFill>
                  <a:srgbClr val="008800"/>
                </a:solidFill>
                <a:latin typeface="Arial Unicode MS" panose="020B0604020202020204" pitchFamily="34" charset="-128"/>
              </a:rPr>
              <a:t>100 </a:t>
            </a:r>
            <a:r>
              <a:rPr lang="en-US" altLang="en-US" sz="1200" dirty="0" smtClean="0">
                <a:solidFill>
                  <a:srgbClr val="666600"/>
                </a:solidFill>
                <a:latin typeface="Arial Unicode MS" panose="020B0604020202020204" pitchFamily="34" charset="-128"/>
              </a:rPr>
              <a:t>!= </a:t>
            </a:r>
            <a:r>
              <a:rPr lang="en-US" altLang="en-US" dirty="0" smtClean="0">
                <a:solidFill>
                  <a:srgbClr val="008800"/>
                </a:solidFill>
                <a:latin typeface="Arial Unicode MS" panose="020B0604020202020204" pitchFamily="34" charset="-128"/>
              </a:rPr>
              <a:t>0 </a:t>
            </a:r>
            <a:r>
              <a:rPr lang="en-US" altLang="en-US" sz="1600" dirty="0" smtClean="0">
                <a:solidFill>
                  <a:srgbClr val="666600"/>
                </a:solidFill>
                <a:latin typeface="Arial Unicode MS" panose="020B0604020202020204" pitchFamily="34" charset="-128"/>
              </a:rPr>
              <a:t>|| </a:t>
            </a:r>
            <a:r>
              <a:rPr lang="en-US" altLang="en-US" sz="1400" dirty="0">
                <a:solidFill>
                  <a:srgbClr val="000000"/>
                </a:solidFill>
                <a:latin typeface="Arial Unicode MS" panose="020B0604020202020204" pitchFamily="34" charset="-128"/>
              </a:rPr>
              <a:t>year % </a:t>
            </a:r>
            <a:r>
              <a:rPr lang="en-US" altLang="en-US" dirty="0" smtClean="0">
                <a:solidFill>
                  <a:srgbClr val="008800"/>
                </a:solidFill>
                <a:latin typeface="Arial Unicode MS" panose="020B0604020202020204" pitchFamily="34" charset="-128"/>
              </a:rPr>
              <a:t>400 </a:t>
            </a:r>
            <a:r>
              <a:rPr lang="en-US" altLang="en-US" sz="1200" dirty="0">
                <a:solidFill>
                  <a:srgbClr val="666600"/>
                </a:solidFill>
                <a:latin typeface="Arial Unicode MS" panose="020B0604020202020204" pitchFamily="34" charset="-128"/>
              </a:rPr>
              <a:t>== </a:t>
            </a:r>
            <a:r>
              <a:rPr lang="en-US" altLang="en-US" dirty="0" smtClean="0">
                <a:solidFill>
                  <a:srgbClr val="008800"/>
                </a:solidFill>
                <a:latin typeface="Arial Unicode MS" panose="020B0604020202020204" pitchFamily="34" charset="-128"/>
              </a:rPr>
              <a:t>0</a:t>
            </a:r>
          </a:p>
          <a:p>
            <a:pPr lvl="2" eaLnBrk="0" fontAlgn="base" hangingPunct="0">
              <a:lnSpc>
                <a:spcPct val="100000"/>
              </a:lnSpc>
              <a:spcBef>
                <a:spcPct val="0"/>
              </a:spcBef>
              <a:spcAft>
                <a:spcPct val="0"/>
              </a:spcAft>
              <a:buFontTx/>
              <a:buNone/>
            </a:pPr>
            <a:endParaRPr lang="en-US" altLang="en-US" dirty="0" smtClean="0">
              <a:solidFill>
                <a:srgbClr val="008800"/>
              </a:solidFill>
              <a:latin typeface="Arial Unicode MS" panose="020B0604020202020204" pitchFamily="34" charset="-128"/>
            </a:endParaRPr>
          </a:p>
          <a:p>
            <a:pPr lvl="2" eaLnBrk="0" fontAlgn="base" hangingPunct="0">
              <a:lnSpc>
                <a:spcPct val="100000"/>
              </a:lnSpc>
              <a:spcBef>
                <a:spcPct val="0"/>
              </a:spcBef>
              <a:spcAft>
                <a:spcPct val="0"/>
              </a:spcAft>
              <a:buNone/>
            </a:pPr>
            <a:r>
              <a:rPr lang="en-US" altLang="en-US" sz="1600" dirty="0">
                <a:solidFill>
                  <a:srgbClr val="666600"/>
                </a:solidFill>
                <a:latin typeface="Arial Unicode MS" panose="020B0604020202020204" pitchFamily="34" charset="-128"/>
              </a:rPr>
              <a:t>(( </a:t>
            </a:r>
            <a:r>
              <a:rPr lang="en-US" altLang="en-US" sz="1600" dirty="0">
                <a:solidFill>
                  <a:srgbClr val="000000"/>
                </a:solidFill>
                <a:latin typeface="Arial Unicode MS" panose="020B0604020202020204" pitchFamily="34" charset="-128"/>
              </a:rPr>
              <a:t>year % </a:t>
            </a:r>
            <a:r>
              <a:rPr lang="en-US" altLang="en-US" dirty="0">
                <a:solidFill>
                  <a:srgbClr val="008800"/>
                </a:solidFill>
                <a:latin typeface="Arial Unicode MS" panose="020B0604020202020204" pitchFamily="34" charset="-128"/>
              </a:rPr>
              <a:t>4 </a:t>
            </a:r>
            <a:r>
              <a:rPr lang="en-US" altLang="en-US" sz="1400" dirty="0">
                <a:solidFill>
                  <a:srgbClr val="666600"/>
                </a:solidFill>
                <a:latin typeface="Arial Unicode MS" panose="020B0604020202020204" pitchFamily="34" charset="-128"/>
              </a:rPr>
              <a:t>== </a:t>
            </a:r>
            <a:r>
              <a:rPr lang="en-US" altLang="en-US" dirty="0">
                <a:solidFill>
                  <a:srgbClr val="008800"/>
                </a:solidFill>
                <a:latin typeface="Arial Unicode MS" panose="020B0604020202020204" pitchFamily="34" charset="-128"/>
              </a:rPr>
              <a:t>0</a:t>
            </a:r>
            <a:r>
              <a:rPr lang="en-US" altLang="en-US" sz="1400" dirty="0">
                <a:solidFill>
                  <a:srgbClr val="666600"/>
                </a:solidFill>
                <a:latin typeface="Arial Unicode MS" panose="020B0604020202020204" pitchFamily="34" charset="-128"/>
              </a:rPr>
              <a:t> )</a:t>
            </a:r>
            <a:r>
              <a:rPr lang="en-US" altLang="en-US" dirty="0">
                <a:solidFill>
                  <a:srgbClr val="008800"/>
                </a:solidFill>
                <a:latin typeface="Arial Unicode MS" panose="020B0604020202020204" pitchFamily="34" charset="-128"/>
              </a:rPr>
              <a:t> </a:t>
            </a:r>
            <a:r>
              <a:rPr lang="en-US" altLang="en-US" sz="1400" dirty="0">
                <a:solidFill>
                  <a:srgbClr val="000000"/>
                </a:solidFill>
                <a:latin typeface="Arial Unicode MS" panose="020B0604020202020204" pitchFamily="34" charset="-128"/>
              </a:rPr>
              <a:t>&amp;&amp; </a:t>
            </a:r>
            <a:r>
              <a:rPr lang="en-US" altLang="en-US" sz="1400" dirty="0">
                <a:solidFill>
                  <a:srgbClr val="666600"/>
                </a:solidFill>
                <a:latin typeface="Arial Unicode MS" panose="020B0604020202020204" pitchFamily="34" charset="-128"/>
              </a:rPr>
              <a:t>( </a:t>
            </a:r>
            <a:r>
              <a:rPr lang="en-US" altLang="en-US" sz="1400" dirty="0">
                <a:solidFill>
                  <a:srgbClr val="000000"/>
                </a:solidFill>
                <a:latin typeface="Arial Unicode MS" panose="020B0604020202020204" pitchFamily="34" charset="-128"/>
              </a:rPr>
              <a:t>year % </a:t>
            </a:r>
            <a:r>
              <a:rPr lang="en-US" altLang="en-US" dirty="0">
                <a:solidFill>
                  <a:srgbClr val="008800"/>
                </a:solidFill>
                <a:latin typeface="Arial Unicode MS" panose="020B0604020202020204" pitchFamily="34" charset="-128"/>
              </a:rPr>
              <a:t>100 </a:t>
            </a:r>
            <a:r>
              <a:rPr lang="en-US" altLang="en-US" sz="1200" dirty="0">
                <a:solidFill>
                  <a:srgbClr val="666600"/>
                </a:solidFill>
                <a:latin typeface="Arial Unicode MS" panose="020B0604020202020204" pitchFamily="34" charset="-128"/>
              </a:rPr>
              <a:t>!= </a:t>
            </a:r>
            <a:r>
              <a:rPr lang="en-US" altLang="en-US" dirty="0">
                <a:solidFill>
                  <a:srgbClr val="008800"/>
                </a:solidFill>
                <a:latin typeface="Arial Unicode MS" panose="020B0604020202020204" pitchFamily="34" charset="-128"/>
              </a:rPr>
              <a:t>0</a:t>
            </a:r>
            <a:r>
              <a:rPr lang="en-US" altLang="en-US" sz="1400" dirty="0">
                <a:solidFill>
                  <a:srgbClr val="666600"/>
                </a:solidFill>
                <a:latin typeface="Arial Unicode MS" panose="020B0604020202020204" pitchFamily="34" charset="-128"/>
              </a:rPr>
              <a:t> ))</a:t>
            </a:r>
            <a:r>
              <a:rPr lang="en-US" altLang="en-US" dirty="0">
                <a:solidFill>
                  <a:srgbClr val="008800"/>
                </a:solidFill>
                <a:latin typeface="Arial Unicode MS" panose="020B0604020202020204" pitchFamily="34" charset="-128"/>
              </a:rPr>
              <a:t> </a:t>
            </a:r>
            <a:r>
              <a:rPr lang="en-US" altLang="en-US" sz="1600" dirty="0">
                <a:solidFill>
                  <a:srgbClr val="666600"/>
                </a:solidFill>
                <a:latin typeface="Arial Unicode MS" panose="020B0604020202020204" pitchFamily="34" charset="-128"/>
              </a:rPr>
              <a:t>|| </a:t>
            </a:r>
            <a:r>
              <a:rPr lang="en-US" altLang="en-US" sz="1400" dirty="0">
                <a:solidFill>
                  <a:srgbClr val="666600"/>
                </a:solidFill>
                <a:latin typeface="Arial Unicode MS" panose="020B0604020202020204" pitchFamily="34" charset="-128"/>
              </a:rPr>
              <a:t>( </a:t>
            </a:r>
            <a:r>
              <a:rPr lang="en-US" altLang="en-US" sz="1400" dirty="0">
                <a:solidFill>
                  <a:srgbClr val="000000"/>
                </a:solidFill>
                <a:latin typeface="Arial Unicode MS" panose="020B0604020202020204" pitchFamily="34" charset="-128"/>
              </a:rPr>
              <a:t>year % </a:t>
            </a:r>
            <a:r>
              <a:rPr lang="en-US" altLang="en-US" dirty="0">
                <a:solidFill>
                  <a:srgbClr val="008800"/>
                </a:solidFill>
                <a:latin typeface="Arial Unicode MS" panose="020B0604020202020204" pitchFamily="34" charset="-128"/>
              </a:rPr>
              <a:t>400 </a:t>
            </a:r>
            <a:r>
              <a:rPr lang="en-US" altLang="en-US" sz="1200" dirty="0">
                <a:solidFill>
                  <a:srgbClr val="666600"/>
                </a:solidFill>
                <a:latin typeface="Arial Unicode MS" panose="020B0604020202020204" pitchFamily="34" charset="-128"/>
              </a:rPr>
              <a:t>== </a:t>
            </a:r>
            <a:r>
              <a:rPr lang="en-US" altLang="en-US" dirty="0">
                <a:solidFill>
                  <a:srgbClr val="008800"/>
                </a:solidFill>
                <a:latin typeface="Arial Unicode MS" panose="020B0604020202020204" pitchFamily="34" charset="-128"/>
              </a:rPr>
              <a:t>0</a:t>
            </a:r>
            <a:r>
              <a:rPr lang="en-US" altLang="en-US" sz="1400" dirty="0">
                <a:solidFill>
                  <a:srgbClr val="666600"/>
                </a:solidFill>
                <a:latin typeface="Arial Unicode MS" panose="020B0604020202020204" pitchFamily="34" charset="-128"/>
              </a:rPr>
              <a:t> )</a:t>
            </a:r>
            <a:endParaRPr lang="en-US" altLang="en-US" dirty="0">
              <a:solidFill>
                <a:srgbClr val="666600"/>
              </a:solidFill>
              <a:latin typeface="Arial Unicode MS" panose="020B0604020202020204" pitchFamily="34" charset="-128"/>
            </a:endParaRPr>
          </a:p>
          <a:p>
            <a:pPr lvl="2" eaLnBrk="0" fontAlgn="base" hangingPunct="0">
              <a:lnSpc>
                <a:spcPct val="100000"/>
              </a:lnSpc>
              <a:spcBef>
                <a:spcPct val="0"/>
              </a:spcBef>
              <a:spcAft>
                <a:spcPct val="0"/>
              </a:spcAft>
              <a:buFontTx/>
              <a:buNone/>
            </a:pPr>
            <a:endParaRPr lang="en-US" altLang="en-US" dirty="0" smtClean="0">
              <a:solidFill>
                <a:srgbClr val="666600"/>
              </a:solidFill>
              <a:latin typeface="Arial Unicode MS" panose="020B0604020202020204" pitchFamily="34" charset="-128"/>
            </a:endParaRPr>
          </a:p>
          <a:p>
            <a:endParaRPr lang="en-US" b="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Slide Number Placeholder 3"/>
          <p:cNvSpPr>
            <a:spLocks noGrp="1"/>
          </p:cNvSpPr>
          <p:nvPr>
            <p:ph type="sldNum" sz="quarter" idx="12"/>
          </p:nvPr>
        </p:nvSpPr>
        <p:spPr/>
        <p:txBody>
          <a:bodyPr/>
          <a:lstStyle/>
          <a:p>
            <a:r>
              <a:rPr lang="en-GB" dirty="0" smtClean="0">
                <a:solidFill>
                  <a:srgbClr val="DC5D2A"/>
                </a:solidFill>
              </a:rPr>
              <a:t>QUALITY. PRODUCTIVITY. INNOVATION.</a:t>
            </a:r>
            <a:endParaRPr lang="en-GB" dirty="0">
              <a:solidFill>
                <a:srgbClr val="DC5D2A"/>
              </a:solidFill>
            </a:endParaRPr>
          </a:p>
        </p:txBody>
      </p:sp>
      <p:sp>
        <p:nvSpPr>
          <p:cNvPr id="5" name="Title 4"/>
          <p:cNvSpPr>
            <a:spLocks noGrp="1"/>
          </p:cNvSpPr>
          <p:nvPr>
            <p:ph type="title"/>
          </p:nvPr>
        </p:nvSpPr>
        <p:spPr/>
        <p:txBody>
          <a:bodyPr/>
          <a:lstStyle/>
          <a:p>
            <a:r>
              <a:rPr lang="en-US" dirty="0"/>
              <a:t>Operator Precedence</a:t>
            </a:r>
          </a:p>
        </p:txBody>
      </p:sp>
    </p:spTree>
    <p:extLst>
      <p:ext uri="{BB962C8B-B14F-4D97-AF65-F5344CB8AC3E}">
        <p14:creationId xmlns:p14="http://schemas.microsoft.com/office/powerpoint/2010/main" val="3332889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4" end="1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declaration</a:t>
            </a:r>
            <a:endParaRPr lang="en-US" dirty="0"/>
          </a:p>
        </p:txBody>
      </p:sp>
      <p:sp>
        <p:nvSpPr>
          <p:cNvPr id="3" name="Slide Number Placeholder 2"/>
          <p:cNvSpPr>
            <a:spLocks noGrp="1"/>
          </p:cNvSpPr>
          <p:nvPr>
            <p:ph type="sldNum" sz="quarter" idx="12"/>
          </p:nvPr>
        </p:nvSpPr>
        <p:spPr/>
        <p:txBody>
          <a:bodyPr/>
          <a:lstStyle/>
          <a:p>
            <a:r>
              <a:rPr lang="en-GB" dirty="0" smtClean="0"/>
              <a:t>QUALITY. PRODUCTIVITY. INNOVATION.</a:t>
            </a:r>
            <a:endParaRPr lang="en-GB" dirty="0"/>
          </a:p>
        </p:txBody>
      </p:sp>
      <p:sp>
        <p:nvSpPr>
          <p:cNvPr id="4" name="Content Placeholder 3"/>
          <p:cNvSpPr>
            <a:spLocks noGrp="1"/>
          </p:cNvSpPr>
          <p:nvPr>
            <p:ph idx="13"/>
          </p:nvPr>
        </p:nvSpPr>
        <p:spPr>
          <a:xfrm>
            <a:off x="810303" y="1030310"/>
            <a:ext cx="10716289" cy="5115559"/>
          </a:xfrm>
        </p:spPr>
        <p:txBody>
          <a:bodyPr>
            <a:normAutofit fontScale="85000" lnSpcReduction="20000"/>
          </a:bodyPr>
          <a:lstStyle/>
          <a:p>
            <a:pPr lvl="1" algn="just">
              <a:lnSpc>
                <a:spcPct val="100000"/>
              </a:lnSpc>
              <a:spcBef>
                <a:spcPts val="1000"/>
              </a:spcBef>
            </a:pPr>
            <a:r>
              <a:rPr lang="en-GB" sz="2000" i="1" dirty="0" smtClean="0"/>
              <a:t>Variable</a:t>
            </a:r>
            <a:r>
              <a:rPr lang="en-GB" sz="2000" dirty="0" smtClean="0"/>
              <a:t> – a memory location that has an associated type. It contains a value that is compatible with variable’s type.</a:t>
            </a:r>
          </a:p>
          <a:p>
            <a:pPr lvl="1" algn="just">
              <a:lnSpc>
                <a:spcPct val="100000"/>
              </a:lnSpc>
              <a:spcBef>
                <a:spcPts val="1000"/>
              </a:spcBef>
            </a:pPr>
            <a:r>
              <a:rPr lang="en-GB" sz="2000" dirty="0" smtClean="0"/>
              <a:t>To declare a variable in Java, all that is needed is the data type followed by the variable name</a:t>
            </a:r>
          </a:p>
          <a:p>
            <a:pPr lvl="1" algn="just">
              <a:lnSpc>
                <a:spcPct val="100000"/>
              </a:lnSpc>
              <a:spcBef>
                <a:spcPts val="1000"/>
              </a:spcBef>
            </a:pPr>
            <a:r>
              <a:rPr lang="en-US" altLang="en-US" sz="2000" dirty="0" smtClean="0">
                <a:solidFill>
                  <a:srgbClr val="7F0055"/>
                </a:solidFill>
                <a:latin typeface="Arial Unicode MS" panose="020B0604020202020204" pitchFamily="34" charset="-128"/>
              </a:rPr>
              <a:t>	int </a:t>
            </a:r>
            <a:r>
              <a:rPr lang="en-US" altLang="en-US" sz="2000" dirty="0" smtClean="0">
                <a:solidFill>
                  <a:srgbClr val="000000"/>
                </a:solidFill>
                <a:latin typeface="Arial Unicode MS" panose="020B0604020202020204" pitchFamily="34" charset="-128"/>
              </a:rPr>
              <a:t>numberOfDays</a:t>
            </a:r>
            <a:r>
              <a:rPr lang="en-US" altLang="en-US" sz="2000" dirty="0" smtClean="0">
                <a:solidFill>
                  <a:srgbClr val="666600"/>
                </a:solidFill>
                <a:latin typeface="Arial Unicode MS" panose="020B0604020202020204" pitchFamily="34" charset="-128"/>
              </a:rPr>
              <a:t>;</a:t>
            </a: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lvl="1" algn="just">
              <a:lnSpc>
                <a:spcPct val="100000"/>
              </a:lnSpc>
              <a:spcBef>
                <a:spcPts val="1000"/>
              </a:spcBef>
            </a:pPr>
            <a:r>
              <a:rPr lang="en-GB" sz="2000" dirty="0" smtClean="0"/>
              <a:t>Before a variable can be used it must be given an initial value. This is called initializing the variable. If we try to use a variable without first giving it a value:</a:t>
            </a:r>
          </a:p>
          <a:p>
            <a:pPr lvl="1" algn="just">
              <a:lnSpc>
                <a:spcPct val="100000"/>
              </a:lnSpc>
              <a:spcBef>
                <a:spcPts val="1000"/>
              </a:spcBef>
            </a:pPr>
            <a:r>
              <a:rPr lang="en-US" altLang="en-US" sz="2000" dirty="0" smtClean="0">
                <a:solidFill>
                  <a:srgbClr val="000000"/>
                </a:solidFill>
                <a:latin typeface="Arial Unicode MS" panose="020B0604020202020204" pitchFamily="34" charset="-128"/>
              </a:rPr>
              <a:t>	numberOfDays</a:t>
            </a:r>
            <a:r>
              <a:rPr lang="en-US" altLang="en-US" sz="2000" dirty="0" smtClean="0">
                <a:solidFill>
                  <a:srgbClr val="666600"/>
                </a:solidFill>
                <a:latin typeface="Arial Unicode MS" panose="020B0604020202020204" pitchFamily="34" charset="-128"/>
              </a:rPr>
              <a:t> = </a:t>
            </a:r>
            <a:r>
              <a:rPr lang="en-US" altLang="en-US" sz="2000" dirty="0">
                <a:solidFill>
                  <a:srgbClr val="000000"/>
                </a:solidFill>
                <a:latin typeface="Arial Unicode MS" panose="020B0604020202020204" pitchFamily="34" charset="-128"/>
              </a:rPr>
              <a:t>numberOfDays</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2000" dirty="0" smtClean="0">
                <a:solidFill>
                  <a:srgbClr val="666600"/>
                </a:solidFill>
                <a:latin typeface="Arial Unicode MS" panose="020B0604020202020204" pitchFamily="34" charset="-128"/>
              </a:rPr>
              <a:t>+</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smtClean="0">
                <a:solidFill>
                  <a:srgbClr val="008800"/>
                </a:solidFill>
                <a:latin typeface="Arial Unicode MS" panose="020B0604020202020204" pitchFamily="34" charset="-128"/>
              </a:rPr>
              <a:t>10</a:t>
            </a:r>
            <a:r>
              <a:rPr lang="en-US" altLang="en-US" sz="2000" dirty="0" smtClean="0">
                <a:solidFill>
                  <a:srgbClr val="666600"/>
                </a:solidFill>
                <a:latin typeface="Arial Unicode MS" panose="020B0604020202020204" pitchFamily="34" charset="-128"/>
              </a:rPr>
              <a:t>;</a:t>
            </a: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lvl="1" algn="just">
              <a:lnSpc>
                <a:spcPct val="100000"/>
              </a:lnSpc>
              <a:spcBef>
                <a:spcPts val="1000"/>
              </a:spcBef>
            </a:pPr>
            <a:r>
              <a:rPr lang="en-GB" sz="2000" dirty="0" smtClean="0"/>
              <a:t>the compiler will throw an error: </a:t>
            </a:r>
            <a:r>
              <a:rPr lang="en-GB" sz="2000" i="1" dirty="0" smtClean="0"/>
              <a:t>“variable numberOfDays might not have been initialized”</a:t>
            </a:r>
          </a:p>
          <a:p>
            <a:pPr lvl="1" algn="just">
              <a:lnSpc>
                <a:spcPct val="100000"/>
              </a:lnSpc>
              <a:spcBef>
                <a:spcPts val="1000"/>
              </a:spcBef>
            </a:pPr>
            <a:r>
              <a:rPr lang="en-GB" sz="2000" dirty="0" smtClean="0"/>
              <a:t>To initialize a variable we use an assignment statement. To give a variable a value, the left side is the name of the variable and the right side is the value:</a:t>
            </a:r>
          </a:p>
          <a:p>
            <a:pPr lvl="1" algn="just">
              <a:lnSpc>
                <a:spcPct val="100000"/>
              </a:lnSpc>
              <a:spcBef>
                <a:spcPts val="1000"/>
              </a:spcBef>
            </a:pPr>
            <a:r>
              <a:rPr lang="en-US" altLang="en-US" sz="2000" dirty="0">
                <a:solidFill>
                  <a:srgbClr val="000000"/>
                </a:solidFill>
                <a:latin typeface="Arial Unicode MS" panose="020B0604020202020204" pitchFamily="34" charset="-128"/>
              </a:rPr>
              <a:t>	numberOfDays</a:t>
            </a:r>
            <a:r>
              <a:rPr lang="en-US" altLang="en-US" sz="2000" dirty="0">
                <a:solidFill>
                  <a:srgbClr val="666600"/>
                </a:solidFill>
                <a:latin typeface="Arial Unicode MS" panose="020B0604020202020204" pitchFamily="34" charset="-128"/>
              </a:rPr>
              <a:t> </a:t>
            </a:r>
            <a:r>
              <a:rPr lang="en-US" altLang="en-US" sz="2000" dirty="0" smtClean="0">
                <a:solidFill>
                  <a:srgbClr val="666600"/>
                </a:solidFill>
                <a:latin typeface="Arial Unicode MS" panose="020B0604020202020204" pitchFamily="34" charset="-128"/>
              </a:rPr>
              <a:t>=</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a:solidFill>
                  <a:srgbClr val="008800"/>
                </a:solidFill>
                <a:latin typeface="Arial Unicode MS" panose="020B0604020202020204" pitchFamily="34" charset="-128"/>
              </a:rPr>
              <a:t>7</a:t>
            </a:r>
            <a:r>
              <a:rPr lang="en-US" altLang="en-US" sz="2000" dirty="0" smtClean="0">
                <a:solidFill>
                  <a:srgbClr val="666600"/>
                </a:solidFill>
                <a:latin typeface="Arial Unicode MS" panose="020B0604020202020204" pitchFamily="34" charset="-128"/>
              </a:rPr>
              <a:t>;</a:t>
            </a:r>
          </a:p>
          <a:p>
            <a:pPr lvl="1" algn="just">
              <a:lnSpc>
                <a:spcPct val="100000"/>
              </a:lnSpc>
              <a:spcBef>
                <a:spcPts val="1000"/>
              </a:spcBef>
            </a:pPr>
            <a:endParaRPr lang="en-GB" sz="2000" dirty="0" smtClean="0"/>
          </a:p>
          <a:p>
            <a:pPr lvl="1" algn="just">
              <a:lnSpc>
                <a:spcPct val="100000"/>
              </a:lnSpc>
              <a:spcBef>
                <a:spcPts val="1000"/>
              </a:spcBef>
            </a:pPr>
            <a:r>
              <a:rPr lang="en-US" sz="2000" b="1" dirty="0" smtClean="0">
                <a:solidFill>
                  <a:srgbClr val="FF0000"/>
                </a:solidFill>
              </a:rPr>
              <a:t>Remember:</a:t>
            </a:r>
            <a:endParaRPr lang="en-US" sz="2000" b="1" dirty="0">
              <a:solidFill>
                <a:srgbClr val="FF0000"/>
              </a:solidFill>
            </a:endParaRPr>
          </a:p>
          <a:p>
            <a:pPr lvl="1" algn="just">
              <a:lnSpc>
                <a:spcPct val="100000"/>
              </a:lnSpc>
              <a:spcBef>
                <a:spcPts val="1000"/>
              </a:spcBef>
            </a:pPr>
            <a:endParaRPr lang="en-GB" sz="2000" dirty="0"/>
          </a:p>
          <a:p>
            <a:pPr marL="914400" lvl="2" indent="0" algn="just">
              <a:lnSpc>
                <a:spcPct val="100000"/>
              </a:lnSpc>
              <a:spcBef>
                <a:spcPts val="1000"/>
              </a:spcBef>
              <a:buNone/>
            </a:pPr>
            <a:r>
              <a:rPr lang="en-GB" sz="2000" i="1" dirty="0" smtClean="0"/>
              <a:t>Primitive variables</a:t>
            </a:r>
            <a:r>
              <a:rPr lang="en-GB" sz="2000" dirty="0" smtClean="0"/>
              <a:t> keep their values in </a:t>
            </a:r>
            <a:r>
              <a:rPr lang="en-GB" sz="2000" i="1" dirty="0" smtClean="0"/>
              <a:t>Stack Memory</a:t>
            </a:r>
            <a:r>
              <a:rPr lang="en-GB" sz="2000" dirty="0" smtClean="0"/>
              <a:t>.</a:t>
            </a:r>
            <a:endParaRPr lang="en-GB" sz="2000" i="1" dirty="0"/>
          </a:p>
          <a:p>
            <a:pPr marL="914400" lvl="2" indent="0" algn="just">
              <a:lnSpc>
                <a:spcPct val="100000"/>
              </a:lnSpc>
              <a:spcBef>
                <a:spcPts val="1000"/>
              </a:spcBef>
              <a:buNone/>
            </a:pPr>
            <a:r>
              <a:rPr lang="en-GB" sz="2000" i="1" dirty="0" smtClean="0"/>
              <a:t>Reference variables</a:t>
            </a:r>
            <a:r>
              <a:rPr lang="en-GB" sz="2000" dirty="0" smtClean="0"/>
              <a:t> keep the reference in </a:t>
            </a:r>
            <a:r>
              <a:rPr lang="en-GB" sz="2000" i="1" dirty="0"/>
              <a:t>Stack </a:t>
            </a:r>
            <a:r>
              <a:rPr lang="en-GB" sz="2000" i="1" dirty="0" smtClean="0"/>
              <a:t>Memory</a:t>
            </a:r>
            <a:r>
              <a:rPr lang="en-GB" sz="2000" dirty="0" smtClean="0"/>
              <a:t>, but object’s value in </a:t>
            </a:r>
            <a:r>
              <a:rPr lang="en-GB" sz="2000" i="1" dirty="0" smtClean="0"/>
              <a:t>Heap Memory</a:t>
            </a:r>
            <a:r>
              <a:rPr lang="en-GB" sz="2000" dirty="0" smtClean="0"/>
              <a:t>.</a:t>
            </a:r>
          </a:p>
          <a:p>
            <a:pPr marL="914400" lvl="2" indent="0" algn="just">
              <a:lnSpc>
                <a:spcPct val="100000"/>
              </a:lnSpc>
              <a:spcBef>
                <a:spcPts val="1000"/>
              </a:spcBef>
              <a:buNone/>
            </a:pPr>
            <a:r>
              <a:rPr lang="en-GB" sz="2000" i="1" dirty="0" smtClean="0"/>
              <a:t>The scope</a:t>
            </a:r>
            <a:r>
              <a:rPr lang="en-GB" sz="2000" dirty="0" smtClean="0"/>
              <a:t> of a variable is the part of the program in which that variable is valid.</a:t>
            </a:r>
            <a:endParaRPr lang="en-GB" sz="2000" i="1" dirty="0"/>
          </a:p>
          <a:p>
            <a:endParaRPr lang="en-US" dirty="0"/>
          </a:p>
        </p:txBody>
      </p:sp>
    </p:spTree>
    <p:extLst>
      <p:ext uri="{BB962C8B-B14F-4D97-AF65-F5344CB8AC3E}">
        <p14:creationId xmlns:p14="http://schemas.microsoft.com/office/powerpoint/2010/main" val="12419701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5589155" y="1223493"/>
            <a:ext cx="5764644" cy="4502621"/>
          </a:xfrm>
        </p:spPr>
        <p:txBody>
          <a:bodyPr>
            <a:normAutofit fontScale="85000" lnSpcReduction="20000"/>
          </a:bodyPr>
          <a:lstStyle/>
          <a:p>
            <a:r>
              <a:rPr lang="en-US" dirty="0" smtClean="0"/>
              <a:t>Java Basic Data Types</a:t>
            </a:r>
          </a:p>
          <a:p>
            <a:r>
              <a:rPr lang="en-US" dirty="0" smtClean="0"/>
              <a:t>Primitive Data Types</a:t>
            </a:r>
          </a:p>
          <a:p>
            <a:r>
              <a:rPr lang="en-US" dirty="0" smtClean="0"/>
              <a:t>Reference Data Types</a:t>
            </a:r>
          </a:p>
          <a:p>
            <a:r>
              <a:rPr lang="en-US" dirty="0" smtClean="0"/>
              <a:t>Operators</a:t>
            </a:r>
          </a:p>
          <a:p>
            <a:r>
              <a:rPr lang="en-US" dirty="0" smtClean="0"/>
              <a:t>Operator Precedence</a:t>
            </a:r>
          </a:p>
          <a:p>
            <a:r>
              <a:rPr lang="en-US" dirty="0" smtClean="0"/>
              <a:t>Variable declaration</a:t>
            </a:r>
          </a:p>
          <a:p>
            <a:r>
              <a:rPr lang="en-US" dirty="0" smtClean="0"/>
              <a:t>Variable Types</a:t>
            </a:r>
          </a:p>
          <a:p>
            <a:r>
              <a:rPr lang="en-US" dirty="0"/>
              <a:t>Block Structure</a:t>
            </a:r>
          </a:p>
          <a:p>
            <a:r>
              <a:rPr lang="en-US" dirty="0"/>
              <a:t>Control Flow Statements</a:t>
            </a:r>
          </a:p>
          <a:p>
            <a:r>
              <a:rPr lang="en-US" dirty="0" smtClean="0"/>
              <a:t>Working with Arrays</a:t>
            </a:r>
            <a:endParaRPr lang="en-US" dirty="0"/>
          </a:p>
          <a:p>
            <a:r>
              <a:rPr lang="en-US" dirty="0"/>
              <a:t>Casting</a:t>
            </a:r>
          </a:p>
          <a:p>
            <a:r>
              <a:rPr lang="en-US" dirty="0"/>
              <a:t>Packages</a:t>
            </a:r>
          </a:p>
          <a:p>
            <a:endParaRPr lang="en-US" dirty="0" smtClean="0"/>
          </a:p>
        </p:txBody>
      </p:sp>
      <p:sp>
        <p:nvSpPr>
          <p:cNvPr id="5" name="Slide Number Placeholder 4"/>
          <p:cNvSpPr>
            <a:spLocks noGrp="1"/>
          </p:cNvSpPr>
          <p:nvPr>
            <p:ph type="sldNum" sz="quarter" idx="12"/>
          </p:nvPr>
        </p:nvSpPr>
        <p:spPr/>
        <p:txBody>
          <a:bodyPr/>
          <a:lstStyle/>
          <a:p>
            <a:r>
              <a:rPr lang="en-GB" dirty="0" smtClean="0">
                <a:solidFill>
                  <a:srgbClr val="DC5D2A"/>
                </a:solidFill>
              </a:rPr>
              <a:t>QUALITY. PRODUCTIVITY. INNOVATION.</a:t>
            </a:r>
            <a:endParaRPr lang="en-GB" dirty="0">
              <a:solidFill>
                <a:srgbClr val="DC5D2A"/>
              </a:solidFill>
            </a:endParaRPr>
          </a:p>
        </p:txBody>
      </p:sp>
    </p:spTree>
    <p:extLst>
      <p:ext uri="{BB962C8B-B14F-4D97-AF65-F5344CB8AC3E}">
        <p14:creationId xmlns:p14="http://schemas.microsoft.com/office/powerpoint/2010/main" val="803961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74320" lvl="3" indent="-274320" algn="just">
              <a:buFont typeface="+mj-lt"/>
              <a:buAutoNum type="arabicPeriod" startAt="5"/>
            </a:pPr>
            <a:r>
              <a:rPr lang="en-GB" sz="2000" i="1" dirty="0" smtClean="0"/>
              <a:t>Constructor’s parameter</a:t>
            </a:r>
            <a:r>
              <a:rPr lang="en-GB" sz="2000" dirty="0" smtClean="0"/>
              <a:t> </a:t>
            </a:r>
            <a:r>
              <a:rPr lang="en-GB" sz="2000" dirty="0"/>
              <a:t>– </a:t>
            </a:r>
            <a:r>
              <a:rPr lang="en-GB" sz="2000" dirty="0" smtClean="0"/>
              <a:t>argument’s value sent to a constructor.</a:t>
            </a:r>
            <a:endParaRPr lang="en-GB" sz="2000" i="1" dirty="0"/>
          </a:p>
          <a:p>
            <a:pPr marL="274320" lvl="3" indent="-274320" algn="just">
              <a:buFont typeface="+mj-lt"/>
              <a:buAutoNum type="arabicPeriod" startAt="5"/>
            </a:pPr>
            <a:r>
              <a:rPr lang="en-GB" sz="2000" i="1" dirty="0" smtClean="0"/>
              <a:t>Exception handling parameter</a:t>
            </a:r>
            <a:r>
              <a:rPr lang="en-GB" sz="2000" dirty="0" smtClean="0"/>
              <a:t> </a:t>
            </a:r>
            <a:r>
              <a:rPr lang="en-GB" sz="2000" dirty="0"/>
              <a:t>– </a:t>
            </a:r>
            <a:r>
              <a:rPr lang="en-GB" sz="2000" dirty="0" smtClean="0"/>
              <a:t>created every time when an exception is catched.</a:t>
            </a:r>
            <a:endParaRPr lang="en-GB" sz="2000" dirty="0"/>
          </a:p>
          <a:p>
            <a:pPr marL="274320" lvl="3" indent="-274320" algn="just">
              <a:buFont typeface="+mj-lt"/>
              <a:buAutoNum type="arabicPeriod" startAt="5"/>
            </a:pPr>
            <a:r>
              <a:rPr lang="en-GB" sz="2000" i="1" dirty="0" smtClean="0"/>
              <a:t>Local variable</a:t>
            </a:r>
            <a:r>
              <a:rPr lang="en-GB" sz="2000" dirty="0" smtClean="0"/>
              <a:t> </a:t>
            </a:r>
            <a:r>
              <a:rPr lang="en-GB" sz="2000" dirty="0"/>
              <a:t>– </a:t>
            </a:r>
            <a:r>
              <a:rPr lang="en-GB" sz="2000" dirty="0" smtClean="0"/>
              <a:t>is declared within the body of a method.</a:t>
            </a:r>
            <a:endParaRPr lang="en-GB" sz="2000" dirty="0"/>
          </a:p>
          <a:p>
            <a:endParaRPr lang="en-US" dirty="0"/>
          </a:p>
        </p:txBody>
      </p:sp>
      <p:sp>
        <p:nvSpPr>
          <p:cNvPr id="3" name="Content Placeholder 2"/>
          <p:cNvSpPr>
            <a:spLocks noGrp="1"/>
          </p:cNvSpPr>
          <p:nvPr>
            <p:ph idx="13"/>
          </p:nvPr>
        </p:nvSpPr>
        <p:spPr/>
        <p:txBody>
          <a:bodyPr/>
          <a:lstStyle/>
          <a:p>
            <a:pPr marL="274320" lvl="3" indent="-274320" algn="just">
              <a:buFont typeface="+mj-lt"/>
              <a:buAutoNum type="arabicPeriod"/>
            </a:pPr>
            <a:r>
              <a:rPr lang="en-GB" sz="2000" i="1" dirty="0" smtClean="0"/>
              <a:t>Class variable</a:t>
            </a:r>
            <a:r>
              <a:rPr lang="en-GB" sz="2000" dirty="0" smtClean="0"/>
              <a:t> – an attribute in a class declaration which uses the reserved word </a:t>
            </a:r>
            <a:r>
              <a:rPr lang="en-GB" sz="2000" i="1" dirty="0" smtClean="0"/>
              <a:t>static</a:t>
            </a:r>
            <a:r>
              <a:rPr lang="en-GB" sz="2000" dirty="0" smtClean="0"/>
              <a:t> or in an interface declaration (with or without </a:t>
            </a:r>
            <a:r>
              <a:rPr lang="en-GB" sz="2000" i="1" dirty="0" smtClean="0"/>
              <a:t>static</a:t>
            </a:r>
            <a:r>
              <a:rPr lang="en-GB" sz="2000" dirty="0" smtClean="0"/>
              <a:t>). It is created when the class is loaded.</a:t>
            </a:r>
            <a:endParaRPr lang="en-GB" sz="2000" i="1" dirty="0"/>
          </a:p>
          <a:p>
            <a:pPr marL="274320" lvl="3" indent="-274320" algn="just">
              <a:buFont typeface="+mj-lt"/>
              <a:buAutoNum type="arabicPeriod"/>
            </a:pPr>
            <a:r>
              <a:rPr lang="en-GB" sz="2000" i="1" dirty="0" smtClean="0"/>
              <a:t>Instance variable</a:t>
            </a:r>
            <a:r>
              <a:rPr lang="en-GB" sz="2000" dirty="0" smtClean="0"/>
              <a:t> – an attribute in a class declaration without using the reserved word </a:t>
            </a:r>
            <a:r>
              <a:rPr lang="en-GB" sz="2000" i="1" dirty="0" smtClean="0"/>
              <a:t>static</a:t>
            </a:r>
            <a:r>
              <a:rPr lang="en-GB" sz="2000" dirty="0" smtClean="0"/>
              <a:t>.</a:t>
            </a:r>
          </a:p>
          <a:p>
            <a:pPr marL="274320" lvl="3" indent="-274320" algn="just">
              <a:buFont typeface="+mj-lt"/>
              <a:buAutoNum type="arabicPeriod"/>
            </a:pPr>
            <a:r>
              <a:rPr lang="en-GB" sz="2000" i="1" dirty="0" smtClean="0"/>
              <a:t>Array’s components</a:t>
            </a:r>
            <a:r>
              <a:rPr lang="en-GB" sz="2000" dirty="0" smtClean="0"/>
              <a:t> – created and initialized with default values every time a new array object is created.</a:t>
            </a:r>
          </a:p>
          <a:p>
            <a:pPr marL="274320" lvl="3" indent="-274320" algn="just">
              <a:buFont typeface="+mj-lt"/>
              <a:buAutoNum type="arabicPeriod"/>
            </a:pPr>
            <a:r>
              <a:rPr lang="en-GB" sz="2000" i="1" dirty="0" smtClean="0"/>
              <a:t>Method’s parameter</a:t>
            </a:r>
            <a:r>
              <a:rPr lang="en-GB" sz="2000" dirty="0" smtClean="0"/>
              <a:t> – argument’s value sent to a method</a:t>
            </a:r>
            <a:endParaRPr lang="en-GB" sz="2000" i="1" dirty="0"/>
          </a:p>
          <a:p>
            <a:endParaRPr lang="en-US" dirty="0"/>
          </a:p>
        </p:txBody>
      </p:sp>
      <p:sp>
        <p:nvSpPr>
          <p:cNvPr id="4" name="Slide Number Placeholder 3"/>
          <p:cNvSpPr>
            <a:spLocks noGrp="1"/>
          </p:cNvSpPr>
          <p:nvPr>
            <p:ph type="sldNum" sz="quarter" idx="12"/>
          </p:nvPr>
        </p:nvSpPr>
        <p:spPr/>
        <p:txBody>
          <a:bodyPr/>
          <a:lstStyle/>
          <a:p>
            <a:r>
              <a:rPr lang="en-GB" dirty="0" smtClean="0">
                <a:solidFill>
                  <a:srgbClr val="DC5D2A"/>
                </a:solidFill>
              </a:rPr>
              <a:t>QUALITY. PRODUCTIVITY. INNOVATION.</a:t>
            </a:r>
            <a:endParaRPr lang="en-GB" dirty="0">
              <a:solidFill>
                <a:srgbClr val="DC5D2A"/>
              </a:solidFill>
            </a:endParaRPr>
          </a:p>
        </p:txBody>
      </p:sp>
      <p:sp>
        <p:nvSpPr>
          <p:cNvPr id="5" name="Title 4"/>
          <p:cNvSpPr>
            <a:spLocks noGrp="1"/>
          </p:cNvSpPr>
          <p:nvPr>
            <p:ph type="title"/>
          </p:nvPr>
        </p:nvSpPr>
        <p:spPr/>
        <p:txBody>
          <a:bodyPr/>
          <a:lstStyle/>
          <a:p>
            <a:r>
              <a:rPr lang="en-US" dirty="0" smtClean="0"/>
              <a:t>Variable Types</a:t>
            </a:r>
            <a:endParaRPr lang="en-US" dirty="0"/>
          </a:p>
        </p:txBody>
      </p:sp>
    </p:spTree>
    <p:extLst>
      <p:ext uri="{BB962C8B-B14F-4D97-AF65-F5344CB8AC3E}">
        <p14:creationId xmlns:p14="http://schemas.microsoft.com/office/powerpoint/2010/main" val="40855212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56856" y="1518557"/>
            <a:ext cx="5596943" cy="4710793"/>
          </a:xfrm>
        </p:spPr>
        <p:txBody>
          <a:bodyPr>
            <a:normAutofit lnSpcReduction="10000"/>
          </a:bodyPr>
          <a:lstStyle/>
          <a:p>
            <a:pPr lvl="1" algn="just">
              <a:lnSpc>
                <a:spcPct val="100000"/>
              </a:lnSpc>
              <a:spcBef>
                <a:spcPts val="1000"/>
              </a:spcBef>
            </a:pPr>
            <a:r>
              <a:rPr lang="en-GB" sz="2000" dirty="0" smtClean="0"/>
              <a:t>The block is the simplest type of structured statement. Its purpose is simply to group a sequence of statements into a single statement. </a:t>
            </a:r>
          </a:p>
          <a:p>
            <a:pPr lvl="1" algn="just">
              <a:lnSpc>
                <a:spcPct val="100000"/>
              </a:lnSpc>
              <a:spcBef>
                <a:spcPts val="1000"/>
              </a:spcBef>
            </a:pPr>
            <a:r>
              <a:rPr lang="en-GB" sz="2000" dirty="0" smtClean="0"/>
              <a:t>Inside a block can be declared variables. It is considered good style to declare a variable inside a block if that variable is used nowhere else but inside the block. A variable declared inside a block is completely inaccessible and invisible from outside that block. When the computer executes the variable declaration statement, it allocates memory to hold the value of the variable. When the block ends, that memory is discarded. The variable is said to be </a:t>
            </a:r>
            <a:r>
              <a:rPr lang="en-GB" sz="2000" i="1" dirty="0" smtClean="0"/>
              <a:t>local</a:t>
            </a:r>
            <a:r>
              <a:rPr lang="en-GB" sz="2000" dirty="0" smtClean="0"/>
              <a:t> to the block. In other words, the scope of a variable defined inside a block is limited to that block and more specifically to the part of the block that comes after the declaration of the variable.</a:t>
            </a:r>
            <a:endParaRPr lang="en-GB" sz="2000" dirty="0"/>
          </a:p>
          <a:p>
            <a:endParaRPr lang="en-US" dirty="0"/>
          </a:p>
        </p:txBody>
      </p:sp>
      <p:sp>
        <p:nvSpPr>
          <p:cNvPr id="3" name="Content Placeholder 2"/>
          <p:cNvSpPr>
            <a:spLocks noGrp="1"/>
          </p:cNvSpPr>
          <p:nvPr>
            <p:ph idx="13"/>
          </p:nvPr>
        </p:nvSpPr>
        <p:spPr>
          <a:xfrm>
            <a:off x="810304" y="1518557"/>
            <a:ext cx="4792006" cy="4710793"/>
          </a:xfrm>
        </p:spPr>
        <p:txBody>
          <a:bodyPr>
            <a:normAutofit/>
          </a:bodyPr>
          <a:lstStyle/>
          <a:p>
            <a:pPr marL="0" lvl="2" indent="0">
              <a:spcBef>
                <a:spcPts val="1000"/>
              </a:spcBef>
              <a:buClrTx/>
              <a:buNone/>
            </a:pPr>
            <a:endParaRPr lang="en-US" altLang="en-US" dirty="0" smtClean="0">
              <a:solidFill>
                <a:srgbClr val="7F0055"/>
              </a:solidFill>
              <a:latin typeface="Arial Unicode MS" panose="020B0604020202020204" pitchFamily="34" charset="-128"/>
            </a:endParaRPr>
          </a:p>
          <a:p>
            <a:pPr marL="0" lvl="2" indent="0">
              <a:spcBef>
                <a:spcPts val="1000"/>
              </a:spcBef>
              <a:buClrTx/>
              <a:buNone/>
            </a:pPr>
            <a:r>
              <a:rPr lang="en-US" altLang="en-US" dirty="0" smtClean="0">
                <a:solidFill>
                  <a:srgbClr val="7F0055"/>
                </a:solidFill>
                <a:latin typeface="Arial Unicode MS" panose="020B0604020202020204" pitchFamily="34" charset="-128"/>
              </a:rPr>
              <a:t>int </a:t>
            </a:r>
            <a:r>
              <a:rPr lang="en-US" altLang="en-US" dirty="0" smtClean="0">
                <a:solidFill>
                  <a:srgbClr val="000000"/>
                </a:solidFill>
                <a:latin typeface="Arial Unicode MS" panose="020B0604020202020204" pitchFamily="34" charset="-128"/>
              </a:rPr>
              <a:t>y</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dirty="0">
                <a:solidFill>
                  <a:srgbClr val="666600"/>
                </a:solidFill>
                <a:latin typeface="Arial Unicode MS" panose="020B0604020202020204" pitchFamily="34" charset="-128"/>
              </a:rPr>
              <a:t>=</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dirty="0" smtClean="0">
                <a:solidFill>
                  <a:srgbClr val="008800"/>
                </a:solidFill>
                <a:latin typeface="Arial Unicode MS" panose="020B0604020202020204" pitchFamily="34" charset="-128"/>
              </a:rPr>
              <a:t>1</a:t>
            </a:r>
            <a:r>
              <a:rPr lang="en-US" altLang="en-US" dirty="0" smtClean="0">
                <a:solidFill>
                  <a:srgbClr val="666600"/>
                </a:solidFill>
                <a:latin typeface="Arial Unicode MS" panose="020B0604020202020204" pitchFamily="34" charset="-128"/>
              </a:rPr>
              <a:t>;</a:t>
            </a:r>
          </a:p>
          <a:p>
            <a:pPr marL="0" lvl="2" indent="0">
              <a:spcBef>
                <a:spcPts val="1000"/>
              </a:spcBef>
              <a:buClrTx/>
              <a:buNone/>
            </a:pPr>
            <a:endParaRPr lang="en-US" altLang="en-US" dirty="0">
              <a:solidFill>
                <a:srgbClr val="666600"/>
              </a:solidFill>
              <a:latin typeface="Arial Unicode MS" panose="020B0604020202020204" pitchFamily="34" charset="-128"/>
            </a:endParaRPr>
          </a:p>
          <a:p>
            <a:pPr marL="0" lvl="2" indent="0">
              <a:spcBef>
                <a:spcPts val="1000"/>
              </a:spcBef>
              <a:buClrTx/>
              <a:buNone/>
            </a:pPr>
            <a:r>
              <a:rPr lang="en-US" altLang="en-US" dirty="0" smtClean="0">
                <a:solidFill>
                  <a:srgbClr val="666600"/>
                </a:solidFill>
                <a:latin typeface="Arial Unicode MS" panose="020B0604020202020204" pitchFamily="34" charset="-128"/>
              </a:rPr>
              <a:t>{</a:t>
            </a:r>
          </a:p>
          <a:p>
            <a:pPr indent="-720000"/>
            <a:r>
              <a:rPr lang="en-US" altLang="en-US" sz="1500" dirty="0" smtClean="0">
                <a:solidFill>
                  <a:srgbClr val="7F0055"/>
                </a:solidFill>
                <a:latin typeface="Arial Unicode MS" panose="020B0604020202020204" pitchFamily="34" charset="-128"/>
              </a:rPr>
              <a:t>   </a:t>
            </a:r>
            <a:r>
              <a:rPr lang="en-US" altLang="en-US" sz="1500" b="0" dirty="0" smtClean="0">
                <a:solidFill>
                  <a:srgbClr val="7F0055"/>
                </a:solidFill>
                <a:latin typeface="Arial Unicode MS" panose="020B0604020202020204" pitchFamily="34" charset="-128"/>
              </a:rPr>
              <a:t>int</a:t>
            </a:r>
            <a:r>
              <a:rPr lang="en-US" altLang="en-US" sz="1500" b="0" dirty="0" smtClean="0">
                <a:solidFill>
                  <a:srgbClr val="7F0055"/>
                </a:solidFill>
                <a:latin typeface="Arial Unicode MS" panose="020B0604020202020204" pitchFamily="34" charset="-128"/>
              </a:rPr>
              <a:t> </a:t>
            </a:r>
            <a:r>
              <a:rPr lang="en-US" altLang="en-US" sz="1500" b="0" dirty="0">
                <a:solidFill>
                  <a:srgbClr val="000000"/>
                </a:solidFill>
                <a:latin typeface="Arial Unicode MS" panose="020B0604020202020204" pitchFamily="34" charset="-128"/>
              </a:rPr>
              <a:t>x</a:t>
            </a:r>
            <a:r>
              <a:rPr lang="en-US" sz="1500" b="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500" b="0" dirty="0">
                <a:solidFill>
                  <a:srgbClr val="666600"/>
                </a:solidFill>
                <a:latin typeface="Arial Unicode MS" panose="020B0604020202020204" pitchFamily="34" charset="-128"/>
              </a:rPr>
              <a:t>=</a:t>
            </a:r>
            <a:r>
              <a:rPr lang="en-US" sz="1500" b="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500" b="0" dirty="0">
                <a:solidFill>
                  <a:srgbClr val="008800"/>
                </a:solidFill>
                <a:latin typeface="Arial Unicode MS" panose="020B0604020202020204" pitchFamily="34" charset="-128"/>
              </a:rPr>
              <a:t>1</a:t>
            </a:r>
            <a:r>
              <a:rPr lang="en-US" altLang="en-US" sz="1500" b="0" dirty="0">
                <a:solidFill>
                  <a:srgbClr val="666600"/>
                </a:solidFill>
                <a:latin typeface="Arial Unicode MS" panose="020B0604020202020204" pitchFamily="34" charset="-128"/>
              </a:rPr>
              <a:t>;</a:t>
            </a:r>
          </a:p>
          <a:p>
            <a:pPr indent="-720000"/>
            <a:r>
              <a:rPr lang="en-US" altLang="en-US" sz="1500" b="0" dirty="0" smtClean="0">
                <a:solidFill>
                  <a:srgbClr val="000000"/>
                </a:solidFill>
                <a:latin typeface="Arial Unicode MS" panose="020B0604020202020204" pitchFamily="34" charset="-128"/>
              </a:rPr>
              <a:t>   x</a:t>
            </a:r>
            <a:r>
              <a:rPr lang="en-US" sz="1500" b="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500" b="0" dirty="0">
                <a:solidFill>
                  <a:srgbClr val="666600"/>
                </a:solidFill>
                <a:latin typeface="Arial Unicode MS" panose="020B0604020202020204" pitchFamily="34" charset="-128"/>
              </a:rPr>
              <a:t>=</a:t>
            </a:r>
            <a:r>
              <a:rPr lang="en-US" sz="1500" b="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500" b="0" dirty="0" smtClean="0">
                <a:solidFill>
                  <a:srgbClr val="000000"/>
                </a:solidFill>
                <a:latin typeface="Arial Unicode MS" panose="020B0604020202020204" pitchFamily="34" charset="-128"/>
              </a:rPr>
              <a:t>x </a:t>
            </a:r>
            <a:r>
              <a:rPr lang="en-US" altLang="en-US" sz="1500" b="0" dirty="0" smtClean="0">
                <a:solidFill>
                  <a:srgbClr val="666600"/>
                </a:solidFill>
                <a:latin typeface="Arial Unicode MS" panose="020B0604020202020204" pitchFamily="34" charset="-128"/>
              </a:rPr>
              <a:t>+ </a:t>
            </a:r>
            <a:r>
              <a:rPr lang="en-US" altLang="en-US" sz="1500" b="0" dirty="0" smtClean="0">
                <a:solidFill>
                  <a:srgbClr val="000000"/>
                </a:solidFill>
                <a:latin typeface="Arial Unicode MS" panose="020B0604020202020204" pitchFamily="34" charset="-128"/>
              </a:rPr>
              <a:t>y</a:t>
            </a:r>
            <a:r>
              <a:rPr lang="en-US" altLang="en-US" sz="1500" b="0" dirty="0" smtClean="0">
                <a:solidFill>
                  <a:srgbClr val="666600"/>
                </a:solidFill>
                <a:latin typeface="Arial Unicode MS" panose="020B0604020202020204" pitchFamily="34" charset="-128"/>
              </a:rPr>
              <a:t>;</a:t>
            </a:r>
            <a:endParaRPr lang="en-US" altLang="en-US" sz="1500" b="0" dirty="0">
              <a:solidFill>
                <a:srgbClr val="666600"/>
              </a:solidFill>
              <a:latin typeface="Arial Unicode MS" panose="020B0604020202020204" pitchFamily="34" charset="-128"/>
            </a:endParaRPr>
          </a:p>
          <a:p>
            <a:pPr marL="0" lvl="2" indent="0">
              <a:spcBef>
                <a:spcPts val="1000"/>
              </a:spcBef>
              <a:buClrTx/>
              <a:buNone/>
            </a:pPr>
            <a:r>
              <a:rPr lang="en-US" altLang="en-US" dirty="0" smtClean="0">
                <a:solidFill>
                  <a:srgbClr val="666600"/>
                </a:solidFill>
                <a:latin typeface="Arial Unicode MS" panose="020B0604020202020204" pitchFamily="34" charset="-128"/>
              </a:rPr>
              <a:t>}</a:t>
            </a:r>
            <a:endParaRPr lang="en-US" altLang="en-US" dirty="0">
              <a:solidFill>
                <a:srgbClr val="666600"/>
              </a:solidFill>
              <a:latin typeface="Arial Unicode MS" panose="020B0604020202020204" pitchFamily="34" charset="-128"/>
            </a:endParaRPr>
          </a:p>
          <a:p>
            <a:pPr marL="0" lvl="2" indent="0">
              <a:spcBef>
                <a:spcPts val="1000"/>
              </a:spcBef>
              <a:buClrTx/>
              <a:buNone/>
            </a:pPr>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lvl="2" indent="0">
              <a:spcBef>
                <a:spcPts val="1000"/>
              </a:spcBef>
              <a:buClrTx/>
              <a:buNone/>
            </a:pPr>
            <a:r>
              <a:rPr lang="en-US" altLang="en-US" dirty="0">
                <a:solidFill>
                  <a:srgbClr val="7F0055"/>
                </a:solidFill>
                <a:latin typeface="Arial Unicode MS" panose="020B0604020202020204" pitchFamily="34" charset="-128"/>
              </a:rPr>
              <a:t>v</a:t>
            </a:r>
            <a:r>
              <a:rPr lang="en-US" altLang="en-US" dirty="0" smtClean="0">
                <a:solidFill>
                  <a:srgbClr val="7F0055"/>
                </a:solidFill>
                <a:latin typeface="Arial Unicode MS" panose="020B0604020202020204" pitchFamily="34" charset="-128"/>
              </a:rPr>
              <a:t>oid </a:t>
            </a:r>
            <a:r>
              <a:rPr lang="en-US" altLang="en-US" dirty="0" smtClean="0">
                <a:solidFill>
                  <a:srgbClr val="000000"/>
                </a:solidFill>
                <a:latin typeface="Arial Unicode MS" panose="020B0604020202020204" pitchFamily="34" charset="-128"/>
              </a:rPr>
              <a:t>testVariablesScope</a:t>
            </a:r>
            <a:r>
              <a:rPr lang="en-US" altLang="en-US" dirty="0">
                <a:solidFill>
                  <a:srgbClr val="666600"/>
                </a:solidFill>
                <a:latin typeface="Arial Unicode MS" panose="020B0604020202020204" pitchFamily="34" charset="-128"/>
              </a:rPr>
              <a:t> </a:t>
            </a:r>
            <a:r>
              <a:rPr lang="en-US" altLang="en-US" dirty="0" smtClean="0">
                <a:solidFill>
                  <a:srgbClr val="666600"/>
                </a:solidFill>
                <a:latin typeface="Arial Unicode MS" panose="020B0604020202020204" pitchFamily="34" charset="-128"/>
              </a:rPr>
              <a:t>() {</a:t>
            </a:r>
          </a:p>
          <a:p>
            <a:pPr marL="0" lvl="2" indent="0">
              <a:spcBef>
                <a:spcPts val="1000"/>
              </a:spcBef>
              <a:buClrTx/>
              <a:buNone/>
            </a:pPr>
            <a:r>
              <a:rPr lang="en-US" altLang="en-US" dirty="0" smtClean="0">
                <a:solidFill>
                  <a:srgbClr val="7F0055"/>
                </a:solidFill>
                <a:latin typeface="Arial Unicode MS" panose="020B0604020202020204" pitchFamily="34" charset="-128"/>
              </a:rPr>
              <a:t>   System</a:t>
            </a:r>
            <a:r>
              <a:rPr lang="en-US" altLang="en-US" dirty="0" smtClean="0">
                <a:solidFill>
                  <a:srgbClr val="666600"/>
                </a:solidFill>
                <a:latin typeface="Arial Unicode MS" panose="020B0604020202020204" pitchFamily="34" charset="-128"/>
              </a:rPr>
              <a:t>.</a:t>
            </a:r>
            <a:r>
              <a:rPr lang="en-US" altLang="en-US" dirty="0" smtClean="0">
                <a:solidFill>
                  <a:srgbClr val="000088"/>
                </a:solidFill>
                <a:latin typeface="Arial Unicode MS" panose="020B0604020202020204" pitchFamily="34" charset="-128"/>
              </a:rPr>
              <a:t>out</a:t>
            </a:r>
            <a:r>
              <a:rPr lang="en-US" altLang="en-US" dirty="0" smtClean="0">
                <a:solidFill>
                  <a:srgbClr val="666600"/>
                </a:solidFill>
                <a:latin typeface="Arial Unicode MS" panose="020B0604020202020204" pitchFamily="34" charset="-128"/>
              </a:rPr>
              <a:t>.</a:t>
            </a:r>
            <a:r>
              <a:rPr lang="en-US" altLang="en-US" dirty="0" smtClean="0">
                <a:solidFill>
                  <a:srgbClr val="000000"/>
                </a:solidFill>
                <a:latin typeface="Arial Unicode MS" panose="020B0604020202020204" pitchFamily="34" charset="-128"/>
              </a:rPr>
              <a:t>println</a:t>
            </a:r>
            <a:r>
              <a:rPr lang="en-US" altLang="en-US" dirty="0">
                <a:solidFill>
                  <a:srgbClr val="666600"/>
                </a:solidFill>
                <a:latin typeface="Arial Unicode MS" panose="020B0604020202020204" pitchFamily="34" charset="-128"/>
              </a:rPr>
              <a:t>(</a:t>
            </a: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a:t>
            </a:r>
            <a:r>
              <a:rPr lang="en-US" altLang="en-US" dirty="0">
                <a:solidFill>
                  <a:srgbClr val="008800"/>
                </a:solidFill>
                <a:latin typeface="Arial Unicode MS" panose="020B0604020202020204" pitchFamily="34" charset="-128"/>
              </a:rPr>
              <a:t>y</a:t>
            </a:r>
            <a:r>
              <a:rPr lang="en-US" altLang="en-US" dirty="0" smtClean="0">
                <a:solidFill>
                  <a:srgbClr val="000000"/>
                </a:solidFill>
                <a:latin typeface="Arial Unicode MS" panose="020B0604020202020204" pitchFamily="34" charset="-128"/>
              </a:rPr>
              <a:t> </a:t>
            </a:r>
            <a:r>
              <a:rPr lang="en-US" altLang="en-US" dirty="0">
                <a:solidFill>
                  <a:srgbClr val="666600"/>
                </a:solidFill>
                <a:latin typeface="Arial Unicode MS" panose="020B0604020202020204" pitchFamily="34" charset="-128"/>
              </a:rPr>
              <a:t>=</a:t>
            </a:r>
            <a:r>
              <a:rPr lang="en-US" altLang="en-US" dirty="0">
                <a:solidFill>
                  <a:srgbClr val="000000"/>
                </a:solidFill>
                <a:latin typeface="Arial Unicode MS" panose="020B0604020202020204" pitchFamily="34" charset="-128"/>
              </a:rPr>
              <a:t> ” </a:t>
            </a:r>
            <a:r>
              <a:rPr lang="en-US" altLang="en-US" dirty="0">
                <a:solidFill>
                  <a:srgbClr val="666600"/>
                </a:solidFill>
                <a:latin typeface="Arial Unicode MS" panose="020B0604020202020204" pitchFamily="34" charset="-128"/>
              </a:rPr>
              <a:t>+</a:t>
            </a:r>
            <a:r>
              <a:rPr lang="en-US" altLang="en-US" dirty="0">
                <a:solidFill>
                  <a:srgbClr val="000000"/>
                </a:solidFill>
                <a:latin typeface="Arial Unicode MS" panose="020B0604020202020204" pitchFamily="34" charset="-128"/>
              </a:rPr>
              <a:t> y</a:t>
            </a:r>
            <a:r>
              <a:rPr lang="en-US" altLang="en-US" dirty="0" smtClean="0">
                <a:solidFill>
                  <a:srgbClr val="666600"/>
                </a:solidFill>
                <a:latin typeface="Arial Unicode MS" panose="020B0604020202020204" pitchFamily="34" charset="-128"/>
              </a:rPr>
              <a:t>);</a:t>
            </a:r>
            <a:r>
              <a:rPr lang="en-US" altLang="en-US" dirty="0" smtClean="0">
                <a:solidFill>
                  <a:srgbClr val="000000"/>
                </a:solidFill>
                <a:latin typeface="Arial Unicode MS" panose="020B0604020202020204" pitchFamily="34" charset="-128"/>
              </a:rPr>
              <a:t> </a:t>
            </a:r>
          </a:p>
          <a:p>
            <a:pPr marL="0" lvl="2" indent="0">
              <a:spcBef>
                <a:spcPts val="1000"/>
              </a:spcBef>
              <a:buClrTx/>
              <a:buNone/>
            </a:pPr>
            <a:r>
              <a:rPr lang="en-US" altLang="en-US" dirty="0" smtClean="0">
                <a:solidFill>
                  <a:srgbClr val="008800"/>
                </a:solidFill>
                <a:latin typeface="Arial Unicode MS" panose="020B0604020202020204" pitchFamily="34" charset="-128"/>
              </a:rPr>
              <a:t>   //compiler error – x cannot be resolved to a variable</a:t>
            </a:r>
            <a:endParaRPr lang="en-US" altLang="en-US" dirty="0" smtClean="0">
              <a:solidFill>
                <a:srgbClr val="000000"/>
              </a:solidFill>
              <a:latin typeface="Arial Unicode MS" panose="020B0604020202020204" pitchFamily="34" charset="-128"/>
            </a:endParaRPr>
          </a:p>
          <a:p>
            <a:pPr marL="0" lvl="2" indent="0">
              <a:spcBef>
                <a:spcPts val="1000"/>
              </a:spcBef>
              <a:buClrTx/>
              <a:buNone/>
            </a:pPr>
            <a:r>
              <a:rPr lang="en-US" altLang="en-US" dirty="0" smtClean="0">
                <a:solidFill>
                  <a:srgbClr val="7F0055"/>
                </a:solidFill>
                <a:latin typeface="Arial Unicode MS" panose="020B0604020202020204" pitchFamily="34" charset="-128"/>
              </a:rPr>
              <a:t>   System</a:t>
            </a:r>
            <a:r>
              <a:rPr lang="en-US" altLang="en-US" dirty="0" smtClean="0">
                <a:solidFill>
                  <a:srgbClr val="666600"/>
                </a:solidFill>
                <a:latin typeface="Arial Unicode MS" panose="020B0604020202020204" pitchFamily="34" charset="-128"/>
              </a:rPr>
              <a:t>.</a:t>
            </a:r>
            <a:r>
              <a:rPr lang="en-US" altLang="en-US" dirty="0" smtClean="0">
                <a:solidFill>
                  <a:srgbClr val="000088"/>
                </a:solidFill>
                <a:latin typeface="Arial Unicode MS" panose="020B0604020202020204" pitchFamily="34" charset="-128"/>
              </a:rPr>
              <a:t>out</a:t>
            </a:r>
            <a:r>
              <a:rPr lang="en-US" altLang="en-US" dirty="0" smtClean="0">
                <a:solidFill>
                  <a:srgbClr val="666600"/>
                </a:solidFill>
                <a:latin typeface="Arial Unicode MS" panose="020B0604020202020204" pitchFamily="34" charset="-128"/>
              </a:rPr>
              <a:t>.</a:t>
            </a:r>
            <a:r>
              <a:rPr lang="en-US" altLang="en-US" dirty="0" smtClean="0">
                <a:solidFill>
                  <a:srgbClr val="000000"/>
                </a:solidFill>
                <a:latin typeface="Arial Unicode MS" panose="020B0604020202020204" pitchFamily="34" charset="-128"/>
              </a:rPr>
              <a:t>println</a:t>
            </a:r>
            <a:r>
              <a:rPr lang="en-US" altLang="en-US" dirty="0">
                <a:solidFill>
                  <a:srgbClr val="666600"/>
                </a:solidFill>
                <a:latin typeface="Arial Unicode MS" panose="020B0604020202020204" pitchFamily="34" charset="-128"/>
              </a:rPr>
              <a:t>(</a:t>
            </a: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a:t>
            </a:r>
            <a:r>
              <a:rPr lang="en-US" altLang="en-US" dirty="0" smtClean="0">
                <a:solidFill>
                  <a:srgbClr val="008800"/>
                </a:solidFill>
                <a:latin typeface="Arial Unicode MS" panose="020B0604020202020204" pitchFamily="34" charset="-128"/>
              </a:rPr>
              <a:t>x</a:t>
            </a:r>
            <a:r>
              <a:rPr lang="en-US" altLang="en-US" dirty="0" smtClean="0">
                <a:solidFill>
                  <a:srgbClr val="000000"/>
                </a:solidFill>
                <a:latin typeface="Arial Unicode MS" panose="020B0604020202020204" pitchFamily="34" charset="-128"/>
              </a:rPr>
              <a:t> </a:t>
            </a:r>
            <a:r>
              <a:rPr lang="en-US" altLang="en-US" dirty="0">
                <a:solidFill>
                  <a:srgbClr val="666600"/>
                </a:solidFill>
                <a:latin typeface="Arial Unicode MS" panose="020B0604020202020204" pitchFamily="34" charset="-128"/>
              </a:rPr>
              <a:t>=</a:t>
            </a:r>
            <a:r>
              <a:rPr lang="en-US" altLang="en-US" dirty="0">
                <a:solidFill>
                  <a:srgbClr val="000000"/>
                </a:solidFill>
                <a:latin typeface="Arial Unicode MS" panose="020B0604020202020204" pitchFamily="34" charset="-128"/>
              </a:rPr>
              <a:t> ” </a:t>
            </a:r>
            <a:r>
              <a:rPr lang="en-US" altLang="en-US" dirty="0">
                <a:solidFill>
                  <a:srgbClr val="666600"/>
                </a:solidFill>
                <a:latin typeface="Arial Unicode MS" panose="020B0604020202020204" pitchFamily="34" charset="-128"/>
              </a:rPr>
              <a:t>+</a:t>
            </a: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x</a:t>
            </a:r>
            <a:r>
              <a:rPr lang="en-US" altLang="en-US" dirty="0" smtClean="0">
                <a:solidFill>
                  <a:srgbClr val="666600"/>
                </a:solidFill>
                <a:latin typeface="Arial Unicode MS" panose="020B0604020202020204" pitchFamily="34" charset="-128"/>
              </a:rPr>
              <a:t>);</a:t>
            </a:r>
            <a:r>
              <a:rPr lang="en-US" altLang="en-US" dirty="0" smtClean="0">
                <a:solidFill>
                  <a:srgbClr val="000000"/>
                </a:solidFill>
                <a:latin typeface="Arial Unicode MS" panose="020B0604020202020204" pitchFamily="34" charset="-128"/>
              </a:rPr>
              <a:t> </a:t>
            </a:r>
            <a:endParaRPr lang="en-US" altLang="en-US" dirty="0" smtClean="0">
              <a:solidFill>
                <a:srgbClr val="666600"/>
              </a:solidFill>
              <a:latin typeface="Arial Unicode MS" panose="020B0604020202020204" pitchFamily="34" charset="-128"/>
            </a:endParaRPr>
          </a:p>
          <a:p>
            <a:pPr marL="0" lvl="2" indent="0">
              <a:spcBef>
                <a:spcPts val="1000"/>
              </a:spcBef>
              <a:buClrTx/>
              <a:buNone/>
            </a:pPr>
            <a:r>
              <a:rPr lang="en-US" altLang="en-US" dirty="0" smtClean="0">
                <a:solidFill>
                  <a:srgbClr val="666600"/>
                </a:solidFill>
                <a:latin typeface="Arial Unicode MS" panose="020B0604020202020204" pitchFamily="34" charset="-128"/>
              </a:rPr>
              <a:t>}</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dirty="0"/>
          </a:p>
        </p:txBody>
      </p:sp>
      <p:sp>
        <p:nvSpPr>
          <p:cNvPr id="4" name="Slide Number Placeholder 3"/>
          <p:cNvSpPr>
            <a:spLocks noGrp="1"/>
          </p:cNvSpPr>
          <p:nvPr>
            <p:ph type="sldNum" sz="quarter" idx="12"/>
          </p:nvPr>
        </p:nvSpPr>
        <p:spPr/>
        <p:txBody>
          <a:bodyPr/>
          <a:lstStyle/>
          <a:p>
            <a:r>
              <a:rPr lang="en-GB" dirty="0" smtClean="0">
                <a:solidFill>
                  <a:srgbClr val="DC5D2A"/>
                </a:solidFill>
              </a:rPr>
              <a:t>QUALITY. PRODUCTIVITY. INNOVATION.</a:t>
            </a:r>
            <a:endParaRPr lang="en-GB" dirty="0">
              <a:solidFill>
                <a:srgbClr val="DC5D2A"/>
              </a:solidFill>
            </a:endParaRPr>
          </a:p>
        </p:txBody>
      </p:sp>
      <p:sp>
        <p:nvSpPr>
          <p:cNvPr id="5" name="Title 4"/>
          <p:cNvSpPr>
            <a:spLocks noGrp="1"/>
          </p:cNvSpPr>
          <p:nvPr>
            <p:ph type="title"/>
          </p:nvPr>
        </p:nvSpPr>
        <p:spPr/>
        <p:txBody>
          <a:bodyPr/>
          <a:lstStyle/>
          <a:p>
            <a:r>
              <a:rPr lang="en-US" dirty="0" smtClean="0"/>
              <a:t>Block Structure</a:t>
            </a:r>
            <a:endParaRPr lang="en-US" dirty="0"/>
          </a:p>
        </p:txBody>
      </p:sp>
    </p:spTree>
    <p:extLst>
      <p:ext uri="{BB962C8B-B14F-4D97-AF65-F5344CB8AC3E}">
        <p14:creationId xmlns:p14="http://schemas.microsoft.com/office/powerpoint/2010/main" val="32964967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a:xfrm>
            <a:off x="2613349" y="1402646"/>
            <a:ext cx="5193144" cy="4710793"/>
          </a:xfrm>
        </p:spPr>
        <p:txBody>
          <a:bodyPr/>
          <a:lstStyle/>
          <a:p>
            <a:pPr marL="274320" lvl="3" algn="just"/>
            <a:r>
              <a:rPr lang="en-GB" sz="2000" i="1" dirty="0" smtClean="0"/>
              <a:t>if</a:t>
            </a:r>
            <a:endParaRPr lang="en-GB" sz="2000" i="1" dirty="0"/>
          </a:p>
          <a:p>
            <a:pPr marL="274320" lvl="3" algn="just"/>
            <a:r>
              <a:rPr lang="en-GB" sz="2000" i="1" dirty="0" smtClean="0"/>
              <a:t>switch</a:t>
            </a:r>
            <a:endParaRPr lang="en-GB" sz="2000" i="1" dirty="0"/>
          </a:p>
          <a:p>
            <a:pPr marL="274320" lvl="3" algn="just"/>
            <a:r>
              <a:rPr lang="en-GB" sz="2000" i="1" dirty="0" smtClean="0"/>
              <a:t>while</a:t>
            </a:r>
            <a:endParaRPr lang="en-GB" sz="2000" i="1" dirty="0"/>
          </a:p>
          <a:p>
            <a:pPr marL="274320" lvl="3" algn="just"/>
            <a:r>
              <a:rPr lang="en-GB" sz="2000" i="1" dirty="0"/>
              <a:t>d</a:t>
            </a:r>
            <a:r>
              <a:rPr lang="en-GB" sz="2000" i="1" dirty="0" smtClean="0"/>
              <a:t>o</a:t>
            </a:r>
          </a:p>
          <a:p>
            <a:pPr marL="274320" lvl="3" algn="just"/>
            <a:r>
              <a:rPr lang="en-GB" sz="2000" i="1" dirty="0"/>
              <a:t>f</a:t>
            </a:r>
            <a:r>
              <a:rPr lang="en-GB" sz="2000" i="1" dirty="0" smtClean="0"/>
              <a:t>or</a:t>
            </a:r>
          </a:p>
          <a:p>
            <a:pPr marL="274320" lvl="3" algn="just"/>
            <a:r>
              <a:rPr lang="en-GB" sz="2000" i="1" dirty="0"/>
              <a:t>b</a:t>
            </a:r>
            <a:r>
              <a:rPr lang="en-GB" sz="2000" i="1" dirty="0" smtClean="0"/>
              <a:t>reak</a:t>
            </a:r>
          </a:p>
          <a:p>
            <a:pPr marL="274320" lvl="3" algn="just"/>
            <a:r>
              <a:rPr lang="en-GB" sz="2000" i="1" dirty="0"/>
              <a:t>c</a:t>
            </a:r>
            <a:r>
              <a:rPr lang="en-GB" sz="2000" i="1" dirty="0" smtClean="0"/>
              <a:t>ontinue</a:t>
            </a:r>
          </a:p>
          <a:p>
            <a:pPr marL="274320" lvl="3" algn="just"/>
            <a:r>
              <a:rPr lang="en-GB" sz="2000" i="1" dirty="0"/>
              <a:t>r</a:t>
            </a:r>
            <a:r>
              <a:rPr lang="en-GB" sz="2000" i="1" dirty="0" smtClean="0"/>
              <a:t>eturn</a:t>
            </a:r>
          </a:p>
          <a:p>
            <a:pPr marL="274320" lvl="3" algn="just"/>
            <a:r>
              <a:rPr lang="en-GB" sz="2000" i="1" dirty="0"/>
              <a:t>t</a:t>
            </a:r>
            <a:r>
              <a:rPr lang="en-GB" sz="2000" i="1" dirty="0" smtClean="0"/>
              <a:t>hrow</a:t>
            </a:r>
          </a:p>
          <a:p>
            <a:pPr marL="274320" lvl="3" algn="just"/>
            <a:r>
              <a:rPr lang="en-GB" sz="2000" i="1" dirty="0"/>
              <a:t>s</a:t>
            </a:r>
            <a:r>
              <a:rPr lang="en-GB" sz="2000" i="1" dirty="0" smtClean="0"/>
              <a:t>ynchronized</a:t>
            </a:r>
          </a:p>
          <a:p>
            <a:pPr marL="274320" lvl="3" algn="just"/>
            <a:r>
              <a:rPr lang="en-GB" sz="2000" i="1" dirty="0"/>
              <a:t>t</a:t>
            </a:r>
            <a:r>
              <a:rPr lang="en-GB" sz="2000" i="1" dirty="0" smtClean="0"/>
              <a:t>ry</a:t>
            </a:r>
          </a:p>
          <a:p>
            <a:pPr marL="274320" lvl="3" algn="just"/>
            <a:r>
              <a:rPr lang="en-GB" sz="2000" i="1" dirty="0" smtClean="0"/>
              <a:t>labels</a:t>
            </a:r>
            <a:endParaRPr lang="en-GB" sz="2000" i="1" dirty="0"/>
          </a:p>
          <a:p>
            <a:endParaRPr lang="en-US" dirty="0"/>
          </a:p>
        </p:txBody>
      </p:sp>
      <p:sp>
        <p:nvSpPr>
          <p:cNvPr id="4" name="Slide Number Placeholder 3"/>
          <p:cNvSpPr>
            <a:spLocks noGrp="1"/>
          </p:cNvSpPr>
          <p:nvPr>
            <p:ph type="sldNum" sz="quarter" idx="12"/>
          </p:nvPr>
        </p:nvSpPr>
        <p:spPr/>
        <p:txBody>
          <a:bodyPr/>
          <a:lstStyle/>
          <a:p>
            <a:r>
              <a:rPr lang="en-GB" dirty="0" smtClean="0">
                <a:solidFill>
                  <a:srgbClr val="DC5D2A"/>
                </a:solidFill>
              </a:rPr>
              <a:t>QUALITY. PRODUCTIVITY. INNOVATION.</a:t>
            </a:r>
            <a:endParaRPr lang="en-GB" dirty="0">
              <a:solidFill>
                <a:srgbClr val="DC5D2A"/>
              </a:solidFill>
            </a:endParaRPr>
          </a:p>
        </p:txBody>
      </p:sp>
      <p:sp>
        <p:nvSpPr>
          <p:cNvPr id="5" name="Title 4"/>
          <p:cNvSpPr>
            <a:spLocks noGrp="1"/>
          </p:cNvSpPr>
          <p:nvPr>
            <p:ph type="title"/>
          </p:nvPr>
        </p:nvSpPr>
        <p:spPr/>
        <p:txBody>
          <a:bodyPr/>
          <a:lstStyle/>
          <a:p>
            <a:r>
              <a:rPr lang="en-US" dirty="0"/>
              <a:t>Control Flow Statements</a:t>
            </a:r>
          </a:p>
        </p:txBody>
      </p:sp>
    </p:spTree>
    <p:extLst>
      <p:ext uri="{BB962C8B-B14F-4D97-AF65-F5344CB8AC3E}">
        <p14:creationId xmlns:p14="http://schemas.microsoft.com/office/powerpoint/2010/main" val="17106242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48518" y="1518557"/>
            <a:ext cx="6305281" cy="4710793"/>
          </a:xfrm>
        </p:spPr>
        <p:txBody>
          <a:bodyPr/>
          <a:lstStyle/>
          <a:p>
            <a:pPr marL="0" lvl="2" indent="0">
              <a:spcBef>
                <a:spcPts val="1000"/>
              </a:spcBef>
              <a:buClrTx/>
              <a:buNone/>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lang="en-US" altLang="en-US" dirty="0" smtClean="0">
                <a:solidFill>
                  <a:srgbClr val="7F0055"/>
                </a:solidFill>
                <a:latin typeface="Arial Unicode MS" panose="020B0604020202020204" pitchFamily="34" charset="-128"/>
              </a:rPr>
              <a:t>int </a:t>
            </a:r>
            <a:r>
              <a:rPr lang="en-US" altLang="en-US" dirty="0">
                <a:solidFill>
                  <a:srgbClr val="666600"/>
                </a:solidFill>
                <a:latin typeface="Arial Unicode MS" panose="020B0604020202020204" pitchFamily="34" charset="-128"/>
              </a:rPr>
              <a:t>[ ]</a:t>
            </a:r>
            <a:r>
              <a:rPr lang="en-US" altLang="en-US" dirty="0">
                <a:solidFill>
                  <a:srgbClr val="7F0055"/>
                </a:solidFill>
                <a:latin typeface="Arial Unicode MS" panose="020B0604020202020204" pitchFamily="34" charset="-128"/>
              </a:rPr>
              <a:t> </a:t>
            </a:r>
            <a:r>
              <a:rPr lang="en-US" altLang="en-US" dirty="0">
                <a:solidFill>
                  <a:srgbClr val="000000"/>
                </a:solidFill>
                <a:latin typeface="Arial Unicode MS" panose="020B0604020202020204" pitchFamily="34" charset="-128"/>
              </a:rPr>
              <a:t>lotteryNumbers </a:t>
            </a:r>
            <a:r>
              <a:rPr lang="en-US" altLang="en-US" dirty="0">
                <a:solidFill>
                  <a:srgbClr val="666600"/>
                </a:solidFill>
                <a:latin typeface="Arial Unicode MS" panose="020B0604020202020204" pitchFamily="34" charset="-128"/>
              </a:rPr>
              <a:t>= </a:t>
            </a:r>
            <a:r>
              <a:rPr lang="en-US" altLang="en-US" dirty="0" smtClean="0">
                <a:solidFill>
                  <a:srgbClr val="666600"/>
                </a:solidFill>
                <a:latin typeface="Arial Unicode MS" panose="020B0604020202020204" pitchFamily="34" charset="-128"/>
              </a:rPr>
              <a:t>{</a:t>
            </a:r>
            <a:r>
              <a:rPr lang="en-US" altLang="en-US" sz="1400" dirty="0" smtClean="0">
                <a:solidFill>
                  <a:srgbClr val="008800"/>
                </a:solidFill>
                <a:latin typeface="Arial Unicode MS" panose="020B0604020202020204" pitchFamily="34" charset="-128"/>
              </a:rPr>
              <a:t>16 </a:t>
            </a:r>
            <a:r>
              <a:rPr lang="en-US" altLang="en-US" dirty="0" smtClean="0">
                <a:solidFill>
                  <a:srgbClr val="666600"/>
                </a:solidFill>
                <a:latin typeface="Arial Unicode MS" panose="020B0604020202020204" pitchFamily="34" charset="-128"/>
              </a:rPr>
              <a:t>, </a:t>
            </a:r>
            <a:r>
              <a:rPr lang="en-US" altLang="en-US" sz="1600" dirty="0" smtClean="0">
                <a:solidFill>
                  <a:srgbClr val="008800"/>
                </a:solidFill>
                <a:latin typeface="Arial Unicode MS" panose="020B0604020202020204" pitchFamily="34" charset="-128"/>
              </a:rPr>
              <a:t>32 </a:t>
            </a:r>
            <a:r>
              <a:rPr lang="en-US" altLang="en-US" dirty="0" smtClean="0">
                <a:solidFill>
                  <a:srgbClr val="666600"/>
                </a:solidFill>
                <a:latin typeface="Arial Unicode MS" panose="020B0604020202020204" pitchFamily="34" charset="-128"/>
              </a:rPr>
              <a:t>,</a:t>
            </a:r>
            <a:r>
              <a:rPr lang="en-US" altLang="en-US" sz="1600" dirty="0">
                <a:solidFill>
                  <a:srgbClr val="008800"/>
                </a:solidFill>
                <a:latin typeface="Arial Unicode MS" panose="020B0604020202020204" pitchFamily="34" charset="-128"/>
              </a:rPr>
              <a:t> </a:t>
            </a:r>
            <a:r>
              <a:rPr lang="en-US" altLang="en-US" sz="1600" dirty="0" smtClean="0">
                <a:solidFill>
                  <a:srgbClr val="008800"/>
                </a:solidFill>
                <a:latin typeface="Arial Unicode MS" panose="020B0604020202020204" pitchFamily="34" charset="-128"/>
              </a:rPr>
              <a:t>12 </a:t>
            </a:r>
            <a:r>
              <a:rPr lang="en-US" altLang="en-US" dirty="0" smtClean="0">
                <a:solidFill>
                  <a:srgbClr val="666600"/>
                </a:solidFill>
                <a:latin typeface="Arial Unicode MS" panose="020B0604020202020204" pitchFamily="34" charset="-128"/>
              </a:rPr>
              <a:t>,</a:t>
            </a:r>
            <a:r>
              <a:rPr lang="en-US" altLang="en-US" sz="1600" dirty="0">
                <a:solidFill>
                  <a:srgbClr val="008800"/>
                </a:solidFill>
                <a:latin typeface="Arial Unicode MS" panose="020B0604020202020204" pitchFamily="34" charset="-128"/>
              </a:rPr>
              <a:t> </a:t>
            </a:r>
            <a:r>
              <a:rPr lang="en-US" altLang="en-US" sz="1600" dirty="0" smtClean="0">
                <a:solidFill>
                  <a:srgbClr val="008800"/>
                </a:solidFill>
                <a:latin typeface="Arial Unicode MS" panose="020B0604020202020204" pitchFamily="34" charset="-128"/>
              </a:rPr>
              <a:t>20</a:t>
            </a:r>
            <a:r>
              <a:rPr lang="en-US" altLang="en-US" dirty="0" smtClean="0">
                <a:solidFill>
                  <a:srgbClr val="666600"/>
                </a:solidFill>
                <a:latin typeface="Arial Unicode MS" panose="020B0604020202020204" pitchFamily="34" charset="-128"/>
              </a:rPr>
              <a:t>};</a:t>
            </a:r>
          </a:p>
          <a:p>
            <a:pPr marL="0" lvl="2" indent="0">
              <a:spcBef>
                <a:spcPts val="1000"/>
              </a:spcBef>
              <a:buClrTx/>
              <a:buNone/>
            </a:pPr>
            <a:r>
              <a:rPr lang="en-US" altLang="en-US" dirty="0" smtClean="0">
                <a:solidFill>
                  <a:srgbClr val="7F0055"/>
                </a:solidFill>
                <a:latin typeface="Arial Unicode MS" panose="020B0604020202020204" pitchFamily="34" charset="-128"/>
              </a:rPr>
              <a:t>   String </a:t>
            </a:r>
            <a:r>
              <a:rPr lang="en-US" altLang="en-US" dirty="0" smtClean="0">
                <a:solidFill>
                  <a:srgbClr val="666600"/>
                </a:solidFill>
                <a:latin typeface="Arial Unicode MS" panose="020B0604020202020204" pitchFamily="34" charset="-128"/>
              </a:rPr>
              <a:t>[ ]</a:t>
            </a:r>
            <a:r>
              <a:rPr lang="en-US" altLang="en-US" dirty="0" smtClean="0">
                <a:solidFill>
                  <a:srgbClr val="7F0055"/>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names </a:t>
            </a:r>
            <a:r>
              <a:rPr lang="en-US" altLang="en-US" dirty="0" smtClean="0">
                <a:solidFill>
                  <a:srgbClr val="666600"/>
                </a:solidFill>
                <a:latin typeface="Arial Unicode MS" panose="020B0604020202020204" pitchFamily="34" charset="-128"/>
              </a:rPr>
              <a:t>= {</a:t>
            </a:r>
            <a:r>
              <a:rPr lang="en-US" altLang="en-US" sz="1400" dirty="0" smtClean="0">
                <a:solidFill>
                  <a:srgbClr val="008800"/>
                </a:solidFill>
                <a:latin typeface="Arial Unicode MS" panose="020B0604020202020204" pitchFamily="34" charset="-128"/>
              </a:rPr>
              <a:t>“John” </a:t>
            </a:r>
            <a:r>
              <a:rPr lang="en-US" altLang="en-US" dirty="0" smtClean="0">
                <a:solidFill>
                  <a:srgbClr val="666600"/>
                </a:solidFill>
                <a:latin typeface="Arial Unicode MS" panose="020B0604020202020204" pitchFamily="34" charset="-128"/>
              </a:rPr>
              <a:t>, </a:t>
            </a:r>
            <a:r>
              <a:rPr lang="en-US" altLang="en-US" sz="1600" dirty="0" smtClean="0">
                <a:solidFill>
                  <a:srgbClr val="008800"/>
                </a:solidFill>
                <a:latin typeface="Arial Unicode MS" panose="020B0604020202020204" pitchFamily="34" charset="-128"/>
              </a:rPr>
              <a:t>“James” </a:t>
            </a:r>
            <a:r>
              <a:rPr lang="en-US" altLang="en-US" dirty="0" smtClean="0">
                <a:solidFill>
                  <a:srgbClr val="666600"/>
                </a:solidFill>
                <a:latin typeface="Arial Unicode MS" panose="020B0604020202020204" pitchFamily="34" charset="-128"/>
              </a:rPr>
              <a:t>,</a:t>
            </a:r>
            <a:r>
              <a:rPr lang="en-US" altLang="en-US" sz="1600" dirty="0" smtClean="0">
                <a:solidFill>
                  <a:srgbClr val="008800"/>
                </a:solidFill>
                <a:latin typeface="Arial Unicode MS" panose="020B0604020202020204" pitchFamily="34" charset="-128"/>
              </a:rPr>
              <a:t> “Julian” </a:t>
            </a:r>
            <a:r>
              <a:rPr lang="en-US" altLang="en-US" dirty="0" smtClean="0">
                <a:solidFill>
                  <a:srgbClr val="666600"/>
                </a:solidFill>
                <a:latin typeface="Arial Unicode MS" panose="020B0604020202020204" pitchFamily="34" charset="-128"/>
              </a:rPr>
              <a:t>,</a:t>
            </a:r>
            <a:r>
              <a:rPr lang="en-US" altLang="en-US" sz="1600" dirty="0" smtClean="0">
                <a:solidFill>
                  <a:srgbClr val="008800"/>
                </a:solidFill>
                <a:latin typeface="Arial Unicode MS" panose="020B0604020202020204" pitchFamily="34" charset="-128"/>
              </a:rPr>
              <a:t> “Jack”</a:t>
            </a:r>
            <a:r>
              <a:rPr lang="en-US" altLang="en-US" dirty="0" smtClean="0">
                <a:solidFill>
                  <a:srgbClr val="666600"/>
                </a:solidFill>
                <a:latin typeface="Arial Unicode MS" panose="020B0604020202020204" pitchFamily="34" charset="-128"/>
              </a:rPr>
              <a:t>};</a:t>
            </a:r>
          </a:p>
          <a:p>
            <a:endParaRPr lang="en-US" dirty="0" smtClean="0"/>
          </a:p>
          <a:p>
            <a:pPr marL="0" lvl="2" indent="0">
              <a:spcBef>
                <a:spcPts val="1000"/>
              </a:spcBef>
              <a:buClrTx/>
              <a:buNone/>
            </a:pPr>
            <a:r>
              <a:rPr lang="en-US" dirty="0" smtClean="0"/>
              <a:t>Multidimensional array</a:t>
            </a:r>
          </a:p>
          <a:p>
            <a:pPr marL="0" lvl="2" indent="0">
              <a:spcBef>
                <a:spcPts val="1000"/>
              </a:spcBef>
              <a:buClrTx/>
              <a:buNone/>
            </a:pPr>
            <a:r>
              <a:rPr lang="en-US" altLang="en-US" dirty="0" smtClean="0">
                <a:solidFill>
                  <a:srgbClr val="7F0055"/>
                </a:solidFill>
                <a:latin typeface="Arial Unicode MS" panose="020B0604020202020204" pitchFamily="34" charset="-128"/>
              </a:rPr>
              <a:t>int </a:t>
            </a:r>
            <a:r>
              <a:rPr lang="en-US" altLang="en-US" dirty="0">
                <a:solidFill>
                  <a:srgbClr val="666600"/>
                </a:solidFill>
                <a:latin typeface="Arial Unicode MS" panose="020B0604020202020204" pitchFamily="34" charset="-128"/>
              </a:rPr>
              <a:t>[ </a:t>
            </a:r>
            <a:r>
              <a:rPr lang="en-US" altLang="en-US" dirty="0" smtClean="0">
                <a:solidFill>
                  <a:srgbClr val="666600"/>
                </a:solidFill>
                <a:latin typeface="Arial Unicode MS" panose="020B0604020202020204" pitchFamily="34" charset="-128"/>
              </a:rPr>
              <a:t>] </a:t>
            </a:r>
            <a:r>
              <a:rPr lang="en-US" altLang="en-US" dirty="0">
                <a:solidFill>
                  <a:srgbClr val="666600"/>
                </a:solidFill>
                <a:latin typeface="Arial Unicode MS" panose="020B0604020202020204" pitchFamily="34" charset="-128"/>
              </a:rPr>
              <a:t>[ ]</a:t>
            </a:r>
            <a:r>
              <a:rPr lang="en-US" altLang="en-US" dirty="0" smtClean="0">
                <a:solidFill>
                  <a:srgbClr val="7F0055"/>
                </a:solidFill>
                <a:latin typeface="Arial Unicode MS" panose="020B0604020202020204" pitchFamily="34" charset="-128"/>
              </a:rPr>
              <a:t> </a:t>
            </a:r>
            <a:r>
              <a:rPr lang="en-US" altLang="en-US" dirty="0">
                <a:solidFill>
                  <a:srgbClr val="000000"/>
                </a:solidFill>
                <a:latin typeface="Arial Unicode MS" panose="020B0604020202020204" pitchFamily="34" charset="-128"/>
              </a:rPr>
              <a:t>lotteryNumbers </a:t>
            </a:r>
            <a:r>
              <a:rPr lang="en-US" altLang="en-US" dirty="0">
                <a:solidFill>
                  <a:srgbClr val="666600"/>
                </a:solidFill>
                <a:latin typeface="Arial Unicode MS" panose="020B0604020202020204" pitchFamily="34" charset="-128"/>
              </a:rPr>
              <a:t>= {</a:t>
            </a:r>
            <a:r>
              <a:rPr lang="en-US" altLang="en-US" dirty="0" smtClean="0">
                <a:solidFill>
                  <a:srgbClr val="666600"/>
                </a:solidFill>
                <a:latin typeface="Arial Unicode MS" panose="020B0604020202020204" pitchFamily="34" charset="-128"/>
              </a:rPr>
              <a:t> {</a:t>
            </a:r>
            <a:r>
              <a:rPr lang="en-US" altLang="en-US" sz="1400" dirty="0">
                <a:solidFill>
                  <a:srgbClr val="008800"/>
                </a:solidFill>
                <a:latin typeface="Arial Unicode MS" panose="020B0604020202020204" pitchFamily="34" charset="-128"/>
              </a:rPr>
              <a:t>16 </a:t>
            </a:r>
            <a:r>
              <a:rPr lang="en-US" altLang="en-US" dirty="0">
                <a:solidFill>
                  <a:srgbClr val="666600"/>
                </a:solidFill>
                <a:latin typeface="Arial Unicode MS" panose="020B0604020202020204" pitchFamily="34" charset="-128"/>
              </a:rPr>
              <a:t>, </a:t>
            </a:r>
            <a:r>
              <a:rPr lang="en-US" altLang="en-US" sz="1600" dirty="0">
                <a:solidFill>
                  <a:srgbClr val="008800"/>
                </a:solidFill>
                <a:latin typeface="Arial Unicode MS" panose="020B0604020202020204" pitchFamily="34" charset="-128"/>
              </a:rPr>
              <a:t>32 </a:t>
            </a:r>
            <a:r>
              <a:rPr lang="en-US" altLang="en-US" dirty="0">
                <a:solidFill>
                  <a:srgbClr val="666600"/>
                </a:solidFill>
                <a:latin typeface="Arial Unicode MS" panose="020B0604020202020204" pitchFamily="34" charset="-128"/>
              </a:rPr>
              <a:t>,</a:t>
            </a:r>
            <a:r>
              <a:rPr lang="en-US" altLang="en-US" sz="1600" dirty="0">
                <a:solidFill>
                  <a:srgbClr val="008800"/>
                </a:solidFill>
                <a:latin typeface="Arial Unicode MS" panose="020B0604020202020204" pitchFamily="34" charset="-128"/>
              </a:rPr>
              <a:t> 12 </a:t>
            </a:r>
            <a:r>
              <a:rPr lang="en-US" altLang="en-US" dirty="0">
                <a:solidFill>
                  <a:srgbClr val="666600"/>
                </a:solidFill>
                <a:latin typeface="Arial Unicode MS" panose="020B0604020202020204" pitchFamily="34" charset="-128"/>
              </a:rPr>
              <a:t>,</a:t>
            </a:r>
            <a:r>
              <a:rPr lang="en-US" altLang="en-US" sz="1600" dirty="0">
                <a:solidFill>
                  <a:srgbClr val="008800"/>
                </a:solidFill>
                <a:latin typeface="Arial Unicode MS" panose="020B0604020202020204" pitchFamily="34" charset="-128"/>
              </a:rPr>
              <a:t> 20</a:t>
            </a:r>
            <a:r>
              <a:rPr lang="en-US" altLang="en-US" dirty="0" smtClean="0">
                <a:solidFill>
                  <a:srgbClr val="666600"/>
                </a:solidFill>
                <a:latin typeface="Arial Unicode MS" panose="020B0604020202020204" pitchFamily="34" charset="-128"/>
              </a:rPr>
              <a:t>} , {</a:t>
            </a:r>
            <a:r>
              <a:rPr lang="en-US" altLang="en-US" sz="1200" dirty="0" smtClean="0">
                <a:solidFill>
                  <a:srgbClr val="008800"/>
                </a:solidFill>
                <a:latin typeface="Arial Unicode MS" panose="020B0604020202020204" pitchFamily="34" charset="-128"/>
              </a:rPr>
              <a:t>34 </a:t>
            </a:r>
            <a:r>
              <a:rPr lang="en-US" altLang="en-US" dirty="0">
                <a:solidFill>
                  <a:srgbClr val="666600"/>
                </a:solidFill>
                <a:latin typeface="Arial Unicode MS" panose="020B0604020202020204" pitchFamily="34" charset="-128"/>
              </a:rPr>
              <a:t>, </a:t>
            </a:r>
            <a:r>
              <a:rPr lang="en-US" altLang="en-US" sz="1400" dirty="0" smtClean="0">
                <a:solidFill>
                  <a:srgbClr val="008800"/>
                </a:solidFill>
                <a:latin typeface="Arial Unicode MS" panose="020B0604020202020204" pitchFamily="34" charset="-128"/>
              </a:rPr>
              <a:t>40 </a:t>
            </a:r>
            <a:r>
              <a:rPr lang="en-US" altLang="en-US" dirty="0">
                <a:solidFill>
                  <a:srgbClr val="666600"/>
                </a:solidFill>
                <a:latin typeface="Arial Unicode MS" panose="020B0604020202020204" pitchFamily="34" charset="-128"/>
              </a:rPr>
              <a:t>,</a:t>
            </a:r>
            <a:r>
              <a:rPr lang="en-US" altLang="en-US" sz="1400" dirty="0">
                <a:solidFill>
                  <a:srgbClr val="008800"/>
                </a:solidFill>
                <a:latin typeface="Arial Unicode MS" panose="020B0604020202020204" pitchFamily="34" charset="-128"/>
              </a:rPr>
              <a:t> 3</a:t>
            </a:r>
            <a:r>
              <a:rPr lang="en-US" altLang="en-US" sz="1400" dirty="0" smtClean="0">
                <a:solidFill>
                  <a:srgbClr val="008800"/>
                </a:solidFill>
                <a:latin typeface="Arial Unicode MS" panose="020B0604020202020204" pitchFamily="34" charset="-128"/>
              </a:rPr>
              <a:t> </a:t>
            </a:r>
            <a:r>
              <a:rPr lang="en-US" altLang="en-US" dirty="0">
                <a:solidFill>
                  <a:srgbClr val="666600"/>
                </a:solidFill>
                <a:latin typeface="Arial Unicode MS" panose="020B0604020202020204" pitchFamily="34" charset="-128"/>
              </a:rPr>
              <a:t>,</a:t>
            </a:r>
            <a:r>
              <a:rPr lang="en-US" altLang="en-US" sz="1400" dirty="0">
                <a:solidFill>
                  <a:srgbClr val="008800"/>
                </a:solidFill>
                <a:latin typeface="Arial Unicode MS" panose="020B0604020202020204" pitchFamily="34" charset="-128"/>
              </a:rPr>
              <a:t> </a:t>
            </a:r>
            <a:r>
              <a:rPr lang="en-US" altLang="en-US" sz="1400" dirty="0" smtClean="0">
                <a:solidFill>
                  <a:srgbClr val="008800"/>
                </a:solidFill>
                <a:latin typeface="Arial Unicode MS" panose="020B0604020202020204" pitchFamily="34" charset="-128"/>
              </a:rPr>
              <a:t>11</a:t>
            </a:r>
            <a:r>
              <a:rPr lang="en-US" altLang="en-US" dirty="0" smtClean="0">
                <a:solidFill>
                  <a:srgbClr val="666600"/>
                </a:solidFill>
                <a:latin typeface="Arial Unicode MS" panose="020B0604020202020204" pitchFamily="34" charset="-128"/>
              </a:rPr>
              <a:t>} };</a:t>
            </a:r>
            <a:endParaRPr lang="en-US" altLang="en-US" dirty="0">
              <a:solidFill>
                <a:srgbClr val="666600"/>
              </a:solidFill>
              <a:latin typeface="Arial Unicode MS" panose="020B0604020202020204" pitchFamily="34" charset="-128"/>
            </a:endParaRPr>
          </a:p>
        </p:txBody>
      </p:sp>
      <p:sp>
        <p:nvSpPr>
          <p:cNvPr id="3" name="Content Placeholder 2"/>
          <p:cNvSpPr>
            <a:spLocks noGrp="1"/>
          </p:cNvSpPr>
          <p:nvPr>
            <p:ph idx="13"/>
          </p:nvPr>
        </p:nvSpPr>
        <p:spPr>
          <a:xfrm>
            <a:off x="810304" y="1518557"/>
            <a:ext cx="4238214" cy="4710793"/>
          </a:xfrm>
        </p:spPr>
        <p:txBody>
          <a:bodyPr/>
          <a:lstStyle/>
          <a:p>
            <a:pPr marL="0" lvl="2" indent="0">
              <a:spcBef>
                <a:spcPts val="1000"/>
              </a:spcBef>
              <a:buClrTx/>
              <a:buNone/>
            </a:pPr>
            <a:r>
              <a:rPr lang="en-US" dirty="0" smtClean="0"/>
              <a:t>Declaring an array</a:t>
            </a:r>
            <a:endParaRPr lang="en-US" altLang="en-US" dirty="0" smtClean="0">
              <a:solidFill>
                <a:srgbClr val="7F0055"/>
              </a:solidFill>
              <a:latin typeface="Arial Unicode MS" panose="020B0604020202020204" pitchFamily="34" charset="-128"/>
            </a:endParaRPr>
          </a:p>
          <a:p>
            <a:pPr marL="0" lvl="2" indent="0">
              <a:spcBef>
                <a:spcPts val="1000"/>
              </a:spcBef>
              <a:buClrTx/>
              <a:buNone/>
            </a:pPr>
            <a:r>
              <a:rPr lang="en-US" altLang="en-US" dirty="0" smtClean="0">
                <a:solidFill>
                  <a:srgbClr val="7F0055"/>
                </a:solidFill>
                <a:latin typeface="Arial Unicode MS" panose="020B0604020202020204" pitchFamily="34" charset="-128"/>
              </a:rPr>
              <a:t>	int </a:t>
            </a:r>
            <a:r>
              <a:rPr lang="en-US" altLang="en-US" dirty="0" smtClean="0">
                <a:solidFill>
                  <a:srgbClr val="666600"/>
                </a:solidFill>
                <a:latin typeface="Arial Unicode MS" panose="020B0604020202020204" pitchFamily="34" charset="-128"/>
              </a:rPr>
              <a:t>[ ]</a:t>
            </a:r>
            <a:r>
              <a:rPr lang="en-US" altLang="en-US" dirty="0" smtClean="0">
                <a:solidFill>
                  <a:srgbClr val="7F0055"/>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intArray</a:t>
            </a:r>
            <a:r>
              <a:rPr lang="en-US" altLang="en-US" dirty="0" smtClean="0">
                <a:solidFill>
                  <a:srgbClr val="666600"/>
                </a:solidFill>
                <a:latin typeface="Arial Unicode MS" panose="020B0604020202020204" pitchFamily="34" charset="-128"/>
              </a:rPr>
              <a:t>;</a:t>
            </a:r>
            <a:r>
              <a:rPr lang="en-US" altLang="en-US" dirty="0" smtClean="0">
                <a:solidFill>
                  <a:srgbClr val="000000"/>
                </a:solidFill>
                <a:latin typeface="Arial Unicode MS" panose="020B0604020202020204" pitchFamily="34" charset="-128"/>
              </a:rPr>
              <a:t> </a:t>
            </a:r>
          </a:p>
          <a:p>
            <a:pPr marL="0" lvl="2" indent="0">
              <a:spcBef>
                <a:spcPts val="1000"/>
              </a:spcBef>
              <a:buClrTx/>
              <a:buNone/>
            </a:pPr>
            <a:r>
              <a:rPr lang="en-US" altLang="en-US" dirty="0">
                <a:solidFill>
                  <a:srgbClr val="7F0055"/>
                </a:solidFill>
                <a:latin typeface="Arial Unicode MS" panose="020B0604020202020204" pitchFamily="34" charset="-128"/>
              </a:rPr>
              <a:t>	</a:t>
            </a:r>
            <a:r>
              <a:rPr lang="en-US" altLang="en-US" dirty="0" smtClean="0">
                <a:solidFill>
                  <a:srgbClr val="7F0055"/>
                </a:solidFill>
                <a:latin typeface="Arial Unicode MS" panose="020B0604020202020204" pitchFamily="34" charset="-128"/>
              </a:rPr>
              <a:t>float </a:t>
            </a:r>
            <a:r>
              <a:rPr lang="en-US" altLang="en-US" dirty="0" smtClean="0">
                <a:solidFill>
                  <a:srgbClr val="666600"/>
                </a:solidFill>
                <a:latin typeface="Arial Unicode MS" panose="020B0604020202020204" pitchFamily="34" charset="-128"/>
              </a:rPr>
              <a:t>[ </a:t>
            </a:r>
            <a:r>
              <a:rPr lang="en-US" altLang="en-US" dirty="0">
                <a:solidFill>
                  <a:srgbClr val="666600"/>
                </a:solidFill>
                <a:latin typeface="Arial Unicode MS" panose="020B0604020202020204" pitchFamily="34" charset="-128"/>
              </a:rPr>
              <a:t>]</a:t>
            </a:r>
            <a:r>
              <a:rPr lang="en-US" altLang="en-US" dirty="0">
                <a:solidFill>
                  <a:srgbClr val="7F0055"/>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floatArray</a:t>
            </a:r>
            <a:r>
              <a:rPr lang="en-US" altLang="en-US" dirty="0">
                <a:solidFill>
                  <a:srgbClr val="666600"/>
                </a:solidFill>
                <a:latin typeface="Arial Unicode MS" panose="020B0604020202020204" pitchFamily="34" charset="-128"/>
              </a:rPr>
              <a:t>;</a:t>
            </a:r>
            <a:r>
              <a:rPr lang="en-US" altLang="en-US" dirty="0">
                <a:solidFill>
                  <a:srgbClr val="000000"/>
                </a:solidFill>
                <a:latin typeface="Arial Unicode MS" panose="020B0604020202020204" pitchFamily="34" charset="-128"/>
              </a:rPr>
              <a:t> </a:t>
            </a:r>
            <a:endParaRPr lang="en-US" altLang="en-US" dirty="0" smtClean="0">
              <a:solidFill>
                <a:srgbClr val="000000"/>
              </a:solidFill>
              <a:latin typeface="Arial Unicode MS" panose="020B0604020202020204" pitchFamily="34" charset="-128"/>
            </a:endParaRPr>
          </a:p>
          <a:p>
            <a:pPr marL="0" lvl="2" indent="0">
              <a:spcBef>
                <a:spcPts val="1000"/>
              </a:spcBef>
              <a:buClrTx/>
              <a:buNone/>
            </a:pPr>
            <a:r>
              <a:rPr lang="en-US" altLang="en-US" dirty="0">
                <a:solidFill>
                  <a:srgbClr val="7F0055"/>
                </a:solidFill>
                <a:latin typeface="Arial Unicode MS" panose="020B0604020202020204" pitchFamily="34" charset="-128"/>
              </a:rPr>
              <a:t>	</a:t>
            </a:r>
            <a:r>
              <a:rPr lang="en-US" altLang="en-US" dirty="0" smtClean="0">
                <a:solidFill>
                  <a:srgbClr val="7F0055"/>
                </a:solidFill>
                <a:latin typeface="Arial Unicode MS" panose="020B0604020202020204" pitchFamily="34" charset="-128"/>
              </a:rPr>
              <a:t>char </a:t>
            </a:r>
            <a:r>
              <a:rPr lang="en-US" altLang="en-US" dirty="0">
                <a:solidFill>
                  <a:srgbClr val="666600"/>
                </a:solidFill>
                <a:latin typeface="Arial Unicode MS" panose="020B0604020202020204" pitchFamily="34" charset="-128"/>
              </a:rPr>
              <a:t>[ ]</a:t>
            </a:r>
            <a:r>
              <a:rPr lang="en-US" altLang="en-US" dirty="0">
                <a:solidFill>
                  <a:srgbClr val="7F0055"/>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charArray</a:t>
            </a:r>
            <a:r>
              <a:rPr lang="en-US" altLang="en-US" dirty="0" smtClean="0">
                <a:solidFill>
                  <a:srgbClr val="666600"/>
                </a:solidFill>
                <a:latin typeface="Arial Unicode MS" panose="020B0604020202020204" pitchFamily="34" charset="-128"/>
              </a:rPr>
              <a:t>;</a:t>
            </a:r>
          </a:p>
          <a:p>
            <a:pPr marL="0" lvl="2" indent="0">
              <a:spcBef>
                <a:spcPts val="1000"/>
              </a:spcBef>
              <a:buClrTx/>
              <a:buNone/>
            </a:pPr>
            <a:endParaRPr lang="en-US" altLang="en-US" dirty="0">
              <a:solidFill>
                <a:srgbClr val="666600"/>
              </a:solidFill>
              <a:latin typeface="Arial Unicode MS" panose="020B0604020202020204" pitchFamily="34" charset="-128"/>
            </a:endParaRPr>
          </a:p>
          <a:p>
            <a:pPr marL="0" lvl="2" indent="0">
              <a:spcBef>
                <a:spcPts val="1000"/>
              </a:spcBef>
              <a:buClrTx/>
              <a:buNone/>
            </a:pPr>
            <a:r>
              <a:rPr lang="en-US" dirty="0" smtClean="0"/>
              <a:t>Initializing </a:t>
            </a:r>
            <a:r>
              <a:rPr lang="en-US" dirty="0"/>
              <a:t>an array</a:t>
            </a:r>
            <a:endParaRPr lang="en-US" altLang="en-US" dirty="0">
              <a:solidFill>
                <a:srgbClr val="7F0055"/>
              </a:solidFill>
              <a:latin typeface="Arial Unicode MS" panose="020B0604020202020204" pitchFamily="34" charset="-128"/>
            </a:endParaRPr>
          </a:p>
          <a:p>
            <a:pPr marL="0" lvl="2" indent="0">
              <a:spcBef>
                <a:spcPts val="1000"/>
              </a:spcBef>
              <a:buClrTx/>
              <a:buNone/>
            </a:pPr>
            <a:r>
              <a:rPr lang="en-US" altLang="en-US" dirty="0" smtClean="0">
                <a:solidFill>
                  <a:srgbClr val="000000"/>
                </a:solidFill>
                <a:latin typeface="Arial Unicode MS" panose="020B0604020202020204" pitchFamily="34" charset="-128"/>
              </a:rPr>
              <a:t>	intArray </a:t>
            </a:r>
            <a:r>
              <a:rPr lang="en-US" altLang="en-US" dirty="0" smtClean="0">
                <a:solidFill>
                  <a:srgbClr val="666600"/>
                </a:solidFill>
                <a:latin typeface="Arial Unicode MS" panose="020B0604020202020204" pitchFamily="34" charset="-128"/>
              </a:rPr>
              <a:t>= </a:t>
            </a:r>
            <a:r>
              <a:rPr lang="en-US" altLang="en-US" sz="1600" dirty="0">
                <a:solidFill>
                  <a:srgbClr val="000088"/>
                </a:solidFill>
                <a:latin typeface="Arial Unicode MS" panose="020B0604020202020204" pitchFamily="34" charset="-128"/>
              </a:rPr>
              <a:t>new </a:t>
            </a:r>
            <a:r>
              <a:rPr lang="en-US" altLang="en-US" dirty="0">
                <a:solidFill>
                  <a:srgbClr val="7F0055"/>
                </a:solidFill>
                <a:latin typeface="Arial Unicode MS" panose="020B0604020202020204" pitchFamily="34" charset="-128"/>
              </a:rPr>
              <a:t>int </a:t>
            </a:r>
            <a:r>
              <a:rPr lang="en-US" altLang="en-US" dirty="0" smtClean="0">
                <a:solidFill>
                  <a:srgbClr val="666600"/>
                </a:solidFill>
                <a:latin typeface="Arial Unicode MS" panose="020B0604020202020204" pitchFamily="34" charset="-128"/>
              </a:rPr>
              <a:t>[</a:t>
            </a:r>
            <a:r>
              <a:rPr lang="en-US" altLang="en-US" sz="1400" dirty="0" smtClean="0">
                <a:solidFill>
                  <a:srgbClr val="008800"/>
                </a:solidFill>
                <a:latin typeface="Arial Unicode MS" panose="020B0604020202020204" pitchFamily="34" charset="-128"/>
              </a:rPr>
              <a:t>10</a:t>
            </a:r>
            <a:r>
              <a:rPr lang="en-US" altLang="en-US" dirty="0" smtClean="0">
                <a:solidFill>
                  <a:srgbClr val="666600"/>
                </a:solidFill>
                <a:latin typeface="Arial Unicode MS" panose="020B0604020202020204" pitchFamily="34" charset="-128"/>
              </a:rPr>
              <a:t>];</a:t>
            </a:r>
          </a:p>
          <a:p>
            <a:pPr marL="0" lvl="2" indent="0">
              <a:spcBef>
                <a:spcPts val="1000"/>
              </a:spcBef>
              <a:buClrTx/>
              <a:buNone/>
            </a:pPr>
            <a:endParaRPr lang="en-US" altLang="en-US" dirty="0">
              <a:solidFill>
                <a:srgbClr val="666600"/>
              </a:solidFill>
              <a:latin typeface="Arial Unicode MS" panose="020B0604020202020204" pitchFamily="34" charset="-128"/>
            </a:endParaRPr>
          </a:p>
          <a:p>
            <a:pPr marL="0" lvl="2" indent="0">
              <a:spcBef>
                <a:spcPts val="1000"/>
              </a:spcBef>
              <a:buClrTx/>
              <a:buNone/>
            </a:pPr>
            <a:r>
              <a:rPr lang="en-US" dirty="0" smtClean="0"/>
              <a:t>Using </a:t>
            </a:r>
            <a:r>
              <a:rPr lang="en-US" dirty="0"/>
              <a:t>an array</a:t>
            </a:r>
            <a:endParaRPr lang="en-US" altLang="en-US" dirty="0">
              <a:solidFill>
                <a:srgbClr val="7F0055"/>
              </a:solidFill>
              <a:latin typeface="Arial Unicode MS" panose="020B0604020202020204" pitchFamily="34" charset="-128"/>
            </a:endParaRPr>
          </a:p>
          <a:p>
            <a:pPr marL="0" lvl="2" indent="0">
              <a:spcBef>
                <a:spcPts val="1000"/>
              </a:spcBef>
              <a:buClrTx/>
              <a:buNone/>
            </a:pPr>
            <a:r>
              <a:rPr lang="en-US" altLang="en-US" dirty="0" smtClean="0">
                <a:solidFill>
                  <a:srgbClr val="000000"/>
                </a:solidFill>
                <a:latin typeface="Arial Unicode MS" panose="020B0604020202020204" pitchFamily="34" charset="-128"/>
              </a:rPr>
              <a:t>	</a:t>
            </a:r>
            <a:r>
              <a:rPr lang="en-US" altLang="en-US" dirty="0" smtClean="0">
                <a:solidFill>
                  <a:srgbClr val="7F0055"/>
                </a:solidFill>
                <a:latin typeface="Arial Unicode MS" panose="020B0604020202020204" pitchFamily="34" charset="-128"/>
              </a:rPr>
              <a:t>int </a:t>
            </a:r>
            <a:r>
              <a:rPr lang="en-US" altLang="en-US" dirty="0">
                <a:solidFill>
                  <a:srgbClr val="666600"/>
                </a:solidFill>
                <a:latin typeface="Arial Unicode MS" panose="020B0604020202020204" pitchFamily="34" charset="-128"/>
              </a:rPr>
              <a:t>[ ]</a:t>
            </a:r>
            <a:r>
              <a:rPr lang="en-US" altLang="en-US" dirty="0">
                <a:solidFill>
                  <a:srgbClr val="7F0055"/>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lotteryNumbers </a:t>
            </a:r>
            <a:r>
              <a:rPr lang="en-US" altLang="en-US" dirty="0">
                <a:solidFill>
                  <a:srgbClr val="666600"/>
                </a:solidFill>
                <a:latin typeface="Arial Unicode MS" panose="020B0604020202020204" pitchFamily="34" charset="-128"/>
              </a:rPr>
              <a:t>= </a:t>
            </a:r>
            <a:r>
              <a:rPr lang="en-US" altLang="en-US" sz="1600" dirty="0">
                <a:solidFill>
                  <a:srgbClr val="000088"/>
                </a:solidFill>
                <a:latin typeface="Arial Unicode MS" panose="020B0604020202020204" pitchFamily="34" charset="-128"/>
              </a:rPr>
              <a:t>new </a:t>
            </a:r>
            <a:r>
              <a:rPr lang="en-US" altLang="en-US" dirty="0">
                <a:solidFill>
                  <a:srgbClr val="7F0055"/>
                </a:solidFill>
                <a:latin typeface="Arial Unicode MS" panose="020B0604020202020204" pitchFamily="34" charset="-128"/>
              </a:rPr>
              <a:t>int </a:t>
            </a:r>
            <a:r>
              <a:rPr lang="en-US" altLang="en-US" dirty="0" smtClean="0">
                <a:solidFill>
                  <a:srgbClr val="666600"/>
                </a:solidFill>
                <a:latin typeface="Arial Unicode MS" panose="020B0604020202020204" pitchFamily="34" charset="-128"/>
              </a:rPr>
              <a:t>[</a:t>
            </a:r>
            <a:r>
              <a:rPr lang="en-US" altLang="en-US" sz="1400" dirty="0" smtClean="0">
                <a:solidFill>
                  <a:srgbClr val="008800"/>
                </a:solidFill>
                <a:latin typeface="Arial Unicode MS" panose="020B0604020202020204" pitchFamily="34" charset="-128"/>
              </a:rPr>
              <a:t>4</a:t>
            </a:r>
            <a:r>
              <a:rPr lang="en-US" altLang="en-US" dirty="0" smtClean="0">
                <a:solidFill>
                  <a:srgbClr val="666600"/>
                </a:solidFill>
                <a:latin typeface="Arial Unicode MS" panose="020B0604020202020204" pitchFamily="34" charset="-128"/>
              </a:rPr>
              <a:t>];</a:t>
            </a:r>
          </a:p>
          <a:p>
            <a:pPr marL="0" lvl="2" indent="0">
              <a:spcBef>
                <a:spcPts val="1000"/>
              </a:spcBef>
              <a:buClrTx/>
              <a:buNone/>
            </a:pPr>
            <a:r>
              <a:rPr lang="en-US" altLang="en-US" dirty="0" smtClean="0">
                <a:solidFill>
                  <a:srgbClr val="000000"/>
                </a:solidFill>
                <a:latin typeface="Arial Unicode MS" panose="020B0604020202020204" pitchFamily="34" charset="-128"/>
              </a:rPr>
              <a:t>	lotteryNumbers </a:t>
            </a:r>
            <a:r>
              <a:rPr lang="en-US" altLang="en-US" dirty="0" smtClean="0">
                <a:solidFill>
                  <a:srgbClr val="666600"/>
                </a:solidFill>
                <a:latin typeface="Arial Unicode MS" panose="020B0604020202020204" pitchFamily="34" charset="-128"/>
              </a:rPr>
              <a:t>[</a:t>
            </a:r>
            <a:r>
              <a:rPr lang="en-US" altLang="en-US" sz="1600" dirty="0" smtClean="0">
                <a:solidFill>
                  <a:srgbClr val="008800"/>
                </a:solidFill>
                <a:latin typeface="Arial Unicode MS" panose="020B0604020202020204" pitchFamily="34" charset="-128"/>
              </a:rPr>
              <a:t>0</a:t>
            </a:r>
            <a:r>
              <a:rPr lang="en-US" altLang="en-US" dirty="0" smtClean="0">
                <a:solidFill>
                  <a:srgbClr val="666600"/>
                </a:solidFill>
                <a:latin typeface="Arial Unicode MS" panose="020B0604020202020204" pitchFamily="34" charset="-128"/>
              </a:rPr>
              <a:t>]</a:t>
            </a:r>
            <a:r>
              <a:rPr lang="en-US" altLang="en-US" dirty="0" smtClean="0">
                <a:solidFill>
                  <a:srgbClr val="000000"/>
                </a:solidFill>
                <a:latin typeface="Arial Unicode MS" panose="020B0604020202020204" pitchFamily="34" charset="-128"/>
              </a:rPr>
              <a:t> </a:t>
            </a:r>
            <a:r>
              <a:rPr lang="en-US" altLang="en-US" dirty="0">
                <a:solidFill>
                  <a:srgbClr val="666600"/>
                </a:solidFill>
                <a:latin typeface="Arial Unicode MS" panose="020B0604020202020204" pitchFamily="34" charset="-128"/>
              </a:rPr>
              <a:t>= </a:t>
            </a:r>
            <a:r>
              <a:rPr lang="en-US" altLang="en-US" sz="1200" dirty="0" smtClean="0">
                <a:solidFill>
                  <a:srgbClr val="008800"/>
                </a:solidFill>
                <a:latin typeface="Arial Unicode MS" panose="020B0604020202020204" pitchFamily="34" charset="-128"/>
              </a:rPr>
              <a:t>16</a:t>
            </a:r>
            <a:r>
              <a:rPr lang="en-US" altLang="en-US" dirty="0" smtClean="0">
                <a:solidFill>
                  <a:srgbClr val="666600"/>
                </a:solidFill>
                <a:latin typeface="Arial Unicode MS" panose="020B0604020202020204" pitchFamily="34" charset="-128"/>
              </a:rPr>
              <a:t>;</a:t>
            </a:r>
          </a:p>
          <a:p>
            <a:pPr marL="0" lvl="2" indent="0">
              <a:spcBef>
                <a:spcPts val="1000"/>
              </a:spcBef>
              <a:buClrTx/>
              <a:buNone/>
            </a:pPr>
            <a:r>
              <a:rPr lang="en-US" altLang="en-US" dirty="0">
                <a:solidFill>
                  <a:srgbClr val="000000"/>
                </a:solidFill>
                <a:latin typeface="Arial Unicode MS" panose="020B0604020202020204" pitchFamily="34" charset="-128"/>
              </a:rPr>
              <a:t>	lotteryNumbers </a:t>
            </a:r>
            <a:r>
              <a:rPr lang="en-US" altLang="en-US" dirty="0" smtClean="0">
                <a:solidFill>
                  <a:srgbClr val="666600"/>
                </a:solidFill>
                <a:latin typeface="Arial Unicode MS" panose="020B0604020202020204" pitchFamily="34" charset="-128"/>
              </a:rPr>
              <a:t>[</a:t>
            </a:r>
            <a:r>
              <a:rPr lang="en-US" altLang="en-US" sz="1600" dirty="0" smtClean="0">
                <a:solidFill>
                  <a:srgbClr val="008800"/>
                </a:solidFill>
                <a:latin typeface="Arial Unicode MS" panose="020B0604020202020204" pitchFamily="34" charset="-128"/>
              </a:rPr>
              <a:t>1</a:t>
            </a:r>
            <a:r>
              <a:rPr lang="en-US" altLang="en-US" dirty="0" smtClean="0">
                <a:solidFill>
                  <a:srgbClr val="666600"/>
                </a:solidFill>
                <a:latin typeface="Arial Unicode MS" panose="020B0604020202020204" pitchFamily="34" charset="-128"/>
              </a:rPr>
              <a:t>]</a:t>
            </a:r>
            <a:r>
              <a:rPr lang="en-US" altLang="en-US" dirty="0" smtClean="0">
                <a:solidFill>
                  <a:srgbClr val="000000"/>
                </a:solidFill>
                <a:latin typeface="Arial Unicode MS" panose="020B0604020202020204" pitchFamily="34" charset="-128"/>
              </a:rPr>
              <a:t> </a:t>
            </a:r>
            <a:r>
              <a:rPr lang="en-US" altLang="en-US" dirty="0">
                <a:solidFill>
                  <a:srgbClr val="666600"/>
                </a:solidFill>
                <a:latin typeface="Arial Unicode MS" panose="020B0604020202020204" pitchFamily="34" charset="-128"/>
              </a:rPr>
              <a:t>= </a:t>
            </a:r>
            <a:r>
              <a:rPr lang="en-US" altLang="en-US" sz="1200" dirty="0" smtClean="0">
                <a:solidFill>
                  <a:srgbClr val="008800"/>
                </a:solidFill>
                <a:latin typeface="Arial Unicode MS" panose="020B0604020202020204" pitchFamily="34" charset="-128"/>
              </a:rPr>
              <a:t>32</a:t>
            </a:r>
            <a:r>
              <a:rPr lang="en-US" altLang="en-US" dirty="0" smtClean="0">
                <a:solidFill>
                  <a:srgbClr val="666600"/>
                </a:solidFill>
                <a:latin typeface="Arial Unicode MS" panose="020B0604020202020204" pitchFamily="34" charset="-128"/>
              </a:rPr>
              <a:t>;</a:t>
            </a:r>
            <a:endParaRPr lang="en-US" altLang="en-US" dirty="0">
              <a:solidFill>
                <a:srgbClr val="666600"/>
              </a:solidFill>
              <a:latin typeface="Arial Unicode MS" panose="020B0604020202020204" pitchFamily="34" charset="-128"/>
            </a:endParaRPr>
          </a:p>
          <a:p>
            <a:pPr marL="0" lvl="2" indent="0">
              <a:spcBef>
                <a:spcPts val="1000"/>
              </a:spcBef>
              <a:buClrTx/>
              <a:buNone/>
            </a:pPr>
            <a:r>
              <a:rPr lang="en-US" altLang="en-US" dirty="0">
                <a:solidFill>
                  <a:srgbClr val="000000"/>
                </a:solidFill>
                <a:latin typeface="Arial Unicode MS" panose="020B0604020202020204" pitchFamily="34" charset="-128"/>
              </a:rPr>
              <a:t>	lotteryNumbers </a:t>
            </a:r>
            <a:r>
              <a:rPr lang="en-US" altLang="en-US" dirty="0" smtClean="0">
                <a:solidFill>
                  <a:srgbClr val="666600"/>
                </a:solidFill>
                <a:latin typeface="Arial Unicode MS" panose="020B0604020202020204" pitchFamily="34" charset="-128"/>
              </a:rPr>
              <a:t>[</a:t>
            </a:r>
            <a:r>
              <a:rPr lang="en-US" altLang="en-US" sz="1600" dirty="0" smtClean="0">
                <a:solidFill>
                  <a:srgbClr val="008800"/>
                </a:solidFill>
                <a:latin typeface="Arial Unicode MS" panose="020B0604020202020204" pitchFamily="34" charset="-128"/>
              </a:rPr>
              <a:t>2</a:t>
            </a:r>
            <a:r>
              <a:rPr lang="en-US" altLang="en-US" dirty="0" smtClean="0">
                <a:solidFill>
                  <a:srgbClr val="666600"/>
                </a:solidFill>
                <a:latin typeface="Arial Unicode MS" panose="020B0604020202020204" pitchFamily="34" charset="-128"/>
              </a:rPr>
              <a:t>]</a:t>
            </a:r>
            <a:r>
              <a:rPr lang="en-US" altLang="en-US" dirty="0" smtClean="0">
                <a:solidFill>
                  <a:srgbClr val="000000"/>
                </a:solidFill>
                <a:latin typeface="Arial Unicode MS" panose="020B0604020202020204" pitchFamily="34" charset="-128"/>
              </a:rPr>
              <a:t> </a:t>
            </a:r>
            <a:r>
              <a:rPr lang="en-US" altLang="en-US" dirty="0">
                <a:solidFill>
                  <a:srgbClr val="666600"/>
                </a:solidFill>
                <a:latin typeface="Arial Unicode MS" panose="020B0604020202020204" pitchFamily="34" charset="-128"/>
              </a:rPr>
              <a:t>= </a:t>
            </a:r>
            <a:r>
              <a:rPr lang="en-US" altLang="en-US" sz="1200" dirty="0" smtClean="0">
                <a:solidFill>
                  <a:srgbClr val="008800"/>
                </a:solidFill>
                <a:latin typeface="Arial Unicode MS" panose="020B0604020202020204" pitchFamily="34" charset="-128"/>
              </a:rPr>
              <a:t>12</a:t>
            </a:r>
            <a:r>
              <a:rPr lang="en-US" altLang="en-US" dirty="0" smtClean="0">
                <a:solidFill>
                  <a:srgbClr val="666600"/>
                </a:solidFill>
                <a:latin typeface="Arial Unicode MS" panose="020B0604020202020204" pitchFamily="34" charset="-128"/>
              </a:rPr>
              <a:t>;</a:t>
            </a:r>
            <a:endParaRPr lang="en-US" altLang="en-US" dirty="0">
              <a:solidFill>
                <a:srgbClr val="666600"/>
              </a:solidFill>
              <a:latin typeface="Arial Unicode MS" panose="020B0604020202020204" pitchFamily="34" charset="-128"/>
            </a:endParaRPr>
          </a:p>
          <a:p>
            <a:pPr marL="0" lvl="2" indent="0">
              <a:spcBef>
                <a:spcPts val="1000"/>
              </a:spcBef>
              <a:buClrTx/>
              <a:buNone/>
            </a:pPr>
            <a:r>
              <a:rPr lang="en-US" altLang="en-US" dirty="0">
                <a:solidFill>
                  <a:srgbClr val="000000"/>
                </a:solidFill>
                <a:latin typeface="Arial Unicode MS" panose="020B0604020202020204" pitchFamily="34" charset="-128"/>
              </a:rPr>
              <a:t>	lotteryNumbers </a:t>
            </a:r>
            <a:r>
              <a:rPr lang="en-US" altLang="en-US" dirty="0" smtClean="0">
                <a:solidFill>
                  <a:srgbClr val="666600"/>
                </a:solidFill>
                <a:latin typeface="Arial Unicode MS" panose="020B0604020202020204" pitchFamily="34" charset="-128"/>
              </a:rPr>
              <a:t>[</a:t>
            </a:r>
            <a:r>
              <a:rPr lang="en-US" altLang="en-US" sz="1600" dirty="0" smtClean="0">
                <a:solidFill>
                  <a:srgbClr val="008800"/>
                </a:solidFill>
                <a:latin typeface="Arial Unicode MS" panose="020B0604020202020204" pitchFamily="34" charset="-128"/>
              </a:rPr>
              <a:t>3</a:t>
            </a:r>
            <a:r>
              <a:rPr lang="en-US" altLang="en-US" dirty="0" smtClean="0">
                <a:solidFill>
                  <a:srgbClr val="666600"/>
                </a:solidFill>
                <a:latin typeface="Arial Unicode MS" panose="020B0604020202020204" pitchFamily="34" charset="-128"/>
              </a:rPr>
              <a:t>]</a:t>
            </a:r>
            <a:r>
              <a:rPr lang="en-US" altLang="en-US" dirty="0" smtClean="0">
                <a:solidFill>
                  <a:srgbClr val="000000"/>
                </a:solidFill>
                <a:latin typeface="Arial Unicode MS" panose="020B0604020202020204" pitchFamily="34" charset="-128"/>
              </a:rPr>
              <a:t> </a:t>
            </a:r>
            <a:r>
              <a:rPr lang="en-US" altLang="en-US" dirty="0">
                <a:solidFill>
                  <a:srgbClr val="666600"/>
                </a:solidFill>
                <a:latin typeface="Arial Unicode MS" panose="020B0604020202020204" pitchFamily="34" charset="-128"/>
              </a:rPr>
              <a:t>= </a:t>
            </a:r>
            <a:r>
              <a:rPr lang="en-US" altLang="en-US" sz="1200" dirty="0" smtClean="0">
                <a:solidFill>
                  <a:srgbClr val="008800"/>
                </a:solidFill>
                <a:latin typeface="Arial Unicode MS" panose="020B0604020202020204" pitchFamily="34" charset="-128"/>
              </a:rPr>
              <a:t>20</a:t>
            </a:r>
            <a:r>
              <a:rPr lang="en-US" altLang="en-US" dirty="0" smtClean="0">
                <a:solidFill>
                  <a:srgbClr val="666600"/>
                </a:solidFill>
                <a:latin typeface="Arial Unicode MS" panose="020B0604020202020204" pitchFamily="34" charset="-128"/>
              </a:rPr>
              <a:t>;</a:t>
            </a:r>
            <a:endParaRPr lang="en-US" altLang="en-US" dirty="0">
              <a:solidFill>
                <a:srgbClr val="666600"/>
              </a:solidFill>
              <a:latin typeface="Arial Unicode MS" panose="020B0604020202020204" pitchFamily="34" charset="-128"/>
            </a:endParaRPr>
          </a:p>
          <a:p>
            <a:pPr marL="0" lvl="2" indent="0">
              <a:spcBef>
                <a:spcPts val="1000"/>
              </a:spcBef>
              <a:buClrTx/>
              <a:buNone/>
            </a:pPr>
            <a:endParaRPr lang="en-US" altLang="en-US" dirty="0">
              <a:solidFill>
                <a:srgbClr val="666600"/>
              </a:solidFill>
              <a:latin typeface="Arial Unicode MS" panose="020B0604020202020204" pitchFamily="34" charset="-128"/>
            </a:endParaRPr>
          </a:p>
          <a:p>
            <a:pPr marL="0" lvl="2" indent="0">
              <a:spcBef>
                <a:spcPts val="1000"/>
              </a:spcBef>
              <a:buClrTx/>
              <a:buNone/>
            </a:pPr>
            <a:endParaRPr lang="en-US" altLang="en-US" dirty="0">
              <a:solidFill>
                <a:srgbClr val="000000"/>
              </a:solidFill>
              <a:latin typeface="Arial Unicode MS" panose="020B0604020202020204" pitchFamily="34" charset="-128"/>
            </a:endParaRPr>
          </a:p>
          <a:p>
            <a:pPr marL="0" lvl="2" indent="0">
              <a:spcBef>
                <a:spcPts val="1000"/>
              </a:spcBef>
              <a:buClrTx/>
              <a:buNone/>
            </a:pPr>
            <a:endParaRPr lang="en-US" altLang="en-US" dirty="0">
              <a:solidFill>
                <a:srgbClr val="000000"/>
              </a:solidFill>
              <a:latin typeface="Arial Unicode MS" panose="020B0604020202020204" pitchFamily="34" charset="-128"/>
            </a:endParaRPr>
          </a:p>
          <a:p>
            <a:endParaRPr lang="en-US" dirty="0"/>
          </a:p>
        </p:txBody>
      </p:sp>
      <p:sp>
        <p:nvSpPr>
          <p:cNvPr id="4" name="Slide Number Placeholder 3"/>
          <p:cNvSpPr>
            <a:spLocks noGrp="1"/>
          </p:cNvSpPr>
          <p:nvPr>
            <p:ph type="sldNum" sz="quarter" idx="12"/>
          </p:nvPr>
        </p:nvSpPr>
        <p:spPr/>
        <p:txBody>
          <a:bodyPr/>
          <a:lstStyle/>
          <a:p>
            <a:r>
              <a:rPr lang="en-GB" dirty="0" smtClean="0">
                <a:solidFill>
                  <a:srgbClr val="DC5D2A"/>
                </a:solidFill>
              </a:rPr>
              <a:t>QUALITY. PRODUCTIVITY. INNOVATION.</a:t>
            </a:r>
            <a:endParaRPr lang="en-GB" dirty="0">
              <a:solidFill>
                <a:srgbClr val="DC5D2A"/>
              </a:solidFill>
            </a:endParaRPr>
          </a:p>
        </p:txBody>
      </p:sp>
      <p:sp>
        <p:nvSpPr>
          <p:cNvPr id="5" name="Title 4"/>
          <p:cNvSpPr>
            <a:spLocks noGrp="1"/>
          </p:cNvSpPr>
          <p:nvPr>
            <p:ph type="title"/>
          </p:nvPr>
        </p:nvSpPr>
        <p:spPr/>
        <p:txBody>
          <a:bodyPr/>
          <a:lstStyle/>
          <a:p>
            <a:r>
              <a:rPr lang="en-US" dirty="0" smtClean="0"/>
              <a:t>Working with Arrays</a:t>
            </a:r>
            <a:endParaRPr lang="en-US" dirty="0"/>
          </a:p>
        </p:txBody>
      </p:sp>
    </p:spTree>
    <p:extLst>
      <p:ext uri="{BB962C8B-B14F-4D97-AF65-F5344CB8AC3E}">
        <p14:creationId xmlns:p14="http://schemas.microsoft.com/office/powerpoint/2010/main" val="33665607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Casting</a:t>
            </a:r>
            <a:endParaRPr lang="en-US" dirty="0"/>
          </a:p>
        </p:txBody>
      </p:sp>
      <p:sp>
        <p:nvSpPr>
          <p:cNvPr id="3" name="Slide Number Placeholder 2"/>
          <p:cNvSpPr>
            <a:spLocks noGrp="1"/>
          </p:cNvSpPr>
          <p:nvPr>
            <p:ph type="sldNum" sz="quarter" idx="12"/>
          </p:nvPr>
        </p:nvSpPr>
        <p:spPr/>
        <p:txBody>
          <a:bodyPr/>
          <a:lstStyle/>
          <a:p>
            <a:r>
              <a:rPr lang="en-GB" dirty="0" smtClean="0"/>
              <a:t>QUALITY. PRODUCTIVITY. INNOVATION.</a:t>
            </a:r>
            <a:endParaRPr lang="en-GB" dirty="0"/>
          </a:p>
        </p:txBody>
      </p:sp>
      <p:sp>
        <p:nvSpPr>
          <p:cNvPr id="4" name="Content Placeholder 3"/>
          <p:cNvSpPr>
            <a:spLocks noGrp="1"/>
          </p:cNvSpPr>
          <p:nvPr>
            <p:ph idx="13"/>
          </p:nvPr>
        </p:nvSpPr>
        <p:spPr>
          <a:xfrm>
            <a:off x="810303" y="2266682"/>
            <a:ext cx="10543495" cy="2343955"/>
          </a:xfrm>
        </p:spPr>
        <p:txBody>
          <a:bodyPr/>
          <a:lstStyle/>
          <a:p>
            <a:pPr lvl="1" algn="just"/>
            <a:r>
              <a:rPr lang="en-GB" sz="2000" i="1" dirty="0" smtClean="0"/>
              <a:t>Casting</a:t>
            </a:r>
            <a:r>
              <a:rPr lang="en-GB" sz="2000" dirty="0" smtClean="0"/>
              <a:t> represents different ways of, implicitly or explicitly, changing an entity of one data type into another. This is done to take advantage of certain features of type hierarchies or type representations. In object oriented programming, type conversion allows programs to treat objects of one type as one of their ancestor types to simplify interacting with them.</a:t>
            </a:r>
          </a:p>
          <a:p>
            <a:pPr lvl="1" algn="just"/>
            <a:r>
              <a:rPr lang="en-GB" sz="2000" dirty="0" smtClean="0"/>
              <a:t>There are different types of casting:</a:t>
            </a:r>
            <a:endParaRPr lang="en-GB" sz="2000" dirty="0"/>
          </a:p>
          <a:p>
            <a:pPr lvl="3" algn="just"/>
            <a:r>
              <a:rPr lang="en-GB" sz="2000" dirty="0" smtClean="0"/>
              <a:t>Primitive Type Casting</a:t>
            </a:r>
            <a:endParaRPr lang="en-GB" sz="2000" dirty="0"/>
          </a:p>
          <a:p>
            <a:pPr lvl="3" algn="just"/>
            <a:r>
              <a:rPr lang="en-GB" sz="2000" dirty="0" smtClean="0"/>
              <a:t>Reference Type Casting</a:t>
            </a:r>
            <a:endParaRPr lang="en-GB" sz="2000" dirty="0"/>
          </a:p>
          <a:p>
            <a:endParaRPr lang="en-US" dirty="0"/>
          </a:p>
        </p:txBody>
      </p:sp>
    </p:spTree>
    <p:extLst>
      <p:ext uri="{BB962C8B-B14F-4D97-AF65-F5344CB8AC3E}">
        <p14:creationId xmlns:p14="http://schemas.microsoft.com/office/powerpoint/2010/main" val="12058964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lgn="just">
              <a:spcBef>
                <a:spcPts val="1000"/>
              </a:spcBef>
            </a:pPr>
            <a:r>
              <a:rPr lang="en-GB" sz="2000" dirty="0" smtClean="0"/>
              <a:t>Primitive type casting allows converting primitive values from one type to another. Casts can be implicit or explicit. An implicit cast means you don’t have to write code for the cast; the conversion happens automatically. An implicit cast happens when we are doing a widening conversion. For example, putting a smaller thing (say, a </a:t>
            </a:r>
            <a:r>
              <a:rPr lang="en-GB" sz="2000" i="1" dirty="0" smtClean="0"/>
              <a:t>byte</a:t>
            </a:r>
            <a:r>
              <a:rPr lang="en-GB" sz="2000" dirty="0" smtClean="0"/>
              <a:t>) into a bigger container (like an </a:t>
            </a:r>
            <a:r>
              <a:rPr lang="en-GB" sz="2000" i="1" dirty="0" smtClean="0"/>
              <a:t>int</a:t>
            </a:r>
            <a:r>
              <a:rPr lang="en-GB" sz="2000" dirty="0" smtClean="0"/>
              <a:t>).</a:t>
            </a:r>
          </a:p>
          <a:p>
            <a:pPr lvl="1" algn="just">
              <a:spcBef>
                <a:spcPts val="1000"/>
              </a:spcBef>
            </a:pPr>
            <a:r>
              <a:rPr lang="en-GB" sz="2000" dirty="0" smtClean="0"/>
              <a:t>The large-value-into-small-container conversion is referred to as </a:t>
            </a:r>
            <a:r>
              <a:rPr lang="en-GB" sz="2000" i="1" dirty="0" smtClean="0"/>
              <a:t>narrowing</a:t>
            </a:r>
            <a:r>
              <a:rPr lang="en-GB" sz="2000" dirty="0" smtClean="0"/>
              <a:t> and requires an explicit cast, where you tell the compiler that you are aware of the danger and accept full responsibility. </a:t>
            </a:r>
            <a:endParaRPr lang="en-GB" sz="2000" dirty="0"/>
          </a:p>
        </p:txBody>
      </p:sp>
      <p:sp>
        <p:nvSpPr>
          <p:cNvPr id="3" name="Content Placeholder 2"/>
          <p:cNvSpPr>
            <a:spLocks noGrp="1"/>
          </p:cNvSpPr>
          <p:nvPr>
            <p:ph idx="13"/>
          </p:nvPr>
        </p:nvSpPr>
        <p:spPr>
          <a:xfrm>
            <a:off x="810304" y="2511380"/>
            <a:ext cx="5193144" cy="1944710"/>
          </a:xfrm>
        </p:spPr>
        <p:txBody>
          <a:bodyPr/>
          <a:lstStyle/>
          <a:p>
            <a:pPr marL="0" lvl="2" indent="0">
              <a:spcBef>
                <a:spcPts val="1000"/>
              </a:spcBef>
              <a:buClrTx/>
              <a:buNone/>
            </a:pPr>
            <a:r>
              <a:rPr lang="en-US" altLang="en-US" dirty="0">
                <a:solidFill>
                  <a:srgbClr val="7F0055"/>
                </a:solidFill>
                <a:latin typeface="Arial Unicode MS" panose="020B0604020202020204" pitchFamily="34" charset="-128"/>
              </a:rPr>
              <a:t>int </a:t>
            </a:r>
            <a:r>
              <a:rPr lang="en-US" altLang="en-US" dirty="0" smtClean="0">
                <a:solidFill>
                  <a:srgbClr val="000000"/>
                </a:solidFill>
                <a:latin typeface="Arial Unicode MS" panose="020B0604020202020204" pitchFamily="34" charset="-128"/>
              </a:rPr>
              <a:t>a</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dirty="0">
                <a:solidFill>
                  <a:srgbClr val="666600"/>
                </a:solidFill>
                <a:latin typeface="Arial Unicode MS" panose="020B0604020202020204" pitchFamily="34" charset="-128"/>
              </a:rPr>
              <a:t>=</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dirty="0" smtClean="0">
                <a:solidFill>
                  <a:srgbClr val="008800"/>
                </a:solidFill>
                <a:latin typeface="Arial Unicode MS" panose="020B0604020202020204" pitchFamily="34" charset="-128"/>
              </a:rPr>
              <a:t>100</a:t>
            </a:r>
            <a:r>
              <a:rPr lang="en-US" altLang="en-US" dirty="0" smtClean="0">
                <a:solidFill>
                  <a:srgbClr val="666600"/>
                </a:solidFill>
                <a:latin typeface="Arial Unicode MS" panose="020B0604020202020204" pitchFamily="34" charset="-128"/>
              </a:rPr>
              <a:t>;</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lvl="2" indent="0">
              <a:spcBef>
                <a:spcPts val="1000"/>
              </a:spcBef>
              <a:buClrTx/>
              <a:buNone/>
            </a:pPr>
            <a:r>
              <a:rPr lang="en-US" altLang="en-US" dirty="0" smtClean="0">
                <a:solidFill>
                  <a:srgbClr val="7F0055"/>
                </a:solidFill>
                <a:latin typeface="Arial Unicode MS" panose="020B0604020202020204" pitchFamily="34" charset="-128"/>
              </a:rPr>
              <a:t>long </a:t>
            </a:r>
            <a:r>
              <a:rPr lang="en-US" altLang="en-US" dirty="0" smtClean="0">
                <a:solidFill>
                  <a:srgbClr val="000000"/>
                </a:solidFill>
                <a:latin typeface="Arial Unicode MS" panose="020B0604020202020204" pitchFamily="34" charset="-128"/>
              </a:rPr>
              <a:t>b</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dirty="0">
                <a:solidFill>
                  <a:srgbClr val="666600"/>
                </a:solidFill>
                <a:latin typeface="Arial Unicode MS" panose="020B0604020202020204" pitchFamily="34" charset="-128"/>
              </a:rPr>
              <a:t>=</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a:solidFill>
                  <a:srgbClr val="008800"/>
                </a:solidFill>
                <a:latin typeface="Arial Unicode MS" panose="020B0604020202020204" pitchFamily="34" charset="-128"/>
              </a:rPr>
              <a:t>a</a:t>
            </a:r>
            <a:r>
              <a:rPr lang="en-US" altLang="en-US" dirty="0" smtClean="0">
                <a:solidFill>
                  <a:srgbClr val="666600"/>
                </a:solidFill>
                <a:latin typeface="Arial Unicode MS" panose="020B0604020202020204" pitchFamily="34" charset="-128"/>
              </a:rPr>
              <a:t>; </a:t>
            </a:r>
            <a:r>
              <a:rPr lang="en-US" altLang="en-US" dirty="0" smtClean="0">
                <a:solidFill>
                  <a:srgbClr val="666600"/>
                </a:solidFill>
                <a:latin typeface="Arial Unicode MS" panose="020B0604020202020204" pitchFamily="34" charset="-128"/>
              </a:rPr>
              <a:t>// Implicit cast, an int value always fits in a long</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dirty="0" smtClean="0"/>
          </a:p>
          <a:p>
            <a:pPr marL="0" lvl="2" indent="0">
              <a:spcBef>
                <a:spcPts val="1000"/>
              </a:spcBef>
              <a:buClrTx/>
              <a:buNone/>
            </a:pPr>
            <a:r>
              <a:rPr lang="en-US" altLang="en-US" smtClean="0">
                <a:solidFill>
                  <a:srgbClr val="7F0055"/>
                </a:solidFill>
                <a:latin typeface="Arial Unicode MS" panose="020B0604020202020204" pitchFamily="34" charset="-128"/>
              </a:rPr>
              <a:t>double </a:t>
            </a:r>
            <a:r>
              <a:rPr lang="en-US" altLang="en-US" dirty="0">
                <a:solidFill>
                  <a:srgbClr val="000000"/>
                </a:solidFill>
                <a:latin typeface="Arial Unicode MS" panose="020B0604020202020204" pitchFamily="34" charset="-128"/>
              </a:rPr>
              <a:t>a</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a:solidFill>
                  <a:srgbClr val="666600"/>
                </a:solidFill>
                <a:latin typeface="Arial Unicode MS" panose="020B0604020202020204" pitchFamily="34" charset="-128"/>
              </a:rPr>
              <a:t>=</a:t>
            </a:r>
            <a:r>
              <a:rPr lang="en-US">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mtClean="0">
                <a:solidFill>
                  <a:srgbClr val="008800"/>
                </a:solidFill>
                <a:latin typeface="Arial Unicode MS" panose="020B0604020202020204" pitchFamily="34" charset="-128"/>
              </a:rPr>
              <a:t>100.001</a:t>
            </a:r>
            <a:r>
              <a:rPr lang="en-US" altLang="en-US" smtClean="0">
                <a:solidFill>
                  <a:srgbClr val="666600"/>
                </a:solidFill>
                <a:latin typeface="Arial Unicode MS" panose="020B0604020202020204" pitchFamily="34" charset="-128"/>
              </a:rPr>
              <a:t>;</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lvl="2" indent="0">
              <a:spcBef>
                <a:spcPts val="1000"/>
              </a:spcBef>
              <a:buClrTx/>
              <a:buNone/>
            </a:pPr>
            <a:r>
              <a:rPr lang="en-US" altLang="en-US" dirty="0" smtClean="0">
                <a:solidFill>
                  <a:srgbClr val="7F0055"/>
                </a:solidFill>
                <a:latin typeface="Arial Unicode MS" panose="020B0604020202020204" pitchFamily="34" charset="-128"/>
              </a:rPr>
              <a:t>int </a:t>
            </a:r>
            <a:r>
              <a:rPr lang="en-US" altLang="en-US" dirty="0">
                <a:solidFill>
                  <a:srgbClr val="000000"/>
                </a:solidFill>
                <a:latin typeface="Arial Unicode MS" panose="020B0604020202020204" pitchFamily="34" charset="-128"/>
              </a:rPr>
              <a:t>b</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dirty="0">
                <a:solidFill>
                  <a:srgbClr val="666600"/>
                </a:solidFill>
                <a:latin typeface="Arial Unicode MS" panose="020B0604020202020204" pitchFamily="34" charset="-128"/>
              </a:rPr>
              <a:t>=</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dirty="0" smtClean="0">
                <a:solidFill>
                  <a:srgbClr val="666600"/>
                </a:solidFill>
                <a:latin typeface="Arial Unicode MS" panose="020B0604020202020204" pitchFamily="34" charset="-128"/>
              </a:rPr>
              <a:t>(</a:t>
            </a:r>
            <a:r>
              <a:rPr lang="en-US" altLang="en-US" dirty="0">
                <a:solidFill>
                  <a:srgbClr val="7F0055"/>
                </a:solidFill>
                <a:latin typeface="Arial Unicode MS" panose="020B0604020202020204" pitchFamily="34" charset="-128"/>
              </a:rPr>
              <a:t>int</a:t>
            </a:r>
            <a:r>
              <a:rPr lang="en-US" altLang="en-US" dirty="0" smtClean="0">
                <a:solidFill>
                  <a:srgbClr val="666600"/>
                </a:solidFill>
                <a:latin typeface="Arial Unicode MS" panose="020B0604020202020204" pitchFamily="34" charset="-128"/>
              </a:rPr>
              <a:t>)</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a:solidFill>
                  <a:srgbClr val="008800"/>
                </a:solidFill>
                <a:latin typeface="Arial Unicode MS" panose="020B0604020202020204" pitchFamily="34" charset="-128"/>
              </a:rPr>
              <a:t>a</a:t>
            </a:r>
            <a:r>
              <a:rPr lang="en-US" altLang="en-US" dirty="0" smtClean="0">
                <a:solidFill>
                  <a:srgbClr val="666600"/>
                </a:solidFill>
                <a:latin typeface="Arial Unicode MS" panose="020B0604020202020204" pitchFamily="34" charset="-128"/>
              </a:rPr>
              <a:t>; </a:t>
            </a:r>
            <a:r>
              <a:rPr lang="en-US" altLang="en-US" dirty="0">
                <a:solidFill>
                  <a:srgbClr val="666600"/>
                </a:solidFill>
                <a:latin typeface="Arial Unicode MS" panose="020B0604020202020204" pitchFamily="34" charset="-128"/>
              </a:rPr>
              <a:t>// </a:t>
            </a:r>
            <a:r>
              <a:rPr lang="en-US" altLang="en-US" dirty="0" smtClean="0">
                <a:solidFill>
                  <a:srgbClr val="666600"/>
                </a:solidFill>
                <a:latin typeface="Arial Unicode MS" panose="020B0604020202020204" pitchFamily="34" charset="-128"/>
              </a:rPr>
              <a:t>Explicit cast, the float could lose info</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dirty="0"/>
          </a:p>
        </p:txBody>
      </p:sp>
      <p:sp>
        <p:nvSpPr>
          <p:cNvPr id="4" name="Slide Number Placeholder 3"/>
          <p:cNvSpPr>
            <a:spLocks noGrp="1"/>
          </p:cNvSpPr>
          <p:nvPr>
            <p:ph type="sldNum" sz="quarter" idx="12"/>
          </p:nvPr>
        </p:nvSpPr>
        <p:spPr/>
        <p:txBody>
          <a:bodyPr/>
          <a:lstStyle/>
          <a:p>
            <a:r>
              <a:rPr lang="en-GB" dirty="0" smtClean="0">
                <a:solidFill>
                  <a:srgbClr val="DC5D2A"/>
                </a:solidFill>
              </a:rPr>
              <a:t>QUALITY. PRODUCTIVITY. INNOVATION.</a:t>
            </a:r>
            <a:endParaRPr lang="en-GB" dirty="0">
              <a:solidFill>
                <a:srgbClr val="DC5D2A"/>
              </a:solidFill>
            </a:endParaRPr>
          </a:p>
        </p:txBody>
      </p:sp>
      <p:sp>
        <p:nvSpPr>
          <p:cNvPr id="5" name="Title 4"/>
          <p:cNvSpPr>
            <a:spLocks noGrp="1"/>
          </p:cNvSpPr>
          <p:nvPr>
            <p:ph type="title"/>
          </p:nvPr>
        </p:nvSpPr>
        <p:spPr/>
        <p:txBody>
          <a:bodyPr/>
          <a:lstStyle/>
          <a:p>
            <a:r>
              <a:rPr lang="en-US" dirty="0" smtClean="0"/>
              <a:t>Primitive Type Casting</a:t>
            </a:r>
            <a:endParaRPr lang="en-US" dirty="0"/>
          </a:p>
        </p:txBody>
      </p:sp>
    </p:spTree>
    <p:extLst>
      <p:ext uri="{BB962C8B-B14F-4D97-AF65-F5344CB8AC3E}">
        <p14:creationId xmlns:p14="http://schemas.microsoft.com/office/powerpoint/2010/main" val="11201898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6160655" y="1942149"/>
            <a:ext cx="5193144" cy="4074930"/>
          </a:xfrm>
        </p:spPr>
        <p:txBody>
          <a:bodyPr/>
          <a:lstStyle/>
          <a:p>
            <a:pPr lvl="1" algn="just">
              <a:spcBef>
                <a:spcPts val="1000"/>
              </a:spcBef>
            </a:pPr>
            <a:r>
              <a:rPr lang="en-GB" sz="2000" dirty="0"/>
              <a:t>There are two types of reference variable casting: </a:t>
            </a:r>
            <a:r>
              <a:rPr lang="en-GB" sz="2000" i="1" dirty="0"/>
              <a:t>downcasting</a:t>
            </a:r>
            <a:r>
              <a:rPr lang="en-GB" sz="2000" dirty="0"/>
              <a:t> and </a:t>
            </a:r>
            <a:r>
              <a:rPr lang="en-GB" sz="2000" i="1" dirty="0"/>
              <a:t>upcasting</a:t>
            </a:r>
            <a:r>
              <a:rPr lang="en-GB" sz="2000" dirty="0"/>
              <a:t>.</a:t>
            </a:r>
          </a:p>
          <a:p>
            <a:pPr lvl="1" algn="just">
              <a:spcBef>
                <a:spcPts val="1000"/>
              </a:spcBef>
            </a:pPr>
            <a:r>
              <a:rPr lang="en-GB" sz="2000" i="1" dirty="0"/>
              <a:t>Downcasting</a:t>
            </a:r>
            <a:r>
              <a:rPr lang="en-GB" sz="2000" dirty="0"/>
              <a:t>: If we have a reference variable that refers to a subtype object, we can assign it to a reference variable of the subtype. We must make an explicit cast to do this and the result is that we can access the subtype’s members with this new reference variable.</a:t>
            </a:r>
          </a:p>
          <a:p>
            <a:pPr lvl="1" algn="just">
              <a:spcBef>
                <a:spcPts val="1000"/>
              </a:spcBef>
            </a:pPr>
            <a:r>
              <a:rPr lang="en-GB" sz="2000" i="1" dirty="0"/>
              <a:t>Upcasting</a:t>
            </a:r>
            <a:r>
              <a:rPr lang="en-GB" sz="2000" dirty="0"/>
              <a:t>: We can assign a reference variable to a supertype reference variable explicitly or implicitly. This is an inherently safe operation because the assignment restricts the access capabilities of the new variable.</a:t>
            </a:r>
            <a:endParaRPr lang="en-GB" sz="2000" i="1" dirty="0"/>
          </a:p>
          <a:p>
            <a:endParaRPr lang="en-US" dirty="0"/>
          </a:p>
        </p:txBody>
      </p:sp>
      <p:pic>
        <p:nvPicPr>
          <p:cNvPr id="6" name="Content Placeholder 5"/>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809625" y="1942149"/>
            <a:ext cx="5194300" cy="3749989"/>
          </a:xfrm>
        </p:spPr>
      </p:pic>
      <p:sp>
        <p:nvSpPr>
          <p:cNvPr id="4" name="Slide Number Placeholder 3"/>
          <p:cNvSpPr>
            <a:spLocks noGrp="1"/>
          </p:cNvSpPr>
          <p:nvPr>
            <p:ph type="sldNum" sz="quarter" idx="12"/>
          </p:nvPr>
        </p:nvSpPr>
        <p:spPr/>
        <p:txBody>
          <a:bodyPr/>
          <a:lstStyle/>
          <a:p>
            <a:r>
              <a:rPr lang="en-GB" dirty="0" smtClean="0">
                <a:solidFill>
                  <a:srgbClr val="DC5D2A"/>
                </a:solidFill>
              </a:rPr>
              <a:t>QUALITY. PRODUCTIVITY. INNOVATION.</a:t>
            </a:r>
            <a:endParaRPr lang="en-GB" dirty="0">
              <a:solidFill>
                <a:srgbClr val="DC5D2A"/>
              </a:solidFill>
            </a:endParaRPr>
          </a:p>
        </p:txBody>
      </p:sp>
      <p:sp>
        <p:nvSpPr>
          <p:cNvPr id="5" name="Title 4"/>
          <p:cNvSpPr>
            <a:spLocks noGrp="1"/>
          </p:cNvSpPr>
          <p:nvPr>
            <p:ph type="title"/>
          </p:nvPr>
        </p:nvSpPr>
        <p:spPr/>
        <p:txBody>
          <a:bodyPr/>
          <a:lstStyle/>
          <a:p>
            <a:r>
              <a:rPr lang="en-US" dirty="0"/>
              <a:t>Reference Type Casting</a:t>
            </a:r>
          </a:p>
        </p:txBody>
      </p:sp>
    </p:spTree>
    <p:extLst>
      <p:ext uri="{BB962C8B-B14F-4D97-AF65-F5344CB8AC3E}">
        <p14:creationId xmlns:p14="http://schemas.microsoft.com/office/powerpoint/2010/main" val="30959584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60655" y="2717442"/>
            <a:ext cx="5193144" cy="2189409"/>
          </a:xfrm>
        </p:spPr>
        <p:txBody>
          <a:bodyPr/>
          <a:lstStyle/>
          <a:p>
            <a:pPr lvl="1">
              <a:spcBef>
                <a:spcPts val="1000"/>
              </a:spcBef>
            </a:pPr>
            <a:r>
              <a:rPr lang="en-GB" sz="2000" dirty="0" smtClean="0"/>
              <a:t>By casting we are not actually changing the object itself, we are just labelling it differently. If we create a </a:t>
            </a:r>
            <a:r>
              <a:rPr lang="en-GB" sz="2000" i="1" dirty="0" smtClean="0"/>
              <a:t>Cat</a:t>
            </a:r>
            <a:r>
              <a:rPr lang="en-GB" sz="2000" dirty="0" smtClean="0"/>
              <a:t> and upcast it to </a:t>
            </a:r>
            <a:r>
              <a:rPr lang="en-GB" sz="2000" i="1" dirty="0" smtClean="0"/>
              <a:t>Animal</a:t>
            </a:r>
            <a:r>
              <a:rPr lang="en-GB" sz="2000" dirty="0" smtClean="0"/>
              <a:t>, then the object doesn’t stop from being a </a:t>
            </a:r>
            <a:r>
              <a:rPr lang="en-GB" sz="2000" i="1" dirty="0" smtClean="0"/>
              <a:t>Cat</a:t>
            </a:r>
            <a:r>
              <a:rPr lang="en-GB" sz="2000" dirty="0" smtClean="0"/>
              <a:t>. It’s still a </a:t>
            </a:r>
            <a:r>
              <a:rPr lang="en-GB" sz="2000" i="1" dirty="0" smtClean="0"/>
              <a:t>Cat</a:t>
            </a:r>
            <a:r>
              <a:rPr lang="en-GB" sz="2000" dirty="0" smtClean="0"/>
              <a:t>, but it’s just treated as any other </a:t>
            </a:r>
            <a:r>
              <a:rPr lang="en-GB" sz="2000" i="1" dirty="0" smtClean="0"/>
              <a:t>Animal</a:t>
            </a:r>
            <a:r>
              <a:rPr lang="en-GB" sz="2000" dirty="0" smtClean="0"/>
              <a:t> and it’s </a:t>
            </a:r>
            <a:r>
              <a:rPr lang="en-GB" sz="2000" i="1" dirty="0" smtClean="0"/>
              <a:t>Cat</a:t>
            </a:r>
            <a:r>
              <a:rPr lang="en-GB" sz="2000" dirty="0" smtClean="0"/>
              <a:t> properties are hidden until it’s downcasted to a </a:t>
            </a:r>
            <a:r>
              <a:rPr lang="en-GB" sz="2000" i="1" dirty="0" smtClean="0"/>
              <a:t>Cat</a:t>
            </a:r>
            <a:r>
              <a:rPr lang="en-GB" sz="2000" dirty="0" smtClean="0"/>
              <a:t> again.</a:t>
            </a:r>
            <a:endParaRPr lang="en-GB" sz="2000" dirty="0"/>
          </a:p>
          <a:p>
            <a:endParaRPr lang="en-US" dirty="0"/>
          </a:p>
        </p:txBody>
      </p:sp>
      <p:sp>
        <p:nvSpPr>
          <p:cNvPr id="4" name="Slide Number Placeholder 3"/>
          <p:cNvSpPr>
            <a:spLocks noGrp="1"/>
          </p:cNvSpPr>
          <p:nvPr>
            <p:ph type="sldNum" sz="quarter" idx="12"/>
          </p:nvPr>
        </p:nvSpPr>
        <p:spPr/>
        <p:txBody>
          <a:bodyPr/>
          <a:lstStyle/>
          <a:p>
            <a:r>
              <a:rPr lang="en-GB" dirty="0" smtClean="0">
                <a:solidFill>
                  <a:srgbClr val="DC5D2A"/>
                </a:solidFill>
              </a:rPr>
              <a:t>QUALITY. PRODUCTIVITY. INNOVATION.</a:t>
            </a:r>
            <a:endParaRPr lang="en-GB" dirty="0">
              <a:solidFill>
                <a:srgbClr val="DC5D2A"/>
              </a:solidFill>
            </a:endParaRPr>
          </a:p>
        </p:txBody>
      </p:sp>
      <p:sp>
        <p:nvSpPr>
          <p:cNvPr id="5" name="Title 4"/>
          <p:cNvSpPr>
            <a:spLocks noGrp="1"/>
          </p:cNvSpPr>
          <p:nvPr>
            <p:ph type="title"/>
          </p:nvPr>
        </p:nvSpPr>
        <p:spPr/>
        <p:txBody>
          <a:bodyPr/>
          <a:lstStyle/>
          <a:p>
            <a:r>
              <a:rPr lang="en-US" dirty="0"/>
              <a:t>Reference Type Casting</a:t>
            </a:r>
          </a:p>
        </p:txBody>
      </p:sp>
      <p:sp>
        <p:nvSpPr>
          <p:cNvPr id="6" name="Rectangle 1"/>
          <p:cNvSpPr>
            <a:spLocks noGrp="1" noChangeArrowheads="1"/>
          </p:cNvSpPr>
          <p:nvPr>
            <p:ph idx="13"/>
          </p:nvPr>
        </p:nvSpPr>
        <p:spPr bwMode="auto">
          <a:xfrm>
            <a:off x="810304" y="1451551"/>
            <a:ext cx="5297604" cy="4844815"/>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8700" rIns="9144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00088"/>
                </a:solidFill>
                <a:effectLst/>
                <a:latin typeface="Courier New" panose="02070309020205020404" pitchFamily="49" charset="0"/>
              </a:rPr>
              <a:t>class</a:t>
            </a:r>
            <a:r>
              <a:rPr kumimoji="0" lang="en-US" altLang="en-US" sz="1500" b="0" i="0" u="none" strike="noStrike" cap="none" normalizeH="0" baseline="0" dirty="0" smtClean="0">
                <a:ln>
                  <a:noFill/>
                </a:ln>
                <a:solidFill>
                  <a:srgbClr val="000000"/>
                </a:solidFill>
                <a:effectLst/>
                <a:latin typeface="Courier New" panose="02070309020205020404" pitchFamily="49" charset="0"/>
              </a:rPr>
              <a:t> </a:t>
            </a:r>
            <a:r>
              <a:rPr kumimoji="0" lang="en-US" altLang="en-US" sz="1500" b="0" i="0" u="none" strike="noStrike" cap="none" normalizeH="0" baseline="0" dirty="0" smtClean="0">
                <a:ln>
                  <a:noFill/>
                </a:ln>
                <a:solidFill>
                  <a:srgbClr val="660066"/>
                </a:solidFill>
                <a:effectLst/>
                <a:latin typeface="Courier New" panose="02070309020205020404" pitchFamily="49" charset="0"/>
              </a:rPr>
              <a:t>Animal</a:t>
            </a:r>
            <a:r>
              <a:rPr kumimoji="0" lang="en-US" altLang="en-US" sz="1500" b="0" i="0" u="none" strike="noStrike" cap="none" normalizeH="0" baseline="0" dirty="0" smtClean="0">
                <a:ln>
                  <a:noFill/>
                </a:ln>
                <a:solidFill>
                  <a:srgbClr val="000000"/>
                </a:solidFill>
                <a:effectLst/>
                <a:latin typeface="Courier New" panose="02070309020205020404" pitchFamily="49" charset="0"/>
              </a:rPr>
              <a:t> </a:t>
            </a:r>
            <a:r>
              <a:rPr kumimoji="0" lang="en-US" altLang="en-US" sz="1500" b="0" i="0" u="none" strike="noStrike" cap="none" normalizeH="0" baseline="0" dirty="0" smtClean="0">
                <a:ln>
                  <a:noFill/>
                </a:ln>
                <a:solidFill>
                  <a:srgbClr val="666600"/>
                </a:solidFill>
                <a:effectLst/>
                <a:latin typeface="Courier New" panose="02070309020205020404" pitchFamily="49" charset="0"/>
              </a:rPr>
              <a:t>{</a:t>
            </a:r>
            <a:r>
              <a:rPr kumimoji="0" lang="en-US" altLang="en-US" sz="1500"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00088"/>
                </a:solidFill>
                <a:effectLst/>
                <a:latin typeface="Courier New" panose="02070309020205020404" pitchFamily="49" charset="0"/>
              </a:rPr>
              <a:t>	int</a:t>
            </a:r>
            <a:r>
              <a:rPr kumimoji="0" lang="en-US" altLang="en-US" sz="1500" b="0" i="0" u="none" strike="noStrike" cap="none" normalizeH="0" baseline="0" dirty="0" smtClean="0">
                <a:ln>
                  <a:noFill/>
                </a:ln>
                <a:solidFill>
                  <a:srgbClr val="000000"/>
                </a:solidFill>
                <a:effectLst/>
                <a:latin typeface="Courier New" panose="02070309020205020404" pitchFamily="49" charset="0"/>
              </a:rPr>
              <a:t> health </a:t>
            </a:r>
            <a:r>
              <a:rPr kumimoji="0" lang="en-US" altLang="en-US" sz="1500" b="0" i="0" u="none" strike="noStrike" cap="none" normalizeH="0" baseline="0" dirty="0" smtClean="0">
                <a:ln>
                  <a:noFill/>
                </a:ln>
                <a:solidFill>
                  <a:srgbClr val="666600"/>
                </a:solidFill>
                <a:effectLst/>
                <a:latin typeface="Courier New" panose="02070309020205020404" pitchFamily="49" charset="0"/>
              </a:rPr>
              <a:t>=</a:t>
            </a:r>
            <a:r>
              <a:rPr kumimoji="0" lang="en-US" altLang="en-US" sz="1500" b="0" i="0" u="none" strike="noStrike" cap="none" normalizeH="0" baseline="0" dirty="0" smtClean="0">
                <a:ln>
                  <a:noFill/>
                </a:ln>
                <a:solidFill>
                  <a:srgbClr val="000000"/>
                </a:solidFill>
                <a:effectLst/>
                <a:latin typeface="Courier New" panose="02070309020205020404" pitchFamily="49" charset="0"/>
              </a:rPr>
              <a:t> </a:t>
            </a:r>
            <a:r>
              <a:rPr kumimoji="0" lang="en-US" altLang="en-US" sz="1500" b="0" i="0" u="none" strike="noStrike" cap="none" normalizeH="0" baseline="0" dirty="0" smtClean="0">
                <a:ln>
                  <a:noFill/>
                </a:ln>
                <a:solidFill>
                  <a:srgbClr val="006666"/>
                </a:solidFill>
                <a:effectLst/>
                <a:latin typeface="Courier New" panose="02070309020205020404" pitchFamily="49" charset="0"/>
              </a:rPr>
              <a:t>100</a:t>
            </a:r>
            <a:r>
              <a:rPr kumimoji="0" lang="en-US" altLang="en-US" sz="1500" b="0" i="0" u="none" strike="noStrike" cap="none" normalizeH="0" baseline="0" dirty="0" smtClean="0">
                <a:ln>
                  <a:noFill/>
                </a:ln>
                <a:solidFill>
                  <a:srgbClr val="666600"/>
                </a:solidFill>
                <a:effectLst/>
                <a:latin typeface="Courier New" panose="02070309020205020404" pitchFamily="49" charset="0"/>
              </a:rPr>
              <a:t>;</a:t>
            </a:r>
            <a:r>
              <a:rPr kumimoji="0" lang="en-US" altLang="en-US" sz="1500"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00088"/>
                </a:solidFill>
                <a:effectLst/>
                <a:latin typeface="Courier New" panose="02070309020205020404" pitchFamily="49" charset="0"/>
              </a:rPr>
              <a:t>class</a:t>
            </a:r>
            <a:r>
              <a:rPr kumimoji="0" lang="en-US" altLang="en-US" sz="1500" b="0" i="0" u="none" strike="noStrike" cap="none" normalizeH="0" baseline="0" dirty="0" smtClean="0">
                <a:ln>
                  <a:noFill/>
                </a:ln>
                <a:solidFill>
                  <a:srgbClr val="000000"/>
                </a:solidFill>
                <a:effectLst/>
                <a:latin typeface="Courier New" panose="02070309020205020404" pitchFamily="49" charset="0"/>
              </a:rPr>
              <a:t> </a:t>
            </a:r>
            <a:r>
              <a:rPr kumimoji="0" lang="en-US" altLang="en-US" sz="1500" b="0" i="0" u="none" strike="noStrike" cap="none" normalizeH="0" baseline="0" dirty="0" smtClean="0">
                <a:ln>
                  <a:noFill/>
                </a:ln>
                <a:solidFill>
                  <a:srgbClr val="660066"/>
                </a:solidFill>
                <a:effectLst/>
                <a:latin typeface="Courier New" panose="02070309020205020404" pitchFamily="49" charset="0"/>
              </a:rPr>
              <a:t>Mammal</a:t>
            </a:r>
            <a:r>
              <a:rPr kumimoji="0" lang="en-US" altLang="en-US" sz="1500" b="0" i="0" u="none" strike="noStrike" cap="none" normalizeH="0" baseline="0" dirty="0" smtClean="0">
                <a:ln>
                  <a:noFill/>
                </a:ln>
                <a:solidFill>
                  <a:srgbClr val="000000"/>
                </a:solidFill>
                <a:effectLst/>
                <a:latin typeface="Courier New" panose="02070309020205020404" pitchFamily="49" charset="0"/>
              </a:rPr>
              <a:t> </a:t>
            </a:r>
            <a:r>
              <a:rPr kumimoji="0" lang="en-US" altLang="en-US" sz="1500" b="0" i="0" u="none" strike="noStrike" cap="none" normalizeH="0" baseline="0" dirty="0" smtClean="0">
                <a:ln>
                  <a:noFill/>
                </a:ln>
                <a:solidFill>
                  <a:srgbClr val="000088"/>
                </a:solidFill>
                <a:effectLst/>
                <a:latin typeface="Courier New" panose="02070309020205020404" pitchFamily="49" charset="0"/>
              </a:rPr>
              <a:t>extends</a:t>
            </a:r>
            <a:r>
              <a:rPr kumimoji="0" lang="en-US" altLang="en-US" sz="1500" b="0" i="0" u="none" strike="noStrike" cap="none" normalizeH="0" baseline="0" dirty="0" smtClean="0">
                <a:ln>
                  <a:noFill/>
                </a:ln>
                <a:solidFill>
                  <a:srgbClr val="000000"/>
                </a:solidFill>
                <a:effectLst/>
                <a:latin typeface="Courier New" panose="02070309020205020404" pitchFamily="49" charset="0"/>
              </a:rPr>
              <a:t> </a:t>
            </a:r>
            <a:r>
              <a:rPr kumimoji="0" lang="en-US" altLang="en-US" sz="1500" b="0" i="0" u="none" strike="noStrike" cap="none" normalizeH="0" baseline="0" dirty="0" smtClean="0">
                <a:ln>
                  <a:noFill/>
                </a:ln>
                <a:solidFill>
                  <a:srgbClr val="660066"/>
                </a:solidFill>
                <a:effectLst/>
                <a:latin typeface="Courier New" panose="02070309020205020404" pitchFamily="49" charset="0"/>
              </a:rPr>
              <a:t>Animal</a:t>
            </a:r>
            <a:r>
              <a:rPr kumimoji="0" lang="en-US" altLang="en-US" sz="1500" b="0" i="0" u="none" strike="noStrike" cap="none" normalizeH="0" baseline="0" dirty="0" smtClean="0">
                <a:ln>
                  <a:noFill/>
                </a:ln>
                <a:solidFill>
                  <a:srgbClr val="000000"/>
                </a:solidFill>
                <a:effectLst/>
                <a:latin typeface="Courier New" panose="02070309020205020404" pitchFamily="49" charset="0"/>
              </a:rPr>
              <a:t> </a:t>
            </a:r>
            <a:r>
              <a:rPr kumimoji="0" lang="en-US" altLang="en-US" sz="1500" b="0" i="0" u="none" strike="noStrike" cap="none" normalizeH="0" baseline="0" dirty="0" smtClean="0">
                <a:ln>
                  <a:noFill/>
                </a:ln>
                <a:solidFill>
                  <a:srgbClr val="666600"/>
                </a:solidFill>
                <a:effectLst/>
                <a:latin typeface="Courier New" panose="02070309020205020404" pitchFamily="49" charset="0"/>
              </a:rPr>
              <a:t>{</a:t>
            </a:r>
            <a:r>
              <a:rPr kumimoji="0" lang="en-US" altLang="en-US" sz="1500" b="0" i="0" u="none" strike="noStrike" cap="none" normalizeH="0" baseline="0" dirty="0" smtClean="0">
                <a:ln>
                  <a:noFill/>
                </a:ln>
                <a:solidFill>
                  <a:srgbClr val="000000"/>
                </a:solidFill>
                <a:effectLst/>
                <a:latin typeface="Courier New" panose="02070309020205020404" pitchFamily="49" charset="0"/>
              </a:rPr>
              <a:t> </a:t>
            </a:r>
            <a:r>
              <a:rPr kumimoji="0" lang="en-US" altLang="en-US" sz="1500" b="0" i="0" u="none" strike="noStrike" cap="none" normalizeH="0" baseline="0" dirty="0" smtClean="0">
                <a:ln>
                  <a:noFill/>
                </a:ln>
                <a:solidFill>
                  <a:srgbClr val="666600"/>
                </a:solidFill>
                <a:effectLst/>
                <a:latin typeface="Courier New" panose="02070309020205020404" pitchFamily="49" charset="0"/>
              </a:rPr>
              <a:t>}</a:t>
            </a:r>
            <a:r>
              <a:rPr kumimoji="0" lang="en-US" altLang="en-US" sz="1500"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smtClean="0">
              <a:ln>
                <a:noFill/>
              </a:ln>
              <a:solidFill>
                <a:srgbClr val="00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00088"/>
                </a:solidFill>
                <a:effectLst/>
                <a:latin typeface="Courier New" panose="02070309020205020404" pitchFamily="49" charset="0"/>
              </a:rPr>
              <a:t>class</a:t>
            </a:r>
            <a:r>
              <a:rPr kumimoji="0" lang="en-US" altLang="en-US" sz="1500" b="0" i="0" u="none" strike="noStrike" cap="none" normalizeH="0" baseline="0" dirty="0" smtClean="0">
                <a:ln>
                  <a:noFill/>
                </a:ln>
                <a:solidFill>
                  <a:srgbClr val="000000"/>
                </a:solidFill>
                <a:effectLst/>
                <a:latin typeface="Courier New" panose="02070309020205020404" pitchFamily="49" charset="0"/>
              </a:rPr>
              <a:t> </a:t>
            </a:r>
            <a:r>
              <a:rPr kumimoji="0" lang="en-US" altLang="en-US" sz="1500" b="0" i="0" u="none" strike="noStrike" cap="none" normalizeH="0" baseline="0" dirty="0" smtClean="0">
                <a:ln>
                  <a:noFill/>
                </a:ln>
                <a:solidFill>
                  <a:srgbClr val="660066"/>
                </a:solidFill>
                <a:effectLst/>
                <a:latin typeface="Courier New" panose="02070309020205020404" pitchFamily="49" charset="0"/>
              </a:rPr>
              <a:t>Cat</a:t>
            </a:r>
            <a:r>
              <a:rPr kumimoji="0" lang="en-US" altLang="en-US" sz="1500" b="0" i="0" u="none" strike="noStrike" cap="none" normalizeH="0" baseline="0" dirty="0" smtClean="0">
                <a:ln>
                  <a:noFill/>
                </a:ln>
                <a:solidFill>
                  <a:srgbClr val="000000"/>
                </a:solidFill>
                <a:effectLst/>
                <a:latin typeface="Courier New" panose="02070309020205020404" pitchFamily="49" charset="0"/>
              </a:rPr>
              <a:t> </a:t>
            </a:r>
            <a:r>
              <a:rPr kumimoji="0" lang="en-US" altLang="en-US" sz="1500" b="0" i="0" u="none" strike="noStrike" cap="none" normalizeH="0" baseline="0" dirty="0" smtClean="0">
                <a:ln>
                  <a:noFill/>
                </a:ln>
                <a:solidFill>
                  <a:srgbClr val="000088"/>
                </a:solidFill>
                <a:effectLst/>
                <a:latin typeface="Courier New" panose="02070309020205020404" pitchFamily="49" charset="0"/>
              </a:rPr>
              <a:t>extends</a:t>
            </a:r>
            <a:r>
              <a:rPr kumimoji="0" lang="en-US" altLang="en-US" sz="1500" b="0" i="0" u="none" strike="noStrike" cap="none" normalizeH="0" baseline="0" dirty="0" smtClean="0">
                <a:ln>
                  <a:noFill/>
                </a:ln>
                <a:solidFill>
                  <a:srgbClr val="000000"/>
                </a:solidFill>
                <a:effectLst/>
                <a:latin typeface="Courier New" panose="02070309020205020404" pitchFamily="49" charset="0"/>
              </a:rPr>
              <a:t> </a:t>
            </a:r>
            <a:r>
              <a:rPr kumimoji="0" lang="en-US" altLang="en-US" sz="1500" b="0" i="0" u="none" strike="noStrike" cap="none" normalizeH="0" baseline="0" dirty="0" smtClean="0">
                <a:ln>
                  <a:noFill/>
                </a:ln>
                <a:solidFill>
                  <a:srgbClr val="660066"/>
                </a:solidFill>
                <a:effectLst/>
                <a:latin typeface="Courier New" panose="02070309020205020404" pitchFamily="49" charset="0"/>
              </a:rPr>
              <a:t>Mammal</a:t>
            </a:r>
            <a:r>
              <a:rPr kumimoji="0" lang="en-US" altLang="en-US" sz="1500" b="0" i="0" u="none" strike="noStrike" cap="none" normalizeH="0" baseline="0" dirty="0" smtClean="0">
                <a:ln>
                  <a:noFill/>
                </a:ln>
                <a:solidFill>
                  <a:srgbClr val="000000"/>
                </a:solidFill>
                <a:effectLst/>
                <a:latin typeface="Courier New" panose="02070309020205020404" pitchFamily="49" charset="0"/>
              </a:rPr>
              <a:t> </a:t>
            </a:r>
            <a:r>
              <a:rPr kumimoji="0" lang="en-US" altLang="en-US" sz="1500" b="0" i="0" u="none" strike="noStrike" cap="none" normalizeH="0" baseline="0" dirty="0" smtClean="0">
                <a:ln>
                  <a:noFill/>
                </a:ln>
                <a:solidFill>
                  <a:srgbClr val="666600"/>
                </a:solidFill>
                <a:effectLst/>
                <a:latin typeface="Courier New" panose="02070309020205020404" pitchFamily="49" charset="0"/>
              </a:rPr>
              <a:t>{</a:t>
            </a:r>
            <a:r>
              <a:rPr kumimoji="0" lang="en-US" altLang="en-US" sz="1500" b="0" i="0" u="none" strike="noStrike" cap="none" normalizeH="0" baseline="0" dirty="0" smtClean="0">
                <a:ln>
                  <a:noFill/>
                </a:ln>
                <a:solidFill>
                  <a:srgbClr val="000000"/>
                </a:solidFill>
                <a:effectLst/>
                <a:latin typeface="Courier New" panose="02070309020205020404" pitchFamily="49" charset="0"/>
              </a:rPr>
              <a:t> </a:t>
            </a:r>
            <a:r>
              <a:rPr kumimoji="0" lang="en-US" altLang="en-US" sz="1500" b="0" i="0" u="none" strike="noStrike" cap="none" normalizeH="0" baseline="0" dirty="0" smtClean="0">
                <a:ln>
                  <a:noFill/>
                </a:ln>
                <a:solidFill>
                  <a:srgbClr val="666600"/>
                </a:solidFill>
                <a:effectLst/>
                <a:latin typeface="Courier New" panose="02070309020205020404" pitchFamily="49" charset="0"/>
              </a:rPr>
              <a:t>}</a:t>
            </a:r>
            <a:r>
              <a:rPr kumimoji="0" lang="en-US" altLang="en-US" sz="1500"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smtClean="0">
              <a:ln>
                <a:noFill/>
              </a:ln>
              <a:solidFill>
                <a:srgbClr val="00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00088"/>
                </a:solidFill>
                <a:effectLst/>
                <a:latin typeface="Courier New" panose="02070309020205020404" pitchFamily="49" charset="0"/>
              </a:rPr>
              <a:t>class</a:t>
            </a:r>
            <a:r>
              <a:rPr kumimoji="0" lang="en-US" altLang="en-US" sz="1500" b="0" i="0" u="none" strike="noStrike" cap="none" normalizeH="0" baseline="0" dirty="0" smtClean="0">
                <a:ln>
                  <a:noFill/>
                </a:ln>
                <a:solidFill>
                  <a:srgbClr val="000000"/>
                </a:solidFill>
                <a:effectLst/>
                <a:latin typeface="Courier New" panose="02070309020205020404" pitchFamily="49" charset="0"/>
              </a:rPr>
              <a:t> </a:t>
            </a:r>
            <a:r>
              <a:rPr kumimoji="0" lang="en-US" altLang="en-US" sz="1500" b="0" i="0" u="none" strike="noStrike" cap="none" normalizeH="0" baseline="0" dirty="0" smtClean="0">
                <a:ln>
                  <a:noFill/>
                </a:ln>
                <a:solidFill>
                  <a:srgbClr val="660066"/>
                </a:solidFill>
                <a:effectLst/>
                <a:latin typeface="Courier New" panose="02070309020205020404" pitchFamily="49" charset="0"/>
              </a:rPr>
              <a:t>Dog</a:t>
            </a:r>
            <a:r>
              <a:rPr kumimoji="0" lang="en-US" altLang="en-US" sz="1500" b="0" i="0" u="none" strike="noStrike" cap="none" normalizeH="0" baseline="0" dirty="0" smtClean="0">
                <a:ln>
                  <a:noFill/>
                </a:ln>
                <a:solidFill>
                  <a:srgbClr val="000000"/>
                </a:solidFill>
                <a:effectLst/>
                <a:latin typeface="Courier New" panose="02070309020205020404" pitchFamily="49" charset="0"/>
              </a:rPr>
              <a:t> </a:t>
            </a:r>
            <a:r>
              <a:rPr kumimoji="0" lang="en-US" altLang="en-US" sz="1500" b="0" i="0" u="none" strike="noStrike" cap="none" normalizeH="0" baseline="0" dirty="0" smtClean="0">
                <a:ln>
                  <a:noFill/>
                </a:ln>
                <a:solidFill>
                  <a:srgbClr val="000088"/>
                </a:solidFill>
                <a:effectLst/>
                <a:latin typeface="Courier New" panose="02070309020205020404" pitchFamily="49" charset="0"/>
              </a:rPr>
              <a:t>extends</a:t>
            </a:r>
            <a:r>
              <a:rPr kumimoji="0" lang="en-US" altLang="en-US" sz="1500" b="0" i="0" u="none" strike="noStrike" cap="none" normalizeH="0" baseline="0" dirty="0" smtClean="0">
                <a:ln>
                  <a:noFill/>
                </a:ln>
                <a:solidFill>
                  <a:srgbClr val="000000"/>
                </a:solidFill>
                <a:effectLst/>
                <a:latin typeface="Courier New" panose="02070309020205020404" pitchFamily="49" charset="0"/>
              </a:rPr>
              <a:t> </a:t>
            </a:r>
            <a:r>
              <a:rPr kumimoji="0" lang="en-US" altLang="en-US" sz="1500" b="0" i="0" u="none" strike="noStrike" cap="none" normalizeH="0" baseline="0" dirty="0" smtClean="0">
                <a:ln>
                  <a:noFill/>
                </a:ln>
                <a:solidFill>
                  <a:srgbClr val="660066"/>
                </a:solidFill>
                <a:effectLst/>
                <a:latin typeface="Courier New" panose="02070309020205020404" pitchFamily="49" charset="0"/>
              </a:rPr>
              <a:t>Mammal</a:t>
            </a:r>
            <a:r>
              <a:rPr kumimoji="0" lang="en-US" altLang="en-US" sz="1500" b="0" i="0" u="none" strike="noStrike" cap="none" normalizeH="0" baseline="0" dirty="0" smtClean="0">
                <a:ln>
                  <a:noFill/>
                </a:ln>
                <a:solidFill>
                  <a:srgbClr val="000000"/>
                </a:solidFill>
                <a:effectLst/>
                <a:latin typeface="Courier New" panose="02070309020205020404" pitchFamily="49" charset="0"/>
              </a:rPr>
              <a:t> </a:t>
            </a:r>
            <a:r>
              <a:rPr kumimoji="0" lang="en-US" altLang="en-US" sz="1500" b="0" i="0" u="none" strike="noStrike" cap="none" normalizeH="0" baseline="0" dirty="0" smtClean="0">
                <a:ln>
                  <a:noFill/>
                </a:ln>
                <a:solidFill>
                  <a:srgbClr val="666600"/>
                </a:solidFill>
                <a:effectLst/>
                <a:latin typeface="Courier New" panose="02070309020205020404" pitchFamily="49" charset="0"/>
              </a:rPr>
              <a:t>{</a:t>
            </a:r>
            <a:r>
              <a:rPr kumimoji="0" lang="en-US" altLang="en-US" sz="1500" b="0" i="0" u="none" strike="noStrike" cap="none" normalizeH="0" baseline="0" dirty="0" smtClean="0">
                <a:ln>
                  <a:noFill/>
                </a:ln>
                <a:solidFill>
                  <a:srgbClr val="000000"/>
                </a:solidFill>
                <a:effectLst/>
                <a:latin typeface="Courier New" panose="02070309020205020404" pitchFamily="49" charset="0"/>
              </a:rPr>
              <a:t> </a:t>
            </a:r>
            <a:r>
              <a:rPr kumimoji="0" lang="en-US" altLang="en-US" sz="1500" b="0" i="0" u="none" strike="noStrike" cap="none" normalizeH="0" baseline="0" dirty="0" smtClean="0">
                <a:ln>
                  <a:noFill/>
                </a:ln>
                <a:solidFill>
                  <a:srgbClr val="666600"/>
                </a:solidFill>
                <a:effectLst/>
                <a:latin typeface="Courier New" panose="02070309020205020404" pitchFamily="49" charset="0"/>
              </a:rPr>
              <a:t>}</a:t>
            </a:r>
            <a:r>
              <a:rPr kumimoji="0" lang="en-US" altLang="en-US" sz="1500"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smtClean="0">
              <a:ln>
                <a:noFill/>
              </a:ln>
              <a:solidFill>
                <a:srgbClr val="00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00088"/>
                </a:solidFill>
                <a:effectLst/>
                <a:latin typeface="Courier New" panose="02070309020205020404" pitchFamily="49" charset="0"/>
              </a:rPr>
              <a:t>public</a:t>
            </a:r>
            <a:r>
              <a:rPr kumimoji="0" lang="en-US" altLang="en-US" sz="1500" b="0" i="0" u="none" strike="noStrike" cap="none" normalizeH="0" baseline="0" dirty="0" smtClean="0">
                <a:ln>
                  <a:noFill/>
                </a:ln>
                <a:solidFill>
                  <a:srgbClr val="000000"/>
                </a:solidFill>
                <a:effectLst/>
                <a:latin typeface="Courier New" panose="02070309020205020404" pitchFamily="49" charset="0"/>
              </a:rPr>
              <a:t> </a:t>
            </a:r>
            <a:r>
              <a:rPr kumimoji="0" lang="en-US" altLang="en-US" sz="1500" b="0" i="0" u="none" strike="noStrike" cap="none" normalizeH="0" baseline="0" dirty="0" smtClean="0">
                <a:ln>
                  <a:noFill/>
                </a:ln>
                <a:solidFill>
                  <a:srgbClr val="000088"/>
                </a:solidFill>
                <a:effectLst/>
                <a:latin typeface="Courier New" panose="02070309020205020404" pitchFamily="49" charset="0"/>
              </a:rPr>
              <a:t>class</a:t>
            </a:r>
            <a:r>
              <a:rPr kumimoji="0" lang="en-US" altLang="en-US" sz="1500" b="0" i="0" u="none" strike="noStrike" cap="none" normalizeH="0" baseline="0" dirty="0" smtClean="0">
                <a:ln>
                  <a:noFill/>
                </a:ln>
                <a:solidFill>
                  <a:srgbClr val="000000"/>
                </a:solidFill>
                <a:effectLst/>
                <a:latin typeface="Courier New" panose="02070309020205020404" pitchFamily="49" charset="0"/>
              </a:rPr>
              <a:t> </a:t>
            </a:r>
            <a:r>
              <a:rPr kumimoji="0" lang="en-US" altLang="en-US" sz="1500" b="0" i="0" u="none" strike="noStrike" cap="none" normalizeH="0" baseline="0" dirty="0" smtClean="0">
                <a:ln>
                  <a:noFill/>
                </a:ln>
                <a:solidFill>
                  <a:srgbClr val="660066"/>
                </a:solidFill>
                <a:effectLst/>
                <a:latin typeface="Courier New" panose="02070309020205020404" pitchFamily="49" charset="0"/>
              </a:rPr>
              <a:t>Test</a:t>
            </a:r>
            <a:r>
              <a:rPr kumimoji="0" lang="en-US" altLang="en-US" sz="1500" b="0" i="0" u="none" strike="noStrike" cap="none" normalizeH="0" baseline="0" dirty="0" smtClean="0">
                <a:ln>
                  <a:noFill/>
                </a:ln>
                <a:solidFill>
                  <a:srgbClr val="000000"/>
                </a:solidFill>
                <a:effectLst/>
                <a:latin typeface="Courier New" panose="02070309020205020404" pitchFamily="49" charset="0"/>
              </a:rPr>
              <a:t> </a:t>
            </a:r>
            <a:r>
              <a:rPr kumimoji="0" lang="en-US" altLang="en-US" sz="1500" b="0" i="0" u="none" strike="noStrike" cap="none" normalizeH="0" baseline="0" dirty="0" smtClean="0">
                <a:ln>
                  <a:noFill/>
                </a:ln>
                <a:solidFill>
                  <a:srgbClr val="666600"/>
                </a:solidFill>
                <a:effectLst/>
                <a:latin typeface="Courier New" panose="02070309020205020404" pitchFamily="49" charset="0"/>
              </a:rPr>
              <a:t>{</a:t>
            </a:r>
            <a:r>
              <a:rPr kumimoji="0" lang="en-US" altLang="en-US" sz="1500" b="0" i="0" u="none" strike="noStrike" cap="none" normalizeH="0" baseline="0" dirty="0" smtClean="0">
                <a:ln>
                  <a:noFill/>
                </a:ln>
                <a:solidFill>
                  <a:srgbClr val="000000"/>
                </a:solidFill>
                <a:effectLst/>
                <a:latin typeface="Courier New" panose="02070309020205020404" pitchFamily="49" charset="0"/>
              </a:rPr>
              <a:t> </a:t>
            </a:r>
          </a:p>
          <a:p>
            <a:pPr lvl="2" eaLnBrk="0" fontAlgn="base" hangingPunct="0">
              <a:lnSpc>
                <a:spcPct val="100000"/>
              </a:lnSpc>
              <a:spcBef>
                <a:spcPct val="0"/>
              </a:spcBef>
              <a:spcAft>
                <a:spcPct val="0"/>
              </a:spcAft>
              <a:buFontTx/>
              <a:buNone/>
            </a:pPr>
            <a:r>
              <a:rPr kumimoji="0" lang="en-US" altLang="en-US" b="0" i="0" u="none" strike="noStrike" cap="none" normalizeH="0" baseline="0" dirty="0" smtClean="0">
                <a:ln>
                  <a:noFill/>
                </a:ln>
                <a:solidFill>
                  <a:srgbClr val="000088"/>
                </a:solidFill>
                <a:effectLst/>
                <a:latin typeface="Courier New" panose="02070309020205020404" pitchFamily="49" charset="0"/>
              </a:rPr>
              <a:t>public</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000088"/>
                </a:solidFill>
                <a:effectLst/>
                <a:latin typeface="Courier New" panose="02070309020205020404" pitchFamily="49" charset="0"/>
              </a:rPr>
              <a:t>static</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000088"/>
                </a:solidFill>
                <a:effectLst/>
                <a:latin typeface="Courier New" panose="02070309020205020404" pitchFamily="49" charset="0"/>
              </a:rPr>
              <a:t>void</a:t>
            </a:r>
            <a:r>
              <a:rPr kumimoji="0" lang="en-US" altLang="en-US" b="0" i="0" u="none" strike="noStrike" cap="none" normalizeH="0" baseline="0" dirty="0" smtClean="0">
                <a:ln>
                  <a:noFill/>
                </a:ln>
                <a:solidFill>
                  <a:srgbClr val="000000"/>
                </a:solidFill>
                <a:effectLst/>
                <a:latin typeface="Courier New" panose="02070309020205020404" pitchFamily="49" charset="0"/>
              </a:rPr>
              <a:t> main</a:t>
            </a:r>
            <a:r>
              <a:rPr kumimoji="0" lang="en-US" altLang="en-US" b="0" i="0" u="none" strike="noStrike" cap="none" normalizeH="0" baseline="0" dirty="0" smtClean="0">
                <a:ln>
                  <a:noFill/>
                </a:ln>
                <a:solidFill>
                  <a:srgbClr val="666600"/>
                </a:solidFill>
                <a:effectLst/>
                <a:latin typeface="Courier New" panose="02070309020205020404" pitchFamily="49" charset="0"/>
              </a:rPr>
              <a:t>(</a:t>
            </a:r>
            <a:r>
              <a:rPr kumimoji="0" lang="en-US" altLang="en-US" b="0" i="0" u="none" strike="noStrike" cap="none" normalizeH="0" baseline="0" dirty="0" smtClean="0">
                <a:ln>
                  <a:noFill/>
                </a:ln>
                <a:solidFill>
                  <a:srgbClr val="660066"/>
                </a:solidFill>
                <a:effectLst/>
                <a:latin typeface="Courier New" panose="02070309020205020404" pitchFamily="49" charset="0"/>
              </a:rPr>
              <a:t>String</a:t>
            </a:r>
            <a:r>
              <a:rPr kumimoji="0" lang="en-US" altLang="en-US" b="0" i="0" u="none" strike="noStrike" cap="none" normalizeH="0" baseline="0" dirty="0" smtClean="0">
                <a:ln>
                  <a:noFill/>
                </a:ln>
                <a:solidFill>
                  <a:srgbClr val="666600"/>
                </a:solidFill>
                <a:effectLst/>
                <a:latin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rPr>
              <a:t> args</a:t>
            </a:r>
            <a:r>
              <a:rPr kumimoji="0" lang="en-US" altLang="en-US" b="0" i="0" u="none" strike="noStrike" cap="none" normalizeH="0" baseline="0" dirty="0" smtClean="0">
                <a:ln>
                  <a:noFill/>
                </a:ln>
                <a:solidFill>
                  <a:srgbClr val="666600"/>
                </a:solidFill>
                <a:effectLst/>
                <a:latin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p>
          <a:p>
            <a:pPr marL="629100" lvl="3" indent="0" eaLnBrk="0" fontAlgn="base" hangingPunct="0">
              <a:lnSpc>
                <a:spcPct val="100000"/>
              </a:lnSpc>
              <a:spcBef>
                <a:spcPct val="0"/>
              </a:spcBef>
              <a:spcAft>
                <a:spcPct val="0"/>
              </a:spcAft>
              <a:buNone/>
            </a:pPr>
            <a:r>
              <a:rPr lang="en-US" altLang="en-US" sz="1500" b="0" dirty="0">
                <a:solidFill>
                  <a:srgbClr val="660066"/>
                </a:solidFill>
                <a:latin typeface="Courier New" panose="02070309020205020404" pitchFamily="49" charset="0"/>
                <a:cs typeface="Courier New" panose="02070309020205020404" pitchFamily="49" charset="0"/>
              </a:rPr>
              <a:t>Cat</a:t>
            </a:r>
            <a:r>
              <a:rPr lang="en-US" altLang="en-US" sz="1500" b="0" dirty="0">
                <a:solidFill>
                  <a:srgbClr val="000000"/>
                </a:solidFill>
                <a:latin typeface="Courier New" panose="02070309020205020404" pitchFamily="49" charset="0"/>
                <a:cs typeface="Courier New" panose="02070309020205020404" pitchFamily="49" charset="0"/>
              </a:rPr>
              <a:t> c </a:t>
            </a:r>
            <a:r>
              <a:rPr lang="en-US" altLang="en-US" sz="1500" b="0" dirty="0">
                <a:solidFill>
                  <a:srgbClr val="666600"/>
                </a:solidFill>
                <a:latin typeface="Courier New" panose="02070309020205020404" pitchFamily="49" charset="0"/>
                <a:cs typeface="Courier New" panose="02070309020205020404" pitchFamily="49" charset="0"/>
              </a:rPr>
              <a:t>=</a:t>
            </a:r>
            <a:r>
              <a:rPr lang="en-US" altLang="en-US" sz="1500" b="0" dirty="0">
                <a:solidFill>
                  <a:srgbClr val="000000"/>
                </a:solidFill>
                <a:latin typeface="Courier New" panose="02070309020205020404" pitchFamily="49" charset="0"/>
                <a:cs typeface="Courier New" panose="02070309020205020404" pitchFamily="49" charset="0"/>
              </a:rPr>
              <a:t> </a:t>
            </a:r>
            <a:r>
              <a:rPr lang="en-US" altLang="en-US" sz="1500" b="0" dirty="0">
                <a:solidFill>
                  <a:srgbClr val="000088"/>
                </a:solidFill>
                <a:latin typeface="Courier New" panose="02070309020205020404" pitchFamily="49" charset="0"/>
                <a:cs typeface="Courier New" panose="02070309020205020404" pitchFamily="49" charset="0"/>
              </a:rPr>
              <a:t>new</a:t>
            </a:r>
            <a:r>
              <a:rPr lang="en-US" altLang="en-US" sz="1500" b="0" dirty="0">
                <a:solidFill>
                  <a:srgbClr val="000000"/>
                </a:solidFill>
                <a:latin typeface="Courier New" panose="02070309020205020404" pitchFamily="49" charset="0"/>
                <a:cs typeface="Courier New" panose="02070309020205020404" pitchFamily="49" charset="0"/>
              </a:rPr>
              <a:t> </a:t>
            </a:r>
            <a:r>
              <a:rPr lang="en-US" altLang="en-US" sz="1500" b="0" dirty="0">
                <a:solidFill>
                  <a:srgbClr val="660066"/>
                </a:solidFill>
                <a:latin typeface="Courier New" panose="02070309020205020404" pitchFamily="49" charset="0"/>
                <a:cs typeface="Courier New" panose="02070309020205020404" pitchFamily="49" charset="0"/>
              </a:rPr>
              <a:t>Cat</a:t>
            </a:r>
            <a:r>
              <a:rPr lang="en-US" altLang="en-US" sz="1500" b="0" dirty="0">
                <a:solidFill>
                  <a:srgbClr val="666600"/>
                </a:solidFill>
                <a:latin typeface="Courier New" panose="02070309020205020404" pitchFamily="49" charset="0"/>
                <a:cs typeface="Courier New" panose="02070309020205020404" pitchFamily="49" charset="0"/>
              </a:rPr>
              <a:t>();</a:t>
            </a:r>
            <a:r>
              <a:rPr lang="en-US" altLang="en-US" sz="1500" b="0" dirty="0">
                <a:solidFill>
                  <a:srgbClr val="000000"/>
                </a:solidFill>
                <a:latin typeface="Courier New" panose="02070309020205020404" pitchFamily="49" charset="0"/>
                <a:cs typeface="Courier New" panose="02070309020205020404" pitchFamily="49" charset="0"/>
              </a:rPr>
              <a:t> </a:t>
            </a:r>
          </a:p>
          <a:p>
            <a:pPr marL="629100" lvl="3" indent="0" eaLnBrk="0" fontAlgn="base" hangingPunct="0">
              <a:lnSpc>
                <a:spcPct val="100000"/>
              </a:lnSpc>
              <a:spcBef>
                <a:spcPct val="0"/>
              </a:spcBef>
              <a:spcAft>
                <a:spcPct val="0"/>
              </a:spcAft>
              <a:buNone/>
            </a:pPr>
            <a:r>
              <a:rPr lang="en-US" altLang="en-US" sz="1500" b="0" dirty="0">
                <a:solidFill>
                  <a:srgbClr val="660066"/>
                </a:solidFill>
                <a:latin typeface="Courier New" panose="02070309020205020404" pitchFamily="49" charset="0"/>
                <a:cs typeface="Courier New" panose="02070309020205020404" pitchFamily="49" charset="0"/>
              </a:rPr>
              <a:t>System</a:t>
            </a:r>
            <a:r>
              <a:rPr lang="en-US" altLang="en-US" sz="1500" b="0" dirty="0">
                <a:solidFill>
                  <a:srgbClr val="666600"/>
                </a:solidFill>
                <a:latin typeface="Courier New" panose="02070309020205020404" pitchFamily="49" charset="0"/>
                <a:cs typeface="Courier New" panose="02070309020205020404" pitchFamily="49" charset="0"/>
              </a:rPr>
              <a:t>.</a:t>
            </a:r>
            <a:r>
              <a:rPr lang="en-US" altLang="en-US" sz="1500" b="0" dirty="0">
                <a:solidFill>
                  <a:srgbClr val="000088"/>
                </a:solidFill>
                <a:latin typeface="Courier New" panose="02070309020205020404" pitchFamily="49" charset="0"/>
                <a:cs typeface="Courier New" panose="02070309020205020404" pitchFamily="49" charset="0"/>
              </a:rPr>
              <a:t>out</a:t>
            </a:r>
            <a:r>
              <a:rPr lang="en-US" altLang="en-US" sz="1500" b="0" dirty="0">
                <a:solidFill>
                  <a:srgbClr val="666600"/>
                </a:solidFill>
                <a:latin typeface="Courier New" panose="02070309020205020404" pitchFamily="49" charset="0"/>
                <a:cs typeface="Courier New" panose="02070309020205020404" pitchFamily="49" charset="0"/>
              </a:rPr>
              <a:t>.</a:t>
            </a:r>
            <a:r>
              <a:rPr lang="en-US" altLang="en-US" sz="1500" b="0" dirty="0">
                <a:solidFill>
                  <a:srgbClr val="000000"/>
                </a:solidFill>
                <a:latin typeface="Courier New" panose="02070309020205020404" pitchFamily="49" charset="0"/>
                <a:cs typeface="Courier New" panose="02070309020205020404" pitchFamily="49" charset="0"/>
              </a:rPr>
              <a:t>println</a:t>
            </a:r>
            <a:r>
              <a:rPr lang="en-US" altLang="en-US" sz="1500" b="0" dirty="0">
                <a:solidFill>
                  <a:srgbClr val="666600"/>
                </a:solidFill>
                <a:latin typeface="Courier New" panose="02070309020205020404" pitchFamily="49" charset="0"/>
                <a:cs typeface="Courier New" panose="02070309020205020404" pitchFamily="49" charset="0"/>
              </a:rPr>
              <a:t>(</a:t>
            </a:r>
            <a:r>
              <a:rPr lang="en-US" altLang="en-US" sz="1500" b="0" dirty="0">
                <a:solidFill>
                  <a:srgbClr val="000000"/>
                </a:solidFill>
                <a:latin typeface="Courier New" panose="02070309020205020404" pitchFamily="49" charset="0"/>
                <a:cs typeface="Courier New" panose="02070309020205020404" pitchFamily="49" charset="0"/>
              </a:rPr>
              <a:t>c</a:t>
            </a:r>
            <a:r>
              <a:rPr lang="en-US" altLang="en-US" sz="1500" b="0" dirty="0">
                <a:solidFill>
                  <a:srgbClr val="666600"/>
                </a:solidFill>
                <a:latin typeface="Courier New" panose="02070309020205020404" pitchFamily="49" charset="0"/>
                <a:cs typeface="Courier New" panose="02070309020205020404" pitchFamily="49" charset="0"/>
              </a:rPr>
              <a:t>);</a:t>
            </a:r>
            <a:r>
              <a:rPr lang="en-US" altLang="en-US" sz="1500" b="0" dirty="0">
                <a:solidFill>
                  <a:srgbClr val="000000"/>
                </a:solidFill>
                <a:latin typeface="Courier New" panose="02070309020205020404" pitchFamily="49" charset="0"/>
                <a:cs typeface="Courier New" panose="02070309020205020404" pitchFamily="49" charset="0"/>
              </a:rPr>
              <a:t> </a:t>
            </a:r>
          </a:p>
          <a:p>
            <a:pPr marL="629100" lvl="3" indent="0" eaLnBrk="0" fontAlgn="base" hangingPunct="0">
              <a:lnSpc>
                <a:spcPct val="100000"/>
              </a:lnSpc>
              <a:spcBef>
                <a:spcPct val="0"/>
              </a:spcBef>
              <a:spcAft>
                <a:spcPct val="0"/>
              </a:spcAft>
              <a:buNone/>
            </a:pPr>
            <a:r>
              <a:rPr lang="en-US" altLang="en-US" sz="1500" b="0" dirty="0">
                <a:solidFill>
                  <a:srgbClr val="660066"/>
                </a:solidFill>
                <a:latin typeface="Courier New" panose="02070309020205020404" pitchFamily="49" charset="0"/>
                <a:cs typeface="Courier New" panose="02070309020205020404" pitchFamily="49" charset="0"/>
              </a:rPr>
              <a:t>Mammal</a:t>
            </a:r>
            <a:r>
              <a:rPr lang="en-US" altLang="en-US" sz="1500" b="0" dirty="0">
                <a:solidFill>
                  <a:srgbClr val="000000"/>
                </a:solidFill>
                <a:latin typeface="Courier New" panose="02070309020205020404" pitchFamily="49" charset="0"/>
                <a:cs typeface="Courier New" panose="02070309020205020404" pitchFamily="49" charset="0"/>
              </a:rPr>
              <a:t> m </a:t>
            </a:r>
            <a:r>
              <a:rPr lang="en-US" altLang="en-US" sz="1500" b="0" dirty="0">
                <a:solidFill>
                  <a:srgbClr val="666600"/>
                </a:solidFill>
                <a:latin typeface="Courier New" panose="02070309020205020404" pitchFamily="49" charset="0"/>
                <a:cs typeface="Courier New" panose="02070309020205020404" pitchFamily="49" charset="0"/>
              </a:rPr>
              <a:t>=</a:t>
            </a:r>
            <a:r>
              <a:rPr lang="en-US" altLang="en-US" sz="1500" b="0" dirty="0">
                <a:solidFill>
                  <a:srgbClr val="000000"/>
                </a:solidFill>
                <a:latin typeface="Courier New" panose="02070309020205020404" pitchFamily="49" charset="0"/>
                <a:cs typeface="Courier New" panose="02070309020205020404" pitchFamily="49" charset="0"/>
              </a:rPr>
              <a:t> c</a:t>
            </a:r>
            <a:r>
              <a:rPr lang="en-US" altLang="en-US" sz="1500" b="0" dirty="0">
                <a:solidFill>
                  <a:srgbClr val="666600"/>
                </a:solidFill>
                <a:latin typeface="Courier New" panose="02070309020205020404" pitchFamily="49" charset="0"/>
                <a:cs typeface="Courier New" panose="02070309020205020404" pitchFamily="49" charset="0"/>
              </a:rPr>
              <a:t>;</a:t>
            </a:r>
            <a:r>
              <a:rPr lang="en-US" altLang="en-US" sz="1500" b="0" dirty="0">
                <a:solidFill>
                  <a:srgbClr val="000000"/>
                </a:solidFill>
                <a:latin typeface="Courier New" panose="02070309020205020404" pitchFamily="49" charset="0"/>
                <a:cs typeface="Courier New" panose="02070309020205020404" pitchFamily="49" charset="0"/>
              </a:rPr>
              <a:t> </a:t>
            </a:r>
            <a:r>
              <a:rPr lang="en-US" altLang="en-US" sz="1500" b="0" dirty="0">
                <a:solidFill>
                  <a:srgbClr val="880000"/>
                </a:solidFill>
                <a:latin typeface="Courier New" panose="02070309020205020404" pitchFamily="49" charset="0"/>
                <a:cs typeface="Courier New" panose="02070309020205020404" pitchFamily="49" charset="0"/>
              </a:rPr>
              <a:t>// upcasting</a:t>
            </a:r>
            <a:r>
              <a:rPr lang="en-US" altLang="en-US" sz="1500" b="0" dirty="0">
                <a:solidFill>
                  <a:srgbClr val="000000"/>
                </a:solidFill>
                <a:latin typeface="Courier New" panose="02070309020205020404" pitchFamily="49" charset="0"/>
                <a:cs typeface="Courier New" panose="02070309020205020404" pitchFamily="49" charset="0"/>
              </a:rPr>
              <a:t> </a:t>
            </a:r>
          </a:p>
          <a:p>
            <a:pPr marL="629100" lvl="3" indent="0" eaLnBrk="0" fontAlgn="base" hangingPunct="0">
              <a:lnSpc>
                <a:spcPct val="100000"/>
              </a:lnSpc>
              <a:spcBef>
                <a:spcPct val="0"/>
              </a:spcBef>
              <a:spcAft>
                <a:spcPct val="0"/>
              </a:spcAft>
              <a:buNone/>
            </a:pPr>
            <a:r>
              <a:rPr lang="en-US" altLang="en-US" sz="1500" b="0" dirty="0">
                <a:solidFill>
                  <a:srgbClr val="660066"/>
                </a:solidFill>
                <a:latin typeface="Courier New" panose="02070309020205020404" pitchFamily="49" charset="0"/>
                <a:cs typeface="Courier New" panose="02070309020205020404" pitchFamily="49" charset="0"/>
              </a:rPr>
              <a:t>System</a:t>
            </a:r>
            <a:r>
              <a:rPr lang="en-US" altLang="en-US" sz="1500" b="0" dirty="0">
                <a:solidFill>
                  <a:srgbClr val="666600"/>
                </a:solidFill>
                <a:latin typeface="Courier New" panose="02070309020205020404" pitchFamily="49" charset="0"/>
                <a:cs typeface="Courier New" panose="02070309020205020404" pitchFamily="49" charset="0"/>
              </a:rPr>
              <a:t>.</a:t>
            </a:r>
            <a:r>
              <a:rPr lang="en-US" altLang="en-US" sz="1500" b="0" dirty="0">
                <a:solidFill>
                  <a:srgbClr val="000088"/>
                </a:solidFill>
                <a:latin typeface="Courier New" panose="02070309020205020404" pitchFamily="49" charset="0"/>
                <a:cs typeface="Courier New" panose="02070309020205020404" pitchFamily="49" charset="0"/>
              </a:rPr>
              <a:t>out</a:t>
            </a:r>
            <a:r>
              <a:rPr lang="en-US" altLang="en-US" sz="1500" b="0" dirty="0">
                <a:solidFill>
                  <a:srgbClr val="666600"/>
                </a:solidFill>
                <a:latin typeface="Courier New" panose="02070309020205020404" pitchFamily="49" charset="0"/>
                <a:cs typeface="Courier New" panose="02070309020205020404" pitchFamily="49" charset="0"/>
              </a:rPr>
              <a:t>.</a:t>
            </a:r>
            <a:r>
              <a:rPr lang="en-US" altLang="en-US" sz="1500" b="0" dirty="0">
                <a:solidFill>
                  <a:srgbClr val="000000"/>
                </a:solidFill>
                <a:latin typeface="Courier New" panose="02070309020205020404" pitchFamily="49" charset="0"/>
                <a:cs typeface="Courier New" panose="02070309020205020404" pitchFamily="49" charset="0"/>
              </a:rPr>
              <a:t>println</a:t>
            </a:r>
            <a:r>
              <a:rPr lang="en-US" altLang="en-US" sz="1500" b="0" dirty="0">
                <a:solidFill>
                  <a:srgbClr val="666600"/>
                </a:solidFill>
                <a:latin typeface="Courier New" panose="02070309020205020404" pitchFamily="49" charset="0"/>
                <a:cs typeface="Courier New" panose="02070309020205020404" pitchFamily="49" charset="0"/>
              </a:rPr>
              <a:t>(</a:t>
            </a:r>
            <a:r>
              <a:rPr lang="en-US" altLang="en-US" sz="1500" b="0" dirty="0">
                <a:solidFill>
                  <a:srgbClr val="000000"/>
                </a:solidFill>
                <a:latin typeface="Courier New" panose="02070309020205020404" pitchFamily="49" charset="0"/>
                <a:cs typeface="Courier New" panose="02070309020205020404" pitchFamily="49" charset="0"/>
              </a:rPr>
              <a:t>m</a:t>
            </a:r>
            <a:r>
              <a:rPr lang="en-US" altLang="en-US" sz="1500" b="0" dirty="0">
                <a:solidFill>
                  <a:srgbClr val="666600"/>
                </a:solidFill>
                <a:latin typeface="Courier New" panose="02070309020205020404" pitchFamily="49" charset="0"/>
                <a:cs typeface="Courier New" panose="02070309020205020404" pitchFamily="49" charset="0"/>
              </a:rPr>
              <a:t>);</a:t>
            </a:r>
            <a:r>
              <a:rPr lang="en-US" altLang="en-US" sz="1500" b="0" dirty="0">
                <a:solidFill>
                  <a:schemeClr val="tx1"/>
                </a:solidFill>
              </a:rPr>
              <a:t> </a:t>
            </a:r>
            <a:endParaRPr lang="en-US" altLang="en-US" sz="1500" b="0" dirty="0">
              <a:solidFill>
                <a:schemeClr val="tx1"/>
              </a:solidFill>
              <a:latin typeface="Arial" panose="020B0604020202020204" pitchFamily="34" charset="0"/>
            </a:endParaRPr>
          </a:p>
          <a:p>
            <a:pPr lvl="2" eaLnBrk="0" fontAlgn="base" hangingPunct="0">
              <a:lnSpc>
                <a:spcPct val="100000"/>
              </a:lnSpc>
              <a:spcBef>
                <a:spcPct val="0"/>
              </a:spcBef>
              <a:spcAft>
                <a:spcPct val="0"/>
              </a:spcAft>
              <a:buFontTx/>
              <a:buNone/>
            </a:pPr>
            <a:r>
              <a:rPr kumimoji="0" lang="en-US" altLang="en-US" b="0" i="0" u="none" strike="noStrike" cap="none" normalizeH="0" baseline="0" dirty="0" smtClean="0">
                <a:ln>
                  <a:noFill/>
                </a:ln>
                <a:solidFill>
                  <a:srgbClr val="666600"/>
                </a:solidFill>
                <a:effectLst/>
                <a:latin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666600"/>
                </a:solidFill>
                <a:effectLst/>
                <a:latin typeface="Courier New" panose="02070309020205020404" pitchFamily="49" charset="0"/>
              </a:rPr>
              <a:t>}</a:t>
            </a:r>
            <a:r>
              <a:rPr kumimoji="0" lang="en-US" altLang="en-US" sz="1500" b="0" i="0" u="none" strike="noStrike" cap="none" normalizeH="0" baseline="0" dirty="0" smtClean="0">
                <a:ln>
                  <a:noFill/>
                </a:ln>
                <a:solidFill>
                  <a:schemeClr val="tx1"/>
                </a:solidFill>
                <a:effectLst/>
              </a:rPr>
              <a:t> </a:t>
            </a:r>
          </a:p>
          <a:p>
            <a:pPr eaLnBrk="0" fontAlgn="base" hangingPunct="0">
              <a:lnSpc>
                <a:spcPct val="100000"/>
              </a:lnSpc>
              <a:spcBef>
                <a:spcPct val="0"/>
              </a:spcBef>
              <a:spcAft>
                <a:spcPct val="0"/>
              </a:spcAft>
            </a:pPr>
            <a:r>
              <a:rPr lang="en-US" altLang="en-US" sz="1400" b="0" dirty="0">
                <a:solidFill>
                  <a:srgbClr val="880000"/>
                </a:solidFill>
                <a:latin typeface="Courier New" panose="02070309020205020404" pitchFamily="49" charset="0"/>
                <a:cs typeface="Courier New" panose="02070309020205020404" pitchFamily="49" charset="0"/>
              </a:rPr>
              <a:t>/* This printed: </a:t>
            </a:r>
            <a:r>
              <a:rPr lang="en-US" altLang="en-US" sz="1400" b="0" dirty="0" smtClean="0">
                <a:solidFill>
                  <a:srgbClr val="880000"/>
                </a:solidFill>
                <a:latin typeface="Courier New" panose="02070309020205020404" pitchFamily="49" charset="0"/>
                <a:cs typeface="Courier New" panose="02070309020205020404" pitchFamily="49" charset="0"/>
              </a:rPr>
              <a:t>Cat@a90653 Cat@a90653 </a:t>
            </a:r>
            <a:r>
              <a:rPr lang="en-US" altLang="en-US" sz="1400" b="0" dirty="0">
                <a:solidFill>
                  <a:srgbClr val="880000"/>
                </a:solidFill>
                <a:latin typeface="Courier New" panose="02070309020205020404" pitchFamily="49" charset="0"/>
                <a:cs typeface="Courier New" panose="02070309020205020404" pitchFamily="49" charset="0"/>
              </a:rPr>
              <a:t>*/</a:t>
            </a:r>
            <a:r>
              <a:rPr lang="en-US" altLang="en-US" sz="2400" b="0" dirty="0">
                <a:solidFill>
                  <a:schemeClr val="tx1"/>
                </a:solidFill>
              </a:rPr>
              <a:t> </a:t>
            </a:r>
            <a:endParaRPr lang="en-US" altLang="en-US" sz="4000" b="0" dirty="0">
              <a:solidFill>
                <a:schemeClr val="tx1"/>
              </a:solidFill>
              <a:latin typeface="Arial" panose="020B0604020202020204" pitchFamily="34" charset="0"/>
            </a:endParaRPr>
          </a:p>
        </p:txBody>
      </p:sp>
    </p:spTree>
    <p:extLst>
      <p:ext uri="{BB962C8B-B14F-4D97-AF65-F5344CB8AC3E}">
        <p14:creationId xmlns:p14="http://schemas.microsoft.com/office/powerpoint/2010/main" val="2263523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GB" dirty="0" smtClean="0">
                <a:solidFill>
                  <a:srgbClr val="DC5D2A"/>
                </a:solidFill>
              </a:rPr>
              <a:t>QUALITY. PRODUCTIVITY. INNOVATION.</a:t>
            </a:r>
            <a:endParaRPr lang="en-GB" dirty="0">
              <a:solidFill>
                <a:srgbClr val="DC5D2A"/>
              </a:solidFill>
            </a:endParaRPr>
          </a:p>
        </p:txBody>
      </p:sp>
      <p:sp>
        <p:nvSpPr>
          <p:cNvPr id="5" name="Title 4"/>
          <p:cNvSpPr>
            <a:spLocks noGrp="1"/>
          </p:cNvSpPr>
          <p:nvPr>
            <p:ph type="title"/>
          </p:nvPr>
        </p:nvSpPr>
        <p:spPr/>
        <p:txBody>
          <a:bodyPr/>
          <a:lstStyle/>
          <a:p>
            <a:r>
              <a:rPr lang="en-US" dirty="0"/>
              <a:t>Reference Type Casting</a:t>
            </a:r>
          </a:p>
        </p:txBody>
      </p:sp>
      <p:pic>
        <p:nvPicPr>
          <p:cNvPr id="8" name="Content Placeholder 7"/>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1148581" y="1617663"/>
            <a:ext cx="4516387" cy="4398962"/>
          </a:xfrm>
        </p:spPr>
      </p:pic>
      <p:sp>
        <p:nvSpPr>
          <p:cNvPr id="9" name="Rectangle 1"/>
          <p:cNvSpPr>
            <a:spLocks noGrp="1" noChangeArrowheads="1"/>
          </p:cNvSpPr>
          <p:nvPr>
            <p:ph idx="14"/>
          </p:nvPr>
        </p:nvSpPr>
        <p:spPr bwMode="auto">
          <a:xfrm>
            <a:off x="6104587" y="2304249"/>
            <a:ext cx="5000736" cy="3028933"/>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8700" rIns="9144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Cat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c1 </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new</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Cat</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Animal</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 </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c1</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 automatic upcasting 		   to Animal</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if</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 </a:t>
            </a: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instanceof</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Cat</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 testing if the 			 Animal is a Cat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System</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"It's a Cat! Now </a:t>
            </a:r>
            <a:r>
              <a:rPr lang="en-US" altLang="en-US" b="0" dirty="0" smtClean="0">
                <a:solidFill>
                  <a:srgbClr val="008800"/>
                </a:solidFill>
                <a:latin typeface="Courier New" panose="02070309020205020404" pitchFamily="49" charset="0"/>
                <a:cs typeface="Courier New" panose="02070309020205020404" pitchFamily="49" charset="0"/>
              </a:rPr>
              <a:t>we</a:t>
            </a:r>
            <a:r>
              <a:rPr kumimoji="0" lang="en-US" altLang="en-US"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 can safely downcast it to a Cat, without a fear of failure."</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lvl="0" eaLnBrk="0" fontAlgn="base" hangingPunct="0">
              <a:lnSpc>
                <a:spcPct val="100000"/>
              </a:lnSpc>
              <a:spcBef>
                <a:spcPct val="0"/>
              </a:spcBef>
              <a:spcAft>
                <a:spcPct val="0"/>
              </a:spcAft>
            </a:pPr>
            <a:r>
              <a:rPr kumimoji="0" lang="en-US" altLang="en-US"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Cat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c2 </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Cat</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 </a:t>
            </a:r>
            <a:r>
              <a:rPr lang="en-US" altLang="en-US" b="0" dirty="0">
                <a:solidFill>
                  <a:srgbClr val="880000"/>
                </a:solidFill>
                <a:latin typeface="Courier New" panose="02070309020205020404" pitchFamily="49" charset="0"/>
                <a:cs typeface="Courier New" panose="02070309020205020404" pitchFamily="49" charset="0"/>
              </a:rPr>
              <a:t>// </a:t>
            </a:r>
            <a:r>
              <a:rPr lang="en-US" altLang="en-US" b="0" dirty="0" smtClean="0">
                <a:solidFill>
                  <a:srgbClr val="880000"/>
                </a:solidFill>
                <a:latin typeface="Courier New" panose="02070309020205020404" pitchFamily="49" charset="0"/>
                <a:cs typeface="Courier New" panose="02070309020205020404" pitchFamily="49" charset="0"/>
              </a:rPr>
              <a:t>manual downcasting 		     back to a Cat</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chemeClr val="tx1"/>
                </a:solidFill>
                <a:effectLst/>
              </a:rPr>
              <a:t> </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3938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Slide Number Placeholder 2"/>
          <p:cNvSpPr>
            <a:spLocks noGrp="1"/>
          </p:cNvSpPr>
          <p:nvPr>
            <p:ph type="sldNum" sz="quarter" idx="12"/>
          </p:nvPr>
        </p:nvSpPr>
        <p:spPr/>
        <p:txBody>
          <a:bodyPr/>
          <a:lstStyle/>
          <a:p>
            <a:r>
              <a:rPr lang="en-GB" dirty="0" smtClean="0"/>
              <a:t>QUALITY. PRODUCTIVITY. INNOVATION.</a:t>
            </a:r>
            <a:endParaRPr lang="en-GB" dirty="0"/>
          </a:p>
        </p:txBody>
      </p:sp>
      <p:sp>
        <p:nvSpPr>
          <p:cNvPr id="4" name="Content Placeholder 3"/>
          <p:cNvSpPr>
            <a:spLocks noGrp="1"/>
          </p:cNvSpPr>
          <p:nvPr>
            <p:ph idx="13"/>
          </p:nvPr>
        </p:nvSpPr>
        <p:spPr>
          <a:xfrm>
            <a:off x="810303" y="2472744"/>
            <a:ext cx="10543495" cy="1468191"/>
          </a:xfrm>
        </p:spPr>
        <p:txBody>
          <a:bodyPr/>
          <a:lstStyle/>
          <a:p>
            <a:pPr lvl="1" algn="just"/>
            <a:r>
              <a:rPr lang="en-GB" sz="2000" dirty="0" smtClean="0"/>
              <a:t>We use packages for the following reasons:</a:t>
            </a:r>
            <a:endParaRPr lang="en-GB" sz="2000" dirty="0"/>
          </a:p>
          <a:p>
            <a:pPr lvl="3" algn="just"/>
            <a:r>
              <a:rPr lang="en-GB" sz="2000" dirty="0" smtClean="0"/>
              <a:t>Grouping classes by a common role</a:t>
            </a:r>
            <a:endParaRPr lang="en-GB" sz="2000" dirty="0"/>
          </a:p>
          <a:p>
            <a:pPr lvl="3" algn="just"/>
            <a:r>
              <a:rPr lang="en-GB" sz="2000" dirty="0" smtClean="0"/>
              <a:t>Packages allow to avoid repeated code usage</a:t>
            </a:r>
            <a:endParaRPr lang="en-GB" sz="2000" dirty="0"/>
          </a:p>
          <a:p>
            <a:pPr lvl="3" algn="just"/>
            <a:r>
              <a:rPr lang="en-GB" sz="2000" dirty="0" smtClean="0"/>
              <a:t>Ensuring unique names for classes</a:t>
            </a:r>
            <a:endParaRPr lang="en-GB" sz="2000" dirty="0"/>
          </a:p>
        </p:txBody>
      </p:sp>
    </p:spTree>
    <p:extLst>
      <p:ext uri="{BB962C8B-B14F-4D97-AF65-F5344CB8AC3E}">
        <p14:creationId xmlns:p14="http://schemas.microsoft.com/office/powerpoint/2010/main" val="1634073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Java Basic Data Types</a:t>
            </a:r>
            <a:endParaRPr lang="en-GB" dirty="0"/>
          </a:p>
        </p:txBody>
      </p:sp>
      <p:sp>
        <p:nvSpPr>
          <p:cNvPr id="3" name="Slide Number Placeholder 2"/>
          <p:cNvSpPr>
            <a:spLocks noGrp="1"/>
          </p:cNvSpPr>
          <p:nvPr>
            <p:ph type="sldNum" sz="quarter" idx="12"/>
          </p:nvPr>
        </p:nvSpPr>
        <p:spPr/>
        <p:txBody>
          <a:bodyPr/>
          <a:lstStyle/>
          <a:p>
            <a:r>
              <a:rPr lang="en-GB" dirty="0" smtClean="0"/>
              <a:t>QUALITY. PRODUCTIVITY. INNOVATION.</a:t>
            </a:r>
            <a:endParaRPr lang="en-GB" dirty="0"/>
          </a:p>
        </p:txBody>
      </p:sp>
      <p:sp>
        <p:nvSpPr>
          <p:cNvPr id="4" name="Content Placeholder 3"/>
          <p:cNvSpPr>
            <a:spLocks noGrp="1"/>
          </p:cNvSpPr>
          <p:nvPr>
            <p:ph idx="13"/>
          </p:nvPr>
        </p:nvSpPr>
        <p:spPr>
          <a:xfrm>
            <a:off x="810304" y="2137893"/>
            <a:ext cx="8848852" cy="3039414"/>
          </a:xfrm>
        </p:spPr>
        <p:txBody>
          <a:bodyPr>
            <a:normAutofit/>
          </a:bodyPr>
          <a:lstStyle/>
          <a:p>
            <a:pPr lvl="1" algn="just"/>
            <a:r>
              <a:rPr lang="en-GB" sz="2000" dirty="0" smtClean="0"/>
              <a:t>Variables are nothing but reserved memory locations to store values. This means that when you create a variable you reserve some space in memory.</a:t>
            </a:r>
          </a:p>
          <a:p>
            <a:pPr lvl="1" algn="just"/>
            <a:r>
              <a:rPr lang="en-GB" sz="2000" dirty="0" smtClean="0"/>
              <a:t>Based on the data type of a variable, the operating system allocates memory and decides what can be stored in the reserved memory. Therefore, by assigning different data types to variables, you can store integers, decimals, or characters in these variables.</a:t>
            </a:r>
          </a:p>
          <a:p>
            <a:pPr lvl="1" algn="just"/>
            <a:r>
              <a:rPr lang="en-GB" sz="2000" dirty="0" smtClean="0"/>
              <a:t>There are two data types available in Java:</a:t>
            </a:r>
            <a:endParaRPr lang="en-GB" sz="2000" dirty="0"/>
          </a:p>
          <a:p>
            <a:pPr lvl="3" algn="just"/>
            <a:r>
              <a:rPr lang="en-GB" sz="2000" dirty="0" smtClean="0"/>
              <a:t>Primitive Data Types</a:t>
            </a:r>
          </a:p>
          <a:p>
            <a:pPr lvl="3" algn="just"/>
            <a:r>
              <a:rPr lang="en-GB" sz="2000" dirty="0" smtClean="0"/>
              <a:t>Reference/Object Data Types</a:t>
            </a:r>
            <a:endParaRPr lang="en-GB" sz="2000" dirty="0"/>
          </a:p>
        </p:txBody>
      </p:sp>
    </p:spTree>
    <p:extLst>
      <p:ext uri="{BB962C8B-B14F-4D97-AF65-F5344CB8AC3E}">
        <p14:creationId xmlns:p14="http://schemas.microsoft.com/office/powerpoint/2010/main" val="14295242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4" name="Slide Number Placeholder 3"/>
          <p:cNvSpPr>
            <a:spLocks noGrp="1"/>
          </p:cNvSpPr>
          <p:nvPr>
            <p:ph type="sldNum" sz="quarter" idx="12"/>
          </p:nvPr>
        </p:nvSpPr>
        <p:spPr/>
        <p:txBody>
          <a:bodyPr/>
          <a:lstStyle/>
          <a:p>
            <a:r>
              <a:rPr lang="en-GB" dirty="0" smtClean="0">
                <a:solidFill>
                  <a:srgbClr val="DC5D2A"/>
                </a:solidFill>
              </a:rPr>
              <a:t>QUALITY. PRODUCTIVITY. INNOVATION.</a:t>
            </a:r>
            <a:endParaRPr lang="en-GB" dirty="0">
              <a:solidFill>
                <a:srgbClr val="DC5D2A"/>
              </a:solidFill>
            </a:endParaRPr>
          </a:p>
        </p:txBody>
      </p:sp>
      <p:sp>
        <p:nvSpPr>
          <p:cNvPr id="5" name="Content Placeholder 2"/>
          <p:cNvSpPr txBox="1">
            <a:spLocks/>
          </p:cNvSpPr>
          <p:nvPr/>
        </p:nvSpPr>
        <p:spPr>
          <a:xfrm>
            <a:off x="5791198" y="2315142"/>
            <a:ext cx="5193144" cy="10191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4A4E52"/>
                </a:soli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600" kern="1200">
                <a:solidFill>
                  <a:srgbClr val="4A4E52"/>
                </a:solidFill>
                <a:latin typeface="+mn-lt"/>
                <a:ea typeface="+mn-ea"/>
                <a:cs typeface="+mn-cs"/>
              </a:defRPr>
            </a:lvl2pPr>
            <a:lvl3pPr marL="1257300" indent="-342900" algn="l" defTabSz="914400" rtl="0" eaLnBrk="1" latinLnBrk="0" hangingPunct="1">
              <a:lnSpc>
                <a:spcPct val="90000"/>
              </a:lnSpc>
              <a:spcBef>
                <a:spcPts val="500"/>
              </a:spcBef>
              <a:buClr>
                <a:srgbClr val="81ADB5"/>
              </a:buClr>
              <a:buFont typeface="Arial" panose="020B0604020202020204" pitchFamily="34" charset="0"/>
              <a:buChar char="•"/>
              <a:defRPr sz="2600" kern="1200">
                <a:solidFill>
                  <a:srgbClr val="4A4E52"/>
                </a:solidFill>
                <a:latin typeface="+mn-lt"/>
                <a:ea typeface="+mn-ea"/>
                <a:cs typeface="+mn-cs"/>
              </a:defRPr>
            </a:lvl3pPr>
            <a:lvl4pPr marL="1600200" indent="-228600" algn="l" defTabSz="914400" rtl="0" eaLnBrk="1" latinLnBrk="0" hangingPunct="1">
              <a:lnSpc>
                <a:spcPct val="90000"/>
              </a:lnSpc>
              <a:spcBef>
                <a:spcPts val="500"/>
              </a:spcBef>
              <a:buFont typeface="Calibri" panose="020F0502020204030204" pitchFamily="34" charset="0"/>
              <a:buChar char="-"/>
              <a:defRPr sz="2200" kern="1200">
                <a:solidFill>
                  <a:srgbClr val="4A4E5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4A4E5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Radu Baroncea</a:t>
            </a:r>
          </a:p>
          <a:p>
            <a:pPr lvl="1"/>
            <a:r>
              <a:rPr lang="en-US" dirty="0" smtClean="0"/>
              <a:t>Developer</a:t>
            </a:r>
          </a:p>
        </p:txBody>
      </p:sp>
      <p:sp>
        <p:nvSpPr>
          <p:cNvPr id="6" name="Content Placeholder 2"/>
          <p:cNvSpPr txBox="1">
            <a:spLocks/>
          </p:cNvSpPr>
          <p:nvPr/>
        </p:nvSpPr>
        <p:spPr>
          <a:xfrm>
            <a:off x="6234542" y="3653907"/>
            <a:ext cx="4749799" cy="1426080"/>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4A4E52"/>
                </a:soli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600" kern="1200">
                <a:solidFill>
                  <a:srgbClr val="4A4E52"/>
                </a:solidFill>
                <a:latin typeface="+mn-lt"/>
                <a:ea typeface="+mn-ea"/>
                <a:cs typeface="+mn-cs"/>
              </a:defRPr>
            </a:lvl2pPr>
            <a:lvl3pPr marL="1257300" indent="-342900" algn="l" defTabSz="914400" rtl="0" eaLnBrk="1" latinLnBrk="0" hangingPunct="1">
              <a:lnSpc>
                <a:spcPct val="90000"/>
              </a:lnSpc>
              <a:spcBef>
                <a:spcPts val="500"/>
              </a:spcBef>
              <a:buClr>
                <a:srgbClr val="81ADB5"/>
              </a:buClr>
              <a:buFont typeface="Arial" panose="020B0604020202020204" pitchFamily="34" charset="0"/>
              <a:buChar char="•"/>
              <a:defRPr sz="2600" kern="1200">
                <a:solidFill>
                  <a:srgbClr val="4A4E52"/>
                </a:solidFill>
                <a:latin typeface="+mn-lt"/>
                <a:ea typeface="+mn-ea"/>
                <a:cs typeface="+mn-cs"/>
              </a:defRPr>
            </a:lvl3pPr>
            <a:lvl4pPr marL="1600200" indent="-228600" algn="l" defTabSz="914400" rtl="0" eaLnBrk="1" latinLnBrk="0" hangingPunct="1">
              <a:lnSpc>
                <a:spcPct val="90000"/>
              </a:lnSpc>
              <a:spcBef>
                <a:spcPts val="500"/>
              </a:spcBef>
              <a:buFont typeface="Calibri" panose="020F0502020204030204" pitchFamily="34" charset="0"/>
              <a:buChar char="-"/>
              <a:defRPr sz="2200" kern="1200">
                <a:solidFill>
                  <a:srgbClr val="4A4E5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4A4E5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400" dirty="0" smtClean="0"/>
              <a:t>radu.baroncea@endava.com</a:t>
            </a:r>
          </a:p>
          <a:p>
            <a:pPr lvl="1"/>
            <a:r>
              <a:rPr lang="en-US" sz="2400" dirty="0" smtClean="0"/>
              <a:t>069479862</a:t>
            </a:r>
          </a:p>
          <a:p>
            <a:pPr lvl="1"/>
            <a:r>
              <a:rPr lang="en-US" sz="2400" dirty="0" smtClean="0"/>
              <a:t>radubaroncea</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0633" y="4102007"/>
            <a:ext cx="323850" cy="32385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0633" y="3689329"/>
            <a:ext cx="323850" cy="32385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0633" y="4502490"/>
            <a:ext cx="323850" cy="323850"/>
          </a:xfrm>
          <a:prstGeom prst="rect">
            <a:avLst/>
          </a:prstGeom>
        </p:spPr>
      </p:pic>
    </p:spTree>
    <p:extLst>
      <p:ext uri="{BB962C8B-B14F-4D97-AF65-F5344CB8AC3E}">
        <p14:creationId xmlns:p14="http://schemas.microsoft.com/office/powerpoint/2010/main" val="27686866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Data Types</a:t>
            </a:r>
            <a:endParaRPr lang="en-US" dirty="0"/>
          </a:p>
        </p:txBody>
      </p:sp>
      <p:sp>
        <p:nvSpPr>
          <p:cNvPr id="3" name="Slide Number Placeholder 2"/>
          <p:cNvSpPr>
            <a:spLocks noGrp="1"/>
          </p:cNvSpPr>
          <p:nvPr>
            <p:ph type="sldNum" sz="quarter" idx="12"/>
          </p:nvPr>
        </p:nvSpPr>
        <p:spPr/>
        <p:txBody>
          <a:bodyPr/>
          <a:lstStyle/>
          <a:p>
            <a:r>
              <a:rPr lang="en-GB" dirty="0" smtClean="0"/>
              <a:t>QUALITY. PRODUCTIVITY. INNOVATION.</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3923233694"/>
              </p:ext>
            </p:extLst>
          </p:nvPr>
        </p:nvGraphicFramePr>
        <p:xfrm>
          <a:off x="895925" y="1609164"/>
          <a:ext cx="10360211" cy="4359446"/>
        </p:xfrm>
        <a:graphic>
          <a:graphicData uri="http://schemas.openxmlformats.org/drawingml/2006/table">
            <a:tbl>
              <a:tblPr firstRow="1" bandRow="1">
                <a:tableStyleId>{5C22544A-7EE6-4342-B048-85BDC9FD1C3A}</a:tableStyleId>
              </a:tblPr>
              <a:tblGrid>
                <a:gridCol w="1383636"/>
                <a:gridCol w="3796469"/>
                <a:gridCol w="2590053"/>
                <a:gridCol w="2590053"/>
              </a:tblGrid>
              <a:tr h="699176">
                <a:tc>
                  <a:txBody>
                    <a:bodyPr/>
                    <a:lstStyle/>
                    <a:p>
                      <a:r>
                        <a:rPr lang="en-US" sz="2000" dirty="0" smtClean="0"/>
                        <a:t>Tip</a:t>
                      </a:r>
                      <a:endParaRPr lang="en-GB" sz="20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A4E52"/>
                    </a:solidFill>
                  </a:tcPr>
                </a:tc>
                <a:tc>
                  <a:txBody>
                    <a:bodyPr/>
                    <a:lstStyle/>
                    <a:p>
                      <a:r>
                        <a:rPr lang="en-US" sz="2000" dirty="0" smtClean="0"/>
                        <a:t>Dimensiunea reprezentarii (numar de biti)</a:t>
                      </a:r>
                      <a:endParaRPr lang="en-GB" sz="2000" dirty="0" smtClean="0"/>
                    </a:p>
                    <a:p>
                      <a:endParaRPr lang="en-GB" sz="20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A4E52"/>
                    </a:solidFill>
                  </a:tcPr>
                </a:tc>
                <a:tc>
                  <a:txBody>
                    <a:bodyPr/>
                    <a:lstStyle/>
                    <a:p>
                      <a:r>
                        <a:rPr lang="en-US" sz="2000" dirty="0" smtClean="0"/>
                        <a:t>Valoarea minima a domeniului</a:t>
                      </a:r>
                      <a:endParaRPr lang="en-GB" sz="20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A4E52"/>
                    </a:solidFill>
                  </a:tcPr>
                </a:tc>
                <a:tc>
                  <a:txBody>
                    <a:bodyPr/>
                    <a:lstStyle/>
                    <a:p>
                      <a:r>
                        <a:rPr lang="en-US" sz="2000" dirty="0" smtClean="0"/>
                        <a:t>Valoarea maxima a domeniului</a:t>
                      </a:r>
                      <a:endParaRPr lang="en-GB" sz="20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A4E52"/>
                    </a:solidFill>
                  </a:tcPr>
                </a:tc>
              </a:tr>
              <a:tr h="121596">
                <a:tc>
                  <a:txBody>
                    <a:bodyPr/>
                    <a:lstStyle/>
                    <a:p>
                      <a:endParaRPr lang="en-GB" sz="2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1ADB5"/>
                    </a:solidFill>
                  </a:tcPr>
                </a:tc>
                <a:tc>
                  <a:txBody>
                    <a:bodyPr/>
                    <a:lstStyle/>
                    <a:p>
                      <a:endParaRPr lang="en-GB" sz="2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1ADB5"/>
                    </a:solidFill>
                  </a:tcPr>
                </a:tc>
                <a:tc>
                  <a:txBody>
                    <a:bodyPr/>
                    <a:lstStyle/>
                    <a:p>
                      <a:endParaRPr lang="en-GB" sz="2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1ADB5"/>
                    </a:solidFill>
                  </a:tcPr>
                </a:tc>
                <a:tc>
                  <a:txBody>
                    <a:bodyPr/>
                    <a:lstStyle/>
                    <a:p>
                      <a:endParaRPr lang="en-GB" sz="2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1ADB5"/>
                    </a:solidFill>
                  </a:tcPr>
                </a:tc>
              </a:tr>
              <a:tr h="378938">
                <a:tc>
                  <a:txBody>
                    <a:bodyPr/>
                    <a:lstStyle/>
                    <a:p>
                      <a:r>
                        <a:rPr lang="en-US" sz="1800" dirty="0" smtClean="0"/>
                        <a:t>boolean</a:t>
                      </a:r>
                      <a:r>
                        <a:rPr lang="ro-RO" sz="1800" dirty="0" smtClean="0"/>
                        <a:t> </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GB" sz="1800" dirty="0" smtClean="0"/>
                        <a:t>1</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r>
                        <a:rPr lang="en-GB" sz="1800" dirty="0" smtClean="0"/>
                        <a:t>false</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r>
                        <a:rPr lang="en-GB" sz="1800" dirty="0" smtClean="0"/>
                        <a:t>true</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a:txBody>
                    <a:bodyPr/>
                    <a:lstStyle/>
                    <a:p>
                      <a:r>
                        <a:rPr lang="en-GB" sz="1800" dirty="0" smtClean="0"/>
                        <a:t>byte</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GB" sz="1800" dirty="0" smtClean="0"/>
                        <a:t>8</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effectLst/>
                          <a:latin typeface="+mn-lt"/>
                          <a:ea typeface="+mn-ea"/>
                          <a:cs typeface="+mn-cs"/>
                        </a:rPr>
                        <a:t>-2</a:t>
                      </a:r>
                      <a:r>
                        <a:rPr kumimoji="0" lang="en-US" sz="1800" kern="1200" baseline="30000" dirty="0" smtClean="0">
                          <a:solidFill>
                            <a:schemeClr val="tx1"/>
                          </a:solidFill>
                          <a:effectLst/>
                          <a:latin typeface="+mn-lt"/>
                          <a:ea typeface="+mn-ea"/>
                          <a:cs typeface="+mn-cs"/>
                        </a:rPr>
                        <a:t>7 </a:t>
                      </a:r>
                      <a:r>
                        <a:rPr kumimoji="0" lang="en-US" sz="1800" kern="1200" dirty="0" smtClean="0">
                          <a:solidFill>
                            <a:schemeClr val="tx1"/>
                          </a:solidFill>
                          <a:effectLst/>
                          <a:latin typeface="+mn-lt"/>
                          <a:ea typeface="+mn-ea"/>
                          <a:cs typeface="+mn-cs"/>
                        </a:rPr>
                        <a:t>= -128</a:t>
                      </a:r>
                      <a:endParaRPr kumimoji="0" lang="ru-RU" sz="1800" kern="1200" dirty="0" smtClean="0">
                        <a:solidFill>
                          <a:schemeClr val="tx1"/>
                        </a:solidFill>
                        <a:effectLst/>
                        <a:latin typeface="+mn-lt"/>
                        <a:ea typeface="+mn-ea"/>
                        <a:cs typeface="+mn-cs"/>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mn-lt"/>
                          <a:ea typeface="+mn-ea"/>
                          <a:cs typeface="+mn-cs"/>
                        </a:rPr>
                        <a:t>2</a:t>
                      </a:r>
                      <a:r>
                        <a:rPr kumimoji="0" lang="en-US" sz="1600" kern="1200" baseline="30000" dirty="0" smtClean="0">
                          <a:solidFill>
                            <a:schemeClr val="tx1"/>
                          </a:solidFill>
                          <a:effectLst/>
                          <a:latin typeface="+mn-lt"/>
                          <a:ea typeface="+mn-ea"/>
                          <a:cs typeface="+mn-cs"/>
                        </a:rPr>
                        <a:t>7 </a:t>
                      </a:r>
                      <a:r>
                        <a:rPr kumimoji="0" lang="en-US" sz="1600" kern="1200" baseline="0" dirty="0" smtClean="0">
                          <a:solidFill>
                            <a:schemeClr val="tx1"/>
                          </a:solidFill>
                          <a:effectLst/>
                          <a:latin typeface="+mn-lt"/>
                          <a:ea typeface="+mn-ea"/>
                          <a:cs typeface="+mn-cs"/>
                        </a:rPr>
                        <a:t>-1</a:t>
                      </a:r>
                      <a:r>
                        <a:rPr kumimoji="0" lang="en-US" sz="1600" kern="1200" dirty="0" smtClean="0">
                          <a:solidFill>
                            <a:schemeClr val="tx1"/>
                          </a:solidFill>
                          <a:effectLst/>
                          <a:latin typeface="+mn-lt"/>
                          <a:ea typeface="+mn-ea"/>
                          <a:cs typeface="+mn-cs"/>
                        </a:rPr>
                        <a:t>= 127</a:t>
                      </a:r>
                      <a:endParaRPr kumimoji="0" lang="ru-RU" sz="1600" kern="1200" dirty="0" smtClean="0">
                        <a:solidFill>
                          <a:schemeClr val="tx1"/>
                        </a:solidFill>
                        <a:effectLst/>
                        <a:latin typeface="+mn-lt"/>
                        <a:ea typeface="+mn-ea"/>
                        <a:cs typeface="+mn-cs"/>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a:txBody>
                    <a:bodyPr/>
                    <a:lstStyle/>
                    <a:p>
                      <a:r>
                        <a:rPr lang="en-GB" sz="1800" dirty="0" smtClean="0"/>
                        <a:t>short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GB" sz="1800" dirty="0" smtClean="0"/>
                        <a:t>16</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mn-lt"/>
                          <a:ea typeface="+mn-ea"/>
                          <a:cs typeface="+mn-cs"/>
                        </a:rPr>
                        <a:t>-2</a:t>
                      </a:r>
                      <a:r>
                        <a:rPr kumimoji="0" lang="en-US" sz="1600" kern="1200" baseline="30000" dirty="0" smtClean="0">
                          <a:solidFill>
                            <a:schemeClr val="tx1"/>
                          </a:solidFill>
                          <a:effectLst/>
                          <a:latin typeface="+mn-lt"/>
                          <a:ea typeface="+mn-ea"/>
                          <a:cs typeface="+mn-cs"/>
                        </a:rPr>
                        <a:t>15 </a:t>
                      </a:r>
                      <a:r>
                        <a:rPr kumimoji="0" lang="en-US" sz="1600" kern="1200" dirty="0" smtClean="0">
                          <a:solidFill>
                            <a:schemeClr val="tx1"/>
                          </a:solidFill>
                          <a:effectLst/>
                          <a:latin typeface="+mn-lt"/>
                          <a:ea typeface="+mn-ea"/>
                          <a:cs typeface="+mn-cs"/>
                        </a:rPr>
                        <a:t>= -32768</a:t>
                      </a:r>
                      <a:endParaRPr kumimoji="0" lang="ru-RU" sz="1600" kern="1200" dirty="0" smtClean="0">
                        <a:solidFill>
                          <a:schemeClr val="tx1"/>
                        </a:solidFill>
                        <a:effectLst/>
                        <a:latin typeface="+mn-lt"/>
                        <a:ea typeface="+mn-ea"/>
                        <a:cs typeface="+mn-cs"/>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mn-lt"/>
                          <a:ea typeface="+mn-ea"/>
                          <a:cs typeface="+mn-cs"/>
                        </a:rPr>
                        <a:t>2</a:t>
                      </a:r>
                      <a:r>
                        <a:rPr kumimoji="0" lang="en-US" sz="1600" kern="1200" baseline="30000" dirty="0" smtClean="0">
                          <a:solidFill>
                            <a:schemeClr val="tx1"/>
                          </a:solidFill>
                          <a:effectLst/>
                          <a:latin typeface="+mn-lt"/>
                          <a:ea typeface="+mn-ea"/>
                          <a:cs typeface="+mn-cs"/>
                        </a:rPr>
                        <a:t>15 </a:t>
                      </a:r>
                      <a:r>
                        <a:rPr kumimoji="0" lang="en-US" sz="1600" kern="1200" baseline="0" dirty="0" smtClean="0">
                          <a:solidFill>
                            <a:schemeClr val="tx1"/>
                          </a:solidFill>
                          <a:effectLst/>
                          <a:latin typeface="+mn-lt"/>
                          <a:ea typeface="+mn-ea"/>
                          <a:cs typeface="+mn-cs"/>
                        </a:rPr>
                        <a:t>-1</a:t>
                      </a:r>
                      <a:r>
                        <a:rPr kumimoji="0" lang="en-US" sz="1600" kern="1200" dirty="0" smtClean="0">
                          <a:solidFill>
                            <a:schemeClr val="tx1"/>
                          </a:solidFill>
                          <a:effectLst/>
                          <a:latin typeface="+mn-lt"/>
                          <a:ea typeface="+mn-ea"/>
                          <a:cs typeface="+mn-cs"/>
                        </a:rPr>
                        <a:t>= 32767</a:t>
                      </a:r>
                      <a:endParaRPr kumimoji="0" lang="ru-RU" sz="1600" kern="1200" dirty="0" smtClean="0">
                        <a:solidFill>
                          <a:schemeClr val="tx1"/>
                        </a:solidFill>
                        <a:effectLst/>
                        <a:latin typeface="+mn-lt"/>
                        <a:ea typeface="+mn-ea"/>
                        <a:cs typeface="+mn-cs"/>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a:txBody>
                    <a:bodyPr/>
                    <a:lstStyle/>
                    <a:p>
                      <a:r>
                        <a:rPr lang="en-GB" sz="1800" dirty="0" smtClean="0"/>
                        <a:t>int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GB" sz="1800" dirty="0" smtClean="0"/>
                        <a:t>32</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mn-lt"/>
                          <a:ea typeface="+mn-ea"/>
                          <a:cs typeface="+mn-cs"/>
                        </a:rPr>
                        <a:t>-2</a:t>
                      </a:r>
                      <a:r>
                        <a:rPr kumimoji="0" lang="en-US" sz="1600" kern="1200" baseline="30000" dirty="0" smtClean="0">
                          <a:solidFill>
                            <a:schemeClr val="tx1"/>
                          </a:solidFill>
                          <a:effectLst/>
                          <a:latin typeface="+mn-lt"/>
                          <a:ea typeface="+mn-ea"/>
                          <a:cs typeface="+mn-cs"/>
                        </a:rPr>
                        <a:t>31 </a:t>
                      </a:r>
                      <a:r>
                        <a:rPr kumimoji="0" lang="en-US" sz="1600" kern="1200" dirty="0" smtClean="0">
                          <a:solidFill>
                            <a:schemeClr val="tx1"/>
                          </a:solidFill>
                          <a:effectLst/>
                          <a:latin typeface="+mn-lt"/>
                          <a:ea typeface="+mn-ea"/>
                          <a:cs typeface="+mn-cs"/>
                        </a:rPr>
                        <a:t>= -21474883648</a:t>
                      </a:r>
                      <a:endParaRPr kumimoji="0" lang="ru-RU" sz="1600" kern="1200" dirty="0" smtClean="0">
                        <a:solidFill>
                          <a:schemeClr val="tx1"/>
                        </a:solidFill>
                        <a:effectLst/>
                        <a:latin typeface="+mn-lt"/>
                        <a:ea typeface="+mn-ea"/>
                        <a:cs typeface="+mn-cs"/>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mn-lt"/>
                          <a:ea typeface="+mn-ea"/>
                          <a:cs typeface="+mn-cs"/>
                        </a:rPr>
                        <a:t>2</a:t>
                      </a:r>
                      <a:r>
                        <a:rPr kumimoji="0" lang="en-US" sz="1600" kern="1200" baseline="30000" dirty="0" smtClean="0">
                          <a:solidFill>
                            <a:schemeClr val="tx1"/>
                          </a:solidFill>
                          <a:effectLst/>
                          <a:latin typeface="+mn-lt"/>
                          <a:ea typeface="+mn-ea"/>
                          <a:cs typeface="+mn-cs"/>
                        </a:rPr>
                        <a:t>31 </a:t>
                      </a:r>
                      <a:r>
                        <a:rPr kumimoji="0" lang="en-US" sz="1600" kern="1200" baseline="0" dirty="0" smtClean="0">
                          <a:solidFill>
                            <a:schemeClr val="tx1"/>
                          </a:solidFill>
                          <a:effectLst/>
                          <a:latin typeface="+mn-lt"/>
                          <a:ea typeface="+mn-ea"/>
                          <a:cs typeface="+mn-cs"/>
                        </a:rPr>
                        <a:t>- 1</a:t>
                      </a:r>
                      <a:r>
                        <a:rPr kumimoji="0" lang="en-US" sz="1600" kern="1200" dirty="0" smtClean="0">
                          <a:solidFill>
                            <a:schemeClr val="tx1"/>
                          </a:solidFill>
                          <a:effectLst/>
                          <a:latin typeface="+mn-lt"/>
                          <a:ea typeface="+mn-ea"/>
                          <a:cs typeface="+mn-cs"/>
                        </a:rPr>
                        <a:t>= 21474883647</a:t>
                      </a:r>
                      <a:endParaRPr kumimoji="0" lang="ru-RU" sz="1600" kern="1200" dirty="0" smtClean="0">
                        <a:solidFill>
                          <a:schemeClr val="tx1"/>
                        </a:solidFill>
                        <a:effectLst/>
                        <a:latin typeface="+mn-lt"/>
                        <a:ea typeface="+mn-ea"/>
                        <a:cs typeface="+mn-cs"/>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a:txBody>
                    <a:bodyPr/>
                    <a:lstStyle/>
                    <a:p>
                      <a:r>
                        <a:rPr lang="en-GB" sz="1800" dirty="0" smtClean="0"/>
                        <a:t>long</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GB" sz="1800" dirty="0" smtClean="0"/>
                        <a:t>64</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mn-lt"/>
                          <a:ea typeface="+mn-ea"/>
                          <a:cs typeface="+mn-cs"/>
                        </a:rPr>
                        <a:t>-2</a:t>
                      </a:r>
                      <a:r>
                        <a:rPr kumimoji="0" lang="en-US" sz="1600" kern="1200" baseline="30000" dirty="0" smtClean="0">
                          <a:solidFill>
                            <a:schemeClr val="tx1"/>
                          </a:solidFill>
                          <a:effectLst/>
                          <a:latin typeface="+mn-lt"/>
                          <a:ea typeface="+mn-ea"/>
                          <a:cs typeface="+mn-cs"/>
                        </a:rPr>
                        <a:t>63 </a:t>
                      </a:r>
                      <a:r>
                        <a:rPr kumimoji="0" lang="en-US" sz="1600" kern="1200" dirty="0" smtClean="0">
                          <a:solidFill>
                            <a:schemeClr val="tx1"/>
                          </a:solidFill>
                          <a:effectLst/>
                          <a:latin typeface="+mn-lt"/>
                          <a:ea typeface="+mn-ea"/>
                          <a:cs typeface="+mn-cs"/>
                        </a:rPr>
                        <a:t>= -9223372036854775808</a:t>
                      </a:r>
                      <a:endParaRPr kumimoji="0" lang="ru-RU" sz="1600" kern="1200" dirty="0" smtClean="0">
                        <a:solidFill>
                          <a:schemeClr val="tx1"/>
                        </a:solidFill>
                        <a:effectLst/>
                        <a:latin typeface="+mn-lt"/>
                        <a:ea typeface="+mn-ea"/>
                        <a:cs typeface="+mn-cs"/>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mn-lt"/>
                          <a:ea typeface="+mn-ea"/>
                          <a:cs typeface="+mn-cs"/>
                        </a:rPr>
                        <a:t>2</a:t>
                      </a:r>
                      <a:r>
                        <a:rPr kumimoji="0" lang="en-US" sz="1600" kern="1200" baseline="30000" dirty="0" smtClean="0">
                          <a:solidFill>
                            <a:schemeClr val="tx1"/>
                          </a:solidFill>
                          <a:effectLst/>
                          <a:latin typeface="+mn-lt"/>
                          <a:ea typeface="+mn-ea"/>
                          <a:cs typeface="+mn-cs"/>
                        </a:rPr>
                        <a:t>63  </a:t>
                      </a:r>
                      <a:r>
                        <a:rPr kumimoji="0" lang="en-US" sz="1600" kern="1200" baseline="0" dirty="0" smtClean="0">
                          <a:solidFill>
                            <a:schemeClr val="tx1"/>
                          </a:solidFill>
                          <a:effectLst/>
                          <a:latin typeface="+mn-lt"/>
                          <a:ea typeface="+mn-ea"/>
                          <a:cs typeface="+mn-cs"/>
                        </a:rPr>
                        <a:t>-1</a:t>
                      </a:r>
                      <a:r>
                        <a:rPr kumimoji="0" lang="en-US" sz="1600" kern="1200" dirty="0" smtClean="0">
                          <a:solidFill>
                            <a:schemeClr val="tx1"/>
                          </a:solidFill>
                          <a:effectLst/>
                          <a:latin typeface="+mn-lt"/>
                          <a:ea typeface="+mn-ea"/>
                          <a:cs typeface="+mn-cs"/>
                        </a:rPr>
                        <a:t>= 9223372036854775807</a:t>
                      </a:r>
                      <a:endParaRPr kumimoji="0" lang="ru-RU" sz="1600" kern="1200" dirty="0" smtClean="0">
                        <a:solidFill>
                          <a:schemeClr val="tx1"/>
                        </a:solidFill>
                        <a:effectLst/>
                        <a:latin typeface="+mn-lt"/>
                        <a:ea typeface="+mn-ea"/>
                        <a:cs typeface="+mn-cs"/>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a:txBody>
                    <a:bodyPr/>
                    <a:lstStyle/>
                    <a:p>
                      <a:r>
                        <a:rPr lang="en-GB" sz="1800" dirty="0" smtClean="0"/>
                        <a:t>char</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GB" sz="1800" dirty="0" smtClean="0"/>
                        <a:t>16</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r>
                        <a:rPr lang="en-US" sz="1600" dirty="0" smtClean="0"/>
                        <a:t>\u0000 = 0</a:t>
                      </a:r>
                      <a:endParaRPr lang="ru-RU" sz="16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r>
                        <a:rPr lang="en-US" sz="1600" dirty="0" smtClean="0"/>
                        <a:t>\uffff = 65535</a:t>
                      </a:r>
                      <a:endParaRPr lang="ru-RU" sz="16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a:txBody>
                    <a:bodyPr/>
                    <a:lstStyle/>
                    <a:p>
                      <a:r>
                        <a:rPr lang="en-GB" sz="1800" dirty="0" smtClean="0"/>
                        <a:t>float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GB" sz="1800" dirty="0" smtClean="0"/>
                        <a:t>32</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r>
                        <a:rPr lang="en-US" sz="1600" dirty="0" smtClean="0"/>
                        <a:t>[-0x7f7fffff, -0x1]</a:t>
                      </a:r>
                      <a:endParaRPr lang="ru-RU" sz="16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[0x7f7fffff, 0x1]</a:t>
                      </a:r>
                      <a:endParaRPr lang="ru-RU" sz="1600" dirty="0" smtClean="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a:txBody>
                    <a:bodyPr/>
                    <a:lstStyle/>
                    <a:p>
                      <a:r>
                        <a:rPr lang="en-GB" sz="1800" dirty="0" smtClean="0"/>
                        <a:t>double</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ctr"/>
                      <a:r>
                        <a:rPr lang="en-GB" sz="1800" dirty="0" smtClean="0"/>
                        <a:t>64</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[-0x7fefffffffffffff, -0x1]</a:t>
                      </a:r>
                      <a:endParaRPr lang="ru-RU" sz="1600" dirty="0" smtClean="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[0x7fefffffffffffff, 0x1]</a:t>
                      </a:r>
                      <a:endParaRPr lang="ru-RU" sz="1600" dirty="0" smtClean="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bl>
          </a:graphicData>
        </a:graphic>
      </p:graphicFrame>
    </p:spTree>
    <p:extLst>
      <p:ext uri="{BB962C8B-B14F-4D97-AF65-F5344CB8AC3E}">
        <p14:creationId xmlns:p14="http://schemas.microsoft.com/office/powerpoint/2010/main" val="2289470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Data Types</a:t>
            </a:r>
            <a:endParaRPr lang="en-US" dirty="0"/>
          </a:p>
        </p:txBody>
      </p:sp>
      <p:sp>
        <p:nvSpPr>
          <p:cNvPr id="3" name="Slide Number Placeholder 2"/>
          <p:cNvSpPr>
            <a:spLocks noGrp="1"/>
          </p:cNvSpPr>
          <p:nvPr>
            <p:ph type="sldNum" sz="quarter" idx="12"/>
          </p:nvPr>
        </p:nvSpPr>
        <p:spPr/>
        <p:txBody>
          <a:bodyPr/>
          <a:lstStyle/>
          <a:p>
            <a:r>
              <a:rPr lang="en-GB" dirty="0" smtClean="0"/>
              <a:t>QUALITY. PRODUCTIVITY. INNOVATION.</a:t>
            </a:r>
            <a:endParaRPr lang="en-GB" dirty="0"/>
          </a:p>
        </p:txBody>
      </p:sp>
      <p:sp>
        <p:nvSpPr>
          <p:cNvPr id="4" name="Content Placeholder 3"/>
          <p:cNvSpPr>
            <a:spLocks noGrp="1"/>
          </p:cNvSpPr>
          <p:nvPr>
            <p:ph idx="13"/>
          </p:nvPr>
        </p:nvSpPr>
        <p:spPr>
          <a:xfrm>
            <a:off x="810303" y="1184856"/>
            <a:ext cx="10543495" cy="4945488"/>
          </a:xfrm>
        </p:spPr>
        <p:txBody>
          <a:bodyPr>
            <a:normAutofit fontScale="92500"/>
          </a:bodyPr>
          <a:lstStyle/>
          <a:p>
            <a:pPr lvl="1" algn="just"/>
            <a:r>
              <a:rPr lang="en-GB" sz="2000" dirty="0" smtClean="0"/>
              <a:t>A </a:t>
            </a:r>
            <a:r>
              <a:rPr lang="en-GB" sz="2000" i="1" dirty="0" smtClean="0"/>
              <a:t>reference type</a:t>
            </a:r>
            <a:r>
              <a:rPr lang="en-GB" sz="2000" dirty="0" smtClean="0"/>
              <a:t> is a data type that’s based on a class. The class can be a class that’s provided as part of the Java API class, library or a class that’s written by ourselves.</a:t>
            </a:r>
          </a:p>
          <a:p>
            <a:pPr lvl="1" algn="just"/>
            <a:r>
              <a:rPr lang="en-GB" sz="2000" dirty="0" smtClean="0"/>
              <a:t>When we create an object from a class, Java allocates the amount of memory the object requires to store the object. If we assign the object to a variable, the variable is actually assigned a </a:t>
            </a:r>
            <a:r>
              <a:rPr lang="en-GB" sz="2000" i="1" dirty="0" smtClean="0"/>
              <a:t>reference</a:t>
            </a:r>
            <a:r>
              <a:rPr lang="en-GB" sz="2000" dirty="0" smtClean="0"/>
              <a:t> to the object, not the object itself. This reference is the address of the memory location where the object is stored.</a:t>
            </a:r>
          </a:p>
          <a:p>
            <a:pPr lvl="1" algn="just"/>
            <a:r>
              <a:rPr lang="en-GB" sz="2000" dirty="0" smtClean="0"/>
              <a:t>To declare a variable using a reference type, you simply list the class name as the data type. For example, the following statement defines a variable that can reference objects created from a class named </a:t>
            </a:r>
            <a:r>
              <a:rPr lang="en-GB" sz="2000" i="1" dirty="0" smtClean="0"/>
              <a:t>Ball</a:t>
            </a:r>
            <a:r>
              <a:rPr lang="en-GB" sz="2000" dirty="0" smtClean="0"/>
              <a:t>:</a:t>
            </a:r>
          </a:p>
          <a:p>
            <a:pPr lvl="1" algn="ctr"/>
            <a:r>
              <a:rPr lang="en-GB" sz="2000" i="1" dirty="0" smtClean="0"/>
              <a:t>Ball b;</a:t>
            </a:r>
          </a:p>
          <a:p>
            <a:pPr lvl="1" algn="just"/>
            <a:r>
              <a:rPr lang="en-GB" sz="2000" dirty="0" smtClean="0"/>
              <a:t>To create a new instance of an object from a class, you use the </a:t>
            </a:r>
            <a:r>
              <a:rPr lang="en-GB" sz="2000" i="1" dirty="0" smtClean="0"/>
              <a:t>new</a:t>
            </a:r>
            <a:r>
              <a:rPr lang="en-GB" sz="2000" dirty="0" smtClean="0"/>
              <a:t> keyword along with the class name:</a:t>
            </a:r>
          </a:p>
          <a:p>
            <a:pPr lvl="1" algn="ctr"/>
            <a:r>
              <a:rPr lang="en-GB" sz="2000" i="1" dirty="0" smtClean="0"/>
              <a:t>Ball b = new Ball();</a:t>
            </a:r>
          </a:p>
          <a:p>
            <a:pPr lvl="1" algn="just"/>
            <a:r>
              <a:rPr lang="en-GB" sz="2000" dirty="0" smtClean="0"/>
              <a:t>One of the key concepts in working with reference types is the fact that a variable of a particular type doesn’t actually contain an object of that type. Instead, it contains a reference to an object of the correct type. An important side effect is that two variables can refer to the same object.</a:t>
            </a:r>
          </a:p>
          <a:p>
            <a:pPr lvl="1" algn="ctr"/>
            <a:r>
              <a:rPr lang="en-GB" sz="2000" i="1" dirty="0"/>
              <a:t>Ball </a:t>
            </a:r>
            <a:r>
              <a:rPr lang="en-GB" sz="2000" i="1" dirty="0" smtClean="0"/>
              <a:t>b1 </a:t>
            </a:r>
            <a:r>
              <a:rPr lang="en-GB" sz="2000" i="1" dirty="0"/>
              <a:t>= new Ball</a:t>
            </a:r>
            <a:r>
              <a:rPr lang="en-GB" sz="2000" i="1" dirty="0" smtClean="0"/>
              <a:t>();</a:t>
            </a:r>
          </a:p>
          <a:p>
            <a:pPr lvl="1" algn="ctr"/>
            <a:r>
              <a:rPr lang="en-GB" sz="2000" i="1" dirty="0"/>
              <a:t>Ball </a:t>
            </a:r>
            <a:r>
              <a:rPr lang="en-GB" sz="2000" i="1" dirty="0" smtClean="0"/>
              <a:t>b2 </a:t>
            </a:r>
            <a:r>
              <a:rPr lang="en-GB" sz="2000" i="1" dirty="0"/>
              <a:t>= </a:t>
            </a:r>
            <a:r>
              <a:rPr lang="en-GB" sz="2000" i="1" dirty="0" smtClean="0"/>
              <a:t>b1;</a:t>
            </a:r>
          </a:p>
          <a:p>
            <a:pPr lvl="1" algn="just"/>
            <a:r>
              <a:rPr lang="en-GB" sz="2000" dirty="0" smtClean="0"/>
              <a:t>Here, both </a:t>
            </a:r>
            <a:r>
              <a:rPr lang="en-GB" sz="2000" i="1" dirty="0" smtClean="0"/>
              <a:t>b1</a:t>
            </a:r>
            <a:r>
              <a:rPr lang="en-GB" sz="2000" dirty="0" smtClean="0"/>
              <a:t> and </a:t>
            </a:r>
            <a:r>
              <a:rPr lang="en-GB" sz="2000" i="1" dirty="0" smtClean="0"/>
              <a:t>b2</a:t>
            </a:r>
            <a:r>
              <a:rPr lang="en-GB" sz="2000" dirty="0" smtClean="0"/>
              <a:t> refer to the same instance of the </a:t>
            </a:r>
            <a:r>
              <a:rPr lang="en-GB" sz="2000" i="1" dirty="0" smtClean="0"/>
              <a:t>Ball</a:t>
            </a:r>
            <a:r>
              <a:rPr lang="en-GB" sz="2000" dirty="0" smtClean="0"/>
              <a:t> class.</a:t>
            </a:r>
            <a:endParaRPr lang="en-GB" sz="2000" i="1" dirty="0"/>
          </a:p>
          <a:p>
            <a:pPr lvl="1" algn="just"/>
            <a:endParaRPr lang="en-GB" sz="2000" i="1" dirty="0"/>
          </a:p>
          <a:p>
            <a:pPr lvl="1" algn="just"/>
            <a:endParaRPr lang="en-GB" sz="2000" dirty="0"/>
          </a:p>
          <a:p>
            <a:endParaRPr lang="en-US" b="0" dirty="0"/>
          </a:p>
        </p:txBody>
      </p:sp>
    </p:spTree>
    <p:extLst>
      <p:ext uri="{BB962C8B-B14F-4D97-AF65-F5344CB8AC3E}">
        <p14:creationId xmlns:p14="http://schemas.microsoft.com/office/powerpoint/2010/main" val="12623096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sp>
        <p:nvSpPr>
          <p:cNvPr id="3" name="Slide Number Placeholder 2"/>
          <p:cNvSpPr>
            <a:spLocks noGrp="1"/>
          </p:cNvSpPr>
          <p:nvPr>
            <p:ph type="sldNum" sz="quarter" idx="12"/>
          </p:nvPr>
        </p:nvSpPr>
        <p:spPr/>
        <p:txBody>
          <a:bodyPr/>
          <a:lstStyle/>
          <a:p>
            <a:r>
              <a:rPr lang="en-GB" dirty="0" smtClean="0"/>
              <a:t>QUALITY. PRODUCTIVITY. INNOVATION.</a:t>
            </a:r>
            <a:endParaRPr lang="en-GB" dirty="0"/>
          </a:p>
        </p:txBody>
      </p:sp>
      <p:sp>
        <p:nvSpPr>
          <p:cNvPr id="4" name="Content Placeholder 3"/>
          <p:cNvSpPr>
            <a:spLocks noGrp="1"/>
          </p:cNvSpPr>
          <p:nvPr>
            <p:ph idx="13"/>
          </p:nvPr>
        </p:nvSpPr>
        <p:spPr/>
        <p:txBody>
          <a:bodyPr/>
          <a:lstStyle/>
          <a:p>
            <a:pPr lvl="1" algn="just"/>
            <a:r>
              <a:rPr lang="en-GB" sz="2000" dirty="0" smtClean="0"/>
              <a:t>Java provides a rich set of operators to manipulate variables. We can divide all Java operators into the following groups:</a:t>
            </a:r>
            <a:endParaRPr lang="en-GB" sz="2000" dirty="0"/>
          </a:p>
          <a:p>
            <a:pPr lvl="3" algn="just"/>
            <a:r>
              <a:rPr lang="en-GB" sz="2000" dirty="0" smtClean="0"/>
              <a:t>Arithmetic Operators</a:t>
            </a:r>
            <a:endParaRPr lang="en-GB" sz="2000" dirty="0"/>
          </a:p>
          <a:p>
            <a:pPr lvl="3" algn="just"/>
            <a:r>
              <a:rPr lang="en-GB" sz="2000" dirty="0" smtClean="0"/>
              <a:t>Relational Operators</a:t>
            </a:r>
          </a:p>
          <a:p>
            <a:pPr lvl="3" algn="just"/>
            <a:r>
              <a:rPr lang="en-GB" sz="2000" dirty="0" smtClean="0"/>
              <a:t>Bitwise Operators</a:t>
            </a:r>
          </a:p>
          <a:p>
            <a:pPr lvl="3" algn="just"/>
            <a:r>
              <a:rPr lang="en-GB" sz="2000" dirty="0" smtClean="0"/>
              <a:t>Logical Operators</a:t>
            </a:r>
          </a:p>
          <a:p>
            <a:pPr lvl="3" algn="just"/>
            <a:r>
              <a:rPr lang="en-GB" sz="2000" dirty="0" smtClean="0"/>
              <a:t>Assignment Operators</a:t>
            </a:r>
          </a:p>
          <a:p>
            <a:pPr lvl="3" algn="just"/>
            <a:r>
              <a:rPr lang="en-GB" sz="2000" dirty="0" smtClean="0"/>
              <a:t>Conditional Operator</a:t>
            </a:r>
          </a:p>
          <a:p>
            <a:pPr lvl="3" algn="just"/>
            <a:r>
              <a:rPr lang="en-GB" sz="2000" dirty="0"/>
              <a:t>Type comparison Operator</a:t>
            </a:r>
          </a:p>
          <a:p>
            <a:pPr marL="1371600" lvl="3" indent="0" algn="just">
              <a:buNone/>
            </a:pPr>
            <a:endParaRPr lang="en-GB" sz="2000" dirty="0"/>
          </a:p>
          <a:p>
            <a:endParaRPr lang="en-US" dirty="0"/>
          </a:p>
        </p:txBody>
      </p:sp>
    </p:spTree>
    <p:extLst>
      <p:ext uri="{BB962C8B-B14F-4D97-AF65-F5344CB8AC3E}">
        <p14:creationId xmlns:p14="http://schemas.microsoft.com/office/powerpoint/2010/main" val="19019975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Arithmetic Operators</a:t>
            </a:r>
            <a:endParaRPr lang="en-US" dirty="0"/>
          </a:p>
        </p:txBody>
      </p:sp>
      <p:sp>
        <p:nvSpPr>
          <p:cNvPr id="3" name="Slide Number Placeholder 2"/>
          <p:cNvSpPr>
            <a:spLocks noGrp="1"/>
          </p:cNvSpPr>
          <p:nvPr>
            <p:ph type="sldNum" sz="quarter" idx="12"/>
          </p:nvPr>
        </p:nvSpPr>
        <p:spPr/>
        <p:txBody>
          <a:bodyPr/>
          <a:lstStyle/>
          <a:p>
            <a:r>
              <a:rPr lang="en-GB" dirty="0" smtClean="0"/>
              <a:t>QUALITY. PRODUCTIVITY. INNOVATION.</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3539945808"/>
              </p:ext>
            </p:extLst>
          </p:nvPr>
        </p:nvGraphicFramePr>
        <p:xfrm>
          <a:off x="895925" y="1776591"/>
          <a:ext cx="9819298" cy="3475526"/>
        </p:xfrm>
        <a:graphic>
          <a:graphicData uri="http://schemas.openxmlformats.org/drawingml/2006/table">
            <a:tbl>
              <a:tblPr firstRow="1" bandRow="1">
                <a:tableStyleId>{5C22544A-7EE6-4342-B048-85BDC9FD1C3A}</a:tableStyleId>
              </a:tblPr>
              <a:tblGrid>
                <a:gridCol w="1762160"/>
                <a:gridCol w="8057138"/>
              </a:tblGrid>
              <a:tr h="699176">
                <a:tc>
                  <a:txBody>
                    <a:bodyPr/>
                    <a:lstStyle/>
                    <a:p>
                      <a:r>
                        <a:rPr lang="en-US" sz="2000" dirty="0" smtClean="0"/>
                        <a:t>Operator</a:t>
                      </a:r>
                      <a:endParaRPr lang="en-GB" sz="20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A4E52"/>
                    </a:solidFill>
                  </a:tcPr>
                </a:tc>
                <a:tc>
                  <a:txBody>
                    <a:bodyPr/>
                    <a:lstStyle/>
                    <a:p>
                      <a:r>
                        <a:rPr lang="en-US" sz="2000" dirty="0" smtClean="0"/>
                        <a:t>Description</a:t>
                      </a:r>
                      <a:endParaRPr lang="en-GB" sz="2000" dirty="0" smtClean="0"/>
                    </a:p>
                    <a:p>
                      <a:endParaRPr lang="en-GB" sz="20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A4E52"/>
                    </a:solidFill>
                  </a:tcPr>
                </a:tc>
              </a:tr>
              <a:tr h="121596">
                <a:tc>
                  <a:txBody>
                    <a:bodyPr/>
                    <a:lstStyle/>
                    <a:p>
                      <a:endParaRPr lang="en-GB" sz="2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1ADB5"/>
                    </a:solidFill>
                  </a:tcPr>
                </a:tc>
                <a:tc>
                  <a:txBody>
                    <a:bodyPr/>
                    <a:lstStyle/>
                    <a:p>
                      <a:endParaRPr lang="en-GB" sz="2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1ADB5"/>
                    </a:solidFill>
                  </a:tcPr>
                </a:tc>
              </a:tr>
              <a:tr h="378938">
                <a:tc>
                  <a:txBody>
                    <a:bodyPr/>
                    <a:lstStyle/>
                    <a:p>
                      <a:r>
                        <a:rPr lang="en-US" sz="1800" dirty="0" smtClean="0"/>
                        <a: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l"/>
                      <a:r>
                        <a:rPr lang="en-US" sz="1800" b="0" i="0" kern="1200" dirty="0" smtClean="0">
                          <a:solidFill>
                            <a:schemeClr val="dk1"/>
                          </a:solidFill>
                          <a:effectLst/>
                          <a:latin typeface="+mn-lt"/>
                          <a:ea typeface="+mn-ea"/>
                          <a:cs typeface="+mn-cs"/>
                        </a:rPr>
                        <a:t>Addition - Adds values on either side of the operator</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a:txBody>
                    <a:bodyPr/>
                    <a:lstStyle/>
                    <a:p>
                      <a:r>
                        <a:rPr lang="en-GB" sz="1800" dirty="0" smtClean="0"/>
                        <a: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l"/>
                      <a:r>
                        <a:rPr lang="en-US" sz="1800" b="0" i="0" kern="1200" dirty="0" smtClean="0">
                          <a:solidFill>
                            <a:schemeClr val="dk1"/>
                          </a:solidFill>
                          <a:effectLst/>
                          <a:latin typeface="+mn-lt"/>
                          <a:ea typeface="+mn-ea"/>
                          <a:cs typeface="+mn-cs"/>
                        </a:rPr>
                        <a:t>Subtraction - Subtracts right hand operand from left hand operand</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a:txBody>
                    <a:bodyPr/>
                    <a:lstStyle/>
                    <a:p>
                      <a:r>
                        <a:rPr lang="en-GB" sz="1800" dirty="0" smtClean="0"/>
                        <a: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l"/>
                      <a:r>
                        <a:rPr lang="en-US" sz="1800" b="0" i="0" kern="1200" dirty="0" smtClean="0">
                          <a:solidFill>
                            <a:schemeClr val="dk1"/>
                          </a:solidFill>
                          <a:effectLst/>
                          <a:latin typeface="+mn-lt"/>
                          <a:ea typeface="+mn-ea"/>
                          <a:cs typeface="+mn-cs"/>
                        </a:rPr>
                        <a:t>Multiplication - Multiplies values on either side of the operator</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a:txBody>
                    <a:bodyPr/>
                    <a:lstStyle/>
                    <a:p>
                      <a:r>
                        <a:rPr lang="en-GB" sz="1800" dirty="0" smtClean="0"/>
                        <a: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l"/>
                      <a:r>
                        <a:rPr lang="en-US" sz="1800" b="0" i="0" kern="1200" dirty="0" smtClean="0">
                          <a:solidFill>
                            <a:schemeClr val="dk1"/>
                          </a:solidFill>
                          <a:effectLst/>
                          <a:latin typeface="+mn-lt"/>
                          <a:ea typeface="+mn-ea"/>
                          <a:cs typeface="+mn-cs"/>
                        </a:rPr>
                        <a:t>Division - Divides left hand operand by right hand operand</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a:txBody>
                    <a:bodyPr/>
                    <a:lstStyle/>
                    <a:p>
                      <a:r>
                        <a:rPr lang="en-GB" sz="1800" dirty="0" smtClean="0"/>
                        <a: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l"/>
                      <a:r>
                        <a:rPr lang="en-US" sz="1800" b="0" i="0" kern="1200" dirty="0" smtClean="0">
                          <a:solidFill>
                            <a:schemeClr val="dk1"/>
                          </a:solidFill>
                          <a:effectLst/>
                          <a:latin typeface="+mn-lt"/>
                          <a:ea typeface="+mn-ea"/>
                          <a:cs typeface="+mn-cs"/>
                        </a:rPr>
                        <a:t>Modulus - Divides left hand operand by right hand operand and returns remainder</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a:txBody>
                    <a:bodyPr/>
                    <a:lstStyle/>
                    <a:p>
                      <a:r>
                        <a:rPr lang="en-GB" sz="1800" dirty="0" smtClean="0"/>
                        <a: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l"/>
                      <a:r>
                        <a:rPr lang="en-US" sz="1800" b="0" i="0" kern="1200" dirty="0" smtClean="0">
                          <a:solidFill>
                            <a:schemeClr val="dk1"/>
                          </a:solidFill>
                          <a:effectLst/>
                          <a:latin typeface="+mn-lt"/>
                          <a:ea typeface="+mn-ea"/>
                          <a:cs typeface="+mn-cs"/>
                        </a:rPr>
                        <a:t>Increment - Increases the value of operand by 1</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a:txBody>
                    <a:bodyPr/>
                    <a:lstStyle/>
                    <a:p>
                      <a:r>
                        <a:rPr lang="en-GB" sz="1800" dirty="0" smtClean="0"/>
                        <a: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l"/>
                      <a:r>
                        <a:rPr lang="en-US" sz="1800" b="0" i="0" kern="1200" dirty="0" smtClean="0">
                          <a:solidFill>
                            <a:schemeClr val="dk1"/>
                          </a:solidFill>
                          <a:effectLst/>
                          <a:latin typeface="+mn-lt"/>
                          <a:ea typeface="+mn-ea"/>
                          <a:cs typeface="+mn-cs"/>
                        </a:rPr>
                        <a:t>Decrement - Decreases the value of operand by 1</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bl>
          </a:graphicData>
        </a:graphic>
      </p:graphicFrame>
    </p:spTree>
    <p:extLst>
      <p:ext uri="{BB962C8B-B14F-4D97-AF65-F5344CB8AC3E}">
        <p14:creationId xmlns:p14="http://schemas.microsoft.com/office/powerpoint/2010/main" val="41682189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Relational Operators</a:t>
            </a:r>
            <a:endParaRPr lang="en-US" dirty="0"/>
          </a:p>
        </p:txBody>
      </p:sp>
      <p:sp>
        <p:nvSpPr>
          <p:cNvPr id="3" name="Slide Number Placeholder 2"/>
          <p:cNvSpPr>
            <a:spLocks noGrp="1"/>
          </p:cNvSpPr>
          <p:nvPr>
            <p:ph type="sldNum" sz="quarter" idx="12"/>
          </p:nvPr>
        </p:nvSpPr>
        <p:spPr/>
        <p:txBody>
          <a:bodyPr/>
          <a:lstStyle/>
          <a:p>
            <a:r>
              <a:rPr lang="en-GB" dirty="0" smtClean="0"/>
              <a:t>QUALITY. PRODUCTIVITY. INNOVATION.</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841720032"/>
              </p:ext>
            </p:extLst>
          </p:nvPr>
        </p:nvGraphicFramePr>
        <p:xfrm>
          <a:off x="895924" y="1583408"/>
          <a:ext cx="10270059" cy="4402298"/>
        </p:xfrm>
        <a:graphic>
          <a:graphicData uri="http://schemas.openxmlformats.org/drawingml/2006/table">
            <a:tbl>
              <a:tblPr firstRow="1" bandRow="1">
                <a:tableStyleId>{5C22544A-7EE6-4342-B048-85BDC9FD1C3A}</a:tableStyleId>
              </a:tblPr>
              <a:tblGrid>
                <a:gridCol w="1589699"/>
                <a:gridCol w="8680360"/>
              </a:tblGrid>
              <a:tr h="699176">
                <a:tc>
                  <a:txBody>
                    <a:bodyPr/>
                    <a:lstStyle/>
                    <a:p>
                      <a:r>
                        <a:rPr lang="en-US" sz="2000" dirty="0" smtClean="0"/>
                        <a:t>Operator</a:t>
                      </a:r>
                      <a:endParaRPr lang="en-GB" sz="20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A4E52"/>
                    </a:solidFill>
                  </a:tcPr>
                </a:tc>
                <a:tc>
                  <a:txBody>
                    <a:bodyPr/>
                    <a:lstStyle/>
                    <a:p>
                      <a:r>
                        <a:rPr lang="en-US" sz="2000" dirty="0" smtClean="0"/>
                        <a:t>Description</a:t>
                      </a:r>
                      <a:endParaRPr lang="en-GB" sz="2000" dirty="0" smtClean="0"/>
                    </a:p>
                    <a:p>
                      <a:endParaRPr lang="en-GB" sz="20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A4E52"/>
                    </a:solidFill>
                  </a:tcPr>
                </a:tc>
              </a:tr>
              <a:tr h="121596">
                <a:tc>
                  <a:txBody>
                    <a:bodyPr/>
                    <a:lstStyle/>
                    <a:p>
                      <a:endParaRPr lang="en-GB" sz="2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1ADB5"/>
                    </a:solidFill>
                  </a:tcPr>
                </a:tc>
                <a:tc>
                  <a:txBody>
                    <a:bodyPr/>
                    <a:lstStyle/>
                    <a:p>
                      <a:endParaRPr lang="en-GB" sz="2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1ADB5"/>
                    </a:solidFill>
                  </a:tcPr>
                </a:tc>
              </a:tr>
              <a:tr h="378938">
                <a:tc>
                  <a:txBody>
                    <a:bodyPr/>
                    <a:lstStyle/>
                    <a:p>
                      <a:r>
                        <a:rPr lang="en-US" sz="1800" dirty="0" smtClean="0"/>
                        <a: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l"/>
                      <a:r>
                        <a:rPr lang="en-US" sz="1800" b="0" i="0" kern="1200" dirty="0" smtClean="0">
                          <a:solidFill>
                            <a:schemeClr val="dk1"/>
                          </a:solidFill>
                          <a:effectLst/>
                          <a:latin typeface="+mn-lt"/>
                          <a:ea typeface="+mn-ea"/>
                          <a:cs typeface="+mn-cs"/>
                        </a:rPr>
                        <a:t>Checks if the values of two operands are equal or not, if yes then condition becomes true</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a:txBody>
                    <a:bodyPr/>
                    <a:lstStyle/>
                    <a:p>
                      <a:r>
                        <a:rPr lang="en-GB" sz="1800" dirty="0" smtClean="0"/>
                        <a: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l"/>
                      <a:r>
                        <a:rPr lang="en-US" sz="1800" b="0" i="0" kern="1200" dirty="0" smtClean="0">
                          <a:solidFill>
                            <a:schemeClr val="dk1"/>
                          </a:solidFill>
                          <a:effectLst/>
                          <a:latin typeface="+mn-lt"/>
                          <a:ea typeface="+mn-ea"/>
                          <a:cs typeface="+mn-cs"/>
                        </a:rPr>
                        <a:t>Checks if the values of two operands are equal or not, if values are not equal then condition becomes true</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a:txBody>
                    <a:bodyPr/>
                    <a:lstStyle/>
                    <a:p>
                      <a:r>
                        <a:rPr lang="en-GB" sz="1800" dirty="0" smtClean="0"/>
                        <a:t>&gt;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l"/>
                      <a:r>
                        <a:rPr lang="en-US" sz="1800" b="0" i="0" kern="1200" dirty="0" smtClean="0">
                          <a:solidFill>
                            <a:schemeClr val="dk1"/>
                          </a:solidFill>
                          <a:effectLst/>
                          <a:latin typeface="+mn-lt"/>
                          <a:ea typeface="+mn-ea"/>
                          <a:cs typeface="+mn-cs"/>
                        </a:rPr>
                        <a:t>Checks if the value of left operand is greater than the value of right operand, if yes then condition becomes true</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a:txBody>
                    <a:bodyPr/>
                    <a:lstStyle/>
                    <a:p>
                      <a:r>
                        <a:rPr lang="en-GB" sz="1800" dirty="0" smtClean="0"/>
                        <a:t>&lt;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l"/>
                      <a:r>
                        <a:rPr lang="en-US" sz="1800" b="0" i="0" kern="1200" dirty="0" smtClean="0">
                          <a:solidFill>
                            <a:schemeClr val="dk1"/>
                          </a:solidFill>
                          <a:effectLst/>
                          <a:latin typeface="+mn-lt"/>
                          <a:ea typeface="+mn-ea"/>
                          <a:cs typeface="+mn-cs"/>
                        </a:rPr>
                        <a:t>Checks if the value of left operand is less than the value of right operand, if yes then condition becomes true</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a:txBody>
                    <a:bodyPr/>
                    <a:lstStyle/>
                    <a:p>
                      <a:r>
                        <a:rPr lang="en-GB" sz="1800" dirty="0" smtClean="0"/>
                        <a:t>&gt;=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l"/>
                      <a:r>
                        <a:rPr lang="en-US" sz="1800" b="0" i="0" kern="1200" dirty="0" smtClean="0">
                          <a:solidFill>
                            <a:schemeClr val="dk1"/>
                          </a:solidFill>
                          <a:effectLst/>
                          <a:latin typeface="+mn-lt"/>
                          <a:ea typeface="+mn-ea"/>
                          <a:cs typeface="+mn-cs"/>
                        </a:rPr>
                        <a:t>Checks if the value of left operand is greater than or equal to the value of right operand, if yes then condition becomes true</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a:txBody>
                    <a:bodyPr/>
                    <a:lstStyle/>
                    <a:p>
                      <a:r>
                        <a:rPr lang="en-GB" sz="1800" dirty="0" smtClean="0"/>
                        <a:t>&lt;=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l"/>
                      <a:r>
                        <a:rPr lang="en-US" sz="1800" b="0" i="0" kern="1200" dirty="0" smtClean="0">
                          <a:solidFill>
                            <a:schemeClr val="dk1"/>
                          </a:solidFill>
                          <a:effectLst/>
                          <a:latin typeface="+mn-lt"/>
                          <a:ea typeface="+mn-ea"/>
                          <a:cs typeface="+mn-cs"/>
                        </a:rPr>
                        <a:t>Checks if the value of left operand is less than or equal to the value of right operand, if yes then condition becomes true</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bl>
          </a:graphicData>
        </a:graphic>
      </p:graphicFrame>
    </p:spTree>
    <p:extLst>
      <p:ext uri="{BB962C8B-B14F-4D97-AF65-F5344CB8AC3E}">
        <p14:creationId xmlns:p14="http://schemas.microsoft.com/office/powerpoint/2010/main" val="26139882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Bitwise Operators</a:t>
            </a:r>
            <a:endParaRPr lang="en-US" dirty="0"/>
          </a:p>
        </p:txBody>
      </p:sp>
      <p:sp>
        <p:nvSpPr>
          <p:cNvPr id="3" name="Slide Number Placeholder 2"/>
          <p:cNvSpPr>
            <a:spLocks noGrp="1"/>
          </p:cNvSpPr>
          <p:nvPr>
            <p:ph type="sldNum" sz="quarter" idx="12"/>
          </p:nvPr>
        </p:nvSpPr>
        <p:spPr/>
        <p:txBody>
          <a:bodyPr/>
          <a:lstStyle/>
          <a:p>
            <a:r>
              <a:rPr lang="en-GB" dirty="0" smtClean="0"/>
              <a:t>QUALITY. PRODUCTIVITY. INNOVATION.</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2775529310"/>
              </p:ext>
            </p:extLst>
          </p:nvPr>
        </p:nvGraphicFramePr>
        <p:xfrm>
          <a:off x="895924" y="1454618"/>
          <a:ext cx="10270059" cy="4258952"/>
        </p:xfrm>
        <a:graphic>
          <a:graphicData uri="http://schemas.openxmlformats.org/drawingml/2006/table">
            <a:tbl>
              <a:tblPr firstRow="1" bandRow="1">
                <a:tableStyleId>{5C22544A-7EE6-4342-B048-85BDC9FD1C3A}</a:tableStyleId>
              </a:tblPr>
              <a:tblGrid>
                <a:gridCol w="1589699"/>
                <a:gridCol w="8680360"/>
              </a:tblGrid>
              <a:tr h="699176">
                <a:tc>
                  <a:txBody>
                    <a:bodyPr/>
                    <a:lstStyle/>
                    <a:p>
                      <a:r>
                        <a:rPr lang="en-US" sz="2000" dirty="0" smtClean="0"/>
                        <a:t>Operator</a:t>
                      </a:r>
                      <a:endParaRPr lang="en-GB" sz="20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A4E52"/>
                    </a:solidFill>
                  </a:tcPr>
                </a:tc>
                <a:tc>
                  <a:txBody>
                    <a:bodyPr/>
                    <a:lstStyle/>
                    <a:p>
                      <a:r>
                        <a:rPr lang="en-US" sz="2000" dirty="0" smtClean="0"/>
                        <a:t>Description</a:t>
                      </a:r>
                      <a:endParaRPr lang="en-GB" sz="2000" dirty="0" smtClean="0"/>
                    </a:p>
                    <a:p>
                      <a:endParaRPr lang="en-GB" sz="20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A4E52"/>
                    </a:solidFill>
                  </a:tcPr>
                </a:tc>
              </a:tr>
              <a:tr h="121596">
                <a:tc>
                  <a:txBody>
                    <a:bodyPr/>
                    <a:lstStyle/>
                    <a:p>
                      <a:endParaRPr lang="en-GB" sz="2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1ADB5"/>
                    </a:solidFill>
                  </a:tcPr>
                </a:tc>
                <a:tc>
                  <a:txBody>
                    <a:bodyPr/>
                    <a:lstStyle/>
                    <a:p>
                      <a:endParaRPr lang="en-GB" sz="2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1ADB5"/>
                    </a:solidFill>
                  </a:tcPr>
                </a:tc>
              </a:tr>
              <a:tr h="378938">
                <a:tc>
                  <a:txBody>
                    <a:bodyPr/>
                    <a:lstStyle/>
                    <a:p>
                      <a:r>
                        <a:rPr lang="en-US" sz="1800" dirty="0" smtClean="0"/>
                        <a:t>&amp;</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l"/>
                      <a:r>
                        <a:rPr lang="en-US" sz="1800" b="0" i="0" kern="1200" dirty="0" smtClean="0">
                          <a:solidFill>
                            <a:schemeClr val="dk1"/>
                          </a:solidFill>
                          <a:effectLst/>
                          <a:latin typeface="+mn-lt"/>
                          <a:ea typeface="+mn-ea"/>
                          <a:cs typeface="+mn-cs"/>
                        </a:rPr>
                        <a:t>Binary AND Operator copies a bit to the result if it exists in both operands</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a:txBody>
                    <a:bodyPr/>
                    <a:lstStyle/>
                    <a:p>
                      <a:r>
                        <a:rPr lang="en-GB" sz="1800" dirty="0" smtClean="0"/>
                        <a: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l"/>
                      <a:r>
                        <a:rPr lang="en-US" sz="1800" b="0" i="0" kern="1200" dirty="0" smtClean="0">
                          <a:solidFill>
                            <a:schemeClr val="dk1"/>
                          </a:solidFill>
                          <a:effectLst/>
                          <a:latin typeface="+mn-lt"/>
                          <a:ea typeface="+mn-ea"/>
                          <a:cs typeface="+mn-cs"/>
                        </a:rPr>
                        <a:t>Binary OR Operator copies a bit if it exists in either operand</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a:txBody>
                    <a:bodyPr/>
                    <a:lstStyle/>
                    <a:p>
                      <a:r>
                        <a:rPr lang="en-GB" sz="1800" dirty="0" smtClean="0"/>
                        <a: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l"/>
                      <a:r>
                        <a:rPr lang="en-US" sz="1800" b="0" i="0" kern="1200" dirty="0" smtClean="0">
                          <a:solidFill>
                            <a:schemeClr val="dk1"/>
                          </a:solidFill>
                          <a:effectLst/>
                          <a:latin typeface="+mn-lt"/>
                          <a:ea typeface="+mn-ea"/>
                          <a:cs typeface="+mn-cs"/>
                        </a:rPr>
                        <a:t>Binary XOR Operator copies the bit if it is set in one operand but not both</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a:txBody>
                    <a:bodyPr/>
                    <a:lstStyle/>
                    <a:p>
                      <a:r>
                        <a:rPr lang="en-GB" sz="1800" dirty="0" smtClean="0"/>
                        <a: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l"/>
                      <a:r>
                        <a:rPr lang="en-US" sz="1800" b="0" i="0" kern="1200" dirty="0" smtClean="0">
                          <a:solidFill>
                            <a:schemeClr val="dk1"/>
                          </a:solidFill>
                          <a:effectLst/>
                          <a:latin typeface="+mn-lt"/>
                          <a:ea typeface="+mn-ea"/>
                          <a:cs typeface="+mn-cs"/>
                        </a:rPr>
                        <a:t>Binary Ones Complement Operator is unary and has the effect of 'flipping' bits</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a:txBody>
                    <a:bodyPr/>
                    <a:lstStyle/>
                    <a:p>
                      <a:r>
                        <a:rPr lang="en-GB" sz="1800" dirty="0" smtClean="0"/>
                        <a:t>&lt;&lt;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l"/>
                      <a:r>
                        <a:rPr lang="en-US" sz="1800" b="0" i="0" kern="1200" dirty="0" smtClean="0">
                          <a:solidFill>
                            <a:schemeClr val="dk1"/>
                          </a:solidFill>
                          <a:effectLst/>
                          <a:latin typeface="+mn-lt"/>
                          <a:ea typeface="+mn-ea"/>
                          <a:cs typeface="+mn-cs"/>
                        </a:rPr>
                        <a:t>Binary Left Shift Operator. The left operands value is moved left by the number of bits specified by the right operand</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a:txBody>
                    <a:bodyPr/>
                    <a:lstStyle/>
                    <a:p>
                      <a:r>
                        <a:rPr lang="en-GB" sz="1800" dirty="0" smtClean="0"/>
                        <a:t>&gt;&gt;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l"/>
                      <a:r>
                        <a:rPr lang="en-US" sz="1800" b="0" i="0" kern="1200" dirty="0" smtClean="0">
                          <a:solidFill>
                            <a:schemeClr val="dk1"/>
                          </a:solidFill>
                          <a:effectLst/>
                          <a:latin typeface="+mn-lt"/>
                          <a:ea typeface="+mn-ea"/>
                          <a:cs typeface="+mn-cs"/>
                        </a:rPr>
                        <a:t>Binary Right Shift Operator. The left operands value is moved right by the number of bits specified by the right operand</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r h="378938">
                <a:tc>
                  <a:txBody>
                    <a:bodyPr/>
                    <a:lstStyle/>
                    <a:p>
                      <a:r>
                        <a:rPr lang="en-GB" sz="1800" dirty="0" smtClean="0"/>
                        <a:t>&gt;&gt;&gt;</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c>
                  <a:txBody>
                    <a:bodyPr/>
                    <a:lstStyle/>
                    <a:p>
                      <a:pPr algn="l"/>
                      <a:r>
                        <a:rPr lang="en-US" sz="1800" b="0" i="0" kern="1200" dirty="0" smtClean="0">
                          <a:solidFill>
                            <a:schemeClr val="dk1"/>
                          </a:solidFill>
                          <a:effectLst/>
                          <a:latin typeface="+mn-lt"/>
                          <a:ea typeface="+mn-ea"/>
                          <a:cs typeface="+mn-cs"/>
                        </a:rPr>
                        <a:t>Shift right zero fill operator. The left operands value is moved right by the number of bits specified by the right operand and shifted values are filled up with zeros</a:t>
                      </a:r>
                      <a:endParaRPr lang="en-GB" sz="18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3E8EB"/>
                    </a:solidFill>
                  </a:tcPr>
                </a:tc>
              </a:tr>
            </a:tbl>
          </a:graphicData>
        </a:graphic>
      </p:graphicFrame>
    </p:spTree>
    <p:extLst>
      <p:ext uri="{BB962C8B-B14F-4D97-AF65-F5344CB8AC3E}">
        <p14:creationId xmlns:p14="http://schemas.microsoft.com/office/powerpoint/2010/main" val="40789161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Endava">
      <a:dk1>
        <a:srgbClr val="4A4E52"/>
      </a:dk1>
      <a:lt1>
        <a:sysClr val="window" lastClr="FFFFFF"/>
      </a:lt1>
      <a:dk2>
        <a:srgbClr val="BDBEC0"/>
      </a:dk2>
      <a:lt2>
        <a:srgbClr val="FFFFFF"/>
      </a:lt2>
      <a:accent1>
        <a:srgbClr val="81ADB5"/>
      </a:accent1>
      <a:accent2>
        <a:srgbClr val="DC5C2B"/>
      </a:accent2>
      <a:accent3>
        <a:srgbClr val="0092DD"/>
      </a:accent3>
      <a:accent4>
        <a:srgbClr val="BDBEC0"/>
      </a:accent4>
      <a:accent5>
        <a:srgbClr val="4A4E52"/>
      </a:accent5>
      <a:accent6>
        <a:srgbClr val="81ADB5"/>
      </a:accent6>
      <a:hlink>
        <a:srgbClr val="AA0B19"/>
      </a:hlink>
      <a:folHlink>
        <a:srgbClr val="BDBEC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template_wide_16-9_2013" id="{FE1F9A2C-BC1B-4A94-ACD5-8B819B602136}" vid="{3E7519DC-5C3B-412A-B974-E729F4038FF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4DE8F874A57D40BE181F274FFEEB68" ma:contentTypeVersion="0" ma:contentTypeDescription="Create a new document." ma:contentTypeScope="" ma:versionID="308c419822eca16213fccab147bd08e2">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B9C9F4C-0F1C-4743-BD84-BFA3E1A808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6226498-ED1E-45D6-B445-B5C935F9287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00A66D2-D549-4A1D-988B-7AA6D122F83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PPT_template_wide_16-9_2013</Template>
  <TotalTime>1862</TotalTime>
  <Words>2864</Words>
  <Application>Microsoft Office PowerPoint</Application>
  <PresentationFormat>Widescreen</PresentationFormat>
  <Paragraphs>516</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 Unicode MS</vt:lpstr>
      <vt:lpstr>Arial</vt:lpstr>
      <vt:lpstr>Calibri</vt:lpstr>
      <vt:lpstr>Courier New</vt:lpstr>
      <vt:lpstr>Symbol</vt:lpstr>
      <vt:lpstr>Office Theme</vt:lpstr>
      <vt:lpstr>Language Basics</vt:lpstr>
      <vt:lpstr>PowerPoint Presentation</vt:lpstr>
      <vt:lpstr>Java Basic Data Types</vt:lpstr>
      <vt:lpstr>Primitive Data Types</vt:lpstr>
      <vt:lpstr>Reference Data Types</vt:lpstr>
      <vt:lpstr>Operators</vt:lpstr>
      <vt:lpstr>The Arithmetic Operators</vt:lpstr>
      <vt:lpstr>The Relational Operators</vt:lpstr>
      <vt:lpstr>The Bitwise Operators</vt:lpstr>
      <vt:lpstr>The Logical Operators</vt:lpstr>
      <vt:lpstr>The Assignment Operators</vt:lpstr>
      <vt:lpstr>The Assignment Operators</vt:lpstr>
      <vt:lpstr>Conditional Operator</vt:lpstr>
      <vt:lpstr>instanceof Operator</vt:lpstr>
      <vt:lpstr>Operator Precedence</vt:lpstr>
      <vt:lpstr>Operator Precedence</vt:lpstr>
      <vt:lpstr>Operator Precedence</vt:lpstr>
      <vt:lpstr>Operator Precedence</vt:lpstr>
      <vt:lpstr>Variable declaration</vt:lpstr>
      <vt:lpstr>Variable Types</vt:lpstr>
      <vt:lpstr>Block Structure</vt:lpstr>
      <vt:lpstr>Control Flow Statements</vt:lpstr>
      <vt:lpstr>Working with Arrays</vt:lpstr>
      <vt:lpstr>Casting</vt:lpstr>
      <vt:lpstr>Primitive Type Casting</vt:lpstr>
      <vt:lpstr>Reference Type Casting</vt:lpstr>
      <vt:lpstr>Reference Type Casting</vt:lpstr>
      <vt:lpstr>Reference Type Casting</vt:lpstr>
      <vt:lpstr>Packages</vt:lpstr>
      <vt:lpstr>PowerPoint Presentation</vt:lpstr>
    </vt:vector>
  </TitlesOfParts>
  <Company>Endava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Basics</dc:title>
  <dc:creator>Radu Baroncea</dc:creator>
  <cp:lastModifiedBy>Radu Baroncea</cp:lastModifiedBy>
  <cp:revision>358</cp:revision>
  <dcterms:created xsi:type="dcterms:W3CDTF">2014-09-17T13:57:48Z</dcterms:created>
  <dcterms:modified xsi:type="dcterms:W3CDTF">2014-10-10T12:21:09Z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0x010100B74DE8F874A57D40BE181F274FFEEB68</vt:lpwstr>
  </property>
</Properties>
</file>