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9" r:id="rId5"/>
    <p:sldId id="265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D2A"/>
    <a:srgbClr val="4A4E52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1559" autoAdjust="0"/>
  </p:normalViewPr>
  <p:slideViewPr>
    <p:cSldViewPr snapToGrid="0">
      <p:cViewPr varScale="1">
        <p:scale>
          <a:sx n="84" d="100"/>
          <a:sy n="84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worldencyclopedia.org/entry/Biolog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ewworldencyclopedia.org/entry/Specie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ask questions about: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development tools (optional)</a:t>
            </a:r>
          </a:p>
          <a:p>
            <a:r>
              <a:rPr lang="en-US" dirty="0" smtClean="0"/>
              <a:t>-Install JDK</a:t>
            </a:r>
          </a:p>
          <a:p>
            <a:r>
              <a:rPr lang="en-US" dirty="0" smtClean="0"/>
              <a:t>-Install Eclipse IDE</a:t>
            </a:r>
          </a:p>
          <a:p>
            <a:r>
              <a:rPr lang="en-US" dirty="0" smtClean="0"/>
              <a:t>-First Java program and explanation of main method</a:t>
            </a:r>
          </a:p>
          <a:p>
            <a:r>
              <a:rPr lang="en-US" dirty="0" smtClean="0"/>
              <a:t>-Compiling with </a:t>
            </a:r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-Launching applications with java</a:t>
            </a:r>
          </a:p>
          <a:p>
            <a:r>
              <a:rPr lang="en-US" dirty="0" smtClean="0"/>
              <a:t>-JVM</a:t>
            </a:r>
          </a:p>
          <a:p>
            <a:r>
              <a:rPr lang="en-US" dirty="0" smtClean="0"/>
              <a:t>-JAR files</a:t>
            </a:r>
          </a:p>
          <a:p>
            <a:r>
              <a:rPr lang="en-US" dirty="0" smtClean="0"/>
              <a:t>-Debugging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182880" lvl="3" indent="0" algn="just">
              <a:buNone/>
            </a:pPr>
            <a:r>
              <a:rPr lang="en-GB" sz="2000" b="1" dirty="0" smtClean="0"/>
              <a:t>JAVA_HOME</a:t>
            </a:r>
          </a:p>
          <a:p>
            <a:pPr marL="182880" lvl="3" indent="0" algn="just">
              <a:buNone/>
            </a:pPr>
            <a:r>
              <a:rPr lang="en-GB" sz="2000" b="1" dirty="0" smtClean="0"/>
              <a:t>PATH</a:t>
            </a:r>
            <a:r>
              <a:rPr lang="en-GB" sz="2000" dirty="0" smtClean="0"/>
              <a:t> </a:t>
            </a:r>
            <a:endParaRPr lang="en-US" dirty="0" smtClean="0"/>
          </a:p>
          <a:p>
            <a:r>
              <a:rPr lang="en-GB" sz="1200" dirty="0" smtClean="0"/>
              <a:t>Class file is also known as </a:t>
            </a:r>
            <a:r>
              <a:rPr lang="en-GB" sz="1200" i="1" dirty="0" smtClean="0"/>
              <a:t>byte code. </a:t>
            </a:r>
          </a:p>
          <a:p>
            <a:r>
              <a:rPr lang="en-GB" sz="1200" b="1" dirty="0" smtClean="0"/>
              <a:t>JAR</a:t>
            </a:r>
            <a:r>
              <a:rPr lang="en-GB" sz="1200" dirty="0" smtClean="0"/>
              <a:t> (Java Archive) </a:t>
            </a:r>
          </a:p>
          <a:p>
            <a:endParaRPr lang="en-GB" sz="1200" dirty="0" smtClean="0"/>
          </a:p>
          <a:p>
            <a:pPr lvl="1" algn="just"/>
            <a:r>
              <a:rPr lang="en-GB" sz="2000" b="1" i="1" dirty="0" smtClean="0"/>
              <a:t>Debugging</a:t>
            </a:r>
            <a:r>
              <a:rPr lang="en-GB" sz="2000" dirty="0" smtClean="0"/>
              <a:t> </a:t>
            </a:r>
          </a:p>
          <a:p>
            <a:pPr lvl="1" algn="just"/>
            <a:r>
              <a:rPr lang="en-GB" sz="2000" b="1" i="1" dirty="0" smtClean="0"/>
              <a:t>breakpoint</a:t>
            </a:r>
            <a:r>
              <a:rPr lang="en-GB" sz="2000" dirty="0" smtClean="0"/>
              <a:t> – is a point where the execution of the program should stop for a detailed analysis</a:t>
            </a:r>
          </a:p>
          <a:p>
            <a:pPr marL="274320" lvl="3" indent="0" algn="just">
              <a:buNone/>
            </a:pPr>
            <a:r>
              <a:rPr lang="en-GB" sz="2000" b="1" i="1" dirty="0" smtClean="0"/>
              <a:t>stepping</a:t>
            </a:r>
            <a:r>
              <a:rPr lang="en-GB" sz="2000" dirty="0" smtClean="0"/>
              <a:t> – executes current instruction. If this is a method call, it can be done:</a:t>
            </a:r>
          </a:p>
          <a:p>
            <a:pPr marL="457200" lvl="3" indent="0" algn="just">
              <a:buNone/>
            </a:pPr>
            <a:r>
              <a:rPr lang="en-GB" sz="2000" b="1" i="1" dirty="0" smtClean="0"/>
              <a:t>step into</a:t>
            </a:r>
            <a:r>
              <a:rPr lang="en-GB" sz="2000" dirty="0" smtClean="0"/>
              <a:t> – jumps to first line inside the method</a:t>
            </a:r>
          </a:p>
          <a:p>
            <a:pPr marL="457200" lvl="3" indent="0" algn="just">
              <a:buNone/>
            </a:pPr>
            <a:r>
              <a:rPr lang="en-GB" sz="2000" b="1" i="1" dirty="0" smtClean="0"/>
              <a:t>step over</a:t>
            </a:r>
            <a:r>
              <a:rPr lang="en-GB" sz="2000" dirty="0" smtClean="0"/>
              <a:t> – the method call will is considered atomic and jumps to next instruction</a:t>
            </a:r>
          </a:p>
          <a:p>
            <a:pPr marL="274320" lvl="3" indent="0" algn="just">
              <a:buNone/>
            </a:pPr>
            <a:r>
              <a:rPr lang="en-GB" sz="2000" b="1" i="1" dirty="0" smtClean="0"/>
              <a:t>watch</a:t>
            </a:r>
            <a:r>
              <a:rPr lang="en-GB" sz="2000" dirty="0" smtClean="0"/>
              <a:t> – mechanism for tracking the value of a variable/expression, as they change</a:t>
            </a:r>
          </a:p>
          <a:p>
            <a:pPr marL="274320" lvl="3" indent="0" algn="just">
              <a:buNone/>
            </a:pPr>
            <a:r>
              <a:rPr lang="en-GB" sz="2000" b="1" i="1" dirty="0" smtClean="0"/>
              <a:t>stack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7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not use different name ? Because</a:t>
            </a:r>
            <a:r>
              <a:rPr lang="en-US" baseline="0" dirty="0" smtClean="0"/>
              <a:t> the method scope is the same, it prints something to 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08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2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circles on whiteboard with multiple class in it. Explain.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4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A class cannot be both </a:t>
            </a:r>
            <a:r>
              <a:rPr lang="en-US" sz="2800" b="1" i="1" dirty="0" smtClean="0"/>
              <a:t>final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abstract, </a:t>
            </a:r>
            <a:r>
              <a:rPr lang="en-US" sz="2800" b="0" i="0" dirty="0" smtClean="0"/>
              <a:t>ask to audience why</a:t>
            </a:r>
            <a:r>
              <a:rPr lang="en-US" sz="2800" b="1" i="1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strictfp</a:t>
            </a:r>
            <a:r>
              <a:rPr lang="en-US" dirty="0" smtClean="0"/>
              <a:t> keyword can be applied on methods, classes and interfaces.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5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Difference between interface and abstract class. 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Why do we need </a:t>
            </a:r>
            <a:r>
              <a:rPr lang="en-US" sz="2800" dirty="0" err="1" smtClean="0"/>
              <a:t>abst</a:t>
            </a:r>
            <a:r>
              <a:rPr lang="en-US" sz="2800" dirty="0" smtClean="0"/>
              <a:t> </a:t>
            </a:r>
            <a:r>
              <a:rPr lang="en-US" sz="2800" dirty="0" err="1" smtClean="0"/>
              <a:t>clases</a:t>
            </a:r>
            <a:r>
              <a:rPr lang="en-US" sz="2800" dirty="0" smtClean="0"/>
              <a:t> ?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7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Coupling and Cohesion is more about design.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 Cohesion =&gt; Class has methods: </a:t>
            </a:r>
            <a:r>
              <a:rPr lang="en-US" dirty="0" err="1" smtClean="0"/>
              <a:t>withdrawMoney</a:t>
            </a:r>
            <a:r>
              <a:rPr lang="en-US" dirty="0" smtClean="0"/>
              <a:t>(), </a:t>
            </a:r>
            <a:r>
              <a:rPr lang="en-US" dirty="0" err="1" smtClean="0"/>
              <a:t>ConnectToBD</a:t>
            </a:r>
            <a:r>
              <a:rPr lang="en-US" dirty="0" smtClean="0"/>
              <a:t>(),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loginUser</a:t>
            </a:r>
            <a:r>
              <a:rPr lang="en-US" baseline="0" dirty="0" smtClean="0"/>
              <a:t>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8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Tight-Coupling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Loose-Coupling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 :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not use concrete classes, and class instantiation (new) - &gt; Use interfaces/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abstractclasses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insteaded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set the concrete class via set()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96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are asked to implement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UserSetting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where in the user can change the settings but before that the user has to be authenticated. One way to implement this would be: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looks good, until you would want to reuse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at some other place OR you want to make changes to the way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being done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70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58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5 min for a</a:t>
            </a:r>
            <a:r>
              <a:rPr lang="en-US" baseline="0" dirty="0" smtClean="0"/>
              <a:t> glass of water/</a:t>
            </a:r>
            <a:r>
              <a:rPr lang="en-US" baseline="0" dirty="0" err="1" smtClean="0"/>
              <a:t>coffe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Next Java Classes and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7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pack machine(object) does not need information what’s inside each capsule(object)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capsule is consumed like another, but the effect(logic) </a:t>
            </a:r>
            <a:r>
              <a:rPr lang="en-US" baseline="0" dirty="0" smtClean="0"/>
              <a:t>in each capsule(object)</a:t>
            </a:r>
            <a:r>
              <a:rPr lang="en-US" dirty="0" smtClean="0"/>
              <a:t>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5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</a:t>
            </a:r>
            <a:r>
              <a:rPr lang="en-US" baseline="0" dirty="0" smtClean="0"/>
              <a:t> I want to add another capsule which cures flue, the guys who develop pack machine are not affected.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3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mountain bike I’ve replaced a property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</a:t>
            </a:r>
            <a:r>
              <a:rPr lang="en-US" dirty="0" err="1" smtClean="0"/>
              <a:t>Roadbike</a:t>
            </a:r>
            <a:r>
              <a:rPr lang="en-US" dirty="0" smtClean="0"/>
              <a:t> leaved</a:t>
            </a:r>
            <a:r>
              <a:rPr lang="en-US" baseline="0" dirty="0" smtClean="0"/>
              <a:t> as it 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Tandem bike added new property, two seats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2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I’m printer, I only</a:t>
            </a:r>
            <a:r>
              <a:rPr lang="en-US" baseline="0" dirty="0" smtClean="0"/>
              <a:t> have to call method draw(), and I don’t care how shape is drawn, I just have to print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Shape.draw</a:t>
            </a:r>
            <a:r>
              <a:rPr lang="en-US" baseline="0" dirty="0" smtClean="0"/>
              <a:t>()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ology"/>
              </a:rPr>
              <a:t>biology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(from Greek: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meaning "many" 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meaning "form") is a genetic variation where two or more forms, or types exist in the same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pecies"/>
              </a:rPr>
              <a:t>species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3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6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0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1026" name="Picture 2" descr="http://41.media.tumblr.com/tumblr_m9fnqqjfO21rn7ual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65" y="1709471"/>
            <a:ext cx="4762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865" y="1514625"/>
            <a:ext cx="6667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b</a:t>
            </a:r>
            <a:r>
              <a:rPr lang="en-US" sz="2800" dirty="0" smtClean="0"/>
              <a:t>enefit </a:t>
            </a:r>
            <a:r>
              <a:rPr lang="en-US" sz="2800" dirty="0"/>
              <a:t>of encapsulation is the ability to modify </a:t>
            </a:r>
            <a:r>
              <a:rPr lang="en-US" sz="2800" dirty="0" smtClean="0"/>
              <a:t>implemented </a:t>
            </a:r>
            <a:r>
              <a:rPr lang="en-US" sz="2800" dirty="0"/>
              <a:t>code without breaking the code of others who use </a:t>
            </a:r>
            <a:r>
              <a:rPr lang="en-US" sz="2800" dirty="0" smtClean="0"/>
              <a:t>it.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Encapsulated </a:t>
            </a:r>
            <a:r>
              <a:rPr lang="en-US" sz="2800" dirty="0"/>
              <a:t>code has two features</a:t>
            </a:r>
            <a:r>
              <a:rPr lang="en-US" sz="2800" b="1" dirty="0"/>
              <a:t>: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Instance </a:t>
            </a:r>
            <a:r>
              <a:rPr lang="en-US" sz="2800" b="1" dirty="0"/>
              <a:t>variables</a:t>
            </a:r>
            <a:r>
              <a:rPr lang="en-US" sz="2800" dirty="0"/>
              <a:t> are kept </a:t>
            </a:r>
            <a:r>
              <a:rPr lang="en-US" sz="2800" b="1" dirty="0"/>
              <a:t>protected</a:t>
            </a:r>
            <a:r>
              <a:rPr lang="en-US" sz="2800" dirty="0"/>
              <a:t> (usually with the private modifier)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Getter</a:t>
            </a:r>
            <a:r>
              <a:rPr lang="en-US" sz="2800" dirty="0"/>
              <a:t> and </a:t>
            </a:r>
            <a:r>
              <a:rPr lang="en-US" sz="2800" b="1" dirty="0"/>
              <a:t>setter</a:t>
            </a:r>
            <a:r>
              <a:rPr lang="en-US" sz="2800" dirty="0"/>
              <a:t> methods provide access to instance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4865" y="1514625"/>
            <a:ext cx="6667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Inheritance</a:t>
            </a:r>
            <a:r>
              <a:rPr lang="en-US" sz="2800" dirty="0"/>
              <a:t> allows a class to be a subclass of a superclass, and thereby inherit public and protected variables and methods of the </a:t>
            </a:r>
            <a:r>
              <a:rPr lang="en-US" sz="2800" dirty="0" smtClean="0"/>
              <a:t>superclass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 classes (except class Object), are subclasses of type </a:t>
            </a:r>
            <a:r>
              <a:rPr lang="en-US" sz="2800" b="1" dirty="0"/>
              <a:t>Object</a:t>
            </a:r>
            <a:r>
              <a:rPr lang="en-US" sz="2800" dirty="0"/>
              <a:t>, and therefore they inherit Object’s </a:t>
            </a:r>
            <a:r>
              <a:rPr lang="en-US" sz="2800" dirty="0" smtClean="0"/>
              <a:t>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advantage is the reuse of code in the subclass, modifying or adding something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62" y="1514625"/>
            <a:ext cx="5509438" cy="435245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507546" y="5184688"/>
            <a:ext cx="213632" cy="194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7368812" y="4879888"/>
            <a:ext cx="278282" cy="176578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4865" y="1514625"/>
            <a:ext cx="6667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ability of an object to take on many </a:t>
            </a:r>
            <a:r>
              <a:rPr lang="en-US" sz="2800" dirty="0" smtClean="0"/>
              <a:t>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Polymorphism </a:t>
            </a:r>
            <a:r>
              <a:rPr lang="en-US" sz="2800" dirty="0"/>
              <a:t>allows the same method to be implemented in different classes </a:t>
            </a:r>
            <a:r>
              <a:rPr lang="en-US" sz="2800" dirty="0" smtClean="0"/>
              <a:t>differently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Polymorphic method invocations apply only to overridden instance methods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0" y="1324947"/>
            <a:ext cx="5972750" cy="42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Instantiation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make a new object, you have to invoke the constructor of the object’s actual class type and </a:t>
            </a:r>
            <a:r>
              <a:rPr lang="en-US" sz="2800" dirty="0" smtClean="0"/>
              <a:t>the </a:t>
            </a:r>
            <a:r>
              <a:rPr lang="en-US" sz="2800" dirty="0"/>
              <a:t>constructor of each of its </a:t>
            </a:r>
            <a:r>
              <a:rPr lang="en-US" sz="2800" dirty="0" smtClean="0"/>
              <a:t>super 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Every class, even an abstract class, has at least one </a:t>
            </a:r>
            <a:r>
              <a:rPr lang="en-US" sz="2800" dirty="0" smtClean="0"/>
              <a:t>constructor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Constructors must have the same name as the </a:t>
            </a:r>
            <a:r>
              <a:rPr lang="en-US" sz="2800" dirty="0" smtClean="0"/>
              <a:t>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Constructors don’t have a return </a:t>
            </a:r>
            <a:r>
              <a:rPr lang="en-US" sz="2800" dirty="0" smtClean="0"/>
              <a:t>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compiler will create a default constructor if you </a:t>
            </a:r>
            <a:r>
              <a:rPr lang="en-US" sz="2800" dirty="0" smtClean="0"/>
              <a:t>don’t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Interfaces </a:t>
            </a:r>
            <a:r>
              <a:rPr lang="en-US" sz="2800" dirty="0"/>
              <a:t>do not have constructors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</p:spTree>
    <p:extLst>
      <p:ext uri="{BB962C8B-B14F-4D97-AF65-F5344CB8AC3E}">
        <p14:creationId xmlns:p14="http://schemas.microsoft.com/office/powerpoint/2010/main" val="9923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  <p:pic>
        <p:nvPicPr>
          <p:cNvPr id="8" name="Picture 2" descr="http://monkeys.imaginary-realities.com/images/9/91/Java2-10-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84" y="1331431"/>
            <a:ext cx="10243915" cy="45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Overridden </a:t>
            </a:r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method from a class is considered to be overridden by a subclass’ method when they have the same </a:t>
            </a:r>
            <a:r>
              <a:rPr lang="en-US" sz="2800" dirty="0" smtClean="0"/>
              <a:t>signature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Overriding </a:t>
            </a:r>
            <a:r>
              <a:rPr lang="en-US" sz="2800" dirty="0"/>
              <a:t>method must have the same argument list, same return type, must not have a more restrictive access </a:t>
            </a:r>
            <a:r>
              <a:rPr lang="en-US" sz="2800" dirty="0" smtClean="0"/>
              <a:t>modifier, must </a:t>
            </a:r>
            <a:r>
              <a:rPr lang="en-US" sz="2800" dirty="0"/>
              <a:t>not throw new or broader checked exceptions, may throw fewer or narrower checked exceptions, or any unchecked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methods must be overridden by the first concrete (non-abstract) </a:t>
            </a:r>
            <a:r>
              <a:rPr lang="en-US" sz="2800" dirty="0" smtClean="0"/>
              <a:t>subclass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Final </a:t>
            </a:r>
            <a:r>
              <a:rPr lang="en-US" sz="2800" dirty="0"/>
              <a:t>methods cannot be </a:t>
            </a:r>
            <a:r>
              <a:rPr lang="en-US" sz="2800" dirty="0" smtClean="0"/>
              <a:t>overridden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inherited methods may be overridden 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</p:spTree>
    <p:extLst>
      <p:ext uri="{BB962C8B-B14F-4D97-AF65-F5344CB8AC3E}">
        <p14:creationId xmlns:p14="http://schemas.microsoft.com/office/powerpoint/2010/main" val="28973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6" y="709285"/>
            <a:ext cx="12095374" cy="53517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2505" y="22641"/>
            <a:ext cx="8513310" cy="1091681"/>
          </a:xfrm>
        </p:spPr>
        <p:txBody>
          <a:bodyPr/>
          <a:lstStyle/>
          <a:p>
            <a:r>
              <a:rPr lang="en-US" dirty="0" smtClean="0"/>
              <a:t>Overriding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2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Method overloading is the ability to define multiple methods with the same name in a </a:t>
            </a:r>
            <a:r>
              <a:rPr lang="en-US" sz="2800" dirty="0" smtClean="0"/>
              <a:t>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Overloaded methods </a:t>
            </a:r>
            <a:endParaRPr lang="en-US" sz="28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must </a:t>
            </a:r>
            <a:r>
              <a:rPr lang="en-US" sz="2800" dirty="0"/>
              <a:t>have different argument lists; </a:t>
            </a:r>
            <a:endParaRPr lang="en-US" sz="28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may </a:t>
            </a:r>
            <a:r>
              <a:rPr lang="en-US" sz="2800" dirty="0"/>
              <a:t>have different return types, </a:t>
            </a:r>
            <a:r>
              <a:rPr lang="en-US" sz="2800" dirty="0" smtClean="0"/>
              <a:t>if </a:t>
            </a:r>
            <a:r>
              <a:rPr lang="en-US" sz="2800" dirty="0"/>
              <a:t>argument lists are also </a:t>
            </a:r>
            <a:r>
              <a:rPr lang="en-US" sz="2800" dirty="0" smtClean="0"/>
              <a:t>different;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may </a:t>
            </a:r>
            <a:r>
              <a:rPr lang="en-US" sz="2800" dirty="0"/>
              <a:t>have different access modifier; </a:t>
            </a:r>
            <a:endParaRPr lang="en-US" sz="28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may </a:t>
            </a:r>
            <a:r>
              <a:rPr lang="en-US" sz="2800" dirty="0"/>
              <a:t>throw different </a:t>
            </a:r>
            <a:r>
              <a:rPr lang="en-US" sz="2800" dirty="0" smtClean="0"/>
              <a:t>exceptions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</p:spTree>
    <p:extLst>
      <p:ext uri="{BB962C8B-B14F-4D97-AF65-F5344CB8AC3E}">
        <p14:creationId xmlns:p14="http://schemas.microsoft.com/office/powerpoint/2010/main" val="1540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5" y="1324947"/>
            <a:ext cx="10659124" cy="41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Access Modifiers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/>
              <a:t>are four access levels: </a:t>
            </a:r>
            <a:endParaRPr lang="en-US" sz="28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public</a:t>
            </a:r>
            <a:r>
              <a:rPr lang="en-US" sz="2800" dirty="0"/>
              <a:t>, </a:t>
            </a:r>
            <a:endParaRPr lang="en-US" sz="28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protected,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*default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Private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Classes can have only public or default </a:t>
            </a:r>
            <a:r>
              <a:rPr lang="en-US" sz="2800" dirty="0" smtClean="0"/>
              <a:t>access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class with default access can be seen only by classes within the same </a:t>
            </a:r>
            <a:r>
              <a:rPr lang="en-US" sz="2800" dirty="0" smtClean="0"/>
              <a:t>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class with public access can be seen by all classes from all packages</a:t>
            </a:r>
          </a:p>
          <a:p>
            <a:pPr lvl="1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</p:spTree>
    <p:extLst>
      <p:ext uri="{BB962C8B-B14F-4D97-AF65-F5344CB8AC3E}">
        <p14:creationId xmlns:p14="http://schemas.microsoft.com/office/powerpoint/2010/main" val="25658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 </a:t>
            </a:r>
            <a:r>
              <a:rPr lang="en-US" dirty="0"/>
              <a:t>of OOP</a:t>
            </a:r>
          </a:p>
          <a:p>
            <a:r>
              <a:rPr lang="en-US" dirty="0"/>
              <a:t>Constructors and Instantiation</a:t>
            </a:r>
          </a:p>
          <a:p>
            <a:r>
              <a:rPr lang="en-US" dirty="0"/>
              <a:t>Overridden and Overloaded Methods</a:t>
            </a:r>
          </a:p>
          <a:p>
            <a:r>
              <a:rPr lang="en-US" dirty="0"/>
              <a:t>Class Access modifiers</a:t>
            </a:r>
          </a:p>
          <a:p>
            <a:r>
              <a:rPr lang="en-US" dirty="0" smtClean="0"/>
              <a:t>Abstract </a:t>
            </a:r>
            <a:r>
              <a:rPr lang="en-US" dirty="0"/>
              <a:t>Classes</a:t>
            </a:r>
          </a:p>
          <a:p>
            <a:r>
              <a:rPr lang="en-US" dirty="0" smtClean="0"/>
              <a:t>Coupling &amp; Cohesion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Modifiers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40" y="702302"/>
            <a:ext cx="7776480" cy="61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Modifiers </a:t>
            </a:r>
            <a:r>
              <a:rPr lang="en-US" dirty="0" smtClean="0"/>
              <a:t>(</a:t>
            </a:r>
            <a:r>
              <a:rPr lang="en-US" i="1" dirty="0" err="1" smtClean="0"/>
              <a:t>Nonaccess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Classes can be modified with </a:t>
            </a:r>
            <a:r>
              <a:rPr lang="en-US" sz="2800" b="1" i="1" dirty="0"/>
              <a:t>final</a:t>
            </a:r>
            <a:r>
              <a:rPr lang="en-US" sz="2800" dirty="0"/>
              <a:t>, </a:t>
            </a:r>
            <a:r>
              <a:rPr lang="en-US" sz="2800" b="1" i="1" dirty="0"/>
              <a:t>abstract</a:t>
            </a:r>
            <a:r>
              <a:rPr lang="en-US" sz="2800" dirty="0"/>
              <a:t> or </a:t>
            </a:r>
            <a:r>
              <a:rPr lang="en-US" sz="2800" b="1" i="1" dirty="0" err="1" smtClean="0"/>
              <a:t>strictfp</a:t>
            </a:r>
            <a:endParaRPr lang="en-US" sz="2800" b="1" i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class cannot be both </a:t>
            </a:r>
            <a:r>
              <a:rPr lang="en-US" sz="2800" b="1" i="1" dirty="0"/>
              <a:t>final</a:t>
            </a:r>
            <a:r>
              <a:rPr lang="en-US" sz="2800" dirty="0"/>
              <a:t> and </a:t>
            </a:r>
            <a:r>
              <a:rPr lang="en-US" sz="2800" b="1" i="1" dirty="0" smtClean="0"/>
              <a:t>abstract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i="1" dirty="0"/>
              <a:t>final</a:t>
            </a:r>
            <a:r>
              <a:rPr lang="en-US" sz="2800" dirty="0"/>
              <a:t> class cannot be </a:t>
            </a:r>
            <a:r>
              <a:rPr lang="en-US" sz="2800" dirty="0" err="1" smtClean="0"/>
              <a:t>subclassed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i="1" dirty="0" err="1"/>
              <a:t>strictfp</a:t>
            </a:r>
            <a:r>
              <a:rPr lang="en-US" sz="2800" dirty="0"/>
              <a:t> is a class keyword that restricts floating-point calculations to ensure portability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8812" y="4202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4637" y="4221070"/>
            <a:ext cx="10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Amnesia</a:t>
            </a:r>
          </a:p>
        </p:txBody>
      </p:sp>
    </p:spTree>
    <p:extLst>
      <p:ext uri="{BB962C8B-B14F-4D97-AF65-F5344CB8AC3E}">
        <p14:creationId xmlns:p14="http://schemas.microsoft.com/office/powerpoint/2010/main" val="2399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Class containing at least one abstract method, must be declared </a:t>
            </a:r>
            <a:r>
              <a:rPr lang="en-US" sz="2800" dirty="0" smtClean="0"/>
              <a:t>abstract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Abstract </a:t>
            </a:r>
            <a:r>
              <a:rPr lang="en-US" sz="2800" dirty="0"/>
              <a:t>class may </a:t>
            </a:r>
            <a:r>
              <a:rPr lang="en-US" sz="2800" dirty="0" smtClean="0"/>
              <a:t>contain </a:t>
            </a:r>
            <a:r>
              <a:rPr lang="en-US" sz="2800" dirty="0"/>
              <a:t>static and instance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Abstract class my have </a:t>
            </a:r>
            <a:r>
              <a:rPr lang="en-US" sz="2800" dirty="0"/>
              <a:t>constructors, </a:t>
            </a:r>
            <a:r>
              <a:rPr lang="en-US" sz="2800" dirty="0" smtClean="0"/>
              <a:t>static </a:t>
            </a:r>
            <a:r>
              <a:rPr lang="en-US" sz="2800" dirty="0"/>
              <a:t>and  instance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bstract </a:t>
            </a:r>
            <a:r>
              <a:rPr lang="en-US" sz="2800" dirty="0"/>
              <a:t>class may not </a:t>
            </a:r>
            <a:r>
              <a:rPr lang="en-US" sz="2800" dirty="0" smtClean="0"/>
              <a:t>have </a:t>
            </a:r>
            <a:r>
              <a:rPr lang="en-US" sz="2800" dirty="0"/>
              <a:t>abstract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Abstract </a:t>
            </a:r>
            <a:r>
              <a:rPr lang="en-US" sz="2800" dirty="0"/>
              <a:t>class can’t be instantiated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bstract </a:t>
            </a:r>
            <a:r>
              <a:rPr lang="en-US" sz="2800" dirty="0"/>
              <a:t>class is designed to be extended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Abstract </a:t>
            </a:r>
            <a:r>
              <a:rPr lang="en-US" sz="2800" dirty="0"/>
              <a:t>class can have both abstract and </a:t>
            </a:r>
            <a:r>
              <a:rPr lang="en-US" sz="2800" dirty="0" err="1"/>
              <a:t>nonabstract</a:t>
            </a:r>
            <a:r>
              <a:rPr lang="en-US" sz="2800" dirty="0"/>
              <a:t>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first concrete class to extend an abstract class must implement all of its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45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Coupling</a:t>
            </a:r>
            <a:r>
              <a:rPr lang="en-US" sz="2800" dirty="0"/>
              <a:t> refers to the degree to which one class knows about or uses members of another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Loose coupling is the desirable state of having classes that are well encapsulated, minimize references to each other and limit the breadth of API usage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Tight coupling is the undesirable </a:t>
            </a:r>
            <a:r>
              <a:rPr lang="en-US" sz="2800" dirty="0" smtClean="0"/>
              <a:t>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Cohesion</a:t>
            </a:r>
            <a:r>
              <a:rPr lang="en-US" sz="2800" dirty="0" smtClean="0"/>
              <a:t> </a:t>
            </a:r>
            <a:r>
              <a:rPr lang="en-US" sz="2800" dirty="0"/>
              <a:t>refers to the degree in which a class has a single, well-defined role or responsibility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High cohesion is the desirable state of a class whose members support a single, well-focused role or responsibility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Low cohesion is the undesirable </a:t>
            </a:r>
            <a:r>
              <a:rPr lang="en-US" sz="2800" dirty="0" smtClean="0"/>
              <a:t>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16386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05" y="2524819"/>
            <a:ext cx="4295095" cy="38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40" y="2524819"/>
            <a:ext cx="4014560" cy="42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522" y="667444"/>
            <a:ext cx="3952875" cy="1857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03670" y="2823210"/>
            <a:ext cx="4766310" cy="245745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2" y="1718647"/>
            <a:ext cx="5559563" cy="4009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9672" y="4102100"/>
            <a:ext cx="5920128" cy="13462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584325"/>
            <a:ext cx="5997833" cy="43973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549900" y="3594100"/>
            <a:ext cx="6769100" cy="29083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164" y="1164134"/>
            <a:ext cx="1168091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3000" dirty="0"/>
              <a:t>OOP fundamental principals are: inheritance, </a:t>
            </a:r>
            <a:r>
              <a:rPr lang="en-US" sz="3000" dirty="0" smtClean="0"/>
              <a:t>encapsulation, </a:t>
            </a:r>
            <a:r>
              <a:rPr lang="en-US" sz="3000" dirty="0"/>
              <a:t>polymorphism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Inheritance allows inheriting members form another class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E</a:t>
            </a:r>
            <a:r>
              <a:rPr lang="en-US" sz="2800" dirty="0" smtClean="0"/>
              <a:t>ncapsulation </a:t>
            </a:r>
            <a:r>
              <a:rPr lang="en-US" sz="2800" dirty="0"/>
              <a:t>hide internal data and allow working through abstract interface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Polymorphism allows working with objects through their parent interface and invoke abstract </a:t>
            </a:r>
            <a:r>
              <a:rPr lang="en-US" sz="2800" dirty="0" smtClean="0"/>
              <a:t>actions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Four access modifiers</a:t>
            </a:r>
            <a:r>
              <a:rPr lang="en-US" sz="2800" dirty="0"/>
              <a:t>: public, </a:t>
            </a:r>
            <a:r>
              <a:rPr lang="en-US" sz="2800" dirty="0" smtClean="0"/>
              <a:t>protected,*default, private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3000" dirty="0"/>
              <a:t>Strong cohesion and loose coupling avoid spaghetti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8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198" y="2315142"/>
            <a:ext cx="5193144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Valentin Bragaru</a:t>
            </a:r>
          </a:p>
          <a:p>
            <a:pPr lvl="1"/>
            <a:r>
              <a:rPr lang="en-US" dirty="0" smtClean="0"/>
              <a:t>Senior Developer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4542" y="3653907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Valentin.bragaru@endava.com</a:t>
            </a:r>
          </a:p>
          <a:p>
            <a:pPr lvl="1"/>
            <a:r>
              <a:rPr lang="en-US" sz="2400" dirty="0" err="1" smtClean="0"/>
              <a:t>en_vbragaru</a:t>
            </a: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3689329"/>
            <a:ext cx="32385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33" y="4124487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OOP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0305" y="1246173"/>
            <a:ext cx="105434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Object oriented programming </a:t>
            </a:r>
            <a:r>
              <a:rPr lang="en-US" sz="2800" dirty="0"/>
              <a:t>- represents the concept of objects that have </a:t>
            </a:r>
            <a:r>
              <a:rPr lang="en-US" sz="2800" b="1" dirty="0"/>
              <a:t>data fields </a:t>
            </a:r>
            <a:r>
              <a:rPr lang="en-US" sz="2800" dirty="0"/>
              <a:t>and handling this data by  methods.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An object can be considered a </a:t>
            </a:r>
            <a:r>
              <a:rPr lang="en-US" sz="2800" b="1" dirty="0"/>
              <a:t>"thing" </a:t>
            </a:r>
            <a:r>
              <a:rPr lang="en-US" sz="2800" dirty="0"/>
              <a:t>that can perform a set of </a:t>
            </a:r>
            <a:r>
              <a:rPr lang="en-US" sz="2800" b="1" dirty="0"/>
              <a:t>activities</a:t>
            </a:r>
            <a:r>
              <a:rPr lang="en-US" sz="2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Objects are used to interact with one another to design applications and computer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/>
              <a:t>class</a:t>
            </a:r>
            <a:r>
              <a:rPr lang="en-US" sz="2800" dirty="0"/>
              <a:t> is a blueprint or prototype from which objects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4295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OO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7236303" y="1324947"/>
            <a:ext cx="1778000" cy="2228850"/>
            <a:chOff x="2620" y="1829"/>
            <a:chExt cx="1120" cy="1404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8 w 247"/>
                <a:gd name="T1" fmla="*/ 0 h 217"/>
                <a:gd name="T2" fmla="*/ 26 w 247"/>
                <a:gd name="T3" fmla="*/ 3 h 217"/>
                <a:gd name="T4" fmla="*/ 62 w 247"/>
                <a:gd name="T5" fmla="*/ 13 h 217"/>
                <a:gd name="T6" fmla="*/ 41 w 247"/>
                <a:gd name="T7" fmla="*/ 55 h 217"/>
                <a:gd name="T8" fmla="*/ 0 w 247"/>
                <a:gd name="T9" fmla="*/ 38 h 217"/>
                <a:gd name="T10" fmla="*/ 8 w 247"/>
                <a:gd name="T11" fmla="*/ 0 h 217"/>
                <a:gd name="T12" fmla="*/ 8 w 247"/>
                <a:gd name="T13" fmla="*/ 0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39 h 171"/>
                <a:gd name="T2" fmla="*/ 9 w 249"/>
                <a:gd name="T3" fmla="*/ 5 h 171"/>
                <a:gd name="T4" fmla="*/ 63 w 249"/>
                <a:gd name="T5" fmla="*/ 0 h 171"/>
                <a:gd name="T6" fmla="*/ 62 w 249"/>
                <a:gd name="T7" fmla="*/ 42 h 171"/>
                <a:gd name="T8" fmla="*/ 0 w 249"/>
                <a:gd name="T9" fmla="*/ 39 h 171"/>
                <a:gd name="T10" fmla="*/ 0 w 249"/>
                <a:gd name="T11" fmla="*/ 39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4 w 236"/>
                <a:gd name="T1" fmla="*/ 0 h 464"/>
                <a:gd name="T2" fmla="*/ 0 w 236"/>
                <a:gd name="T3" fmla="*/ 41 h 464"/>
                <a:gd name="T4" fmla="*/ 36 w 236"/>
                <a:gd name="T5" fmla="*/ 115 h 464"/>
                <a:gd name="T6" fmla="*/ 59 w 236"/>
                <a:gd name="T7" fmla="*/ 10 h 464"/>
                <a:gd name="T8" fmla="*/ 4 w 236"/>
                <a:gd name="T9" fmla="*/ 0 h 464"/>
                <a:gd name="T10" fmla="*/ 4 w 236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2 w 308"/>
                <a:gd name="T1" fmla="*/ 0 h 671"/>
                <a:gd name="T2" fmla="*/ 0 w 308"/>
                <a:gd name="T3" fmla="*/ 21 h 671"/>
                <a:gd name="T4" fmla="*/ 48 w 308"/>
                <a:gd name="T5" fmla="*/ 32 h 671"/>
                <a:gd name="T6" fmla="*/ 38 w 308"/>
                <a:gd name="T7" fmla="*/ 90 h 671"/>
                <a:gd name="T8" fmla="*/ 67 w 308"/>
                <a:gd name="T9" fmla="*/ 167 h 671"/>
                <a:gd name="T10" fmla="*/ 77 w 308"/>
                <a:gd name="T11" fmla="*/ 15 h 671"/>
                <a:gd name="T12" fmla="*/ 41 w 308"/>
                <a:gd name="T13" fmla="*/ 12 h 671"/>
                <a:gd name="T14" fmla="*/ 2 w 308"/>
                <a:gd name="T15" fmla="*/ 0 h 671"/>
                <a:gd name="T16" fmla="*/ 2 w 308"/>
                <a:gd name="T17" fmla="*/ 0 h 6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253 h 1258"/>
                <a:gd name="T2" fmla="*/ 39 w 1519"/>
                <a:gd name="T3" fmla="*/ 216 h 1258"/>
                <a:gd name="T4" fmla="*/ 33 w 1519"/>
                <a:gd name="T5" fmla="*/ 208 h 1258"/>
                <a:gd name="T6" fmla="*/ 88 w 1519"/>
                <a:gd name="T7" fmla="*/ 171 h 1258"/>
                <a:gd name="T8" fmla="*/ 76 w 1519"/>
                <a:gd name="T9" fmla="*/ 163 h 1258"/>
                <a:gd name="T10" fmla="*/ 134 w 1519"/>
                <a:gd name="T11" fmla="*/ 121 h 1258"/>
                <a:gd name="T12" fmla="*/ 127 w 1519"/>
                <a:gd name="T13" fmla="*/ 115 h 1258"/>
                <a:gd name="T14" fmla="*/ 170 w 1519"/>
                <a:gd name="T15" fmla="*/ 68 h 1258"/>
                <a:gd name="T16" fmla="*/ 171 w 1519"/>
                <a:gd name="T17" fmla="*/ 57 h 1258"/>
                <a:gd name="T18" fmla="*/ 193 w 1519"/>
                <a:gd name="T19" fmla="*/ 32 h 1258"/>
                <a:gd name="T20" fmla="*/ 299 w 1519"/>
                <a:gd name="T21" fmla="*/ 32 h 1258"/>
                <a:gd name="T22" fmla="*/ 379 w 1519"/>
                <a:gd name="T23" fmla="*/ 0 h 1258"/>
                <a:gd name="T24" fmla="*/ 152 w 1519"/>
                <a:gd name="T25" fmla="*/ 316 h 1258"/>
                <a:gd name="T26" fmla="*/ 3 w 1519"/>
                <a:gd name="T27" fmla="*/ 263 h 1258"/>
                <a:gd name="T28" fmla="*/ 0 w 1519"/>
                <a:gd name="T29" fmla="*/ 253 h 1258"/>
                <a:gd name="T30" fmla="*/ 0 w 1519"/>
                <a:gd name="T31" fmla="*/ 253 h 12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5 w 344"/>
                <a:gd name="T1" fmla="*/ 0 h 679"/>
                <a:gd name="T2" fmla="*/ 0 w 344"/>
                <a:gd name="T3" fmla="*/ 170 h 679"/>
                <a:gd name="T4" fmla="*/ 73 w 344"/>
                <a:gd name="T5" fmla="*/ 166 h 679"/>
                <a:gd name="T6" fmla="*/ 86 w 344"/>
                <a:gd name="T7" fmla="*/ 4 h 679"/>
                <a:gd name="T8" fmla="*/ 5 w 344"/>
                <a:gd name="T9" fmla="*/ 0 h 679"/>
                <a:gd name="T10" fmla="*/ 5 w 344"/>
                <a:gd name="T11" fmla="*/ 0 h 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41 w 629"/>
                <a:gd name="T1" fmla="*/ 34 h 1021"/>
                <a:gd name="T2" fmla="*/ 42 w 629"/>
                <a:gd name="T3" fmla="*/ 138 h 1021"/>
                <a:gd name="T4" fmla="*/ 101 w 629"/>
                <a:gd name="T5" fmla="*/ 146 h 1021"/>
                <a:gd name="T6" fmla="*/ 110 w 629"/>
                <a:gd name="T7" fmla="*/ 34 h 1021"/>
                <a:gd name="T8" fmla="*/ 158 w 629"/>
                <a:gd name="T9" fmla="*/ 49 h 1021"/>
                <a:gd name="T10" fmla="*/ 155 w 629"/>
                <a:gd name="T11" fmla="*/ 255 h 1021"/>
                <a:gd name="T12" fmla="*/ 12 w 629"/>
                <a:gd name="T13" fmla="*/ 250 h 1021"/>
                <a:gd name="T14" fmla="*/ 6 w 629"/>
                <a:gd name="T15" fmla="*/ 225 h 1021"/>
                <a:gd name="T16" fmla="*/ 0 w 629"/>
                <a:gd name="T17" fmla="*/ 0 h 1021"/>
                <a:gd name="T18" fmla="*/ 41 w 629"/>
                <a:gd name="T19" fmla="*/ 34 h 1021"/>
                <a:gd name="T20" fmla="*/ 41 w 629"/>
                <a:gd name="T21" fmla="*/ 34 h 10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7 w 1571"/>
                <a:gd name="T1" fmla="*/ 307 h 2203"/>
                <a:gd name="T2" fmla="*/ 16 w 1571"/>
                <a:gd name="T3" fmla="*/ 334 h 2203"/>
                <a:gd name="T4" fmla="*/ 48 w 1571"/>
                <a:gd name="T5" fmla="*/ 352 h 2203"/>
                <a:gd name="T6" fmla="*/ 50 w 1571"/>
                <a:gd name="T7" fmla="*/ 331 h 2203"/>
                <a:gd name="T8" fmla="*/ 113 w 1571"/>
                <a:gd name="T9" fmla="*/ 342 h 2203"/>
                <a:gd name="T10" fmla="*/ 113 w 1571"/>
                <a:gd name="T11" fmla="*/ 372 h 2203"/>
                <a:gd name="T12" fmla="*/ 160 w 1571"/>
                <a:gd name="T13" fmla="*/ 394 h 2203"/>
                <a:gd name="T14" fmla="*/ 165 w 1571"/>
                <a:gd name="T15" fmla="*/ 551 h 2203"/>
                <a:gd name="T16" fmla="*/ 248 w 1571"/>
                <a:gd name="T17" fmla="*/ 550 h 2203"/>
                <a:gd name="T18" fmla="*/ 253 w 1571"/>
                <a:gd name="T19" fmla="*/ 369 h 2203"/>
                <a:gd name="T20" fmla="*/ 331 w 1571"/>
                <a:gd name="T21" fmla="*/ 371 h 2203"/>
                <a:gd name="T22" fmla="*/ 328 w 1571"/>
                <a:gd name="T23" fmla="*/ 548 h 2203"/>
                <a:gd name="T24" fmla="*/ 389 w 1571"/>
                <a:gd name="T25" fmla="*/ 544 h 2203"/>
                <a:gd name="T26" fmla="*/ 393 w 1571"/>
                <a:gd name="T27" fmla="*/ 239 h 2203"/>
                <a:gd name="T28" fmla="*/ 327 w 1571"/>
                <a:gd name="T29" fmla="*/ 0 h 2203"/>
                <a:gd name="T30" fmla="*/ 132 w 1571"/>
                <a:gd name="T31" fmla="*/ 283 h 2203"/>
                <a:gd name="T32" fmla="*/ 0 w 1571"/>
                <a:gd name="T33" fmla="*/ 247 h 2203"/>
                <a:gd name="T34" fmla="*/ 7 w 1571"/>
                <a:gd name="T35" fmla="*/ 307 h 2203"/>
                <a:gd name="T36" fmla="*/ 7 w 1571"/>
                <a:gd name="T37" fmla="*/ 307 h 22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172 w 816"/>
                <a:gd name="T3" fmla="*/ 39 h 401"/>
                <a:gd name="T4" fmla="*/ 183 w 816"/>
                <a:gd name="T5" fmla="*/ 49 h 401"/>
                <a:gd name="T6" fmla="*/ 203 w 816"/>
                <a:gd name="T7" fmla="*/ 87 h 401"/>
                <a:gd name="T8" fmla="*/ 195 w 816"/>
                <a:gd name="T9" fmla="*/ 100 h 401"/>
                <a:gd name="T10" fmla="*/ 178 w 816"/>
                <a:gd name="T11" fmla="*/ 100 h 401"/>
                <a:gd name="T12" fmla="*/ 72 w 816"/>
                <a:gd name="T13" fmla="*/ 56 h 401"/>
                <a:gd name="T14" fmla="*/ 16 w 816"/>
                <a:gd name="T15" fmla="*/ 32 h 401"/>
                <a:gd name="T16" fmla="*/ 4 w 816"/>
                <a:gd name="T17" fmla="*/ 14 h 401"/>
                <a:gd name="T18" fmla="*/ 0 w 816"/>
                <a:gd name="T19" fmla="*/ 0 h 401"/>
                <a:gd name="T20" fmla="*/ 0 w 816"/>
                <a:gd name="T21" fmla="*/ 0 h 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25 w 652"/>
                <a:gd name="T1" fmla="*/ 0 h 1159"/>
                <a:gd name="T2" fmla="*/ 0 w 652"/>
                <a:gd name="T3" fmla="*/ 52 h 1159"/>
                <a:gd name="T4" fmla="*/ 22 w 652"/>
                <a:gd name="T5" fmla="*/ 87 h 1159"/>
                <a:gd name="T6" fmla="*/ 79 w 652"/>
                <a:gd name="T7" fmla="*/ 263 h 1159"/>
                <a:gd name="T8" fmla="*/ 123 w 652"/>
                <a:gd name="T9" fmla="*/ 286 h 1159"/>
                <a:gd name="T10" fmla="*/ 140 w 652"/>
                <a:gd name="T11" fmla="*/ 290 h 1159"/>
                <a:gd name="T12" fmla="*/ 162 w 652"/>
                <a:gd name="T13" fmla="*/ 276 h 1159"/>
                <a:gd name="T14" fmla="*/ 131 w 652"/>
                <a:gd name="T15" fmla="*/ 210 h 1159"/>
                <a:gd name="T16" fmla="*/ 42 w 652"/>
                <a:gd name="T17" fmla="*/ 15 h 1159"/>
                <a:gd name="T18" fmla="*/ 25 w 652"/>
                <a:gd name="T19" fmla="*/ 0 h 1159"/>
                <a:gd name="T20" fmla="*/ 25 w 652"/>
                <a:gd name="T21" fmla="*/ 0 h 1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216 w 1462"/>
                <a:gd name="T1" fmla="*/ 8 h 1439"/>
                <a:gd name="T2" fmla="*/ 157 w 1462"/>
                <a:gd name="T3" fmla="*/ 90 h 1439"/>
                <a:gd name="T4" fmla="*/ 33 w 1462"/>
                <a:gd name="T5" fmla="*/ 263 h 1439"/>
                <a:gd name="T6" fmla="*/ 0 w 1462"/>
                <a:gd name="T7" fmla="*/ 305 h 1439"/>
                <a:gd name="T8" fmla="*/ 20 w 1462"/>
                <a:gd name="T9" fmla="*/ 360 h 1439"/>
                <a:gd name="T10" fmla="*/ 48 w 1462"/>
                <a:gd name="T11" fmla="*/ 335 h 1439"/>
                <a:gd name="T12" fmla="*/ 198 w 1462"/>
                <a:gd name="T13" fmla="*/ 97 h 1439"/>
                <a:gd name="T14" fmla="*/ 218 w 1462"/>
                <a:gd name="T15" fmla="*/ 54 h 1439"/>
                <a:gd name="T16" fmla="*/ 230 w 1462"/>
                <a:gd name="T17" fmla="*/ 100 h 1439"/>
                <a:gd name="T18" fmla="*/ 303 w 1462"/>
                <a:gd name="T19" fmla="*/ 247 h 1439"/>
                <a:gd name="T20" fmla="*/ 343 w 1462"/>
                <a:gd name="T21" fmla="*/ 312 h 1439"/>
                <a:gd name="T22" fmla="*/ 365 w 1462"/>
                <a:gd name="T23" fmla="*/ 285 h 1439"/>
                <a:gd name="T24" fmla="*/ 363 w 1462"/>
                <a:gd name="T25" fmla="*/ 263 h 1439"/>
                <a:gd name="T26" fmla="*/ 279 w 1462"/>
                <a:gd name="T27" fmla="*/ 128 h 1439"/>
                <a:gd name="T28" fmla="*/ 246 w 1462"/>
                <a:gd name="T29" fmla="*/ 45 h 1439"/>
                <a:gd name="T30" fmla="*/ 231 w 1462"/>
                <a:gd name="T31" fmla="*/ 0 h 1439"/>
                <a:gd name="T32" fmla="*/ 222 w 1462"/>
                <a:gd name="T33" fmla="*/ 0 h 1439"/>
                <a:gd name="T34" fmla="*/ 216 w 1462"/>
                <a:gd name="T35" fmla="*/ 8 h 1439"/>
                <a:gd name="T36" fmla="*/ 216 w 1462"/>
                <a:gd name="T37" fmla="*/ 8 h 14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2 h 700"/>
                <a:gd name="T2" fmla="*/ 0 w 313"/>
                <a:gd name="T3" fmla="*/ 33 h 700"/>
                <a:gd name="T4" fmla="*/ 40 w 313"/>
                <a:gd name="T5" fmla="*/ 47 h 700"/>
                <a:gd name="T6" fmla="*/ 55 w 313"/>
                <a:gd name="T7" fmla="*/ 174 h 700"/>
                <a:gd name="T8" fmla="*/ 70 w 313"/>
                <a:gd name="T9" fmla="*/ 167 h 700"/>
                <a:gd name="T10" fmla="*/ 79 w 313"/>
                <a:gd name="T11" fmla="*/ 0 h 700"/>
                <a:gd name="T12" fmla="*/ 0 w 313"/>
                <a:gd name="T13" fmla="*/ 2 h 700"/>
                <a:gd name="T14" fmla="*/ 0 w 313"/>
                <a:gd name="T15" fmla="*/ 2 h 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295 w 1181"/>
                <a:gd name="T1" fmla="*/ 0 h 1220"/>
                <a:gd name="T2" fmla="*/ 220 w 1181"/>
                <a:gd name="T3" fmla="*/ 60 h 1220"/>
                <a:gd name="T4" fmla="*/ 231 w 1181"/>
                <a:gd name="T5" fmla="*/ 71 h 1220"/>
                <a:gd name="T6" fmla="*/ 190 w 1181"/>
                <a:gd name="T7" fmla="*/ 111 h 1220"/>
                <a:gd name="T8" fmla="*/ 201 w 1181"/>
                <a:gd name="T9" fmla="*/ 120 h 1220"/>
                <a:gd name="T10" fmla="*/ 141 w 1181"/>
                <a:gd name="T11" fmla="*/ 168 h 1220"/>
                <a:gd name="T12" fmla="*/ 154 w 1181"/>
                <a:gd name="T13" fmla="*/ 173 h 1220"/>
                <a:gd name="T14" fmla="*/ 104 w 1181"/>
                <a:gd name="T15" fmla="*/ 214 h 1220"/>
                <a:gd name="T16" fmla="*/ 121 w 1181"/>
                <a:gd name="T17" fmla="*/ 220 h 1220"/>
                <a:gd name="T18" fmla="*/ 65 w 1181"/>
                <a:gd name="T19" fmla="*/ 263 h 1220"/>
                <a:gd name="T20" fmla="*/ 84 w 1181"/>
                <a:gd name="T21" fmla="*/ 270 h 1220"/>
                <a:gd name="T22" fmla="*/ 59 w 1181"/>
                <a:gd name="T23" fmla="*/ 296 h 1220"/>
                <a:gd name="T24" fmla="*/ 27 w 1181"/>
                <a:gd name="T25" fmla="*/ 284 h 1220"/>
                <a:gd name="T26" fmla="*/ 0 w 1181"/>
                <a:gd name="T27" fmla="*/ 295 h 1220"/>
                <a:gd name="T28" fmla="*/ 72 w 1181"/>
                <a:gd name="T29" fmla="*/ 306 h 1220"/>
                <a:gd name="T30" fmla="*/ 102 w 1181"/>
                <a:gd name="T31" fmla="*/ 269 h 1220"/>
                <a:gd name="T32" fmla="*/ 295 w 1181"/>
                <a:gd name="T33" fmla="*/ 0 h 1220"/>
                <a:gd name="T34" fmla="*/ 295 w 1181"/>
                <a:gd name="T35" fmla="*/ 0 h 12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6 h 190"/>
                <a:gd name="T2" fmla="*/ 3 w 103"/>
                <a:gd name="T3" fmla="*/ 48 h 190"/>
                <a:gd name="T4" fmla="*/ 22 w 103"/>
                <a:gd name="T5" fmla="*/ 43 h 190"/>
                <a:gd name="T6" fmla="*/ 25 w 103"/>
                <a:gd name="T7" fmla="*/ 0 h 190"/>
                <a:gd name="T8" fmla="*/ 0 w 103"/>
                <a:gd name="T9" fmla="*/ 6 h 190"/>
                <a:gd name="T10" fmla="*/ 0 w 103"/>
                <a:gd name="T11" fmla="*/ 6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2 h 188"/>
                <a:gd name="T2" fmla="*/ 4 w 155"/>
                <a:gd name="T3" fmla="*/ 47 h 188"/>
                <a:gd name="T4" fmla="*/ 39 w 155"/>
                <a:gd name="T5" fmla="*/ 38 h 188"/>
                <a:gd name="T6" fmla="*/ 26 w 155"/>
                <a:gd name="T7" fmla="*/ 0 h 188"/>
                <a:gd name="T8" fmla="*/ 0 w 155"/>
                <a:gd name="T9" fmla="*/ 2 h 188"/>
                <a:gd name="T10" fmla="*/ 0 w 155"/>
                <a:gd name="T11" fmla="*/ 2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28 w 133"/>
                <a:gd name="T1" fmla="*/ 0 h 169"/>
                <a:gd name="T2" fmla="*/ 0 w 133"/>
                <a:gd name="T3" fmla="*/ 1 h 169"/>
                <a:gd name="T4" fmla="*/ 3 w 133"/>
                <a:gd name="T5" fmla="*/ 42 h 169"/>
                <a:gd name="T6" fmla="*/ 33 w 133"/>
                <a:gd name="T7" fmla="*/ 40 h 169"/>
                <a:gd name="T8" fmla="*/ 28 w 133"/>
                <a:gd name="T9" fmla="*/ 0 h 169"/>
                <a:gd name="T10" fmla="*/ 28 w 133"/>
                <a:gd name="T11" fmla="*/ 0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5 w 161"/>
                <a:gd name="T1" fmla="*/ 4 h 203"/>
                <a:gd name="T2" fmla="*/ 41 w 161"/>
                <a:gd name="T3" fmla="*/ 0 h 203"/>
                <a:gd name="T4" fmla="*/ 36 w 161"/>
                <a:gd name="T5" fmla="*/ 51 h 203"/>
                <a:gd name="T6" fmla="*/ 0 w 161"/>
                <a:gd name="T7" fmla="*/ 47 h 203"/>
                <a:gd name="T8" fmla="*/ 5 w 161"/>
                <a:gd name="T9" fmla="*/ 4 h 203"/>
                <a:gd name="T10" fmla="*/ 5 w 161"/>
                <a:gd name="T11" fmla="*/ 4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9 w 285"/>
                <a:gd name="T1" fmla="*/ 88 h 350"/>
                <a:gd name="T2" fmla="*/ 26 w 285"/>
                <a:gd name="T3" fmla="*/ 88 h 350"/>
                <a:gd name="T4" fmla="*/ 26 w 285"/>
                <a:gd name="T5" fmla="*/ 27 h 350"/>
                <a:gd name="T6" fmla="*/ 68 w 285"/>
                <a:gd name="T7" fmla="*/ 30 h 350"/>
                <a:gd name="T8" fmla="*/ 71 w 285"/>
                <a:gd name="T9" fmla="*/ 12 h 350"/>
                <a:gd name="T10" fmla="*/ 0 w 285"/>
                <a:gd name="T11" fmla="*/ 0 h 350"/>
                <a:gd name="T12" fmla="*/ 9 w 285"/>
                <a:gd name="T13" fmla="*/ 88 h 350"/>
                <a:gd name="T14" fmla="*/ 9 w 285"/>
                <a:gd name="T15" fmla="*/ 88 h 3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1 w 149"/>
                <a:gd name="T1" fmla="*/ 18 h 94"/>
                <a:gd name="T2" fmla="*/ 9 w 149"/>
                <a:gd name="T3" fmla="*/ 9 h 94"/>
                <a:gd name="T4" fmla="*/ 20 w 149"/>
                <a:gd name="T5" fmla="*/ 4 h 94"/>
                <a:gd name="T6" fmla="*/ 33 w 149"/>
                <a:gd name="T7" fmla="*/ 0 h 94"/>
                <a:gd name="T8" fmla="*/ 37 w 149"/>
                <a:gd name="T9" fmla="*/ 3 h 94"/>
                <a:gd name="T10" fmla="*/ 34 w 149"/>
                <a:gd name="T11" fmla="*/ 8 h 94"/>
                <a:gd name="T12" fmla="*/ 15 w 149"/>
                <a:gd name="T13" fmla="*/ 18 h 94"/>
                <a:gd name="T14" fmla="*/ 4 w 149"/>
                <a:gd name="T15" fmla="*/ 24 h 94"/>
                <a:gd name="T16" fmla="*/ 0 w 149"/>
                <a:gd name="T17" fmla="*/ 23 h 94"/>
                <a:gd name="T18" fmla="*/ 1 w 149"/>
                <a:gd name="T19" fmla="*/ 18 h 94"/>
                <a:gd name="T20" fmla="*/ 1 w 149"/>
                <a:gd name="T21" fmla="*/ 18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207 w 829"/>
                <a:gd name="T1" fmla="*/ 5 h 914"/>
                <a:gd name="T2" fmla="*/ 196 w 829"/>
                <a:gd name="T3" fmla="*/ 24 h 914"/>
                <a:gd name="T4" fmla="*/ 187 w 829"/>
                <a:gd name="T5" fmla="*/ 41 h 914"/>
                <a:gd name="T6" fmla="*/ 182 w 829"/>
                <a:gd name="T7" fmla="*/ 49 h 914"/>
                <a:gd name="T8" fmla="*/ 176 w 829"/>
                <a:gd name="T9" fmla="*/ 57 h 914"/>
                <a:gd name="T10" fmla="*/ 171 w 829"/>
                <a:gd name="T11" fmla="*/ 65 h 914"/>
                <a:gd name="T12" fmla="*/ 164 w 829"/>
                <a:gd name="T13" fmla="*/ 74 h 914"/>
                <a:gd name="T14" fmla="*/ 153 w 829"/>
                <a:gd name="T15" fmla="*/ 86 h 914"/>
                <a:gd name="T16" fmla="*/ 142 w 829"/>
                <a:gd name="T17" fmla="*/ 99 h 914"/>
                <a:gd name="T18" fmla="*/ 131 w 829"/>
                <a:gd name="T19" fmla="*/ 110 h 914"/>
                <a:gd name="T20" fmla="*/ 120 w 829"/>
                <a:gd name="T21" fmla="*/ 123 h 914"/>
                <a:gd name="T22" fmla="*/ 108 w 829"/>
                <a:gd name="T23" fmla="*/ 132 h 914"/>
                <a:gd name="T24" fmla="*/ 98 w 829"/>
                <a:gd name="T25" fmla="*/ 140 h 914"/>
                <a:gd name="T26" fmla="*/ 88 w 829"/>
                <a:gd name="T27" fmla="*/ 148 h 914"/>
                <a:gd name="T28" fmla="*/ 79 w 829"/>
                <a:gd name="T29" fmla="*/ 156 h 914"/>
                <a:gd name="T30" fmla="*/ 70 w 829"/>
                <a:gd name="T31" fmla="*/ 165 h 914"/>
                <a:gd name="T32" fmla="*/ 60 w 829"/>
                <a:gd name="T33" fmla="*/ 174 h 914"/>
                <a:gd name="T34" fmla="*/ 51 w 829"/>
                <a:gd name="T35" fmla="*/ 184 h 914"/>
                <a:gd name="T36" fmla="*/ 41 w 829"/>
                <a:gd name="T37" fmla="*/ 195 h 914"/>
                <a:gd name="T38" fmla="*/ 32 w 829"/>
                <a:gd name="T39" fmla="*/ 204 h 914"/>
                <a:gd name="T40" fmla="*/ 25 w 829"/>
                <a:gd name="T41" fmla="*/ 212 h 914"/>
                <a:gd name="T42" fmla="*/ 11 w 829"/>
                <a:gd name="T43" fmla="*/ 226 h 914"/>
                <a:gd name="T44" fmla="*/ 5 w 829"/>
                <a:gd name="T45" fmla="*/ 230 h 914"/>
                <a:gd name="T46" fmla="*/ 0 w 829"/>
                <a:gd name="T47" fmla="*/ 227 h 914"/>
                <a:gd name="T48" fmla="*/ 0 w 829"/>
                <a:gd name="T49" fmla="*/ 216 h 914"/>
                <a:gd name="T50" fmla="*/ 7 w 829"/>
                <a:gd name="T51" fmla="*/ 208 h 914"/>
                <a:gd name="T52" fmla="*/ 13 w 829"/>
                <a:gd name="T53" fmla="*/ 201 h 914"/>
                <a:gd name="T54" fmla="*/ 20 w 829"/>
                <a:gd name="T55" fmla="*/ 194 h 914"/>
                <a:gd name="T56" fmla="*/ 28 w 829"/>
                <a:gd name="T57" fmla="*/ 185 h 914"/>
                <a:gd name="T58" fmla="*/ 38 w 829"/>
                <a:gd name="T59" fmla="*/ 173 h 914"/>
                <a:gd name="T60" fmla="*/ 48 w 829"/>
                <a:gd name="T61" fmla="*/ 163 h 914"/>
                <a:gd name="T62" fmla="*/ 58 w 829"/>
                <a:gd name="T63" fmla="*/ 153 h 914"/>
                <a:gd name="T64" fmla="*/ 67 w 829"/>
                <a:gd name="T65" fmla="*/ 145 h 914"/>
                <a:gd name="T66" fmla="*/ 76 w 829"/>
                <a:gd name="T67" fmla="*/ 136 h 914"/>
                <a:gd name="T68" fmla="*/ 87 w 829"/>
                <a:gd name="T69" fmla="*/ 128 h 914"/>
                <a:gd name="T70" fmla="*/ 97 w 829"/>
                <a:gd name="T71" fmla="*/ 120 h 914"/>
                <a:gd name="T72" fmla="*/ 108 w 829"/>
                <a:gd name="T73" fmla="*/ 110 h 914"/>
                <a:gd name="T74" fmla="*/ 119 w 829"/>
                <a:gd name="T75" fmla="*/ 98 h 914"/>
                <a:gd name="T76" fmla="*/ 130 w 829"/>
                <a:gd name="T77" fmla="*/ 87 h 914"/>
                <a:gd name="T78" fmla="*/ 142 w 829"/>
                <a:gd name="T79" fmla="*/ 76 h 914"/>
                <a:gd name="T80" fmla="*/ 154 w 829"/>
                <a:gd name="T81" fmla="*/ 66 h 914"/>
                <a:gd name="T82" fmla="*/ 160 w 829"/>
                <a:gd name="T83" fmla="*/ 57 h 914"/>
                <a:gd name="T84" fmla="*/ 167 w 829"/>
                <a:gd name="T85" fmla="*/ 50 h 914"/>
                <a:gd name="T86" fmla="*/ 173 w 829"/>
                <a:gd name="T87" fmla="*/ 42 h 914"/>
                <a:gd name="T88" fmla="*/ 179 w 829"/>
                <a:gd name="T89" fmla="*/ 35 h 914"/>
                <a:gd name="T90" fmla="*/ 184 w 829"/>
                <a:gd name="T91" fmla="*/ 27 h 914"/>
                <a:gd name="T92" fmla="*/ 190 w 829"/>
                <a:gd name="T93" fmla="*/ 20 h 914"/>
                <a:gd name="T94" fmla="*/ 201 w 829"/>
                <a:gd name="T95" fmla="*/ 2 h 914"/>
                <a:gd name="T96" fmla="*/ 205 w 829"/>
                <a:gd name="T97" fmla="*/ 0 h 914"/>
                <a:gd name="T98" fmla="*/ 207 w 829"/>
                <a:gd name="T99" fmla="*/ 5 h 914"/>
                <a:gd name="T100" fmla="*/ 207 w 829"/>
                <a:gd name="T101" fmla="*/ 5 h 9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4 w 830"/>
                <a:gd name="T1" fmla="*/ 22 h 131"/>
                <a:gd name="T2" fmla="*/ 50 w 830"/>
                <a:gd name="T3" fmla="*/ 24 h 131"/>
                <a:gd name="T4" fmla="*/ 96 w 830"/>
                <a:gd name="T5" fmla="*/ 20 h 131"/>
                <a:gd name="T6" fmla="*/ 166 w 830"/>
                <a:gd name="T7" fmla="*/ 8 h 131"/>
                <a:gd name="T8" fmla="*/ 203 w 830"/>
                <a:gd name="T9" fmla="*/ 0 h 131"/>
                <a:gd name="T10" fmla="*/ 209 w 830"/>
                <a:gd name="T11" fmla="*/ 1 h 131"/>
                <a:gd name="T12" fmla="*/ 206 w 830"/>
                <a:gd name="T13" fmla="*/ 6 h 131"/>
                <a:gd name="T14" fmla="*/ 188 w 830"/>
                <a:gd name="T15" fmla="*/ 13 h 131"/>
                <a:gd name="T16" fmla="*/ 169 w 830"/>
                <a:gd name="T17" fmla="*/ 18 h 131"/>
                <a:gd name="T18" fmla="*/ 134 w 830"/>
                <a:gd name="T19" fmla="*/ 25 h 131"/>
                <a:gd name="T20" fmla="*/ 97 w 830"/>
                <a:gd name="T21" fmla="*/ 30 h 131"/>
                <a:gd name="T22" fmla="*/ 50 w 830"/>
                <a:gd name="T23" fmla="*/ 32 h 131"/>
                <a:gd name="T24" fmla="*/ 3 w 830"/>
                <a:gd name="T25" fmla="*/ 29 h 131"/>
                <a:gd name="T26" fmla="*/ 0 w 830"/>
                <a:gd name="T27" fmla="*/ 25 h 131"/>
                <a:gd name="T28" fmla="*/ 1 w 830"/>
                <a:gd name="T29" fmla="*/ 23 h 131"/>
                <a:gd name="T30" fmla="*/ 4 w 830"/>
                <a:gd name="T31" fmla="*/ 22 h 131"/>
                <a:gd name="T32" fmla="*/ 4 w 830"/>
                <a:gd name="T33" fmla="*/ 22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202 w 830"/>
                <a:gd name="T1" fmla="*/ 16 h 1128"/>
                <a:gd name="T2" fmla="*/ 189 w 830"/>
                <a:gd name="T3" fmla="*/ 34 h 1128"/>
                <a:gd name="T4" fmla="*/ 176 w 830"/>
                <a:gd name="T5" fmla="*/ 53 h 1128"/>
                <a:gd name="T6" fmla="*/ 161 w 830"/>
                <a:gd name="T7" fmla="*/ 78 h 1128"/>
                <a:gd name="T8" fmla="*/ 145 w 830"/>
                <a:gd name="T9" fmla="*/ 109 h 1128"/>
                <a:gd name="T10" fmla="*/ 127 w 830"/>
                <a:gd name="T11" fmla="*/ 138 h 1128"/>
                <a:gd name="T12" fmla="*/ 116 w 830"/>
                <a:gd name="T13" fmla="*/ 153 h 1128"/>
                <a:gd name="T14" fmla="*/ 103 w 830"/>
                <a:gd name="T15" fmla="*/ 170 h 1128"/>
                <a:gd name="T16" fmla="*/ 86 w 830"/>
                <a:gd name="T17" fmla="*/ 194 h 1128"/>
                <a:gd name="T18" fmla="*/ 71 w 830"/>
                <a:gd name="T19" fmla="*/ 214 h 1128"/>
                <a:gd name="T20" fmla="*/ 55 w 830"/>
                <a:gd name="T21" fmla="*/ 234 h 1128"/>
                <a:gd name="T22" fmla="*/ 38 w 830"/>
                <a:gd name="T23" fmla="*/ 257 h 1128"/>
                <a:gd name="T24" fmla="*/ 22 w 830"/>
                <a:gd name="T25" fmla="*/ 269 h 1128"/>
                <a:gd name="T26" fmla="*/ 6 w 830"/>
                <a:gd name="T27" fmla="*/ 281 h 1128"/>
                <a:gd name="T28" fmla="*/ 0 w 830"/>
                <a:gd name="T29" fmla="*/ 276 h 1128"/>
                <a:gd name="T30" fmla="*/ 18 w 830"/>
                <a:gd name="T31" fmla="*/ 253 h 1128"/>
                <a:gd name="T32" fmla="*/ 34 w 830"/>
                <a:gd name="T33" fmla="*/ 233 h 1128"/>
                <a:gd name="T34" fmla="*/ 50 w 830"/>
                <a:gd name="T35" fmla="*/ 212 h 1128"/>
                <a:gd name="T36" fmla="*/ 65 w 830"/>
                <a:gd name="T37" fmla="*/ 193 h 1128"/>
                <a:gd name="T38" fmla="*/ 81 w 830"/>
                <a:gd name="T39" fmla="*/ 172 h 1128"/>
                <a:gd name="T40" fmla="*/ 96 w 830"/>
                <a:gd name="T41" fmla="*/ 151 h 1128"/>
                <a:gd name="T42" fmla="*/ 108 w 830"/>
                <a:gd name="T43" fmla="*/ 136 h 1128"/>
                <a:gd name="T44" fmla="*/ 119 w 830"/>
                <a:gd name="T45" fmla="*/ 122 h 1128"/>
                <a:gd name="T46" fmla="*/ 129 w 830"/>
                <a:gd name="T47" fmla="*/ 108 h 1128"/>
                <a:gd name="T48" fmla="*/ 139 w 830"/>
                <a:gd name="T49" fmla="*/ 94 h 1128"/>
                <a:gd name="T50" fmla="*/ 149 w 830"/>
                <a:gd name="T51" fmla="*/ 80 h 1128"/>
                <a:gd name="T52" fmla="*/ 159 w 830"/>
                <a:gd name="T53" fmla="*/ 65 h 1128"/>
                <a:gd name="T54" fmla="*/ 170 w 830"/>
                <a:gd name="T55" fmla="*/ 50 h 1128"/>
                <a:gd name="T56" fmla="*/ 183 w 830"/>
                <a:gd name="T57" fmla="*/ 31 h 1128"/>
                <a:gd name="T58" fmla="*/ 195 w 830"/>
                <a:gd name="T59" fmla="*/ 12 h 1128"/>
                <a:gd name="T60" fmla="*/ 207 w 830"/>
                <a:gd name="T61" fmla="*/ 0 h 1128"/>
                <a:gd name="T62" fmla="*/ 209 w 830"/>
                <a:gd name="T63" fmla="*/ 4 h 1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3 w 72"/>
                <a:gd name="T1" fmla="*/ 42 h 179"/>
                <a:gd name="T2" fmla="*/ 2 w 72"/>
                <a:gd name="T3" fmla="*/ 24 h 179"/>
                <a:gd name="T4" fmla="*/ 0 w 72"/>
                <a:gd name="T5" fmla="*/ 9 h 179"/>
                <a:gd name="T6" fmla="*/ 2 w 72"/>
                <a:gd name="T7" fmla="*/ 3 h 179"/>
                <a:gd name="T8" fmla="*/ 6 w 72"/>
                <a:gd name="T9" fmla="*/ 0 h 179"/>
                <a:gd name="T10" fmla="*/ 11 w 72"/>
                <a:gd name="T11" fmla="*/ 1 h 179"/>
                <a:gd name="T12" fmla="*/ 14 w 72"/>
                <a:gd name="T13" fmla="*/ 6 h 179"/>
                <a:gd name="T14" fmla="*/ 18 w 72"/>
                <a:gd name="T15" fmla="*/ 23 h 179"/>
                <a:gd name="T16" fmla="*/ 17 w 72"/>
                <a:gd name="T17" fmla="*/ 37 h 179"/>
                <a:gd name="T18" fmla="*/ 10 w 72"/>
                <a:gd name="T19" fmla="*/ 44 h 179"/>
                <a:gd name="T20" fmla="*/ 6 w 72"/>
                <a:gd name="T21" fmla="*/ 45 h 179"/>
                <a:gd name="T22" fmla="*/ 3 w 72"/>
                <a:gd name="T23" fmla="*/ 42 h 179"/>
                <a:gd name="T24" fmla="*/ 3 w 72"/>
                <a:gd name="T25" fmla="*/ 42 h 1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14 w 57"/>
                <a:gd name="T1" fmla="*/ 4 h 448"/>
                <a:gd name="T2" fmla="*/ 12 w 57"/>
                <a:gd name="T3" fmla="*/ 64 h 448"/>
                <a:gd name="T4" fmla="*/ 9 w 57"/>
                <a:gd name="T5" fmla="*/ 109 h 448"/>
                <a:gd name="T6" fmla="*/ 8 w 57"/>
                <a:gd name="T7" fmla="*/ 112 h 448"/>
                <a:gd name="T8" fmla="*/ 6 w 57"/>
                <a:gd name="T9" fmla="*/ 112 h 448"/>
                <a:gd name="T10" fmla="*/ 2 w 57"/>
                <a:gd name="T11" fmla="*/ 110 h 448"/>
                <a:gd name="T12" fmla="*/ 0 w 57"/>
                <a:gd name="T13" fmla="*/ 62 h 448"/>
                <a:gd name="T14" fmla="*/ 7 w 57"/>
                <a:gd name="T15" fmla="*/ 3 h 448"/>
                <a:gd name="T16" fmla="*/ 10 w 57"/>
                <a:gd name="T17" fmla="*/ 0 h 448"/>
                <a:gd name="T18" fmla="*/ 14 w 57"/>
                <a:gd name="T19" fmla="*/ 4 h 448"/>
                <a:gd name="T20" fmla="*/ 14 w 57"/>
                <a:gd name="T21" fmla="*/ 4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14 w 69"/>
                <a:gd name="T1" fmla="*/ 5 h 633"/>
                <a:gd name="T2" fmla="*/ 12 w 69"/>
                <a:gd name="T3" fmla="*/ 39 h 633"/>
                <a:gd name="T4" fmla="*/ 14 w 69"/>
                <a:gd name="T5" fmla="*/ 73 h 633"/>
                <a:gd name="T6" fmla="*/ 17 w 69"/>
                <a:gd name="T7" fmla="*/ 95 h 633"/>
                <a:gd name="T8" fmla="*/ 14 w 69"/>
                <a:gd name="T9" fmla="*/ 125 h 633"/>
                <a:gd name="T10" fmla="*/ 7 w 69"/>
                <a:gd name="T11" fmla="*/ 156 h 633"/>
                <a:gd name="T12" fmla="*/ 6 w 69"/>
                <a:gd name="T13" fmla="*/ 158 h 633"/>
                <a:gd name="T14" fmla="*/ 3 w 69"/>
                <a:gd name="T15" fmla="*/ 159 h 633"/>
                <a:gd name="T16" fmla="*/ 1 w 69"/>
                <a:gd name="T17" fmla="*/ 154 h 633"/>
                <a:gd name="T18" fmla="*/ 4 w 69"/>
                <a:gd name="T19" fmla="*/ 125 h 633"/>
                <a:gd name="T20" fmla="*/ 3 w 69"/>
                <a:gd name="T21" fmla="*/ 96 h 633"/>
                <a:gd name="T22" fmla="*/ 0 w 69"/>
                <a:gd name="T23" fmla="*/ 74 h 633"/>
                <a:gd name="T24" fmla="*/ 1 w 69"/>
                <a:gd name="T25" fmla="*/ 39 h 633"/>
                <a:gd name="T26" fmla="*/ 8 w 69"/>
                <a:gd name="T27" fmla="*/ 3 h 633"/>
                <a:gd name="T28" fmla="*/ 9 w 69"/>
                <a:gd name="T29" fmla="*/ 1 h 633"/>
                <a:gd name="T30" fmla="*/ 12 w 69"/>
                <a:gd name="T31" fmla="*/ 0 h 633"/>
                <a:gd name="T32" fmla="*/ 14 w 69"/>
                <a:gd name="T33" fmla="*/ 5 h 633"/>
                <a:gd name="T34" fmla="*/ 14 w 69"/>
                <a:gd name="T35" fmla="*/ 5 h 6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6 w 549"/>
                <a:gd name="T1" fmla="*/ 3 h 1064"/>
                <a:gd name="T2" fmla="*/ 12 w 549"/>
                <a:gd name="T3" fmla="*/ 23 h 1064"/>
                <a:gd name="T4" fmla="*/ 16 w 549"/>
                <a:gd name="T5" fmla="*/ 32 h 1064"/>
                <a:gd name="T6" fmla="*/ 21 w 549"/>
                <a:gd name="T7" fmla="*/ 41 h 1064"/>
                <a:gd name="T8" fmla="*/ 43 w 549"/>
                <a:gd name="T9" fmla="*/ 87 h 1064"/>
                <a:gd name="T10" fmla="*/ 54 w 549"/>
                <a:gd name="T11" fmla="*/ 116 h 1064"/>
                <a:gd name="T12" fmla="*/ 59 w 549"/>
                <a:gd name="T13" fmla="*/ 126 h 1064"/>
                <a:gd name="T14" fmla="*/ 63 w 549"/>
                <a:gd name="T15" fmla="*/ 135 h 1064"/>
                <a:gd name="T16" fmla="*/ 73 w 549"/>
                <a:gd name="T17" fmla="*/ 152 h 1064"/>
                <a:gd name="T18" fmla="*/ 82 w 549"/>
                <a:gd name="T19" fmla="*/ 167 h 1064"/>
                <a:gd name="T20" fmla="*/ 87 w 549"/>
                <a:gd name="T21" fmla="*/ 175 h 1064"/>
                <a:gd name="T22" fmla="*/ 92 w 549"/>
                <a:gd name="T23" fmla="*/ 182 h 1064"/>
                <a:gd name="T24" fmla="*/ 97 w 549"/>
                <a:gd name="T25" fmla="*/ 189 h 1064"/>
                <a:gd name="T26" fmla="*/ 102 w 549"/>
                <a:gd name="T27" fmla="*/ 196 h 1064"/>
                <a:gd name="T28" fmla="*/ 107 w 549"/>
                <a:gd name="T29" fmla="*/ 203 h 1064"/>
                <a:gd name="T30" fmla="*/ 112 w 549"/>
                <a:gd name="T31" fmla="*/ 211 h 1064"/>
                <a:gd name="T32" fmla="*/ 117 w 549"/>
                <a:gd name="T33" fmla="*/ 219 h 1064"/>
                <a:gd name="T34" fmla="*/ 123 w 549"/>
                <a:gd name="T35" fmla="*/ 227 h 1064"/>
                <a:gd name="T36" fmla="*/ 128 w 549"/>
                <a:gd name="T37" fmla="*/ 235 h 1064"/>
                <a:gd name="T38" fmla="*/ 134 w 549"/>
                <a:gd name="T39" fmla="*/ 244 h 1064"/>
                <a:gd name="T40" fmla="*/ 137 w 549"/>
                <a:gd name="T41" fmla="*/ 261 h 1064"/>
                <a:gd name="T42" fmla="*/ 135 w 549"/>
                <a:gd name="T43" fmla="*/ 267 h 1064"/>
                <a:gd name="T44" fmla="*/ 129 w 549"/>
                <a:gd name="T45" fmla="*/ 265 h 1064"/>
                <a:gd name="T46" fmla="*/ 116 w 549"/>
                <a:gd name="T47" fmla="*/ 254 h 1064"/>
                <a:gd name="T48" fmla="*/ 105 w 549"/>
                <a:gd name="T49" fmla="*/ 236 h 1064"/>
                <a:gd name="T50" fmla="*/ 96 w 549"/>
                <a:gd name="T51" fmla="*/ 220 h 1064"/>
                <a:gd name="T52" fmla="*/ 87 w 549"/>
                <a:gd name="T53" fmla="*/ 204 h 1064"/>
                <a:gd name="T54" fmla="*/ 78 w 549"/>
                <a:gd name="T55" fmla="*/ 189 h 1064"/>
                <a:gd name="T56" fmla="*/ 70 w 549"/>
                <a:gd name="T57" fmla="*/ 174 h 1064"/>
                <a:gd name="T58" fmla="*/ 61 w 549"/>
                <a:gd name="T59" fmla="*/ 158 h 1064"/>
                <a:gd name="T60" fmla="*/ 52 w 549"/>
                <a:gd name="T61" fmla="*/ 141 h 1064"/>
                <a:gd name="T62" fmla="*/ 48 w 549"/>
                <a:gd name="T63" fmla="*/ 131 h 1064"/>
                <a:gd name="T64" fmla="*/ 43 w 549"/>
                <a:gd name="T65" fmla="*/ 122 h 1064"/>
                <a:gd name="T66" fmla="*/ 32 w 549"/>
                <a:gd name="T67" fmla="*/ 92 h 1064"/>
                <a:gd name="T68" fmla="*/ 24 w 549"/>
                <a:gd name="T69" fmla="*/ 67 h 1064"/>
                <a:gd name="T70" fmla="*/ 21 w 549"/>
                <a:gd name="T71" fmla="*/ 56 h 1064"/>
                <a:gd name="T72" fmla="*/ 14 w 549"/>
                <a:gd name="T73" fmla="*/ 45 h 1064"/>
                <a:gd name="T74" fmla="*/ 0 w 549"/>
                <a:gd name="T75" fmla="*/ 4 h 1064"/>
                <a:gd name="T76" fmla="*/ 2 w 549"/>
                <a:gd name="T77" fmla="*/ 0 h 1064"/>
                <a:gd name="T78" fmla="*/ 6 w 549"/>
                <a:gd name="T79" fmla="*/ 3 h 1064"/>
                <a:gd name="T80" fmla="*/ 6 w 549"/>
                <a:gd name="T81" fmla="*/ 3 h 10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205 w 825"/>
                <a:gd name="T1" fmla="*/ 6 h 1268"/>
                <a:gd name="T2" fmla="*/ 194 w 825"/>
                <a:gd name="T3" fmla="*/ 20 h 1268"/>
                <a:gd name="T4" fmla="*/ 187 w 825"/>
                <a:gd name="T5" fmla="*/ 39 h 1268"/>
                <a:gd name="T6" fmla="*/ 182 w 825"/>
                <a:gd name="T7" fmla="*/ 50 h 1268"/>
                <a:gd name="T8" fmla="*/ 177 w 825"/>
                <a:gd name="T9" fmla="*/ 60 h 1268"/>
                <a:gd name="T10" fmla="*/ 173 w 825"/>
                <a:gd name="T11" fmla="*/ 70 h 1268"/>
                <a:gd name="T12" fmla="*/ 169 w 825"/>
                <a:gd name="T13" fmla="*/ 79 h 1268"/>
                <a:gd name="T14" fmla="*/ 164 w 825"/>
                <a:gd name="T15" fmla="*/ 88 h 1268"/>
                <a:gd name="T16" fmla="*/ 159 w 825"/>
                <a:gd name="T17" fmla="*/ 97 h 1268"/>
                <a:gd name="T18" fmla="*/ 154 w 825"/>
                <a:gd name="T19" fmla="*/ 106 h 1268"/>
                <a:gd name="T20" fmla="*/ 147 w 825"/>
                <a:gd name="T21" fmla="*/ 116 h 1268"/>
                <a:gd name="T22" fmla="*/ 139 w 825"/>
                <a:gd name="T23" fmla="*/ 130 h 1268"/>
                <a:gd name="T24" fmla="*/ 132 w 825"/>
                <a:gd name="T25" fmla="*/ 141 h 1268"/>
                <a:gd name="T26" fmla="*/ 125 w 825"/>
                <a:gd name="T27" fmla="*/ 152 h 1268"/>
                <a:gd name="T28" fmla="*/ 118 w 825"/>
                <a:gd name="T29" fmla="*/ 163 h 1268"/>
                <a:gd name="T30" fmla="*/ 111 w 825"/>
                <a:gd name="T31" fmla="*/ 174 h 1268"/>
                <a:gd name="T32" fmla="*/ 104 w 825"/>
                <a:gd name="T33" fmla="*/ 185 h 1268"/>
                <a:gd name="T34" fmla="*/ 96 w 825"/>
                <a:gd name="T35" fmla="*/ 196 h 1268"/>
                <a:gd name="T36" fmla="*/ 87 w 825"/>
                <a:gd name="T37" fmla="*/ 208 h 1268"/>
                <a:gd name="T38" fmla="*/ 80 w 825"/>
                <a:gd name="T39" fmla="*/ 218 h 1268"/>
                <a:gd name="T40" fmla="*/ 75 w 825"/>
                <a:gd name="T41" fmla="*/ 227 h 1268"/>
                <a:gd name="T42" fmla="*/ 69 w 825"/>
                <a:gd name="T43" fmla="*/ 236 h 1268"/>
                <a:gd name="T44" fmla="*/ 62 w 825"/>
                <a:gd name="T45" fmla="*/ 247 h 1268"/>
                <a:gd name="T46" fmla="*/ 54 w 825"/>
                <a:gd name="T47" fmla="*/ 258 h 1268"/>
                <a:gd name="T48" fmla="*/ 47 w 825"/>
                <a:gd name="T49" fmla="*/ 268 h 1268"/>
                <a:gd name="T50" fmla="*/ 34 w 825"/>
                <a:gd name="T51" fmla="*/ 289 h 1268"/>
                <a:gd name="T52" fmla="*/ 27 w 825"/>
                <a:gd name="T53" fmla="*/ 297 h 1268"/>
                <a:gd name="T54" fmla="*/ 20 w 825"/>
                <a:gd name="T55" fmla="*/ 303 h 1268"/>
                <a:gd name="T56" fmla="*/ 5 w 825"/>
                <a:gd name="T57" fmla="*/ 317 h 1268"/>
                <a:gd name="T58" fmla="*/ 0 w 825"/>
                <a:gd name="T59" fmla="*/ 317 h 1268"/>
                <a:gd name="T60" fmla="*/ 0 w 825"/>
                <a:gd name="T61" fmla="*/ 313 h 1268"/>
                <a:gd name="T62" fmla="*/ 9 w 825"/>
                <a:gd name="T63" fmla="*/ 296 h 1268"/>
                <a:gd name="T64" fmla="*/ 12 w 825"/>
                <a:gd name="T65" fmla="*/ 287 h 1268"/>
                <a:gd name="T66" fmla="*/ 17 w 825"/>
                <a:gd name="T67" fmla="*/ 279 h 1268"/>
                <a:gd name="T68" fmla="*/ 24 w 825"/>
                <a:gd name="T69" fmla="*/ 267 h 1268"/>
                <a:gd name="T70" fmla="*/ 31 w 825"/>
                <a:gd name="T71" fmla="*/ 257 h 1268"/>
                <a:gd name="T72" fmla="*/ 39 w 825"/>
                <a:gd name="T73" fmla="*/ 247 h 1268"/>
                <a:gd name="T74" fmla="*/ 47 w 825"/>
                <a:gd name="T75" fmla="*/ 236 h 1268"/>
                <a:gd name="T76" fmla="*/ 54 w 825"/>
                <a:gd name="T77" fmla="*/ 226 h 1268"/>
                <a:gd name="T78" fmla="*/ 60 w 825"/>
                <a:gd name="T79" fmla="*/ 217 h 1268"/>
                <a:gd name="T80" fmla="*/ 65 w 825"/>
                <a:gd name="T81" fmla="*/ 207 h 1268"/>
                <a:gd name="T82" fmla="*/ 72 w 825"/>
                <a:gd name="T83" fmla="*/ 198 h 1268"/>
                <a:gd name="T84" fmla="*/ 81 w 825"/>
                <a:gd name="T85" fmla="*/ 185 h 1268"/>
                <a:gd name="T86" fmla="*/ 89 w 825"/>
                <a:gd name="T87" fmla="*/ 174 h 1268"/>
                <a:gd name="T88" fmla="*/ 97 w 825"/>
                <a:gd name="T89" fmla="*/ 164 h 1268"/>
                <a:gd name="T90" fmla="*/ 105 w 825"/>
                <a:gd name="T91" fmla="*/ 154 h 1268"/>
                <a:gd name="T92" fmla="*/ 112 w 825"/>
                <a:gd name="T93" fmla="*/ 144 h 1268"/>
                <a:gd name="T94" fmla="*/ 120 w 825"/>
                <a:gd name="T95" fmla="*/ 134 h 1268"/>
                <a:gd name="T96" fmla="*/ 128 w 825"/>
                <a:gd name="T97" fmla="*/ 122 h 1268"/>
                <a:gd name="T98" fmla="*/ 137 w 825"/>
                <a:gd name="T99" fmla="*/ 110 h 1268"/>
                <a:gd name="T100" fmla="*/ 143 w 825"/>
                <a:gd name="T101" fmla="*/ 100 h 1268"/>
                <a:gd name="T102" fmla="*/ 149 w 825"/>
                <a:gd name="T103" fmla="*/ 91 h 1268"/>
                <a:gd name="T104" fmla="*/ 155 w 825"/>
                <a:gd name="T105" fmla="*/ 82 h 1268"/>
                <a:gd name="T106" fmla="*/ 160 w 825"/>
                <a:gd name="T107" fmla="*/ 74 h 1268"/>
                <a:gd name="T108" fmla="*/ 170 w 825"/>
                <a:gd name="T109" fmla="*/ 57 h 1268"/>
                <a:gd name="T110" fmla="*/ 180 w 825"/>
                <a:gd name="T111" fmla="*/ 36 h 1268"/>
                <a:gd name="T112" fmla="*/ 188 w 825"/>
                <a:gd name="T113" fmla="*/ 16 h 1268"/>
                <a:gd name="T114" fmla="*/ 193 w 825"/>
                <a:gd name="T115" fmla="*/ 7 h 1268"/>
                <a:gd name="T116" fmla="*/ 201 w 825"/>
                <a:gd name="T117" fmla="*/ 0 h 1268"/>
                <a:gd name="T118" fmla="*/ 206 w 825"/>
                <a:gd name="T119" fmla="*/ 1 h 1268"/>
                <a:gd name="T120" fmla="*/ 205 w 825"/>
                <a:gd name="T121" fmla="*/ 6 h 1268"/>
                <a:gd name="T122" fmla="*/ 205 w 825"/>
                <a:gd name="T123" fmla="*/ 6 h 12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7 w 458"/>
                <a:gd name="T1" fmla="*/ 3 h 957"/>
                <a:gd name="T2" fmla="*/ 11 w 458"/>
                <a:gd name="T3" fmla="*/ 14 h 957"/>
                <a:gd name="T4" fmla="*/ 15 w 458"/>
                <a:gd name="T5" fmla="*/ 26 h 957"/>
                <a:gd name="T6" fmla="*/ 23 w 458"/>
                <a:gd name="T7" fmla="*/ 50 h 957"/>
                <a:gd name="T8" fmla="*/ 30 w 458"/>
                <a:gd name="T9" fmla="*/ 75 h 957"/>
                <a:gd name="T10" fmla="*/ 34 w 458"/>
                <a:gd name="T11" fmla="*/ 86 h 957"/>
                <a:gd name="T12" fmla="*/ 41 w 458"/>
                <a:gd name="T13" fmla="*/ 99 h 957"/>
                <a:gd name="T14" fmla="*/ 49 w 458"/>
                <a:gd name="T15" fmla="*/ 116 h 957"/>
                <a:gd name="T16" fmla="*/ 56 w 458"/>
                <a:gd name="T17" fmla="*/ 131 h 957"/>
                <a:gd name="T18" fmla="*/ 64 w 458"/>
                <a:gd name="T19" fmla="*/ 146 h 957"/>
                <a:gd name="T20" fmla="*/ 74 w 458"/>
                <a:gd name="T21" fmla="*/ 163 h 957"/>
                <a:gd name="T22" fmla="*/ 80 w 458"/>
                <a:gd name="T23" fmla="*/ 171 h 957"/>
                <a:gd name="T24" fmla="*/ 84 w 458"/>
                <a:gd name="T25" fmla="*/ 178 h 957"/>
                <a:gd name="T26" fmla="*/ 94 w 458"/>
                <a:gd name="T27" fmla="*/ 194 h 957"/>
                <a:gd name="T28" fmla="*/ 103 w 458"/>
                <a:gd name="T29" fmla="*/ 210 h 957"/>
                <a:gd name="T30" fmla="*/ 113 w 458"/>
                <a:gd name="T31" fmla="*/ 226 h 957"/>
                <a:gd name="T32" fmla="*/ 115 w 458"/>
                <a:gd name="T33" fmla="*/ 234 h 957"/>
                <a:gd name="T34" fmla="*/ 113 w 458"/>
                <a:gd name="T35" fmla="*/ 239 h 957"/>
                <a:gd name="T36" fmla="*/ 109 w 458"/>
                <a:gd name="T37" fmla="*/ 238 h 957"/>
                <a:gd name="T38" fmla="*/ 102 w 458"/>
                <a:gd name="T39" fmla="*/ 233 h 957"/>
                <a:gd name="T40" fmla="*/ 92 w 458"/>
                <a:gd name="T41" fmla="*/ 216 h 957"/>
                <a:gd name="T42" fmla="*/ 83 w 458"/>
                <a:gd name="T43" fmla="*/ 200 h 957"/>
                <a:gd name="T44" fmla="*/ 74 w 458"/>
                <a:gd name="T45" fmla="*/ 184 h 957"/>
                <a:gd name="T46" fmla="*/ 66 w 458"/>
                <a:gd name="T47" fmla="*/ 167 h 957"/>
                <a:gd name="T48" fmla="*/ 57 w 458"/>
                <a:gd name="T49" fmla="*/ 150 h 957"/>
                <a:gd name="T50" fmla="*/ 49 w 458"/>
                <a:gd name="T51" fmla="*/ 135 h 957"/>
                <a:gd name="T52" fmla="*/ 42 w 458"/>
                <a:gd name="T53" fmla="*/ 120 h 957"/>
                <a:gd name="T54" fmla="*/ 34 w 458"/>
                <a:gd name="T55" fmla="*/ 102 h 957"/>
                <a:gd name="T56" fmla="*/ 27 w 458"/>
                <a:gd name="T57" fmla="*/ 88 h 957"/>
                <a:gd name="T58" fmla="*/ 20 w 458"/>
                <a:gd name="T59" fmla="*/ 75 h 957"/>
                <a:gd name="T60" fmla="*/ 10 w 458"/>
                <a:gd name="T61" fmla="*/ 47 h 957"/>
                <a:gd name="T62" fmla="*/ 0 w 458"/>
                <a:gd name="T63" fmla="*/ 4 h 957"/>
                <a:gd name="T64" fmla="*/ 3 w 458"/>
                <a:gd name="T65" fmla="*/ 0 h 957"/>
                <a:gd name="T66" fmla="*/ 7 w 458"/>
                <a:gd name="T67" fmla="*/ 3 h 957"/>
                <a:gd name="T68" fmla="*/ 7 w 458"/>
                <a:gd name="T69" fmla="*/ 3 h 9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5 w 284"/>
                <a:gd name="T1" fmla="*/ 1 h 782"/>
                <a:gd name="T2" fmla="*/ 19 w 284"/>
                <a:gd name="T3" fmla="*/ 23 h 782"/>
                <a:gd name="T4" fmla="*/ 28 w 284"/>
                <a:gd name="T5" fmla="*/ 43 h 782"/>
                <a:gd name="T6" fmla="*/ 35 w 284"/>
                <a:gd name="T7" fmla="*/ 66 h 782"/>
                <a:gd name="T8" fmla="*/ 39 w 284"/>
                <a:gd name="T9" fmla="*/ 78 h 782"/>
                <a:gd name="T10" fmla="*/ 44 w 284"/>
                <a:gd name="T11" fmla="*/ 92 h 782"/>
                <a:gd name="T12" fmla="*/ 49 w 284"/>
                <a:gd name="T13" fmla="*/ 114 h 782"/>
                <a:gd name="T14" fmla="*/ 54 w 284"/>
                <a:gd name="T15" fmla="*/ 134 h 782"/>
                <a:gd name="T16" fmla="*/ 57 w 284"/>
                <a:gd name="T17" fmla="*/ 143 h 782"/>
                <a:gd name="T18" fmla="*/ 70 w 284"/>
                <a:gd name="T19" fmla="*/ 190 h 782"/>
                <a:gd name="T20" fmla="*/ 69 w 284"/>
                <a:gd name="T21" fmla="*/ 195 h 782"/>
                <a:gd name="T22" fmla="*/ 64 w 284"/>
                <a:gd name="T23" fmla="*/ 193 h 782"/>
                <a:gd name="T24" fmla="*/ 57 w 284"/>
                <a:gd name="T25" fmla="*/ 181 h 782"/>
                <a:gd name="T26" fmla="*/ 51 w 284"/>
                <a:gd name="T27" fmla="*/ 172 h 782"/>
                <a:gd name="T28" fmla="*/ 39 w 284"/>
                <a:gd name="T29" fmla="*/ 149 h 782"/>
                <a:gd name="T30" fmla="*/ 37 w 284"/>
                <a:gd name="T31" fmla="*/ 139 h 782"/>
                <a:gd name="T32" fmla="*/ 31 w 284"/>
                <a:gd name="T33" fmla="*/ 118 h 782"/>
                <a:gd name="T34" fmla="*/ 26 w 284"/>
                <a:gd name="T35" fmla="*/ 96 h 782"/>
                <a:gd name="T36" fmla="*/ 19 w 284"/>
                <a:gd name="T37" fmla="*/ 71 h 782"/>
                <a:gd name="T38" fmla="*/ 16 w 284"/>
                <a:gd name="T39" fmla="*/ 48 h 782"/>
                <a:gd name="T40" fmla="*/ 11 w 284"/>
                <a:gd name="T41" fmla="*/ 26 h 782"/>
                <a:gd name="T42" fmla="*/ 7 w 284"/>
                <a:gd name="T43" fmla="*/ 16 h 782"/>
                <a:gd name="T44" fmla="*/ 0 w 284"/>
                <a:gd name="T45" fmla="*/ 4 h 782"/>
                <a:gd name="T46" fmla="*/ 1 w 284"/>
                <a:gd name="T47" fmla="*/ 0 h 782"/>
                <a:gd name="T48" fmla="*/ 5 w 284"/>
                <a:gd name="T49" fmla="*/ 1 h 782"/>
                <a:gd name="T50" fmla="*/ 5 w 284"/>
                <a:gd name="T51" fmla="*/ 1 h 7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7 w 241"/>
                <a:gd name="T1" fmla="*/ 0 h 120"/>
                <a:gd name="T2" fmla="*/ 27 w 241"/>
                <a:gd name="T3" fmla="*/ 7 h 120"/>
                <a:gd name="T4" fmla="*/ 43 w 241"/>
                <a:gd name="T5" fmla="*/ 15 h 120"/>
                <a:gd name="T6" fmla="*/ 50 w 241"/>
                <a:gd name="T7" fmla="*/ 19 h 120"/>
                <a:gd name="T8" fmla="*/ 58 w 241"/>
                <a:gd name="T9" fmla="*/ 23 h 120"/>
                <a:gd name="T10" fmla="*/ 61 w 241"/>
                <a:gd name="T11" fmla="*/ 27 h 120"/>
                <a:gd name="T12" fmla="*/ 59 w 241"/>
                <a:gd name="T13" fmla="*/ 29 h 120"/>
                <a:gd name="T14" fmla="*/ 56 w 241"/>
                <a:gd name="T15" fmla="*/ 29 h 120"/>
                <a:gd name="T16" fmla="*/ 21 w 241"/>
                <a:gd name="T17" fmla="*/ 19 h 120"/>
                <a:gd name="T18" fmla="*/ 3 w 241"/>
                <a:gd name="T19" fmla="*/ 9 h 120"/>
                <a:gd name="T20" fmla="*/ 0 w 241"/>
                <a:gd name="T21" fmla="*/ 2 h 120"/>
                <a:gd name="T22" fmla="*/ 3 w 241"/>
                <a:gd name="T23" fmla="*/ 0 h 120"/>
                <a:gd name="T24" fmla="*/ 7 w 241"/>
                <a:gd name="T25" fmla="*/ 0 h 120"/>
                <a:gd name="T26" fmla="*/ 7 w 241"/>
                <a:gd name="T27" fmla="*/ 0 h 1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25 w 103"/>
                <a:gd name="T1" fmla="*/ 5 h 129"/>
                <a:gd name="T2" fmla="*/ 14 w 103"/>
                <a:gd name="T3" fmla="*/ 26 h 129"/>
                <a:gd name="T4" fmla="*/ 5 w 103"/>
                <a:gd name="T5" fmla="*/ 31 h 129"/>
                <a:gd name="T6" fmla="*/ 1 w 103"/>
                <a:gd name="T7" fmla="*/ 32 h 129"/>
                <a:gd name="T8" fmla="*/ 0 w 103"/>
                <a:gd name="T9" fmla="*/ 28 h 129"/>
                <a:gd name="T10" fmla="*/ 2 w 103"/>
                <a:gd name="T11" fmla="*/ 17 h 129"/>
                <a:gd name="T12" fmla="*/ 19 w 103"/>
                <a:gd name="T13" fmla="*/ 1 h 129"/>
                <a:gd name="T14" fmla="*/ 24 w 103"/>
                <a:gd name="T15" fmla="*/ 0 h 129"/>
                <a:gd name="T16" fmla="*/ 25 w 103"/>
                <a:gd name="T17" fmla="*/ 5 h 129"/>
                <a:gd name="T18" fmla="*/ 25 w 103"/>
                <a:gd name="T19" fmla="*/ 5 h 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3 w 458"/>
                <a:gd name="T1" fmla="*/ 5 h 139"/>
                <a:gd name="T2" fmla="*/ 35 w 458"/>
                <a:gd name="T3" fmla="*/ 0 h 139"/>
                <a:gd name="T4" fmla="*/ 66 w 458"/>
                <a:gd name="T5" fmla="*/ 2 h 139"/>
                <a:gd name="T6" fmla="*/ 109 w 458"/>
                <a:gd name="T7" fmla="*/ 19 h 139"/>
                <a:gd name="T8" fmla="*/ 114 w 458"/>
                <a:gd name="T9" fmla="*/ 24 h 139"/>
                <a:gd name="T10" fmla="*/ 116 w 458"/>
                <a:gd name="T11" fmla="*/ 33 h 139"/>
                <a:gd name="T12" fmla="*/ 111 w 458"/>
                <a:gd name="T13" fmla="*/ 35 h 139"/>
                <a:gd name="T14" fmla="*/ 106 w 458"/>
                <a:gd name="T15" fmla="*/ 34 h 139"/>
                <a:gd name="T16" fmla="*/ 101 w 458"/>
                <a:gd name="T17" fmla="*/ 31 h 139"/>
                <a:gd name="T18" fmla="*/ 92 w 458"/>
                <a:gd name="T19" fmla="*/ 25 h 139"/>
                <a:gd name="T20" fmla="*/ 84 w 458"/>
                <a:gd name="T21" fmla="*/ 19 h 139"/>
                <a:gd name="T22" fmla="*/ 75 w 458"/>
                <a:gd name="T23" fmla="*/ 13 h 139"/>
                <a:gd name="T24" fmla="*/ 65 w 458"/>
                <a:gd name="T25" fmla="*/ 9 h 139"/>
                <a:gd name="T26" fmla="*/ 35 w 458"/>
                <a:gd name="T27" fmla="*/ 8 h 139"/>
                <a:gd name="T28" fmla="*/ 4 w 458"/>
                <a:gd name="T29" fmla="*/ 12 h 139"/>
                <a:gd name="T30" fmla="*/ 0 w 458"/>
                <a:gd name="T31" fmla="*/ 9 h 139"/>
                <a:gd name="T32" fmla="*/ 3 w 458"/>
                <a:gd name="T33" fmla="*/ 5 h 139"/>
                <a:gd name="T34" fmla="*/ 3 w 458"/>
                <a:gd name="T35" fmla="*/ 5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18 w 66"/>
                <a:gd name="T1" fmla="*/ 5 h 163"/>
                <a:gd name="T2" fmla="*/ 16 w 66"/>
                <a:gd name="T3" fmla="*/ 24 h 163"/>
                <a:gd name="T4" fmla="*/ 8 w 66"/>
                <a:gd name="T5" fmla="*/ 38 h 163"/>
                <a:gd name="T6" fmla="*/ 6 w 66"/>
                <a:gd name="T7" fmla="*/ 41 h 163"/>
                <a:gd name="T8" fmla="*/ 4 w 66"/>
                <a:gd name="T9" fmla="*/ 41 h 163"/>
                <a:gd name="T10" fmla="*/ 0 w 66"/>
                <a:gd name="T11" fmla="*/ 36 h 163"/>
                <a:gd name="T12" fmla="*/ 2 w 66"/>
                <a:gd name="T13" fmla="*/ 20 h 163"/>
                <a:gd name="T14" fmla="*/ 6 w 66"/>
                <a:gd name="T15" fmla="*/ 12 h 163"/>
                <a:gd name="T16" fmla="*/ 10 w 66"/>
                <a:gd name="T17" fmla="*/ 3 h 163"/>
                <a:gd name="T18" fmla="*/ 12 w 66"/>
                <a:gd name="T19" fmla="*/ 1 h 163"/>
                <a:gd name="T20" fmla="*/ 14 w 66"/>
                <a:gd name="T21" fmla="*/ 0 h 163"/>
                <a:gd name="T22" fmla="*/ 18 w 66"/>
                <a:gd name="T23" fmla="*/ 5 h 163"/>
                <a:gd name="T24" fmla="*/ 18 w 66"/>
                <a:gd name="T25" fmla="*/ 5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3 w 469"/>
                <a:gd name="T1" fmla="*/ 4 h 122"/>
                <a:gd name="T2" fmla="*/ 35 w 469"/>
                <a:gd name="T3" fmla="*/ 0 h 122"/>
                <a:gd name="T4" fmla="*/ 68 w 469"/>
                <a:gd name="T5" fmla="*/ 1 h 122"/>
                <a:gd name="T6" fmla="*/ 111 w 469"/>
                <a:gd name="T7" fmla="*/ 13 h 122"/>
                <a:gd name="T8" fmla="*/ 117 w 469"/>
                <a:gd name="T9" fmla="*/ 18 h 122"/>
                <a:gd name="T10" fmla="*/ 118 w 469"/>
                <a:gd name="T11" fmla="*/ 25 h 122"/>
                <a:gd name="T12" fmla="*/ 114 w 469"/>
                <a:gd name="T13" fmla="*/ 30 h 122"/>
                <a:gd name="T14" fmla="*/ 106 w 469"/>
                <a:gd name="T15" fmla="*/ 31 h 122"/>
                <a:gd name="T16" fmla="*/ 86 w 469"/>
                <a:gd name="T17" fmla="*/ 23 h 122"/>
                <a:gd name="T18" fmla="*/ 77 w 469"/>
                <a:gd name="T19" fmla="*/ 18 h 122"/>
                <a:gd name="T20" fmla="*/ 65 w 469"/>
                <a:gd name="T21" fmla="*/ 14 h 122"/>
                <a:gd name="T22" fmla="*/ 34 w 469"/>
                <a:gd name="T23" fmla="*/ 10 h 122"/>
                <a:gd name="T24" fmla="*/ 4 w 469"/>
                <a:gd name="T25" fmla="*/ 11 h 122"/>
                <a:gd name="T26" fmla="*/ 0 w 469"/>
                <a:gd name="T27" fmla="*/ 8 h 122"/>
                <a:gd name="T28" fmla="*/ 3 w 469"/>
                <a:gd name="T29" fmla="*/ 4 h 122"/>
                <a:gd name="T30" fmla="*/ 3 w 469"/>
                <a:gd name="T31" fmla="*/ 4 h 1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11 w 43"/>
                <a:gd name="T1" fmla="*/ 6 h 133"/>
                <a:gd name="T2" fmla="*/ 8 w 43"/>
                <a:gd name="T3" fmla="*/ 23 h 133"/>
                <a:gd name="T4" fmla="*/ 9 w 43"/>
                <a:gd name="T5" fmla="*/ 28 h 133"/>
                <a:gd name="T6" fmla="*/ 6 w 43"/>
                <a:gd name="T7" fmla="*/ 34 h 133"/>
                <a:gd name="T8" fmla="*/ 1 w 43"/>
                <a:gd name="T9" fmla="*/ 30 h 133"/>
                <a:gd name="T10" fmla="*/ 0 w 43"/>
                <a:gd name="T11" fmla="*/ 24 h 133"/>
                <a:gd name="T12" fmla="*/ 1 w 43"/>
                <a:gd name="T13" fmla="*/ 12 h 133"/>
                <a:gd name="T14" fmla="*/ 6 w 43"/>
                <a:gd name="T15" fmla="*/ 2 h 133"/>
                <a:gd name="T16" fmla="*/ 10 w 43"/>
                <a:gd name="T17" fmla="*/ 0 h 133"/>
                <a:gd name="T18" fmla="*/ 11 w 43"/>
                <a:gd name="T19" fmla="*/ 6 h 133"/>
                <a:gd name="T20" fmla="*/ 11 w 43"/>
                <a:gd name="T21" fmla="*/ 6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12 w 47"/>
                <a:gd name="T1" fmla="*/ 3 h 141"/>
                <a:gd name="T2" fmla="*/ 11 w 47"/>
                <a:gd name="T3" fmla="*/ 30 h 141"/>
                <a:gd name="T4" fmla="*/ 9 w 47"/>
                <a:gd name="T5" fmla="*/ 34 h 141"/>
                <a:gd name="T6" fmla="*/ 6 w 47"/>
                <a:gd name="T7" fmla="*/ 35 h 141"/>
                <a:gd name="T8" fmla="*/ 0 w 47"/>
                <a:gd name="T9" fmla="*/ 30 h 141"/>
                <a:gd name="T10" fmla="*/ 5 w 47"/>
                <a:gd name="T11" fmla="*/ 3 h 141"/>
                <a:gd name="T12" fmla="*/ 9 w 47"/>
                <a:gd name="T13" fmla="*/ 0 h 141"/>
                <a:gd name="T14" fmla="*/ 12 w 47"/>
                <a:gd name="T15" fmla="*/ 3 h 141"/>
                <a:gd name="T16" fmla="*/ 12 w 47"/>
                <a:gd name="T17" fmla="*/ 3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6 w 572"/>
                <a:gd name="T1" fmla="*/ 0 h 167"/>
                <a:gd name="T2" fmla="*/ 24 w 572"/>
                <a:gd name="T3" fmla="*/ 6 h 167"/>
                <a:gd name="T4" fmla="*/ 42 w 572"/>
                <a:gd name="T5" fmla="*/ 13 h 167"/>
                <a:gd name="T6" fmla="*/ 88 w 572"/>
                <a:gd name="T7" fmla="*/ 24 h 167"/>
                <a:gd name="T8" fmla="*/ 113 w 572"/>
                <a:gd name="T9" fmla="*/ 28 h 167"/>
                <a:gd name="T10" fmla="*/ 127 w 572"/>
                <a:gd name="T11" fmla="*/ 32 h 167"/>
                <a:gd name="T12" fmla="*/ 140 w 572"/>
                <a:gd name="T13" fmla="*/ 35 h 167"/>
                <a:gd name="T14" fmla="*/ 143 w 572"/>
                <a:gd name="T15" fmla="*/ 39 h 167"/>
                <a:gd name="T16" fmla="*/ 140 w 572"/>
                <a:gd name="T17" fmla="*/ 42 h 167"/>
                <a:gd name="T18" fmla="*/ 111 w 572"/>
                <a:gd name="T19" fmla="*/ 41 h 167"/>
                <a:gd name="T20" fmla="*/ 85 w 572"/>
                <a:gd name="T21" fmla="*/ 37 h 167"/>
                <a:gd name="T22" fmla="*/ 63 w 572"/>
                <a:gd name="T23" fmla="*/ 29 h 167"/>
                <a:gd name="T24" fmla="*/ 52 w 572"/>
                <a:gd name="T25" fmla="*/ 24 h 167"/>
                <a:gd name="T26" fmla="*/ 40 w 572"/>
                <a:gd name="T27" fmla="*/ 19 h 167"/>
                <a:gd name="T28" fmla="*/ 4 w 572"/>
                <a:gd name="T29" fmla="*/ 11 h 167"/>
                <a:gd name="T30" fmla="*/ 0 w 572"/>
                <a:gd name="T31" fmla="*/ 4 h 167"/>
                <a:gd name="T32" fmla="*/ 2 w 572"/>
                <a:gd name="T33" fmla="*/ 1 h 167"/>
                <a:gd name="T34" fmla="*/ 6 w 572"/>
                <a:gd name="T35" fmla="*/ 0 h 167"/>
                <a:gd name="T36" fmla="*/ 6 w 572"/>
                <a:gd name="T37" fmla="*/ 0 h 1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11 w 133"/>
                <a:gd name="T1" fmla="*/ 2 h 162"/>
                <a:gd name="T2" fmla="*/ 23 w 133"/>
                <a:gd name="T3" fmla="*/ 19 h 162"/>
                <a:gd name="T4" fmla="*/ 32 w 133"/>
                <a:gd name="T5" fmla="*/ 36 h 162"/>
                <a:gd name="T6" fmla="*/ 33 w 133"/>
                <a:gd name="T7" fmla="*/ 38 h 162"/>
                <a:gd name="T8" fmla="*/ 32 w 133"/>
                <a:gd name="T9" fmla="*/ 41 h 162"/>
                <a:gd name="T10" fmla="*/ 27 w 133"/>
                <a:gd name="T11" fmla="*/ 41 h 162"/>
                <a:gd name="T12" fmla="*/ 9 w 133"/>
                <a:gd name="T13" fmla="*/ 28 h 162"/>
                <a:gd name="T14" fmla="*/ 1 w 133"/>
                <a:gd name="T15" fmla="*/ 8 h 162"/>
                <a:gd name="T16" fmla="*/ 0 w 133"/>
                <a:gd name="T17" fmla="*/ 4 h 162"/>
                <a:gd name="T18" fmla="*/ 3 w 133"/>
                <a:gd name="T19" fmla="*/ 0 h 162"/>
                <a:gd name="T20" fmla="*/ 11 w 133"/>
                <a:gd name="T21" fmla="*/ 2 h 162"/>
                <a:gd name="T22" fmla="*/ 11 w 133"/>
                <a:gd name="T23" fmla="*/ 2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4 w 676"/>
                <a:gd name="T1" fmla="*/ 0 h 281"/>
                <a:gd name="T2" fmla="*/ 21 w 676"/>
                <a:gd name="T3" fmla="*/ 4 h 281"/>
                <a:gd name="T4" fmla="*/ 29 w 676"/>
                <a:gd name="T5" fmla="*/ 9 h 281"/>
                <a:gd name="T6" fmla="*/ 37 w 676"/>
                <a:gd name="T7" fmla="*/ 13 h 281"/>
                <a:gd name="T8" fmla="*/ 48 w 676"/>
                <a:gd name="T9" fmla="*/ 17 h 281"/>
                <a:gd name="T10" fmla="*/ 58 w 676"/>
                <a:gd name="T11" fmla="*/ 21 h 281"/>
                <a:gd name="T12" fmla="*/ 77 w 676"/>
                <a:gd name="T13" fmla="*/ 27 h 281"/>
                <a:gd name="T14" fmla="*/ 96 w 676"/>
                <a:gd name="T15" fmla="*/ 33 h 281"/>
                <a:gd name="T16" fmla="*/ 117 w 676"/>
                <a:gd name="T17" fmla="*/ 41 h 281"/>
                <a:gd name="T18" fmla="*/ 130 w 676"/>
                <a:gd name="T19" fmla="*/ 46 h 281"/>
                <a:gd name="T20" fmla="*/ 140 w 676"/>
                <a:gd name="T21" fmla="*/ 50 h 281"/>
                <a:gd name="T22" fmla="*/ 166 w 676"/>
                <a:gd name="T23" fmla="*/ 56 h 281"/>
                <a:gd name="T24" fmla="*/ 169 w 676"/>
                <a:gd name="T25" fmla="*/ 63 h 281"/>
                <a:gd name="T26" fmla="*/ 168 w 676"/>
                <a:gd name="T27" fmla="*/ 68 h 281"/>
                <a:gd name="T28" fmla="*/ 166 w 676"/>
                <a:gd name="T29" fmla="*/ 70 h 281"/>
                <a:gd name="T30" fmla="*/ 139 w 676"/>
                <a:gd name="T31" fmla="*/ 60 h 281"/>
                <a:gd name="T32" fmla="*/ 127 w 676"/>
                <a:gd name="T33" fmla="*/ 54 h 281"/>
                <a:gd name="T34" fmla="*/ 114 w 676"/>
                <a:gd name="T35" fmla="*/ 48 h 281"/>
                <a:gd name="T36" fmla="*/ 103 w 676"/>
                <a:gd name="T37" fmla="*/ 43 h 281"/>
                <a:gd name="T38" fmla="*/ 93 w 676"/>
                <a:gd name="T39" fmla="*/ 40 h 281"/>
                <a:gd name="T40" fmla="*/ 74 w 676"/>
                <a:gd name="T41" fmla="*/ 33 h 281"/>
                <a:gd name="T42" fmla="*/ 56 w 676"/>
                <a:gd name="T43" fmla="*/ 27 h 281"/>
                <a:gd name="T44" fmla="*/ 35 w 676"/>
                <a:gd name="T45" fmla="*/ 20 h 281"/>
                <a:gd name="T46" fmla="*/ 20 w 676"/>
                <a:gd name="T47" fmla="*/ 12 h 281"/>
                <a:gd name="T48" fmla="*/ 13 w 676"/>
                <a:gd name="T49" fmla="*/ 8 h 281"/>
                <a:gd name="T50" fmla="*/ 4 w 676"/>
                <a:gd name="T51" fmla="*/ 7 h 281"/>
                <a:gd name="T52" fmla="*/ 0 w 676"/>
                <a:gd name="T53" fmla="*/ 3 h 281"/>
                <a:gd name="T54" fmla="*/ 4 w 676"/>
                <a:gd name="T55" fmla="*/ 0 h 281"/>
                <a:gd name="T56" fmla="*/ 4 w 676"/>
                <a:gd name="T57" fmla="*/ 0 h 2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13 w 110"/>
                <a:gd name="T1" fmla="*/ 4 h 1169"/>
                <a:gd name="T2" fmla="*/ 17 w 110"/>
                <a:gd name="T3" fmla="*/ 66 h 1169"/>
                <a:gd name="T4" fmla="*/ 23 w 110"/>
                <a:gd name="T5" fmla="*/ 128 h 1169"/>
                <a:gd name="T6" fmla="*/ 27 w 110"/>
                <a:gd name="T7" fmla="*/ 195 h 1169"/>
                <a:gd name="T8" fmla="*/ 28 w 110"/>
                <a:gd name="T9" fmla="*/ 235 h 1169"/>
                <a:gd name="T10" fmla="*/ 29 w 110"/>
                <a:gd name="T11" fmla="*/ 284 h 1169"/>
                <a:gd name="T12" fmla="*/ 26 w 110"/>
                <a:gd name="T13" fmla="*/ 290 h 1169"/>
                <a:gd name="T14" fmla="*/ 21 w 110"/>
                <a:gd name="T15" fmla="*/ 292 h 1169"/>
                <a:gd name="T16" fmla="*/ 13 w 110"/>
                <a:gd name="T17" fmla="*/ 285 h 1169"/>
                <a:gd name="T18" fmla="*/ 9 w 110"/>
                <a:gd name="T19" fmla="*/ 237 h 1169"/>
                <a:gd name="T20" fmla="*/ 7 w 110"/>
                <a:gd name="T21" fmla="*/ 196 h 1169"/>
                <a:gd name="T22" fmla="*/ 5 w 110"/>
                <a:gd name="T23" fmla="*/ 130 h 1169"/>
                <a:gd name="T24" fmla="*/ 1 w 110"/>
                <a:gd name="T25" fmla="*/ 66 h 1169"/>
                <a:gd name="T26" fmla="*/ 0 w 110"/>
                <a:gd name="T27" fmla="*/ 2 h 1169"/>
                <a:gd name="T28" fmla="*/ 2 w 110"/>
                <a:gd name="T29" fmla="*/ 0 h 1169"/>
                <a:gd name="T30" fmla="*/ 7 w 110"/>
                <a:gd name="T31" fmla="*/ 0 h 1169"/>
                <a:gd name="T32" fmla="*/ 13 w 110"/>
                <a:gd name="T33" fmla="*/ 4 h 1169"/>
                <a:gd name="T34" fmla="*/ 13 w 110"/>
                <a:gd name="T35" fmla="*/ 4 h 1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21 w 82"/>
                <a:gd name="T1" fmla="*/ 4 h 956"/>
                <a:gd name="T2" fmla="*/ 19 w 82"/>
                <a:gd name="T3" fmla="*/ 115 h 956"/>
                <a:gd name="T4" fmla="*/ 18 w 82"/>
                <a:gd name="T5" fmla="*/ 169 h 956"/>
                <a:gd name="T6" fmla="*/ 20 w 82"/>
                <a:gd name="T7" fmla="*/ 232 h 956"/>
                <a:gd name="T8" fmla="*/ 18 w 82"/>
                <a:gd name="T9" fmla="*/ 237 h 956"/>
                <a:gd name="T10" fmla="*/ 13 w 82"/>
                <a:gd name="T11" fmla="*/ 239 h 956"/>
                <a:gd name="T12" fmla="*/ 5 w 82"/>
                <a:gd name="T13" fmla="*/ 232 h 956"/>
                <a:gd name="T14" fmla="*/ 4 w 82"/>
                <a:gd name="T15" fmla="*/ 200 h 956"/>
                <a:gd name="T16" fmla="*/ 0 w 82"/>
                <a:gd name="T17" fmla="*/ 169 h 956"/>
                <a:gd name="T18" fmla="*/ 1 w 82"/>
                <a:gd name="T19" fmla="*/ 114 h 956"/>
                <a:gd name="T20" fmla="*/ 4 w 82"/>
                <a:gd name="T21" fmla="*/ 85 h 956"/>
                <a:gd name="T22" fmla="*/ 9 w 82"/>
                <a:gd name="T23" fmla="*/ 59 h 956"/>
                <a:gd name="T24" fmla="*/ 14 w 82"/>
                <a:gd name="T25" fmla="*/ 4 h 956"/>
                <a:gd name="T26" fmla="*/ 18 w 82"/>
                <a:gd name="T27" fmla="*/ 0 h 956"/>
                <a:gd name="T28" fmla="*/ 21 w 82"/>
                <a:gd name="T29" fmla="*/ 4 h 956"/>
                <a:gd name="T30" fmla="*/ 21 w 82"/>
                <a:gd name="T31" fmla="*/ 4 h 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20 w 88"/>
                <a:gd name="T1" fmla="*/ 7 h 1258"/>
                <a:gd name="T2" fmla="*/ 20 w 88"/>
                <a:gd name="T3" fmla="*/ 10 h 1258"/>
                <a:gd name="T4" fmla="*/ 20 w 88"/>
                <a:gd name="T5" fmla="*/ 13 h 1258"/>
                <a:gd name="T6" fmla="*/ 20 w 88"/>
                <a:gd name="T7" fmla="*/ 18 h 1258"/>
                <a:gd name="T8" fmla="*/ 20 w 88"/>
                <a:gd name="T9" fmla="*/ 21 h 1258"/>
                <a:gd name="T10" fmla="*/ 20 w 88"/>
                <a:gd name="T11" fmla="*/ 24 h 1258"/>
                <a:gd name="T12" fmla="*/ 20 w 88"/>
                <a:gd name="T13" fmla="*/ 25 h 1258"/>
                <a:gd name="T14" fmla="*/ 20 w 88"/>
                <a:gd name="T15" fmla="*/ 26 h 1258"/>
                <a:gd name="T16" fmla="*/ 20 w 88"/>
                <a:gd name="T17" fmla="*/ 26 h 1258"/>
                <a:gd name="T18" fmla="*/ 20 w 88"/>
                <a:gd name="T19" fmla="*/ 27 h 1258"/>
                <a:gd name="T20" fmla="*/ 20 w 88"/>
                <a:gd name="T21" fmla="*/ 29 h 1258"/>
                <a:gd name="T22" fmla="*/ 20 w 88"/>
                <a:gd name="T23" fmla="*/ 48 h 1258"/>
                <a:gd name="T24" fmla="*/ 20 w 88"/>
                <a:gd name="T25" fmla="*/ 67 h 1258"/>
                <a:gd name="T26" fmla="*/ 20 w 88"/>
                <a:gd name="T27" fmla="*/ 70 h 1258"/>
                <a:gd name="T28" fmla="*/ 20 w 88"/>
                <a:gd name="T29" fmla="*/ 71 h 1258"/>
                <a:gd name="T30" fmla="*/ 20 w 88"/>
                <a:gd name="T31" fmla="*/ 72 h 1258"/>
                <a:gd name="T32" fmla="*/ 20 w 88"/>
                <a:gd name="T33" fmla="*/ 72 h 1258"/>
                <a:gd name="T34" fmla="*/ 20 w 88"/>
                <a:gd name="T35" fmla="*/ 73 h 1258"/>
                <a:gd name="T36" fmla="*/ 20 w 88"/>
                <a:gd name="T37" fmla="*/ 75 h 1258"/>
                <a:gd name="T38" fmla="*/ 20 w 88"/>
                <a:gd name="T39" fmla="*/ 78 h 1258"/>
                <a:gd name="T40" fmla="*/ 20 w 88"/>
                <a:gd name="T41" fmla="*/ 84 h 1258"/>
                <a:gd name="T42" fmla="*/ 20 w 88"/>
                <a:gd name="T43" fmla="*/ 86 h 1258"/>
                <a:gd name="T44" fmla="*/ 20 w 88"/>
                <a:gd name="T45" fmla="*/ 87 h 1258"/>
                <a:gd name="T46" fmla="*/ 20 w 88"/>
                <a:gd name="T47" fmla="*/ 88 h 1258"/>
                <a:gd name="T48" fmla="*/ 20 w 88"/>
                <a:gd name="T49" fmla="*/ 89 h 1258"/>
                <a:gd name="T50" fmla="*/ 20 w 88"/>
                <a:gd name="T51" fmla="*/ 89 h 1258"/>
                <a:gd name="T52" fmla="*/ 21 w 88"/>
                <a:gd name="T53" fmla="*/ 126 h 1258"/>
                <a:gd name="T54" fmla="*/ 21 w 88"/>
                <a:gd name="T55" fmla="*/ 160 h 1258"/>
                <a:gd name="T56" fmla="*/ 19 w 88"/>
                <a:gd name="T57" fmla="*/ 229 h 1258"/>
                <a:gd name="T58" fmla="*/ 16 w 88"/>
                <a:gd name="T59" fmla="*/ 305 h 1258"/>
                <a:gd name="T60" fmla="*/ 14 w 88"/>
                <a:gd name="T61" fmla="*/ 311 h 1258"/>
                <a:gd name="T62" fmla="*/ 8 w 88"/>
                <a:gd name="T63" fmla="*/ 315 h 1258"/>
                <a:gd name="T64" fmla="*/ 3 w 88"/>
                <a:gd name="T65" fmla="*/ 315 h 1258"/>
                <a:gd name="T66" fmla="*/ 0 w 88"/>
                <a:gd name="T67" fmla="*/ 311 h 1258"/>
                <a:gd name="T68" fmla="*/ 0 w 88"/>
                <a:gd name="T69" fmla="*/ 229 h 1258"/>
                <a:gd name="T70" fmla="*/ 1 w 88"/>
                <a:gd name="T71" fmla="*/ 160 h 1258"/>
                <a:gd name="T72" fmla="*/ 2 w 88"/>
                <a:gd name="T73" fmla="*/ 127 h 1258"/>
                <a:gd name="T74" fmla="*/ 1 w 88"/>
                <a:gd name="T75" fmla="*/ 90 h 1258"/>
                <a:gd name="T76" fmla="*/ 4 w 88"/>
                <a:gd name="T77" fmla="*/ 48 h 1258"/>
                <a:gd name="T78" fmla="*/ 7 w 88"/>
                <a:gd name="T79" fmla="*/ 7 h 1258"/>
                <a:gd name="T80" fmla="*/ 9 w 88"/>
                <a:gd name="T81" fmla="*/ 2 h 1258"/>
                <a:gd name="T82" fmla="*/ 13 w 88"/>
                <a:gd name="T83" fmla="*/ 0 h 1258"/>
                <a:gd name="T84" fmla="*/ 20 w 88"/>
                <a:gd name="T85" fmla="*/ 7 h 1258"/>
                <a:gd name="T86" fmla="*/ 20 w 88"/>
                <a:gd name="T87" fmla="*/ 7 h 12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6 w 1368"/>
                <a:gd name="T1" fmla="*/ 5 h 97"/>
                <a:gd name="T2" fmla="*/ 40 w 1368"/>
                <a:gd name="T3" fmla="*/ 8 h 97"/>
                <a:gd name="T4" fmla="*/ 125 w 1368"/>
                <a:gd name="T5" fmla="*/ 9 h 97"/>
                <a:gd name="T6" fmla="*/ 210 w 1368"/>
                <a:gd name="T7" fmla="*/ 6 h 97"/>
                <a:gd name="T8" fmla="*/ 250 w 1368"/>
                <a:gd name="T9" fmla="*/ 3 h 97"/>
                <a:gd name="T10" fmla="*/ 260 w 1368"/>
                <a:gd name="T11" fmla="*/ 4 h 97"/>
                <a:gd name="T12" fmla="*/ 329 w 1368"/>
                <a:gd name="T13" fmla="*/ 0 h 97"/>
                <a:gd name="T14" fmla="*/ 333 w 1368"/>
                <a:gd name="T15" fmla="*/ 0 h 97"/>
                <a:gd name="T16" fmla="*/ 340 w 1368"/>
                <a:gd name="T17" fmla="*/ 2 h 97"/>
                <a:gd name="T18" fmla="*/ 343 w 1368"/>
                <a:gd name="T19" fmla="*/ 9 h 97"/>
                <a:gd name="T20" fmla="*/ 340 w 1368"/>
                <a:gd name="T21" fmla="*/ 16 h 97"/>
                <a:gd name="T22" fmla="*/ 333 w 1368"/>
                <a:gd name="T23" fmla="*/ 18 h 97"/>
                <a:gd name="T24" fmla="*/ 329 w 1368"/>
                <a:gd name="T25" fmla="*/ 18 h 97"/>
                <a:gd name="T26" fmla="*/ 260 w 1368"/>
                <a:gd name="T27" fmla="*/ 22 h 97"/>
                <a:gd name="T28" fmla="*/ 250 w 1368"/>
                <a:gd name="T29" fmla="*/ 22 h 97"/>
                <a:gd name="T30" fmla="*/ 210 w 1368"/>
                <a:gd name="T31" fmla="*/ 24 h 97"/>
                <a:gd name="T32" fmla="*/ 125 w 1368"/>
                <a:gd name="T33" fmla="*/ 21 h 97"/>
                <a:gd name="T34" fmla="*/ 40 w 1368"/>
                <a:gd name="T35" fmla="*/ 15 h 97"/>
                <a:gd name="T36" fmla="*/ 6 w 1368"/>
                <a:gd name="T37" fmla="*/ 16 h 97"/>
                <a:gd name="T38" fmla="*/ 0 w 1368"/>
                <a:gd name="T39" fmla="*/ 11 h 97"/>
                <a:gd name="T40" fmla="*/ 1 w 1368"/>
                <a:gd name="T41" fmla="*/ 7 h 97"/>
                <a:gd name="T42" fmla="*/ 6 w 1368"/>
                <a:gd name="T43" fmla="*/ 5 h 97"/>
                <a:gd name="T44" fmla="*/ 6 w 1368"/>
                <a:gd name="T45" fmla="*/ 5 h 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9 w 406"/>
                <a:gd name="T1" fmla="*/ 1 h 770"/>
                <a:gd name="T2" fmla="*/ 52 w 406"/>
                <a:gd name="T3" fmla="*/ 0 h 770"/>
                <a:gd name="T4" fmla="*/ 93 w 406"/>
                <a:gd name="T5" fmla="*/ 5 h 770"/>
                <a:gd name="T6" fmla="*/ 100 w 406"/>
                <a:gd name="T7" fmla="*/ 8 h 770"/>
                <a:gd name="T8" fmla="*/ 102 w 406"/>
                <a:gd name="T9" fmla="*/ 15 h 770"/>
                <a:gd name="T10" fmla="*/ 98 w 406"/>
                <a:gd name="T11" fmla="*/ 74 h 770"/>
                <a:gd name="T12" fmla="*/ 94 w 406"/>
                <a:gd name="T13" fmla="*/ 130 h 770"/>
                <a:gd name="T14" fmla="*/ 90 w 406"/>
                <a:gd name="T15" fmla="*/ 187 h 770"/>
                <a:gd name="T16" fmla="*/ 87 w 406"/>
                <a:gd name="T17" fmla="*/ 191 h 770"/>
                <a:gd name="T18" fmla="*/ 83 w 406"/>
                <a:gd name="T19" fmla="*/ 193 h 770"/>
                <a:gd name="T20" fmla="*/ 76 w 406"/>
                <a:gd name="T21" fmla="*/ 186 h 770"/>
                <a:gd name="T22" fmla="*/ 78 w 406"/>
                <a:gd name="T23" fmla="*/ 73 h 770"/>
                <a:gd name="T24" fmla="*/ 81 w 406"/>
                <a:gd name="T25" fmla="*/ 23 h 770"/>
                <a:gd name="T26" fmla="*/ 46 w 406"/>
                <a:gd name="T27" fmla="*/ 20 h 770"/>
                <a:gd name="T28" fmla="*/ 10 w 406"/>
                <a:gd name="T29" fmla="*/ 20 h 770"/>
                <a:gd name="T30" fmla="*/ 3 w 406"/>
                <a:gd name="T31" fmla="*/ 17 h 770"/>
                <a:gd name="T32" fmla="*/ 0 w 406"/>
                <a:gd name="T33" fmla="*/ 11 h 770"/>
                <a:gd name="T34" fmla="*/ 3 w 406"/>
                <a:gd name="T35" fmla="*/ 4 h 770"/>
                <a:gd name="T36" fmla="*/ 9 w 406"/>
                <a:gd name="T37" fmla="*/ 1 h 770"/>
                <a:gd name="T38" fmla="*/ 9 w 406"/>
                <a:gd name="T39" fmla="*/ 1 h 7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4 w 334"/>
                <a:gd name="T1" fmla="*/ 4 h 455"/>
                <a:gd name="T2" fmla="*/ 37 w 334"/>
                <a:gd name="T3" fmla="*/ 3 h 455"/>
                <a:gd name="T4" fmla="*/ 69 w 334"/>
                <a:gd name="T5" fmla="*/ 1 h 455"/>
                <a:gd name="T6" fmla="*/ 77 w 334"/>
                <a:gd name="T7" fmla="*/ 0 h 455"/>
                <a:gd name="T8" fmla="*/ 84 w 334"/>
                <a:gd name="T9" fmla="*/ 2 h 455"/>
                <a:gd name="T10" fmla="*/ 84 w 334"/>
                <a:gd name="T11" fmla="*/ 10 h 455"/>
                <a:gd name="T12" fmla="*/ 83 w 334"/>
                <a:gd name="T13" fmla="*/ 27 h 455"/>
                <a:gd name="T14" fmla="*/ 84 w 334"/>
                <a:gd name="T15" fmla="*/ 44 h 455"/>
                <a:gd name="T16" fmla="*/ 83 w 334"/>
                <a:gd name="T17" fmla="*/ 96 h 455"/>
                <a:gd name="T18" fmla="*/ 81 w 334"/>
                <a:gd name="T19" fmla="*/ 104 h 455"/>
                <a:gd name="T20" fmla="*/ 78 w 334"/>
                <a:gd name="T21" fmla="*/ 110 h 455"/>
                <a:gd name="T22" fmla="*/ 74 w 334"/>
                <a:gd name="T23" fmla="*/ 113 h 455"/>
                <a:gd name="T24" fmla="*/ 69 w 334"/>
                <a:gd name="T25" fmla="*/ 112 h 455"/>
                <a:gd name="T26" fmla="*/ 65 w 334"/>
                <a:gd name="T27" fmla="*/ 107 h 455"/>
                <a:gd name="T28" fmla="*/ 61 w 334"/>
                <a:gd name="T29" fmla="*/ 97 h 455"/>
                <a:gd name="T30" fmla="*/ 62 w 334"/>
                <a:gd name="T31" fmla="*/ 44 h 455"/>
                <a:gd name="T32" fmla="*/ 65 w 334"/>
                <a:gd name="T33" fmla="*/ 14 h 455"/>
                <a:gd name="T34" fmla="*/ 4 w 334"/>
                <a:gd name="T35" fmla="*/ 12 h 455"/>
                <a:gd name="T36" fmla="*/ 0 w 334"/>
                <a:gd name="T37" fmla="*/ 8 h 455"/>
                <a:gd name="T38" fmla="*/ 4 w 334"/>
                <a:gd name="T39" fmla="*/ 4 h 455"/>
                <a:gd name="T40" fmla="*/ 4 w 334"/>
                <a:gd name="T41" fmla="*/ 4 h 4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13 w 68"/>
                <a:gd name="T1" fmla="*/ 4 h 627"/>
                <a:gd name="T2" fmla="*/ 14 w 68"/>
                <a:gd name="T3" fmla="*/ 67 h 627"/>
                <a:gd name="T4" fmla="*/ 16 w 68"/>
                <a:gd name="T5" fmla="*/ 131 h 627"/>
                <a:gd name="T6" fmla="*/ 16 w 68"/>
                <a:gd name="T7" fmla="*/ 141 h 627"/>
                <a:gd name="T8" fmla="*/ 17 w 68"/>
                <a:gd name="T9" fmla="*/ 149 h 627"/>
                <a:gd name="T10" fmla="*/ 15 w 68"/>
                <a:gd name="T11" fmla="*/ 155 h 627"/>
                <a:gd name="T12" fmla="*/ 9 w 68"/>
                <a:gd name="T13" fmla="*/ 157 h 627"/>
                <a:gd name="T14" fmla="*/ 1 w 68"/>
                <a:gd name="T15" fmla="*/ 149 h 627"/>
                <a:gd name="T16" fmla="*/ 1 w 68"/>
                <a:gd name="T17" fmla="*/ 141 h 627"/>
                <a:gd name="T18" fmla="*/ 0 w 68"/>
                <a:gd name="T19" fmla="*/ 131 h 627"/>
                <a:gd name="T20" fmla="*/ 2 w 68"/>
                <a:gd name="T21" fmla="*/ 67 h 627"/>
                <a:gd name="T22" fmla="*/ 5 w 68"/>
                <a:gd name="T23" fmla="*/ 4 h 627"/>
                <a:gd name="T24" fmla="*/ 9 w 68"/>
                <a:gd name="T25" fmla="*/ 0 h 627"/>
                <a:gd name="T26" fmla="*/ 13 w 68"/>
                <a:gd name="T27" fmla="*/ 4 h 627"/>
                <a:gd name="T28" fmla="*/ 13 w 68"/>
                <a:gd name="T29" fmla="*/ 4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4 w 327"/>
                <a:gd name="T1" fmla="*/ 0 h 105"/>
                <a:gd name="T2" fmla="*/ 27 w 327"/>
                <a:gd name="T3" fmla="*/ 3 h 105"/>
                <a:gd name="T4" fmla="*/ 69 w 327"/>
                <a:gd name="T5" fmla="*/ 12 h 105"/>
                <a:gd name="T6" fmla="*/ 78 w 327"/>
                <a:gd name="T7" fmla="*/ 16 h 105"/>
                <a:gd name="T8" fmla="*/ 81 w 327"/>
                <a:gd name="T9" fmla="*/ 20 h 105"/>
                <a:gd name="T10" fmla="*/ 78 w 327"/>
                <a:gd name="T11" fmla="*/ 23 h 105"/>
                <a:gd name="T12" fmla="*/ 67 w 327"/>
                <a:gd name="T13" fmla="*/ 26 h 105"/>
                <a:gd name="T14" fmla="*/ 23 w 327"/>
                <a:gd name="T15" fmla="*/ 16 h 105"/>
                <a:gd name="T16" fmla="*/ 2 w 327"/>
                <a:gd name="T17" fmla="*/ 6 h 105"/>
                <a:gd name="T18" fmla="*/ 0 w 327"/>
                <a:gd name="T19" fmla="*/ 2 h 105"/>
                <a:gd name="T20" fmla="*/ 4 w 327"/>
                <a:gd name="T21" fmla="*/ 0 h 105"/>
                <a:gd name="T22" fmla="*/ 4 w 327"/>
                <a:gd name="T23" fmla="*/ 0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10 w 86"/>
                <a:gd name="T1" fmla="*/ 4 h 395"/>
                <a:gd name="T2" fmla="*/ 22 w 86"/>
                <a:gd name="T3" fmla="*/ 88 h 395"/>
                <a:gd name="T4" fmla="*/ 20 w 86"/>
                <a:gd name="T5" fmla="*/ 95 h 395"/>
                <a:gd name="T6" fmla="*/ 15 w 86"/>
                <a:gd name="T7" fmla="*/ 99 h 395"/>
                <a:gd name="T8" fmla="*/ 8 w 86"/>
                <a:gd name="T9" fmla="*/ 98 h 395"/>
                <a:gd name="T10" fmla="*/ 3 w 86"/>
                <a:gd name="T11" fmla="*/ 92 h 395"/>
                <a:gd name="T12" fmla="*/ 0 w 86"/>
                <a:gd name="T13" fmla="*/ 69 h 395"/>
                <a:gd name="T14" fmla="*/ 1 w 86"/>
                <a:gd name="T15" fmla="*/ 49 h 395"/>
                <a:gd name="T16" fmla="*/ 2 w 86"/>
                <a:gd name="T17" fmla="*/ 5 h 395"/>
                <a:gd name="T18" fmla="*/ 3 w 86"/>
                <a:gd name="T19" fmla="*/ 2 h 395"/>
                <a:gd name="T20" fmla="*/ 6 w 86"/>
                <a:gd name="T21" fmla="*/ 0 h 395"/>
                <a:gd name="T22" fmla="*/ 10 w 86"/>
                <a:gd name="T23" fmla="*/ 4 h 395"/>
                <a:gd name="T24" fmla="*/ 10 w 86"/>
                <a:gd name="T25" fmla="*/ 4 h 3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6 w 120"/>
                <a:gd name="T1" fmla="*/ 0 h 221"/>
                <a:gd name="T2" fmla="*/ 22 w 120"/>
                <a:gd name="T3" fmla="*/ 20 h 221"/>
                <a:gd name="T4" fmla="*/ 30 w 120"/>
                <a:gd name="T5" fmla="*/ 44 h 221"/>
                <a:gd name="T6" fmla="*/ 29 w 120"/>
                <a:gd name="T7" fmla="*/ 51 h 221"/>
                <a:gd name="T8" fmla="*/ 24 w 120"/>
                <a:gd name="T9" fmla="*/ 55 h 221"/>
                <a:gd name="T10" fmla="*/ 17 w 120"/>
                <a:gd name="T11" fmla="*/ 54 h 221"/>
                <a:gd name="T12" fmla="*/ 13 w 120"/>
                <a:gd name="T13" fmla="*/ 49 h 221"/>
                <a:gd name="T14" fmla="*/ 10 w 120"/>
                <a:gd name="T15" fmla="*/ 25 h 221"/>
                <a:gd name="T16" fmla="*/ 8 w 120"/>
                <a:gd name="T17" fmla="*/ 14 h 221"/>
                <a:gd name="T18" fmla="*/ 5 w 120"/>
                <a:gd name="T19" fmla="*/ 10 h 221"/>
                <a:gd name="T20" fmla="*/ 1 w 120"/>
                <a:gd name="T21" fmla="*/ 5 h 221"/>
                <a:gd name="T22" fmla="*/ 0 w 120"/>
                <a:gd name="T23" fmla="*/ 2 h 221"/>
                <a:gd name="T24" fmla="*/ 1 w 120"/>
                <a:gd name="T25" fmla="*/ 0 h 221"/>
                <a:gd name="T26" fmla="*/ 6 w 120"/>
                <a:gd name="T27" fmla="*/ 0 h 221"/>
                <a:gd name="T28" fmla="*/ 6 w 120"/>
                <a:gd name="T29" fmla="*/ 0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4 w 104"/>
                <a:gd name="T1" fmla="*/ 9 h 201"/>
                <a:gd name="T2" fmla="*/ 7 w 104"/>
                <a:gd name="T3" fmla="*/ 44 h 201"/>
                <a:gd name="T4" fmla="*/ 26 w 104"/>
                <a:gd name="T5" fmla="*/ 42 h 201"/>
                <a:gd name="T6" fmla="*/ 25 w 104"/>
                <a:gd name="T7" fmla="*/ 47 h 201"/>
                <a:gd name="T8" fmla="*/ 0 w 104"/>
                <a:gd name="T9" fmla="*/ 51 h 201"/>
                <a:gd name="T10" fmla="*/ 1 w 104"/>
                <a:gd name="T11" fmla="*/ 2 h 201"/>
                <a:gd name="T12" fmla="*/ 4 w 104"/>
                <a:gd name="T13" fmla="*/ 0 h 201"/>
                <a:gd name="T14" fmla="*/ 4 w 104"/>
                <a:gd name="T15" fmla="*/ 9 h 201"/>
                <a:gd name="T16" fmla="*/ 4 w 104"/>
                <a:gd name="T17" fmla="*/ 9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6 w 142"/>
                <a:gd name="T1" fmla="*/ 0 h 177"/>
                <a:gd name="T2" fmla="*/ 8 w 142"/>
                <a:gd name="T3" fmla="*/ 36 h 177"/>
                <a:gd name="T4" fmla="*/ 26 w 142"/>
                <a:gd name="T5" fmla="*/ 36 h 177"/>
                <a:gd name="T6" fmla="*/ 35 w 142"/>
                <a:gd name="T7" fmla="*/ 27 h 177"/>
                <a:gd name="T8" fmla="*/ 36 w 142"/>
                <a:gd name="T9" fmla="*/ 42 h 177"/>
                <a:gd name="T10" fmla="*/ 5 w 142"/>
                <a:gd name="T11" fmla="*/ 44 h 177"/>
                <a:gd name="T12" fmla="*/ 0 w 142"/>
                <a:gd name="T13" fmla="*/ 41 h 177"/>
                <a:gd name="T14" fmla="*/ 1 w 142"/>
                <a:gd name="T15" fmla="*/ 0 h 177"/>
                <a:gd name="T16" fmla="*/ 6 w 142"/>
                <a:gd name="T17" fmla="*/ 0 h 177"/>
                <a:gd name="T18" fmla="*/ 6 w 142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8 w 154"/>
                <a:gd name="T1" fmla="*/ 8 h 226"/>
                <a:gd name="T2" fmla="*/ 6 w 154"/>
                <a:gd name="T3" fmla="*/ 50 h 226"/>
                <a:gd name="T4" fmla="*/ 39 w 154"/>
                <a:gd name="T5" fmla="*/ 46 h 226"/>
                <a:gd name="T6" fmla="*/ 37 w 154"/>
                <a:gd name="T7" fmla="*/ 58 h 226"/>
                <a:gd name="T8" fmla="*/ 11 w 154"/>
                <a:gd name="T9" fmla="*/ 56 h 226"/>
                <a:gd name="T10" fmla="*/ 1 w 154"/>
                <a:gd name="T11" fmla="*/ 53 h 226"/>
                <a:gd name="T12" fmla="*/ 0 w 154"/>
                <a:gd name="T13" fmla="*/ 8 h 226"/>
                <a:gd name="T14" fmla="*/ 3 w 154"/>
                <a:gd name="T15" fmla="*/ 4 h 226"/>
                <a:gd name="T16" fmla="*/ 27 w 154"/>
                <a:gd name="T17" fmla="*/ 0 h 226"/>
                <a:gd name="T18" fmla="*/ 24 w 154"/>
                <a:gd name="T19" fmla="*/ 13 h 226"/>
                <a:gd name="T20" fmla="*/ 8 w 154"/>
                <a:gd name="T21" fmla="*/ 8 h 226"/>
                <a:gd name="T22" fmla="*/ 8 w 154"/>
                <a:gd name="T23" fmla="*/ 8 h 2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3 h 193"/>
                <a:gd name="T2" fmla="*/ 2 w 111"/>
                <a:gd name="T3" fmla="*/ 49 h 193"/>
                <a:gd name="T4" fmla="*/ 27 w 111"/>
                <a:gd name="T5" fmla="*/ 43 h 193"/>
                <a:gd name="T6" fmla="*/ 27 w 111"/>
                <a:gd name="T7" fmla="*/ 38 h 193"/>
                <a:gd name="T8" fmla="*/ 8 w 111"/>
                <a:gd name="T9" fmla="*/ 41 h 193"/>
                <a:gd name="T10" fmla="*/ 7 w 111"/>
                <a:gd name="T11" fmla="*/ 0 h 193"/>
                <a:gd name="T12" fmla="*/ 0 w 111"/>
                <a:gd name="T13" fmla="*/ 3 h 193"/>
                <a:gd name="T14" fmla="*/ 0 w 111"/>
                <a:gd name="T15" fmla="*/ 3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2 w 36"/>
                <a:gd name="T1" fmla="*/ 1 h 171"/>
                <a:gd name="T2" fmla="*/ 0 w 36"/>
                <a:gd name="T3" fmla="*/ 42 h 171"/>
                <a:gd name="T4" fmla="*/ 7 w 36"/>
                <a:gd name="T5" fmla="*/ 42 h 171"/>
                <a:gd name="T6" fmla="*/ 9 w 36"/>
                <a:gd name="T7" fmla="*/ 0 h 171"/>
                <a:gd name="T8" fmla="*/ 2 w 36"/>
                <a:gd name="T9" fmla="*/ 1 h 171"/>
                <a:gd name="T10" fmla="*/ 2 w 36"/>
                <a:gd name="T11" fmla="*/ 1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2 h 173"/>
                <a:gd name="T2" fmla="*/ 28 w 131"/>
                <a:gd name="T3" fmla="*/ 0 h 173"/>
                <a:gd name="T4" fmla="*/ 32 w 131"/>
                <a:gd name="T5" fmla="*/ 34 h 173"/>
                <a:gd name="T6" fmla="*/ 30 w 131"/>
                <a:gd name="T7" fmla="*/ 43 h 173"/>
                <a:gd name="T8" fmla="*/ 24 w 131"/>
                <a:gd name="T9" fmla="*/ 44 h 173"/>
                <a:gd name="T10" fmla="*/ 23 w 131"/>
                <a:gd name="T11" fmla="*/ 6 h 173"/>
                <a:gd name="T12" fmla="*/ 0 w 131"/>
                <a:gd name="T13" fmla="*/ 12 h 173"/>
                <a:gd name="T14" fmla="*/ 0 w 131"/>
                <a:gd name="T15" fmla="*/ 2 h 173"/>
                <a:gd name="T16" fmla="*/ 0 w 131"/>
                <a:gd name="T17" fmla="*/ 2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31 w 232"/>
                <a:gd name="T1" fmla="*/ 0 h 386"/>
                <a:gd name="T2" fmla="*/ 30 w 232"/>
                <a:gd name="T3" fmla="*/ 48 h 386"/>
                <a:gd name="T4" fmla="*/ 0 w 232"/>
                <a:gd name="T5" fmla="*/ 36 h 386"/>
                <a:gd name="T6" fmla="*/ 3 w 232"/>
                <a:gd name="T7" fmla="*/ 46 h 386"/>
                <a:gd name="T8" fmla="*/ 30 w 232"/>
                <a:gd name="T9" fmla="*/ 58 h 386"/>
                <a:gd name="T10" fmla="*/ 28 w 232"/>
                <a:gd name="T11" fmla="*/ 85 h 386"/>
                <a:gd name="T12" fmla="*/ 2 w 232"/>
                <a:gd name="T13" fmla="*/ 78 h 386"/>
                <a:gd name="T14" fmla="*/ 1 w 232"/>
                <a:gd name="T15" fmla="*/ 86 h 386"/>
                <a:gd name="T16" fmla="*/ 56 w 232"/>
                <a:gd name="T17" fmla="*/ 97 h 386"/>
                <a:gd name="T18" fmla="*/ 57 w 232"/>
                <a:gd name="T19" fmla="*/ 91 h 386"/>
                <a:gd name="T20" fmla="*/ 36 w 232"/>
                <a:gd name="T21" fmla="*/ 86 h 386"/>
                <a:gd name="T22" fmla="*/ 36 w 232"/>
                <a:gd name="T23" fmla="*/ 61 h 386"/>
                <a:gd name="T24" fmla="*/ 58 w 232"/>
                <a:gd name="T25" fmla="*/ 66 h 386"/>
                <a:gd name="T26" fmla="*/ 58 w 232"/>
                <a:gd name="T27" fmla="*/ 58 h 386"/>
                <a:gd name="T28" fmla="*/ 37 w 232"/>
                <a:gd name="T29" fmla="*/ 46 h 386"/>
                <a:gd name="T30" fmla="*/ 36 w 232"/>
                <a:gd name="T31" fmla="*/ 2 h 386"/>
                <a:gd name="T32" fmla="*/ 31 w 232"/>
                <a:gd name="T33" fmla="*/ 0 h 386"/>
                <a:gd name="T34" fmla="*/ 31 w 232"/>
                <a:gd name="T35" fmla="*/ 0 h 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8 h 143"/>
                <a:gd name="T2" fmla="*/ 4 w 74"/>
                <a:gd name="T3" fmla="*/ 14 h 143"/>
                <a:gd name="T4" fmla="*/ 11 w 74"/>
                <a:gd name="T5" fmla="*/ 12 h 143"/>
                <a:gd name="T6" fmla="*/ 13 w 74"/>
                <a:gd name="T7" fmla="*/ 0 h 143"/>
                <a:gd name="T8" fmla="*/ 19 w 74"/>
                <a:gd name="T9" fmla="*/ 5 h 143"/>
                <a:gd name="T10" fmla="*/ 17 w 74"/>
                <a:gd name="T11" fmla="*/ 14 h 143"/>
                <a:gd name="T12" fmla="*/ 11 w 74"/>
                <a:gd name="T13" fmla="*/ 19 h 143"/>
                <a:gd name="T14" fmla="*/ 7 w 74"/>
                <a:gd name="T15" fmla="*/ 21 h 143"/>
                <a:gd name="T16" fmla="*/ 7 w 74"/>
                <a:gd name="T17" fmla="*/ 36 h 143"/>
                <a:gd name="T18" fmla="*/ 0 w 74"/>
                <a:gd name="T19" fmla="*/ 35 h 143"/>
                <a:gd name="T20" fmla="*/ 0 w 74"/>
                <a:gd name="T21" fmla="*/ 8 h 143"/>
                <a:gd name="T22" fmla="*/ 0 w 74"/>
                <a:gd name="T23" fmla="*/ 8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55 h 551"/>
                <a:gd name="T2" fmla="*/ 0 w 204"/>
                <a:gd name="T3" fmla="*/ 0 h 551"/>
                <a:gd name="T4" fmla="*/ 50 w 204"/>
                <a:gd name="T5" fmla="*/ 0 h 551"/>
                <a:gd name="T6" fmla="*/ 46 w 204"/>
                <a:gd name="T7" fmla="*/ 138 h 551"/>
                <a:gd name="T8" fmla="*/ 2 w 204"/>
                <a:gd name="T9" fmla="*/ 138 h 551"/>
                <a:gd name="T10" fmla="*/ 3 w 204"/>
                <a:gd name="T11" fmla="*/ 106 h 551"/>
                <a:gd name="T12" fmla="*/ 7 w 204"/>
                <a:gd name="T13" fmla="*/ 130 h 551"/>
                <a:gd name="T14" fmla="*/ 38 w 204"/>
                <a:gd name="T15" fmla="*/ 131 h 551"/>
                <a:gd name="T16" fmla="*/ 42 w 204"/>
                <a:gd name="T17" fmla="*/ 10 h 551"/>
                <a:gd name="T18" fmla="*/ 7 w 204"/>
                <a:gd name="T19" fmla="*/ 8 h 551"/>
                <a:gd name="T20" fmla="*/ 6 w 204"/>
                <a:gd name="T21" fmla="*/ 54 h 551"/>
                <a:gd name="T22" fmla="*/ 0 w 204"/>
                <a:gd name="T23" fmla="*/ 55 h 551"/>
                <a:gd name="T24" fmla="*/ 0 w 204"/>
                <a:gd name="T25" fmla="*/ 55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" name="Picture 139" descr="bd0678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03" y="1553547"/>
            <a:ext cx="18192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40" descr="tn0033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03" y="4531697"/>
            <a:ext cx="22939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41" descr="na0144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0" y="4062416"/>
            <a:ext cx="14938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51779" y="1226523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dirty="0" smtClean="0">
                <a:solidFill>
                  <a:srgbClr val="FFFFFF"/>
                </a:solidFill>
                <a:latin typeface="Arial" panose="020B0604020202020204" pitchFamily="34" charset="0"/>
              </a:rPr>
              <a:t>Man</a:t>
            </a:r>
            <a:endParaRPr lang="en-US" altLang="en-US" sz="3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5561969" y="1447978"/>
            <a:ext cx="1752600" cy="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968750" y="3950671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rgbClr val="FFFFFF"/>
                </a:solidFill>
                <a:latin typeface="Arial" panose="020B0604020202020204" pitchFamily="34" charset="0"/>
              </a:rPr>
              <a:t>Car</a:t>
            </a: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7314569" y="1219378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</a:rPr>
              <a:t>House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7281231" y="3574614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 flipH="1">
            <a:off x="4619624" y="1683723"/>
            <a:ext cx="22703" cy="2266947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5790569" y="1066978"/>
            <a:ext cx="11430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lives-in</a:t>
            </a: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4639153" y="3036452"/>
            <a:ext cx="11430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drives</a:t>
            </a:r>
          </a:p>
        </p:txBody>
      </p:sp>
    </p:spTree>
    <p:extLst>
      <p:ext uri="{BB962C8B-B14F-4D97-AF65-F5344CB8AC3E}">
        <p14:creationId xmlns:p14="http://schemas.microsoft.com/office/powerpoint/2010/main" val="26261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OOP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0305" y="1246173"/>
            <a:ext cx="105434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Objects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Man</a:t>
            </a: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House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Car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Interactions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Man lives </a:t>
            </a:r>
            <a:r>
              <a:rPr lang="en-US" sz="2800" dirty="0"/>
              <a:t>in the house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Man drives </a:t>
            </a:r>
            <a:r>
              <a:rPr lang="en-US" sz="2800" dirty="0"/>
              <a:t>the car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131279" y="43304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dirty="0" smtClean="0">
                <a:solidFill>
                  <a:srgbClr val="FFFFFF"/>
                </a:solidFill>
                <a:latin typeface="Arial" panose="020B0604020202020204" pitchFamily="34" charset="0"/>
              </a:rPr>
              <a:t>Man</a:t>
            </a:r>
            <a:endParaRPr lang="en-US" altLang="en-US" sz="3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6641469" y="654495"/>
            <a:ext cx="1752600" cy="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48250" y="3157188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rgbClr val="FFFFFF"/>
                </a:solidFill>
                <a:latin typeface="Arial" panose="020B0604020202020204" pitchFamily="34" charset="0"/>
              </a:rPr>
              <a:t>Car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394069" y="425895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</a:rPr>
              <a:t>House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8360731" y="2781131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5699124" y="890240"/>
            <a:ext cx="22703" cy="2266947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870069" y="273495"/>
            <a:ext cx="11430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lives-in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718653" y="2242969"/>
            <a:ext cx="1143000" cy="457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drives</a:t>
            </a:r>
          </a:p>
        </p:txBody>
      </p:sp>
    </p:spTree>
    <p:extLst>
      <p:ext uri="{BB962C8B-B14F-4D97-AF65-F5344CB8AC3E}">
        <p14:creationId xmlns:p14="http://schemas.microsoft.com/office/powerpoint/2010/main" val="30063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0305" y="1246173"/>
            <a:ext cx="10543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 object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Something tangible </a:t>
            </a:r>
            <a:r>
              <a:rPr lang="en-US" sz="2800" dirty="0" smtClean="0"/>
              <a:t>(</a:t>
            </a:r>
            <a:r>
              <a:rPr lang="en-US" sz="2800" b="1" dirty="0" smtClean="0"/>
              <a:t>Man, Car, Tree</a:t>
            </a:r>
            <a:r>
              <a:rPr lang="en-US" sz="2800" dirty="0" smtClean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Something that can be apprehended intellectually (</a:t>
            </a:r>
            <a:r>
              <a:rPr lang="en-US" sz="2800" b="1" dirty="0"/>
              <a:t>Time, Date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1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Tangible 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0305" y="2267253"/>
            <a:ext cx="38226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State </a:t>
            </a:r>
            <a:r>
              <a:rPr lang="en-US" sz="2800" dirty="0"/>
              <a:t>(attributes)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Age</a:t>
            </a:r>
          </a:p>
          <a:p>
            <a:r>
              <a:rPr lang="en-US" sz="2800" b="1" dirty="0" err="1"/>
              <a:t>behaviour</a:t>
            </a:r>
            <a:r>
              <a:rPr lang="en-US" sz="2800" b="1" dirty="0"/>
              <a:t> </a:t>
            </a:r>
            <a:r>
              <a:rPr lang="en-US" sz="2800" dirty="0"/>
              <a:t>(operations)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Walks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Eats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10061" y="1114348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AA0B19"/>
                </a:solidFill>
              </a:rPr>
              <a:t>Man</a:t>
            </a:r>
            <a:endParaRPr lang="en-US" sz="4800" b="1" dirty="0">
              <a:solidFill>
                <a:srgbClr val="AA0B1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5865" y="2267253"/>
            <a:ext cx="38226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State </a:t>
            </a:r>
            <a:r>
              <a:rPr lang="en-US" sz="2800" dirty="0"/>
              <a:t>(attributes)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Color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Model</a:t>
            </a:r>
            <a:endParaRPr lang="en-US" sz="2800" dirty="0"/>
          </a:p>
          <a:p>
            <a:r>
              <a:rPr lang="en-US" sz="2800" b="1" dirty="0" err="1"/>
              <a:t>behaviour</a:t>
            </a:r>
            <a:r>
              <a:rPr lang="en-US" sz="2800" b="1" dirty="0"/>
              <a:t> </a:t>
            </a:r>
            <a:r>
              <a:rPr lang="en-US" sz="2800" dirty="0"/>
              <a:t>(operations)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Accelerate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 engine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Change Gear</a:t>
            </a:r>
          </a:p>
          <a:p>
            <a:pPr lvl="1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895621" y="1114348"/>
            <a:ext cx="1034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AA0B19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24914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 OOP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32959" y="2298340"/>
            <a:ext cx="66675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Encapsulation</a:t>
            </a:r>
            <a:endParaRPr lang="en-US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Polymorphism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/>
              <a:t>Inheritance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8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1026" name="Picture 2" descr="http://41.media.tumblr.com/tumblr_m9fnqqjfO21rn7ual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65" y="1709471"/>
            <a:ext cx="4762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865" y="1514625"/>
            <a:ext cx="6667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only thing that an object knows about another object is the object's </a:t>
            </a:r>
            <a:r>
              <a:rPr lang="en-US" sz="2800" b="1" dirty="0" smtClean="0"/>
              <a:t>interface</a:t>
            </a:r>
            <a:r>
              <a:rPr lang="en-US" sz="2800" dirty="0"/>
              <a:t>. </a:t>
            </a:r>
            <a:r>
              <a:rPr lang="en-US" sz="2800" dirty="0" smtClean="0"/>
              <a:t>The interface </a:t>
            </a:r>
            <a:r>
              <a:rPr lang="en-US" sz="2800" b="1" dirty="0" smtClean="0"/>
              <a:t>encapsulates</a:t>
            </a:r>
            <a:r>
              <a:rPr lang="en-US" sz="2800" dirty="0" smtClean="0"/>
              <a:t> the </a:t>
            </a:r>
            <a:r>
              <a:rPr lang="en-US" sz="2800" dirty="0"/>
              <a:t>object's </a:t>
            </a:r>
            <a:r>
              <a:rPr lang="en-US" sz="2800" b="1" dirty="0"/>
              <a:t>code and </a:t>
            </a:r>
            <a:r>
              <a:rPr lang="en-US" sz="2800" b="1" dirty="0" smtClean="0"/>
              <a:t>data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Encapsulation</a:t>
            </a:r>
            <a:r>
              <a:rPr lang="en-US" sz="2800" dirty="0"/>
              <a:t> allow the developer to separate an object's implementation from its interface. This separation creates a "black-box" effect where the client is isolated from implementation changes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8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26498-ED1E-45D6-B445-B5C935F9287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1468</TotalTime>
  <Words>1558</Words>
  <Application>Microsoft Office PowerPoint</Application>
  <PresentationFormat>Widescreen</PresentationFormat>
  <Paragraphs>285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Office Theme</vt:lpstr>
      <vt:lpstr>OOP Concepts</vt:lpstr>
      <vt:lpstr>OOP Concepts</vt:lpstr>
      <vt:lpstr>What is OOP</vt:lpstr>
      <vt:lpstr>Example – OO Model</vt:lpstr>
      <vt:lpstr>What is OOP</vt:lpstr>
      <vt:lpstr>What is an Object?</vt:lpstr>
      <vt:lpstr>Example – Tangible Objects</vt:lpstr>
      <vt:lpstr>Principles of  OOP</vt:lpstr>
      <vt:lpstr>Encapsulation</vt:lpstr>
      <vt:lpstr>Encapsulation</vt:lpstr>
      <vt:lpstr>Inheritance</vt:lpstr>
      <vt:lpstr>Polymorphism</vt:lpstr>
      <vt:lpstr>Constructors and Instantiation</vt:lpstr>
      <vt:lpstr>Instantiation</vt:lpstr>
      <vt:lpstr>Overridden Methods</vt:lpstr>
      <vt:lpstr>Overriding</vt:lpstr>
      <vt:lpstr>Overloaded Methods</vt:lpstr>
      <vt:lpstr>Overloading</vt:lpstr>
      <vt:lpstr>Class Access Modifiers</vt:lpstr>
      <vt:lpstr>Access Modifiers</vt:lpstr>
      <vt:lpstr>Class Modifiers (Nonaccess)</vt:lpstr>
      <vt:lpstr>Abstract Classes</vt:lpstr>
      <vt:lpstr>Coupling and Cohesion</vt:lpstr>
      <vt:lpstr>Coupling</vt:lpstr>
      <vt:lpstr>Cohesion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Concepts &amp; Class, Interfaces</dc:title>
  <dc:creator>Valentin Bragaru</dc:creator>
  <cp:lastModifiedBy>Valentin Bragaru</cp:lastModifiedBy>
  <cp:revision>31</cp:revision>
  <dcterms:created xsi:type="dcterms:W3CDTF">2015-08-13T10:02:32Z</dcterms:created>
  <dcterms:modified xsi:type="dcterms:W3CDTF">2015-08-19T07:09:12Z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