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5CB8-8A71-6FA6-BD5A-FC9ADF506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CB4A7-8D67-BD0A-FFB1-1001DD159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FE23-1876-FF0D-7E62-4264EB65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C799-A9E7-FB79-45B5-123A60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297E-B9DB-0EBD-5DD7-E2D7452F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702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CB58-2CB1-C301-1F69-D11E53E1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7DDF7-015D-4B67-564E-8074F82B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5B2B-F8DB-D282-9305-7339395E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99F4-A209-52DC-E061-FB6375C9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B6954-1410-49A3-1259-D8C6708E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0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5EF0D-07FE-5F57-25CC-D980235A0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0274-3165-4F39-53A4-8179E332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C391-4645-5A58-45B1-E937E129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BE0B-CAF3-72DA-BAA5-A380BD19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BE2B-A14B-08F2-3F46-9990EBA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44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55BD-B048-5F81-E6AE-09C0DD65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7343-978E-09DD-99D0-7D22E11C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DD00-23D0-D91D-9C1C-64810E60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CED9-5CAA-3B41-D5D3-C296F3C4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E3EC-4249-391F-E68E-51613FF0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28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F4F3-6C3D-3FF2-59A6-7B2DCAA4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BCD1-D9FF-FD0E-FFBC-B89CC08C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F74A-8B2D-DF08-10B7-05C037F1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F2A-1EFC-24E3-1373-62AD893A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AF7F-1AEF-0F93-54EC-0380F5A1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06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E5D5-56D4-1B3B-8C23-CAFB8554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A685-24CD-F963-AB4B-9019529A3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C1D12-331F-D910-F1E0-3BAFDEA2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0A1EF-15E0-63E2-879C-0C184545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4BD6-8B2E-6863-AFE2-16AC4CA3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C1B26-0BC0-2426-B937-62D1C36F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29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B719-9E37-5B38-7E0C-A0EDFEF7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B7D0-FCD1-FE23-8F1E-4F85CA1B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2DC2-3B5B-373D-7088-F9153153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74084-1B07-B81B-FD5A-06A467691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E79F3-E5A9-FE79-4F7A-D5A5596DD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FDB90-A1E0-0145-536A-5DC47E28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96B39-C0BF-21B2-E369-A5BA3E63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89D0C-F460-F2A0-7F89-7073205F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703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FFF8-5495-5001-B06F-62CF6C37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65176-9D3C-FD12-764F-B918C6B0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D0B0A-F940-ADD5-61EC-36FC9092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A9700-04DD-6C16-1E1A-E34F0CE6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3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14A9E-73CF-4323-EBB2-C26B2610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00807-3CFA-8E42-8052-4350865F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7C407-A516-08C8-1853-DA86BBCA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468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CD40-50B0-7294-1351-4A869644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893B-F6A0-367B-04A4-918871F8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ADF12-0B5C-9E31-FA39-576F24E66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F01E-D04D-3945-DD19-684C9745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E341C-2D13-1E36-7743-9006FFD3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B675-7794-ACD7-4D3E-AD9BD0A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495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74E1-6243-83B8-CF33-0C4492C3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2BEDF-495E-D4CA-2C7F-E6111C354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9CA1D-E924-F5E3-140C-DDFD5DFC0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E692-9E99-B098-804B-50C245DB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DD81B-4450-E257-E6A6-5850DBB0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8785-9673-BF45-4D47-AC9049A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56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FAF1-B1EA-3F25-3D10-9ED7C998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ADDE-8D2A-7F36-F9D5-F05869A0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F925-526E-4709-9B09-E62545038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1298-1356-45D3-A286-92B3E812460E}" type="datetimeFigureOut">
              <a:rPr lang="en-CH" smtClean="0"/>
              <a:t>03/04/2024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BB3B-6BCD-1271-2176-EE2797F77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C77F-BE37-8134-CC99-02647C56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FD3B-51F9-4346-9F99-213D1705FE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64D19-FF94-A6EB-C8D6-634817401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"/>
          <a:stretch/>
        </p:blipFill>
        <p:spPr>
          <a:xfrm>
            <a:off x="395654" y="1960989"/>
            <a:ext cx="10705694" cy="4448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15530-2CB2-04E4-3296-0F79147589DC}"/>
              </a:ext>
            </a:extLst>
          </p:cNvPr>
          <p:cNvSpPr txBox="1"/>
          <p:nvPr/>
        </p:nvSpPr>
        <p:spPr>
          <a:xfrm>
            <a:off x="7754815" y="4800600"/>
            <a:ext cx="2910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Annotated: 1.86%</a:t>
            </a:r>
          </a:p>
          <a:p>
            <a:r>
              <a:rPr lang="en-GB" dirty="0">
                <a:solidFill>
                  <a:schemeClr val="bg1"/>
                </a:solidFill>
              </a:rPr>
              <a:t>Accuracy </a:t>
            </a:r>
            <a:r>
              <a:rPr lang="en-GB" dirty="0" err="1">
                <a:solidFill>
                  <a:schemeClr val="bg1"/>
                </a:solidFill>
              </a:rPr>
              <a:t>Convpaint</a:t>
            </a:r>
            <a:r>
              <a:rPr lang="en-GB" dirty="0">
                <a:solidFill>
                  <a:schemeClr val="bg1"/>
                </a:solidFill>
              </a:rPr>
              <a:t>: 89.87%</a:t>
            </a:r>
          </a:p>
          <a:p>
            <a:r>
              <a:rPr lang="en-GB" dirty="0">
                <a:solidFill>
                  <a:schemeClr val="bg1"/>
                </a:solidFill>
              </a:rPr>
              <a:t>Accuracy </a:t>
            </a:r>
            <a:r>
              <a:rPr lang="en-GB" dirty="0" err="1">
                <a:solidFill>
                  <a:schemeClr val="bg1"/>
                </a:solidFill>
              </a:rPr>
              <a:t>Ilastik</a:t>
            </a:r>
            <a:r>
              <a:rPr lang="en-GB" dirty="0">
                <a:solidFill>
                  <a:schemeClr val="bg1"/>
                </a:solidFill>
              </a:rPr>
              <a:t>: 67.34%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F9F1B-2E5D-06B6-B58F-B39AAB75F469}"/>
              </a:ext>
            </a:extLst>
          </p:cNvPr>
          <p:cNvSpPr txBox="1"/>
          <p:nvPr/>
        </p:nvSpPr>
        <p:spPr>
          <a:xfrm>
            <a:off x="395654" y="1521069"/>
            <a:ext cx="107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r>
              <a:rPr lang="en-GB" dirty="0" err="1"/>
              <a:t>Ilastik</a:t>
            </a:r>
            <a:r>
              <a:rPr lang="en-GB" dirty="0"/>
              <a:t>				Ground Truth			</a:t>
            </a:r>
            <a:r>
              <a:rPr lang="en-GB" dirty="0" err="1"/>
              <a:t>Convpaint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674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8ECB5-FE80-E866-A276-FDA0931BF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E1F35-47EE-147F-643B-9AB6F02ED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b="3431"/>
          <a:stretch/>
        </p:blipFill>
        <p:spPr>
          <a:xfrm>
            <a:off x="395654" y="1960989"/>
            <a:ext cx="10705694" cy="4448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225FB-4873-1F1D-3F4D-6FFE62D1C4E0}"/>
              </a:ext>
            </a:extLst>
          </p:cNvPr>
          <p:cNvSpPr txBox="1"/>
          <p:nvPr/>
        </p:nvSpPr>
        <p:spPr>
          <a:xfrm>
            <a:off x="7754815" y="4800600"/>
            <a:ext cx="2910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Annotated: 2.38%</a:t>
            </a:r>
          </a:p>
          <a:p>
            <a:r>
              <a:rPr lang="en-GB" dirty="0">
                <a:solidFill>
                  <a:schemeClr val="bg1"/>
                </a:solidFill>
              </a:rPr>
              <a:t>Accuracy </a:t>
            </a:r>
            <a:r>
              <a:rPr lang="en-GB" dirty="0" err="1">
                <a:solidFill>
                  <a:schemeClr val="bg1"/>
                </a:solidFill>
              </a:rPr>
              <a:t>Convpaint</a:t>
            </a:r>
            <a:r>
              <a:rPr lang="en-GB" dirty="0">
                <a:solidFill>
                  <a:schemeClr val="bg1"/>
                </a:solidFill>
              </a:rPr>
              <a:t>: 91.97%</a:t>
            </a:r>
          </a:p>
          <a:p>
            <a:r>
              <a:rPr lang="en-GB" dirty="0">
                <a:solidFill>
                  <a:schemeClr val="bg1"/>
                </a:solidFill>
              </a:rPr>
              <a:t>Accuracy </a:t>
            </a:r>
            <a:r>
              <a:rPr lang="en-GB" dirty="0" err="1">
                <a:solidFill>
                  <a:schemeClr val="bg1"/>
                </a:solidFill>
              </a:rPr>
              <a:t>Ilastik</a:t>
            </a:r>
            <a:r>
              <a:rPr lang="en-GB" dirty="0">
                <a:solidFill>
                  <a:schemeClr val="bg1"/>
                </a:solidFill>
              </a:rPr>
              <a:t>: 86.28%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4EA8D-2189-B206-E55B-83D4E3735082}"/>
              </a:ext>
            </a:extLst>
          </p:cNvPr>
          <p:cNvSpPr txBox="1"/>
          <p:nvPr/>
        </p:nvSpPr>
        <p:spPr>
          <a:xfrm>
            <a:off x="395654" y="1521069"/>
            <a:ext cx="107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r>
              <a:rPr lang="en-GB" dirty="0" err="1"/>
              <a:t>Ilastik</a:t>
            </a:r>
            <a:r>
              <a:rPr lang="en-GB" dirty="0"/>
              <a:t>				Ground Truth			</a:t>
            </a:r>
            <a:r>
              <a:rPr lang="en-GB" dirty="0" err="1"/>
              <a:t>Convpaint</a:t>
            </a: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F2C04-E823-500D-D27D-2E7E6E2F96A7}"/>
              </a:ext>
            </a:extLst>
          </p:cNvPr>
          <p:cNvSpPr txBox="1"/>
          <p:nvPr/>
        </p:nvSpPr>
        <p:spPr>
          <a:xfrm>
            <a:off x="1389185" y="31652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Img</a:t>
            </a:r>
            <a:r>
              <a:rPr lang="en-GB" dirty="0"/>
              <a:t> 1429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910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2</cp:revision>
  <dcterms:created xsi:type="dcterms:W3CDTF">2024-04-03T15:19:04Z</dcterms:created>
  <dcterms:modified xsi:type="dcterms:W3CDTF">2024-04-03T16:58:45Z</dcterms:modified>
</cp:coreProperties>
</file>