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95" r:id="rId32"/>
    <p:sldId id="294" r:id="rId33"/>
    <p:sldId id="287" r:id="rId34"/>
    <p:sldId id="288" r:id="rId35"/>
    <p:sldId id="296" r:id="rId36"/>
    <p:sldId id="297" r:id="rId37"/>
    <p:sldId id="299" r:id="rId38"/>
    <p:sldId id="289" r:id="rId39"/>
    <p:sldId id="300" r:id="rId40"/>
    <p:sldId id="290" r:id="rId41"/>
    <p:sldId id="291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F6C45-0379-4E59-BFAA-F934D80ABEF5}" v="15" dt="2022-09-18T08:35:5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65" d="100"/>
          <a:sy n="65" d="100"/>
        </p:scale>
        <p:origin x="75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d moussaif" userId="3df93d6f847e1a95" providerId="LiveId" clId="{B13F6C45-0379-4E59-BFAA-F934D80ABEF5}"/>
    <pc:docChg chg="custSel addSld delSld modSld sldOrd">
      <pc:chgData name="hind moussaif" userId="3df93d6f847e1a95" providerId="LiveId" clId="{B13F6C45-0379-4E59-BFAA-F934D80ABEF5}" dt="2022-09-18T08:35:58.712" v="567" actId="1076"/>
      <pc:docMkLst>
        <pc:docMk/>
      </pc:docMkLst>
      <pc:sldChg chg="modSp mod">
        <pc:chgData name="hind moussaif" userId="3df93d6f847e1a95" providerId="LiveId" clId="{B13F6C45-0379-4E59-BFAA-F934D80ABEF5}" dt="2022-09-18T07:44:08.317" v="417" actId="1076"/>
        <pc:sldMkLst>
          <pc:docMk/>
          <pc:sldMk cId="3472368412" sldId="258"/>
        </pc:sldMkLst>
        <pc:spChg chg="mod">
          <ac:chgData name="hind moussaif" userId="3df93d6f847e1a95" providerId="LiveId" clId="{B13F6C45-0379-4E59-BFAA-F934D80ABEF5}" dt="2022-09-18T07:44:08.317" v="417" actId="1076"/>
          <ac:spMkLst>
            <pc:docMk/>
            <pc:sldMk cId="3472368412" sldId="258"/>
            <ac:spMk id="14" creationId="{9D77CEA1-0FDE-66DF-9A74-F43912E42C72}"/>
          </ac:spMkLst>
        </pc:spChg>
      </pc:sldChg>
      <pc:sldChg chg="modSp mod">
        <pc:chgData name="hind moussaif" userId="3df93d6f847e1a95" providerId="LiveId" clId="{B13F6C45-0379-4E59-BFAA-F934D80ABEF5}" dt="2022-09-18T07:46:25.182" v="418" actId="1076"/>
        <pc:sldMkLst>
          <pc:docMk/>
          <pc:sldMk cId="3057682185" sldId="259"/>
        </pc:sldMkLst>
        <pc:spChg chg="mod">
          <ac:chgData name="hind moussaif" userId="3df93d6f847e1a95" providerId="LiveId" clId="{B13F6C45-0379-4E59-BFAA-F934D80ABEF5}" dt="2022-09-18T07:46:25.182" v="418" actId="1076"/>
          <ac:spMkLst>
            <pc:docMk/>
            <pc:sldMk cId="3057682185" sldId="259"/>
            <ac:spMk id="7" creationId="{7A4A4B13-E659-6901-79A2-42686BEDE24F}"/>
          </ac:spMkLst>
        </pc:spChg>
      </pc:sldChg>
      <pc:sldChg chg="modSp mod">
        <pc:chgData name="hind moussaif" userId="3df93d6f847e1a95" providerId="LiveId" clId="{B13F6C45-0379-4E59-BFAA-F934D80ABEF5}" dt="2022-09-18T07:49:48.047" v="420" actId="20577"/>
        <pc:sldMkLst>
          <pc:docMk/>
          <pc:sldMk cId="1665641943" sldId="261"/>
        </pc:sldMkLst>
        <pc:spChg chg="mod">
          <ac:chgData name="hind moussaif" userId="3df93d6f847e1a95" providerId="LiveId" clId="{B13F6C45-0379-4E59-BFAA-F934D80ABEF5}" dt="2022-09-18T07:49:48.047" v="420" actId="20577"/>
          <ac:spMkLst>
            <pc:docMk/>
            <pc:sldMk cId="1665641943" sldId="261"/>
            <ac:spMk id="20" creationId="{9C14B8EA-4BDF-5447-46FD-8DB06DBD30AE}"/>
          </ac:spMkLst>
        </pc:spChg>
      </pc:sldChg>
      <pc:sldChg chg="addSp modSp mod">
        <pc:chgData name="hind moussaif" userId="3df93d6f847e1a95" providerId="LiveId" clId="{B13F6C45-0379-4E59-BFAA-F934D80ABEF5}" dt="2022-09-18T08:27:26.330" v="510" actId="20577"/>
        <pc:sldMkLst>
          <pc:docMk/>
          <pc:sldMk cId="1051539295" sldId="267"/>
        </pc:sldMkLst>
        <pc:spChg chg="mod">
          <ac:chgData name="hind moussaif" userId="3df93d6f847e1a95" providerId="LiveId" clId="{B13F6C45-0379-4E59-BFAA-F934D80ABEF5}" dt="2022-09-18T08:27:26.330" v="510" actId="20577"/>
          <ac:spMkLst>
            <pc:docMk/>
            <pc:sldMk cId="1051539295" sldId="267"/>
            <ac:spMk id="2" creationId="{6404AEC2-312C-660F-91ED-A53A503FB4BC}"/>
          </ac:spMkLst>
        </pc:spChg>
        <pc:picChg chg="add mod">
          <ac:chgData name="hind moussaif" userId="3df93d6f847e1a95" providerId="LiveId" clId="{B13F6C45-0379-4E59-BFAA-F934D80ABEF5}" dt="2022-09-18T08:25:34.214" v="452" actId="1076"/>
          <ac:picMkLst>
            <pc:docMk/>
            <pc:sldMk cId="1051539295" sldId="267"/>
            <ac:picMk id="4" creationId="{04D1F8ED-4BA5-8E93-EC78-D097AC73DD59}"/>
          </ac:picMkLst>
        </pc:picChg>
        <pc:picChg chg="add mod">
          <ac:chgData name="hind moussaif" userId="3df93d6f847e1a95" providerId="LiveId" clId="{B13F6C45-0379-4E59-BFAA-F934D80ABEF5}" dt="2022-09-18T08:25:52.794" v="454" actId="1076"/>
          <ac:picMkLst>
            <pc:docMk/>
            <pc:sldMk cId="1051539295" sldId="267"/>
            <ac:picMk id="6" creationId="{1BBB8277-E366-7CDE-63CF-296568D3407B}"/>
          </ac:picMkLst>
        </pc:picChg>
        <pc:picChg chg="add mod">
          <ac:chgData name="hind moussaif" userId="3df93d6f847e1a95" providerId="LiveId" clId="{B13F6C45-0379-4E59-BFAA-F934D80ABEF5}" dt="2022-09-18T08:26:25.994" v="459" actId="1076"/>
          <ac:picMkLst>
            <pc:docMk/>
            <pc:sldMk cId="1051539295" sldId="267"/>
            <ac:picMk id="8" creationId="{44AB1ECC-645A-AAFD-1AD3-7E0FDEDD6B6E}"/>
          </ac:picMkLst>
        </pc:picChg>
        <pc:picChg chg="add mod">
          <ac:chgData name="hind moussaif" userId="3df93d6f847e1a95" providerId="LiveId" clId="{B13F6C45-0379-4E59-BFAA-F934D80ABEF5}" dt="2022-09-18T08:26:47.747" v="463" actId="1076"/>
          <ac:picMkLst>
            <pc:docMk/>
            <pc:sldMk cId="1051539295" sldId="267"/>
            <ac:picMk id="10" creationId="{33C15F87-6904-0481-72C4-1546B3BED6F8}"/>
          </ac:picMkLst>
        </pc:picChg>
      </pc:sldChg>
      <pc:sldChg chg="addSp modSp mod">
        <pc:chgData name="hind moussaif" userId="3df93d6f847e1a95" providerId="LiveId" clId="{B13F6C45-0379-4E59-BFAA-F934D80ABEF5}" dt="2022-09-18T08:33:08.263" v="522" actId="1076"/>
        <pc:sldMkLst>
          <pc:docMk/>
          <pc:sldMk cId="3909995877" sldId="279"/>
        </pc:sldMkLst>
        <pc:picChg chg="add mod modCrop">
          <ac:chgData name="hind moussaif" userId="3df93d6f847e1a95" providerId="LiveId" clId="{B13F6C45-0379-4E59-BFAA-F934D80ABEF5}" dt="2022-09-18T08:33:08.263" v="522" actId="1076"/>
          <ac:picMkLst>
            <pc:docMk/>
            <pc:sldMk cId="3909995877" sldId="279"/>
            <ac:picMk id="3" creationId="{C58C5068-B176-6DE2-CB09-CD086CA58682}"/>
          </ac:picMkLst>
        </pc:picChg>
        <pc:picChg chg="mod">
          <ac:chgData name="hind moussaif" userId="3df93d6f847e1a95" providerId="LiveId" clId="{B13F6C45-0379-4E59-BFAA-F934D80ABEF5}" dt="2022-09-18T08:33:02.366" v="520" actId="1076"/>
          <ac:picMkLst>
            <pc:docMk/>
            <pc:sldMk cId="3909995877" sldId="279"/>
            <ac:picMk id="5" creationId="{E3183019-1CEC-9664-4938-2370A01B87E7}"/>
          </ac:picMkLst>
        </pc:picChg>
        <pc:picChg chg="mod">
          <ac:chgData name="hind moussaif" userId="3df93d6f847e1a95" providerId="LiveId" clId="{B13F6C45-0379-4E59-BFAA-F934D80ABEF5}" dt="2022-09-18T08:33:05.742" v="521" actId="1076"/>
          <ac:picMkLst>
            <pc:docMk/>
            <pc:sldMk cId="3909995877" sldId="279"/>
            <ac:picMk id="9" creationId="{E16F7C34-F41A-E3D6-7CA0-904C41848D3C}"/>
          </ac:picMkLst>
        </pc:picChg>
      </pc:sldChg>
      <pc:sldChg chg="addSp modSp mod">
        <pc:chgData name="hind moussaif" userId="3df93d6f847e1a95" providerId="LiveId" clId="{B13F6C45-0379-4E59-BFAA-F934D80ABEF5}" dt="2022-09-18T08:33:56.914" v="534" actId="1076"/>
        <pc:sldMkLst>
          <pc:docMk/>
          <pc:sldMk cId="978151361" sldId="280"/>
        </pc:sldMkLst>
        <pc:spChg chg="mod">
          <ac:chgData name="hind moussaif" userId="3df93d6f847e1a95" providerId="LiveId" clId="{B13F6C45-0379-4E59-BFAA-F934D80ABEF5}" dt="2022-09-18T08:33:46.362" v="530" actId="404"/>
          <ac:spMkLst>
            <pc:docMk/>
            <pc:sldMk cId="978151361" sldId="280"/>
            <ac:spMk id="2" creationId="{CC852E97-6EE3-D836-E063-98B052AA2057}"/>
          </ac:spMkLst>
        </pc:spChg>
        <pc:picChg chg="add mod modCrop">
          <ac:chgData name="hind moussaif" userId="3df93d6f847e1a95" providerId="LiveId" clId="{B13F6C45-0379-4E59-BFAA-F934D80ABEF5}" dt="2022-09-18T08:33:56.914" v="534" actId="1076"/>
          <ac:picMkLst>
            <pc:docMk/>
            <pc:sldMk cId="978151361" sldId="280"/>
            <ac:picMk id="4" creationId="{2A3BD3D4-6196-180A-3E1B-19EFA6490459}"/>
          </ac:picMkLst>
        </pc:picChg>
        <pc:picChg chg="mod">
          <ac:chgData name="hind moussaif" userId="3df93d6f847e1a95" providerId="LiveId" clId="{B13F6C45-0379-4E59-BFAA-F934D80ABEF5}" dt="2022-09-18T08:33:52.895" v="532" actId="14100"/>
          <ac:picMkLst>
            <pc:docMk/>
            <pc:sldMk cId="978151361" sldId="280"/>
            <ac:picMk id="5" creationId="{235E9F5B-5D6D-E8B6-7D75-F51CD6666FDA}"/>
          </ac:picMkLst>
        </pc:picChg>
        <pc:picChg chg="mod">
          <ac:chgData name="hind moussaif" userId="3df93d6f847e1a95" providerId="LiveId" clId="{B13F6C45-0379-4E59-BFAA-F934D80ABEF5}" dt="2022-09-18T08:33:54.890" v="533" actId="1076"/>
          <ac:picMkLst>
            <pc:docMk/>
            <pc:sldMk cId="978151361" sldId="280"/>
            <ac:picMk id="7" creationId="{B36405ED-3714-C12D-F10D-09CF8A5FCF64}"/>
          </ac:picMkLst>
        </pc:picChg>
      </pc:sldChg>
      <pc:sldChg chg="addSp delSp modSp mod">
        <pc:chgData name="hind moussaif" userId="3df93d6f847e1a95" providerId="LiveId" clId="{B13F6C45-0379-4E59-BFAA-F934D80ABEF5}" dt="2022-09-18T08:34:18.204" v="540" actId="1076"/>
        <pc:sldMkLst>
          <pc:docMk/>
          <pc:sldMk cId="3659676317" sldId="281"/>
        </pc:sldMkLst>
        <pc:spChg chg="mod">
          <ac:chgData name="hind moussaif" userId="3df93d6f847e1a95" providerId="LiveId" clId="{B13F6C45-0379-4E59-BFAA-F934D80ABEF5}" dt="2022-09-18T08:34:13.522" v="538" actId="1076"/>
          <ac:spMkLst>
            <pc:docMk/>
            <pc:sldMk cId="3659676317" sldId="281"/>
            <ac:spMk id="2" creationId="{C1573E4F-AD30-A779-6CE7-FF3C6A8F76BC}"/>
          </ac:spMkLst>
        </pc:spChg>
        <pc:picChg chg="add mod">
          <ac:chgData name="hind moussaif" userId="3df93d6f847e1a95" providerId="LiveId" clId="{B13F6C45-0379-4E59-BFAA-F934D80ABEF5}" dt="2022-09-18T08:34:18.204" v="540" actId="1076"/>
          <ac:picMkLst>
            <pc:docMk/>
            <pc:sldMk cId="3659676317" sldId="281"/>
            <ac:picMk id="3" creationId="{D18451C0-C204-3F0A-2D89-5A8C5749BDB3}"/>
          </ac:picMkLst>
        </pc:picChg>
        <pc:picChg chg="add del mod">
          <ac:chgData name="hind moussaif" userId="3df93d6f847e1a95" providerId="LiveId" clId="{B13F6C45-0379-4E59-BFAA-F934D80ABEF5}" dt="2022-09-16T14:10:48.372" v="26" actId="478"/>
          <ac:picMkLst>
            <pc:docMk/>
            <pc:sldMk cId="3659676317" sldId="281"/>
            <ac:picMk id="7" creationId="{BF447653-E10A-3192-C172-4525129CCFF1}"/>
          </ac:picMkLst>
        </pc:picChg>
        <pc:picChg chg="add mod">
          <ac:chgData name="hind moussaif" userId="3df93d6f847e1a95" providerId="LiveId" clId="{B13F6C45-0379-4E59-BFAA-F934D80ABEF5}" dt="2022-09-18T08:34:06.322" v="535" actId="14100"/>
          <ac:picMkLst>
            <pc:docMk/>
            <pc:sldMk cId="3659676317" sldId="281"/>
            <ac:picMk id="9" creationId="{235D5B7C-32F3-9296-6354-3C3D3E5F4736}"/>
          </ac:picMkLst>
        </pc:picChg>
      </pc:sldChg>
      <pc:sldChg chg="new del ord">
        <pc:chgData name="hind moussaif" userId="3df93d6f847e1a95" providerId="LiveId" clId="{B13F6C45-0379-4E59-BFAA-F934D80ABEF5}" dt="2022-09-16T15:17:14.194" v="416" actId="47"/>
        <pc:sldMkLst>
          <pc:docMk/>
          <pc:sldMk cId="1956237577" sldId="282"/>
        </pc:sldMkLst>
      </pc:sldChg>
      <pc:sldChg chg="addSp delSp modSp new mod">
        <pc:chgData name="hind moussaif" userId="3df93d6f847e1a95" providerId="LiveId" clId="{B13F6C45-0379-4E59-BFAA-F934D80ABEF5}" dt="2022-09-18T08:05:08.726" v="425" actId="1076"/>
        <pc:sldMkLst>
          <pc:docMk/>
          <pc:sldMk cId="1822661557" sldId="283"/>
        </pc:sldMkLst>
        <pc:spChg chg="del">
          <ac:chgData name="hind moussaif" userId="3df93d6f847e1a95" providerId="LiveId" clId="{B13F6C45-0379-4E59-BFAA-F934D80ABEF5}" dt="2022-09-16T14:08:23.442" v="12" actId="478"/>
          <ac:spMkLst>
            <pc:docMk/>
            <pc:sldMk cId="1822661557" sldId="283"/>
            <ac:spMk id="2" creationId="{320AB1FE-1171-6CA4-6F29-6BDA9D091224}"/>
          </ac:spMkLst>
        </pc:spChg>
        <pc:spChg chg="del">
          <ac:chgData name="hind moussaif" userId="3df93d6f847e1a95" providerId="LiveId" clId="{B13F6C45-0379-4E59-BFAA-F934D80ABEF5}" dt="2022-09-16T14:07:47.644" v="4" actId="478"/>
          <ac:spMkLst>
            <pc:docMk/>
            <pc:sldMk cId="1822661557" sldId="283"/>
            <ac:spMk id="3" creationId="{EF33966E-DE8A-604D-8C6C-6B6147AAB864}"/>
          </ac:spMkLst>
        </pc:spChg>
        <pc:picChg chg="add mod">
          <ac:chgData name="hind moussaif" userId="3df93d6f847e1a95" providerId="LiveId" clId="{B13F6C45-0379-4E59-BFAA-F934D80ABEF5}" dt="2022-09-18T08:05:08.726" v="425" actId="1076"/>
          <ac:picMkLst>
            <pc:docMk/>
            <pc:sldMk cId="1822661557" sldId="283"/>
            <ac:picMk id="5" creationId="{23DB2648-4ACF-CA42-DE49-F9F07F3C072A}"/>
          </ac:picMkLst>
        </pc:picChg>
        <pc:picChg chg="add mod">
          <ac:chgData name="hind moussaif" userId="3df93d6f847e1a95" providerId="LiveId" clId="{B13F6C45-0379-4E59-BFAA-F934D80ABEF5}" dt="2022-09-18T08:04:28.511" v="424" actId="1076"/>
          <ac:picMkLst>
            <pc:docMk/>
            <pc:sldMk cId="1822661557" sldId="283"/>
            <ac:picMk id="7" creationId="{146173F0-34C1-F40A-CD90-2F807C7E1A7B}"/>
          </ac:picMkLst>
        </pc:picChg>
      </pc:sldChg>
      <pc:sldChg chg="addSp delSp modSp new mod">
        <pc:chgData name="hind moussaif" userId="3df93d6f847e1a95" providerId="LiveId" clId="{B13F6C45-0379-4E59-BFAA-F934D80ABEF5}" dt="2022-09-18T08:12:00.790" v="432" actId="1076"/>
        <pc:sldMkLst>
          <pc:docMk/>
          <pc:sldMk cId="2401371136" sldId="284"/>
        </pc:sldMkLst>
        <pc:spChg chg="mod">
          <ac:chgData name="hind moussaif" userId="3df93d6f847e1a95" providerId="LiveId" clId="{B13F6C45-0379-4E59-BFAA-F934D80ABEF5}" dt="2022-09-16T14:11:31.195" v="42" actId="14100"/>
          <ac:spMkLst>
            <pc:docMk/>
            <pc:sldMk cId="2401371136" sldId="284"/>
            <ac:spMk id="2" creationId="{3AD7749C-E14E-41D8-B70F-FBC4C10CCD05}"/>
          </ac:spMkLst>
        </pc:spChg>
        <pc:spChg chg="del">
          <ac:chgData name="hind moussaif" userId="3df93d6f847e1a95" providerId="LiveId" clId="{B13F6C45-0379-4E59-BFAA-F934D80ABEF5}" dt="2022-09-16T14:11:57.714" v="43" actId="478"/>
          <ac:spMkLst>
            <pc:docMk/>
            <pc:sldMk cId="2401371136" sldId="284"/>
            <ac:spMk id="3" creationId="{BC486B49-B799-DAC0-7DCF-83CA33133522}"/>
          </ac:spMkLst>
        </pc:spChg>
        <pc:picChg chg="add mod">
          <ac:chgData name="hind moussaif" userId="3df93d6f847e1a95" providerId="LiveId" clId="{B13F6C45-0379-4E59-BFAA-F934D80ABEF5}" dt="2022-09-18T08:11:57.842" v="431" actId="1076"/>
          <ac:picMkLst>
            <pc:docMk/>
            <pc:sldMk cId="2401371136" sldId="284"/>
            <ac:picMk id="5" creationId="{50804C43-1DFB-60D3-4BFC-9B677BB06E88}"/>
          </ac:picMkLst>
        </pc:picChg>
        <pc:picChg chg="add mod">
          <ac:chgData name="hind moussaif" userId="3df93d6f847e1a95" providerId="LiveId" clId="{B13F6C45-0379-4E59-BFAA-F934D80ABEF5}" dt="2022-09-18T08:12:00.790" v="432" actId="1076"/>
          <ac:picMkLst>
            <pc:docMk/>
            <pc:sldMk cId="2401371136" sldId="284"/>
            <ac:picMk id="7" creationId="{ED14CB54-1FB5-BB99-0106-A846448A204B}"/>
          </ac:picMkLst>
        </pc:picChg>
      </pc:sldChg>
      <pc:sldChg chg="addSp delSp modSp new mod">
        <pc:chgData name="hind moussaif" userId="3df93d6f847e1a95" providerId="LiveId" clId="{B13F6C45-0379-4E59-BFAA-F934D80ABEF5}" dt="2022-09-18T08:12:30.863" v="436" actId="1076"/>
        <pc:sldMkLst>
          <pc:docMk/>
          <pc:sldMk cId="3226653188" sldId="285"/>
        </pc:sldMkLst>
        <pc:spChg chg="mod">
          <ac:chgData name="hind moussaif" userId="3df93d6f847e1a95" providerId="LiveId" clId="{B13F6C45-0379-4E59-BFAA-F934D80ABEF5}" dt="2022-09-18T08:12:18.524" v="433" actId="1076"/>
          <ac:spMkLst>
            <pc:docMk/>
            <pc:sldMk cId="3226653188" sldId="285"/>
            <ac:spMk id="2" creationId="{5294E608-4295-1E3A-F539-2B6F7B551E1A}"/>
          </ac:spMkLst>
        </pc:spChg>
        <pc:spChg chg="del">
          <ac:chgData name="hind moussaif" userId="3df93d6f847e1a95" providerId="LiveId" clId="{B13F6C45-0379-4E59-BFAA-F934D80ABEF5}" dt="2022-09-16T14:14:11.185" v="90" actId="478"/>
          <ac:spMkLst>
            <pc:docMk/>
            <pc:sldMk cId="3226653188" sldId="285"/>
            <ac:spMk id="3" creationId="{4A169665-C961-C9EB-021D-158642EB3D18}"/>
          </ac:spMkLst>
        </pc:spChg>
        <pc:picChg chg="add mod">
          <ac:chgData name="hind moussaif" userId="3df93d6f847e1a95" providerId="LiveId" clId="{B13F6C45-0379-4E59-BFAA-F934D80ABEF5}" dt="2022-09-18T08:12:20.488" v="434" actId="1076"/>
          <ac:picMkLst>
            <pc:docMk/>
            <pc:sldMk cId="3226653188" sldId="285"/>
            <ac:picMk id="5" creationId="{E4A7A2B0-46D0-75D0-4759-36992606AFE3}"/>
          </ac:picMkLst>
        </pc:picChg>
        <pc:picChg chg="add del mod">
          <ac:chgData name="hind moussaif" userId="3df93d6f847e1a95" providerId="LiveId" clId="{B13F6C45-0379-4E59-BFAA-F934D80ABEF5}" dt="2022-09-16T14:14:54.204" v="95" actId="478"/>
          <ac:picMkLst>
            <pc:docMk/>
            <pc:sldMk cId="3226653188" sldId="285"/>
            <ac:picMk id="7" creationId="{FA487F3B-B483-2922-602E-03442624FCFF}"/>
          </ac:picMkLst>
        </pc:picChg>
        <pc:picChg chg="add mod">
          <ac:chgData name="hind moussaif" userId="3df93d6f847e1a95" providerId="LiveId" clId="{B13F6C45-0379-4E59-BFAA-F934D80ABEF5}" dt="2022-09-18T08:12:30.863" v="436" actId="1076"/>
          <ac:picMkLst>
            <pc:docMk/>
            <pc:sldMk cId="3226653188" sldId="285"/>
            <ac:picMk id="9" creationId="{A6331F44-8C78-276B-1E9C-5F750A3F128D}"/>
          </ac:picMkLst>
        </pc:picChg>
        <pc:picChg chg="add mod">
          <ac:chgData name="hind moussaif" userId="3df93d6f847e1a95" providerId="LiveId" clId="{B13F6C45-0379-4E59-BFAA-F934D80ABEF5}" dt="2022-09-16T14:17:18.053" v="106" actId="1076"/>
          <ac:picMkLst>
            <pc:docMk/>
            <pc:sldMk cId="3226653188" sldId="285"/>
            <ac:picMk id="11" creationId="{735739A4-407D-3AF7-15AB-77B86C73ED02}"/>
          </ac:picMkLst>
        </pc:picChg>
      </pc:sldChg>
      <pc:sldChg chg="addSp delSp modSp new mod">
        <pc:chgData name="hind moussaif" userId="3df93d6f847e1a95" providerId="LiveId" clId="{B13F6C45-0379-4E59-BFAA-F934D80ABEF5}" dt="2022-09-18T08:34:39.628" v="544" actId="1076"/>
        <pc:sldMkLst>
          <pc:docMk/>
          <pc:sldMk cId="3814049568" sldId="286"/>
        </pc:sldMkLst>
        <pc:spChg chg="mod">
          <ac:chgData name="hind moussaif" userId="3df93d6f847e1a95" providerId="LiveId" clId="{B13F6C45-0379-4E59-BFAA-F934D80ABEF5}" dt="2022-09-16T15:03:28.748" v="233" actId="313"/>
          <ac:spMkLst>
            <pc:docMk/>
            <pc:sldMk cId="3814049568" sldId="286"/>
            <ac:spMk id="2" creationId="{D982D930-21D0-A365-F493-7594788B14DC}"/>
          </ac:spMkLst>
        </pc:spChg>
        <pc:spChg chg="del">
          <ac:chgData name="hind moussaif" userId="3df93d6f847e1a95" providerId="LiveId" clId="{B13F6C45-0379-4E59-BFAA-F934D80ABEF5}" dt="2022-09-16T14:17:59.036" v="114" actId="478"/>
          <ac:spMkLst>
            <pc:docMk/>
            <pc:sldMk cId="3814049568" sldId="286"/>
            <ac:spMk id="3" creationId="{52357D79-4FCA-539B-E302-403368842E5D}"/>
          </ac:spMkLst>
        </pc:spChg>
        <pc:picChg chg="add mod">
          <ac:chgData name="hind moussaif" userId="3df93d6f847e1a95" providerId="LiveId" clId="{B13F6C45-0379-4E59-BFAA-F934D80ABEF5}" dt="2022-09-18T08:34:39.628" v="544" actId="1076"/>
          <ac:picMkLst>
            <pc:docMk/>
            <pc:sldMk cId="3814049568" sldId="286"/>
            <ac:picMk id="3" creationId="{5136DF53-76D9-23D3-A35D-6F6FA104A1E6}"/>
          </ac:picMkLst>
        </pc:picChg>
        <pc:picChg chg="add mod">
          <ac:chgData name="hind moussaif" userId="3df93d6f847e1a95" providerId="LiveId" clId="{B13F6C45-0379-4E59-BFAA-F934D80ABEF5}" dt="2022-09-18T08:34:35.620" v="542" actId="1076"/>
          <ac:picMkLst>
            <pc:docMk/>
            <pc:sldMk cId="3814049568" sldId="286"/>
            <ac:picMk id="5" creationId="{6BC88371-49CA-3927-8F79-BCB288398171}"/>
          </ac:picMkLst>
        </pc:picChg>
        <pc:picChg chg="add mod">
          <ac:chgData name="hind moussaif" userId="3df93d6f847e1a95" providerId="LiveId" clId="{B13F6C45-0379-4E59-BFAA-F934D80ABEF5}" dt="2022-09-18T08:34:32.873" v="541" actId="1076"/>
          <ac:picMkLst>
            <pc:docMk/>
            <pc:sldMk cId="3814049568" sldId="286"/>
            <ac:picMk id="7" creationId="{C93E528C-1ECD-262C-901C-B08C7F01A77C}"/>
          </ac:picMkLst>
        </pc:picChg>
      </pc:sldChg>
      <pc:sldChg chg="addSp modSp new mod">
        <pc:chgData name="hind moussaif" userId="3df93d6f847e1a95" providerId="LiveId" clId="{B13F6C45-0379-4E59-BFAA-F934D80ABEF5}" dt="2022-09-18T08:13:39.954" v="439" actId="313"/>
        <pc:sldMkLst>
          <pc:docMk/>
          <pc:sldMk cId="4044206949" sldId="287"/>
        </pc:sldMkLst>
        <pc:spChg chg="mod">
          <ac:chgData name="hind moussaif" userId="3df93d6f847e1a95" providerId="LiveId" clId="{B13F6C45-0379-4E59-BFAA-F934D80ABEF5}" dt="2022-09-16T14:22:44.130" v="204" actId="1076"/>
          <ac:spMkLst>
            <pc:docMk/>
            <pc:sldMk cId="4044206949" sldId="287"/>
            <ac:spMk id="2" creationId="{37695806-47C4-2180-F904-CF935B2399FC}"/>
          </ac:spMkLst>
        </pc:spChg>
        <pc:spChg chg="mod">
          <ac:chgData name="hind moussaif" userId="3df93d6f847e1a95" providerId="LiveId" clId="{B13F6C45-0379-4E59-BFAA-F934D80ABEF5}" dt="2022-09-18T08:13:39.954" v="439" actId="313"/>
          <ac:spMkLst>
            <pc:docMk/>
            <pc:sldMk cId="4044206949" sldId="287"/>
            <ac:spMk id="3" creationId="{D9677DC7-2EB5-EA8F-EA4B-0B99DD2D68AD}"/>
          </ac:spMkLst>
        </pc:spChg>
        <pc:picChg chg="add mod">
          <ac:chgData name="hind moussaif" userId="3df93d6f847e1a95" providerId="LiveId" clId="{B13F6C45-0379-4E59-BFAA-F934D80ABEF5}" dt="2022-09-16T14:23:25.071" v="210" actId="14100"/>
          <ac:picMkLst>
            <pc:docMk/>
            <pc:sldMk cId="4044206949" sldId="287"/>
            <ac:picMk id="5" creationId="{BE604ECA-E8DA-2733-7C31-E874E53BBBCF}"/>
          </ac:picMkLst>
        </pc:picChg>
      </pc:sldChg>
      <pc:sldChg chg="addSp delSp modSp new mod">
        <pc:chgData name="hind moussaif" userId="3df93d6f847e1a95" providerId="LiveId" clId="{B13F6C45-0379-4E59-BFAA-F934D80ABEF5}" dt="2022-09-16T14:25:41.849" v="223" actId="1076"/>
        <pc:sldMkLst>
          <pc:docMk/>
          <pc:sldMk cId="1360165320" sldId="288"/>
        </pc:sldMkLst>
        <pc:spChg chg="mod">
          <ac:chgData name="hind moussaif" userId="3df93d6f847e1a95" providerId="LiveId" clId="{B13F6C45-0379-4E59-BFAA-F934D80ABEF5}" dt="2022-09-16T14:23:52.589" v="211"/>
          <ac:spMkLst>
            <pc:docMk/>
            <pc:sldMk cId="1360165320" sldId="288"/>
            <ac:spMk id="2" creationId="{84D0DCE4-2E8A-B19F-C3F4-488146FE6268}"/>
          </ac:spMkLst>
        </pc:spChg>
        <pc:spChg chg="del">
          <ac:chgData name="hind moussaif" userId="3df93d6f847e1a95" providerId="LiveId" clId="{B13F6C45-0379-4E59-BFAA-F934D80ABEF5}" dt="2022-09-16T14:24:07.558" v="214" actId="478"/>
          <ac:spMkLst>
            <pc:docMk/>
            <pc:sldMk cId="1360165320" sldId="288"/>
            <ac:spMk id="3" creationId="{872871A4-3DBA-F2BB-F687-1D9FEB5ED3D8}"/>
          </ac:spMkLst>
        </pc:spChg>
        <pc:picChg chg="add mod">
          <ac:chgData name="hind moussaif" userId="3df93d6f847e1a95" providerId="LiveId" clId="{B13F6C45-0379-4E59-BFAA-F934D80ABEF5}" dt="2022-09-16T14:24:11.734" v="216" actId="14100"/>
          <ac:picMkLst>
            <pc:docMk/>
            <pc:sldMk cId="1360165320" sldId="288"/>
            <ac:picMk id="5" creationId="{33FB7D09-18B7-0C81-A394-DF9823E29800}"/>
          </ac:picMkLst>
        </pc:picChg>
        <pc:picChg chg="add mod">
          <ac:chgData name="hind moussaif" userId="3df93d6f847e1a95" providerId="LiveId" clId="{B13F6C45-0379-4E59-BFAA-F934D80ABEF5}" dt="2022-09-16T14:24:27.158" v="219" actId="14100"/>
          <ac:picMkLst>
            <pc:docMk/>
            <pc:sldMk cId="1360165320" sldId="288"/>
            <ac:picMk id="7" creationId="{6EC268B8-5E0B-16CB-CD64-383A97BE7E9F}"/>
          </ac:picMkLst>
        </pc:picChg>
        <pc:picChg chg="add mod">
          <ac:chgData name="hind moussaif" userId="3df93d6f847e1a95" providerId="LiveId" clId="{B13F6C45-0379-4E59-BFAA-F934D80ABEF5}" dt="2022-09-16T14:25:41.849" v="223" actId="1076"/>
          <ac:picMkLst>
            <pc:docMk/>
            <pc:sldMk cId="1360165320" sldId="288"/>
            <ac:picMk id="9" creationId="{29D0FA93-0D45-1245-CF67-07C3DEDE1441}"/>
          </ac:picMkLst>
        </pc:picChg>
      </pc:sldChg>
      <pc:sldChg chg="addSp delSp modSp new mod">
        <pc:chgData name="hind moussaif" userId="3df93d6f847e1a95" providerId="LiveId" clId="{B13F6C45-0379-4E59-BFAA-F934D80ABEF5}" dt="2022-09-16T15:09:10.169" v="321" actId="1076"/>
        <pc:sldMkLst>
          <pc:docMk/>
          <pc:sldMk cId="1497793636" sldId="289"/>
        </pc:sldMkLst>
        <pc:spChg chg="mod">
          <ac:chgData name="hind moussaif" userId="3df93d6f847e1a95" providerId="LiveId" clId="{B13F6C45-0379-4E59-BFAA-F934D80ABEF5}" dt="2022-09-16T15:08:17.119" v="316" actId="27636"/>
          <ac:spMkLst>
            <pc:docMk/>
            <pc:sldMk cId="1497793636" sldId="289"/>
            <ac:spMk id="2" creationId="{06E7E7D8-5A6A-5ABF-DB06-43D47D259605}"/>
          </ac:spMkLst>
        </pc:spChg>
        <pc:spChg chg="del">
          <ac:chgData name="hind moussaif" userId="3df93d6f847e1a95" providerId="LiveId" clId="{B13F6C45-0379-4E59-BFAA-F934D80ABEF5}" dt="2022-09-16T15:09:01.414" v="317" actId="478"/>
          <ac:spMkLst>
            <pc:docMk/>
            <pc:sldMk cId="1497793636" sldId="289"/>
            <ac:spMk id="3" creationId="{9FA219FA-1FF7-ED0F-EB6A-3B4163798EEC}"/>
          </ac:spMkLst>
        </pc:spChg>
        <pc:picChg chg="add mod">
          <ac:chgData name="hind moussaif" userId="3df93d6f847e1a95" providerId="LiveId" clId="{B13F6C45-0379-4E59-BFAA-F934D80ABEF5}" dt="2022-09-16T15:09:10.169" v="321" actId="1076"/>
          <ac:picMkLst>
            <pc:docMk/>
            <pc:sldMk cId="1497793636" sldId="289"/>
            <ac:picMk id="5" creationId="{E0463B5B-E66F-2DEA-919A-7FA6AB05292F}"/>
          </ac:picMkLst>
        </pc:picChg>
      </pc:sldChg>
      <pc:sldChg chg="addSp delSp modSp new mod">
        <pc:chgData name="hind moussaif" userId="3df93d6f847e1a95" providerId="LiveId" clId="{B13F6C45-0379-4E59-BFAA-F934D80ABEF5}" dt="2022-09-16T15:14:48.849" v="403" actId="21"/>
        <pc:sldMkLst>
          <pc:docMk/>
          <pc:sldMk cId="1969055729" sldId="290"/>
        </pc:sldMkLst>
        <pc:spChg chg="mod">
          <ac:chgData name="hind moussaif" userId="3df93d6f847e1a95" providerId="LiveId" clId="{B13F6C45-0379-4E59-BFAA-F934D80ABEF5}" dt="2022-09-16T15:13:24.692" v="382" actId="14100"/>
          <ac:spMkLst>
            <pc:docMk/>
            <pc:sldMk cId="1969055729" sldId="290"/>
            <ac:spMk id="2" creationId="{532AE836-69DE-E719-681A-B1881A18ADBA}"/>
          </ac:spMkLst>
        </pc:spChg>
        <pc:spChg chg="del">
          <ac:chgData name="hind moussaif" userId="3df93d6f847e1a95" providerId="LiveId" clId="{B13F6C45-0379-4E59-BFAA-F934D80ABEF5}" dt="2022-09-16T15:11:48.463" v="351" actId="478"/>
          <ac:spMkLst>
            <pc:docMk/>
            <pc:sldMk cId="1969055729" sldId="290"/>
            <ac:spMk id="3" creationId="{D44892AE-7ABA-4C09-379E-2684151CE49E}"/>
          </ac:spMkLst>
        </pc:spChg>
        <pc:picChg chg="add del">
          <ac:chgData name="hind moussaif" userId="3df93d6f847e1a95" providerId="LiveId" clId="{B13F6C45-0379-4E59-BFAA-F934D80ABEF5}" dt="2022-09-16T15:11:23.773" v="348" actId="478"/>
          <ac:picMkLst>
            <pc:docMk/>
            <pc:sldMk cId="1969055729" sldId="290"/>
            <ac:picMk id="5" creationId="{88B66E3F-B9DF-C2C4-953B-4FF4E0B63338}"/>
          </ac:picMkLst>
        </pc:picChg>
        <pc:picChg chg="add del mod modCrop">
          <ac:chgData name="hind moussaif" userId="3df93d6f847e1a95" providerId="LiveId" clId="{B13F6C45-0379-4E59-BFAA-F934D80ABEF5}" dt="2022-09-16T15:12:30.826" v="361" actId="478"/>
          <ac:picMkLst>
            <pc:docMk/>
            <pc:sldMk cId="1969055729" sldId="290"/>
            <ac:picMk id="7" creationId="{26A61D72-9677-C68B-EA38-C9D1B87D0BBE}"/>
          </ac:picMkLst>
        </pc:picChg>
        <pc:picChg chg="add del mod modCrop">
          <ac:chgData name="hind moussaif" userId="3df93d6f847e1a95" providerId="LiveId" clId="{B13F6C45-0379-4E59-BFAA-F934D80ABEF5}" dt="2022-09-16T15:12:33.745" v="363" actId="478"/>
          <ac:picMkLst>
            <pc:docMk/>
            <pc:sldMk cId="1969055729" sldId="290"/>
            <ac:picMk id="9" creationId="{66AE0534-A829-310C-A4CE-B4D7745F347E}"/>
          </ac:picMkLst>
        </pc:picChg>
        <pc:picChg chg="add mod">
          <ac:chgData name="hind moussaif" userId="3df93d6f847e1a95" providerId="LiveId" clId="{B13F6C45-0379-4E59-BFAA-F934D80ABEF5}" dt="2022-09-16T15:14:01.439" v="388" actId="1076"/>
          <ac:picMkLst>
            <pc:docMk/>
            <pc:sldMk cId="1969055729" sldId="290"/>
            <ac:picMk id="11" creationId="{DB526538-DD82-E50E-371D-EDF0B20207C4}"/>
          </ac:picMkLst>
        </pc:picChg>
        <pc:picChg chg="add mod">
          <ac:chgData name="hind moussaif" userId="3df93d6f847e1a95" providerId="LiveId" clId="{B13F6C45-0379-4E59-BFAA-F934D80ABEF5}" dt="2022-09-16T15:14:13.425" v="393" actId="1076"/>
          <ac:picMkLst>
            <pc:docMk/>
            <pc:sldMk cId="1969055729" sldId="290"/>
            <ac:picMk id="13" creationId="{50B87448-74BB-49ED-17DC-BC5740117840}"/>
          </ac:picMkLst>
        </pc:picChg>
        <pc:picChg chg="add del mod">
          <ac:chgData name="hind moussaif" userId="3df93d6f847e1a95" providerId="LiveId" clId="{B13F6C45-0379-4E59-BFAA-F934D80ABEF5}" dt="2022-09-16T15:14:48.849" v="403" actId="21"/>
          <ac:picMkLst>
            <pc:docMk/>
            <pc:sldMk cId="1969055729" sldId="290"/>
            <ac:picMk id="15" creationId="{C491021E-E54D-C481-C550-C615DD4EC423}"/>
          </ac:picMkLst>
        </pc:picChg>
      </pc:sldChg>
      <pc:sldChg chg="addSp delSp modSp new mod">
        <pc:chgData name="hind moussaif" userId="3df93d6f847e1a95" providerId="LiveId" clId="{B13F6C45-0379-4E59-BFAA-F934D80ABEF5}" dt="2022-09-18T08:30:43.743" v="512" actId="1076"/>
        <pc:sldMkLst>
          <pc:docMk/>
          <pc:sldMk cId="483435119" sldId="291"/>
        </pc:sldMkLst>
        <pc:spChg chg="del">
          <ac:chgData name="hind moussaif" userId="3df93d6f847e1a95" providerId="LiveId" clId="{B13F6C45-0379-4E59-BFAA-F934D80ABEF5}" dt="2022-09-16T15:14:44.235" v="402" actId="478"/>
          <ac:spMkLst>
            <pc:docMk/>
            <pc:sldMk cId="483435119" sldId="291"/>
            <ac:spMk id="2" creationId="{DE3D2A08-66E4-73AE-2589-B20B8E705F51}"/>
          </ac:spMkLst>
        </pc:spChg>
        <pc:spChg chg="del">
          <ac:chgData name="hind moussaif" userId="3df93d6f847e1a95" providerId="LiveId" clId="{B13F6C45-0379-4E59-BFAA-F934D80ABEF5}" dt="2022-09-16T15:14:42.577" v="401" actId="478"/>
          <ac:spMkLst>
            <pc:docMk/>
            <pc:sldMk cId="483435119" sldId="291"/>
            <ac:spMk id="3" creationId="{69FD9793-EFE5-3B8A-9D67-BC6B4CC58B70}"/>
          </ac:spMkLst>
        </pc:spChg>
        <pc:picChg chg="add mod modCrop">
          <ac:chgData name="hind moussaif" userId="3df93d6f847e1a95" providerId="LiveId" clId="{B13F6C45-0379-4E59-BFAA-F934D80ABEF5}" dt="2022-09-16T15:15:03.435" v="407" actId="1076"/>
          <ac:picMkLst>
            <pc:docMk/>
            <pc:sldMk cId="483435119" sldId="291"/>
            <ac:picMk id="4" creationId="{D93A9889-6D8B-BEF4-13EA-E16CF01C66C9}"/>
          </ac:picMkLst>
        </pc:picChg>
        <pc:picChg chg="add del mod">
          <ac:chgData name="hind moussaif" userId="3df93d6f847e1a95" providerId="LiveId" clId="{B13F6C45-0379-4E59-BFAA-F934D80ABEF5}" dt="2022-09-16T15:16:07.278" v="411" actId="478"/>
          <ac:picMkLst>
            <pc:docMk/>
            <pc:sldMk cId="483435119" sldId="291"/>
            <ac:picMk id="6" creationId="{97AFDD96-F249-1736-CAB5-F6C79DCAEFD5}"/>
          </ac:picMkLst>
        </pc:picChg>
        <pc:picChg chg="add mod">
          <ac:chgData name="hind moussaif" userId="3df93d6f847e1a95" providerId="LiveId" clId="{B13F6C45-0379-4E59-BFAA-F934D80ABEF5}" dt="2022-09-18T08:30:43.743" v="512" actId="1076"/>
          <ac:picMkLst>
            <pc:docMk/>
            <pc:sldMk cId="483435119" sldId="291"/>
            <ac:picMk id="8" creationId="{DA553934-51A5-AF0C-5C55-684EDE385065}"/>
          </ac:picMkLst>
        </pc:picChg>
      </pc:sldChg>
      <pc:sldChg chg="new del">
        <pc:chgData name="hind moussaif" userId="3df93d6f847e1a95" providerId="LiveId" clId="{B13F6C45-0379-4E59-BFAA-F934D80ABEF5}" dt="2022-09-16T15:17:14.194" v="416" actId="47"/>
        <pc:sldMkLst>
          <pc:docMk/>
          <pc:sldMk cId="3108294231" sldId="292"/>
        </pc:sldMkLst>
      </pc:sldChg>
      <pc:sldChg chg="new del">
        <pc:chgData name="hind moussaif" userId="3df93d6f847e1a95" providerId="LiveId" clId="{B13F6C45-0379-4E59-BFAA-F934D80ABEF5}" dt="2022-09-16T15:17:14.194" v="416" actId="47"/>
        <pc:sldMkLst>
          <pc:docMk/>
          <pc:sldMk cId="969246093" sldId="293"/>
        </pc:sldMkLst>
      </pc:sldChg>
      <pc:sldChg chg="addSp delSp modSp add mod">
        <pc:chgData name="hind moussaif" userId="3df93d6f847e1a95" providerId="LiveId" clId="{B13F6C45-0379-4E59-BFAA-F934D80ABEF5}" dt="2022-09-18T08:35:05.954" v="552" actId="1076"/>
        <pc:sldMkLst>
          <pc:docMk/>
          <pc:sldMk cId="2702733951" sldId="294"/>
        </pc:sldMkLst>
        <pc:spChg chg="mod">
          <ac:chgData name="hind moussaif" userId="3df93d6f847e1a95" providerId="LiveId" clId="{B13F6C45-0379-4E59-BFAA-F934D80ABEF5}" dt="2022-09-16T15:03:15.747" v="231" actId="313"/>
          <ac:spMkLst>
            <pc:docMk/>
            <pc:sldMk cId="2702733951" sldId="294"/>
            <ac:spMk id="2" creationId="{D982D930-21D0-A365-F493-7594788B14DC}"/>
          </ac:spMkLst>
        </pc:spChg>
        <pc:picChg chg="add mod">
          <ac:chgData name="hind moussaif" userId="3df93d6f847e1a95" providerId="LiveId" clId="{B13F6C45-0379-4E59-BFAA-F934D80ABEF5}" dt="2022-09-18T08:35:05.954" v="552" actId="1076"/>
          <ac:picMkLst>
            <pc:docMk/>
            <pc:sldMk cId="2702733951" sldId="294"/>
            <ac:picMk id="3" creationId="{8C947446-4801-F038-9E6A-1032EA84F4C0}"/>
          </ac:picMkLst>
        </pc:picChg>
        <pc:picChg chg="add mod">
          <ac:chgData name="hind moussaif" userId="3df93d6f847e1a95" providerId="LiveId" clId="{B13F6C45-0379-4E59-BFAA-F934D80ABEF5}" dt="2022-09-18T08:35:02.782" v="550" actId="1076"/>
          <ac:picMkLst>
            <pc:docMk/>
            <pc:sldMk cId="2702733951" sldId="294"/>
            <ac:picMk id="4" creationId="{7E0D6BCC-9394-7E3F-E798-A4007A8E88A6}"/>
          </ac:picMkLst>
        </pc:picChg>
        <pc:picChg chg="del">
          <ac:chgData name="hind moussaif" userId="3df93d6f847e1a95" providerId="LiveId" clId="{B13F6C45-0379-4E59-BFAA-F934D80ABEF5}" dt="2022-09-16T14:20:44.777" v="180" actId="478"/>
          <ac:picMkLst>
            <pc:docMk/>
            <pc:sldMk cId="2702733951" sldId="294"/>
            <ac:picMk id="5" creationId="{6BC88371-49CA-3927-8F79-BCB288398171}"/>
          </ac:picMkLst>
        </pc:picChg>
        <pc:picChg chg="del">
          <ac:chgData name="hind moussaif" userId="3df93d6f847e1a95" providerId="LiveId" clId="{B13F6C45-0379-4E59-BFAA-F934D80ABEF5}" dt="2022-09-16T14:20:42.428" v="179" actId="478"/>
          <ac:picMkLst>
            <pc:docMk/>
            <pc:sldMk cId="2702733951" sldId="294"/>
            <ac:picMk id="7" creationId="{C93E528C-1ECD-262C-901C-B08C7F01A77C}"/>
          </ac:picMkLst>
        </pc:picChg>
        <pc:picChg chg="add mod">
          <ac:chgData name="hind moussaif" userId="3df93d6f847e1a95" providerId="LiveId" clId="{B13F6C45-0379-4E59-BFAA-F934D80ABEF5}" dt="2022-09-18T08:34:58.193" v="549" actId="1076"/>
          <ac:picMkLst>
            <pc:docMk/>
            <pc:sldMk cId="2702733951" sldId="294"/>
            <ac:picMk id="8" creationId="{83D4F697-FDFC-5026-3D12-5314B9F0E4BE}"/>
          </ac:picMkLst>
        </pc:picChg>
      </pc:sldChg>
      <pc:sldChg chg="addSp delSp modSp add mod">
        <pc:chgData name="hind moussaif" userId="3df93d6f847e1a95" providerId="LiveId" clId="{B13F6C45-0379-4E59-BFAA-F934D80ABEF5}" dt="2022-09-18T08:34:52.191" v="548" actId="1076"/>
        <pc:sldMkLst>
          <pc:docMk/>
          <pc:sldMk cId="2636098571" sldId="295"/>
        </pc:sldMkLst>
        <pc:spChg chg="mod">
          <ac:chgData name="hind moussaif" userId="3df93d6f847e1a95" providerId="LiveId" clId="{B13F6C45-0379-4E59-BFAA-F934D80ABEF5}" dt="2022-09-16T15:03:18.910" v="232" actId="313"/>
          <ac:spMkLst>
            <pc:docMk/>
            <pc:sldMk cId="2636098571" sldId="295"/>
            <ac:spMk id="2" creationId="{D982D930-21D0-A365-F493-7594788B14DC}"/>
          </ac:spMkLst>
        </pc:spChg>
        <pc:picChg chg="add mod">
          <ac:chgData name="hind moussaif" userId="3df93d6f847e1a95" providerId="LiveId" clId="{B13F6C45-0379-4E59-BFAA-F934D80ABEF5}" dt="2022-09-18T08:34:52.191" v="548" actId="1076"/>
          <ac:picMkLst>
            <pc:docMk/>
            <pc:sldMk cId="2636098571" sldId="295"/>
            <ac:picMk id="3" creationId="{222B8571-496B-3F44-2EF9-4BA8FBF9FF4D}"/>
          </ac:picMkLst>
        </pc:picChg>
        <pc:picChg chg="add mod">
          <ac:chgData name="hind moussaif" userId="3df93d6f847e1a95" providerId="LiveId" clId="{B13F6C45-0379-4E59-BFAA-F934D80ABEF5}" dt="2022-09-18T08:34:47.187" v="546" actId="1076"/>
          <ac:picMkLst>
            <pc:docMk/>
            <pc:sldMk cId="2636098571" sldId="295"/>
            <ac:picMk id="4" creationId="{C17E7352-235A-7E82-C127-2210D3C858B8}"/>
          </ac:picMkLst>
        </pc:picChg>
        <pc:picChg chg="del">
          <ac:chgData name="hind moussaif" userId="3df93d6f847e1a95" providerId="LiveId" clId="{B13F6C45-0379-4E59-BFAA-F934D80ABEF5}" dt="2022-09-16T14:19:57.747" v="171" actId="478"/>
          <ac:picMkLst>
            <pc:docMk/>
            <pc:sldMk cId="2636098571" sldId="295"/>
            <ac:picMk id="5" creationId="{6BC88371-49CA-3927-8F79-BCB288398171}"/>
          </ac:picMkLst>
        </pc:picChg>
        <pc:picChg chg="del">
          <ac:chgData name="hind moussaif" userId="3df93d6f847e1a95" providerId="LiveId" clId="{B13F6C45-0379-4E59-BFAA-F934D80ABEF5}" dt="2022-09-16T14:19:58.343" v="172" actId="478"/>
          <ac:picMkLst>
            <pc:docMk/>
            <pc:sldMk cId="2636098571" sldId="295"/>
            <ac:picMk id="7" creationId="{C93E528C-1ECD-262C-901C-B08C7F01A77C}"/>
          </ac:picMkLst>
        </pc:picChg>
        <pc:picChg chg="add mod">
          <ac:chgData name="hind moussaif" userId="3df93d6f847e1a95" providerId="LiveId" clId="{B13F6C45-0379-4E59-BFAA-F934D80ABEF5}" dt="2022-09-18T08:34:45.212" v="545" actId="1076"/>
          <ac:picMkLst>
            <pc:docMk/>
            <pc:sldMk cId="2636098571" sldId="295"/>
            <ac:picMk id="8" creationId="{224F169C-EBAC-B321-5752-FE7D64DCC3B6}"/>
          </ac:picMkLst>
        </pc:picChg>
      </pc:sldChg>
      <pc:sldChg chg="addSp delSp modSp add mod">
        <pc:chgData name="hind moussaif" userId="3df93d6f847e1a95" providerId="LiveId" clId="{B13F6C45-0379-4E59-BFAA-F934D80ABEF5}" dt="2022-09-18T08:35:20.831" v="556" actId="1076"/>
        <pc:sldMkLst>
          <pc:docMk/>
          <pc:sldMk cId="880015847" sldId="296"/>
        </pc:sldMkLst>
        <pc:spChg chg="mod">
          <ac:chgData name="hind moussaif" userId="3df93d6f847e1a95" providerId="LiveId" clId="{B13F6C45-0379-4E59-BFAA-F934D80ABEF5}" dt="2022-09-16T15:04:14.002" v="241" actId="1076"/>
          <ac:spMkLst>
            <pc:docMk/>
            <pc:sldMk cId="880015847" sldId="296"/>
            <ac:spMk id="2" creationId="{D982D930-21D0-A365-F493-7594788B14DC}"/>
          </ac:spMkLst>
        </pc:spChg>
        <pc:picChg chg="add mod">
          <ac:chgData name="hind moussaif" userId="3df93d6f847e1a95" providerId="LiveId" clId="{B13F6C45-0379-4E59-BFAA-F934D80ABEF5}" dt="2022-09-18T08:35:20.831" v="556" actId="1076"/>
          <ac:picMkLst>
            <pc:docMk/>
            <pc:sldMk cId="880015847" sldId="296"/>
            <ac:picMk id="3" creationId="{02FB4DFF-C5E8-6725-D864-548BF200E8FA}"/>
          </ac:picMkLst>
        </pc:picChg>
        <pc:picChg chg="add mod modCrop">
          <ac:chgData name="hind moussaif" userId="3df93d6f847e1a95" providerId="LiveId" clId="{B13F6C45-0379-4E59-BFAA-F934D80ABEF5}" dt="2022-09-18T08:35:16.539" v="554" actId="1076"/>
          <ac:picMkLst>
            <pc:docMk/>
            <pc:sldMk cId="880015847" sldId="296"/>
            <ac:picMk id="4" creationId="{156E25E0-78CB-EEC3-50E6-4FE229B10D85}"/>
          </ac:picMkLst>
        </pc:picChg>
        <pc:picChg chg="del">
          <ac:chgData name="hind moussaif" userId="3df93d6f847e1a95" providerId="LiveId" clId="{B13F6C45-0379-4E59-BFAA-F934D80ABEF5}" dt="2022-09-16T15:04:15.499" v="242" actId="478"/>
          <ac:picMkLst>
            <pc:docMk/>
            <pc:sldMk cId="880015847" sldId="296"/>
            <ac:picMk id="5" creationId="{6BC88371-49CA-3927-8F79-BCB288398171}"/>
          </ac:picMkLst>
        </pc:picChg>
        <pc:picChg chg="del">
          <ac:chgData name="hind moussaif" userId="3df93d6f847e1a95" providerId="LiveId" clId="{B13F6C45-0379-4E59-BFAA-F934D80ABEF5}" dt="2022-09-16T15:04:16.842" v="243" actId="478"/>
          <ac:picMkLst>
            <pc:docMk/>
            <pc:sldMk cId="880015847" sldId="296"/>
            <ac:picMk id="7" creationId="{C93E528C-1ECD-262C-901C-B08C7F01A77C}"/>
          </ac:picMkLst>
        </pc:picChg>
        <pc:picChg chg="add mod">
          <ac:chgData name="hind moussaif" userId="3df93d6f847e1a95" providerId="LiveId" clId="{B13F6C45-0379-4E59-BFAA-F934D80ABEF5}" dt="2022-09-18T08:35:14.483" v="553" actId="1076"/>
          <ac:picMkLst>
            <pc:docMk/>
            <pc:sldMk cId="880015847" sldId="296"/>
            <ac:picMk id="8" creationId="{74215317-3C0B-FF38-8285-2F722F53349F}"/>
          </ac:picMkLst>
        </pc:picChg>
      </pc:sldChg>
      <pc:sldChg chg="addSp delSp modSp add mod">
        <pc:chgData name="hind moussaif" userId="3df93d6f847e1a95" providerId="LiveId" clId="{B13F6C45-0379-4E59-BFAA-F934D80ABEF5}" dt="2022-09-18T08:35:32.352" v="560" actId="1076"/>
        <pc:sldMkLst>
          <pc:docMk/>
          <pc:sldMk cId="1402656342" sldId="297"/>
        </pc:sldMkLst>
        <pc:spChg chg="mod">
          <ac:chgData name="hind moussaif" userId="3df93d6f847e1a95" providerId="LiveId" clId="{B13F6C45-0379-4E59-BFAA-F934D80ABEF5}" dt="2022-09-16T15:06:02.545" v="277" actId="1076"/>
          <ac:spMkLst>
            <pc:docMk/>
            <pc:sldMk cId="1402656342" sldId="297"/>
            <ac:spMk id="2" creationId="{D982D930-21D0-A365-F493-7594788B14DC}"/>
          </ac:spMkLst>
        </pc:spChg>
        <pc:picChg chg="add mod">
          <ac:chgData name="hind moussaif" userId="3df93d6f847e1a95" providerId="LiveId" clId="{B13F6C45-0379-4E59-BFAA-F934D80ABEF5}" dt="2022-09-18T08:35:32.352" v="560" actId="1076"/>
          <ac:picMkLst>
            <pc:docMk/>
            <pc:sldMk cId="1402656342" sldId="297"/>
            <ac:picMk id="3" creationId="{F86D5465-60B0-90A2-410D-92CF8B779B4A}"/>
          </ac:picMkLst>
        </pc:picChg>
        <pc:picChg chg="add mod">
          <ac:chgData name="hind moussaif" userId="3df93d6f847e1a95" providerId="LiveId" clId="{B13F6C45-0379-4E59-BFAA-F934D80ABEF5}" dt="2022-09-18T08:35:28.600" v="558" actId="1076"/>
          <ac:picMkLst>
            <pc:docMk/>
            <pc:sldMk cId="1402656342" sldId="297"/>
            <ac:picMk id="4" creationId="{B10C7C39-4385-00CB-FBEF-0D4AB176564E}"/>
          </ac:picMkLst>
        </pc:picChg>
        <pc:picChg chg="del">
          <ac:chgData name="hind moussaif" userId="3df93d6f847e1a95" providerId="LiveId" clId="{B13F6C45-0379-4E59-BFAA-F934D80ABEF5}" dt="2022-09-16T15:05:26.197" v="251" actId="478"/>
          <ac:picMkLst>
            <pc:docMk/>
            <pc:sldMk cId="1402656342" sldId="297"/>
            <ac:picMk id="5" creationId="{6BC88371-49CA-3927-8F79-BCB288398171}"/>
          </ac:picMkLst>
        </pc:picChg>
        <pc:picChg chg="del">
          <ac:chgData name="hind moussaif" userId="3df93d6f847e1a95" providerId="LiveId" clId="{B13F6C45-0379-4E59-BFAA-F934D80ABEF5}" dt="2022-09-16T15:05:24.406" v="250" actId="478"/>
          <ac:picMkLst>
            <pc:docMk/>
            <pc:sldMk cId="1402656342" sldId="297"/>
            <ac:picMk id="7" creationId="{C93E528C-1ECD-262C-901C-B08C7F01A77C}"/>
          </ac:picMkLst>
        </pc:picChg>
        <pc:picChg chg="add mod">
          <ac:chgData name="hind moussaif" userId="3df93d6f847e1a95" providerId="LiveId" clId="{B13F6C45-0379-4E59-BFAA-F934D80ABEF5}" dt="2022-09-18T08:35:23.710" v="557" actId="1076"/>
          <ac:picMkLst>
            <pc:docMk/>
            <pc:sldMk cId="1402656342" sldId="297"/>
            <ac:picMk id="8" creationId="{DC68D3A7-0569-AC6D-F0AA-899A9B9FB35D}"/>
          </ac:picMkLst>
        </pc:picChg>
      </pc:sldChg>
      <pc:sldChg chg="add del">
        <pc:chgData name="hind moussaif" userId="3df93d6f847e1a95" providerId="LiveId" clId="{B13F6C45-0379-4E59-BFAA-F934D80ABEF5}" dt="2022-09-16T15:07:00.633" v="285" actId="47"/>
        <pc:sldMkLst>
          <pc:docMk/>
          <pc:sldMk cId="946385417" sldId="298"/>
        </pc:sldMkLst>
      </pc:sldChg>
      <pc:sldChg chg="addSp delSp modSp add mod">
        <pc:chgData name="hind moussaif" userId="3df93d6f847e1a95" providerId="LiveId" clId="{B13F6C45-0379-4E59-BFAA-F934D80ABEF5}" dt="2022-09-18T08:35:58.712" v="567" actId="1076"/>
        <pc:sldMkLst>
          <pc:docMk/>
          <pc:sldMk cId="2521169646" sldId="299"/>
        </pc:sldMkLst>
        <pc:spChg chg="mod">
          <ac:chgData name="hind moussaif" userId="3df93d6f847e1a95" providerId="LiveId" clId="{B13F6C45-0379-4E59-BFAA-F934D80ABEF5}" dt="2022-09-16T15:07:14.782" v="306" actId="20577"/>
          <ac:spMkLst>
            <pc:docMk/>
            <pc:sldMk cId="2521169646" sldId="299"/>
            <ac:spMk id="2" creationId="{D982D930-21D0-A365-F493-7594788B14DC}"/>
          </ac:spMkLst>
        </pc:spChg>
        <pc:picChg chg="add mod modCrop">
          <ac:chgData name="hind moussaif" userId="3df93d6f847e1a95" providerId="LiveId" clId="{B13F6C45-0379-4E59-BFAA-F934D80ABEF5}" dt="2022-09-18T08:35:53.618" v="565" actId="1076"/>
          <ac:picMkLst>
            <pc:docMk/>
            <pc:sldMk cId="2521169646" sldId="299"/>
            <ac:picMk id="4" creationId="{5DEC2FDE-1D1B-5490-7EA1-9CA2F2AABB8A}"/>
          </ac:picMkLst>
        </pc:picChg>
        <pc:picChg chg="del">
          <ac:chgData name="hind moussaif" userId="3df93d6f847e1a95" providerId="LiveId" clId="{B13F6C45-0379-4E59-BFAA-F934D80ABEF5}" dt="2022-09-16T15:07:17.600" v="307" actId="478"/>
          <ac:picMkLst>
            <pc:docMk/>
            <pc:sldMk cId="2521169646" sldId="299"/>
            <ac:picMk id="4" creationId="{B10C7C39-4385-00CB-FBEF-0D4AB176564E}"/>
          </ac:picMkLst>
        </pc:picChg>
        <pc:picChg chg="add del mod">
          <ac:chgData name="hind moussaif" userId="3df93d6f847e1a95" providerId="LiveId" clId="{B13F6C45-0379-4E59-BFAA-F934D80ABEF5}" dt="2022-09-18T08:22:10.061" v="440" actId="478"/>
          <ac:picMkLst>
            <pc:docMk/>
            <pc:sldMk cId="2521169646" sldId="299"/>
            <ac:picMk id="5" creationId="{0C63CE1F-DAA8-D0B4-FEB4-64D70FE36453}"/>
          </ac:picMkLst>
        </pc:picChg>
        <pc:picChg chg="add del mod">
          <ac:chgData name="hind moussaif" userId="3df93d6f847e1a95" providerId="LiveId" clId="{B13F6C45-0379-4E59-BFAA-F934D80ABEF5}" dt="2022-09-18T08:22:32.818" v="446" actId="478"/>
          <ac:picMkLst>
            <pc:docMk/>
            <pc:sldMk cId="2521169646" sldId="299"/>
            <ac:picMk id="7" creationId="{10BC8909-1D39-5FB5-8A71-9790CCF8B7D4}"/>
          </ac:picMkLst>
        </pc:picChg>
        <pc:picChg chg="add mod">
          <ac:chgData name="hind moussaif" userId="3df93d6f847e1a95" providerId="LiveId" clId="{B13F6C45-0379-4E59-BFAA-F934D80ABEF5}" dt="2022-09-18T08:35:52.289" v="564" actId="1076"/>
          <ac:picMkLst>
            <pc:docMk/>
            <pc:sldMk cId="2521169646" sldId="299"/>
            <ac:picMk id="8" creationId="{B5D6BE4F-AAAA-9490-2D6A-915979BC15ED}"/>
          </ac:picMkLst>
        </pc:picChg>
        <pc:picChg chg="del">
          <ac:chgData name="hind moussaif" userId="3df93d6f847e1a95" providerId="LiveId" clId="{B13F6C45-0379-4E59-BFAA-F934D80ABEF5}" dt="2022-09-16T15:07:36.439" v="308" actId="478"/>
          <ac:picMkLst>
            <pc:docMk/>
            <pc:sldMk cId="2521169646" sldId="299"/>
            <ac:picMk id="8" creationId="{DC68D3A7-0569-AC6D-F0AA-899A9B9FB35D}"/>
          </ac:picMkLst>
        </pc:picChg>
        <pc:picChg chg="add mod">
          <ac:chgData name="hind moussaif" userId="3df93d6f847e1a95" providerId="LiveId" clId="{B13F6C45-0379-4E59-BFAA-F934D80ABEF5}" dt="2022-09-18T08:35:58.712" v="567" actId="1076"/>
          <ac:picMkLst>
            <pc:docMk/>
            <pc:sldMk cId="2521169646" sldId="299"/>
            <ac:picMk id="9" creationId="{53B8247C-0030-6719-2A8A-903C16490A7F}"/>
          </ac:picMkLst>
        </pc:picChg>
      </pc:sldChg>
      <pc:sldChg chg="addSp delSp modSp add mod">
        <pc:chgData name="hind moussaif" userId="3df93d6f847e1a95" providerId="LiveId" clId="{B13F6C45-0379-4E59-BFAA-F934D80ABEF5}" dt="2022-09-16T15:11:01.966" v="347" actId="14100"/>
        <pc:sldMkLst>
          <pc:docMk/>
          <pc:sldMk cId="1233737325" sldId="300"/>
        </pc:sldMkLst>
        <pc:spChg chg="mod">
          <ac:chgData name="hind moussaif" userId="3df93d6f847e1a95" providerId="LiveId" clId="{B13F6C45-0379-4E59-BFAA-F934D80ABEF5}" dt="2022-09-16T15:10:07.181" v="338" actId="20577"/>
          <ac:spMkLst>
            <pc:docMk/>
            <pc:sldMk cId="1233737325" sldId="300"/>
            <ac:spMk id="2" creationId="{84D0DCE4-2E8A-B19F-C3F4-488146FE6268}"/>
          </ac:spMkLst>
        </pc:spChg>
        <pc:picChg chg="add mod">
          <ac:chgData name="hind moussaif" userId="3df93d6f847e1a95" providerId="LiveId" clId="{B13F6C45-0379-4E59-BFAA-F934D80ABEF5}" dt="2022-09-16T15:10:35.974" v="342" actId="14100"/>
          <ac:picMkLst>
            <pc:docMk/>
            <pc:sldMk cId="1233737325" sldId="300"/>
            <ac:picMk id="4" creationId="{B4F6941D-8D17-5F24-FCBA-5B4B54B48020}"/>
          </ac:picMkLst>
        </pc:picChg>
        <pc:picChg chg="del">
          <ac:chgData name="hind moussaif" userId="3df93d6f847e1a95" providerId="LiveId" clId="{B13F6C45-0379-4E59-BFAA-F934D80ABEF5}" dt="2022-09-16T15:10:30.401" v="339" actId="478"/>
          <ac:picMkLst>
            <pc:docMk/>
            <pc:sldMk cId="1233737325" sldId="300"/>
            <ac:picMk id="5" creationId="{33FB7D09-18B7-0C81-A394-DF9823E29800}"/>
          </ac:picMkLst>
        </pc:picChg>
        <pc:picChg chg="del">
          <ac:chgData name="hind moussaif" userId="3df93d6f847e1a95" providerId="LiveId" clId="{B13F6C45-0379-4E59-BFAA-F934D80ABEF5}" dt="2022-09-16T15:10:37.130" v="343" actId="478"/>
          <ac:picMkLst>
            <pc:docMk/>
            <pc:sldMk cId="1233737325" sldId="300"/>
            <ac:picMk id="7" creationId="{6EC268B8-5E0B-16CB-CD64-383A97BE7E9F}"/>
          </ac:picMkLst>
        </pc:picChg>
        <pc:picChg chg="add mod">
          <ac:chgData name="hind moussaif" userId="3df93d6f847e1a95" providerId="LiveId" clId="{B13F6C45-0379-4E59-BFAA-F934D80ABEF5}" dt="2022-09-16T15:11:01.966" v="347" actId="14100"/>
          <ac:picMkLst>
            <pc:docMk/>
            <pc:sldMk cId="1233737325" sldId="300"/>
            <ac:picMk id="8" creationId="{2E767B82-E2CE-8F89-B058-D10A487BEB7E}"/>
          </ac:picMkLst>
        </pc:picChg>
        <pc:picChg chg="del">
          <ac:chgData name="hind moussaif" userId="3df93d6f847e1a95" providerId="LiveId" clId="{B13F6C45-0379-4E59-BFAA-F934D80ABEF5}" dt="2022-09-16T15:10:40.952" v="344" actId="478"/>
          <ac:picMkLst>
            <pc:docMk/>
            <pc:sldMk cId="1233737325" sldId="300"/>
            <ac:picMk id="9" creationId="{29D0FA93-0D45-1245-CF67-07C3DEDE14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33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14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6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8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8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9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Effets de bulles multicolores">
            <a:extLst>
              <a:ext uri="{FF2B5EF4-FFF2-40B4-BE49-F238E27FC236}">
                <a16:creationId xmlns:a16="http://schemas.microsoft.com/office/drawing/2014/main" id="{C1A79E75-CE1C-8FFC-FD04-0779D344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333" b="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B54FA2-D616-E1B8-AC2E-12D1112E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1" y="1707406"/>
            <a:ext cx="5037616" cy="1253271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 marketing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70B795-D426-63A7-D2E9-5B0607F5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92" y="3224462"/>
            <a:ext cx="2968473" cy="12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4B73B-07D3-E8BF-C5E1-B6EC7127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Evolution des vente de la catégorie 1 en Octobre 2021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53748A-A980-D7FF-8272-228DB0AAB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43" y="2077650"/>
            <a:ext cx="12202243" cy="34161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0288AC-C656-5865-3DA8-611FEED0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79" y="6033216"/>
            <a:ext cx="4926782" cy="3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ADF3DB-3E44-2F34-1903-2FB01EB9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moyenne mobile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DF8E4-F25A-CA20-3DF2-0B6311CBC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958" y="1105429"/>
            <a:ext cx="6579984" cy="4671789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98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4AEC2-312C-660F-91ED-A53A503F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Calcul du chiffre d'affaires total , nombre des ventes et panier moyen 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D1F8ED-4BA5-8E93-EC78-D097AC73D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5" y="1042066"/>
            <a:ext cx="11049000" cy="1971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BBB8277-E366-7CDE-63CF-296568D3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35" y="2945068"/>
            <a:ext cx="7019925" cy="628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AB1ECC-645A-AAFD-1AD3-7E0FDEDD6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7111"/>
            <a:ext cx="4987720" cy="338088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3C15F87-6904-0481-72C4-1546B3BED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361" y="4309371"/>
            <a:ext cx="7237254" cy="7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0F941-F0A6-D507-C665-D65C65BC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 nombre des ventes et le CA par catégorie de produit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497B13-DB95-A2E1-3E5E-4A4B2827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95" y="1763660"/>
            <a:ext cx="8840891" cy="45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70528-B355-75B8-888D-2D8C3A15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 nombre des ventes et le CA par genre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2881B-B0D1-E1F4-FF88-E9C91778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6" y="1414461"/>
            <a:ext cx="8667137" cy="46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C7272-DA4D-1C0D-1515-6B3EAC0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>
                <a:solidFill>
                  <a:srgbClr val="000000"/>
                </a:solidFill>
                <a:effectLst/>
                <a:latin typeface="Helvetica Neue"/>
              </a:rPr>
              <a:t>les 5 top/flop produits</a:t>
            </a:r>
            <a:br>
              <a:rPr lang="fr-FR" b="1" i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99C669-750B-D8E6-1965-6975B2B1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2" y="2076450"/>
            <a:ext cx="4963015" cy="34128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7FB8B5-2AEE-F26C-6EB6-5D134BDD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40" y="1879190"/>
            <a:ext cx="5153332" cy="37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D9EF0-12D5-2894-9EE8-8D760682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508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Les top/flop produits par catégorie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59ED51-BCB6-C2D9-A69D-2276BE18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2" y="761505"/>
            <a:ext cx="10226221" cy="60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1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FF8D2-9FF8-3CCE-D78D-41271FF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Les profils des clients par rapport au montant totale d’achats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F43E0F-1010-BCD5-1FBD-57B7AE68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04" y="1551959"/>
            <a:ext cx="7824174" cy="48660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227735-01EE-774C-7665-8A51D1E5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847" y="2466358"/>
            <a:ext cx="3061197" cy="32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442D8-E468-4CF7-678A-F97D628B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proportion des clients Professionnels et particuliers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C49C7-0CC1-4512-9BA9-58E0E541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4" y="2322880"/>
            <a:ext cx="5263190" cy="36723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4A9713-D2FD-8092-D0F8-F305A65A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2549420"/>
            <a:ext cx="5984005" cy="40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22A35-720B-8509-09C2-BEE6F1EA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Analyse des profils des clients professionnels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95DC32-0BCF-A15B-674A-A141003B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0" y="1840168"/>
            <a:ext cx="3447326" cy="34210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53A07D-0263-2D03-E8DE-46309925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297" y="1840168"/>
            <a:ext cx="4802324" cy="34210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45043A-8F84-DC8C-7170-DC48ABC19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848" y="5261179"/>
            <a:ext cx="3007307" cy="12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E52D-9F21-4BAE-467B-F2D61F8B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2329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Nettoyage et préparation des données:</a:t>
            </a:r>
            <a:br>
              <a:rPr lang="fr-FR" dirty="0"/>
            </a:br>
            <a:r>
              <a:rPr lang="fr-FR" dirty="0"/>
              <a:t>Table « </a:t>
            </a:r>
            <a:r>
              <a:rPr lang="fr-FR" dirty="0" err="1"/>
              <a:t>Products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E3D3F69-8433-7AF3-7F1A-21A93C31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8" y="1713785"/>
            <a:ext cx="3576815" cy="80149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7873124-0DD8-EB1B-A910-5CD1604A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37" y="1361566"/>
            <a:ext cx="2790825" cy="10287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9CE3F59-3C61-8B66-DA61-B67F47CB3C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3"/>
          <a:stretch/>
        </p:blipFill>
        <p:spPr>
          <a:xfrm>
            <a:off x="7793513" y="2390266"/>
            <a:ext cx="1989826" cy="5905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63021DF1-A8C8-C2B7-30BE-F94045000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207" y="3757467"/>
            <a:ext cx="4540369" cy="318165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C6F0734-ED11-69F7-EE6C-78C6627AE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215" y="1849801"/>
            <a:ext cx="2790825" cy="59055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588942C-8456-799F-CB8C-0547C4043806}"/>
              </a:ext>
            </a:extLst>
          </p:cNvPr>
          <p:cNvSpPr txBox="1"/>
          <p:nvPr/>
        </p:nvSpPr>
        <p:spPr>
          <a:xfrm>
            <a:off x="106308" y="1373815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 de la table :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0292B09-45BC-05B8-DF0D-408ABA731557}"/>
              </a:ext>
            </a:extLst>
          </p:cNvPr>
          <p:cNvSpPr txBox="1"/>
          <p:nvPr/>
        </p:nvSpPr>
        <p:spPr>
          <a:xfrm>
            <a:off x="3857446" y="1344453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catégories de livres : 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69D2B48-CAA7-67C0-F707-EE4AED6EE139}"/>
              </a:ext>
            </a:extLst>
          </p:cNvPr>
          <p:cNvSpPr txBox="1"/>
          <p:nvPr/>
        </p:nvSpPr>
        <p:spPr>
          <a:xfrm>
            <a:off x="7626737" y="738097"/>
            <a:ext cx="367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Analyses des erreurs lexicales: 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54ECC9-C11F-24ED-8163-485844DECC2C}"/>
              </a:ext>
            </a:extLst>
          </p:cNvPr>
          <p:cNvSpPr txBox="1"/>
          <p:nvPr/>
        </p:nvSpPr>
        <p:spPr>
          <a:xfrm>
            <a:off x="7784889" y="3328281"/>
            <a:ext cx="38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Analyses des valeurs aberrantes :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5BCDAAD8-6B62-298A-F102-F1D99450B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9" y="2541366"/>
            <a:ext cx="3541646" cy="43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5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7E2A-8F3C-1E27-E2B8-E2C45FD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Analyse des profils des clients particuliers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361DD4-52AE-F1EB-3988-B8BDB842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71" y="1530451"/>
            <a:ext cx="4287226" cy="39117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206AA47-7CB6-B404-801B-FBCD090ED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42" y="1530451"/>
            <a:ext cx="6430634" cy="42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25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DB2648-4ACF-CA42-DE49-F9F07F3C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25" y="1124809"/>
            <a:ext cx="6270875" cy="45084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6173F0-34C1-F40A-CD90-2F807C7E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346"/>
            <a:ext cx="6129790" cy="41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6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787E9-6434-9459-13CF-92A20AB6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En quel moment de la journée on réalise le plus de vente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5FA8D1-B7C3-F61F-6D35-0BB75371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14" y="1690688"/>
            <a:ext cx="8220009" cy="49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9FEEA-7D3D-0BCE-4811-3007917E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 lien entre le genre d’un client et les catégories des livres achetés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64D21F-A41F-100F-F798-0EF4DB8D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0" y="1604655"/>
            <a:ext cx="5438315" cy="11460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730CFB-57E4-C45F-530C-2DE29605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2289"/>
            <a:ext cx="6332896" cy="415869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069C92C-CC10-0668-F4AB-CC2270CF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16" y="1604655"/>
            <a:ext cx="6835484" cy="6594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3BAC08A-7D95-3495-FB5B-81B63BBCD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2288"/>
            <a:ext cx="5930275" cy="41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0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DD28B-89CB-7E51-089C-F16428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20" y="210266"/>
            <a:ext cx="10515600" cy="1758643"/>
          </a:xfrm>
        </p:spPr>
        <p:txBody>
          <a:bodyPr>
            <a:normAutofit fontScale="90000"/>
          </a:bodyPr>
          <a:lstStyle/>
          <a:p>
            <a:r>
              <a:rPr lang="fr-FR" sz="3600" b="1" i="0" dirty="0">
                <a:solidFill>
                  <a:srgbClr val="000000"/>
                </a:solidFill>
                <a:effectLst/>
                <a:latin typeface="Helvetica Neue"/>
              </a:rPr>
              <a:t>le lien entre l’âge et le montant total des achats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fr-FR" sz="3100" b="1" i="0" dirty="0">
                <a:solidFill>
                  <a:srgbClr val="000000"/>
                </a:solidFill>
                <a:effectLst/>
                <a:latin typeface="Helvetica Neue"/>
              </a:rPr>
              <a:t>Les tests de normalité:</a:t>
            </a:r>
            <a:br>
              <a:rPr lang="fr-FR" sz="3100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2765CF-FD1C-9ADF-073D-4859B03C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5" y="892124"/>
            <a:ext cx="8625502" cy="27286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70D36D-E5F7-A140-E242-19449AF2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0" y="3660253"/>
            <a:ext cx="8625502" cy="31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3183019-1CEC-9664-4938-2370A01B8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73" y="2510643"/>
            <a:ext cx="9980663" cy="43473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6F7C34-F41A-E3D6-7CA0-904C4184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48" y="1689467"/>
            <a:ext cx="9422683" cy="890872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152BDEE7-86C9-4F00-2607-E2023565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0" y="320880"/>
            <a:ext cx="10515600" cy="890873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Exécution du test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8C5068-B176-6DE2-CB09-CD086CA586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295"/>
          <a:stretch/>
        </p:blipFill>
        <p:spPr>
          <a:xfrm>
            <a:off x="756315" y="843996"/>
            <a:ext cx="7877175" cy="9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95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52E97-6EE3-D836-E063-98B052AA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-291579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i="0" dirty="0">
                <a:solidFill>
                  <a:srgbClr val="000000"/>
                </a:solidFill>
                <a:effectLst/>
                <a:latin typeface="Helvetica Neue"/>
              </a:rPr>
              <a:t>Exécution du test </a:t>
            </a:r>
            <a:r>
              <a:rPr lang="fr-FR" sz="36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Helvetica Neue"/>
              </a:rPr>
              <a:t>( &lt;50ans)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5E9F5B-5D6D-E8B6-7D75-F51CD666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18" y="2343725"/>
            <a:ext cx="8997095" cy="44766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6405ED-3714-C12D-F10D-09CF8A5F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13" y="1565449"/>
            <a:ext cx="8471409" cy="90361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A3BD3D4-6196-180A-3E1B-19EFA64904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39" b="9367"/>
          <a:stretch/>
        </p:blipFill>
        <p:spPr>
          <a:xfrm>
            <a:off x="643551" y="708407"/>
            <a:ext cx="7877175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5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73E4F-AD30-A779-6CE7-FF3C6A8F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68" y="-361580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b="1" i="0" dirty="0">
                <a:solidFill>
                  <a:srgbClr val="000000"/>
                </a:solidFill>
                <a:effectLst/>
                <a:latin typeface="Helvetica Neue"/>
              </a:rPr>
              <a:t>Exécution du test </a:t>
            </a:r>
            <a:r>
              <a:rPr lang="fr-FR" sz="36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r>
              <a:rPr lang="fr-FR" sz="3600" b="1" i="0" dirty="0">
                <a:solidFill>
                  <a:srgbClr val="000000"/>
                </a:solidFill>
                <a:effectLst/>
                <a:latin typeface="Helvetica Neue"/>
              </a:rPr>
              <a:t>( &gt;50ans)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D7CD89-E8E5-E61C-3E01-5119818F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25077"/>
            <a:ext cx="10014703" cy="10053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35D5B7C-32F3-9296-6354-3C3D3E5F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52" y="2532350"/>
            <a:ext cx="8155858" cy="40244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8451C0-C204-3F0A-2D89-5A8C5749BD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39" b="9367"/>
          <a:stretch/>
        </p:blipFill>
        <p:spPr>
          <a:xfrm>
            <a:off x="709919" y="634665"/>
            <a:ext cx="7877175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76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7749C-E14E-41D8-B70F-FBC4C10C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9094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lien entre l’âge des clients et la taille du panier moyen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804C43-1DFB-60D3-4BFC-9B677BB0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5" y="1094205"/>
            <a:ext cx="10262419" cy="2160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14CB54-1FB5-BB99-0106-A846448A2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94" y="3324661"/>
            <a:ext cx="6754760" cy="34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1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4E608-4295-1E3A-F539-2B6F7B55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74" y="0"/>
            <a:ext cx="10515600" cy="1325563"/>
          </a:xfrm>
        </p:spPr>
        <p:txBody>
          <a:bodyPr/>
          <a:lstStyle/>
          <a:p>
            <a:r>
              <a:rPr lang="fr-FR" dirty="0"/>
              <a:t>Test statistique </a:t>
            </a:r>
            <a:r>
              <a:rPr lang="fr-FR" dirty="0" err="1"/>
              <a:t>spearmanr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A7A2B0-46D0-75D0-4759-36992606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00" y="982883"/>
            <a:ext cx="4304686" cy="10155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331F44-8C78-276B-1E9C-5F750A3F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4" y="1831103"/>
            <a:ext cx="9256265" cy="11147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5739A4-407D-3AF7-15AB-77B86C73E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43" y="2945836"/>
            <a:ext cx="5407896" cy="36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5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E52D-9F21-4BAE-467B-F2D61F8B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03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Nettoyage et préparation des données</a:t>
            </a:r>
            <a:br>
              <a:rPr lang="fr-FR" dirty="0"/>
            </a:br>
            <a:r>
              <a:rPr lang="fr-FR" dirty="0"/>
              <a:t>Table «</a:t>
            </a:r>
            <a:r>
              <a:rPr lang="fr-FR" dirty="0" err="1"/>
              <a:t>Costumers</a:t>
            </a:r>
            <a:r>
              <a:rPr lang="fr-FR" dirty="0"/>
              <a:t>»</a:t>
            </a:r>
            <a:br>
              <a:rPr lang="fr-FR" dirty="0"/>
            </a:br>
            <a:r>
              <a:rPr lang="fr-FR" dirty="0"/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0F224D9-C216-73AE-9E55-801DE797A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" y="1641679"/>
            <a:ext cx="2933700" cy="6096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88CC197-0BF1-703C-9375-7B7B76C14C3C}"/>
              </a:ext>
            </a:extLst>
          </p:cNvPr>
          <p:cNvSpPr txBox="1"/>
          <p:nvPr/>
        </p:nvSpPr>
        <p:spPr>
          <a:xfrm>
            <a:off x="127871" y="1214070"/>
            <a:ext cx="313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 de la table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D5BDB0-08DC-5C47-C611-98B1115A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1" y="3774689"/>
            <a:ext cx="2409825" cy="6000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C5B5107-BD8F-8AEE-7D52-09266EFFF1AF}"/>
              </a:ext>
            </a:extLst>
          </p:cNvPr>
          <p:cNvSpPr txBox="1"/>
          <p:nvPr/>
        </p:nvSpPr>
        <p:spPr>
          <a:xfrm>
            <a:off x="175042" y="2617156"/>
            <a:ext cx="313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Vérifications des erreurs sur le genre du client 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9240F0-358C-AE1C-5DC2-26D1C1A47F3F}"/>
              </a:ext>
            </a:extLst>
          </p:cNvPr>
          <p:cNvSpPr txBox="1"/>
          <p:nvPr/>
        </p:nvSpPr>
        <p:spPr>
          <a:xfrm>
            <a:off x="6346256" y="706481"/>
            <a:ext cx="44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Vérifications des erreurs sur les dates de naissance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35E9307-B275-4042-276C-B1D21E98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56" y="1398736"/>
            <a:ext cx="4324710" cy="27146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51391B-B8E3-D85F-3BFB-0DBA9BBA5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210" y="4634164"/>
            <a:ext cx="4953000" cy="18859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D77CEA1-0FDE-66DF-9A74-F43912E42C72}"/>
              </a:ext>
            </a:extLst>
          </p:cNvPr>
          <p:cNvSpPr txBox="1"/>
          <p:nvPr/>
        </p:nvSpPr>
        <p:spPr>
          <a:xfrm>
            <a:off x="6281468" y="4159285"/>
            <a:ext cx="446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la variable « </a:t>
            </a:r>
            <a:r>
              <a:rPr lang="fr-FR" dirty="0" err="1"/>
              <a:t>age</a:t>
            </a:r>
            <a:r>
              <a:rPr lang="fr-FR" dirty="0"/>
              <a:t> » de client :</a:t>
            </a:r>
          </a:p>
        </p:txBody>
      </p:sp>
    </p:spTree>
    <p:extLst>
      <p:ext uri="{BB962C8B-B14F-4D97-AF65-F5344CB8AC3E}">
        <p14:creationId xmlns:p14="http://schemas.microsoft.com/office/powerpoint/2010/main" val="3472368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8" y="175344"/>
            <a:ext cx="10515600" cy="1325563"/>
          </a:xfrm>
        </p:spPr>
        <p:txBody>
          <a:bodyPr>
            <a:noAutofit/>
          </a:bodyPr>
          <a:lstStyle/>
          <a:p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 coefficient de corrélation entre </a:t>
            </a:r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l’age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 et la valeur du panier moyen pour les clients de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mois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 de 30 ans selon le test </a:t>
            </a:r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b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C88371-49CA-3927-8F79-BCB28839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8" y="2000017"/>
            <a:ext cx="6215527" cy="5331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3E528C-1ECD-262C-901C-B08C7F01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52" y="2520734"/>
            <a:ext cx="8841447" cy="440243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136DF53-76D9-23D3-A35D-6F6FA104A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68" y="797826"/>
            <a:ext cx="4304686" cy="10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9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8" y="175344"/>
            <a:ext cx="10515600" cy="1325563"/>
          </a:xfrm>
        </p:spPr>
        <p:txBody>
          <a:bodyPr>
            <a:noAutofit/>
          </a:bodyPr>
          <a:lstStyle/>
          <a:p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 coefficient de corrélation entre </a:t>
            </a:r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l’age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 et la valeur du panier moyen pour les clients </a:t>
            </a:r>
            <a:r>
              <a:rPr lang="fr-FR" sz="2800" b="1" dirty="0">
                <a:solidFill>
                  <a:srgbClr val="000000"/>
                </a:solidFill>
                <a:latin typeface="Helvetica Neue"/>
              </a:rPr>
              <a:t>ente 30 et 50 ans 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selon le test </a:t>
            </a:r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b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7E7352-235A-7E82-C127-2210D3C8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5" y="1922362"/>
            <a:ext cx="9198993" cy="904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24F169C-EBAC-B321-5752-FE7D64DC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18" y="2756361"/>
            <a:ext cx="8431782" cy="41016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2B8571-496B-3F44-2EF9-4BA8FBF9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366" y="838125"/>
            <a:ext cx="4304686" cy="10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98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18" y="175344"/>
            <a:ext cx="10515600" cy="1325563"/>
          </a:xfrm>
        </p:spPr>
        <p:txBody>
          <a:bodyPr>
            <a:noAutofit/>
          </a:bodyPr>
          <a:lstStyle/>
          <a:p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Le coefficient de corrélation entre </a:t>
            </a:r>
            <a:r>
              <a:rPr lang="fr-FR" sz="2800" b="1" i="0" dirty="0" err="1">
                <a:solidFill>
                  <a:srgbClr val="000000"/>
                </a:solidFill>
                <a:effectLst/>
                <a:latin typeface="Helvetica Neue"/>
              </a:rPr>
              <a:t>l’age</a:t>
            </a:r>
            <a: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  <a:t> et la valeur du panier moyen pour les clients de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50 ans ou plus</a:t>
            </a:r>
            <a:br>
              <a:rPr lang="fr-FR" sz="2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0D6BCC-9394-7E3F-E798-A4007A8E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4" y="2454546"/>
            <a:ext cx="9530752" cy="8516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D4F697-FDFC-5026-3D12-5314B9F0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55" y="3373174"/>
            <a:ext cx="7019925" cy="3390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C947446-4801-F038-9E6A-1032EA84F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387" y="1115619"/>
            <a:ext cx="4304686" cy="10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3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95806-47C4-2180-F904-CF935B23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32" y="1350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 lien entre l’âge des clients et la fréquence d’achat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77DC7-2EB5-EA8F-EA4B-0B99DD2D6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32" y="1460650"/>
            <a:ext cx="10515600" cy="3859742"/>
          </a:xfrm>
        </p:spPr>
        <p:txBody>
          <a:bodyPr/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test de normalité d’Anderson sur la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frequence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d'achat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604ECA-E8DA-2733-7C31-E874E53B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43" y="2101833"/>
            <a:ext cx="7424199" cy="25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6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0DCE4-2E8A-B19F-C3F4-488146FE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statistique </a:t>
            </a:r>
            <a:r>
              <a:rPr lang="fr-FR" dirty="0" err="1"/>
              <a:t>spearmanr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FB7D09-18B7-0C81-A394-DF9823E2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5" y="1690687"/>
            <a:ext cx="3839205" cy="7049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C268B8-5E0B-16CB-CD64-383A97BE7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90" y="2368273"/>
            <a:ext cx="6543386" cy="6107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9D0FA93-0D45-1245-CF67-07C3DEDE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188" y="2978989"/>
            <a:ext cx="5452433" cy="36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65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75" y="-48943"/>
            <a:ext cx="10515600" cy="1325563"/>
          </a:xfrm>
        </p:spPr>
        <p:txBody>
          <a:bodyPr>
            <a:noAutofit/>
          </a:bodyPr>
          <a:lstStyle/>
          <a:p>
            <a:r>
              <a:rPr lang="fr-FR" sz="2000" b="1" i="0" dirty="0">
                <a:solidFill>
                  <a:srgbClr val="000000"/>
                </a:solidFill>
                <a:effectLst/>
                <a:latin typeface="Helvetica Neue"/>
              </a:rPr>
              <a:t> Le coefficient de corrélation entre l'âge et la moyenne de la fréquence d'achat pour les clients de moins de 30 ans avec le test de </a:t>
            </a:r>
            <a:r>
              <a:rPr lang="fr-FR" sz="20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endParaRPr lang="fr-FR" sz="4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E25E0-78CB-EEC3-50E6-4FE229B1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1"/>
          <a:stretch/>
        </p:blipFill>
        <p:spPr>
          <a:xfrm>
            <a:off x="379875" y="2404542"/>
            <a:ext cx="7573680" cy="6627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215317-3C0B-FF38-8285-2F722F53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387" y="3335474"/>
            <a:ext cx="6886575" cy="34766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2FB4DFF-C5E8-6725-D864-548BF200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8" y="1213112"/>
            <a:ext cx="3839205" cy="7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15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0" y="0"/>
            <a:ext cx="10515600" cy="1325563"/>
          </a:xfrm>
        </p:spPr>
        <p:txBody>
          <a:bodyPr>
            <a:no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 Le coefficient de corrélation entre l'âge et la moyenne de la fréquence d'achat pour les clients entre 30 et 50 ans avec le test de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0C7C39-4385-00CB-FBEF-0D4AB1765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2" y="1804889"/>
            <a:ext cx="8995219" cy="11364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C68D3A7-0569-AC6D-F0AA-899A9B9F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71" y="2775992"/>
            <a:ext cx="8712858" cy="40820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86D5465-60B0-90A2-410D-92CF8B779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87" y="993423"/>
            <a:ext cx="3839205" cy="7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6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2D930-21D0-A365-F493-7594788B1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0" y="0"/>
            <a:ext cx="10515600" cy="1325563"/>
          </a:xfrm>
        </p:spPr>
        <p:txBody>
          <a:bodyPr>
            <a:no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 Le coefficient de corrélation entre l'âge et la moyenne de la fréquence d'achat pour les clients de 50 ans </a:t>
            </a:r>
            <a:r>
              <a:rPr lang="fr-FR" sz="2400" b="1" dirty="0">
                <a:solidFill>
                  <a:srgbClr val="000000"/>
                </a:solidFill>
                <a:latin typeface="Helvetica Neue"/>
              </a:rPr>
              <a:t>et plus 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Helvetica Neue"/>
              </a:rPr>
              <a:t>avec le test de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Helvetica Neue"/>
              </a:rPr>
              <a:t>spearmanr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EC2FDE-1D1B-5490-7EA1-9CA2F2AAB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67"/>
          <a:stretch/>
        </p:blipFill>
        <p:spPr>
          <a:xfrm>
            <a:off x="301212" y="1637070"/>
            <a:ext cx="8372475" cy="10816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5D6BE4F-AAAA-9490-2D6A-915979BC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80" y="2476425"/>
            <a:ext cx="9094839" cy="44331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B8247C-0030-6719-2A8A-903C1649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324" y="932167"/>
            <a:ext cx="3839205" cy="7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69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7E7D8-5A6A-5ABF-DB06-43D47D25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le lien entre l’âge des clients et les catégories des livres achetés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463B5B-E66F-2DEA-919A-7FA6AB05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1" y="1853844"/>
            <a:ext cx="10730149" cy="46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3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0DCE4-2E8A-B19F-C3F4-488146FE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statistique </a:t>
            </a:r>
            <a:r>
              <a:rPr lang="fr-FR" dirty="0" err="1"/>
              <a:t>Kruskall</a:t>
            </a:r>
            <a:r>
              <a:rPr lang="fr-FR" dirty="0"/>
              <a:t>-Wallis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F6941D-8D17-5F24-FCBA-5B4B54B4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98" y="1485998"/>
            <a:ext cx="5800634" cy="7108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767B82-E2CE-8F89-B058-D10A487B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2892"/>
            <a:ext cx="10415316" cy="7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3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E52D-9F21-4BAE-467B-F2D61F8B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742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Nettoyage et préparation des données </a:t>
            </a:r>
            <a:br>
              <a:rPr lang="fr-FR" dirty="0"/>
            </a:br>
            <a:r>
              <a:rPr lang="fr-FR" dirty="0"/>
              <a:t>Table « transactions »</a:t>
            </a:r>
            <a:br>
              <a:rPr lang="fr-FR" dirty="0"/>
            </a:b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2272E70-752A-C8E7-563A-CEAEF462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5" y="2228870"/>
            <a:ext cx="3086100" cy="7239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88CC197-0BF1-703C-9375-7B7B76C14C3C}"/>
              </a:ext>
            </a:extLst>
          </p:cNvPr>
          <p:cNvSpPr txBox="1"/>
          <p:nvPr/>
        </p:nvSpPr>
        <p:spPr>
          <a:xfrm>
            <a:off x="0" y="4537526"/>
            <a:ext cx="582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trouvé 200 lignes teste sur 679532 observations, On peux donc virer les lignes de test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117195F-7224-8CB9-9DEA-6309A1522700}"/>
              </a:ext>
            </a:extLst>
          </p:cNvPr>
          <p:cNvSpPr txBox="1"/>
          <p:nvPr/>
        </p:nvSpPr>
        <p:spPr>
          <a:xfrm>
            <a:off x="370575" y="140348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Composition de la table transactions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852089-EADF-9DB6-7DA3-F506C5D6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97655"/>
            <a:ext cx="3825749" cy="1362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226387-8CC5-6EE4-AF08-FB12AB34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" y="5178350"/>
            <a:ext cx="5759859" cy="16796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A4A4B13-E659-6901-79A2-42686BEDE24F}"/>
              </a:ext>
            </a:extLst>
          </p:cNvPr>
          <p:cNvSpPr txBox="1"/>
          <p:nvPr/>
        </p:nvSpPr>
        <p:spPr>
          <a:xfrm>
            <a:off x="6137787" y="1200069"/>
            <a:ext cx="582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Convertir le type de la variable date à date et création d’une variable ‘</a:t>
            </a:r>
            <a:r>
              <a:rPr lang="fr-FR" dirty="0" err="1"/>
              <a:t>hour</a:t>
            </a:r>
            <a:r>
              <a:rPr lang="fr-FR" dirty="0"/>
              <a:t>’ 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448387E-74F9-8602-6577-4BD4F903A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973" y="1925391"/>
            <a:ext cx="4400550" cy="16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8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2AE836-69DE-E719-681A-B1881A18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40" y="261887"/>
            <a:ext cx="11417710" cy="733630"/>
          </a:xfrm>
        </p:spPr>
        <p:txBody>
          <a:bodyPr>
            <a:normAutofit fontScale="90000"/>
          </a:bodyPr>
          <a:lstStyle/>
          <a:p>
            <a:r>
              <a:rPr lang="fr-FR" sz="4000" b="1" i="0" dirty="0">
                <a:solidFill>
                  <a:srgbClr val="000000"/>
                </a:solidFill>
                <a:effectLst/>
                <a:latin typeface="Helvetica Neue"/>
              </a:rPr>
              <a:t>Lien entre la tranche </a:t>
            </a:r>
            <a:r>
              <a:rPr lang="fr-FR" sz="4000" b="1" i="0" dirty="0" err="1">
                <a:solidFill>
                  <a:srgbClr val="000000"/>
                </a:solidFill>
                <a:effectLst/>
                <a:latin typeface="Helvetica Neue"/>
              </a:rPr>
              <a:t>d'age</a:t>
            </a:r>
            <a:r>
              <a:rPr lang="fr-FR" sz="4000" b="1" i="0" dirty="0">
                <a:solidFill>
                  <a:srgbClr val="000000"/>
                </a:solidFill>
                <a:effectLst/>
                <a:latin typeface="Helvetica Neue"/>
              </a:rPr>
              <a:t> et la </a:t>
            </a:r>
            <a:r>
              <a:rPr lang="fr-FR" sz="4000" b="1" i="0" dirty="0" err="1">
                <a:solidFill>
                  <a:srgbClr val="000000"/>
                </a:solidFill>
                <a:effectLst/>
                <a:latin typeface="Helvetica Neue"/>
              </a:rPr>
              <a:t>categorie</a:t>
            </a:r>
            <a:r>
              <a:rPr lang="fr-FR" sz="4000" b="1" i="0" dirty="0">
                <a:solidFill>
                  <a:srgbClr val="000000"/>
                </a:solidFill>
                <a:effectLst/>
                <a:latin typeface="Helvetica Neue"/>
              </a:rPr>
              <a:t> des livres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526538-DD82-E50E-371D-EDF0B202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0" y="628702"/>
            <a:ext cx="7334250" cy="15533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0B87448-74BB-49ED-17DC-BC574011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242" y="2035631"/>
            <a:ext cx="6712514" cy="35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5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93A9889-6D8B-BEF4-13EA-E16CF01C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64"/>
          <a:stretch/>
        </p:blipFill>
        <p:spPr>
          <a:xfrm>
            <a:off x="206025" y="368701"/>
            <a:ext cx="11863152" cy="6549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553934-51A5-AF0C-5C55-684EDE385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42" y="1453848"/>
            <a:ext cx="7019705" cy="51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24CB9-461C-87A8-0461-3C181A84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" y="-100701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Rapprochement des tables transactions et </a:t>
            </a:r>
            <a:r>
              <a:rPr lang="fr-FR" sz="4000" dirty="0" err="1"/>
              <a:t>products</a:t>
            </a:r>
            <a:r>
              <a:rPr lang="fr-FR" sz="4000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C73BF5-963C-2894-3195-351B32E8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0" y="925812"/>
            <a:ext cx="10515600" cy="8339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2B1F4FF-0CDD-4587-DB3B-056044EB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" y="3286615"/>
            <a:ext cx="4757469" cy="35713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85937C0-8FBA-ADDC-BADF-A364AE1E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449" y="1903564"/>
            <a:ext cx="5112589" cy="16734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4695F1-E904-70B2-6AFC-ABAC55E90C84}"/>
              </a:ext>
            </a:extLst>
          </p:cNvPr>
          <p:cNvSpPr txBox="1"/>
          <p:nvPr/>
        </p:nvSpPr>
        <p:spPr>
          <a:xfrm>
            <a:off x="5727939" y="3640293"/>
            <a:ext cx="61736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On remarque que le produits 0_2245 est vendu 221 fois alors qu'il est pas géré par le stock (pas d'information sur le produit) on suppose que c est un bon d'achat et on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véréfie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 avec le service facturation</a:t>
            </a:r>
            <a:br>
              <a:rPr lang="fr-FR" dirty="0"/>
            </a:b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le service facturation confirme que c est un bon d'achat donc on peux le virée de notre base de données .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311C2A-E208-F55D-B18A-EA5EC36A913D}"/>
              </a:ext>
            </a:extLst>
          </p:cNvPr>
          <p:cNvSpPr txBox="1"/>
          <p:nvPr/>
        </p:nvSpPr>
        <p:spPr>
          <a:xfrm>
            <a:off x="77234" y="1809287"/>
            <a:ext cx="4829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l’ensemble des 22 produits de différentes catégories qui ne sont jamais vendu, il faut vérifier leur état de stock et la disponibilité , je partage la liste avec le service logistique, achat sous le nom « invendu »</a:t>
            </a:r>
          </a:p>
        </p:txBody>
      </p:sp>
    </p:spTree>
    <p:extLst>
      <p:ext uri="{BB962C8B-B14F-4D97-AF65-F5344CB8AC3E}">
        <p14:creationId xmlns:p14="http://schemas.microsoft.com/office/powerpoint/2010/main" val="1406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3024B-7AB4-FA6D-6918-59E27A9A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7" y="-284731"/>
            <a:ext cx="10515600" cy="1325563"/>
          </a:xfrm>
        </p:spPr>
        <p:txBody>
          <a:bodyPr/>
          <a:lstStyle/>
          <a:p>
            <a:r>
              <a:rPr lang="fr-FR" sz="4400" dirty="0"/>
              <a:t>Rapprochement des tables </a:t>
            </a:r>
            <a:r>
              <a:rPr lang="fr-FR" sz="4400" dirty="0" err="1"/>
              <a:t>df</a:t>
            </a:r>
            <a:r>
              <a:rPr lang="fr-FR" sz="4400" dirty="0"/>
              <a:t> et </a:t>
            </a:r>
            <a:r>
              <a:rPr lang="fr-FR" sz="4400" dirty="0" err="1"/>
              <a:t>customers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0CA8E5-C152-EF93-9335-63888ED0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7" y="846916"/>
            <a:ext cx="8793278" cy="5505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577DBD-E7EC-3A50-D68C-0B0016AA12D3}"/>
              </a:ext>
            </a:extLst>
          </p:cNvPr>
          <p:cNvSpPr txBox="1"/>
          <p:nvPr/>
        </p:nvSpPr>
        <p:spPr>
          <a:xfrm>
            <a:off x="205596" y="1825331"/>
            <a:ext cx="11330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Helvetica Neue"/>
              </a:rPr>
              <a:t>liste des comptes clients qui n’ont pas encore effectuer un achat </a:t>
            </a:r>
          </a:p>
          <a:p>
            <a:r>
              <a:rPr lang="fr-FR" dirty="0">
                <a:solidFill>
                  <a:srgbClr val="000000"/>
                </a:solidFill>
                <a:latin typeface="Helvetica Neue"/>
              </a:rPr>
              <a:t>on propose d’élaborer une liste séparer pour les prospects pour mieux cibler nos compagnes de prospection</a:t>
            </a:r>
          </a:p>
          <a:p>
            <a:r>
              <a:rPr lang="fr-FR" dirty="0">
                <a:solidFill>
                  <a:srgbClr val="000000"/>
                </a:solidFill>
                <a:latin typeface="Helvetica Neue"/>
              </a:rPr>
              <a:t>je partage avec le service marketing la liste sous le nom prospects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9E44ED2-D5BA-B562-D81D-FA0B88D6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86" y="1439955"/>
            <a:ext cx="2409825" cy="3429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BBB021D-29E4-2892-FECC-4A5D477F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69" y="2729564"/>
            <a:ext cx="5610225" cy="22574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E8C209A-1F9C-EA35-92C6-9D4ECECF9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6" y="5463207"/>
            <a:ext cx="5534025" cy="92392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C14B8EA-4BDF-5447-46FD-8DB06DBD30AE}"/>
              </a:ext>
            </a:extLst>
          </p:cNvPr>
          <p:cNvSpPr txBox="1"/>
          <p:nvPr/>
        </p:nvSpPr>
        <p:spPr>
          <a:xfrm>
            <a:off x="77009" y="5035950"/>
            <a:ext cx="1072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 On ‘a aucune transactions sans le compte client , </a:t>
            </a:r>
            <a:r>
              <a:rPr lang="fr-FR" dirty="0">
                <a:solidFill>
                  <a:srgbClr val="000000"/>
                </a:solidFill>
                <a:latin typeface="Helvetica Neue"/>
              </a:rPr>
              <a:t>donc 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chaque achat nécessite d’avoir un compte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6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BF4643-8913-EE41-75F9-5C7B5613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295" y="1064828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Dataframe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finale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EAFA36-FB4D-AFC1-0182-DE8E071B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50" y="976999"/>
            <a:ext cx="7834283" cy="491323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5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A11079-8FDA-391B-DB57-6E5B3A87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Analyse de l'evolutions du CA dans le temps</a:t>
            </a:r>
            <a:br>
              <a:rPr lang="en-US" sz="4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FA7809-830F-9171-1A3A-62C1CE2B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70"/>
            <a:ext cx="5850384" cy="4369459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8E800-1508-6B7E-4D0F-52F0A70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du CA par catégorie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B8874B-92EC-3500-E0E0-A952087D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35" y="1988476"/>
            <a:ext cx="12078130" cy="3328522"/>
          </a:xfrm>
        </p:spPr>
      </p:pic>
    </p:spTree>
    <p:extLst>
      <p:ext uri="{BB962C8B-B14F-4D97-AF65-F5344CB8AC3E}">
        <p14:creationId xmlns:p14="http://schemas.microsoft.com/office/powerpoint/2010/main" val="65964188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696</Words>
  <Application>Microsoft Office PowerPoint</Application>
  <PresentationFormat>Grand écran</PresentationFormat>
  <Paragraphs>57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Avenir Next LT Pro</vt:lpstr>
      <vt:lpstr>Calibri</vt:lpstr>
      <vt:lpstr>Helvetica Neue</vt:lpstr>
      <vt:lpstr>Tw Cen MT</vt:lpstr>
      <vt:lpstr>ShapesVTI</vt:lpstr>
      <vt:lpstr>Analyse marketing </vt:lpstr>
      <vt:lpstr>Nettoyage et préparation des données: Table « Products »  </vt:lpstr>
      <vt:lpstr>Nettoyage et préparation des données Table «Costumers»  </vt:lpstr>
      <vt:lpstr>Nettoyage et préparation des données  Table « transactions » </vt:lpstr>
      <vt:lpstr>Rapprochement des tables transactions et products </vt:lpstr>
      <vt:lpstr>Rapprochement des tables df et customers</vt:lpstr>
      <vt:lpstr>Dataframe finale df</vt:lpstr>
      <vt:lpstr>Analyse de l'evolutions du CA dans le temps </vt:lpstr>
      <vt:lpstr>Evolution du CA par catégorie</vt:lpstr>
      <vt:lpstr>Evolution des vente de la catégorie 1 en Octobre 2021</vt:lpstr>
      <vt:lpstr> moyenne mobile</vt:lpstr>
      <vt:lpstr>Calcul du chiffre d'affaires total , nombre des ventes et panier moyen  </vt:lpstr>
      <vt:lpstr>le nombre des ventes et le CA par catégorie de produit </vt:lpstr>
      <vt:lpstr>le nombre des ventes et le CA par genre </vt:lpstr>
      <vt:lpstr>les 5 top/flop produits </vt:lpstr>
      <vt:lpstr>Les top/flop produits par catégorie </vt:lpstr>
      <vt:lpstr>Les profils des clients par rapport au montant totale d’achats </vt:lpstr>
      <vt:lpstr>La proportion des clients Professionnels et particuliers </vt:lpstr>
      <vt:lpstr>Analyse des profils des clients professionnels </vt:lpstr>
      <vt:lpstr>Analyse des profils des clients particuliers </vt:lpstr>
      <vt:lpstr>Présentation PowerPoint</vt:lpstr>
      <vt:lpstr>En quel moment de la journée on réalise le plus de vente </vt:lpstr>
      <vt:lpstr>le lien entre le genre d’un client et les catégories des livres achetés </vt:lpstr>
      <vt:lpstr>le lien entre l’âge et le montant total des achats Les tests de normalité:  </vt:lpstr>
      <vt:lpstr>Exécution du test spearmanr </vt:lpstr>
      <vt:lpstr>Exécution du test spearmanr( &lt;50ans)</vt:lpstr>
      <vt:lpstr>Exécution du test spearmanr( &gt;50ans)</vt:lpstr>
      <vt:lpstr>lien entre l’âge des clients et la taille du panier moyen </vt:lpstr>
      <vt:lpstr>Test statistique spearmanr</vt:lpstr>
      <vt:lpstr>Le coefficient de corrélation entre l’age et la valeur du panier moyen pour les clients de mois de 30 ans selon le test spearmanr </vt:lpstr>
      <vt:lpstr>Le coefficient de corrélation entre l’age et la valeur du panier moyen pour les clients ente 30 et 50 ans selon le test spearmanr </vt:lpstr>
      <vt:lpstr>Le coefficient de corrélation entre l’age et la valeur du panier moyen pour les clients de 50 ans ou plus </vt:lpstr>
      <vt:lpstr>le lien entre l’âge des clients et la fréquence d’achat </vt:lpstr>
      <vt:lpstr>Test statistique spearmanr</vt:lpstr>
      <vt:lpstr> Le coefficient de corrélation entre l'âge et la moyenne de la fréquence d'achat pour les clients de moins de 30 ans avec le test de spearmanr</vt:lpstr>
      <vt:lpstr> Le coefficient de corrélation entre l'âge et la moyenne de la fréquence d'achat pour les clients entre 30 et 50 ans avec le test de spearmanr</vt:lpstr>
      <vt:lpstr> Le coefficient de corrélation entre l'âge et la moyenne de la fréquence d'achat pour les clients de 50 ans et plus avec le test de spearmanr</vt:lpstr>
      <vt:lpstr>le lien entre l’âge des clients et les catégories des livres achetés </vt:lpstr>
      <vt:lpstr>Test statistique Kruskall-Wallis</vt:lpstr>
      <vt:lpstr>Lien entre la tranche d'age et la categorie des livres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marketing</dc:title>
  <dc:creator>hind moussaif</dc:creator>
  <cp:lastModifiedBy>hind moussaif</cp:lastModifiedBy>
  <cp:revision>1</cp:revision>
  <dcterms:created xsi:type="dcterms:W3CDTF">2022-09-15T10:54:55Z</dcterms:created>
  <dcterms:modified xsi:type="dcterms:W3CDTF">2022-09-18T08:36:01Z</dcterms:modified>
</cp:coreProperties>
</file>