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0FFB-058C-4ED6-B7DE-450F8261A51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C13F-45FF-4B03-A080-6B87D933E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7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0FFB-058C-4ED6-B7DE-450F8261A51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C13F-45FF-4B03-A080-6B87D933E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1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0FFB-058C-4ED6-B7DE-450F8261A51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C13F-45FF-4B03-A080-6B87D933E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63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0FFB-058C-4ED6-B7DE-450F8261A51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C13F-45FF-4B03-A080-6B87D933E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23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0FFB-058C-4ED6-B7DE-450F8261A51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C13F-45FF-4B03-A080-6B87D933E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09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0FFB-058C-4ED6-B7DE-450F8261A51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C13F-45FF-4B03-A080-6B87D933E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0FFB-058C-4ED6-B7DE-450F8261A51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C13F-45FF-4B03-A080-6B87D933E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7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0FFB-058C-4ED6-B7DE-450F8261A51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C13F-45FF-4B03-A080-6B87D933E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4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0FFB-058C-4ED6-B7DE-450F8261A51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C13F-45FF-4B03-A080-6B87D933E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9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0FFB-058C-4ED6-B7DE-450F8261A51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C13F-45FF-4B03-A080-6B87D933E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52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0FFB-058C-4ED6-B7DE-450F8261A51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C13F-45FF-4B03-A080-6B87D933E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16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0FFB-058C-4ED6-B7DE-450F8261A51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0C13F-45FF-4B03-A080-6B87D933E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60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99" y="1056944"/>
            <a:ext cx="8430802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1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2" y="1056944"/>
            <a:ext cx="8421275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Jaiswar</dc:creator>
  <cp:lastModifiedBy>Prince Jaiswar</cp:lastModifiedBy>
  <cp:revision>1</cp:revision>
  <dcterms:created xsi:type="dcterms:W3CDTF">2020-08-15T05:15:39Z</dcterms:created>
  <dcterms:modified xsi:type="dcterms:W3CDTF">2020-08-15T05:15:59Z</dcterms:modified>
</cp:coreProperties>
</file>