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6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7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2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1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6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5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67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A6DE-FBFA-4EBE-A2C0-A6658F5D1E85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0DE6D-0271-40E9-B0C0-9A02E1B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94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69" y="238531"/>
            <a:ext cx="11125200" cy="45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9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</dc:creator>
  <cp:lastModifiedBy>Pankaj</cp:lastModifiedBy>
  <cp:revision>1</cp:revision>
  <dcterms:created xsi:type="dcterms:W3CDTF">2020-10-29T07:40:28Z</dcterms:created>
  <dcterms:modified xsi:type="dcterms:W3CDTF">2020-10-29T07:40:50Z</dcterms:modified>
</cp:coreProperties>
</file>