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9" r:id="rId2"/>
    <p:sldId id="26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0" y="84"/>
      </p:cViewPr>
      <p:guideLst>
        <p:guide orient="horz" pos="2160"/>
        <p:guide pos="3953"/>
        <p:guide pos="211"/>
        <p:guide pos="74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F829-C2C8-45B5-ABBB-D7721EAE9208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3C476-D406-4E0A-BDBA-5B2648FE5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2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-413" r="2860" b="24685"/>
          <a:stretch/>
        </p:blipFill>
        <p:spPr>
          <a:xfrm>
            <a:off x="0" y="-152400"/>
            <a:ext cx="12192000" cy="707241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64229" y="5900342"/>
            <a:ext cx="4891315" cy="805755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the master title </a:t>
            </a:r>
            <a:endParaRPr lang="en-IN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52810" y="5900342"/>
            <a:ext cx="0" cy="8057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5775382"/>
            <a:ext cx="1710690" cy="10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8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50663" y="2043169"/>
            <a:ext cx="11463966" cy="3802553"/>
          </a:xfrm>
          <a:prstGeom prst="rect">
            <a:avLst/>
          </a:prstGeo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1800" baseline="0">
                <a:latin typeface="+mn-lt"/>
              </a:defRPr>
            </a:lvl1pPr>
            <a:lvl2pPr marL="36036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539750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720725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0011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25227" y="6552096"/>
            <a:ext cx="4231812" cy="305757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/>
                </a:solidFill>
                <a:latin typeface="Aller" charset="0"/>
                <a:ea typeface="Aller" charset="0"/>
                <a:cs typeface="Aller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512550" y="6781800"/>
            <a:ext cx="32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350663" y="450182"/>
            <a:ext cx="11463966" cy="42446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85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25227" y="6552096"/>
            <a:ext cx="4231812" cy="305757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/>
                </a:solidFill>
                <a:latin typeface="Aller" charset="0"/>
                <a:ea typeface="Aller" charset="0"/>
                <a:cs typeface="Aller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512550" y="6781800"/>
            <a:ext cx="32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6"/>
          <p:cNvSpPr>
            <a:spLocks noGrp="1"/>
          </p:cNvSpPr>
          <p:nvPr>
            <p:ph type="title" hasCustomPrompt="1"/>
          </p:nvPr>
        </p:nvSpPr>
        <p:spPr>
          <a:xfrm>
            <a:off x="350663" y="450182"/>
            <a:ext cx="11463966" cy="42446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52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54567"/>
            <a:ext cx="12192000" cy="303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51056" y="6554567"/>
            <a:ext cx="25356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© </a:t>
            </a:r>
            <a:r>
              <a:rPr lang="en-IN" sz="1200" dirty="0" err="1" smtClean="0">
                <a:solidFill>
                  <a:schemeClr val="bg1"/>
                </a:solidFill>
              </a:rPr>
              <a:t>Hinduja</a:t>
            </a:r>
            <a:r>
              <a:rPr lang="en-IN" sz="1200" baseline="0" dirty="0" smtClean="0">
                <a:solidFill>
                  <a:schemeClr val="bg1"/>
                </a:solidFill>
              </a:rPr>
              <a:t> Tech Limited 2019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49" y="148107"/>
            <a:ext cx="2445200" cy="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 Light" panose="020F0302020204030204" pitchFamily="34" charset="0"/>
              </a:rPr>
              <a:t>Automotive</a:t>
            </a:r>
            <a:br>
              <a:rPr lang="en-IN" dirty="0">
                <a:latin typeface="Calibri Light" panose="020F0302020204030204" pitchFamily="34" charset="0"/>
              </a:rPr>
            </a:br>
            <a:r>
              <a:rPr lang="en-IN" sz="2400" dirty="0" smtClean="0">
                <a:latin typeface="Calibri Light" panose="020F0302020204030204" pitchFamily="34" charset="0"/>
              </a:rPr>
              <a:t>Services</a:t>
            </a:r>
            <a:endParaRPr lang="en-IN" dirty="0"/>
          </a:p>
        </p:txBody>
      </p:sp>
      <p:sp>
        <p:nvSpPr>
          <p:cNvPr id="5" name="Полилиния 5"/>
          <p:cNvSpPr/>
          <p:nvPr/>
        </p:nvSpPr>
        <p:spPr>
          <a:xfrm rot="2700000">
            <a:off x="1705861" y="1385093"/>
            <a:ext cx="3043884" cy="3043884"/>
          </a:xfrm>
          <a:custGeom>
            <a:avLst/>
            <a:gdLst>
              <a:gd name="connsiteX0" fmla="*/ 1452079 w 6668160"/>
              <a:gd name="connsiteY0" fmla="*/ 1452079 h 6668160"/>
              <a:gd name="connsiteX1" fmla="*/ 1452079 w 6668160"/>
              <a:gd name="connsiteY1" fmla="*/ 5216082 h 6668160"/>
              <a:gd name="connsiteX2" fmla="*/ 5216082 w 6668160"/>
              <a:gd name="connsiteY2" fmla="*/ 5216082 h 6668160"/>
              <a:gd name="connsiteX3" fmla="*/ 5216082 w 6668160"/>
              <a:gd name="connsiteY3" fmla="*/ 1452079 h 6668160"/>
              <a:gd name="connsiteX4" fmla="*/ 0 w 6668160"/>
              <a:gd name="connsiteY4" fmla="*/ 0 h 6668160"/>
              <a:gd name="connsiteX5" fmla="*/ 6668160 w 6668160"/>
              <a:gd name="connsiteY5" fmla="*/ 0 h 6668160"/>
              <a:gd name="connsiteX6" fmla="*/ 6668160 w 6668160"/>
              <a:gd name="connsiteY6" fmla="*/ 6668160 h 6668160"/>
              <a:gd name="connsiteX7" fmla="*/ 0 w 6668160"/>
              <a:gd name="connsiteY7" fmla="*/ 6668160 h 66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8160" h="6668160">
                <a:moveTo>
                  <a:pt x="1452079" y="1452079"/>
                </a:moveTo>
                <a:lnTo>
                  <a:pt x="1452079" y="5216082"/>
                </a:lnTo>
                <a:lnTo>
                  <a:pt x="5216082" y="5216082"/>
                </a:lnTo>
                <a:lnTo>
                  <a:pt x="5216082" y="1452079"/>
                </a:lnTo>
                <a:close/>
                <a:moveTo>
                  <a:pt x="0" y="0"/>
                </a:moveTo>
                <a:lnTo>
                  <a:pt x="6668160" y="0"/>
                </a:lnTo>
                <a:lnTo>
                  <a:pt x="6668160" y="6668160"/>
                </a:lnTo>
                <a:lnTo>
                  <a:pt x="0" y="6668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442959" y="7048328"/>
            <a:ext cx="15985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750609"/>
            <a:ext cx="9751436" cy="58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9" y="785728"/>
            <a:ext cx="9519805" cy="56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6" y="862947"/>
            <a:ext cx="9330170" cy="53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5</a:t>
            </a:fld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-2040793" y="2802283"/>
            <a:ext cx="16273586" cy="1253434"/>
            <a:chOff x="1008001" y="6231956"/>
            <a:chExt cx="16273586" cy="1253434"/>
          </a:xfrm>
        </p:grpSpPr>
        <p:sp>
          <p:nvSpPr>
            <p:cNvPr id="5" name="TextBox 4"/>
            <p:cNvSpPr txBox="1"/>
            <p:nvPr/>
          </p:nvSpPr>
          <p:spPr>
            <a:xfrm>
              <a:off x="1008001" y="6231956"/>
              <a:ext cx="162735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b="1" dirty="0" smtClean="0">
                  <a:solidFill>
                    <a:schemeClr val="accent1"/>
                  </a:solidFill>
                </a:rPr>
                <a:t>THANK</a:t>
              </a:r>
              <a:r>
                <a:rPr lang="en-IN" sz="6600" dirty="0" smtClean="0">
                  <a:solidFill>
                    <a:schemeClr val="accent2"/>
                  </a:solidFill>
                </a:rPr>
                <a:t> </a:t>
              </a:r>
              <a:r>
                <a:rPr lang="en-IN" sz="6600" b="1" dirty="0" smtClean="0">
                  <a:solidFill>
                    <a:schemeClr val="accent1"/>
                  </a:solidFill>
                </a:rPr>
                <a:t>YOU</a:t>
              </a:r>
              <a:r>
                <a:rPr lang="en-IN" sz="6600" dirty="0" smtClean="0">
                  <a:solidFill>
                    <a:schemeClr val="accent1"/>
                  </a:solidFill>
                </a:rPr>
                <a:t>…</a:t>
              </a:r>
              <a:endParaRPr lang="en-IN" sz="6600" dirty="0">
                <a:solidFill>
                  <a:schemeClr val="accent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 flipH="1">
              <a:off x="3062148" y="6231956"/>
              <a:ext cx="6082646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008890" y="7485390"/>
              <a:ext cx="524525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4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INDUJA COLOR VALUE">
      <a:dk1>
        <a:sysClr val="windowText" lastClr="000000"/>
      </a:dk1>
      <a:lt1>
        <a:sysClr val="window" lastClr="FFFFFF"/>
      </a:lt1>
      <a:dk2>
        <a:srgbClr val="3F3D33"/>
      </a:dk2>
      <a:lt2>
        <a:srgbClr val="DBEFF9"/>
      </a:lt2>
      <a:accent1>
        <a:srgbClr val="0D85E6"/>
      </a:accent1>
      <a:accent2>
        <a:srgbClr val="FF8E01"/>
      </a:accent2>
      <a:accent3>
        <a:srgbClr val="9098AB"/>
      </a:accent3>
      <a:accent4>
        <a:srgbClr val="FF6702"/>
      </a:accent4>
      <a:accent5>
        <a:srgbClr val="08599B"/>
      </a:accent5>
      <a:accent6>
        <a:srgbClr val="A2ADC1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4BB1DC6A-0C7C-4825-8731-3C616A4C6459}" vid="{FF566E48-3C70-47A5-8FDC-9A417E2B77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Presentation (for quick presentation) - Standard Template - Wide Screen Size</Template>
  <TotalTime>9034</TotalTime>
  <Words>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Aller</vt:lpstr>
      <vt:lpstr>Arial</vt:lpstr>
      <vt:lpstr>Calibri</vt:lpstr>
      <vt:lpstr>Calibri Light</vt:lpstr>
      <vt:lpstr>Wingdings</vt:lpstr>
      <vt:lpstr>Office Theme</vt:lpstr>
      <vt:lpstr>Automotive Services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Modern</dc:title>
  <dc:creator>Shankar Sivakumar</dc:creator>
  <cp:lastModifiedBy>Prathamesh Mahajan</cp:lastModifiedBy>
  <cp:revision>721</cp:revision>
  <dcterms:created xsi:type="dcterms:W3CDTF">2019-02-20T06:31:35Z</dcterms:created>
  <dcterms:modified xsi:type="dcterms:W3CDTF">2021-02-01T04:57:49Z</dcterms:modified>
</cp:coreProperties>
</file>