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7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3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686F-A6FD-4759-9DD8-8D4DA8947BC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F3E-7172-45A0-8DF7-E8FD041A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4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02" y="1227439"/>
            <a:ext cx="8135323" cy="45761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31957" y="280086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Solid Works Crash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5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641181"/>
            <a:ext cx="9363075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2357" y="181233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System display goes off frequently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1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623887"/>
            <a:ext cx="96964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THIAGARAJAN T K</dc:creator>
  <cp:lastModifiedBy>THIAGARAJAN T K</cp:lastModifiedBy>
  <cp:revision>2</cp:revision>
  <dcterms:created xsi:type="dcterms:W3CDTF">2021-04-12T08:11:13Z</dcterms:created>
  <dcterms:modified xsi:type="dcterms:W3CDTF">2021-04-12T13:53:13Z</dcterms:modified>
</cp:coreProperties>
</file>