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BAD5-1F91-44B7-AADF-DAEFDDAD52E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42A6-7A39-48CB-A707-7DEAE8ABE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BAD5-1F91-44B7-AADF-DAEFDDAD52E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42A6-7A39-48CB-A707-7DEAE8ABE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4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BAD5-1F91-44B7-AADF-DAEFDDAD52E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42A6-7A39-48CB-A707-7DEAE8ABE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6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BAD5-1F91-44B7-AADF-DAEFDDAD52E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42A6-7A39-48CB-A707-7DEAE8ABE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7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BAD5-1F91-44B7-AADF-DAEFDDAD52E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42A6-7A39-48CB-A707-7DEAE8ABE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BAD5-1F91-44B7-AADF-DAEFDDAD52E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42A6-7A39-48CB-A707-7DEAE8ABE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BAD5-1F91-44B7-AADF-DAEFDDAD52E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42A6-7A39-48CB-A707-7DEAE8ABE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3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BAD5-1F91-44B7-AADF-DAEFDDAD52E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42A6-7A39-48CB-A707-7DEAE8ABE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9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BAD5-1F91-44B7-AADF-DAEFDDAD52E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42A6-7A39-48CB-A707-7DEAE8ABE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BAD5-1F91-44B7-AADF-DAEFDDAD52E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42A6-7A39-48CB-A707-7DEAE8ABE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9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BAD5-1F91-44B7-AADF-DAEFDDAD52E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42A6-7A39-48CB-A707-7DEAE8ABE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7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5BAD5-1F91-44B7-AADF-DAEFDDAD52E6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D42A6-7A39-48CB-A707-7DEAE8ABE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7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846" y="879889"/>
            <a:ext cx="9556308" cy="509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866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FCA 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Arivalagan Vidyasundar (FCA)</dc:creator>
  <cp:lastModifiedBy>Arivalagan Vidyasundar (FCA)</cp:lastModifiedBy>
  <cp:revision>1</cp:revision>
  <dcterms:created xsi:type="dcterms:W3CDTF">2021-08-04T11:39:13Z</dcterms:created>
  <dcterms:modified xsi:type="dcterms:W3CDTF">2021-08-04T11:39:36Z</dcterms:modified>
</cp:coreProperties>
</file>