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48" r:id="rId1"/>
  </p:sldMasterIdLst>
  <p:notesMasterIdLst>
    <p:notesMasterId r:id="rId5"/>
  </p:notesMasterIdLst>
  <p:sldIdLst>
    <p:sldId id="433" r:id="rId2"/>
    <p:sldId id="434" r:id="rId3"/>
    <p:sldId id="43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64F275-59A1-4B75-98B7-8C280B618F51}">
          <p14:sldIdLst>
            <p14:sldId id="433"/>
            <p14:sldId id="434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11" userDrawn="1">
          <p15:clr>
            <a:srgbClr val="A4A3A4"/>
          </p15:clr>
        </p15:guide>
        <p15:guide id="4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339933"/>
    <a:srgbClr val="FF9966"/>
    <a:srgbClr val="6699FF"/>
    <a:srgbClr val="99FF99"/>
    <a:srgbClr val="66FF66"/>
    <a:srgbClr val="3333FF"/>
    <a:srgbClr val="009999"/>
    <a:srgbClr val="0D8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5244" autoAdjust="0"/>
  </p:normalViewPr>
  <p:slideViewPr>
    <p:cSldViewPr snapToGrid="0">
      <p:cViewPr varScale="1">
        <p:scale>
          <a:sx n="82" d="100"/>
          <a:sy n="82" d="100"/>
        </p:scale>
        <p:origin x="102" y="816"/>
      </p:cViewPr>
      <p:guideLst>
        <p:guide orient="horz" pos="2205"/>
        <p:guide pos="3840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5F829-C2C8-45B5-ABBB-D7721EAE9208}" type="datetimeFigureOut">
              <a:rPr lang="en-IN" smtClean="0"/>
              <a:pPr/>
              <a:t>22-12-2021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23C476-D406-4E0A-BDBA-5B2648FE554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82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48"/>
          <a:stretch/>
        </p:blipFill>
        <p:spPr>
          <a:xfrm>
            <a:off x="0" y="-72569"/>
            <a:ext cx="12192000" cy="692331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64229" y="5900342"/>
            <a:ext cx="4891315" cy="805755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IN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2252810" y="5900342"/>
            <a:ext cx="0" cy="8057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551" y="5642274"/>
            <a:ext cx="1909709" cy="107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8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83802" y="6558675"/>
            <a:ext cx="4267571" cy="27796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2"/>
                </a:solidFill>
                <a:latin typeface="Aller" charset="0"/>
                <a:ea typeface="Aller" charset="0"/>
                <a:cs typeface="Aller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50663" y="2043169"/>
            <a:ext cx="11463966" cy="3802553"/>
          </a:xfrm>
          <a:prstGeom prst="rect">
            <a:avLst/>
          </a:prstGeo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1800" baseline="0">
                <a:latin typeface="+mn-lt"/>
              </a:defRPr>
            </a:lvl1pPr>
            <a:lvl2pPr marL="36036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539750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720725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0011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350663" y="450182"/>
            <a:ext cx="11463966" cy="42446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8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/>
          <p:cNvSpPr>
            <a:spLocks noGrp="1"/>
          </p:cNvSpPr>
          <p:nvPr>
            <p:ph type="title" hasCustomPrompt="1"/>
          </p:nvPr>
        </p:nvSpPr>
        <p:spPr>
          <a:xfrm>
            <a:off x="350663" y="450182"/>
            <a:ext cx="11463966" cy="42446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0464799" y="6547133"/>
            <a:ext cx="148166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487CB6AF-3B4B-4D58-80D7-B9A8F0899F74}" type="slidenum">
              <a:rPr lang="en-IN" sz="1200" smtClean="0">
                <a:solidFill>
                  <a:schemeClr val="tx1"/>
                </a:solidFill>
                <a:latin typeface="Aller"/>
              </a:rPr>
              <a:t>‹#›</a:t>
            </a:fld>
            <a:endParaRPr lang="en-IN" sz="1200" dirty="0">
              <a:solidFill>
                <a:schemeClr val="tx1"/>
              </a:solidFill>
              <a:latin typeface="Aller"/>
            </a:endParaRPr>
          </a:p>
        </p:txBody>
      </p:sp>
    </p:spTree>
    <p:extLst>
      <p:ext uri="{BB962C8B-B14F-4D97-AF65-F5344CB8AC3E}">
        <p14:creationId xmlns:p14="http://schemas.microsoft.com/office/powerpoint/2010/main" val="16905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/body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83802" y="6558675"/>
            <a:ext cx="4267571" cy="27796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2"/>
                </a:solidFill>
                <a:latin typeface="Aller" charset="0"/>
                <a:ea typeface="Aller" charset="0"/>
                <a:cs typeface="Aller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50663" y="2043169"/>
            <a:ext cx="11463966" cy="3802553"/>
          </a:xfrm>
          <a:prstGeom prst="rect">
            <a:avLst/>
          </a:prstGeo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1800" baseline="0">
                <a:latin typeface="+mn-lt"/>
              </a:defRPr>
            </a:lvl1pPr>
            <a:lvl2pPr marL="36036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539750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720725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0011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0663" y="6189562"/>
            <a:ext cx="11463966" cy="336207"/>
          </a:xfrm>
          <a:prstGeom prst="rect">
            <a:avLst/>
          </a:prstGeo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400" b="0" i="1" baseline="0">
                <a:latin typeface="+mn-lt"/>
              </a:defRPr>
            </a:lvl1pPr>
            <a:lvl2pPr marL="1425575" indent="-700088">
              <a:buFont typeface="Wingdings" panose="05000000000000000000" pitchFamily="2" charset="2"/>
              <a:buChar char="§"/>
              <a:defRPr sz="3600"/>
            </a:lvl2pPr>
            <a:lvl3pPr marL="2151063" indent="-725488">
              <a:buFont typeface="Wingdings" panose="05000000000000000000" pitchFamily="2" charset="2"/>
              <a:buChar char="§"/>
              <a:defRPr sz="3600"/>
            </a:lvl3pPr>
            <a:lvl4pPr marL="2878138" indent="-727075">
              <a:buFont typeface="Wingdings" panose="05000000000000000000" pitchFamily="2" charset="2"/>
              <a:buChar char="§"/>
              <a:defRPr sz="3600"/>
            </a:lvl4pPr>
            <a:lvl5pPr marL="3576638" indent="-698500">
              <a:buFont typeface="Wingdings" panose="05000000000000000000" pitchFamily="2" charset="2"/>
              <a:buChar char="§"/>
              <a:defRPr sz="3600"/>
            </a:lvl5pPr>
          </a:lstStyle>
          <a:p>
            <a:pPr lvl="0"/>
            <a:r>
              <a:rPr lang="en-IN" dirty="0"/>
              <a:t>Source: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350663" y="450182"/>
            <a:ext cx="11463966" cy="42446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299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/substitle/body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83802" y="6558675"/>
            <a:ext cx="4267571" cy="27796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2"/>
                </a:solidFill>
                <a:latin typeface="Aller" charset="0"/>
                <a:ea typeface="Aller" charset="0"/>
                <a:cs typeface="Aller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50663" y="2043169"/>
            <a:ext cx="11463966" cy="3802553"/>
          </a:xfrm>
          <a:prstGeom prst="rect">
            <a:avLst/>
          </a:prstGeo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1800" baseline="0">
                <a:latin typeface="+mn-lt"/>
              </a:defRPr>
            </a:lvl1pPr>
            <a:lvl2pPr marL="36036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539750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720725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0011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50663" y="1238015"/>
            <a:ext cx="11463966" cy="341403"/>
          </a:xfrm>
          <a:prstGeom prst="rect">
            <a:avLst/>
          </a:prstGeo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2000" b="1" i="1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1425575" indent="-700088">
              <a:buFont typeface="Wingdings" panose="05000000000000000000" pitchFamily="2" charset="2"/>
              <a:buChar char="§"/>
              <a:defRPr sz="3600"/>
            </a:lvl2pPr>
            <a:lvl3pPr marL="2151063" indent="-725488">
              <a:buFont typeface="Wingdings" panose="05000000000000000000" pitchFamily="2" charset="2"/>
              <a:buChar char="§"/>
              <a:defRPr sz="3600"/>
            </a:lvl3pPr>
            <a:lvl4pPr marL="2878138" indent="-727075">
              <a:buFont typeface="Wingdings" panose="05000000000000000000" pitchFamily="2" charset="2"/>
              <a:buChar char="§"/>
              <a:defRPr sz="3600"/>
            </a:lvl4pPr>
            <a:lvl5pPr marL="3576638" indent="-698500">
              <a:buFont typeface="Wingdings" panose="05000000000000000000" pitchFamily="2" charset="2"/>
              <a:buChar char="§"/>
              <a:defRPr sz="3600"/>
            </a:lvl5pPr>
          </a:lstStyle>
          <a:p>
            <a:pPr lvl="0"/>
            <a:r>
              <a:rPr lang="en-IN" dirty="0" err="1"/>
              <a:t>SubTitle</a:t>
            </a:r>
            <a:endParaRPr lang="en-IN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50663" y="6189562"/>
            <a:ext cx="11463966" cy="336207"/>
          </a:xfrm>
          <a:prstGeom prst="rect">
            <a:avLst/>
          </a:prstGeom>
        </p:spPr>
        <p:txBody>
          <a:bodyPr anchor="b"/>
          <a:lstStyle>
            <a:lvl1pPr marL="0" indent="0">
              <a:buFont typeface="Wingdings" panose="05000000000000000000" pitchFamily="2" charset="2"/>
              <a:buNone/>
              <a:defRPr sz="1400" b="0" i="1" baseline="0">
                <a:latin typeface="+mn-lt"/>
              </a:defRPr>
            </a:lvl1pPr>
            <a:lvl2pPr marL="1425575" indent="-700088">
              <a:buFont typeface="Wingdings" panose="05000000000000000000" pitchFamily="2" charset="2"/>
              <a:buChar char="§"/>
              <a:defRPr sz="3600"/>
            </a:lvl2pPr>
            <a:lvl3pPr marL="2151063" indent="-725488">
              <a:buFont typeface="Wingdings" panose="05000000000000000000" pitchFamily="2" charset="2"/>
              <a:buChar char="§"/>
              <a:defRPr sz="3600"/>
            </a:lvl3pPr>
            <a:lvl4pPr marL="2878138" indent="-727075">
              <a:buFont typeface="Wingdings" panose="05000000000000000000" pitchFamily="2" charset="2"/>
              <a:buChar char="§"/>
              <a:defRPr sz="3600"/>
            </a:lvl4pPr>
            <a:lvl5pPr marL="3576638" indent="-698500">
              <a:buFont typeface="Wingdings" panose="05000000000000000000" pitchFamily="2" charset="2"/>
              <a:buChar char="§"/>
              <a:defRPr sz="3600"/>
            </a:lvl5pPr>
          </a:lstStyle>
          <a:p>
            <a:pPr lvl="0"/>
            <a:r>
              <a:rPr lang="en-IN" dirty="0"/>
              <a:t>Source: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350663" y="450182"/>
            <a:ext cx="11463966" cy="42446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6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 and bo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83802" y="6558675"/>
            <a:ext cx="4267571" cy="277961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2"/>
                </a:solidFill>
                <a:latin typeface="Aller" charset="0"/>
                <a:ea typeface="Aller" charset="0"/>
                <a:cs typeface="Aller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50663" y="2043169"/>
            <a:ext cx="11463966" cy="3802553"/>
          </a:xfrm>
          <a:prstGeom prst="rect">
            <a:avLst/>
          </a:prstGeo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1800" baseline="0">
                <a:latin typeface="+mn-lt"/>
              </a:defRPr>
            </a:lvl1pPr>
            <a:lvl2pPr marL="36036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539750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720725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0011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350663" y="1238015"/>
            <a:ext cx="11463966" cy="341403"/>
          </a:xfrm>
          <a:prstGeom prst="rect">
            <a:avLst/>
          </a:prstGeo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2000" b="1" i="1" baseline="0">
                <a:solidFill>
                  <a:schemeClr val="accent5">
                    <a:lumMod val="60000"/>
                    <a:lumOff val="40000"/>
                  </a:schemeClr>
                </a:solidFill>
                <a:latin typeface="+mn-lt"/>
              </a:defRPr>
            </a:lvl1pPr>
            <a:lvl2pPr marL="1425575" indent="-700088">
              <a:buFont typeface="Wingdings" panose="05000000000000000000" pitchFamily="2" charset="2"/>
              <a:buChar char="§"/>
              <a:defRPr sz="3600"/>
            </a:lvl2pPr>
            <a:lvl3pPr marL="2151063" indent="-725488">
              <a:buFont typeface="Wingdings" panose="05000000000000000000" pitchFamily="2" charset="2"/>
              <a:buChar char="§"/>
              <a:defRPr sz="3600"/>
            </a:lvl3pPr>
            <a:lvl4pPr marL="2878138" indent="-727075">
              <a:buFont typeface="Wingdings" panose="05000000000000000000" pitchFamily="2" charset="2"/>
              <a:buChar char="§"/>
              <a:defRPr sz="3600"/>
            </a:lvl4pPr>
            <a:lvl5pPr marL="3576638" indent="-698500">
              <a:buFont typeface="Wingdings" panose="05000000000000000000" pitchFamily="2" charset="2"/>
              <a:buChar char="§"/>
              <a:defRPr sz="3600"/>
            </a:lvl5pPr>
          </a:lstStyle>
          <a:p>
            <a:pPr lvl="0"/>
            <a:r>
              <a:rPr lang="en-IN" dirty="0" err="1"/>
              <a:t>SubTitle</a:t>
            </a:r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50663" y="450182"/>
            <a:ext cx="11463966" cy="424461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800" b="1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05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316844"/>
            <a:ext cx="11480800" cy="461665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 algn="l">
              <a:defRPr lang="en-US" sz="3000" b="1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301477" y="6629407"/>
            <a:ext cx="609600" cy="228621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fld id="{1F374790-F9AF-4D56-936A-8A50F18D29B0}" type="slidenum">
              <a:rPr/>
              <a:pPr/>
              <a:t>‹#›</a:t>
            </a:fld>
            <a:endParaRPr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049" y="6629404"/>
            <a:ext cx="3812419" cy="22859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kumimoji="0" lang="en-US" sz="900" b="0" i="0" u="none" strike="noStrike" kern="1200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Hinduja Tech Limited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99608" y="6629401"/>
            <a:ext cx="1392264" cy="228600"/>
          </a:xfrm>
          <a:prstGeom prst="rect">
            <a:avLst/>
          </a:prstGeom>
        </p:spPr>
        <p:txBody>
          <a:bodyPr/>
          <a:lstStyle/>
          <a:p>
            <a:fld id="{51ABB7D3-CF5F-4ED7-917B-88C27CF36D33}" type="datetime3">
              <a:rPr lang="en-US"/>
              <a:pPr/>
              <a:t>22 December 2021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629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Bod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350663" y="2043169"/>
            <a:ext cx="11463966" cy="3802553"/>
          </a:xfrm>
          <a:prstGeom prst="rect">
            <a:avLst/>
          </a:prstGeom>
        </p:spPr>
        <p:txBody>
          <a:bodyPr/>
          <a:lstStyle>
            <a:lvl1pPr marL="179388" indent="-179388">
              <a:buFont typeface="Wingdings" panose="05000000000000000000" pitchFamily="2" charset="2"/>
              <a:buChar char="§"/>
              <a:defRPr sz="1800" baseline="0">
                <a:latin typeface="+mn-lt"/>
              </a:defRPr>
            </a:lvl1pPr>
            <a:lvl2pPr marL="36036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539750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720725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00113" indent="-180975"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625227" y="6552096"/>
            <a:ext cx="4231812" cy="305757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1"/>
                </a:solidFill>
                <a:latin typeface="Aller" charset="0"/>
                <a:ea typeface="Aller" charset="0"/>
                <a:cs typeface="Aller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11512550" y="6781800"/>
            <a:ext cx="324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26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2900" y="6492896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2"/>
          <p:cNvSpPr txBox="1">
            <a:spLocks/>
          </p:cNvSpPr>
          <p:nvPr userDrawn="1"/>
        </p:nvSpPr>
        <p:spPr>
          <a:xfrm>
            <a:off x="11301477" y="6629407"/>
            <a:ext cx="609600" cy="22862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r" defTabSz="914400" rtl="0" eaLnBrk="1" latinLnBrk="0" hangingPunct="1">
              <a:defRPr kumimoji="0" lang="en-US" sz="900" b="0" i="0" u="none" strike="noStrike" kern="1200" cap="none" spc="0" normalizeH="0" baseline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374790-F9AF-4D56-936A-8A50F18D2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0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338140" y="6538262"/>
            <a:ext cx="115157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251056" y="6554567"/>
            <a:ext cx="253568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200" dirty="0">
                <a:solidFill>
                  <a:schemeClr val="accent1"/>
                </a:solidFill>
              </a:rPr>
              <a:t>© Hinduja</a:t>
            </a:r>
            <a:r>
              <a:rPr lang="en-IN" sz="1200" baseline="0" dirty="0">
                <a:solidFill>
                  <a:schemeClr val="accent1"/>
                </a:solidFill>
              </a:rPr>
              <a:t> Tech Limited 2020</a:t>
            </a:r>
            <a:endParaRPr lang="en-IN" sz="1200" dirty="0">
              <a:solidFill>
                <a:schemeClr val="accent1"/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8140" y="858995"/>
            <a:ext cx="115157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917" y="179644"/>
            <a:ext cx="2885070" cy="53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2" r:id="rId4"/>
    <p:sldLayoutId id="2147483651" r:id="rId5"/>
    <p:sldLayoutId id="2147483654" r:id="rId6"/>
    <p:sldLayoutId id="2147483656" r:id="rId7"/>
    <p:sldLayoutId id="2147483657" r:id="rId8"/>
    <p:sldLayoutId id="2147483658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Option-1A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4" y="1015687"/>
            <a:ext cx="5545513" cy="44355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094" y="1207477"/>
            <a:ext cx="647826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Option-1A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4" y="1127466"/>
            <a:ext cx="5581644" cy="44644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740" y="1221252"/>
            <a:ext cx="6006687" cy="480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5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Option-1H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040644" y="3223926"/>
            <a:ext cx="4084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accent1"/>
                </a:solidFill>
              </a:rPr>
              <a:t>THANK  YOU</a:t>
            </a:r>
            <a:endParaRPr lang="en-IN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28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NDUJA COLOR VALUE">
      <a:dk1>
        <a:sysClr val="windowText" lastClr="000000"/>
      </a:dk1>
      <a:lt1>
        <a:sysClr val="window" lastClr="FFFFFF"/>
      </a:lt1>
      <a:dk2>
        <a:srgbClr val="3F3D33"/>
      </a:dk2>
      <a:lt2>
        <a:srgbClr val="DBEFF9"/>
      </a:lt2>
      <a:accent1>
        <a:srgbClr val="0D85E6"/>
      </a:accent1>
      <a:accent2>
        <a:srgbClr val="FF8E01"/>
      </a:accent2>
      <a:accent3>
        <a:srgbClr val="9098AB"/>
      </a:accent3>
      <a:accent4>
        <a:srgbClr val="FF6702"/>
      </a:accent4>
      <a:accent5>
        <a:srgbClr val="08599B"/>
      </a:accent5>
      <a:accent6>
        <a:srgbClr val="A2ADC1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18393</TotalTime>
  <Words>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Aller</vt:lpstr>
      <vt:lpstr>Arial</vt:lpstr>
      <vt:lpstr>Calibri</vt:lpstr>
      <vt:lpstr>Calibri Light</vt:lpstr>
      <vt:lpstr>Wingdings</vt:lpstr>
      <vt:lpstr>Office Theme</vt:lpstr>
      <vt:lpstr>Option-1A</vt:lpstr>
      <vt:lpstr>Option-1A</vt:lpstr>
      <vt:lpstr>Option-1H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Sivakumar Shankar</dc:creator>
  <cp:lastModifiedBy>Nataraj Thota</cp:lastModifiedBy>
  <cp:revision>507</cp:revision>
  <dcterms:created xsi:type="dcterms:W3CDTF">2018-01-30T04:54:58Z</dcterms:created>
  <dcterms:modified xsi:type="dcterms:W3CDTF">2021-12-22T09:33:23Z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