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2" r:id="rId6"/>
    <p:sldId id="284" r:id="rId7"/>
    <p:sldId id="258" r:id="rId8"/>
    <p:sldId id="283" r:id="rId9"/>
    <p:sldId id="285" r:id="rId10"/>
    <p:sldId id="286" r:id="rId11"/>
    <p:sldId id="287" r:id="rId12"/>
    <p:sldId id="281" r:id="rId13"/>
    <p:sldId id="263" r:id="rId14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99">
          <p15:clr>
            <a:srgbClr val="A4A3A4"/>
          </p15:clr>
        </p15:guide>
        <p15:guide id="4" orient="horz" pos="804">
          <p15:clr>
            <a:srgbClr val="A4A3A4"/>
          </p15:clr>
        </p15:guide>
        <p15:guide id="5" pos="2880">
          <p15:clr>
            <a:srgbClr val="A4A3A4"/>
          </p15:clr>
        </p15:guide>
        <p15:guide id="6" pos="476">
          <p15:clr>
            <a:srgbClr val="A4A3A4"/>
          </p15:clr>
        </p15:guide>
        <p15:guide id="7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336" y="102"/>
      </p:cViewPr>
      <p:guideLst>
        <p:guide orient="horz" pos="441"/>
        <p:guide orient="horz" pos="1620"/>
        <p:guide orient="horz" pos="2799"/>
        <p:guide orient="horz" pos="804"/>
        <p:guide pos="2880"/>
        <p:guide pos="476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44AC7-FE6E-401A-96B2-E82226DB98F8}" type="datetimeFigureOut">
              <a:rPr lang="en-US" sz="800" smtClean="0"/>
              <a:t>2/14/2022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83D-1F0A-4F66-B837-BF2CB452FF43}" type="slidenum">
              <a:rPr lang="en-US" sz="800" smtClean="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1850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23EC0E52-1D11-4180-9E22-70820FE9F61C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B51C5E70-80AB-4028-A93D-304A2A8A1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C5E70-80AB-4028-A93D-304A2A8A192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C5E70-80AB-4028-A93D-304A2A8A19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492500" y="1060451"/>
            <a:ext cx="2163763" cy="3027362"/>
            <a:chOff x="3492500" y="1060451"/>
            <a:chExt cx="2163763" cy="302736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94088" y="1060451"/>
              <a:ext cx="2151063" cy="2265363"/>
            </a:xfrm>
            <a:custGeom>
              <a:avLst/>
              <a:gdLst>
                <a:gd name="T0" fmla="*/ 1121 w 2709"/>
                <a:gd name="T1" fmla="*/ 1237 h 2854"/>
                <a:gd name="T2" fmla="*/ 905 w 2709"/>
                <a:gd name="T3" fmla="*/ 1050 h 2854"/>
                <a:gd name="T4" fmla="*/ 902 w 2709"/>
                <a:gd name="T5" fmla="*/ 1421 h 2854"/>
                <a:gd name="T6" fmla="*/ 900 w 2709"/>
                <a:gd name="T7" fmla="*/ 1424 h 2854"/>
                <a:gd name="T8" fmla="*/ 452 w 2709"/>
                <a:gd name="T9" fmla="*/ 298 h 2854"/>
                <a:gd name="T10" fmla="*/ 449 w 2709"/>
                <a:gd name="T11" fmla="*/ 297 h 2854"/>
                <a:gd name="T12" fmla="*/ 448 w 2709"/>
                <a:gd name="T13" fmla="*/ 1423 h 2854"/>
                <a:gd name="T14" fmla="*/ 445 w 2709"/>
                <a:gd name="T15" fmla="*/ 1424 h 2854"/>
                <a:gd name="T16" fmla="*/ 6 w 2709"/>
                <a:gd name="T17" fmla="*/ 11 h 2854"/>
                <a:gd name="T18" fmla="*/ 0 w 2709"/>
                <a:gd name="T19" fmla="*/ 0 h 2854"/>
                <a:gd name="T20" fmla="*/ 0 w 2709"/>
                <a:gd name="T21" fmla="*/ 641 h 2854"/>
                <a:gd name="T22" fmla="*/ 1 w 2709"/>
                <a:gd name="T23" fmla="*/ 1280 h 2854"/>
                <a:gd name="T24" fmla="*/ 345 w 2709"/>
                <a:gd name="T25" fmla="*/ 1494 h 2854"/>
                <a:gd name="T26" fmla="*/ 355 w 2709"/>
                <a:gd name="T27" fmla="*/ 1498 h 2854"/>
                <a:gd name="T28" fmla="*/ 927 w 2709"/>
                <a:gd name="T29" fmla="*/ 1499 h 2854"/>
                <a:gd name="T30" fmla="*/ 1172 w 2709"/>
                <a:gd name="T31" fmla="*/ 2119 h 2854"/>
                <a:gd name="T32" fmla="*/ 1172 w 2709"/>
                <a:gd name="T33" fmla="*/ 2133 h 2854"/>
                <a:gd name="T34" fmla="*/ 1044 w 2709"/>
                <a:gd name="T35" fmla="*/ 2402 h 2854"/>
                <a:gd name="T36" fmla="*/ 1217 w 2709"/>
                <a:gd name="T37" fmla="*/ 2844 h 2854"/>
                <a:gd name="T38" fmla="*/ 1226 w 2709"/>
                <a:gd name="T39" fmla="*/ 2853 h 2854"/>
                <a:gd name="T40" fmla="*/ 1483 w 2709"/>
                <a:gd name="T41" fmla="*/ 2853 h 2854"/>
                <a:gd name="T42" fmla="*/ 1489 w 2709"/>
                <a:gd name="T43" fmla="*/ 2848 h 2854"/>
                <a:gd name="T44" fmla="*/ 1664 w 2709"/>
                <a:gd name="T45" fmla="*/ 2406 h 2854"/>
                <a:gd name="T46" fmla="*/ 1663 w 2709"/>
                <a:gd name="T47" fmla="*/ 2394 h 2854"/>
                <a:gd name="T48" fmla="*/ 1534 w 2709"/>
                <a:gd name="T49" fmla="*/ 2126 h 2854"/>
                <a:gd name="T50" fmla="*/ 1780 w 2709"/>
                <a:gd name="T51" fmla="*/ 1500 h 2854"/>
                <a:gd name="T52" fmla="*/ 1786 w 2709"/>
                <a:gd name="T53" fmla="*/ 1498 h 2854"/>
                <a:gd name="T54" fmla="*/ 2359 w 2709"/>
                <a:gd name="T55" fmla="*/ 1497 h 2854"/>
                <a:gd name="T56" fmla="*/ 2706 w 2709"/>
                <a:gd name="T57" fmla="*/ 1283 h 2854"/>
                <a:gd name="T58" fmla="*/ 2708 w 2709"/>
                <a:gd name="T59" fmla="*/ 1279 h 2854"/>
                <a:gd name="T60" fmla="*/ 2709 w 2709"/>
                <a:gd name="T61" fmla="*/ 641 h 2854"/>
                <a:gd name="T62" fmla="*/ 2708 w 2709"/>
                <a:gd name="T63" fmla="*/ 0 h 2854"/>
                <a:gd name="T64" fmla="*/ 2703 w 2709"/>
                <a:gd name="T65" fmla="*/ 11 h 2854"/>
                <a:gd name="T66" fmla="*/ 2264 w 2709"/>
                <a:gd name="T67" fmla="*/ 1424 h 2854"/>
                <a:gd name="T68" fmla="*/ 2260 w 2709"/>
                <a:gd name="T69" fmla="*/ 1423 h 2854"/>
                <a:gd name="T70" fmla="*/ 2260 w 2709"/>
                <a:gd name="T71" fmla="*/ 297 h 2854"/>
                <a:gd name="T72" fmla="*/ 2256 w 2709"/>
                <a:gd name="T73" fmla="*/ 298 h 2854"/>
                <a:gd name="T74" fmla="*/ 1809 w 2709"/>
                <a:gd name="T75" fmla="*/ 1424 h 2854"/>
                <a:gd name="T76" fmla="*/ 1805 w 2709"/>
                <a:gd name="T77" fmla="*/ 1421 h 2854"/>
                <a:gd name="T78" fmla="*/ 1804 w 2709"/>
                <a:gd name="T79" fmla="*/ 1050 h 2854"/>
                <a:gd name="T80" fmla="*/ 1586 w 2709"/>
                <a:gd name="T81" fmla="*/ 1237 h 2854"/>
                <a:gd name="T82" fmla="*/ 1360 w 2709"/>
                <a:gd name="T83" fmla="*/ 1432 h 2854"/>
                <a:gd name="T84" fmla="*/ 1352 w 2709"/>
                <a:gd name="T85" fmla="*/ 1433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09" h="2854">
                  <a:moveTo>
                    <a:pt x="1343" y="1428"/>
                  </a:moveTo>
                  <a:lnTo>
                    <a:pt x="1272" y="1367"/>
                  </a:lnTo>
                  <a:lnTo>
                    <a:pt x="1121" y="1237"/>
                  </a:lnTo>
                  <a:lnTo>
                    <a:pt x="910" y="1052"/>
                  </a:lnTo>
                  <a:lnTo>
                    <a:pt x="906" y="1050"/>
                  </a:lnTo>
                  <a:lnTo>
                    <a:pt x="905" y="1050"/>
                  </a:lnTo>
                  <a:lnTo>
                    <a:pt x="904" y="1051"/>
                  </a:lnTo>
                  <a:lnTo>
                    <a:pt x="902" y="1052"/>
                  </a:lnTo>
                  <a:lnTo>
                    <a:pt x="902" y="1421"/>
                  </a:lnTo>
                  <a:lnTo>
                    <a:pt x="902" y="1424"/>
                  </a:lnTo>
                  <a:lnTo>
                    <a:pt x="901" y="1424"/>
                  </a:lnTo>
                  <a:lnTo>
                    <a:pt x="900" y="1424"/>
                  </a:lnTo>
                  <a:lnTo>
                    <a:pt x="899" y="1423"/>
                  </a:lnTo>
                  <a:lnTo>
                    <a:pt x="674" y="860"/>
                  </a:lnTo>
                  <a:lnTo>
                    <a:pt x="452" y="298"/>
                  </a:lnTo>
                  <a:lnTo>
                    <a:pt x="452" y="297"/>
                  </a:lnTo>
                  <a:lnTo>
                    <a:pt x="450" y="297"/>
                  </a:lnTo>
                  <a:lnTo>
                    <a:pt x="449" y="297"/>
                  </a:lnTo>
                  <a:lnTo>
                    <a:pt x="448" y="298"/>
                  </a:lnTo>
                  <a:lnTo>
                    <a:pt x="448" y="860"/>
                  </a:lnTo>
                  <a:lnTo>
                    <a:pt x="448" y="1423"/>
                  </a:lnTo>
                  <a:lnTo>
                    <a:pt x="448" y="1424"/>
                  </a:lnTo>
                  <a:lnTo>
                    <a:pt x="447" y="1424"/>
                  </a:lnTo>
                  <a:lnTo>
                    <a:pt x="445" y="1424"/>
                  </a:lnTo>
                  <a:lnTo>
                    <a:pt x="445" y="1423"/>
                  </a:lnTo>
                  <a:lnTo>
                    <a:pt x="225" y="716"/>
                  </a:lnTo>
                  <a:lnTo>
                    <a:pt x="6" y="11"/>
                  </a:lnTo>
                  <a:lnTo>
                    <a:pt x="2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641"/>
                  </a:lnTo>
                  <a:lnTo>
                    <a:pt x="0" y="1272"/>
                  </a:lnTo>
                  <a:lnTo>
                    <a:pt x="0" y="1276"/>
                  </a:lnTo>
                  <a:lnTo>
                    <a:pt x="1" y="1280"/>
                  </a:lnTo>
                  <a:lnTo>
                    <a:pt x="2" y="1283"/>
                  </a:lnTo>
                  <a:lnTo>
                    <a:pt x="6" y="1285"/>
                  </a:lnTo>
                  <a:lnTo>
                    <a:pt x="345" y="1494"/>
                  </a:lnTo>
                  <a:lnTo>
                    <a:pt x="348" y="1497"/>
                  </a:lnTo>
                  <a:lnTo>
                    <a:pt x="352" y="1497"/>
                  </a:lnTo>
                  <a:lnTo>
                    <a:pt x="355" y="1498"/>
                  </a:lnTo>
                  <a:lnTo>
                    <a:pt x="921" y="1498"/>
                  </a:lnTo>
                  <a:lnTo>
                    <a:pt x="924" y="1498"/>
                  </a:lnTo>
                  <a:lnTo>
                    <a:pt x="927" y="1499"/>
                  </a:lnTo>
                  <a:lnTo>
                    <a:pt x="929" y="1500"/>
                  </a:lnTo>
                  <a:lnTo>
                    <a:pt x="930" y="1503"/>
                  </a:lnTo>
                  <a:lnTo>
                    <a:pt x="1172" y="2119"/>
                  </a:lnTo>
                  <a:lnTo>
                    <a:pt x="1174" y="2126"/>
                  </a:lnTo>
                  <a:lnTo>
                    <a:pt x="1174" y="2129"/>
                  </a:lnTo>
                  <a:lnTo>
                    <a:pt x="1172" y="2133"/>
                  </a:lnTo>
                  <a:lnTo>
                    <a:pt x="1046" y="2394"/>
                  </a:lnTo>
                  <a:lnTo>
                    <a:pt x="1045" y="2398"/>
                  </a:lnTo>
                  <a:lnTo>
                    <a:pt x="1044" y="2402"/>
                  </a:lnTo>
                  <a:lnTo>
                    <a:pt x="1044" y="2406"/>
                  </a:lnTo>
                  <a:lnTo>
                    <a:pt x="1045" y="2410"/>
                  </a:lnTo>
                  <a:lnTo>
                    <a:pt x="1217" y="2844"/>
                  </a:lnTo>
                  <a:lnTo>
                    <a:pt x="1218" y="2848"/>
                  </a:lnTo>
                  <a:lnTo>
                    <a:pt x="1222" y="2851"/>
                  </a:lnTo>
                  <a:lnTo>
                    <a:pt x="1226" y="2853"/>
                  </a:lnTo>
                  <a:lnTo>
                    <a:pt x="1230" y="2854"/>
                  </a:lnTo>
                  <a:lnTo>
                    <a:pt x="1478" y="2854"/>
                  </a:lnTo>
                  <a:lnTo>
                    <a:pt x="1483" y="2853"/>
                  </a:lnTo>
                  <a:lnTo>
                    <a:pt x="1484" y="2853"/>
                  </a:lnTo>
                  <a:lnTo>
                    <a:pt x="1487" y="2851"/>
                  </a:lnTo>
                  <a:lnTo>
                    <a:pt x="1489" y="2848"/>
                  </a:lnTo>
                  <a:lnTo>
                    <a:pt x="1492" y="2844"/>
                  </a:lnTo>
                  <a:lnTo>
                    <a:pt x="1663" y="2410"/>
                  </a:lnTo>
                  <a:lnTo>
                    <a:pt x="1664" y="2406"/>
                  </a:lnTo>
                  <a:lnTo>
                    <a:pt x="1664" y="2402"/>
                  </a:lnTo>
                  <a:lnTo>
                    <a:pt x="1664" y="2398"/>
                  </a:lnTo>
                  <a:lnTo>
                    <a:pt x="1663" y="2394"/>
                  </a:lnTo>
                  <a:lnTo>
                    <a:pt x="1535" y="2133"/>
                  </a:lnTo>
                  <a:lnTo>
                    <a:pt x="1534" y="2129"/>
                  </a:lnTo>
                  <a:lnTo>
                    <a:pt x="1534" y="2126"/>
                  </a:lnTo>
                  <a:lnTo>
                    <a:pt x="1537" y="2119"/>
                  </a:lnTo>
                  <a:lnTo>
                    <a:pt x="1778" y="1503"/>
                  </a:lnTo>
                  <a:lnTo>
                    <a:pt x="1780" y="1500"/>
                  </a:lnTo>
                  <a:lnTo>
                    <a:pt x="1781" y="1499"/>
                  </a:lnTo>
                  <a:lnTo>
                    <a:pt x="1784" y="1498"/>
                  </a:lnTo>
                  <a:lnTo>
                    <a:pt x="1786" y="1498"/>
                  </a:lnTo>
                  <a:lnTo>
                    <a:pt x="2353" y="1498"/>
                  </a:lnTo>
                  <a:lnTo>
                    <a:pt x="2357" y="1497"/>
                  </a:lnTo>
                  <a:lnTo>
                    <a:pt x="2359" y="1497"/>
                  </a:lnTo>
                  <a:lnTo>
                    <a:pt x="2364" y="1494"/>
                  </a:lnTo>
                  <a:lnTo>
                    <a:pt x="2703" y="1285"/>
                  </a:lnTo>
                  <a:lnTo>
                    <a:pt x="2706" y="1283"/>
                  </a:lnTo>
                  <a:lnTo>
                    <a:pt x="2707" y="1281"/>
                  </a:lnTo>
                  <a:lnTo>
                    <a:pt x="2708" y="1280"/>
                  </a:lnTo>
                  <a:lnTo>
                    <a:pt x="2708" y="1279"/>
                  </a:lnTo>
                  <a:lnTo>
                    <a:pt x="2709" y="1276"/>
                  </a:lnTo>
                  <a:lnTo>
                    <a:pt x="2709" y="1272"/>
                  </a:lnTo>
                  <a:lnTo>
                    <a:pt x="2709" y="641"/>
                  </a:lnTo>
                  <a:lnTo>
                    <a:pt x="2709" y="11"/>
                  </a:lnTo>
                  <a:lnTo>
                    <a:pt x="2709" y="3"/>
                  </a:lnTo>
                  <a:lnTo>
                    <a:pt x="2708" y="0"/>
                  </a:lnTo>
                  <a:lnTo>
                    <a:pt x="2707" y="0"/>
                  </a:lnTo>
                  <a:lnTo>
                    <a:pt x="2706" y="3"/>
                  </a:lnTo>
                  <a:lnTo>
                    <a:pt x="2703" y="11"/>
                  </a:lnTo>
                  <a:lnTo>
                    <a:pt x="2483" y="716"/>
                  </a:lnTo>
                  <a:lnTo>
                    <a:pt x="2264" y="1423"/>
                  </a:lnTo>
                  <a:lnTo>
                    <a:pt x="2264" y="1424"/>
                  </a:lnTo>
                  <a:lnTo>
                    <a:pt x="2262" y="1424"/>
                  </a:lnTo>
                  <a:lnTo>
                    <a:pt x="2261" y="1424"/>
                  </a:lnTo>
                  <a:lnTo>
                    <a:pt x="2260" y="1423"/>
                  </a:lnTo>
                  <a:lnTo>
                    <a:pt x="2260" y="860"/>
                  </a:lnTo>
                  <a:lnTo>
                    <a:pt x="2260" y="298"/>
                  </a:lnTo>
                  <a:lnTo>
                    <a:pt x="2260" y="297"/>
                  </a:lnTo>
                  <a:lnTo>
                    <a:pt x="2259" y="297"/>
                  </a:lnTo>
                  <a:lnTo>
                    <a:pt x="2257" y="297"/>
                  </a:lnTo>
                  <a:lnTo>
                    <a:pt x="2256" y="298"/>
                  </a:lnTo>
                  <a:lnTo>
                    <a:pt x="2033" y="860"/>
                  </a:lnTo>
                  <a:lnTo>
                    <a:pt x="1810" y="1423"/>
                  </a:lnTo>
                  <a:lnTo>
                    <a:pt x="1809" y="1424"/>
                  </a:lnTo>
                  <a:lnTo>
                    <a:pt x="1808" y="1424"/>
                  </a:lnTo>
                  <a:lnTo>
                    <a:pt x="1807" y="1424"/>
                  </a:lnTo>
                  <a:lnTo>
                    <a:pt x="1805" y="1421"/>
                  </a:lnTo>
                  <a:lnTo>
                    <a:pt x="1805" y="1052"/>
                  </a:lnTo>
                  <a:lnTo>
                    <a:pt x="1805" y="1051"/>
                  </a:lnTo>
                  <a:lnTo>
                    <a:pt x="1804" y="1050"/>
                  </a:lnTo>
                  <a:lnTo>
                    <a:pt x="1801" y="1050"/>
                  </a:lnTo>
                  <a:lnTo>
                    <a:pt x="1799" y="1052"/>
                  </a:lnTo>
                  <a:lnTo>
                    <a:pt x="1586" y="1237"/>
                  </a:lnTo>
                  <a:lnTo>
                    <a:pt x="1437" y="1367"/>
                  </a:lnTo>
                  <a:lnTo>
                    <a:pt x="1365" y="1428"/>
                  </a:lnTo>
                  <a:lnTo>
                    <a:pt x="1360" y="1432"/>
                  </a:lnTo>
                  <a:lnTo>
                    <a:pt x="1357" y="1433"/>
                  </a:lnTo>
                  <a:lnTo>
                    <a:pt x="1354" y="1433"/>
                  </a:lnTo>
                  <a:lnTo>
                    <a:pt x="1352" y="1433"/>
                  </a:lnTo>
                  <a:lnTo>
                    <a:pt x="1349" y="1432"/>
                  </a:lnTo>
                  <a:lnTo>
                    <a:pt x="1343" y="1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492500" y="3516313"/>
              <a:ext cx="2163763" cy="571500"/>
            </a:xfrm>
            <a:custGeom>
              <a:avLst/>
              <a:gdLst>
                <a:gd name="T0" fmla="*/ 2660 w 2726"/>
                <a:gd name="T1" fmla="*/ 9 h 721"/>
                <a:gd name="T2" fmla="*/ 2290 w 2726"/>
                <a:gd name="T3" fmla="*/ 9 h 721"/>
                <a:gd name="T4" fmla="*/ 2442 w 2726"/>
                <a:gd name="T5" fmla="*/ 152 h 721"/>
                <a:gd name="T6" fmla="*/ 2726 w 2726"/>
                <a:gd name="T7" fmla="*/ 704 h 721"/>
                <a:gd name="T8" fmla="*/ 2529 w 2726"/>
                <a:gd name="T9" fmla="*/ 645 h 721"/>
                <a:gd name="T10" fmla="*/ 2433 w 2726"/>
                <a:gd name="T11" fmla="*/ 707 h 721"/>
                <a:gd name="T12" fmla="*/ 2256 w 2726"/>
                <a:gd name="T13" fmla="*/ 683 h 721"/>
                <a:gd name="T14" fmla="*/ 2216 w 2726"/>
                <a:gd name="T15" fmla="*/ 531 h 721"/>
                <a:gd name="T16" fmla="*/ 2321 w 2726"/>
                <a:gd name="T17" fmla="*/ 418 h 721"/>
                <a:gd name="T18" fmla="*/ 2528 w 2726"/>
                <a:gd name="T19" fmla="*/ 362 h 721"/>
                <a:gd name="T20" fmla="*/ 2428 w 2726"/>
                <a:gd name="T21" fmla="*/ 333 h 721"/>
                <a:gd name="T22" fmla="*/ 2309 w 2726"/>
                <a:gd name="T23" fmla="*/ 376 h 721"/>
                <a:gd name="T24" fmla="*/ 2375 w 2726"/>
                <a:gd name="T25" fmla="*/ 203 h 721"/>
                <a:gd name="T26" fmla="*/ 2609 w 2726"/>
                <a:gd name="T27" fmla="*/ 204 h 721"/>
                <a:gd name="T28" fmla="*/ 2705 w 2726"/>
                <a:gd name="T29" fmla="*/ 319 h 721"/>
                <a:gd name="T30" fmla="*/ 2529 w 2726"/>
                <a:gd name="T31" fmla="*/ 538 h 721"/>
                <a:gd name="T32" fmla="*/ 2413 w 2726"/>
                <a:gd name="T33" fmla="*/ 505 h 721"/>
                <a:gd name="T34" fmla="*/ 2414 w 2726"/>
                <a:gd name="T35" fmla="*/ 572 h 721"/>
                <a:gd name="T36" fmla="*/ 2529 w 2726"/>
                <a:gd name="T37" fmla="*/ 540 h 721"/>
                <a:gd name="T38" fmla="*/ 1401 w 2726"/>
                <a:gd name="T39" fmla="*/ 674 h 721"/>
                <a:gd name="T40" fmla="*/ 1365 w 2726"/>
                <a:gd name="T41" fmla="*/ 334 h 721"/>
                <a:gd name="T42" fmla="*/ 1307 w 2726"/>
                <a:gd name="T43" fmla="*/ 196 h 721"/>
                <a:gd name="T44" fmla="*/ 1551 w 2726"/>
                <a:gd name="T45" fmla="*/ 23 h 721"/>
                <a:gd name="T46" fmla="*/ 1686 w 2726"/>
                <a:gd name="T47" fmla="*/ 196 h 721"/>
                <a:gd name="T48" fmla="*/ 1564 w 2726"/>
                <a:gd name="T49" fmla="*/ 334 h 721"/>
                <a:gd name="T50" fmla="*/ 1588 w 2726"/>
                <a:gd name="T51" fmla="*/ 577 h 721"/>
                <a:gd name="T52" fmla="*/ 1676 w 2726"/>
                <a:gd name="T53" fmla="*/ 702 h 721"/>
                <a:gd name="T54" fmla="*/ 5 w 2726"/>
                <a:gd name="T55" fmla="*/ 2 h 721"/>
                <a:gd name="T56" fmla="*/ 494 w 2726"/>
                <a:gd name="T57" fmla="*/ 4 h 721"/>
                <a:gd name="T58" fmla="*/ 750 w 2726"/>
                <a:gd name="T59" fmla="*/ 708 h 721"/>
                <a:gd name="T60" fmla="*/ 564 w 2726"/>
                <a:gd name="T61" fmla="*/ 297 h 721"/>
                <a:gd name="T62" fmla="*/ 288 w 2726"/>
                <a:gd name="T63" fmla="*/ 708 h 721"/>
                <a:gd name="T64" fmla="*/ 171 w 2726"/>
                <a:gd name="T65" fmla="*/ 702 h 721"/>
                <a:gd name="T66" fmla="*/ 1128 w 2726"/>
                <a:gd name="T67" fmla="*/ 399 h 721"/>
                <a:gd name="T68" fmla="*/ 1096 w 2726"/>
                <a:gd name="T69" fmla="*/ 328 h 721"/>
                <a:gd name="T70" fmla="*/ 997 w 2726"/>
                <a:gd name="T71" fmla="*/ 345 h 721"/>
                <a:gd name="T72" fmla="*/ 1301 w 2726"/>
                <a:gd name="T73" fmla="*/ 505 h 721"/>
                <a:gd name="T74" fmla="*/ 991 w 2726"/>
                <a:gd name="T75" fmla="*/ 561 h 721"/>
                <a:gd name="T76" fmla="*/ 1117 w 2726"/>
                <a:gd name="T77" fmla="*/ 587 h 721"/>
                <a:gd name="T78" fmla="*/ 1289 w 2726"/>
                <a:gd name="T79" fmla="*/ 659 h 721"/>
                <a:gd name="T80" fmla="*/ 1122 w 2726"/>
                <a:gd name="T81" fmla="*/ 717 h 721"/>
                <a:gd name="T82" fmla="*/ 890 w 2726"/>
                <a:gd name="T83" fmla="*/ 680 h 721"/>
                <a:gd name="T84" fmla="*/ 787 w 2726"/>
                <a:gd name="T85" fmla="*/ 510 h 721"/>
                <a:gd name="T86" fmla="*/ 834 w 2726"/>
                <a:gd name="T87" fmla="*/ 289 h 721"/>
                <a:gd name="T88" fmla="*/ 1024 w 2726"/>
                <a:gd name="T89" fmla="*/ 189 h 721"/>
                <a:gd name="T90" fmla="*/ 1225 w 2726"/>
                <a:gd name="T91" fmla="*/ 245 h 721"/>
                <a:gd name="T92" fmla="*/ 1301 w 2726"/>
                <a:gd name="T93" fmla="*/ 456 h 721"/>
                <a:gd name="T94" fmla="*/ 1760 w 2726"/>
                <a:gd name="T95" fmla="*/ 684 h 721"/>
                <a:gd name="T96" fmla="*/ 1769 w 2726"/>
                <a:gd name="T97" fmla="*/ 544 h 721"/>
                <a:gd name="T98" fmla="*/ 1975 w 2726"/>
                <a:gd name="T99" fmla="*/ 601 h 721"/>
                <a:gd name="T100" fmla="*/ 2007 w 2726"/>
                <a:gd name="T101" fmla="*/ 549 h 721"/>
                <a:gd name="T102" fmla="*/ 1796 w 2726"/>
                <a:gd name="T103" fmla="*/ 489 h 721"/>
                <a:gd name="T104" fmla="*/ 1723 w 2726"/>
                <a:gd name="T105" fmla="*/ 372 h 721"/>
                <a:gd name="T106" fmla="*/ 1771 w 2726"/>
                <a:gd name="T107" fmla="*/ 242 h 721"/>
                <a:gd name="T108" fmla="*/ 1973 w 2726"/>
                <a:gd name="T109" fmla="*/ 187 h 721"/>
                <a:gd name="T110" fmla="*/ 2169 w 2726"/>
                <a:gd name="T111" fmla="*/ 256 h 721"/>
                <a:gd name="T112" fmla="*/ 2035 w 2726"/>
                <a:gd name="T113" fmla="*/ 329 h 721"/>
                <a:gd name="T114" fmla="*/ 1906 w 2726"/>
                <a:gd name="T115" fmla="*/ 322 h 721"/>
                <a:gd name="T116" fmla="*/ 1929 w 2726"/>
                <a:gd name="T117" fmla="*/ 373 h 721"/>
                <a:gd name="T118" fmla="*/ 2164 w 2726"/>
                <a:gd name="T119" fmla="*/ 455 h 721"/>
                <a:gd name="T120" fmla="*/ 2181 w 2726"/>
                <a:gd name="T121" fmla="*/ 595 h 721"/>
                <a:gd name="T122" fmla="*/ 2090 w 2726"/>
                <a:gd name="T123" fmla="*/ 696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6" h="721">
                  <a:moveTo>
                    <a:pt x="2507" y="149"/>
                  </a:moveTo>
                  <a:lnTo>
                    <a:pt x="2507" y="9"/>
                  </a:lnTo>
                  <a:lnTo>
                    <a:pt x="2507" y="7"/>
                  </a:lnTo>
                  <a:lnTo>
                    <a:pt x="2509" y="4"/>
                  </a:lnTo>
                  <a:lnTo>
                    <a:pt x="2510" y="3"/>
                  </a:lnTo>
                  <a:lnTo>
                    <a:pt x="2511" y="2"/>
                  </a:lnTo>
                  <a:lnTo>
                    <a:pt x="2515" y="0"/>
                  </a:lnTo>
                  <a:lnTo>
                    <a:pt x="2516" y="0"/>
                  </a:lnTo>
                  <a:lnTo>
                    <a:pt x="2651" y="0"/>
                  </a:lnTo>
                  <a:lnTo>
                    <a:pt x="2654" y="0"/>
                  </a:lnTo>
                  <a:lnTo>
                    <a:pt x="2656" y="2"/>
                  </a:lnTo>
                  <a:lnTo>
                    <a:pt x="2658" y="3"/>
                  </a:lnTo>
                  <a:lnTo>
                    <a:pt x="2659" y="4"/>
                  </a:lnTo>
                  <a:lnTo>
                    <a:pt x="2660" y="8"/>
                  </a:lnTo>
                  <a:lnTo>
                    <a:pt x="2660" y="9"/>
                  </a:lnTo>
                  <a:lnTo>
                    <a:pt x="2660" y="149"/>
                  </a:lnTo>
                  <a:lnTo>
                    <a:pt x="2660" y="152"/>
                  </a:lnTo>
                  <a:lnTo>
                    <a:pt x="2659" y="154"/>
                  </a:lnTo>
                  <a:lnTo>
                    <a:pt x="2658" y="156"/>
                  </a:lnTo>
                  <a:lnTo>
                    <a:pt x="2656" y="157"/>
                  </a:lnTo>
                  <a:lnTo>
                    <a:pt x="2653" y="158"/>
                  </a:lnTo>
                  <a:lnTo>
                    <a:pt x="2651" y="158"/>
                  </a:lnTo>
                  <a:lnTo>
                    <a:pt x="2516" y="158"/>
                  </a:lnTo>
                  <a:lnTo>
                    <a:pt x="2512" y="157"/>
                  </a:lnTo>
                  <a:lnTo>
                    <a:pt x="2511" y="157"/>
                  </a:lnTo>
                  <a:lnTo>
                    <a:pt x="2509" y="154"/>
                  </a:lnTo>
                  <a:lnTo>
                    <a:pt x="2507" y="153"/>
                  </a:lnTo>
                  <a:lnTo>
                    <a:pt x="2507" y="151"/>
                  </a:lnTo>
                  <a:lnTo>
                    <a:pt x="2507" y="149"/>
                  </a:lnTo>
                  <a:close/>
                  <a:moveTo>
                    <a:pt x="2290" y="9"/>
                  </a:moveTo>
                  <a:lnTo>
                    <a:pt x="2290" y="7"/>
                  </a:lnTo>
                  <a:lnTo>
                    <a:pt x="2291" y="4"/>
                  </a:lnTo>
                  <a:lnTo>
                    <a:pt x="2292" y="3"/>
                  </a:lnTo>
                  <a:lnTo>
                    <a:pt x="2293" y="2"/>
                  </a:lnTo>
                  <a:lnTo>
                    <a:pt x="2297" y="0"/>
                  </a:lnTo>
                  <a:lnTo>
                    <a:pt x="2299" y="0"/>
                  </a:lnTo>
                  <a:lnTo>
                    <a:pt x="2433" y="0"/>
                  </a:lnTo>
                  <a:lnTo>
                    <a:pt x="2436" y="0"/>
                  </a:lnTo>
                  <a:lnTo>
                    <a:pt x="2439" y="2"/>
                  </a:lnTo>
                  <a:lnTo>
                    <a:pt x="2440" y="3"/>
                  </a:lnTo>
                  <a:lnTo>
                    <a:pt x="2441" y="4"/>
                  </a:lnTo>
                  <a:lnTo>
                    <a:pt x="2442" y="8"/>
                  </a:lnTo>
                  <a:lnTo>
                    <a:pt x="2442" y="9"/>
                  </a:lnTo>
                  <a:lnTo>
                    <a:pt x="2442" y="149"/>
                  </a:lnTo>
                  <a:lnTo>
                    <a:pt x="2442" y="152"/>
                  </a:lnTo>
                  <a:lnTo>
                    <a:pt x="2441" y="154"/>
                  </a:lnTo>
                  <a:lnTo>
                    <a:pt x="2440" y="156"/>
                  </a:lnTo>
                  <a:lnTo>
                    <a:pt x="2437" y="157"/>
                  </a:lnTo>
                  <a:lnTo>
                    <a:pt x="2435" y="158"/>
                  </a:lnTo>
                  <a:lnTo>
                    <a:pt x="2433" y="158"/>
                  </a:lnTo>
                  <a:lnTo>
                    <a:pt x="2299" y="158"/>
                  </a:lnTo>
                  <a:lnTo>
                    <a:pt x="2295" y="157"/>
                  </a:lnTo>
                  <a:lnTo>
                    <a:pt x="2293" y="157"/>
                  </a:lnTo>
                  <a:lnTo>
                    <a:pt x="2291" y="154"/>
                  </a:lnTo>
                  <a:lnTo>
                    <a:pt x="2290" y="153"/>
                  </a:lnTo>
                  <a:lnTo>
                    <a:pt x="2290" y="151"/>
                  </a:lnTo>
                  <a:lnTo>
                    <a:pt x="2290" y="149"/>
                  </a:lnTo>
                  <a:lnTo>
                    <a:pt x="2290" y="9"/>
                  </a:lnTo>
                  <a:close/>
                  <a:moveTo>
                    <a:pt x="2725" y="702"/>
                  </a:moveTo>
                  <a:lnTo>
                    <a:pt x="2726" y="704"/>
                  </a:lnTo>
                  <a:lnTo>
                    <a:pt x="2725" y="707"/>
                  </a:lnTo>
                  <a:lnTo>
                    <a:pt x="2725" y="708"/>
                  </a:lnTo>
                  <a:lnTo>
                    <a:pt x="2724" y="710"/>
                  </a:lnTo>
                  <a:lnTo>
                    <a:pt x="2720" y="711"/>
                  </a:lnTo>
                  <a:lnTo>
                    <a:pt x="2719" y="711"/>
                  </a:lnTo>
                  <a:lnTo>
                    <a:pt x="2549" y="711"/>
                  </a:lnTo>
                  <a:lnTo>
                    <a:pt x="2546" y="711"/>
                  </a:lnTo>
                  <a:lnTo>
                    <a:pt x="2543" y="710"/>
                  </a:lnTo>
                  <a:lnTo>
                    <a:pt x="2540" y="707"/>
                  </a:lnTo>
                  <a:lnTo>
                    <a:pt x="2539" y="704"/>
                  </a:lnTo>
                  <a:lnTo>
                    <a:pt x="2538" y="702"/>
                  </a:lnTo>
                  <a:lnTo>
                    <a:pt x="2534" y="687"/>
                  </a:lnTo>
                  <a:lnTo>
                    <a:pt x="2532" y="673"/>
                  </a:lnTo>
                  <a:lnTo>
                    <a:pt x="2529" y="659"/>
                  </a:lnTo>
                  <a:lnTo>
                    <a:pt x="2529" y="645"/>
                  </a:lnTo>
                  <a:lnTo>
                    <a:pt x="2529" y="642"/>
                  </a:lnTo>
                  <a:lnTo>
                    <a:pt x="2528" y="641"/>
                  </a:lnTo>
                  <a:lnTo>
                    <a:pt x="2526" y="641"/>
                  </a:lnTo>
                  <a:lnTo>
                    <a:pt x="2524" y="642"/>
                  </a:lnTo>
                  <a:lnTo>
                    <a:pt x="2523" y="643"/>
                  </a:lnTo>
                  <a:lnTo>
                    <a:pt x="2516" y="651"/>
                  </a:lnTo>
                  <a:lnTo>
                    <a:pt x="2509" y="660"/>
                  </a:lnTo>
                  <a:lnTo>
                    <a:pt x="2501" y="666"/>
                  </a:lnTo>
                  <a:lnTo>
                    <a:pt x="2492" y="674"/>
                  </a:lnTo>
                  <a:lnTo>
                    <a:pt x="2484" y="680"/>
                  </a:lnTo>
                  <a:lnTo>
                    <a:pt x="2474" y="687"/>
                  </a:lnTo>
                  <a:lnTo>
                    <a:pt x="2465" y="693"/>
                  </a:lnTo>
                  <a:lnTo>
                    <a:pt x="2455" y="698"/>
                  </a:lnTo>
                  <a:lnTo>
                    <a:pt x="2445" y="702"/>
                  </a:lnTo>
                  <a:lnTo>
                    <a:pt x="2433" y="707"/>
                  </a:lnTo>
                  <a:lnTo>
                    <a:pt x="2422" y="710"/>
                  </a:lnTo>
                  <a:lnTo>
                    <a:pt x="2411" y="713"/>
                  </a:lnTo>
                  <a:lnTo>
                    <a:pt x="2398" y="715"/>
                  </a:lnTo>
                  <a:lnTo>
                    <a:pt x="2385" y="717"/>
                  </a:lnTo>
                  <a:lnTo>
                    <a:pt x="2372" y="718"/>
                  </a:lnTo>
                  <a:lnTo>
                    <a:pt x="2358" y="718"/>
                  </a:lnTo>
                  <a:lnTo>
                    <a:pt x="2344" y="717"/>
                  </a:lnTo>
                  <a:lnTo>
                    <a:pt x="2330" y="716"/>
                  </a:lnTo>
                  <a:lnTo>
                    <a:pt x="2318" y="713"/>
                  </a:lnTo>
                  <a:lnTo>
                    <a:pt x="2310" y="712"/>
                  </a:lnTo>
                  <a:lnTo>
                    <a:pt x="2304" y="710"/>
                  </a:lnTo>
                  <a:lnTo>
                    <a:pt x="2291" y="704"/>
                  </a:lnTo>
                  <a:lnTo>
                    <a:pt x="2279" y="698"/>
                  </a:lnTo>
                  <a:lnTo>
                    <a:pt x="2268" y="692"/>
                  </a:lnTo>
                  <a:lnTo>
                    <a:pt x="2256" y="683"/>
                  </a:lnTo>
                  <a:lnTo>
                    <a:pt x="2251" y="679"/>
                  </a:lnTo>
                  <a:lnTo>
                    <a:pt x="2248" y="674"/>
                  </a:lnTo>
                  <a:lnTo>
                    <a:pt x="2239" y="662"/>
                  </a:lnTo>
                  <a:lnTo>
                    <a:pt x="2231" y="651"/>
                  </a:lnTo>
                  <a:lnTo>
                    <a:pt x="2227" y="645"/>
                  </a:lnTo>
                  <a:lnTo>
                    <a:pt x="2223" y="638"/>
                  </a:lnTo>
                  <a:lnTo>
                    <a:pt x="2218" y="623"/>
                  </a:lnTo>
                  <a:lnTo>
                    <a:pt x="2216" y="615"/>
                  </a:lnTo>
                  <a:lnTo>
                    <a:pt x="2214" y="608"/>
                  </a:lnTo>
                  <a:lnTo>
                    <a:pt x="2212" y="591"/>
                  </a:lnTo>
                  <a:lnTo>
                    <a:pt x="2212" y="582"/>
                  </a:lnTo>
                  <a:lnTo>
                    <a:pt x="2211" y="572"/>
                  </a:lnTo>
                  <a:lnTo>
                    <a:pt x="2212" y="562"/>
                  </a:lnTo>
                  <a:lnTo>
                    <a:pt x="2212" y="552"/>
                  </a:lnTo>
                  <a:lnTo>
                    <a:pt x="2216" y="531"/>
                  </a:lnTo>
                  <a:lnTo>
                    <a:pt x="2220" y="522"/>
                  </a:lnTo>
                  <a:lnTo>
                    <a:pt x="2222" y="512"/>
                  </a:lnTo>
                  <a:lnTo>
                    <a:pt x="2226" y="503"/>
                  </a:lnTo>
                  <a:lnTo>
                    <a:pt x="2231" y="494"/>
                  </a:lnTo>
                  <a:lnTo>
                    <a:pt x="2236" y="487"/>
                  </a:lnTo>
                  <a:lnTo>
                    <a:pt x="2242" y="478"/>
                  </a:lnTo>
                  <a:lnTo>
                    <a:pt x="2249" y="470"/>
                  </a:lnTo>
                  <a:lnTo>
                    <a:pt x="2255" y="463"/>
                  </a:lnTo>
                  <a:lnTo>
                    <a:pt x="2263" y="455"/>
                  </a:lnTo>
                  <a:lnTo>
                    <a:pt x="2272" y="449"/>
                  </a:lnTo>
                  <a:lnTo>
                    <a:pt x="2281" y="442"/>
                  </a:lnTo>
                  <a:lnTo>
                    <a:pt x="2290" y="436"/>
                  </a:lnTo>
                  <a:lnTo>
                    <a:pt x="2300" y="429"/>
                  </a:lnTo>
                  <a:lnTo>
                    <a:pt x="2310" y="424"/>
                  </a:lnTo>
                  <a:lnTo>
                    <a:pt x="2321" y="418"/>
                  </a:lnTo>
                  <a:lnTo>
                    <a:pt x="2333" y="413"/>
                  </a:lnTo>
                  <a:lnTo>
                    <a:pt x="2358" y="404"/>
                  </a:lnTo>
                  <a:lnTo>
                    <a:pt x="2386" y="396"/>
                  </a:lnTo>
                  <a:lnTo>
                    <a:pt x="2400" y="392"/>
                  </a:lnTo>
                  <a:lnTo>
                    <a:pt x="2416" y="390"/>
                  </a:lnTo>
                  <a:lnTo>
                    <a:pt x="2432" y="386"/>
                  </a:lnTo>
                  <a:lnTo>
                    <a:pt x="2449" y="385"/>
                  </a:lnTo>
                  <a:lnTo>
                    <a:pt x="2465" y="382"/>
                  </a:lnTo>
                  <a:lnTo>
                    <a:pt x="2483" y="381"/>
                  </a:lnTo>
                  <a:lnTo>
                    <a:pt x="2520" y="378"/>
                  </a:lnTo>
                  <a:lnTo>
                    <a:pt x="2525" y="377"/>
                  </a:lnTo>
                  <a:lnTo>
                    <a:pt x="2528" y="376"/>
                  </a:lnTo>
                  <a:lnTo>
                    <a:pt x="2529" y="375"/>
                  </a:lnTo>
                  <a:lnTo>
                    <a:pt x="2529" y="371"/>
                  </a:lnTo>
                  <a:lnTo>
                    <a:pt x="2528" y="362"/>
                  </a:lnTo>
                  <a:lnTo>
                    <a:pt x="2528" y="358"/>
                  </a:lnTo>
                  <a:lnTo>
                    <a:pt x="2526" y="354"/>
                  </a:lnTo>
                  <a:lnTo>
                    <a:pt x="2523" y="347"/>
                  </a:lnTo>
                  <a:lnTo>
                    <a:pt x="2520" y="343"/>
                  </a:lnTo>
                  <a:lnTo>
                    <a:pt x="2518" y="340"/>
                  </a:lnTo>
                  <a:lnTo>
                    <a:pt x="2510" y="335"/>
                  </a:lnTo>
                  <a:lnTo>
                    <a:pt x="2505" y="333"/>
                  </a:lnTo>
                  <a:lnTo>
                    <a:pt x="2500" y="331"/>
                  </a:lnTo>
                  <a:lnTo>
                    <a:pt x="2487" y="329"/>
                  </a:lnTo>
                  <a:lnTo>
                    <a:pt x="2481" y="328"/>
                  </a:lnTo>
                  <a:lnTo>
                    <a:pt x="2472" y="328"/>
                  </a:lnTo>
                  <a:lnTo>
                    <a:pt x="2461" y="328"/>
                  </a:lnTo>
                  <a:lnTo>
                    <a:pt x="2450" y="329"/>
                  </a:lnTo>
                  <a:lnTo>
                    <a:pt x="2440" y="330"/>
                  </a:lnTo>
                  <a:lnTo>
                    <a:pt x="2428" y="333"/>
                  </a:lnTo>
                  <a:lnTo>
                    <a:pt x="2418" y="334"/>
                  </a:lnTo>
                  <a:lnTo>
                    <a:pt x="2408" y="336"/>
                  </a:lnTo>
                  <a:lnTo>
                    <a:pt x="2388" y="343"/>
                  </a:lnTo>
                  <a:lnTo>
                    <a:pt x="2379" y="347"/>
                  </a:lnTo>
                  <a:lnTo>
                    <a:pt x="2369" y="350"/>
                  </a:lnTo>
                  <a:lnTo>
                    <a:pt x="2360" y="356"/>
                  </a:lnTo>
                  <a:lnTo>
                    <a:pt x="2352" y="359"/>
                  </a:lnTo>
                  <a:lnTo>
                    <a:pt x="2343" y="364"/>
                  </a:lnTo>
                  <a:lnTo>
                    <a:pt x="2335" y="368"/>
                  </a:lnTo>
                  <a:lnTo>
                    <a:pt x="2321" y="378"/>
                  </a:lnTo>
                  <a:lnTo>
                    <a:pt x="2319" y="380"/>
                  </a:lnTo>
                  <a:lnTo>
                    <a:pt x="2316" y="380"/>
                  </a:lnTo>
                  <a:lnTo>
                    <a:pt x="2313" y="378"/>
                  </a:lnTo>
                  <a:lnTo>
                    <a:pt x="2310" y="377"/>
                  </a:lnTo>
                  <a:lnTo>
                    <a:pt x="2309" y="376"/>
                  </a:lnTo>
                  <a:lnTo>
                    <a:pt x="2241" y="283"/>
                  </a:lnTo>
                  <a:lnTo>
                    <a:pt x="2239" y="278"/>
                  </a:lnTo>
                  <a:lnTo>
                    <a:pt x="2239" y="277"/>
                  </a:lnTo>
                  <a:lnTo>
                    <a:pt x="2240" y="274"/>
                  </a:lnTo>
                  <a:lnTo>
                    <a:pt x="2241" y="272"/>
                  </a:lnTo>
                  <a:lnTo>
                    <a:pt x="2242" y="270"/>
                  </a:lnTo>
                  <a:lnTo>
                    <a:pt x="2263" y="255"/>
                  </a:lnTo>
                  <a:lnTo>
                    <a:pt x="2273" y="247"/>
                  </a:lnTo>
                  <a:lnTo>
                    <a:pt x="2284" y="240"/>
                  </a:lnTo>
                  <a:lnTo>
                    <a:pt x="2297" y="233"/>
                  </a:lnTo>
                  <a:lnTo>
                    <a:pt x="2311" y="226"/>
                  </a:lnTo>
                  <a:lnTo>
                    <a:pt x="2325" y="219"/>
                  </a:lnTo>
                  <a:lnTo>
                    <a:pt x="2341" y="213"/>
                  </a:lnTo>
                  <a:lnTo>
                    <a:pt x="2357" y="208"/>
                  </a:lnTo>
                  <a:lnTo>
                    <a:pt x="2375" y="203"/>
                  </a:lnTo>
                  <a:lnTo>
                    <a:pt x="2393" y="198"/>
                  </a:lnTo>
                  <a:lnTo>
                    <a:pt x="2413" y="194"/>
                  </a:lnTo>
                  <a:lnTo>
                    <a:pt x="2433" y="191"/>
                  </a:lnTo>
                  <a:lnTo>
                    <a:pt x="2455" y="189"/>
                  </a:lnTo>
                  <a:lnTo>
                    <a:pt x="2478" y="187"/>
                  </a:lnTo>
                  <a:lnTo>
                    <a:pt x="2502" y="186"/>
                  </a:lnTo>
                  <a:lnTo>
                    <a:pt x="2516" y="187"/>
                  </a:lnTo>
                  <a:lnTo>
                    <a:pt x="2529" y="187"/>
                  </a:lnTo>
                  <a:lnTo>
                    <a:pt x="2542" y="189"/>
                  </a:lnTo>
                  <a:lnTo>
                    <a:pt x="2554" y="190"/>
                  </a:lnTo>
                  <a:lnTo>
                    <a:pt x="2566" y="191"/>
                  </a:lnTo>
                  <a:lnTo>
                    <a:pt x="2577" y="194"/>
                  </a:lnTo>
                  <a:lnTo>
                    <a:pt x="2589" y="196"/>
                  </a:lnTo>
                  <a:lnTo>
                    <a:pt x="2599" y="200"/>
                  </a:lnTo>
                  <a:lnTo>
                    <a:pt x="2609" y="204"/>
                  </a:lnTo>
                  <a:lnTo>
                    <a:pt x="2618" y="208"/>
                  </a:lnTo>
                  <a:lnTo>
                    <a:pt x="2627" y="212"/>
                  </a:lnTo>
                  <a:lnTo>
                    <a:pt x="2636" y="217"/>
                  </a:lnTo>
                  <a:lnTo>
                    <a:pt x="2651" y="228"/>
                  </a:lnTo>
                  <a:lnTo>
                    <a:pt x="2659" y="233"/>
                  </a:lnTo>
                  <a:lnTo>
                    <a:pt x="2665" y="240"/>
                  </a:lnTo>
                  <a:lnTo>
                    <a:pt x="2672" y="247"/>
                  </a:lnTo>
                  <a:lnTo>
                    <a:pt x="2677" y="255"/>
                  </a:lnTo>
                  <a:lnTo>
                    <a:pt x="2682" y="263"/>
                  </a:lnTo>
                  <a:lnTo>
                    <a:pt x="2687" y="270"/>
                  </a:lnTo>
                  <a:lnTo>
                    <a:pt x="2692" y="279"/>
                  </a:lnTo>
                  <a:lnTo>
                    <a:pt x="2696" y="288"/>
                  </a:lnTo>
                  <a:lnTo>
                    <a:pt x="2700" y="298"/>
                  </a:lnTo>
                  <a:lnTo>
                    <a:pt x="2702" y="307"/>
                  </a:lnTo>
                  <a:lnTo>
                    <a:pt x="2705" y="319"/>
                  </a:lnTo>
                  <a:lnTo>
                    <a:pt x="2707" y="329"/>
                  </a:lnTo>
                  <a:lnTo>
                    <a:pt x="2710" y="340"/>
                  </a:lnTo>
                  <a:lnTo>
                    <a:pt x="2711" y="352"/>
                  </a:lnTo>
                  <a:lnTo>
                    <a:pt x="2714" y="376"/>
                  </a:lnTo>
                  <a:lnTo>
                    <a:pt x="2714" y="389"/>
                  </a:lnTo>
                  <a:lnTo>
                    <a:pt x="2714" y="403"/>
                  </a:lnTo>
                  <a:lnTo>
                    <a:pt x="2714" y="586"/>
                  </a:lnTo>
                  <a:lnTo>
                    <a:pt x="2715" y="628"/>
                  </a:lnTo>
                  <a:lnTo>
                    <a:pt x="2716" y="645"/>
                  </a:lnTo>
                  <a:lnTo>
                    <a:pt x="2717" y="660"/>
                  </a:lnTo>
                  <a:lnTo>
                    <a:pt x="2719" y="674"/>
                  </a:lnTo>
                  <a:lnTo>
                    <a:pt x="2720" y="685"/>
                  </a:lnTo>
                  <a:lnTo>
                    <a:pt x="2723" y="694"/>
                  </a:lnTo>
                  <a:lnTo>
                    <a:pt x="2725" y="702"/>
                  </a:lnTo>
                  <a:close/>
                  <a:moveTo>
                    <a:pt x="2529" y="538"/>
                  </a:moveTo>
                  <a:lnTo>
                    <a:pt x="2529" y="480"/>
                  </a:lnTo>
                  <a:lnTo>
                    <a:pt x="2528" y="477"/>
                  </a:lnTo>
                  <a:lnTo>
                    <a:pt x="2526" y="475"/>
                  </a:lnTo>
                  <a:lnTo>
                    <a:pt x="2524" y="475"/>
                  </a:lnTo>
                  <a:lnTo>
                    <a:pt x="2523" y="475"/>
                  </a:lnTo>
                  <a:lnTo>
                    <a:pt x="2507" y="475"/>
                  </a:lnTo>
                  <a:lnTo>
                    <a:pt x="2492" y="477"/>
                  </a:lnTo>
                  <a:lnTo>
                    <a:pt x="2478" y="479"/>
                  </a:lnTo>
                  <a:lnTo>
                    <a:pt x="2465" y="482"/>
                  </a:lnTo>
                  <a:lnTo>
                    <a:pt x="2455" y="484"/>
                  </a:lnTo>
                  <a:lnTo>
                    <a:pt x="2444" y="487"/>
                  </a:lnTo>
                  <a:lnTo>
                    <a:pt x="2435" y="491"/>
                  </a:lnTo>
                  <a:lnTo>
                    <a:pt x="2427" y="494"/>
                  </a:lnTo>
                  <a:lnTo>
                    <a:pt x="2419" y="499"/>
                  </a:lnTo>
                  <a:lnTo>
                    <a:pt x="2413" y="505"/>
                  </a:lnTo>
                  <a:lnTo>
                    <a:pt x="2408" y="510"/>
                  </a:lnTo>
                  <a:lnTo>
                    <a:pt x="2404" y="515"/>
                  </a:lnTo>
                  <a:lnTo>
                    <a:pt x="2400" y="521"/>
                  </a:lnTo>
                  <a:lnTo>
                    <a:pt x="2398" y="527"/>
                  </a:lnTo>
                  <a:lnTo>
                    <a:pt x="2397" y="534"/>
                  </a:lnTo>
                  <a:lnTo>
                    <a:pt x="2397" y="540"/>
                  </a:lnTo>
                  <a:lnTo>
                    <a:pt x="2397" y="545"/>
                  </a:lnTo>
                  <a:lnTo>
                    <a:pt x="2398" y="549"/>
                  </a:lnTo>
                  <a:lnTo>
                    <a:pt x="2398" y="553"/>
                  </a:lnTo>
                  <a:lnTo>
                    <a:pt x="2399" y="557"/>
                  </a:lnTo>
                  <a:lnTo>
                    <a:pt x="2402" y="561"/>
                  </a:lnTo>
                  <a:lnTo>
                    <a:pt x="2403" y="563"/>
                  </a:lnTo>
                  <a:lnTo>
                    <a:pt x="2408" y="568"/>
                  </a:lnTo>
                  <a:lnTo>
                    <a:pt x="2412" y="571"/>
                  </a:lnTo>
                  <a:lnTo>
                    <a:pt x="2414" y="572"/>
                  </a:lnTo>
                  <a:lnTo>
                    <a:pt x="2422" y="575"/>
                  </a:lnTo>
                  <a:lnTo>
                    <a:pt x="2430" y="577"/>
                  </a:lnTo>
                  <a:lnTo>
                    <a:pt x="2439" y="577"/>
                  </a:lnTo>
                  <a:lnTo>
                    <a:pt x="2455" y="577"/>
                  </a:lnTo>
                  <a:lnTo>
                    <a:pt x="2463" y="576"/>
                  </a:lnTo>
                  <a:lnTo>
                    <a:pt x="2470" y="575"/>
                  </a:lnTo>
                  <a:lnTo>
                    <a:pt x="2483" y="572"/>
                  </a:lnTo>
                  <a:lnTo>
                    <a:pt x="2495" y="569"/>
                  </a:lnTo>
                  <a:lnTo>
                    <a:pt x="2504" y="566"/>
                  </a:lnTo>
                  <a:lnTo>
                    <a:pt x="2511" y="562"/>
                  </a:lnTo>
                  <a:lnTo>
                    <a:pt x="2518" y="558"/>
                  </a:lnTo>
                  <a:lnTo>
                    <a:pt x="2523" y="554"/>
                  </a:lnTo>
                  <a:lnTo>
                    <a:pt x="2526" y="549"/>
                  </a:lnTo>
                  <a:lnTo>
                    <a:pt x="2528" y="544"/>
                  </a:lnTo>
                  <a:lnTo>
                    <a:pt x="2529" y="540"/>
                  </a:lnTo>
                  <a:lnTo>
                    <a:pt x="2529" y="538"/>
                  </a:lnTo>
                  <a:close/>
                  <a:moveTo>
                    <a:pt x="1561" y="717"/>
                  </a:moveTo>
                  <a:lnTo>
                    <a:pt x="1531" y="717"/>
                  </a:lnTo>
                  <a:lnTo>
                    <a:pt x="1517" y="716"/>
                  </a:lnTo>
                  <a:lnTo>
                    <a:pt x="1503" y="715"/>
                  </a:lnTo>
                  <a:lnTo>
                    <a:pt x="1478" y="711"/>
                  </a:lnTo>
                  <a:lnTo>
                    <a:pt x="1468" y="708"/>
                  </a:lnTo>
                  <a:lnTo>
                    <a:pt x="1458" y="706"/>
                  </a:lnTo>
                  <a:lnTo>
                    <a:pt x="1439" y="701"/>
                  </a:lnTo>
                  <a:lnTo>
                    <a:pt x="1431" y="697"/>
                  </a:lnTo>
                  <a:lnTo>
                    <a:pt x="1424" y="693"/>
                  </a:lnTo>
                  <a:lnTo>
                    <a:pt x="1417" y="688"/>
                  </a:lnTo>
                  <a:lnTo>
                    <a:pt x="1411" y="684"/>
                  </a:lnTo>
                  <a:lnTo>
                    <a:pt x="1406" y="679"/>
                  </a:lnTo>
                  <a:lnTo>
                    <a:pt x="1401" y="674"/>
                  </a:lnTo>
                  <a:lnTo>
                    <a:pt x="1396" y="669"/>
                  </a:lnTo>
                  <a:lnTo>
                    <a:pt x="1392" y="664"/>
                  </a:lnTo>
                  <a:lnTo>
                    <a:pt x="1384" y="651"/>
                  </a:lnTo>
                  <a:lnTo>
                    <a:pt x="1379" y="638"/>
                  </a:lnTo>
                  <a:lnTo>
                    <a:pt x="1378" y="631"/>
                  </a:lnTo>
                  <a:lnTo>
                    <a:pt x="1375" y="623"/>
                  </a:lnTo>
                  <a:lnTo>
                    <a:pt x="1373" y="608"/>
                  </a:lnTo>
                  <a:lnTo>
                    <a:pt x="1371" y="591"/>
                  </a:lnTo>
                  <a:lnTo>
                    <a:pt x="1370" y="575"/>
                  </a:lnTo>
                  <a:lnTo>
                    <a:pt x="1370" y="557"/>
                  </a:lnTo>
                  <a:lnTo>
                    <a:pt x="1370" y="342"/>
                  </a:lnTo>
                  <a:lnTo>
                    <a:pt x="1370" y="339"/>
                  </a:lnTo>
                  <a:lnTo>
                    <a:pt x="1369" y="336"/>
                  </a:lnTo>
                  <a:lnTo>
                    <a:pt x="1368" y="335"/>
                  </a:lnTo>
                  <a:lnTo>
                    <a:pt x="1365" y="334"/>
                  </a:lnTo>
                  <a:lnTo>
                    <a:pt x="1363" y="333"/>
                  </a:lnTo>
                  <a:lnTo>
                    <a:pt x="1361" y="333"/>
                  </a:lnTo>
                  <a:lnTo>
                    <a:pt x="1308" y="333"/>
                  </a:lnTo>
                  <a:lnTo>
                    <a:pt x="1304" y="333"/>
                  </a:lnTo>
                  <a:lnTo>
                    <a:pt x="1303" y="331"/>
                  </a:lnTo>
                  <a:lnTo>
                    <a:pt x="1300" y="330"/>
                  </a:lnTo>
                  <a:lnTo>
                    <a:pt x="1299" y="328"/>
                  </a:lnTo>
                  <a:lnTo>
                    <a:pt x="1299" y="325"/>
                  </a:lnTo>
                  <a:lnTo>
                    <a:pt x="1299" y="324"/>
                  </a:lnTo>
                  <a:lnTo>
                    <a:pt x="1299" y="205"/>
                  </a:lnTo>
                  <a:lnTo>
                    <a:pt x="1299" y="203"/>
                  </a:lnTo>
                  <a:lnTo>
                    <a:pt x="1300" y="200"/>
                  </a:lnTo>
                  <a:lnTo>
                    <a:pt x="1301" y="199"/>
                  </a:lnTo>
                  <a:lnTo>
                    <a:pt x="1303" y="198"/>
                  </a:lnTo>
                  <a:lnTo>
                    <a:pt x="1307" y="196"/>
                  </a:lnTo>
                  <a:lnTo>
                    <a:pt x="1308" y="196"/>
                  </a:lnTo>
                  <a:lnTo>
                    <a:pt x="1361" y="196"/>
                  </a:lnTo>
                  <a:lnTo>
                    <a:pt x="1364" y="196"/>
                  </a:lnTo>
                  <a:lnTo>
                    <a:pt x="1366" y="195"/>
                  </a:lnTo>
                  <a:lnTo>
                    <a:pt x="1370" y="193"/>
                  </a:lnTo>
                  <a:lnTo>
                    <a:pt x="1373" y="189"/>
                  </a:lnTo>
                  <a:lnTo>
                    <a:pt x="1374" y="187"/>
                  </a:lnTo>
                  <a:lnTo>
                    <a:pt x="1434" y="32"/>
                  </a:lnTo>
                  <a:lnTo>
                    <a:pt x="1435" y="30"/>
                  </a:lnTo>
                  <a:lnTo>
                    <a:pt x="1438" y="27"/>
                  </a:lnTo>
                  <a:lnTo>
                    <a:pt x="1440" y="26"/>
                  </a:lnTo>
                  <a:lnTo>
                    <a:pt x="1441" y="24"/>
                  </a:lnTo>
                  <a:lnTo>
                    <a:pt x="1445" y="23"/>
                  </a:lnTo>
                  <a:lnTo>
                    <a:pt x="1447" y="23"/>
                  </a:lnTo>
                  <a:lnTo>
                    <a:pt x="1551" y="23"/>
                  </a:lnTo>
                  <a:lnTo>
                    <a:pt x="1554" y="24"/>
                  </a:lnTo>
                  <a:lnTo>
                    <a:pt x="1556" y="24"/>
                  </a:lnTo>
                  <a:lnTo>
                    <a:pt x="1557" y="27"/>
                  </a:lnTo>
                  <a:lnTo>
                    <a:pt x="1559" y="28"/>
                  </a:lnTo>
                  <a:lnTo>
                    <a:pt x="1560" y="31"/>
                  </a:lnTo>
                  <a:lnTo>
                    <a:pt x="1560" y="33"/>
                  </a:lnTo>
                  <a:lnTo>
                    <a:pt x="1560" y="187"/>
                  </a:lnTo>
                  <a:lnTo>
                    <a:pt x="1561" y="190"/>
                  </a:lnTo>
                  <a:lnTo>
                    <a:pt x="1561" y="193"/>
                  </a:lnTo>
                  <a:lnTo>
                    <a:pt x="1564" y="194"/>
                  </a:lnTo>
                  <a:lnTo>
                    <a:pt x="1565" y="195"/>
                  </a:lnTo>
                  <a:lnTo>
                    <a:pt x="1568" y="196"/>
                  </a:lnTo>
                  <a:lnTo>
                    <a:pt x="1569" y="196"/>
                  </a:lnTo>
                  <a:lnTo>
                    <a:pt x="1682" y="196"/>
                  </a:lnTo>
                  <a:lnTo>
                    <a:pt x="1686" y="196"/>
                  </a:lnTo>
                  <a:lnTo>
                    <a:pt x="1687" y="198"/>
                  </a:lnTo>
                  <a:lnTo>
                    <a:pt x="1690" y="199"/>
                  </a:lnTo>
                  <a:lnTo>
                    <a:pt x="1691" y="201"/>
                  </a:lnTo>
                  <a:lnTo>
                    <a:pt x="1691" y="204"/>
                  </a:lnTo>
                  <a:lnTo>
                    <a:pt x="1691" y="205"/>
                  </a:lnTo>
                  <a:lnTo>
                    <a:pt x="1691" y="324"/>
                  </a:lnTo>
                  <a:lnTo>
                    <a:pt x="1691" y="326"/>
                  </a:lnTo>
                  <a:lnTo>
                    <a:pt x="1690" y="329"/>
                  </a:lnTo>
                  <a:lnTo>
                    <a:pt x="1689" y="330"/>
                  </a:lnTo>
                  <a:lnTo>
                    <a:pt x="1687" y="331"/>
                  </a:lnTo>
                  <a:lnTo>
                    <a:pt x="1683" y="333"/>
                  </a:lnTo>
                  <a:lnTo>
                    <a:pt x="1682" y="333"/>
                  </a:lnTo>
                  <a:lnTo>
                    <a:pt x="1569" y="333"/>
                  </a:lnTo>
                  <a:lnTo>
                    <a:pt x="1566" y="333"/>
                  </a:lnTo>
                  <a:lnTo>
                    <a:pt x="1564" y="334"/>
                  </a:lnTo>
                  <a:lnTo>
                    <a:pt x="1562" y="335"/>
                  </a:lnTo>
                  <a:lnTo>
                    <a:pt x="1561" y="338"/>
                  </a:lnTo>
                  <a:lnTo>
                    <a:pt x="1560" y="340"/>
                  </a:lnTo>
                  <a:lnTo>
                    <a:pt x="1560" y="342"/>
                  </a:lnTo>
                  <a:lnTo>
                    <a:pt x="1560" y="513"/>
                  </a:lnTo>
                  <a:lnTo>
                    <a:pt x="1561" y="533"/>
                  </a:lnTo>
                  <a:lnTo>
                    <a:pt x="1561" y="540"/>
                  </a:lnTo>
                  <a:lnTo>
                    <a:pt x="1564" y="548"/>
                  </a:lnTo>
                  <a:lnTo>
                    <a:pt x="1565" y="554"/>
                  </a:lnTo>
                  <a:lnTo>
                    <a:pt x="1568" y="559"/>
                  </a:lnTo>
                  <a:lnTo>
                    <a:pt x="1570" y="564"/>
                  </a:lnTo>
                  <a:lnTo>
                    <a:pt x="1574" y="568"/>
                  </a:lnTo>
                  <a:lnTo>
                    <a:pt x="1578" y="572"/>
                  </a:lnTo>
                  <a:lnTo>
                    <a:pt x="1583" y="575"/>
                  </a:lnTo>
                  <a:lnTo>
                    <a:pt x="1588" y="577"/>
                  </a:lnTo>
                  <a:lnTo>
                    <a:pt x="1594" y="580"/>
                  </a:lnTo>
                  <a:lnTo>
                    <a:pt x="1601" y="581"/>
                  </a:lnTo>
                  <a:lnTo>
                    <a:pt x="1610" y="581"/>
                  </a:lnTo>
                  <a:lnTo>
                    <a:pt x="1627" y="582"/>
                  </a:lnTo>
                  <a:lnTo>
                    <a:pt x="1640" y="581"/>
                  </a:lnTo>
                  <a:lnTo>
                    <a:pt x="1654" y="581"/>
                  </a:lnTo>
                  <a:lnTo>
                    <a:pt x="1667" y="578"/>
                  </a:lnTo>
                  <a:lnTo>
                    <a:pt x="1673" y="577"/>
                  </a:lnTo>
                  <a:lnTo>
                    <a:pt x="1675" y="577"/>
                  </a:lnTo>
                  <a:lnTo>
                    <a:pt x="1676" y="578"/>
                  </a:lnTo>
                  <a:lnTo>
                    <a:pt x="1677" y="581"/>
                  </a:lnTo>
                  <a:lnTo>
                    <a:pt x="1677" y="586"/>
                  </a:lnTo>
                  <a:lnTo>
                    <a:pt x="1677" y="692"/>
                  </a:lnTo>
                  <a:lnTo>
                    <a:pt x="1677" y="697"/>
                  </a:lnTo>
                  <a:lnTo>
                    <a:pt x="1676" y="702"/>
                  </a:lnTo>
                  <a:lnTo>
                    <a:pt x="1675" y="704"/>
                  </a:lnTo>
                  <a:lnTo>
                    <a:pt x="1673" y="707"/>
                  </a:lnTo>
                  <a:lnTo>
                    <a:pt x="1671" y="710"/>
                  </a:lnTo>
                  <a:lnTo>
                    <a:pt x="1668" y="710"/>
                  </a:lnTo>
                  <a:lnTo>
                    <a:pt x="1663" y="711"/>
                  </a:lnTo>
                  <a:lnTo>
                    <a:pt x="1640" y="713"/>
                  </a:lnTo>
                  <a:lnTo>
                    <a:pt x="1613" y="715"/>
                  </a:lnTo>
                  <a:lnTo>
                    <a:pt x="1585" y="717"/>
                  </a:lnTo>
                  <a:lnTo>
                    <a:pt x="1561" y="717"/>
                  </a:lnTo>
                  <a:close/>
                  <a:moveTo>
                    <a:pt x="0" y="702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246" y="0"/>
                  </a:lnTo>
                  <a:lnTo>
                    <a:pt x="248" y="0"/>
                  </a:lnTo>
                  <a:lnTo>
                    <a:pt x="251" y="2"/>
                  </a:lnTo>
                  <a:lnTo>
                    <a:pt x="253" y="3"/>
                  </a:lnTo>
                  <a:lnTo>
                    <a:pt x="255" y="5"/>
                  </a:lnTo>
                  <a:lnTo>
                    <a:pt x="256" y="8"/>
                  </a:lnTo>
                  <a:lnTo>
                    <a:pt x="257" y="9"/>
                  </a:lnTo>
                  <a:lnTo>
                    <a:pt x="377" y="473"/>
                  </a:lnTo>
                  <a:lnTo>
                    <a:pt x="379" y="482"/>
                  </a:lnTo>
                  <a:lnTo>
                    <a:pt x="381" y="482"/>
                  </a:lnTo>
                  <a:lnTo>
                    <a:pt x="492" y="9"/>
                  </a:lnTo>
                  <a:lnTo>
                    <a:pt x="493" y="7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8" y="2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744" y="0"/>
                  </a:lnTo>
                  <a:lnTo>
                    <a:pt x="747" y="0"/>
                  </a:lnTo>
                  <a:lnTo>
                    <a:pt x="750" y="2"/>
                  </a:lnTo>
                  <a:lnTo>
                    <a:pt x="751" y="3"/>
                  </a:lnTo>
                  <a:lnTo>
                    <a:pt x="753" y="5"/>
                  </a:lnTo>
                  <a:lnTo>
                    <a:pt x="754" y="8"/>
                  </a:lnTo>
                  <a:lnTo>
                    <a:pt x="754" y="9"/>
                  </a:lnTo>
                  <a:lnTo>
                    <a:pt x="754" y="702"/>
                  </a:lnTo>
                  <a:lnTo>
                    <a:pt x="753" y="704"/>
                  </a:lnTo>
                  <a:lnTo>
                    <a:pt x="753" y="707"/>
                  </a:lnTo>
                  <a:lnTo>
                    <a:pt x="750" y="708"/>
                  </a:lnTo>
                  <a:lnTo>
                    <a:pt x="749" y="710"/>
                  </a:lnTo>
                  <a:lnTo>
                    <a:pt x="746" y="711"/>
                  </a:lnTo>
                  <a:lnTo>
                    <a:pt x="744" y="711"/>
                  </a:lnTo>
                  <a:lnTo>
                    <a:pt x="579" y="711"/>
                  </a:lnTo>
                  <a:lnTo>
                    <a:pt x="577" y="711"/>
                  </a:lnTo>
                  <a:lnTo>
                    <a:pt x="574" y="710"/>
                  </a:lnTo>
                  <a:lnTo>
                    <a:pt x="573" y="708"/>
                  </a:lnTo>
                  <a:lnTo>
                    <a:pt x="572" y="706"/>
                  </a:lnTo>
                  <a:lnTo>
                    <a:pt x="570" y="703"/>
                  </a:lnTo>
                  <a:lnTo>
                    <a:pt x="570" y="702"/>
                  </a:lnTo>
                  <a:lnTo>
                    <a:pt x="570" y="280"/>
                  </a:lnTo>
                  <a:lnTo>
                    <a:pt x="570" y="275"/>
                  </a:lnTo>
                  <a:lnTo>
                    <a:pt x="569" y="273"/>
                  </a:lnTo>
                  <a:lnTo>
                    <a:pt x="569" y="272"/>
                  </a:lnTo>
                  <a:lnTo>
                    <a:pt x="564" y="297"/>
                  </a:lnTo>
                  <a:lnTo>
                    <a:pt x="560" y="321"/>
                  </a:lnTo>
                  <a:lnTo>
                    <a:pt x="550" y="364"/>
                  </a:lnTo>
                  <a:lnTo>
                    <a:pt x="541" y="404"/>
                  </a:lnTo>
                  <a:lnTo>
                    <a:pt x="530" y="443"/>
                  </a:lnTo>
                  <a:lnTo>
                    <a:pt x="457" y="702"/>
                  </a:lnTo>
                  <a:lnTo>
                    <a:pt x="456" y="704"/>
                  </a:lnTo>
                  <a:lnTo>
                    <a:pt x="455" y="707"/>
                  </a:lnTo>
                  <a:lnTo>
                    <a:pt x="453" y="708"/>
                  </a:lnTo>
                  <a:lnTo>
                    <a:pt x="451" y="710"/>
                  </a:lnTo>
                  <a:lnTo>
                    <a:pt x="447" y="711"/>
                  </a:lnTo>
                  <a:lnTo>
                    <a:pt x="446" y="711"/>
                  </a:lnTo>
                  <a:lnTo>
                    <a:pt x="295" y="711"/>
                  </a:lnTo>
                  <a:lnTo>
                    <a:pt x="292" y="711"/>
                  </a:lnTo>
                  <a:lnTo>
                    <a:pt x="289" y="710"/>
                  </a:lnTo>
                  <a:lnTo>
                    <a:pt x="288" y="708"/>
                  </a:lnTo>
                  <a:lnTo>
                    <a:pt x="287" y="706"/>
                  </a:lnTo>
                  <a:lnTo>
                    <a:pt x="284" y="703"/>
                  </a:lnTo>
                  <a:lnTo>
                    <a:pt x="284" y="702"/>
                  </a:lnTo>
                  <a:lnTo>
                    <a:pt x="213" y="443"/>
                  </a:lnTo>
                  <a:lnTo>
                    <a:pt x="202" y="404"/>
                  </a:lnTo>
                  <a:lnTo>
                    <a:pt x="192" y="367"/>
                  </a:lnTo>
                  <a:lnTo>
                    <a:pt x="183" y="325"/>
                  </a:lnTo>
                  <a:lnTo>
                    <a:pt x="174" y="270"/>
                  </a:lnTo>
                  <a:lnTo>
                    <a:pt x="173" y="265"/>
                  </a:lnTo>
                  <a:lnTo>
                    <a:pt x="173" y="263"/>
                  </a:lnTo>
                  <a:lnTo>
                    <a:pt x="172" y="261"/>
                  </a:lnTo>
                  <a:lnTo>
                    <a:pt x="172" y="263"/>
                  </a:lnTo>
                  <a:lnTo>
                    <a:pt x="171" y="266"/>
                  </a:lnTo>
                  <a:lnTo>
                    <a:pt x="171" y="270"/>
                  </a:lnTo>
                  <a:lnTo>
                    <a:pt x="171" y="702"/>
                  </a:lnTo>
                  <a:lnTo>
                    <a:pt x="171" y="704"/>
                  </a:lnTo>
                  <a:lnTo>
                    <a:pt x="169" y="707"/>
                  </a:lnTo>
                  <a:lnTo>
                    <a:pt x="168" y="708"/>
                  </a:lnTo>
                  <a:lnTo>
                    <a:pt x="167" y="710"/>
                  </a:lnTo>
                  <a:lnTo>
                    <a:pt x="163" y="711"/>
                  </a:lnTo>
                  <a:lnTo>
                    <a:pt x="162" y="711"/>
                  </a:lnTo>
                  <a:lnTo>
                    <a:pt x="9" y="711"/>
                  </a:lnTo>
                  <a:lnTo>
                    <a:pt x="6" y="711"/>
                  </a:lnTo>
                  <a:lnTo>
                    <a:pt x="4" y="710"/>
                  </a:lnTo>
                  <a:lnTo>
                    <a:pt x="3" y="708"/>
                  </a:lnTo>
                  <a:lnTo>
                    <a:pt x="1" y="706"/>
                  </a:lnTo>
                  <a:lnTo>
                    <a:pt x="0" y="703"/>
                  </a:lnTo>
                  <a:lnTo>
                    <a:pt x="0" y="702"/>
                  </a:lnTo>
                  <a:close/>
                  <a:moveTo>
                    <a:pt x="1124" y="400"/>
                  </a:moveTo>
                  <a:lnTo>
                    <a:pt x="1128" y="399"/>
                  </a:lnTo>
                  <a:lnTo>
                    <a:pt x="1131" y="399"/>
                  </a:lnTo>
                  <a:lnTo>
                    <a:pt x="1132" y="396"/>
                  </a:lnTo>
                  <a:lnTo>
                    <a:pt x="1132" y="395"/>
                  </a:lnTo>
                  <a:lnTo>
                    <a:pt x="1133" y="392"/>
                  </a:lnTo>
                  <a:lnTo>
                    <a:pt x="1133" y="390"/>
                  </a:lnTo>
                  <a:lnTo>
                    <a:pt x="1132" y="381"/>
                  </a:lnTo>
                  <a:lnTo>
                    <a:pt x="1130" y="372"/>
                  </a:lnTo>
                  <a:lnTo>
                    <a:pt x="1127" y="364"/>
                  </a:lnTo>
                  <a:lnTo>
                    <a:pt x="1124" y="357"/>
                  </a:lnTo>
                  <a:lnTo>
                    <a:pt x="1121" y="350"/>
                  </a:lnTo>
                  <a:lnTo>
                    <a:pt x="1117" y="345"/>
                  </a:lnTo>
                  <a:lnTo>
                    <a:pt x="1113" y="340"/>
                  </a:lnTo>
                  <a:lnTo>
                    <a:pt x="1108" y="335"/>
                  </a:lnTo>
                  <a:lnTo>
                    <a:pt x="1103" y="331"/>
                  </a:lnTo>
                  <a:lnTo>
                    <a:pt x="1096" y="328"/>
                  </a:lnTo>
                  <a:lnTo>
                    <a:pt x="1091" y="325"/>
                  </a:lnTo>
                  <a:lnTo>
                    <a:pt x="1084" y="322"/>
                  </a:lnTo>
                  <a:lnTo>
                    <a:pt x="1077" y="321"/>
                  </a:lnTo>
                  <a:lnTo>
                    <a:pt x="1070" y="320"/>
                  </a:lnTo>
                  <a:lnTo>
                    <a:pt x="1062" y="320"/>
                  </a:lnTo>
                  <a:lnTo>
                    <a:pt x="1053" y="319"/>
                  </a:lnTo>
                  <a:lnTo>
                    <a:pt x="1040" y="320"/>
                  </a:lnTo>
                  <a:lnTo>
                    <a:pt x="1034" y="321"/>
                  </a:lnTo>
                  <a:lnTo>
                    <a:pt x="1029" y="322"/>
                  </a:lnTo>
                  <a:lnTo>
                    <a:pt x="1023" y="325"/>
                  </a:lnTo>
                  <a:lnTo>
                    <a:pt x="1017" y="328"/>
                  </a:lnTo>
                  <a:lnTo>
                    <a:pt x="1012" y="331"/>
                  </a:lnTo>
                  <a:lnTo>
                    <a:pt x="1007" y="335"/>
                  </a:lnTo>
                  <a:lnTo>
                    <a:pt x="1002" y="340"/>
                  </a:lnTo>
                  <a:lnTo>
                    <a:pt x="997" y="345"/>
                  </a:lnTo>
                  <a:lnTo>
                    <a:pt x="993" y="350"/>
                  </a:lnTo>
                  <a:lnTo>
                    <a:pt x="989" y="358"/>
                  </a:lnTo>
                  <a:lnTo>
                    <a:pt x="986" y="364"/>
                  </a:lnTo>
                  <a:lnTo>
                    <a:pt x="983" y="372"/>
                  </a:lnTo>
                  <a:lnTo>
                    <a:pt x="977" y="390"/>
                  </a:lnTo>
                  <a:lnTo>
                    <a:pt x="977" y="394"/>
                  </a:lnTo>
                  <a:lnTo>
                    <a:pt x="977" y="396"/>
                  </a:lnTo>
                  <a:lnTo>
                    <a:pt x="978" y="398"/>
                  </a:lnTo>
                  <a:lnTo>
                    <a:pt x="979" y="399"/>
                  </a:lnTo>
                  <a:lnTo>
                    <a:pt x="981" y="399"/>
                  </a:lnTo>
                  <a:lnTo>
                    <a:pt x="983" y="400"/>
                  </a:lnTo>
                  <a:lnTo>
                    <a:pt x="1124" y="400"/>
                  </a:lnTo>
                  <a:close/>
                  <a:moveTo>
                    <a:pt x="1303" y="501"/>
                  </a:moveTo>
                  <a:lnTo>
                    <a:pt x="1301" y="503"/>
                  </a:lnTo>
                  <a:lnTo>
                    <a:pt x="1301" y="505"/>
                  </a:lnTo>
                  <a:lnTo>
                    <a:pt x="1299" y="507"/>
                  </a:lnTo>
                  <a:lnTo>
                    <a:pt x="1296" y="508"/>
                  </a:lnTo>
                  <a:lnTo>
                    <a:pt x="1295" y="508"/>
                  </a:lnTo>
                  <a:lnTo>
                    <a:pt x="982" y="508"/>
                  </a:lnTo>
                  <a:lnTo>
                    <a:pt x="979" y="508"/>
                  </a:lnTo>
                  <a:lnTo>
                    <a:pt x="977" y="510"/>
                  </a:lnTo>
                  <a:lnTo>
                    <a:pt x="975" y="511"/>
                  </a:lnTo>
                  <a:lnTo>
                    <a:pt x="975" y="512"/>
                  </a:lnTo>
                  <a:lnTo>
                    <a:pt x="974" y="516"/>
                  </a:lnTo>
                  <a:lnTo>
                    <a:pt x="974" y="517"/>
                  </a:lnTo>
                  <a:lnTo>
                    <a:pt x="977" y="527"/>
                  </a:lnTo>
                  <a:lnTo>
                    <a:pt x="979" y="538"/>
                  </a:lnTo>
                  <a:lnTo>
                    <a:pt x="982" y="545"/>
                  </a:lnTo>
                  <a:lnTo>
                    <a:pt x="986" y="553"/>
                  </a:lnTo>
                  <a:lnTo>
                    <a:pt x="991" y="561"/>
                  </a:lnTo>
                  <a:lnTo>
                    <a:pt x="996" y="567"/>
                  </a:lnTo>
                  <a:lnTo>
                    <a:pt x="1001" y="572"/>
                  </a:lnTo>
                  <a:lnTo>
                    <a:pt x="1007" y="576"/>
                  </a:lnTo>
                  <a:lnTo>
                    <a:pt x="1014" y="580"/>
                  </a:lnTo>
                  <a:lnTo>
                    <a:pt x="1021" y="583"/>
                  </a:lnTo>
                  <a:lnTo>
                    <a:pt x="1029" y="586"/>
                  </a:lnTo>
                  <a:lnTo>
                    <a:pt x="1038" y="589"/>
                  </a:lnTo>
                  <a:lnTo>
                    <a:pt x="1047" y="590"/>
                  </a:lnTo>
                  <a:lnTo>
                    <a:pt x="1056" y="591"/>
                  </a:lnTo>
                  <a:lnTo>
                    <a:pt x="1066" y="591"/>
                  </a:lnTo>
                  <a:lnTo>
                    <a:pt x="1076" y="591"/>
                  </a:lnTo>
                  <a:lnTo>
                    <a:pt x="1086" y="591"/>
                  </a:lnTo>
                  <a:lnTo>
                    <a:pt x="1096" y="590"/>
                  </a:lnTo>
                  <a:lnTo>
                    <a:pt x="1107" y="589"/>
                  </a:lnTo>
                  <a:lnTo>
                    <a:pt x="1117" y="587"/>
                  </a:lnTo>
                  <a:lnTo>
                    <a:pt x="1137" y="582"/>
                  </a:lnTo>
                  <a:lnTo>
                    <a:pt x="1156" y="576"/>
                  </a:lnTo>
                  <a:lnTo>
                    <a:pt x="1174" y="569"/>
                  </a:lnTo>
                  <a:lnTo>
                    <a:pt x="1191" y="562"/>
                  </a:lnTo>
                  <a:lnTo>
                    <a:pt x="1205" y="555"/>
                  </a:lnTo>
                  <a:lnTo>
                    <a:pt x="1216" y="549"/>
                  </a:lnTo>
                  <a:lnTo>
                    <a:pt x="1219" y="548"/>
                  </a:lnTo>
                  <a:lnTo>
                    <a:pt x="1221" y="548"/>
                  </a:lnTo>
                  <a:lnTo>
                    <a:pt x="1222" y="548"/>
                  </a:lnTo>
                  <a:lnTo>
                    <a:pt x="1225" y="549"/>
                  </a:lnTo>
                  <a:lnTo>
                    <a:pt x="1228" y="552"/>
                  </a:lnTo>
                  <a:lnTo>
                    <a:pt x="1228" y="553"/>
                  </a:lnTo>
                  <a:lnTo>
                    <a:pt x="1286" y="651"/>
                  </a:lnTo>
                  <a:lnTo>
                    <a:pt x="1289" y="656"/>
                  </a:lnTo>
                  <a:lnTo>
                    <a:pt x="1289" y="659"/>
                  </a:lnTo>
                  <a:lnTo>
                    <a:pt x="1289" y="660"/>
                  </a:lnTo>
                  <a:lnTo>
                    <a:pt x="1287" y="661"/>
                  </a:lnTo>
                  <a:lnTo>
                    <a:pt x="1286" y="662"/>
                  </a:lnTo>
                  <a:lnTo>
                    <a:pt x="1285" y="664"/>
                  </a:lnTo>
                  <a:lnTo>
                    <a:pt x="1272" y="671"/>
                  </a:lnTo>
                  <a:lnTo>
                    <a:pt x="1259" y="678"/>
                  </a:lnTo>
                  <a:lnTo>
                    <a:pt x="1247" y="684"/>
                  </a:lnTo>
                  <a:lnTo>
                    <a:pt x="1234" y="689"/>
                  </a:lnTo>
                  <a:lnTo>
                    <a:pt x="1221" y="694"/>
                  </a:lnTo>
                  <a:lnTo>
                    <a:pt x="1207" y="699"/>
                  </a:lnTo>
                  <a:lnTo>
                    <a:pt x="1193" y="703"/>
                  </a:lnTo>
                  <a:lnTo>
                    <a:pt x="1180" y="707"/>
                  </a:lnTo>
                  <a:lnTo>
                    <a:pt x="1165" y="711"/>
                  </a:lnTo>
                  <a:lnTo>
                    <a:pt x="1151" y="713"/>
                  </a:lnTo>
                  <a:lnTo>
                    <a:pt x="1122" y="717"/>
                  </a:lnTo>
                  <a:lnTo>
                    <a:pt x="1107" y="720"/>
                  </a:lnTo>
                  <a:lnTo>
                    <a:pt x="1091" y="720"/>
                  </a:lnTo>
                  <a:lnTo>
                    <a:pt x="1061" y="721"/>
                  </a:lnTo>
                  <a:lnTo>
                    <a:pt x="1035" y="721"/>
                  </a:lnTo>
                  <a:lnTo>
                    <a:pt x="1009" y="718"/>
                  </a:lnTo>
                  <a:lnTo>
                    <a:pt x="996" y="716"/>
                  </a:lnTo>
                  <a:lnTo>
                    <a:pt x="983" y="715"/>
                  </a:lnTo>
                  <a:lnTo>
                    <a:pt x="970" y="712"/>
                  </a:lnTo>
                  <a:lnTo>
                    <a:pt x="959" y="708"/>
                  </a:lnTo>
                  <a:lnTo>
                    <a:pt x="946" y="706"/>
                  </a:lnTo>
                  <a:lnTo>
                    <a:pt x="935" y="701"/>
                  </a:lnTo>
                  <a:lnTo>
                    <a:pt x="923" y="697"/>
                  </a:lnTo>
                  <a:lnTo>
                    <a:pt x="912" y="692"/>
                  </a:lnTo>
                  <a:lnTo>
                    <a:pt x="900" y="687"/>
                  </a:lnTo>
                  <a:lnTo>
                    <a:pt x="890" y="680"/>
                  </a:lnTo>
                  <a:lnTo>
                    <a:pt x="880" y="673"/>
                  </a:lnTo>
                  <a:lnTo>
                    <a:pt x="870" y="666"/>
                  </a:lnTo>
                  <a:lnTo>
                    <a:pt x="861" y="657"/>
                  </a:lnTo>
                  <a:lnTo>
                    <a:pt x="851" y="650"/>
                  </a:lnTo>
                  <a:lnTo>
                    <a:pt x="843" y="641"/>
                  </a:lnTo>
                  <a:lnTo>
                    <a:pt x="834" y="631"/>
                  </a:lnTo>
                  <a:lnTo>
                    <a:pt x="826" y="619"/>
                  </a:lnTo>
                  <a:lnTo>
                    <a:pt x="820" y="609"/>
                  </a:lnTo>
                  <a:lnTo>
                    <a:pt x="814" y="596"/>
                  </a:lnTo>
                  <a:lnTo>
                    <a:pt x="807" y="583"/>
                  </a:lnTo>
                  <a:lnTo>
                    <a:pt x="802" y="571"/>
                  </a:lnTo>
                  <a:lnTo>
                    <a:pt x="797" y="557"/>
                  </a:lnTo>
                  <a:lnTo>
                    <a:pt x="793" y="541"/>
                  </a:lnTo>
                  <a:lnTo>
                    <a:pt x="790" y="526"/>
                  </a:lnTo>
                  <a:lnTo>
                    <a:pt x="787" y="510"/>
                  </a:lnTo>
                  <a:lnTo>
                    <a:pt x="786" y="492"/>
                  </a:lnTo>
                  <a:lnTo>
                    <a:pt x="784" y="474"/>
                  </a:lnTo>
                  <a:lnTo>
                    <a:pt x="784" y="455"/>
                  </a:lnTo>
                  <a:lnTo>
                    <a:pt x="784" y="436"/>
                  </a:lnTo>
                  <a:lnTo>
                    <a:pt x="786" y="418"/>
                  </a:lnTo>
                  <a:lnTo>
                    <a:pt x="788" y="400"/>
                  </a:lnTo>
                  <a:lnTo>
                    <a:pt x="791" y="384"/>
                  </a:lnTo>
                  <a:lnTo>
                    <a:pt x="796" y="368"/>
                  </a:lnTo>
                  <a:lnTo>
                    <a:pt x="797" y="361"/>
                  </a:lnTo>
                  <a:lnTo>
                    <a:pt x="800" y="353"/>
                  </a:lnTo>
                  <a:lnTo>
                    <a:pt x="805" y="339"/>
                  </a:lnTo>
                  <a:lnTo>
                    <a:pt x="811" y="325"/>
                  </a:lnTo>
                  <a:lnTo>
                    <a:pt x="819" y="312"/>
                  </a:lnTo>
                  <a:lnTo>
                    <a:pt x="825" y="301"/>
                  </a:lnTo>
                  <a:lnTo>
                    <a:pt x="834" y="289"/>
                  </a:lnTo>
                  <a:lnTo>
                    <a:pt x="842" y="279"/>
                  </a:lnTo>
                  <a:lnTo>
                    <a:pt x="851" y="269"/>
                  </a:lnTo>
                  <a:lnTo>
                    <a:pt x="861" y="260"/>
                  </a:lnTo>
                  <a:lnTo>
                    <a:pt x="870" y="251"/>
                  </a:lnTo>
                  <a:lnTo>
                    <a:pt x="880" y="244"/>
                  </a:lnTo>
                  <a:lnTo>
                    <a:pt x="890" y="236"/>
                  </a:lnTo>
                  <a:lnTo>
                    <a:pt x="902" y="229"/>
                  </a:lnTo>
                  <a:lnTo>
                    <a:pt x="912" y="223"/>
                  </a:lnTo>
                  <a:lnTo>
                    <a:pt x="923" y="217"/>
                  </a:lnTo>
                  <a:lnTo>
                    <a:pt x="935" y="212"/>
                  </a:lnTo>
                  <a:lnTo>
                    <a:pt x="945" y="208"/>
                  </a:lnTo>
                  <a:lnTo>
                    <a:pt x="968" y="199"/>
                  </a:lnTo>
                  <a:lnTo>
                    <a:pt x="991" y="194"/>
                  </a:lnTo>
                  <a:lnTo>
                    <a:pt x="1012" y="190"/>
                  </a:lnTo>
                  <a:lnTo>
                    <a:pt x="1024" y="189"/>
                  </a:lnTo>
                  <a:lnTo>
                    <a:pt x="1034" y="187"/>
                  </a:lnTo>
                  <a:lnTo>
                    <a:pt x="1044" y="187"/>
                  </a:lnTo>
                  <a:lnTo>
                    <a:pt x="1054" y="186"/>
                  </a:lnTo>
                  <a:lnTo>
                    <a:pt x="1075" y="187"/>
                  </a:lnTo>
                  <a:lnTo>
                    <a:pt x="1094" y="189"/>
                  </a:lnTo>
                  <a:lnTo>
                    <a:pt x="1116" y="191"/>
                  </a:lnTo>
                  <a:lnTo>
                    <a:pt x="1136" y="196"/>
                  </a:lnTo>
                  <a:lnTo>
                    <a:pt x="1158" y="203"/>
                  </a:lnTo>
                  <a:lnTo>
                    <a:pt x="1168" y="207"/>
                  </a:lnTo>
                  <a:lnTo>
                    <a:pt x="1178" y="212"/>
                  </a:lnTo>
                  <a:lnTo>
                    <a:pt x="1188" y="217"/>
                  </a:lnTo>
                  <a:lnTo>
                    <a:pt x="1197" y="223"/>
                  </a:lnTo>
                  <a:lnTo>
                    <a:pt x="1207" y="229"/>
                  </a:lnTo>
                  <a:lnTo>
                    <a:pt x="1216" y="237"/>
                  </a:lnTo>
                  <a:lnTo>
                    <a:pt x="1225" y="245"/>
                  </a:lnTo>
                  <a:lnTo>
                    <a:pt x="1234" y="254"/>
                  </a:lnTo>
                  <a:lnTo>
                    <a:pt x="1243" y="264"/>
                  </a:lnTo>
                  <a:lnTo>
                    <a:pt x="1250" y="274"/>
                  </a:lnTo>
                  <a:lnTo>
                    <a:pt x="1258" y="286"/>
                  </a:lnTo>
                  <a:lnTo>
                    <a:pt x="1266" y="298"/>
                  </a:lnTo>
                  <a:lnTo>
                    <a:pt x="1272" y="311"/>
                  </a:lnTo>
                  <a:lnTo>
                    <a:pt x="1277" y="325"/>
                  </a:lnTo>
                  <a:lnTo>
                    <a:pt x="1284" y="340"/>
                  </a:lnTo>
                  <a:lnTo>
                    <a:pt x="1287" y="357"/>
                  </a:lnTo>
                  <a:lnTo>
                    <a:pt x="1293" y="375"/>
                  </a:lnTo>
                  <a:lnTo>
                    <a:pt x="1296" y="394"/>
                  </a:lnTo>
                  <a:lnTo>
                    <a:pt x="1299" y="413"/>
                  </a:lnTo>
                  <a:lnTo>
                    <a:pt x="1300" y="423"/>
                  </a:lnTo>
                  <a:lnTo>
                    <a:pt x="1300" y="433"/>
                  </a:lnTo>
                  <a:lnTo>
                    <a:pt x="1301" y="456"/>
                  </a:lnTo>
                  <a:lnTo>
                    <a:pt x="1303" y="479"/>
                  </a:lnTo>
                  <a:lnTo>
                    <a:pt x="1303" y="501"/>
                  </a:lnTo>
                  <a:close/>
                  <a:moveTo>
                    <a:pt x="1953" y="721"/>
                  </a:moveTo>
                  <a:lnTo>
                    <a:pt x="1932" y="721"/>
                  </a:lnTo>
                  <a:lnTo>
                    <a:pt x="1910" y="720"/>
                  </a:lnTo>
                  <a:lnTo>
                    <a:pt x="1900" y="718"/>
                  </a:lnTo>
                  <a:lnTo>
                    <a:pt x="1890" y="718"/>
                  </a:lnTo>
                  <a:lnTo>
                    <a:pt x="1871" y="716"/>
                  </a:lnTo>
                  <a:lnTo>
                    <a:pt x="1853" y="712"/>
                  </a:lnTo>
                  <a:lnTo>
                    <a:pt x="1835" y="710"/>
                  </a:lnTo>
                  <a:lnTo>
                    <a:pt x="1818" y="704"/>
                  </a:lnTo>
                  <a:lnTo>
                    <a:pt x="1803" y="701"/>
                  </a:lnTo>
                  <a:lnTo>
                    <a:pt x="1788" y="696"/>
                  </a:lnTo>
                  <a:lnTo>
                    <a:pt x="1774" y="690"/>
                  </a:lnTo>
                  <a:lnTo>
                    <a:pt x="1760" y="684"/>
                  </a:lnTo>
                  <a:lnTo>
                    <a:pt x="1748" y="679"/>
                  </a:lnTo>
                  <a:lnTo>
                    <a:pt x="1736" y="673"/>
                  </a:lnTo>
                  <a:lnTo>
                    <a:pt x="1725" y="666"/>
                  </a:lnTo>
                  <a:lnTo>
                    <a:pt x="1715" y="660"/>
                  </a:lnTo>
                  <a:lnTo>
                    <a:pt x="1705" y="652"/>
                  </a:lnTo>
                  <a:lnTo>
                    <a:pt x="1703" y="651"/>
                  </a:lnTo>
                  <a:lnTo>
                    <a:pt x="1701" y="648"/>
                  </a:lnTo>
                  <a:lnTo>
                    <a:pt x="1701" y="646"/>
                  </a:lnTo>
                  <a:lnTo>
                    <a:pt x="1701" y="645"/>
                  </a:lnTo>
                  <a:lnTo>
                    <a:pt x="1703" y="641"/>
                  </a:lnTo>
                  <a:lnTo>
                    <a:pt x="1703" y="640"/>
                  </a:lnTo>
                  <a:lnTo>
                    <a:pt x="1764" y="547"/>
                  </a:lnTo>
                  <a:lnTo>
                    <a:pt x="1765" y="545"/>
                  </a:lnTo>
                  <a:lnTo>
                    <a:pt x="1767" y="544"/>
                  </a:lnTo>
                  <a:lnTo>
                    <a:pt x="1769" y="544"/>
                  </a:lnTo>
                  <a:lnTo>
                    <a:pt x="1770" y="544"/>
                  </a:lnTo>
                  <a:lnTo>
                    <a:pt x="1773" y="545"/>
                  </a:lnTo>
                  <a:lnTo>
                    <a:pt x="1775" y="547"/>
                  </a:lnTo>
                  <a:lnTo>
                    <a:pt x="1784" y="553"/>
                  </a:lnTo>
                  <a:lnTo>
                    <a:pt x="1794" y="559"/>
                  </a:lnTo>
                  <a:lnTo>
                    <a:pt x="1816" y="569"/>
                  </a:lnTo>
                  <a:lnTo>
                    <a:pt x="1838" y="580"/>
                  </a:lnTo>
                  <a:lnTo>
                    <a:pt x="1860" y="587"/>
                  </a:lnTo>
                  <a:lnTo>
                    <a:pt x="1873" y="591"/>
                  </a:lnTo>
                  <a:lnTo>
                    <a:pt x="1885" y="595"/>
                  </a:lnTo>
                  <a:lnTo>
                    <a:pt x="1908" y="599"/>
                  </a:lnTo>
                  <a:lnTo>
                    <a:pt x="1930" y="603"/>
                  </a:lnTo>
                  <a:lnTo>
                    <a:pt x="1952" y="603"/>
                  </a:lnTo>
                  <a:lnTo>
                    <a:pt x="1964" y="603"/>
                  </a:lnTo>
                  <a:lnTo>
                    <a:pt x="1975" y="601"/>
                  </a:lnTo>
                  <a:lnTo>
                    <a:pt x="1987" y="599"/>
                  </a:lnTo>
                  <a:lnTo>
                    <a:pt x="1995" y="595"/>
                  </a:lnTo>
                  <a:lnTo>
                    <a:pt x="1999" y="594"/>
                  </a:lnTo>
                  <a:lnTo>
                    <a:pt x="2003" y="591"/>
                  </a:lnTo>
                  <a:lnTo>
                    <a:pt x="2006" y="589"/>
                  </a:lnTo>
                  <a:lnTo>
                    <a:pt x="2008" y="585"/>
                  </a:lnTo>
                  <a:lnTo>
                    <a:pt x="2011" y="581"/>
                  </a:lnTo>
                  <a:lnTo>
                    <a:pt x="2012" y="578"/>
                  </a:lnTo>
                  <a:lnTo>
                    <a:pt x="2013" y="573"/>
                  </a:lnTo>
                  <a:lnTo>
                    <a:pt x="2013" y="569"/>
                  </a:lnTo>
                  <a:lnTo>
                    <a:pt x="2013" y="564"/>
                  </a:lnTo>
                  <a:lnTo>
                    <a:pt x="2012" y="561"/>
                  </a:lnTo>
                  <a:lnTo>
                    <a:pt x="2011" y="557"/>
                  </a:lnTo>
                  <a:lnTo>
                    <a:pt x="2009" y="553"/>
                  </a:lnTo>
                  <a:lnTo>
                    <a:pt x="2007" y="549"/>
                  </a:lnTo>
                  <a:lnTo>
                    <a:pt x="2003" y="547"/>
                  </a:lnTo>
                  <a:lnTo>
                    <a:pt x="1999" y="543"/>
                  </a:lnTo>
                  <a:lnTo>
                    <a:pt x="1994" y="540"/>
                  </a:lnTo>
                  <a:lnTo>
                    <a:pt x="1984" y="536"/>
                  </a:lnTo>
                  <a:lnTo>
                    <a:pt x="1970" y="533"/>
                  </a:lnTo>
                  <a:lnTo>
                    <a:pt x="1953" y="529"/>
                  </a:lnTo>
                  <a:lnTo>
                    <a:pt x="1934" y="526"/>
                  </a:lnTo>
                  <a:lnTo>
                    <a:pt x="1900" y="521"/>
                  </a:lnTo>
                  <a:lnTo>
                    <a:pt x="1882" y="517"/>
                  </a:lnTo>
                  <a:lnTo>
                    <a:pt x="1864" y="513"/>
                  </a:lnTo>
                  <a:lnTo>
                    <a:pt x="1846" y="510"/>
                  </a:lnTo>
                  <a:lnTo>
                    <a:pt x="1838" y="507"/>
                  </a:lnTo>
                  <a:lnTo>
                    <a:pt x="1829" y="503"/>
                  </a:lnTo>
                  <a:lnTo>
                    <a:pt x="1812" y="497"/>
                  </a:lnTo>
                  <a:lnTo>
                    <a:pt x="1796" y="489"/>
                  </a:lnTo>
                  <a:lnTo>
                    <a:pt x="1780" y="479"/>
                  </a:lnTo>
                  <a:lnTo>
                    <a:pt x="1774" y="474"/>
                  </a:lnTo>
                  <a:lnTo>
                    <a:pt x="1766" y="468"/>
                  </a:lnTo>
                  <a:lnTo>
                    <a:pt x="1760" y="463"/>
                  </a:lnTo>
                  <a:lnTo>
                    <a:pt x="1755" y="455"/>
                  </a:lnTo>
                  <a:lnTo>
                    <a:pt x="1748" y="449"/>
                  </a:lnTo>
                  <a:lnTo>
                    <a:pt x="1743" y="441"/>
                  </a:lnTo>
                  <a:lnTo>
                    <a:pt x="1739" y="433"/>
                  </a:lnTo>
                  <a:lnTo>
                    <a:pt x="1734" y="424"/>
                  </a:lnTo>
                  <a:lnTo>
                    <a:pt x="1732" y="415"/>
                  </a:lnTo>
                  <a:lnTo>
                    <a:pt x="1729" y="410"/>
                  </a:lnTo>
                  <a:lnTo>
                    <a:pt x="1728" y="405"/>
                  </a:lnTo>
                  <a:lnTo>
                    <a:pt x="1725" y="395"/>
                  </a:lnTo>
                  <a:lnTo>
                    <a:pt x="1724" y="384"/>
                  </a:lnTo>
                  <a:lnTo>
                    <a:pt x="1723" y="372"/>
                  </a:lnTo>
                  <a:lnTo>
                    <a:pt x="1723" y="361"/>
                  </a:lnTo>
                  <a:lnTo>
                    <a:pt x="1723" y="349"/>
                  </a:lnTo>
                  <a:lnTo>
                    <a:pt x="1723" y="344"/>
                  </a:lnTo>
                  <a:lnTo>
                    <a:pt x="1724" y="339"/>
                  </a:lnTo>
                  <a:lnTo>
                    <a:pt x="1725" y="330"/>
                  </a:lnTo>
                  <a:lnTo>
                    <a:pt x="1727" y="320"/>
                  </a:lnTo>
                  <a:lnTo>
                    <a:pt x="1729" y="311"/>
                  </a:lnTo>
                  <a:lnTo>
                    <a:pt x="1732" y="302"/>
                  </a:lnTo>
                  <a:lnTo>
                    <a:pt x="1736" y="293"/>
                  </a:lnTo>
                  <a:lnTo>
                    <a:pt x="1739" y="284"/>
                  </a:lnTo>
                  <a:lnTo>
                    <a:pt x="1743" y="277"/>
                  </a:lnTo>
                  <a:lnTo>
                    <a:pt x="1748" y="269"/>
                  </a:lnTo>
                  <a:lnTo>
                    <a:pt x="1753" y="261"/>
                  </a:lnTo>
                  <a:lnTo>
                    <a:pt x="1759" y="255"/>
                  </a:lnTo>
                  <a:lnTo>
                    <a:pt x="1771" y="242"/>
                  </a:lnTo>
                  <a:lnTo>
                    <a:pt x="1778" y="236"/>
                  </a:lnTo>
                  <a:lnTo>
                    <a:pt x="1784" y="231"/>
                  </a:lnTo>
                  <a:lnTo>
                    <a:pt x="1799" y="221"/>
                  </a:lnTo>
                  <a:lnTo>
                    <a:pt x="1816" y="212"/>
                  </a:lnTo>
                  <a:lnTo>
                    <a:pt x="1832" y="204"/>
                  </a:lnTo>
                  <a:lnTo>
                    <a:pt x="1841" y="200"/>
                  </a:lnTo>
                  <a:lnTo>
                    <a:pt x="1852" y="198"/>
                  </a:lnTo>
                  <a:lnTo>
                    <a:pt x="1860" y="195"/>
                  </a:lnTo>
                  <a:lnTo>
                    <a:pt x="1871" y="193"/>
                  </a:lnTo>
                  <a:lnTo>
                    <a:pt x="1891" y="190"/>
                  </a:lnTo>
                  <a:lnTo>
                    <a:pt x="1901" y="189"/>
                  </a:lnTo>
                  <a:lnTo>
                    <a:pt x="1911" y="187"/>
                  </a:lnTo>
                  <a:lnTo>
                    <a:pt x="1933" y="186"/>
                  </a:lnTo>
                  <a:lnTo>
                    <a:pt x="1953" y="187"/>
                  </a:lnTo>
                  <a:lnTo>
                    <a:pt x="1973" y="187"/>
                  </a:lnTo>
                  <a:lnTo>
                    <a:pt x="1992" y="189"/>
                  </a:lnTo>
                  <a:lnTo>
                    <a:pt x="2009" y="191"/>
                  </a:lnTo>
                  <a:lnTo>
                    <a:pt x="2026" y="194"/>
                  </a:lnTo>
                  <a:lnTo>
                    <a:pt x="2041" y="196"/>
                  </a:lnTo>
                  <a:lnTo>
                    <a:pt x="2057" y="200"/>
                  </a:lnTo>
                  <a:lnTo>
                    <a:pt x="2071" y="204"/>
                  </a:lnTo>
                  <a:lnTo>
                    <a:pt x="2085" y="209"/>
                  </a:lnTo>
                  <a:lnTo>
                    <a:pt x="2097" y="214"/>
                  </a:lnTo>
                  <a:lnTo>
                    <a:pt x="2110" y="219"/>
                  </a:lnTo>
                  <a:lnTo>
                    <a:pt x="2121" y="226"/>
                  </a:lnTo>
                  <a:lnTo>
                    <a:pt x="2144" y="238"/>
                  </a:lnTo>
                  <a:lnTo>
                    <a:pt x="2155" y="245"/>
                  </a:lnTo>
                  <a:lnTo>
                    <a:pt x="2166" y="252"/>
                  </a:lnTo>
                  <a:lnTo>
                    <a:pt x="2167" y="255"/>
                  </a:lnTo>
                  <a:lnTo>
                    <a:pt x="2169" y="256"/>
                  </a:lnTo>
                  <a:lnTo>
                    <a:pt x="2170" y="259"/>
                  </a:lnTo>
                  <a:lnTo>
                    <a:pt x="2170" y="261"/>
                  </a:lnTo>
                  <a:lnTo>
                    <a:pt x="2169" y="264"/>
                  </a:lnTo>
                  <a:lnTo>
                    <a:pt x="2167" y="265"/>
                  </a:lnTo>
                  <a:lnTo>
                    <a:pt x="2109" y="353"/>
                  </a:lnTo>
                  <a:lnTo>
                    <a:pt x="2106" y="356"/>
                  </a:lnTo>
                  <a:lnTo>
                    <a:pt x="2104" y="358"/>
                  </a:lnTo>
                  <a:lnTo>
                    <a:pt x="2102" y="358"/>
                  </a:lnTo>
                  <a:lnTo>
                    <a:pt x="2100" y="359"/>
                  </a:lnTo>
                  <a:lnTo>
                    <a:pt x="2095" y="358"/>
                  </a:lnTo>
                  <a:lnTo>
                    <a:pt x="2092" y="356"/>
                  </a:lnTo>
                  <a:lnTo>
                    <a:pt x="2073" y="345"/>
                  </a:lnTo>
                  <a:lnTo>
                    <a:pt x="2063" y="342"/>
                  </a:lnTo>
                  <a:lnTo>
                    <a:pt x="2054" y="336"/>
                  </a:lnTo>
                  <a:lnTo>
                    <a:pt x="2035" y="329"/>
                  </a:lnTo>
                  <a:lnTo>
                    <a:pt x="2026" y="325"/>
                  </a:lnTo>
                  <a:lnTo>
                    <a:pt x="2017" y="322"/>
                  </a:lnTo>
                  <a:lnTo>
                    <a:pt x="2008" y="320"/>
                  </a:lnTo>
                  <a:lnTo>
                    <a:pt x="1999" y="317"/>
                  </a:lnTo>
                  <a:lnTo>
                    <a:pt x="1983" y="314"/>
                  </a:lnTo>
                  <a:lnTo>
                    <a:pt x="1974" y="312"/>
                  </a:lnTo>
                  <a:lnTo>
                    <a:pt x="1966" y="311"/>
                  </a:lnTo>
                  <a:lnTo>
                    <a:pt x="1959" y="311"/>
                  </a:lnTo>
                  <a:lnTo>
                    <a:pt x="1951" y="311"/>
                  </a:lnTo>
                  <a:lnTo>
                    <a:pt x="1939" y="311"/>
                  </a:lnTo>
                  <a:lnTo>
                    <a:pt x="1929" y="312"/>
                  </a:lnTo>
                  <a:lnTo>
                    <a:pt x="1925" y="314"/>
                  </a:lnTo>
                  <a:lnTo>
                    <a:pt x="1920" y="315"/>
                  </a:lnTo>
                  <a:lnTo>
                    <a:pt x="1913" y="319"/>
                  </a:lnTo>
                  <a:lnTo>
                    <a:pt x="1906" y="322"/>
                  </a:lnTo>
                  <a:lnTo>
                    <a:pt x="1904" y="325"/>
                  </a:lnTo>
                  <a:lnTo>
                    <a:pt x="1902" y="329"/>
                  </a:lnTo>
                  <a:lnTo>
                    <a:pt x="1900" y="335"/>
                  </a:lnTo>
                  <a:lnTo>
                    <a:pt x="1899" y="339"/>
                  </a:lnTo>
                  <a:lnTo>
                    <a:pt x="1899" y="343"/>
                  </a:lnTo>
                  <a:lnTo>
                    <a:pt x="1899" y="348"/>
                  </a:lnTo>
                  <a:lnTo>
                    <a:pt x="1900" y="352"/>
                  </a:lnTo>
                  <a:lnTo>
                    <a:pt x="1901" y="356"/>
                  </a:lnTo>
                  <a:lnTo>
                    <a:pt x="1904" y="358"/>
                  </a:lnTo>
                  <a:lnTo>
                    <a:pt x="1906" y="362"/>
                  </a:lnTo>
                  <a:lnTo>
                    <a:pt x="1910" y="364"/>
                  </a:lnTo>
                  <a:lnTo>
                    <a:pt x="1914" y="367"/>
                  </a:lnTo>
                  <a:lnTo>
                    <a:pt x="1918" y="370"/>
                  </a:lnTo>
                  <a:lnTo>
                    <a:pt x="1924" y="371"/>
                  </a:lnTo>
                  <a:lnTo>
                    <a:pt x="1929" y="373"/>
                  </a:lnTo>
                  <a:lnTo>
                    <a:pt x="1943" y="377"/>
                  </a:lnTo>
                  <a:lnTo>
                    <a:pt x="1959" y="380"/>
                  </a:lnTo>
                  <a:lnTo>
                    <a:pt x="1978" y="382"/>
                  </a:lnTo>
                  <a:lnTo>
                    <a:pt x="2011" y="387"/>
                  </a:lnTo>
                  <a:lnTo>
                    <a:pt x="2048" y="394"/>
                  </a:lnTo>
                  <a:lnTo>
                    <a:pt x="2065" y="399"/>
                  </a:lnTo>
                  <a:lnTo>
                    <a:pt x="2082" y="404"/>
                  </a:lnTo>
                  <a:lnTo>
                    <a:pt x="2100" y="410"/>
                  </a:lnTo>
                  <a:lnTo>
                    <a:pt x="2107" y="414"/>
                  </a:lnTo>
                  <a:lnTo>
                    <a:pt x="2116" y="418"/>
                  </a:lnTo>
                  <a:lnTo>
                    <a:pt x="2132" y="427"/>
                  </a:lnTo>
                  <a:lnTo>
                    <a:pt x="2146" y="437"/>
                  </a:lnTo>
                  <a:lnTo>
                    <a:pt x="2152" y="442"/>
                  </a:lnTo>
                  <a:lnTo>
                    <a:pt x="2157" y="449"/>
                  </a:lnTo>
                  <a:lnTo>
                    <a:pt x="2164" y="455"/>
                  </a:lnTo>
                  <a:lnTo>
                    <a:pt x="2169" y="463"/>
                  </a:lnTo>
                  <a:lnTo>
                    <a:pt x="2172" y="470"/>
                  </a:lnTo>
                  <a:lnTo>
                    <a:pt x="2178" y="478"/>
                  </a:lnTo>
                  <a:lnTo>
                    <a:pt x="2180" y="487"/>
                  </a:lnTo>
                  <a:lnTo>
                    <a:pt x="2184" y="496"/>
                  </a:lnTo>
                  <a:lnTo>
                    <a:pt x="2186" y="506"/>
                  </a:lnTo>
                  <a:lnTo>
                    <a:pt x="2188" y="516"/>
                  </a:lnTo>
                  <a:lnTo>
                    <a:pt x="2189" y="521"/>
                  </a:lnTo>
                  <a:lnTo>
                    <a:pt x="2189" y="526"/>
                  </a:lnTo>
                  <a:lnTo>
                    <a:pt x="2189" y="538"/>
                  </a:lnTo>
                  <a:lnTo>
                    <a:pt x="2189" y="550"/>
                  </a:lnTo>
                  <a:lnTo>
                    <a:pt x="2188" y="562"/>
                  </a:lnTo>
                  <a:lnTo>
                    <a:pt x="2186" y="573"/>
                  </a:lnTo>
                  <a:lnTo>
                    <a:pt x="2184" y="585"/>
                  </a:lnTo>
                  <a:lnTo>
                    <a:pt x="2181" y="595"/>
                  </a:lnTo>
                  <a:lnTo>
                    <a:pt x="2178" y="605"/>
                  </a:lnTo>
                  <a:lnTo>
                    <a:pt x="2174" y="615"/>
                  </a:lnTo>
                  <a:lnTo>
                    <a:pt x="2169" y="624"/>
                  </a:lnTo>
                  <a:lnTo>
                    <a:pt x="2164" y="633"/>
                  </a:lnTo>
                  <a:lnTo>
                    <a:pt x="2158" y="641"/>
                  </a:lnTo>
                  <a:lnTo>
                    <a:pt x="2152" y="648"/>
                  </a:lnTo>
                  <a:lnTo>
                    <a:pt x="2146" y="656"/>
                  </a:lnTo>
                  <a:lnTo>
                    <a:pt x="2142" y="659"/>
                  </a:lnTo>
                  <a:lnTo>
                    <a:pt x="2139" y="662"/>
                  </a:lnTo>
                  <a:lnTo>
                    <a:pt x="2132" y="669"/>
                  </a:lnTo>
                  <a:lnTo>
                    <a:pt x="2124" y="675"/>
                  </a:lnTo>
                  <a:lnTo>
                    <a:pt x="2116" y="680"/>
                  </a:lnTo>
                  <a:lnTo>
                    <a:pt x="2107" y="685"/>
                  </a:lnTo>
                  <a:lnTo>
                    <a:pt x="2099" y="690"/>
                  </a:lnTo>
                  <a:lnTo>
                    <a:pt x="2090" y="696"/>
                  </a:lnTo>
                  <a:lnTo>
                    <a:pt x="2081" y="699"/>
                  </a:lnTo>
                  <a:lnTo>
                    <a:pt x="2060" y="706"/>
                  </a:lnTo>
                  <a:lnTo>
                    <a:pt x="2040" y="712"/>
                  </a:lnTo>
                  <a:lnTo>
                    <a:pt x="2030" y="713"/>
                  </a:lnTo>
                  <a:lnTo>
                    <a:pt x="2020" y="716"/>
                  </a:lnTo>
                  <a:lnTo>
                    <a:pt x="2008" y="717"/>
                  </a:lnTo>
                  <a:lnTo>
                    <a:pt x="1998" y="718"/>
                  </a:lnTo>
                  <a:lnTo>
                    <a:pt x="1975" y="721"/>
                  </a:lnTo>
                  <a:lnTo>
                    <a:pt x="1953" y="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56271958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97" y="1276350"/>
            <a:ext cx="3744295" cy="287338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 b="1" spc="-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644009" y="1276350"/>
            <a:ext cx="3744294" cy="287338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 b="1" spc="-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755650" y="1708150"/>
            <a:ext cx="3744913" cy="2735263"/>
          </a:xfrm>
        </p:spPr>
        <p:txBody>
          <a:bodyPr/>
          <a:lstStyle/>
          <a:p>
            <a:r>
              <a:rPr lang="en-US"/>
              <a:t>Click icon to add chart</a:t>
            </a:r>
            <a:endParaRPr lang="fi-FI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5"/>
          </p:nvPr>
        </p:nvSpPr>
        <p:spPr>
          <a:xfrm>
            <a:off x="4644008" y="1708150"/>
            <a:ext cx="3744342" cy="2735263"/>
          </a:xfrm>
        </p:spPr>
        <p:txBody>
          <a:bodyPr/>
          <a:lstStyle/>
          <a:p>
            <a:r>
              <a:rPr lang="en-US"/>
              <a:t>Click icon to add chart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0249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632700" cy="287338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 b="1" spc="-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755650" y="1708150"/>
            <a:ext cx="7632702" cy="2733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89636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755650" y="700087"/>
            <a:ext cx="7632702" cy="37433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table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471519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76350"/>
            <a:ext cx="3528318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2807594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3528310" cy="431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666610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5256509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4535786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00788" y="0"/>
            <a:ext cx="2843212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5256550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622396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5256509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4535786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00788" y="0"/>
            <a:ext cx="2843212" cy="253523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00788" y="2608263"/>
            <a:ext cx="2843212" cy="25352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5256550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58199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5256509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4535786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00788" y="0"/>
            <a:ext cx="2843212" cy="16716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00788" y="1743657"/>
            <a:ext cx="2843212" cy="165618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300788" y="3471850"/>
            <a:ext cx="2843212" cy="16683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5256550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014061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 (labe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5256509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4535786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00788" y="0"/>
            <a:ext cx="2843212" cy="16716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00788" y="1743657"/>
            <a:ext cx="2843212" cy="165618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300788" y="3471850"/>
            <a:ext cx="2843212" cy="16683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300192" y="3471850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300192" y="1743658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300192" y="0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5256550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08402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ive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5256509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6375" y="4804060"/>
            <a:ext cx="4535786" cy="143954"/>
          </a:xfrm>
        </p:spPr>
        <p:txBody>
          <a:bodyPr/>
          <a:lstStyle/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00788" y="0"/>
            <a:ext cx="2843212" cy="95091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00788" y="1023578"/>
            <a:ext cx="2843212" cy="9721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300788" y="2067694"/>
            <a:ext cx="2843212" cy="100811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300788" y="3147814"/>
            <a:ext cx="2843212" cy="9721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300788" y="4191930"/>
            <a:ext cx="2843212" cy="9515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300192" y="4192588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300192" y="3147814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300192" y="2067694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300192" y="1023578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300192" y="6906"/>
            <a:ext cx="2627908" cy="384309"/>
          </a:xfrm>
          <a:solidFill>
            <a:schemeClr val="bg1"/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2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650" y="700089"/>
            <a:ext cx="5256550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70644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2260" y="483518"/>
            <a:ext cx="2231740" cy="465998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08004" y="483518"/>
            <a:ext cx="2232248" cy="465998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03748" y="483518"/>
            <a:ext cx="2232248" cy="465998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1" y="483518"/>
            <a:ext cx="2232025" cy="465998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0" y="950913"/>
            <a:ext cx="2015716" cy="734011"/>
          </a:xfrm>
          <a:solidFill>
            <a:schemeClr val="bg1"/>
          </a:solidFill>
        </p:spPr>
        <p:txBody>
          <a:bodyPr wrap="square" lIns="180000" tIns="144000" rIns="180000" bIns="14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6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04256" y="950913"/>
            <a:ext cx="2015331" cy="734011"/>
          </a:xfrm>
          <a:solidFill>
            <a:schemeClr val="bg1"/>
          </a:solidFill>
        </p:spPr>
        <p:txBody>
          <a:bodyPr wrap="square" lIns="180000" tIns="144000" rIns="180000" bIns="14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6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608004" y="950913"/>
            <a:ext cx="2016634" cy="734011"/>
          </a:xfrm>
          <a:solidFill>
            <a:schemeClr val="bg1"/>
          </a:solidFill>
        </p:spPr>
        <p:txBody>
          <a:bodyPr wrap="square" lIns="180000" tIns="144000" rIns="180000" bIns="14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6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912260" y="950913"/>
            <a:ext cx="2015840" cy="734011"/>
          </a:xfrm>
          <a:solidFill>
            <a:schemeClr val="bg1"/>
          </a:solidFill>
        </p:spPr>
        <p:txBody>
          <a:bodyPr wrap="square" lIns="180000" tIns="144000" rIns="180000" bIns="14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600" b="1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2"/>
          </p:nvPr>
        </p:nvSpPr>
        <p:spPr>
          <a:xfrm>
            <a:off x="107380" y="123701"/>
            <a:ext cx="8929240" cy="216024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100" b="1" spc="-4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8165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 B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494088" y="1439068"/>
            <a:ext cx="2151063" cy="2265363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77579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110336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0" y="950913"/>
            <a:ext cx="3779838" cy="1208326"/>
          </a:xfrm>
          <a:solidFill>
            <a:schemeClr val="bg1"/>
          </a:solidFill>
        </p:spPr>
        <p:txBody>
          <a:bodyPr lIns="360000" tIns="324000" rIns="360000" bIns="32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1" spc="-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5472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0" y="2984262"/>
            <a:ext cx="3779838" cy="1208326"/>
          </a:xfrm>
          <a:solidFill>
            <a:schemeClr val="bg1"/>
          </a:solidFill>
        </p:spPr>
        <p:txBody>
          <a:bodyPr lIns="360000" tIns="324000" rIns="360000" bIns="32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1" spc="-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90440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nd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364162" y="2976218"/>
            <a:ext cx="3779838" cy="1208326"/>
          </a:xfrm>
          <a:solidFill>
            <a:schemeClr val="bg1"/>
          </a:solidFill>
        </p:spPr>
        <p:txBody>
          <a:bodyPr lIns="360000" tIns="324000" rIns="360000" bIns="32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1" spc="-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70631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nd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364162" y="950913"/>
            <a:ext cx="3779838" cy="1208326"/>
          </a:xfrm>
          <a:solidFill>
            <a:schemeClr val="bg1"/>
          </a:solidFill>
        </p:spPr>
        <p:txBody>
          <a:bodyPr lIns="360000" tIns="324000" rIns="360000" bIns="324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1" spc="-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904906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10631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5650" y="2415381"/>
            <a:ext cx="4564062" cy="312738"/>
            <a:chOff x="798513" y="1627187"/>
            <a:chExt cx="4564062" cy="312738"/>
          </a:xfrm>
        </p:grpSpPr>
        <p:sp>
          <p:nvSpPr>
            <p:cNvPr id="10" name="Freeform 13"/>
            <p:cNvSpPr>
              <a:spLocks noEditPoints="1"/>
            </p:cNvSpPr>
            <p:nvPr userDrawn="1"/>
          </p:nvSpPr>
          <p:spPr bwMode="auto">
            <a:xfrm>
              <a:off x="798513" y="1627187"/>
              <a:ext cx="3287713" cy="312738"/>
            </a:xfrm>
            <a:custGeom>
              <a:avLst/>
              <a:gdLst>
                <a:gd name="T0" fmla="*/ 2016 w 2071"/>
                <a:gd name="T1" fmla="*/ 5 h 197"/>
                <a:gd name="T2" fmla="*/ 2041 w 2071"/>
                <a:gd name="T3" fmla="*/ 38 h 197"/>
                <a:gd name="T4" fmla="*/ 157 w 2071"/>
                <a:gd name="T5" fmla="*/ 194 h 197"/>
                <a:gd name="T6" fmla="*/ 282 w 2071"/>
                <a:gd name="T7" fmla="*/ 130 h 197"/>
                <a:gd name="T8" fmla="*/ 281 w 2071"/>
                <a:gd name="T9" fmla="*/ 164 h 197"/>
                <a:gd name="T10" fmla="*/ 242 w 2071"/>
                <a:gd name="T11" fmla="*/ 118 h 197"/>
                <a:gd name="T12" fmla="*/ 278 w 2071"/>
                <a:gd name="T13" fmla="*/ 84 h 197"/>
                <a:gd name="T14" fmla="*/ 278 w 2071"/>
                <a:gd name="T15" fmla="*/ 52 h 197"/>
                <a:gd name="T16" fmla="*/ 344 w 2071"/>
                <a:gd name="T17" fmla="*/ 100 h 197"/>
                <a:gd name="T18" fmla="*/ 288 w 2071"/>
                <a:gd name="T19" fmla="*/ 187 h 197"/>
                <a:gd name="T20" fmla="*/ 216 w 2071"/>
                <a:gd name="T21" fmla="*/ 171 h 197"/>
                <a:gd name="T22" fmla="*/ 364 w 2071"/>
                <a:gd name="T23" fmla="*/ 194 h 197"/>
                <a:gd name="T24" fmla="*/ 545 w 2071"/>
                <a:gd name="T25" fmla="*/ 89 h 197"/>
                <a:gd name="T26" fmla="*/ 517 w 2071"/>
                <a:gd name="T27" fmla="*/ 68 h 197"/>
                <a:gd name="T28" fmla="*/ 610 w 2071"/>
                <a:gd name="T29" fmla="*/ 72 h 197"/>
                <a:gd name="T30" fmla="*/ 555 w 2071"/>
                <a:gd name="T31" fmla="*/ 166 h 197"/>
                <a:gd name="T32" fmla="*/ 597 w 2071"/>
                <a:gd name="T33" fmla="*/ 192 h 197"/>
                <a:gd name="T34" fmla="*/ 502 w 2071"/>
                <a:gd name="T35" fmla="*/ 165 h 197"/>
                <a:gd name="T36" fmla="*/ 755 w 2071"/>
                <a:gd name="T37" fmla="*/ 85 h 197"/>
                <a:gd name="T38" fmla="*/ 761 w 2071"/>
                <a:gd name="T39" fmla="*/ 196 h 197"/>
                <a:gd name="T40" fmla="*/ 849 w 2071"/>
                <a:gd name="T41" fmla="*/ 1 h 197"/>
                <a:gd name="T42" fmla="*/ 924 w 2071"/>
                <a:gd name="T43" fmla="*/ 59 h 197"/>
                <a:gd name="T44" fmla="*/ 892 w 2071"/>
                <a:gd name="T45" fmla="*/ 92 h 197"/>
                <a:gd name="T46" fmla="*/ 1040 w 2071"/>
                <a:gd name="T47" fmla="*/ 89 h 197"/>
                <a:gd name="T48" fmla="*/ 994 w 2071"/>
                <a:gd name="T49" fmla="*/ 111 h 197"/>
                <a:gd name="T50" fmla="*/ 1004 w 2071"/>
                <a:gd name="T51" fmla="*/ 54 h 197"/>
                <a:gd name="T52" fmla="*/ 1084 w 2071"/>
                <a:gd name="T53" fmla="*/ 108 h 197"/>
                <a:gd name="T54" fmla="*/ 1043 w 2071"/>
                <a:gd name="T55" fmla="*/ 165 h 197"/>
                <a:gd name="T56" fmla="*/ 1022 w 2071"/>
                <a:gd name="T57" fmla="*/ 197 h 197"/>
                <a:gd name="T58" fmla="*/ 951 w 2071"/>
                <a:gd name="T59" fmla="*/ 125 h 197"/>
                <a:gd name="T60" fmla="*/ 1265 w 2071"/>
                <a:gd name="T61" fmla="*/ 54 h 197"/>
                <a:gd name="T62" fmla="*/ 1334 w 2071"/>
                <a:gd name="T63" fmla="*/ 52 h 197"/>
                <a:gd name="T64" fmla="*/ 1375 w 2071"/>
                <a:gd name="T65" fmla="*/ 194 h 197"/>
                <a:gd name="T66" fmla="*/ 1290 w 2071"/>
                <a:gd name="T67" fmla="*/ 101 h 197"/>
                <a:gd name="T68" fmla="*/ 1211 w 2071"/>
                <a:gd name="T69" fmla="*/ 95 h 197"/>
                <a:gd name="T70" fmla="*/ 1448 w 2071"/>
                <a:gd name="T71" fmla="*/ 84 h 197"/>
                <a:gd name="T72" fmla="*/ 1431 w 2071"/>
                <a:gd name="T73" fmla="*/ 152 h 197"/>
                <a:gd name="T74" fmla="*/ 1480 w 2071"/>
                <a:gd name="T75" fmla="*/ 150 h 197"/>
                <a:gd name="T76" fmla="*/ 1417 w 2071"/>
                <a:gd name="T77" fmla="*/ 61 h 197"/>
                <a:gd name="T78" fmla="*/ 1513 w 2071"/>
                <a:gd name="T79" fmla="*/ 78 h 197"/>
                <a:gd name="T80" fmla="*/ 1498 w 2071"/>
                <a:gd name="T81" fmla="*/ 185 h 197"/>
                <a:gd name="T82" fmla="*/ 1402 w 2071"/>
                <a:gd name="T83" fmla="*/ 177 h 197"/>
                <a:gd name="T84" fmla="*/ 1587 w 2071"/>
                <a:gd name="T85" fmla="*/ 169 h 197"/>
                <a:gd name="T86" fmla="*/ 1612 w 2071"/>
                <a:gd name="T87" fmla="*/ 144 h 197"/>
                <a:gd name="T88" fmla="*/ 1542 w 2071"/>
                <a:gd name="T89" fmla="*/ 86 h 197"/>
                <a:gd name="T90" fmla="*/ 1614 w 2071"/>
                <a:gd name="T91" fmla="*/ 53 h 197"/>
                <a:gd name="T92" fmla="*/ 1591 w 2071"/>
                <a:gd name="T93" fmla="*/ 81 h 197"/>
                <a:gd name="T94" fmla="*/ 1630 w 2071"/>
                <a:gd name="T95" fmla="*/ 113 h 197"/>
                <a:gd name="T96" fmla="*/ 1653 w 2071"/>
                <a:gd name="T97" fmla="*/ 176 h 197"/>
                <a:gd name="T98" fmla="*/ 1561 w 2071"/>
                <a:gd name="T99" fmla="*/ 191 h 197"/>
                <a:gd name="T100" fmla="*/ 1732 w 2071"/>
                <a:gd name="T101" fmla="*/ 146 h 197"/>
                <a:gd name="T102" fmla="*/ 1730 w 2071"/>
                <a:gd name="T103" fmla="*/ 196 h 197"/>
                <a:gd name="T104" fmla="*/ 1926 w 2071"/>
                <a:gd name="T105" fmla="*/ 101 h 197"/>
                <a:gd name="T106" fmla="*/ 1876 w 2071"/>
                <a:gd name="T107" fmla="*/ 101 h 197"/>
                <a:gd name="T108" fmla="*/ 1897 w 2071"/>
                <a:gd name="T109" fmla="*/ 167 h 197"/>
                <a:gd name="T110" fmla="*/ 1831 w 2071"/>
                <a:gd name="T111" fmla="*/ 106 h 197"/>
                <a:gd name="T112" fmla="*/ 1907 w 2071"/>
                <a:gd name="T113" fmla="*/ 52 h 197"/>
                <a:gd name="T114" fmla="*/ 1972 w 2071"/>
                <a:gd name="T115" fmla="*/ 134 h 197"/>
                <a:gd name="T116" fmla="*/ 1901 w 2071"/>
                <a:gd name="T117" fmla="*/ 197 h 197"/>
                <a:gd name="T118" fmla="*/ 1829 w 2071"/>
                <a:gd name="T119" fmla="*/ 12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1" h="197">
                  <a:moveTo>
                    <a:pt x="1997" y="194"/>
                  </a:moveTo>
                  <a:lnTo>
                    <a:pt x="1997" y="85"/>
                  </a:lnTo>
                  <a:lnTo>
                    <a:pt x="1974" y="85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5"/>
                  </a:lnTo>
                  <a:lnTo>
                    <a:pt x="1997" y="41"/>
                  </a:lnTo>
                  <a:lnTo>
                    <a:pt x="1998" y="36"/>
                  </a:lnTo>
                  <a:lnTo>
                    <a:pt x="1999" y="28"/>
                  </a:lnTo>
                  <a:lnTo>
                    <a:pt x="2000" y="24"/>
                  </a:lnTo>
                  <a:lnTo>
                    <a:pt x="2002" y="20"/>
                  </a:lnTo>
                  <a:lnTo>
                    <a:pt x="2003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5"/>
                  </a:lnTo>
                  <a:lnTo>
                    <a:pt x="2021" y="3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0" y="0"/>
                  </a:lnTo>
                  <a:lnTo>
                    <a:pt x="2071" y="1"/>
                  </a:lnTo>
                  <a:lnTo>
                    <a:pt x="2071" y="31"/>
                  </a:lnTo>
                  <a:lnTo>
                    <a:pt x="2066" y="30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0"/>
                  </a:lnTo>
                  <a:lnTo>
                    <a:pt x="2048" y="31"/>
                  </a:lnTo>
                  <a:lnTo>
                    <a:pt x="2045" y="32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39" y="41"/>
                  </a:lnTo>
                  <a:lnTo>
                    <a:pt x="2039" y="46"/>
                  </a:lnTo>
                  <a:lnTo>
                    <a:pt x="2039" y="55"/>
                  </a:lnTo>
                  <a:lnTo>
                    <a:pt x="2069" y="55"/>
                  </a:lnTo>
                  <a:lnTo>
                    <a:pt x="2069" y="85"/>
                  </a:lnTo>
                  <a:lnTo>
                    <a:pt x="2039" y="85"/>
                  </a:lnTo>
                  <a:lnTo>
                    <a:pt x="2039" y="194"/>
                  </a:lnTo>
                  <a:lnTo>
                    <a:pt x="1997" y="194"/>
                  </a:lnTo>
                  <a:close/>
                  <a:moveTo>
                    <a:pt x="0" y="194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3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6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8"/>
                  </a:lnTo>
                  <a:lnTo>
                    <a:pt x="282" y="130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7"/>
                  </a:lnTo>
                  <a:lnTo>
                    <a:pt x="256" y="151"/>
                  </a:lnTo>
                  <a:lnTo>
                    <a:pt x="256" y="155"/>
                  </a:lnTo>
                  <a:lnTo>
                    <a:pt x="257" y="157"/>
                  </a:lnTo>
                  <a:lnTo>
                    <a:pt x="258" y="160"/>
                  </a:lnTo>
                  <a:lnTo>
                    <a:pt x="260" y="161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6" y="164"/>
                  </a:lnTo>
                  <a:lnTo>
                    <a:pt x="281" y="164"/>
                  </a:lnTo>
                  <a:lnTo>
                    <a:pt x="286" y="163"/>
                  </a:lnTo>
                  <a:lnTo>
                    <a:pt x="290" y="161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5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7"/>
                  </a:lnTo>
                  <a:lnTo>
                    <a:pt x="218" y="142"/>
                  </a:lnTo>
                  <a:lnTo>
                    <a:pt x="220" y="137"/>
                  </a:lnTo>
                  <a:lnTo>
                    <a:pt x="223" y="133"/>
                  </a:lnTo>
                  <a:lnTo>
                    <a:pt x="226" y="128"/>
                  </a:lnTo>
                  <a:lnTo>
                    <a:pt x="231" y="125"/>
                  </a:lnTo>
                  <a:lnTo>
                    <a:pt x="236" y="121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5" y="112"/>
                  </a:lnTo>
                  <a:lnTo>
                    <a:pt x="263" y="110"/>
                  </a:lnTo>
                  <a:lnTo>
                    <a:pt x="272" y="108"/>
                  </a:lnTo>
                  <a:lnTo>
                    <a:pt x="282" y="106"/>
                  </a:lnTo>
                  <a:lnTo>
                    <a:pt x="303" y="104"/>
                  </a:lnTo>
                  <a:lnTo>
                    <a:pt x="303" y="100"/>
                  </a:lnTo>
                  <a:lnTo>
                    <a:pt x="303" y="97"/>
                  </a:lnTo>
                  <a:lnTo>
                    <a:pt x="302" y="93"/>
                  </a:lnTo>
                  <a:lnTo>
                    <a:pt x="301" y="91"/>
                  </a:lnTo>
                  <a:lnTo>
                    <a:pt x="299" y="88"/>
                  </a:lnTo>
                  <a:lnTo>
                    <a:pt x="296" y="86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4"/>
                  </a:lnTo>
                  <a:lnTo>
                    <a:pt x="271" y="85"/>
                  </a:lnTo>
                  <a:lnTo>
                    <a:pt x="265" y="86"/>
                  </a:lnTo>
                  <a:lnTo>
                    <a:pt x="259" y="89"/>
                  </a:lnTo>
                  <a:lnTo>
                    <a:pt x="254" y="91"/>
                  </a:lnTo>
                  <a:lnTo>
                    <a:pt x="249" y="94"/>
                  </a:lnTo>
                  <a:lnTo>
                    <a:pt x="243" y="97"/>
                  </a:lnTo>
                  <a:lnTo>
                    <a:pt x="238" y="101"/>
                  </a:lnTo>
                  <a:lnTo>
                    <a:pt x="221" y="77"/>
                  </a:lnTo>
                  <a:lnTo>
                    <a:pt x="226" y="72"/>
                  </a:lnTo>
                  <a:lnTo>
                    <a:pt x="233" y="68"/>
                  </a:lnTo>
                  <a:lnTo>
                    <a:pt x="240" y="63"/>
                  </a:lnTo>
                  <a:lnTo>
                    <a:pt x="248" y="60"/>
                  </a:lnTo>
                  <a:lnTo>
                    <a:pt x="257" y="56"/>
                  </a:lnTo>
                  <a:lnTo>
                    <a:pt x="267" y="54"/>
                  </a:lnTo>
                  <a:lnTo>
                    <a:pt x="272" y="53"/>
                  </a:lnTo>
                  <a:lnTo>
                    <a:pt x="278" y="52"/>
                  </a:lnTo>
                  <a:lnTo>
                    <a:pt x="290" y="52"/>
                  </a:lnTo>
                  <a:lnTo>
                    <a:pt x="297" y="52"/>
                  </a:lnTo>
                  <a:lnTo>
                    <a:pt x="304" y="53"/>
                  </a:lnTo>
                  <a:lnTo>
                    <a:pt x="309" y="54"/>
                  </a:lnTo>
                  <a:lnTo>
                    <a:pt x="315" y="55"/>
                  </a:lnTo>
                  <a:lnTo>
                    <a:pt x="320" y="57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69"/>
                  </a:lnTo>
                  <a:lnTo>
                    <a:pt x="337" y="74"/>
                  </a:lnTo>
                  <a:lnTo>
                    <a:pt x="339" y="78"/>
                  </a:lnTo>
                  <a:lnTo>
                    <a:pt x="341" y="83"/>
                  </a:lnTo>
                  <a:lnTo>
                    <a:pt x="342" y="88"/>
                  </a:lnTo>
                  <a:lnTo>
                    <a:pt x="343" y="94"/>
                  </a:lnTo>
                  <a:lnTo>
                    <a:pt x="344" y="100"/>
                  </a:lnTo>
                  <a:lnTo>
                    <a:pt x="344" y="107"/>
                  </a:lnTo>
                  <a:lnTo>
                    <a:pt x="344" y="160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8"/>
                  </a:lnTo>
                  <a:lnTo>
                    <a:pt x="348" y="194"/>
                  </a:lnTo>
                  <a:lnTo>
                    <a:pt x="306" y="194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79"/>
                  </a:lnTo>
                  <a:lnTo>
                    <a:pt x="293" y="183"/>
                  </a:lnTo>
                  <a:lnTo>
                    <a:pt x="290" y="185"/>
                  </a:lnTo>
                  <a:lnTo>
                    <a:pt x="288" y="187"/>
                  </a:lnTo>
                  <a:lnTo>
                    <a:pt x="282" y="191"/>
                  </a:lnTo>
                  <a:lnTo>
                    <a:pt x="276" y="193"/>
                  </a:lnTo>
                  <a:lnTo>
                    <a:pt x="269" y="195"/>
                  </a:lnTo>
                  <a:lnTo>
                    <a:pt x="262" y="196"/>
                  </a:lnTo>
                  <a:lnTo>
                    <a:pt x="254" y="196"/>
                  </a:lnTo>
                  <a:lnTo>
                    <a:pt x="247" y="196"/>
                  </a:lnTo>
                  <a:lnTo>
                    <a:pt x="243" y="195"/>
                  </a:lnTo>
                  <a:lnTo>
                    <a:pt x="239" y="194"/>
                  </a:lnTo>
                  <a:lnTo>
                    <a:pt x="236" y="192"/>
                  </a:lnTo>
                  <a:lnTo>
                    <a:pt x="232" y="191"/>
                  </a:lnTo>
                  <a:lnTo>
                    <a:pt x="226" y="186"/>
                  </a:lnTo>
                  <a:lnTo>
                    <a:pt x="224" y="184"/>
                  </a:lnTo>
                  <a:lnTo>
                    <a:pt x="222" y="181"/>
                  </a:lnTo>
                  <a:lnTo>
                    <a:pt x="220" y="178"/>
                  </a:lnTo>
                  <a:lnTo>
                    <a:pt x="218" y="175"/>
                  </a:lnTo>
                  <a:lnTo>
                    <a:pt x="216" y="171"/>
                  </a:lnTo>
                  <a:lnTo>
                    <a:pt x="215" y="167"/>
                  </a:lnTo>
                  <a:lnTo>
                    <a:pt x="215" y="163"/>
                  </a:lnTo>
                  <a:lnTo>
                    <a:pt x="215" y="159"/>
                  </a:lnTo>
                  <a:close/>
                  <a:moveTo>
                    <a:pt x="364" y="194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4"/>
                  </a:lnTo>
                  <a:lnTo>
                    <a:pt x="454" y="194"/>
                  </a:lnTo>
                  <a:lnTo>
                    <a:pt x="423" y="137"/>
                  </a:lnTo>
                  <a:lnTo>
                    <a:pt x="406" y="157"/>
                  </a:lnTo>
                  <a:lnTo>
                    <a:pt x="406" y="194"/>
                  </a:lnTo>
                  <a:lnTo>
                    <a:pt x="364" y="194"/>
                  </a:lnTo>
                  <a:close/>
                  <a:moveTo>
                    <a:pt x="589" y="111"/>
                  </a:moveTo>
                  <a:lnTo>
                    <a:pt x="588" y="104"/>
                  </a:lnTo>
                  <a:lnTo>
                    <a:pt x="587" y="98"/>
                  </a:lnTo>
                  <a:lnTo>
                    <a:pt x="584" y="93"/>
                  </a:lnTo>
                  <a:lnTo>
                    <a:pt x="581" y="89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5" y="85"/>
                  </a:lnTo>
                  <a:lnTo>
                    <a:pt x="573" y="84"/>
                  </a:lnTo>
                  <a:lnTo>
                    <a:pt x="568" y="82"/>
                  </a:lnTo>
                  <a:lnTo>
                    <a:pt x="563" y="82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4"/>
                  </a:lnTo>
                  <a:lnTo>
                    <a:pt x="536" y="107"/>
                  </a:lnTo>
                  <a:lnTo>
                    <a:pt x="535" y="111"/>
                  </a:lnTo>
                  <a:lnTo>
                    <a:pt x="589" y="111"/>
                  </a:lnTo>
                  <a:close/>
                  <a:moveTo>
                    <a:pt x="493" y="125"/>
                  </a:moveTo>
                  <a:lnTo>
                    <a:pt x="493" y="115"/>
                  </a:lnTo>
                  <a:lnTo>
                    <a:pt x="495" y="106"/>
                  </a:lnTo>
                  <a:lnTo>
                    <a:pt x="497" y="98"/>
                  </a:lnTo>
                  <a:lnTo>
                    <a:pt x="500" y="90"/>
                  </a:lnTo>
                  <a:lnTo>
                    <a:pt x="503" y="84"/>
                  </a:lnTo>
                  <a:lnTo>
                    <a:pt x="507" y="78"/>
                  </a:lnTo>
                  <a:lnTo>
                    <a:pt x="512" y="73"/>
                  </a:lnTo>
                  <a:lnTo>
                    <a:pt x="515" y="70"/>
                  </a:lnTo>
                  <a:lnTo>
                    <a:pt x="517" y="68"/>
                  </a:lnTo>
                  <a:lnTo>
                    <a:pt x="522" y="64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4"/>
                  </a:lnTo>
                  <a:lnTo>
                    <a:pt x="552" y="53"/>
                  </a:lnTo>
                  <a:lnTo>
                    <a:pt x="557" y="52"/>
                  </a:lnTo>
                  <a:lnTo>
                    <a:pt x="563" y="52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5"/>
                  </a:lnTo>
                  <a:lnTo>
                    <a:pt x="591" y="57"/>
                  </a:lnTo>
                  <a:lnTo>
                    <a:pt x="596" y="60"/>
                  </a:lnTo>
                  <a:lnTo>
                    <a:pt x="601" y="63"/>
                  </a:lnTo>
                  <a:lnTo>
                    <a:pt x="606" y="67"/>
                  </a:lnTo>
                  <a:lnTo>
                    <a:pt x="610" y="72"/>
                  </a:lnTo>
                  <a:lnTo>
                    <a:pt x="614" y="77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99"/>
                  </a:lnTo>
                  <a:lnTo>
                    <a:pt x="625" y="108"/>
                  </a:lnTo>
                  <a:lnTo>
                    <a:pt x="627" y="118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7"/>
                  </a:lnTo>
                  <a:lnTo>
                    <a:pt x="538" y="151"/>
                  </a:lnTo>
                  <a:lnTo>
                    <a:pt x="541" y="156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6"/>
                  </a:lnTo>
                  <a:lnTo>
                    <a:pt x="561" y="167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6"/>
                  </a:lnTo>
                  <a:lnTo>
                    <a:pt x="585" y="165"/>
                  </a:lnTo>
                  <a:lnTo>
                    <a:pt x="590" y="163"/>
                  </a:lnTo>
                  <a:lnTo>
                    <a:pt x="596" y="160"/>
                  </a:lnTo>
                  <a:lnTo>
                    <a:pt x="600" y="157"/>
                  </a:lnTo>
                  <a:lnTo>
                    <a:pt x="605" y="154"/>
                  </a:lnTo>
                  <a:lnTo>
                    <a:pt x="607" y="153"/>
                  </a:lnTo>
                  <a:lnTo>
                    <a:pt x="608" y="151"/>
                  </a:lnTo>
                  <a:lnTo>
                    <a:pt x="625" y="176"/>
                  </a:lnTo>
                  <a:lnTo>
                    <a:pt x="618" y="181"/>
                  </a:lnTo>
                  <a:lnTo>
                    <a:pt x="612" y="185"/>
                  </a:lnTo>
                  <a:lnTo>
                    <a:pt x="605" y="189"/>
                  </a:lnTo>
                  <a:lnTo>
                    <a:pt x="597" y="192"/>
                  </a:lnTo>
                  <a:lnTo>
                    <a:pt x="594" y="193"/>
                  </a:lnTo>
                  <a:lnTo>
                    <a:pt x="590" y="194"/>
                  </a:lnTo>
                  <a:lnTo>
                    <a:pt x="581" y="196"/>
                  </a:lnTo>
                  <a:lnTo>
                    <a:pt x="573" y="197"/>
                  </a:lnTo>
                  <a:lnTo>
                    <a:pt x="564" y="197"/>
                  </a:lnTo>
                  <a:lnTo>
                    <a:pt x="557" y="197"/>
                  </a:lnTo>
                  <a:lnTo>
                    <a:pt x="551" y="196"/>
                  </a:lnTo>
                  <a:lnTo>
                    <a:pt x="544" y="195"/>
                  </a:lnTo>
                  <a:lnTo>
                    <a:pt x="538" y="193"/>
                  </a:lnTo>
                  <a:lnTo>
                    <a:pt x="531" y="191"/>
                  </a:lnTo>
                  <a:lnTo>
                    <a:pt x="525" y="188"/>
                  </a:lnTo>
                  <a:lnTo>
                    <a:pt x="520" y="185"/>
                  </a:lnTo>
                  <a:lnTo>
                    <a:pt x="515" y="181"/>
                  </a:lnTo>
                  <a:lnTo>
                    <a:pt x="510" y="177"/>
                  </a:lnTo>
                  <a:lnTo>
                    <a:pt x="506" y="171"/>
                  </a:lnTo>
                  <a:lnTo>
                    <a:pt x="502" y="165"/>
                  </a:lnTo>
                  <a:lnTo>
                    <a:pt x="499" y="159"/>
                  </a:lnTo>
                  <a:lnTo>
                    <a:pt x="496" y="151"/>
                  </a:lnTo>
                  <a:lnTo>
                    <a:pt x="494" y="143"/>
                  </a:lnTo>
                  <a:lnTo>
                    <a:pt x="493" y="134"/>
                  </a:lnTo>
                  <a:lnTo>
                    <a:pt x="493" y="125"/>
                  </a:lnTo>
                  <a:close/>
                  <a:moveTo>
                    <a:pt x="713" y="155"/>
                  </a:moveTo>
                  <a:lnTo>
                    <a:pt x="713" y="85"/>
                  </a:lnTo>
                  <a:lnTo>
                    <a:pt x="690" y="85"/>
                  </a:lnTo>
                  <a:lnTo>
                    <a:pt x="690" y="55"/>
                  </a:lnTo>
                  <a:lnTo>
                    <a:pt x="713" y="55"/>
                  </a:lnTo>
                  <a:lnTo>
                    <a:pt x="713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2" y="55"/>
                  </a:lnTo>
                  <a:lnTo>
                    <a:pt x="792" y="85"/>
                  </a:lnTo>
                  <a:lnTo>
                    <a:pt x="755" y="85"/>
                  </a:lnTo>
                  <a:lnTo>
                    <a:pt x="755" y="146"/>
                  </a:lnTo>
                  <a:lnTo>
                    <a:pt x="756" y="151"/>
                  </a:lnTo>
                  <a:lnTo>
                    <a:pt x="756" y="153"/>
                  </a:lnTo>
                  <a:lnTo>
                    <a:pt x="756" y="155"/>
                  </a:lnTo>
                  <a:lnTo>
                    <a:pt x="757" y="159"/>
                  </a:lnTo>
                  <a:lnTo>
                    <a:pt x="759" y="161"/>
                  </a:lnTo>
                  <a:lnTo>
                    <a:pt x="762" y="163"/>
                  </a:lnTo>
                  <a:lnTo>
                    <a:pt x="765" y="165"/>
                  </a:lnTo>
                  <a:lnTo>
                    <a:pt x="769" y="165"/>
                  </a:lnTo>
                  <a:lnTo>
                    <a:pt x="775" y="165"/>
                  </a:lnTo>
                  <a:lnTo>
                    <a:pt x="782" y="165"/>
                  </a:lnTo>
                  <a:lnTo>
                    <a:pt x="789" y="164"/>
                  </a:lnTo>
                  <a:lnTo>
                    <a:pt x="789" y="194"/>
                  </a:lnTo>
                  <a:lnTo>
                    <a:pt x="784" y="195"/>
                  </a:lnTo>
                  <a:lnTo>
                    <a:pt x="777" y="195"/>
                  </a:lnTo>
                  <a:lnTo>
                    <a:pt x="761" y="196"/>
                  </a:lnTo>
                  <a:lnTo>
                    <a:pt x="753" y="196"/>
                  </a:lnTo>
                  <a:lnTo>
                    <a:pt x="747" y="195"/>
                  </a:lnTo>
                  <a:lnTo>
                    <a:pt x="736" y="193"/>
                  </a:lnTo>
                  <a:lnTo>
                    <a:pt x="731" y="192"/>
                  </a:lnTo>
                  <a:lnTo>
                    <a:pt x="728" y="190"/>
                  </a:lnTo>
                  <a:lnTo>
                    <a:pt x="724" y="188"/>
                  </a:lnTo>
                  <a:lnTo>
                    <a:pt x="722" y="185"/>
                  </a:lnTo>
                  <a:lnTo>
                    <a:pt x="719" y="183"/>
                  </a:lnTo>
                  <a:lnTo>
                    <a:pt x="718" y="180"/>
                  </a:lnTo>
                  <a:lnTo>
                    <a:pt x="716" y="176"/>
                  </a:lnTo>
                  <a:lnTo>
                    <a:pt x="715" y="172"/>
                  </a:lnTo>
                  <a:lnTo>
                    <a:pt x="714" y="164"/>
                  </a:lnTo>
                  <a:lnTo>
                    <a:pt x="713" y="155"/>
                  </a:lnTo>
                  <a:close/>
                  <a:moveTo>
                    <a:pt x="807" y="194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2" y="73"/>
                  </a:lnTo>
                  <a:lnTo>
                    <a:pt x="857" y="68"/>
                  </a:lnTo>
                  <a:lnTo>
                    <a:pt x="861" y="64"/>
                  </a:lnTo>
                  <a:lnTo>
                    <a:pt x="864" y="62"/>
                  </a:lnTo>
                  <a:lnTo>
                    <a:pt x="867" y="60"/>
                  </a:lnTo>
                  <a:lnTo>
                    <a:pt x="873" y="57"/>
                  </a:lnTo>
                  <a:lnTo>
                    <a:pt x="880" y="54"/>
                  </a:lnTo>
                  <a:lnTo>
                    <a:pt x="888" y="53"/>
                  </a:lnTo>
                  <a:lnTo>
                    <a:pt x="893" y="52"/>
                  </a:lnTo>
                  <a:lnTo>
                    <a:pt x="897" y="52"/>
                  </a:lnTo>
                  <a:lnTo>
                    <a:pt x="906" y="52"/>
                  </a:lnTo>
                  <a:lnTo>
                    <a:pt x="914" y="54"/>
                  </a:lnTo>
                  <a:lnTo>
                    <a:pt x="917" y="56"/>
                  </a:lnTo>
                  <a:lnTo>
                    <a:pt x="920" y="57"/>
                  </a:lnTo>
                  <a:lnTo>
                    <a:pt x="924" y="59"/>
                  </a:lnTo>
                  <a:lnTo>
                    <a:pt x="926" y="61"/>
                  </a:lnTo>
                  <a:lnTo>
                    <a:pt x="929" y="64"/>
                  </a:lnTo>
                  <a:lnTo>
                    <a:pt x="931" y="67"/>
                  </a:lnTo>
                  <a:lnTo>
                    <a:pt x="933" y="70"/>
                  </a:lnTo>
                  <a:lnTo>
                    <a:pt x="935" y="74"/>
                  </a:lnTo>
                  <a:lnTo>
                    <a:pt x="936" y="78"/>
                  </a:lnTo>
                  <a:lnTo>
                    <a:pt x="937" y="82"/>
                  </a:lnTo>
                  <a:lnTo>
                    <a:pt x="938" y="87"/>
                  </a:lnTo>
                  <a:lnTo>
                    <a:pt x="938" y="92"/>
                  </a:lnTo>
                  <a:lnTo>
                    <a:pt x="938" y="194"/>
                  </a:lnTo>
                  <a:lnTo>
                    <a:pt x="896" y="194"/>
                  </a:lnTo>
                  <a:lnTo>
                    <a:pt x="896" y="106"/>
                  </a:lnTo>
                  <a:lnTo>
                    <a:pt x="896" y="101"/>
                  </a:lnTo>
                  <a:lnTo>
                    <a:pt x="895" y="98"/>
                  </a:lnTo>
                  <a:lnTo>
                    <a:pt x="894" y="94"/>
                  </a:lnTo>
                  <a:lnTo>
                    <a:pt x="892" y="92"/>
                  </a:lnTo>
                  <a:lnTo>
                    <a:pt x="890" y="89"/>
                  </a:lnTo>
                  <a:lnTo>
                    <a:pt x="887" y="88"/>
                  </a:lnTo>
                  <a:lnTo>
                    <a:pt x="884" y="87"/>
                  </a:lnTo>
                  <a:lnTo>
                    <a:pt x="880" y="87"/>
                  </a:lnTo>
                  <a:lnTo>
                    <a:pt x="875" y="87"/>
                  </a:lnTo>
                  <a:lnTo>
                    <a:pt x="871" y="88"/>
                  </a:lnTo>
                  <a:lnTo>
                    <a:pt x="863" y="91"/>
                  </a:lnTo>
                  <a:lnTo>
                    <a:pt x="856" y="95"/>
                  </a:lnTo>
                  <a:lnTo>
                    <a:pt x="849" y="101"/>
                  </a:lnTo>
                  <a:lnTo>
                    <a:pt x="849" y="194"/>
                  </a:lnTo>
                  <a:lnTo>
                    <a:pt x="807" y="194"/>
                  </a:lnTo>
                  <a:close/>
                  <a:moveTo>
                    <a:pt x="1048" y="111"/>
                  </a:moveTo>
                  <a:lnTo>
                    <a:pt x="1047" y="104"/>
                  </a:lnTo>
                  <a:lnTo>
                    <a:pt x="1045" y="98"/>
                  </a:lnTo>
                  <a:lnTo>
                    <a:pt x="1043" y="93"/>
                  </a:lnTo>
                  <a:lnTo>
                    <a:pt x="1040" y="89"/>
                  </a:lnTo>
                  <a:lnTo>
                    <a:pt x="1038" y="88"/>
                  </a:lnTo>
                  <a:lnTo>
                    <a:pt x="1036" y="86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2"/>
                  </a:lnTo>
                  <a:lnTo>
                    <a:pt x="1021" y="82"/>
                  </a:lnTo>
                  <a:lnTo>
                    <a:pt x="1016" y="82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7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7" y="98"/>
                  </a:lnTo>
                  <a:lnTo>
                    <a:pt x="995" y="104"/>
                  </a:lnTo>
                  <a:lnTo>
                    <a:pt x="994" y="107"/>
                  </a:lnTo>
                  <a:lnTo>
                    <a:pt x="994" y="111"/>
                  </a:lnTo>
                  <a:lnTo>
                    <a:pt x="1048" y="111"/>
                  </a:lnTo>
                  <a:close/>
                  <a:moveTo>
                    <a:pt x="951" y="125"/>
                  </a:moveTo>
                  <a:lnTo>
                    <a:pt x="952" y="115"/>
                  </a:lnTo>
                  <a:lnTo>
                    <a:pt x="953" y="106"/>
                  </a:lnTo>
                  <a:lnTo>
                    <a:pt x="955" y="98"/>
                  </a:lnTo>
                  <a:lnTo>
                    <a:pt x="958" y="90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0" y="73"/>
                  </a:lnTo>
                  <a:lnTo>
                    <a:pt x="973" y="70"/>
                  </a:lnTo>
                  <a:lnTo>
                    <a:pt x="975" y="68"/>
                  </a:lnTo>
                  <a:lnTo>
                    <a:pt x="981" y="64"/>
                  </a:lnTo>
                  <a:lnTo>
                    <a:pt x="986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4"/>
                  </a:lnTo>
                  <a:lnTo>
                    <a:pt x="1010" y="53"/>
                  </a:lnTo>
                  <a:lnTo>
                    <a:pt x="1016" y="52"/>
                  </a:lnTo>
                  <a:lnTo>
                    <a:pt x="1021" y="52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5"/>
                  </a:lnTo>
                  <a:lnTo>
                    <a:pt x="1049" y="57"/>
                  </a:lnTo>
                  <a:lnTo>
                    <a:pt x="1054" y="60"/>
                  </a:lnTo>
                  <a:lnTo>
                    <a:pt x="1059" y="63"/>
                  </a:lnTo>
                  <a:lnTo>
                    <a:pt x="1064" y="67"/>
                  </a:lnTo>
                  <a:lnTo>
                    <a:pt x="1069" y="72"/>
                  </a:lnTo>
                  <a:lnTo>
                    <a:pt x="1073" y="77"/>
                  </a:lnTo>
                  <a:lnTo>
                    <a:pt x="1076" y="84"/>
                  </a:lnTo>
                  <a:lnTo>
                    <a:pt x="1079" y="91"/>
                  </a:lnTo>
                  <a:lnTo>
                    <a:pt x="1082" y="99"/>
                  </a:lnTo>
                  <a:lnTo>
                    <a:pt x="1084" y="108"/>
                  </a:lnTo>
                  <a:lnTo>
                    <a:pt x="1085" y="118"/>
                  </a:lnTo>
                  <a:lnTo>
                    <a:pt x="1085" y="130"/>
                  </a:lnTo>
                  <a:lnTo>
                    <a:pt x="1085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7"/>
                  </a:lnTo>
                  <a:lnTo>
                    <a:pt x="997" y="151"/>
                  </a:lnTo>
                  <a:lnTo>
                    <a:pt x="1000" y="156"/>
                  </a:lnTo>
                  <a:lnTo>
                    <a:pt x="1003" y="161"/>
                  </a:lnTo>
                  <a:lnTo>
                    <a:pt x="1008" y="164"/>
                  </a:lnTo>
                  <a:lnTo>
                    <a:pt x="1013" y="166"/>
                  </a:lnTo>
                  <a:lnTo>
                    <a:pt x="1019" y="167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6"/>
                  </a:lnTo>
                  <a:lnTo>
                    <a:pt x="1043" y="165"/>
                  </a:lnTo>
                  <a:lnTo>
                    <a:pt x="1049" y="163"/>
                  </a:lnTo>
                  <a:lnTo>
                    <a:pt x="1054" y="160"/>
                  </a:lnTo>
                  <a:lnTo>
                    <a:pt x="1059" y="157"/>
                  </a:lnTo>
                  <a:lnTo>
                    <a:pt x="1063" y="154"/>
                  </a:lnTo>
                  <a:lnTo>
                    <a:pt x="1065" y="153"/>
                  </a:lnTo>
                  <a:lnTo>
                    <a:pt x="1067" y="151"/>
                  </a:lnTo>
                  <a:lnTo>
                    <a:pt x="1083" y="176"/>
                  </a:lnTo>
                  <a:lnTo>
                    <a:pt x="1077" y="181"/>
                  </a:lnTo>
                  <a:lnTo>
                    <a:pt x="1070" y="185"/>
                  </a:lnTo>
                  <a:lnTo>
                    <a:pt x="1063" y="189"/>
                  </a:lnTo>
                  <a:lnTo>
                    <a:pt x="1056" y="192"/>
                  </a:lnTo>
                  <a:lnTo>
                    <a:pt x="1052" y="193"/>
                  </a:lnTo>
                  <a:lnTo>
                    <a:pt x="1048" y="194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2" y="197"/>
                  </a:lnTo>
                  <a:lnTo>
                    <a:pt x="1016" y="197"/>
                  </a:lnTo>
                  <a:lnTo>
                    <a:pt x="1009" y="196"/>
                  </a:lnTo>
                  <a:lnTo>
                    <a:pt x="1002" y="195"/>
                  </a:lnTo>
                  <a:lnTo>
                    <a:pt x="996" y="193"/>
                  </a:lnTo>
                  <a:lnTo>
                    <a:pt x="990" y="191"/>
                  </a:lnTo>
                  <a:lnTo>
                    <a:pt x="984" y="188"/>
                  </a:lnTo>
                  <a:lnTo>
                    <a:pt x="978" y="185"/>
                  </a:lnTo>
                  <a:lnTo>
                    <a:pt x="973" y="181"/>
                  </a:lnTo>
                  <a:lnTo>
                    <a:pt x="968" y="177"/>
                  </a:lnTo>
                  <a:lnTo>
                    <a:pt x="964" y="171"/>
                  </a:lnTo>
                  <a:lnTo>
                    <a:pt x="960" y="165"/>
                  </a:lnTo>
                  <a:lnTo>
                    <a:pt x="957" y="159"/>
                  </a:lnTo>
                  <a:lnTo>
                    <a:pt x="955" y="151"/>
                  </a:lnTo>
                  <a:lnTo>
                    <a:pt x="953" y="143"/>
                  </a:lnTo>
                  <a:lnTo>
                    <a:pt x="952" y="134"/>
                  </a:lnTo>
                  <a:lnTo>
                    <a:pt x="951" y="125"/>
                  </a:lnTo>
                  <a:close/>
                  <a:moveTo>
                    <a:pt x="1162" y="194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7" y="73"/>
                  </a:lnTo>
                  <a:lnTo>
                    <a:pt x="1212" y="68"/>
                  </a:lnTo>
                  <a:lnTo>
                    <a:pt x="1216" y="64"/>
                  </a:lnTo>
                  <a:lnTo>
                    <a:pt x="1219" y="62"/>
                  </a:lnTo>
                  <a:lnTo>
                    <a:pt x="1222" y="60"/>
                  </a:lnTo>
                  <a:lnTo>
                    <a:pt x="1228" y="57"/>
                  </a:lnTo>
                  <a:lnTo>
                    <a:pt x="1235" y="54"/>
                  </a:lnTo>
                  <a:lnTo>
                    <a:pt x="1242" y="53"/>
                  </a:lnTo>
                  <a:lnTo>
                    <a:pt x="1246" y="52"/>
                  </a:lnTo>
                  <a:lnTo>
                    <a:pt x="1250" y="52"/>
                  </a:lnTo>
                  <a:lnTo>
                    <a:pt x="1258" y="52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4" y="57"/>
                  </a:lnTo>
                  <a:lnTo>
                    <a:pt x="1276" y="59"/>
                  </a:lnTo>
                  <a:lnTo>
                    <a:pt x="1280" y="62"/>
                  </a:lnTo>
                  <a:lnTo>
                    <a:pt x="1284" y="67"/>
                  </a:lnTo>
                  <a:lnTo>
                    <a:pt x="1286" y="71"/>
                  </a:lnTo>
                  <a:lnTo>
                    <a:pt x="1288" y="77"/>
                  </a:lnTo>
                  <a:lnTo>
                    <a:pt x="1291" y="73"/>
                  </a:lnTo>
                  <a:lnTo>
                    <a:pt x="1296" y="68"/>
                  </a:lnTo>
                  <a:lnTo>
                    <a:pt x="1300" y="64"/>
                  </a:lnTo>
                  <a:lnTo>
                    <a:pt x="1303" y="62"/>
                  </a:lnTo>
                  <a:lnTo>
                    <a:pt x="1306" y="60"/>
                  </a:lnTo>
                  <a:lnTo>
                    <a:pt x="1312" y="57"/>
                  </a:lnTo>
                  <a:lnTo>
                    <a:pt x="1319" y="54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2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2" y="55"/>
                  </a:lnTo>
                  <a:lnTo>
                    <a:pt x="1356" y="57"/>
                  </a:lnTo>
                  <a:lnTo>
                    <a:pt x="1359" y="59"/>
                  </a:lnTo>
                  <a:lnTo>
                    <a:pt x="1365" y="64"/>
                  </a:lnTo>
                  <a:lnTo>
                    <a:pt x="1367" y="67"/>
                  </a:lnTo>
                  <a:lnTo>
                    <a:pt x="1369" y="70"/>
                  </a:lnTo>
                  <a:lnTo>
                    <a:pt x="1371" y="74"/>
                  </a:lnTo>
                  <a:lnTo>
                    <a:pt x="1372" y="77"/>
                  </a:lnTo>
                  <a:lnTo>
                    <a:pt x="1374" y="81"/>
                  </a:lnTo>
                  <a:lnTo>
                    <a:pt x="1374" y="86"/>
                  </a:lnTo>
                  <a:lnTo>
                    <a:pt x="1375" y="90"/>
                  </a:lnTo>
                  <a:lnTo>
                    <a:pt x="1375" y="95"/>
                  </a:lnTo>
                  <a:lnTo>
                    <a:pt x="1375" y="194"/>
                  </a:lnTo>
                  <a:lnTo>
                    <a:pt x="1333" y="194"/>
                  </a:lnTo>
                  <a:lnTo>
                    <a:pt x="1333" y="106"/>
                  </a:lnTo>
                  <a:lnTo>
                    <a:pt x="1333" y="101"/>
                  </a:lnTo>
                  <a:lnTo>
                    <a:pt x="1332" y="98"/>
                  </a:lnTo>
                  <a:lnTo>
                    <a:pt x="1331" y="94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89"/>
                  </a:lnTo>
                  <a:lnTo>
                    <a:pt x="1325" y="88"/>
                  </a:lnTo>
                  <a:lnTo>
                    <a:pt x="1322" y="87"/>
                  </a:lnTo>
                  <a:lnTo>
                    <a:pt x="1318" y="87"/>
                  </a:lnTo>
                  <a:lnTo>
                    <a:pt x="1314" y="87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5"/>
                  </a:lnTo>
                  <a:lnTo>
                    <a:pt x="1290" y="101"/>
                  </a:lnTo>
                  <a:lnTo>
                    <a:pt x="1290" y="194"/>
                  </a:lnTo>
                  <a:lnTo>
                    <a:pt x="1247" y="194"/>
                  </a:lnTo>
                  <a:lnTo>
                    <a:pt x="1247" y="106"/>
                  </a:lnTo>
                  <a:lnTo>
                    <a:pt x="1247" y="101"/>
                  </a:lnTo>
                  <a:lnTo>
                    <a:pt x="1247" y="98"/>
                  </a:lnTo>
                  <a:lnTo>
                    <a:pt x="1246" y="94"/>
                  </a:lnTo>
                  <a:lnTo>
                    <a:pt x="1245" y="93"/>
                  </a:lnTo>
                  <a:lnTo>
                    <a:pt x="1244" y="92"/>
                  </a:lnTo>
                  <a:lnTo>
                    <a:pt x="1242" y="89"/>
                  </a:lnTo>
                  <a:lnTo>
                    <a:pt x="1240" y="88"/>
                  </a:lnTo>
                  <a:lnTo>
                    <a:pt x="1236" y="87"/>
                  </a:lnTo>
                  <a:lnTo>
                    <a:pt x="1232" y="87"/>
                  </a:lnTo>
                  <a:lnTo>
                    <a:pt x="1228" y="87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5"/>
                  </a:lnTo>
                  <a:lnTo>
                    <a:pt x="1204" y="101"/>
                  </a:lnTo>
                  <a:lnTo>
                    <a:pt x="1204" y="194"/>
                  </a:lnTo>
                  <a:lnTo>
                    <a:pt x="1162" y="194"/>
                  </a:lnTo>
                  <a:close/>
                  <a:moveTo>
                    <a:pt x="1484" y="125"/>
                  </a:moveTo>
                  <a:lnTo>
                    <a:pt x="1484" y="116"/>
                  </a:lnTo>
                  <a:lnTo>
                    <a:pt x="1482" y="109"/>
                  </a:lnTo>
                  <a:lnTo>
                    <a:pt x="1480" y="101"/>
                  </a:lnTo>
                  <a:lnTo>
                    <a:pt x="1479" y="98"/>
                  </a:lnTo>
                  <a:lnTo>
                    <a:pt x="1477" y="95"/>
                  </a:lnTo>
                  <a:lnTo>
                    <a:pt x="1475" y="92"/>
                  </a:lnTo>
                  <a:lnTo>
                    <a:pt x="1473" y="90"/>
                  </a:lnTo>
                  <a:lnTo>
                    <a:pt x="1468" y="86"/>
                  </a:lnTo>
                  <a:lnTo>
                    <a:pt x="1465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4"/>
                  </a:lnTo>
                  <a:lnTo>
                    <a:pt x="1430" y="101"/>
                  </a:lnTo>
                  <a:lnTo>
                    <a:pt x="1428" y="104"/>
                  </a:lnTo>
                  <a:lnTo>
                    <a:pt x="1427" y="108"/>
                  </a:lnTo>
                  <a:lnTo>
                    <a:pt x="1426" y="116"/>
                  </a:lnTo>
                  <a:lnTo>
                    <a:pt x="1426" y="125"/>
                  </a:lnTo>
                  <a:lnTo>
                    <a:pt x="1426" y="129"/>
                  </a:lnTo>
                  <a:lnTo>
                    <a:pt x="1426" y="133"/>
                  </a:lnTo>
                  <a:lnTo>
                    <a:pt x="1427" y="141"/>
                  </a:lnTo>
                  <a:lnTo>
                    <a:pt x="1429" y="149"/>
                  </a:lnTo>
                  <a:lnTo>
                    <a:pt x="1431" y="152"/>
                  </a:lnTo>
                  <a:lnTo>
                    <a:pt x="1432" y="155"/>
                  </a:lnTo>
                  <a:lnTo>
                    <a:pt x="1434" y="158"/>
                  </a:lnTo>
                  <a:lnTo>
                    <a:pt x="1436" y="160"/>
                  </a:lnTo>
                  <a:lnTo>
                    <a:pt x="1441" y="164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7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6"/>
                  </a:lnTo>
                  <a:lnTo>
                    <a:pt x="1482" y="142"/>
                  </a:lnTo>
                  <a:lnTo>
                    <a:pt x="1484" y="134"/>
                  </a:lnTo>
                  <a:lnTo>
                    <a:pt x="1484" y="125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0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2"/>
                  </a:lnTo>
                  <a:lnTo>
                    <a:pt x="1404" y="70"/>
                  </a:lnTo>
                  <a:lnTo>
                    <a:pt x="1406" y="68"/>
                  </a:lnTo>
                  <a:lnTo>
                    <a:pt x="1412" y="64"/>
                  </a:lnTo>
                  <a:lnTo>
                    <a:pt x="1417" y="61"/>
                  </a:lnTo>
                  <a:lnTo>
                    <a:pt x="1423" y="58"/>
                  </a:lnTo>
                  <a:lnTo>
                    <a:pt x="1429" y="56"/>
                  </a:lnTo>
                  <a:lnTo>
                    <a:pt x="1436" y="54"/>
                  </a:lnTo>
                  <a:lnTo>
                    <a:pt x="1442" y="53"/>
                  </a:lnTo>
                  <a:lnTo>
                    <a:pt x="1449" y="52"/>
                  </a:lnTo>
                  <a:lnTo>
                    <a:pt x="1455" y="52"/>
                  </a:lnTo>
                  <a:lnTo>
                    <a:pt x="1461" y="52"/>
                  </a:lnTo>
                  <a:lnTo>
                    <a:pt x="1468" y="53"/>
                  </a:lnTo>
                  <a:lnTo>
                    <a:pt x="1474" y="54"/>
                  </a:lnTo>
                  <a:lnTo>
                    <a:pt x="1480" y="56"/>
                  </a:lnTo>
                  <a:lnTo>
                    <a:pt x="1486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2"/>
                  </a:lnTo>
                  <a:lnTo>
                    <a:pt x="1513" y="78"/>
                  </a:lnTo>
                  <a:lnTo>
                    <a:pt x="1516" y="84"/>
                  </a:lnTo>
                  <a:lnTo>
                    <a:pt x="1520" y="90"/>
                  </a:lnTo>
                  <a:lnTo>
                    <a:pt x="1522" y="98"/>
                  </a:lnTo>
                  <a:lnTo>
                    <a:pt x="1524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4"/>
                  </a:lnTo>
                  <a:lnTo>
                    <a:pt x="1524" y="143"/>
                  </a:lnTo>
                  <a:lnTo>
                    <a:pt x="1522" y="151"/>
                  </a:lnTo>
                  <a:lnTo>
                    <a:pt x="1520" y="159"/>
                  </a:lnTo>
                  <a:lnTo>
                    <a:pt x="1516" y="166"/>
                  </a:lnTo>
                  <a:lnTo>
                    <a:pt x="1513" y="171"/>
                  </a:lnTo>
                  <a:lnTo>
                    <a:pt x="1508" y="177"/>
                  </a:lnTo>
                  <a:lnTo>
                    <a:pt x="1506" y="179"/>
                  </a:lnTo>
                  <a:lnTo>
                    <a:pt x="1503" y="181"/>
                  </a:lnTo>
                  <a:lnTo>
                    <a:pt x="1498" y="185"/>
                  </a:lnTo>
                  <a:lnTo>
                    <a:pt x="1492" y="189"/>
                  </a:lnTo>
                  <a:lnTo>
                    <a:pt x="1486" y="191"/>
                  </a:lnTo>
                  <a:lnTo>
                    <a:pt x="1480" y="193"/>
                  </a:lnTo>
                  <a:lnTo>
                    <a:pt x="1474" y="195"/>
                  </a:lnTo>
                  <a:lnTo>
                    <a:pt x="1468" y="196"/>
                  </a:lnTo>
                  <a:lnTo>
                    <a:pt x="1461" y="197"/>
                  </a:lnTo>
                  <a:lnTo>
                    <a:pt x="1455" y="197"/>
                  </a:lnTo>
                  <a:lnTo>
                    <a:pt x="1449" y="197"/>
                  </a:lnTo>
                  <a:lnTo>
                    <a:pt x="1442" y="196"/>
                  </a:lnTo>
                  <a:lnTo>
                    <a:pt x="1436" y="195"/>
                  </a:lnTo>
                  <a:lnTo>
                    <a:pt x="1430" y="193"/>
                  </a:lnTo>
                  <a:lnTo>
                    <a:pt x="1423" y="191"/>
                  </a:lnTo>
                  <a:lnTo>
                    <a:pt x="1418" y="189"/>
                  </a:lnTo>
                  <a:lnTo>
                    <a:pt x="1412" y="185"/>
                  </a:lnTo>
                  <a:lnTo>
                    <a:pt x="1407" y="181"/>
                  </a:lnTo>
                  <a:lnTo>
                    <a:pt x="1402" y="177"/>
                  </a:lnTo>
                  <a:lnTo>
                    <a:pt x="1397" y="171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1"/>
                  </a:lnTo>
                  <a:lnTo>
                    <a:pt x="1385" y="143"/>
                  </a:lnTo>
                  <a:lnTo>
                    <a:pt x="1384" y="134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2"/>
                  </a:lnTo>
                  <a:lnTo>
                    <a:pt x="1556" y="156"/>
                  </a:lnTo>
                  <a:lnTo>
                    <a:pt x="1562" y="160"/>
                  </a:lnTo>
                  <a:lnTo>
                    <a:pt x="1565" y="161"/>
                  </a:lnTo>
                  <a:lnTo>
                    <a:pt x="1568" y="163"/>
                  </a:lnTo>
                  <a:lnTo>
                    <a:pt x="1574" y="165"/>
                  </a:lnTo>
                  <a:lnTo>
                    <a:pt x="1580" y="167"/>
                  </a:lnTo>
                  <a:lnTo>
                    <a:pt x="1587" y="169"/>
                  </a:lnTo>
                  <a:lnTo>
                    <a:pt x="1593" y="170"/>
                  </a:lnTo>
                  <a:lnTo>
                    <a:pt x="1600" y="170"/>
                  </a:lnTo>
                  <a:lnTo>
                    <a:pt x="1604" y="170"/>
                  </a:lnTo>
                  <a:lnTo>
                    <a:pt x="1609" y="169"/>
                  </a:lnTo>
                  <a:lnTo>
                    <a:pt x="1612" y="168"/>
                  </a:lnTo>
                  <a:lnTo>
                    <a:pt x="1616" y="167"/>
                  </a:lnTo>
                  <a:lnTo>
                    <a:pt x="1618" y="165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3"/>
                  </a:lnTo>
                  <a:lnTo>
                    <a:pt x="1620" y="150"/>
                  </a:lnTo>
                  <a:lnTo>
                    <a:pt x="1620" y="149"/>
                  </a:lnTo>
                  <a:lnTo>
                    <a:pt x="1619" y="148"/>
                  </a:lnTo>
                  <a:lnTo>
                    <a:pt x="1616" y="146"/>
                  </a:lnTo>
                  <a:lnTo>
                    <a:pt x="1612" y="144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8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6"/>
                  </a:lnTo>
                  <a:lnTo>
                    <a:pt x="1551" y="123"/>
                  </a:lnTo>
                  <a:lnTo>
                    <a:pt x="1548" y="120"/>
                  </a:lnTo>
                  <a:lnTo>
                    <a:pt x="1546" y="116"/>
                  </a:lnTo>
                  <a:lnTo>
                    <a:pt x="1544" y="112"/>
                  </a:lnTo>
                  <a:lnTo>
                    <a:pt x="1542" y="107"/>
                  </a:lnTo>
                  <a:lnTo>
                    <a:pt x="1541" y="102"/>
                  </a:lnTo>
                  <a:lnTo>
                    <a:pt x="1541" y="96"/>
                  </a:lnTo>
                  <a:lnTo>
                    <a:pt x="1541" y="91"/>
                  </a:lnTo>
                  <a:lnTo>
                    <a:pt x="1542" y="86"/>
                  </a:lnTo>
                  <a:lnTo>
                    <a:pt x="1543" y="82"/>
                  </a:lnTo>
                  <a:lnTo>
                    <a:pt x="1545" y="77"/>
                  </a:lnTo>
                  <a:lnTo>
                    <a:pt x="1547" y="73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3" y="55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2"/>
                  </a:lnTo>
                  <a:lnTo>
                    <a:pt x="1595" y="52"/>
                  </a:lnTo>
                  <a:lnTo>
                    <a:pt x="1605" y="52"/>
                  </a:lnTo>
                  <a:lnTo>
                    <a:pt x="1614" y="53"/>
                  </a:lnTo>
                  <a:lnTo>
                    <a:pt x="1623" y="55"/>
                  </a:lnTo>
                  <a:lnTo>
                    <a:pt x="1631" y="57"/>
                  </a:lnTo>
                  <a:lnTo>
                    <a:pt x="1638" y="60"/>
                  </a:lnTo>
                  <a:lnTo>
                    <a:pt x="1644" y="63"/>
                  </a:lnTo>
                  <a:lnTo>
                    <a:pt x="1650" y="67"/>
                  </a:lnTo>
                  <a:lnTo>
                    <a:pt x="1656" y="72"/>
                  </a:lnTo>
                  <a:lnTo>
                    <a:pt x="1640" y="95"/>
                  </a:lnTo>
                  <a:lnTo>
                    <a:pt x="1634" y="92"/>
                  </a:lnTo>
                  <a:lnTo>
                    <a:pt x="1629" y="89"/>
                  </a:lnTo>
                  <a:lnTo>
                    <a:pt x="1624" y="86"/>
                  </a:lnTo>
                  <a:lnTo>
                    <a:pt x="1619" y="84"/>
                  </a:lnTo>
                  <a:lnTo>
                    <a:pt x="1609" y="81"/>
                  </a:lnTo>
                  <a:lnTo>
                    <a:pt x="1604" y="80"/>
                  </a:lnTo>
                  <a:lnTo>
                    <a:pt x="1599" y="80"/>
                  </a:lnTo>
                  <a:lnTo>
                    <a:pt x="1594" y="80"/>
                  </a:lnTo>
                  <a:lnTo>
                    <a:pt x="1591" y="81"/>
                  </a:lnTo>
                  <a:lnTo>
                    <a:pt x="1587" y="82"/>
                  </a:lnTo>
                  <a:lnTo>
                    <a:pt x="1585" y="83"/>
                  </a:lnTo>
                  <a:lnTo>
                    <a:pt x="1583" y="85"/>
                  </a:lnTo>
                  <a:lnTo>
                    <a:pt x="1581" y="87"/>
                  </a:lnTo>
                  <a:lnTo>
                    <a:pt x="1580" y="90"/>
                  </a:lnTo>
                  <a:lnTo>
                    <a:pt x="1580" y="92"/>
                  </a:lnTo>
                  <a:lnTo>
                    <a:pt x="1580" y="95"/>
                  </a:lnTo>
                  <a:lnTo>
                    <a:pt x="1581" y="98"/>
                  </a:lnTo>
                  <a:lnTo>
                    <a:pt x="1583" y="100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3" y="105"/>
                  </a:lnTo>
                  <a:lnTo>
                    <a:pt x="1605" y="107"/>
                  </a:lnTo>
                  <a:lnTo>
                    <a:pt x="1615" y="109"/>
                  </a:lnTo>
                  <a:lnTo>
                    <a:pt x="1625" y="112"/>
                  </a:lnTo>
                  <a:lnTo>
                    <a:pt x="1630" y="113"/>
                  </a:lnTo>
                  <a:lnTo>
                    <a:pt x="1635" y="115"/>
                  </a:lnTo>
                  <a:lnTo>
                    <a:pt x="1639" y="116"/>
                  </a:lnTo>
                  <a:lnTo>
                    <a:pt x="1643" y="119"/>
                  </a:lnTo>
                  <a:lnTo>
                    <a:pt x="1647" y="121"/>
                  </a:lnTo>
                  <a:lnTo>
                    <a:pt x="1651" y="124"/>
                  </a:lnTo>
                  <a:lnTo>
                    <a:pt x="1654" y="127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39"/>
                  </a:lnTo>
                  <a:lnTo>
                    <a:pt x="1661" y="144"/>
                  </a:lnTo>
                  <a:lnTo>
                    <a:pt x="1661" y="150"/>
                  </a:lnTo>
                  <a:lnTo>
                    <a:pt x="1661" y="156"/>
                  </a:lnTo>
                  <a:lnTo>
                    <a:pt x="1660" y="162"/>
                  </a:lnTo>
                  <a:lnTo>
                    <a:pt x="1658" y="167"/>
                  </a:lnTo>
                  <a:lnTo>
                    <a:pt x="1656" y="172"/>
                  </a:lnTo>
                  <a:lnTo>
                    <a:pt x="1653" y="176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3"/>
                  </a:lnTo>
                  <a:lnTo>
                    <a:pt x="1643" y="186"/>
                  </a:lnTo>
                  <a:lnTo>
                    <a:pt x="1638" y="189"/>
                  </a:lnTo>
                  <a:lnTo>
                    <a:pt x="1633" y="191"/>
                  </a:lnTo>
                  <a:lnTo>
                    <a:pt x="1628" y="193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7"/>
                  </a:lnTo>
                  <a:lnTo>
                    <a:pt x="1600" y="197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1"/>
                  </a:lnTo>
                  <a:lnTo>
                    <a:pt x="1553" y="188"/>
                  </a:lnTo>
                  <a:lnTo>
                    <a:pt x="1546" y="184"/>
                  </a:lnTo>
                  <a:lnTo>
                    <a:pt x="1540" y="180"/>
                  </a:lnTo>
                  <a:lnTo>
                    <a:pt x="1535" y="176"/>
                  </a:lnTo>
                  <a:close/>
                  <a:moveTo>
                    <a:pt x="1690" y="155"/>
                  </a:moveTo>
                  <a:lnTo>
                    <a:pt x="1690" y="85"/>
                  </a:lnTo>
                  <a:lnTo>
                    <a:pt x="1666" y="85"/>
                  </a:lnTo>
                  <a:lnTo>
                    <a:pt x="1666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7" y="55"/>
                  </a:lnTo>
                  <a:lnTo>
                    <a:pt x="1767" y="85"/>
                  </a:lnTo>
                  <a:lnTo>
                    <a:pt x="1732" y="85"/>
                  </a:lnTo>
                  <a:lnTo>
                    <a:pt x="1732" y="146"/>
                  </a:lnTo>
                  <a:lnTo>
                    <a:pt x="1732" y="151"/>
                  </a:lnTo>
                  <a:lnTo>
                    <a:pt x="1732" y="153"/>
                  </a:lnTo>
                  <a:lnTo>
                    <a:pt x="1732" y="155"/>
                  </a:lnTo>
                  <a:lnTo>
                    <a:pt x="1734" y="159"/>
                  </a:lnTo>
                  <a:lnTo>
                    <a:pt x="1736" y="161"/>
                  </a:lnTo>
                  <a:lnTo>
                    <a:pt x="1738" y="163"/>
                  </a:lnTo>
                  <a:lnTo>
                    <a:pt x="1742" y="165"/>
                  </a:lnTo>
                  <a:lnTo>
                    <a:pt x="1746" y="165"/>
                  </a:lnTo>
                  <a:lnTo>
                    <a:pt x="1751" y="165"/>
                  </a:lnTo>
                  <a:lnTo>
                    <a:pt x="1759" y="165"/>
                  </a:lnTo>
                  <a:lnTo>
                    <a:pt x="1765" y="164"/>
                  </a:lnTo>
                  <a:lnTo>
                    <a:pt x="1765" y="194"/>
                  </a:lnTo>
                  <a:lnTo>
                    <a:pt x="1760" y="195"/>
                  </a:lnTo>
                  <a:lnTo>
                    <a:pt x="1753" y="195"/>
                  </a:lnTo>
                  <a:lnTo>
                    <a:pt x="1737" y="196"/>
                  </a:lnTo>
                  <a:lnTo>
                    <a:pt x="1730" y="196"/>
                  </a:lnTo>
                  <a:lnTo>
                    <a:pt x="1723" y="195"/>
                  </a:lnTo>
                  <a:lnTo>
                    <a:pt x="1712" y="193"/>
                  </a:lnTo>
                  <a:lnTo>
                    <a:pt x="1708" y="192"/>
                  </a:lnTo>
                  <a:lnTo>
                    <a:pt x="1704" y="190"/>
                  </a:lnTo>
                  <a:lnTo>
                    <a:pt x="1701" y="188"/>
                  </a:lnTo>
                  <a:lnTo>
                    <a:pt x="1698" y="185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2" y="176"/>
                  </a:lnTo>
                  <a:lnTo>
                    <a:pt x="1691" y="172"/>
                  </a:lnTo>
                  <a:lnTo>
                    <a:pt x="1690" y="164"/>
                  </a:lnTo>
                  <a:lnTo>
                    <a:pt x="1690" y="155"/>
                  </a:lnTo>
                  <a:close/>
                  <a:moveTo>
                    <a:pt x="1930" y="125"/>
                  </a:moveTo>
                  <a:lnTo>
                    <a:pt x="1930" y="116"/>
                  </a:lnTo>
                  <a:lnTo>
                    <a:pt x="1928" y="109"/>
                  </a:lnTo>
                  <a:lnTo>
                    <a:pt x="1926" y="101"/>
                  </a:lnTo>
                  <a:lnTo>
                    <a:pt x="1925" y="98"/>
                  </a:lnTo>
                  <a:lnTo>
                    <a:pt x="1923" y="95"/>
                  </a:lnTo>
                  <a:lnTo>
                    <a:pt x="1921" y="92"/>
                  </a:lnTo>
                  <a:lnTo>
                    <a:pt x="1919" y="90"/>
                  </a:lnTo>
                  <a:lnTo>
                    <a:pt x="1914" y="86"/>
                  </a:lnTo>
                  <a:lnTo>
                    <a:pt x="1911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4"/>
                  </a:lnTo>
                  <a:lnTo>
                    <a:pt x="1876" y="101"/>
                  </a:lnTo>
                  <a:lnTo>
                    <a:pt x="1874" y="104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5"/>
                  </a:lnTo>
                  <a:lnTo>
                    <a:pt x="1872" y="129"/>
                  </a:lnTo>
                  <a:lnTo>
                    <a:pt x="1872" y="133"/>
                  </a:lnTo>
                  <a:lnTo>
                    <a:pt x="1873" y="141"/>
                  </a:lnTo>
                  <a:lnTo>
                    <a:pt x="1875" y="149"/>
                  </a:lnTo>
                  <a:lnTo>
                    <a:pt x="1877" y="152"/>
                  </a:lnTo>
                  <a:lnTo>
                    <a:pt x="1878" y="155"/>
                  </a:lnTo>
                  <a:lnTo>
                    <a:pt x="1880" y="158"/>
                  </a:lnTo>
                  <a:lnTo>
                    <a:pt x="1882" y="160"/>
                  </a:lnTo>
                  <a:lnTo>
                    <a:pt x="1887" y="164"/>
                  </a:lnTo>
                  <a:lnTo>
                    <a:pt x="1890" y="166"/>
                  </a:lnTo>
                  <a:lnTo>
                    <a:pt x="1893" y="167"/>
                  </a:lnTo>
                  <a:lnTo>
                    <a:pt x="1897" y="167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6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6"/>
                  </a:lnTo>
                  <a:lnTo>
                    <a:pt x="1928" y="142"/>
                  </a:lnTo>
                  <a:lnTo>
                    <a:pt x="1930" y="134"/>
                  </a:lnTo>
                  <a:lnTo>
                    <a:pt x="1930" y="125"/>
                  </a:lnTo>
                  <a:close/>
                  <a:moveTo>
                    <a:pt x="1829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0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2"/>
                  </a:lnTo>
                  <a:lnTo>
                    <a:pt x="1850" y="70"/>
                  </a:lnTo>
                  <a:lnTo>
                    <a:pt x="1852" y="68"/>
                  </a:lnTo>
                  <a:lnTo>
                    <a:pt x="1858" y="64"/>
                  </a:lnTo>
                  <a:lnTo>
                    <a:pt x="1863" y="61"/>
                  </a:lnTo>
                  <a:lnTo>
                    <a:pt x="1869" y="58"/>
                  </a:lnTo>
                  <a:lnTo>
                    <a:pt x="1875" y="56"/>
                  </a:lnTo>
                  <a:lnTo>
                    <a:pt x="1882" y="54"/>
                  </a:lnTo>
                  <a:lnTo>
                    <a:pt x="1888" y="53"/>
                  </a:lnTo>
                  <a:lnTo>
                    <a:pt x="1895" y="52"/>
                  </a:lnTo>
                  <a:lnTo>
                    <a:pt x="1901" y="52"/>
                  </a:lnTo>
                  <a:lnTo>
                    <a:pt x="1907" y="52"/>
                  </a:lnTo>
                  <a:lnTo>
                    <a:pt x="1914" y="53"/>
                  </a:lnTo>
                  <a:lnTo>
                    <a:pt x="1920" y="54"/>
                  </a:lnTo>
                  <a:lnTo>
                    <a:pt x="1926" y="56"/>
                  </a:lnTo>
                  <a:lnTo>
                    <a:pt x="1932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2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0"/>
                  </a:lnTo>
                  <a:lnTo>
                    <a:pt x="1968" y="98"/>
                  </a:lnTo>
                  <a:lnTo>
                    <a:pt x="1970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4"/>
                  </a:lnTo>
                  <a:lnTo>
                    <a:pt x="1970" y="143"/>
                  </a:lnTo>
                  <a:lnTo>
                    <a:pt x="1968" y="151"/>
                  </a:lnTo>
                  <a:lnTo>
                    <a:pt x="1966" y="159"/>
                  </a:lnTo>
                  <a:lnTo>
                    <a:pt x="1962" y="166"/>
                  </a:lnTo>
                  <a:lnTo>
                    <a:pt x="1958" y="171"/>
                  </a:lnTo>
                  <a:lnTo>
                    <a:pt x="1954" y="177"/>
                  </a:lnTo>
                  <a:lnTo>
                    <a:pt x="1952" y="179"/>
                  </a:lnTo>
                  <a:lnTo>
                    <a:pt x="1949" y="181"/>
                  </a:lnTo>
                  <a:lnTo>
                    <a:pt x="1944" y="185"/>
                  </a:lnTo>
                  <a:lnTo>
                    <a:pt x="1938" y="189"/>
                  </a:lnTo>
                  <a:lnTo>
                    <a:pt x="1932" y="191"/>
                  </a:lnTo>
                  <a:lnTo>
                    <a:pt x="1926" y="193"/>
                  </a:lnTo>
                  <a:lnTo>
                    <a:pt x="1920" y="195"/>
                  </a:lnTo>
                  <a:lnTo>
                    <a:pt x="1914" y="196"/>
                  </a:lnTo>
                  <a:lnTo>
                    <a:pt x="1907" y="197"/>
                  </a:lnTo>
                  <a:lnTo>
                    <a:pt x="1901" y="197"/>
                  </a:lnTo>
                  <a:lnTo>
                    <a:pt x="1895" y="197"/>
                  </a:lnTo>
                  <a:lnTo>
                    <a:pt x="1888" y="196"/>
                  </a:lnTo>
                  <a:lnTo>
                    <a:pt x="1882" y="195"/>
                  </a:lnTo>
                  <a:lnTo>
                    <a:pt x="1876" y="193"/>
                  </a:lnTo>
                  <a:lnTo>
                    <a:pt x="1869" y="191"/>
                  </a:lnTo>
                  <a:lnTo>
                    <a:pt x="1863" y="189"/>
                  </a:lnTo>
                  <a:lnTo>
                    <a:pt x="1858" y="185"/>
                  </a:lnTo>
                  <a:lnTo>
                    <a:pt x="1853" y="181"/>
                  </a:lnTo>
                  <a:lnTo>
                    <a:pt x="1848" y="177"/>
                  </a:lnTo>
                  <a:lnTo>
                    <a:pt x="1843" y="171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1"/>
                  </a:lnTo>
                  <a:lnTo>
                    <a:pt x="1831" y="143"/>
                  </a:lnTo>
                  <a:lnTo>
                    <a:pt x="1830" y="134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4206875" y="1628775"/>
              <a:ext cx="1155700" cy="311150"/>
            </a:xfrm>
            <a:custGeom>
              <a:avLst/>
              <a:gdLst>
                <a:gd name="T0" fmla="*/ 595 w 728"/>
                <a:gd name="T1" fmla="*/ 152 h 196"/>
                <a:gd name="T2" fmla="*/ 616 w 728"/>
                <a:gd name="T3" fmla="*/ 120 h 196"/>
                <a:gd name="T4" fmla="*/ 683 w 728"/>
                <a:gd name="T5" fmla="*/ 103 h 196"/>
                <a:gd name="T6" fmla="*/ 673 w 728"/>
                <a:gd name="T7" fmla="*/ 84 h 196"/>
                <a:gd name="T8" fmla="*/ 634 w 728"/>
                <a:gd name="T9" fmla="*/ 90 h 196"/>
                <a:gd name="T10" fmla="*/ 620 w 728"/>
                <a:gd name="T11" fmla="*/ 62 h 196"/>
                <a:gd name="T12" fmla="*/ 677 w 728"/>
                <a:gd name="T13" fmla="*/ 51 h 196"/>
                <a:gd name="T14" fmla="*/ 712 w 728"/>
                <a:gd name="T15" fmla="*/ 65 h 196"/>
                <a:gd name="T16" fmla="*/ 724 w 728"/>
                <a:gd name="T17" fmla="*/ 99 h 196"/>
                <a:gd name="T18" fmla="*/ 728 w 728"/>
                <a:gd name="T19" fmla="*/ 193 h 196"/>
                <a:gd name="T20" fmla="*/ 673 w 728"/>
                <a:gd name="T21" fmla="*/ 182 h 196"/>
                <a:gd name="T22" fmla="*/ 634 w 728"/>
                <a:gd name="T23" fmla="*/ 195 h 196"/>
                <a:gd name="T24" fmla="*/ 604 w 728"/>
                <a:gd name="T25" fmla="*/ 183 h 196"/>
                <a:gd name="T26" fmla="*/ 595 w 728"/>
                <a:gd name="T27" fmla="*/ 158 h 196"/>
                <a:gd name="T28" fmla="*/ 642 w 728"/>
                <a:gd name="T29" fmla="*/ 138 h 196"/>
                <a:gd name="T30" fmla="*/ 638 w 728"/>
                <a:gd name="T31" fmla="*/ 159 h 196"/>
                <a:gd name="T32" fmla="*/ 666 w 728"/>
                <a:gd name="T33" fmla="*/ 162 h 196"/>
                <a:gd name="T34" fmla="*/ 709 w 728"/>
                <a:gd name="T35" fmla="*/ 2 h 196"/>
                <a:gd name="T36" fmla="*/ 99 w 728"/>
                <a:gd name="T37" fmla="*/ 142 h 196"/>
                <a:gd name="T38" fmla="*/ 148 w 728"/>
                <a:gd name="T39" fmla="*/ 94 h 196"/>
                <a:gd name="T40" fmla="*/ 38 w 728"/>
                <a:gd name="T41" fmla="*/ 59 h 196"/>
                <a:gd name="T42" fmla="*/ 302 w 728"/>
                <a:gd name="T43" fmla="*/ 88 h 196"/>
                <a:gd name="T44" fmla="*/ 279 w 728"/>
                <a:gd name="T45" fmla="*/ 81 h 196"/>
                <a:gd name="T46" fmla="*/ 258 w 728"/>
                <a:gd name="T47" fmla="*/ 103 h 196"/>
                <a:gd name="T48" fmla="*/ 217 w 728"/>
                <a:gd name="T49" fmla="*/ 97 h 196"/>
                <a:gd name="T50" fmla="*/ 244 w 728"/>
                <a:gd name="T51" fmla="*/ 63 h 196"/>
                <a:gd name="T52" fmla="*/ 284 w 728"/>
                <a:gd name="T53" fmla="*/ 51 h 196"/>
                <a:gd name="T54" fmla="*/ 327 w 728"/>
                <a:gd name="T55" fmla="*/ 66 h 196"/>
                <a:gd name="T56" fmla="*/ 348 w 728"/>
                <a:gd name="T57" fmla="*/ 117 h 196"/>
                <a:gd name="T58" fmla="*/ 263 w 728"/>
                <a:gd name="T59" fmla="*/ 155 h 196"/>
                <a:gd name="T60" fmla="*/ 301 w 728"/>
                <a:gd name="T61" fmla="*/ 165 h 196"/>
                <a:gd name="T62" fmla="*/ 330 w 728"/>
                <a:gd name="T63" fmla="*/ 150 h 196"/>
                <a:gd name="T64" fmla="*/ 311 w 728"/>
                <a:gd name="T65" fmla="*/ 193 h 196"/>
                <a:gd name="T66" fmla="*/ 259 w 728"/>
                <a:gd name="T67" fmla="*/ 192 h 196"/>
                <a:gd name="T68" fmla="*/ 222 w 728"/>
                <a:gd name="T69" fmla="*/ 164 h 196"/>
                <a:gd name="T70" fmla="*/ 374 w 728"/>
                <a:gd name="T71" fmla="*/ 84 h 196"/>
                <a:gd name="T72" fmla="*/ 452 w 728"/>
                <a:gd name="T73" fmla="*/ 54 h 196"/>
                <a:gd name="T74" fmla="*/ 418 w 728"/>
                <a:gd name="T75" fmla="*/ 158 h 196"/>
                <a:gd name="T76" fmla="*/ 449 w 728"/>
                <a:gd name="T77" fmla="*/ 163 h 196"/>
                <a:gd name="T78" fmla="*/ 397 w 728"/>
                <a:gd name="T79" fmla="*/ 192 h 196"/>
                <a:gd name="T80" fmla="*/ 377 w 728"/>
                <a:gd name="T81" fmla="*/ 175 h 196"/>
                <a:gd name="T82" fmla="*/ 486 w 728"/>
                <a:gd name="T83" fmla="*/ 159 h 196"/>
                <a:gd name="T84" fmla="*/ 524 w 728"/>
                <a:gd name="T85" fmla="*/ 169 h 196"/>
                <a:gd name="T86" fmla="*/ 546 w 728"/>
                <a:gd name="T87" fmla="*/ 159 h 196"/>
                <a:gd name="T88" fmla="*/ 537 w 728"/>
                <a:gd name="T89" fmla="*/ 143 h 196"/>
                <a:gd name="T90" fmla="*/ 479 w 728"/>
                <a:gd name="T91" fmla="*/ 125 h 196"/>
                <a:gd name="T92" fmla="*/ 465 w 728"/>
                <a:gd name="T93" fmla="*/ 95 h 196"/>
                <a:gd name="T94" fmla="*/ 477 w 728"/>
                <a:gd name="T95" fmla="*/ 66 h 196"/>
                <a:gd name="T96" fmla="*/ 508 w 728"/>
                <a:gd name="T97" fmla="*/ 52 h 196"/>
                <a:gd name="T98" fmla="*/ 562 w 728"/>
                <a:gd name="T99" fmla="*/ 59 h 196"/>
                <a:gd name="T100" fmla="*/ 548 w 728"/>
                <a:gd name="T101" fmla="*/ 85 h 196"/>
                <a:gd name="T102" fmla="*/ 512 w 728"/>
                <a:gd name="T103" fmla="*/ 81 h 196"/>
                <a:gd name="T104" fmla="*/ 506 w 728"/>
                <a:gd name="T105" fmla="*/ 97 h 196"/>
                <a:gd name="T106" fmla="*/ 549 w 728"/>
                <a:gd name="T107" fmla="*/ 111 h 196"/>
                <a:gd name="T108" fmla="*/ 578 w 728"/>
                <a:gd name="T109" fmla="*/ 126 h 196"/>
                <a:gd name="T110" fmla="*/ 584 w 728"/>
                <a:gd name="T111" fmla="*/ 161 h 196"/>
                <a:gd name="T112" fmla="*/ 567 w 728"/>
                <a:gd name="T113" fmla="*/ 185 h 196"/>
                <a:gd name="T114" fmla="*/ 530 w 728"/>
                <a:gd name="T115" fmla="*/ 196 h 196"/>
                <a:gd name="T116" fmla="*/ 471 w 728"/>
                <a:gd name="T117" fmla="*/ 1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96">
                  <a:moveTo>
                    <a:pt x="618" y="2"/>
                  </a:moveTo>
                  <a:lnTo>
                    <a:pt x="654" y="2"/>
                  </a:lnTo>
                  <a:lnTo>
                    <a:pt x="654" y="40"/>
                  </a:lnTo>
                  <a:lnTo>
                    <a:pt x="618" y="40"/>
                  </a:lnTo>
                  <a:lnTo>
                    <a:pt x="618" y="2"/>
                  </a:lnTo>
                  <a:close/>
                  <a:moveTo>
                    <a:pt x="595" y="158"/>
                  </a:moveTo>
                  <a:lnTo>
                    <a:pt x="595" y="152"/>
                  </a:lnTo>
                  <a:lnTo>
                    <a:pt x="596" y="146"/>
                  </a:lnTo>
                  <a:lnTo>
                    <a:pt x="598" y="141"/>
                  </a:lnTo>
                  <a:lnTo>
                    <a:pt x="600" y="136"/>
                  </a:lnTo>
                  <a:lnTo>
                    <a:pt x="603" y="132"/>
                  </a:lnTo>
                  <a:lnTo>
                    <a:pt x="607" y="127"/>
                  </a:lnTo>
                  <a:lnTo>
                    <a:pt x="611" y="124"/>
                  </a:lnTo>
                  <a:lnTo>
                    <a:pt x="616" y="120"/>
                  </a:lnTo>
                  <a:lnTo>
                    <a:pt x="622" y="117"/>
                  </a:lnTo>
                  <a:lnTo>
                    <a:pt x="628" y="114"/>
                  </a:lnTo>
                  <a:lnTo>
                    <a:pt x="635" y="111"/>
                  </a:lnTo>
                  <a:lnTo>
                    <a:pt x="643" y="109"/>
                  </a:lnTo>
                  <a:lnTo>
                    <a:pt x="652" y="107"/>
                  </a:lnTo>
                  <a:lnTo>
                    <a:pt x="662" y="105"/>
                  </a:lnTo>
                  <a:lnTo>
                    <a:pt x="683" y="103"/>
                  </a:lnTo>
                  <a:lnTo>
                    <a:pt x="683" y="99"/>
                  </a:lnTo>
                  <a:lnTo>
                    <a:pt x="683" y="96"/>
                  </a:lnTo>
                  <a:lnTo>
                    <a:pt x="682" y="92"/>
                  </a:lnTo>
                  <a:lnTo>
                    <a:pt x="681" y="90"/>
                  </a:lnTo>
                  <a:lnTo>
                    <a:pt x="679" y="87"/>
                  </a:lnTo>
                  <a:lnTo>
                    <a:pt x="676" y="85"/>
                  </a:lnTo>
                  <a:lnTo>
                    <a:pt x="673" y="84"/>
                  </a:lnTo>
                  <a:lnTo>
                    <a:pt x="669" y="83"/>
                  </a:lnTo>
                  <a:lnTo>
                    <a:pt x="664" y="83"/>
                  </a:lnTo>
                  <a:lnTo>
                    <a:pt x="658" y="83"/>
                  </a:lnTo>
                  <a:lnTo>
                    <a:pt x="651" y="84"/>
                  </a:lnTo>
                  <a:lnTo>
                    <a:pt x="645" y="85"/>
                  </a:lnTo>
                  <a:lnTo>
                    <a:pt x="640" y="88"/>
                  </a:lnTo>
                  <a:lnTo>
                    <a:pt x="634" y="90"/>
                  </a:lnTo>
                  <a:lnTo>
                    <a:pt x="629" y="93"/>
                  </a:lnTo>
                  <a:lnTo>
                    <a:pt x="623" y="96"/>
                  </a:lnTo>
                  <a:lnTo>
                    <a:pt x="618" y="100"/>
                  </a:lnTo>
                  <a:lnTo>
                    <a:pt x="601" y="76"/>
                  </a:lnTo>
                  <a:lnTo>
                    <a:pt x="606" y="71"/>
                  </a:lnTo>
                  <a:lnTo>
                    <a:pt x="613" y="67"/>
                  </a:lnTo>
                  <a:lnTo>
                    <a:pt x="620" y="62"/>
                  </a:lnTo>
                  <a:lnTo>
                    <a:pt x="628" y="59"/>
                  </a:lnTo>
                  <a:lnTo>
                    <a:pt x="637" y="55"/>
                  </a:lnTo>
                  <a:lnTo>
                    <a:pt x="647" y="53"/>
                  </a:lnTo>
                  <a:lnTo>
                    <a:pt x="652" y="52"/>
                  </a:lnTo>
                  <a:lnTo>
                    <a:pt x="658" y="51"/>
                  </a:lnTo>
                  <a:lnTo>
                    <a:pt x="670" y="51"/>
                  </a:lnTo>
                  <a:lnTo>
                    <a:pt x="677" y="51"/>
                  </a:lnTo>
                  <a:lnTo>
                    <a:pt x="684" y="52"/>
                  </a:lnTo>
                  <a:lnTo>
                    <a:pt x="689" y="53"/>
                  </a:lnTo>
                  <a:lnTo>
                    <a:pt x="695" y="54"/>
                  </a:lnTo>
                  <a:lnTo>
                    <a:pt x="700" y="56"/>
                  </a:lnTo>
                  <a:lnTo>
                    <a:pt x="704" y="59"/>
                  </a:lnTo>
                  <a:lnTo>
                    <a:pt x="708" y="62"/>
                  </a:lnTo>
                  <a:lnTo>
                    <a:pt x="712" y="65"/>
                  </a:lnTo>
                  <a:lnTo>
                    <a:pt x="715" y="68"/>
                  </a:lnTo>
                  <a:lnTo>
                    <a:pt x="717" y="73"/>
                  </a:lnTo>
                  <a:lnTo>
                    <a:pt x="719" y="77"/>
                  </a:lnTo>
                  <a:lnTo>
                    <a:pt x="721" y="82"/>
                  </a:lnTo>
                  <a:lnTo>
                    <a:pt x="723" y="87"/>
                  </a:lnTo>
                  <a:lnTo>
                    <a:pt x="723" y="93"/>
                  </a:lnTo>
                  <a:lnTo>
                    <a:pt x="724" y="99"/>
                  </a:lnTo>
                  <a:lnTo>
                    <a:pt x="724" y="106"/>
                  </a:lnTo>
                  <a:lnTo>
                    <a:pt x="724" y="159"/>
                  </a:lnTo>
                  <a:lnTo>
                    <a:pt x="724" y="171"/>
                  </a:lnTo>
                  <a:lnTo>
                    <a:pt x="725" y="176"/>
                  </a:lnTo>
                  <a:lnTo>
                    <a:pt x="725" y="180"/>
                  </a:lnTo>
                  <a:lnTo>
                    <a:pt x="726" y="187"/>
                  </a:lnTo>
                  <a:lnTo>
                    <a:pt x="728" y="193"/>
                  </a:lnTo>
                  <a:lnTo>
                    <a:pt x="686" y="193"/>
                  </a:lnTo>
                  <a:lnTo>
                    <a:pt x="685" y="189"/>
                  </a:lnTo>
                  <a:lnTo>
                    <a:pt x="684" y="184"/>
                  </a:lnTo>
                  <a:lnTo>
                    <a:pt x="683" y="179"/>
                  </a:lnTo>
                  <a:lnTo>
                    <a:pt x="683" y="173"/>
                  </a:lnTo>
                  <a:lnTo>
                    <a:pt x="678" y="178"/>
                  </a:lnTo>
                  <a:lnTo>
                    <a:pt x="673" y="182"/>
                  </a:lnTo>
                  <a:lnTo>
                    <a:pt x="670" y="184"/>
                  </a:lnTo>
                  <a:lnTo>
                    <a:pt x="668" y="186"/>
                  </a:lnTo>
                  <a:lnTo>
                    <a:pt x="662" y="190"/>
                  </a:lnTo>
                  <a:lnTo>
                    <a:pt x="656" y="192"/>
                  </a:lnTo>
                  <a:lnTo>
                    <a:pt x="649" y="194"/>
                  </a:lnTo>
                  <a:lnTo>
                    <a:pt x="642" y="195"/>
                  </a:lnTo>
                  <a:lnTo>
                    <a:pt x="634" y="195"/>
                  </a:lnTo>
                  <a:lnTo>
                    <a:pt x="627" y="195"/>
                  </a:lnTo>
                  <a:lnTo>
                    <a:pt x="623" y="194"/>
                  </a:lnTo>
                  <a:lnTo>
                    <a:pt x="619" y="193"/>
                  </a:lnTo>
                  <a:lnTo>
                    <a:pt x="616" y="191"/>
                  </a:lnTo>
                  <a:lnTo>
                    <a:pt x="612" y="190"/>
                  </a:lnTo>
                  <a:lnTo>
                    <a:pt x="607" y="185"/>
                  </a:lnTo>
                  <a:lnTo>
                    <a:pt x="604" y="183"/>
                  </a:lnTo>
                  <a:lnTo>
                    <a:pt x="602" y="180"/>
                  </a:lnTo>
                  <a:lnTo>
                    <a:pt x="600" y="177"/>
                  </a:lnTo>
                  <a:lnTo>
                    <a:pt x="598" y="174"/>
                  </a:lnTo>
                  <a:lnTo>
                    <a:pt x="596" y="170"/>
                  </a:lnTo>
                  <a:lnTo>
                    <a:pt x="595" y="166"/>
                  </a:lnTo>
                  <a:lnTo>
                    <a:pt x="595" y="162"/>
                  </a:lnTo>
                  <a:lnTo>
                    <a:pt x="595" y="158"/>
                  </a:lnTo>
                  <a:close/>
                  <a:moveTo>
                    <a:pt x="683" y="152"/>
                  </a:moveTo>
                  <a:lnTo>
                    <a:pt x="683" y="126"/>
                  </a:lnTo>
                  <a:lnTo>
                    <a:pt x="672" y="127"/>
                  </a:lnTo>
                  <a:lnTo>
                    <a:pt x="662" y="129"/>
                  </a:lnTo>
                  <a:lnTo>
                    <a:pt x="654" y="132"/>
                  </a:lnTo>
                  <a:lnTo>
                    <a:pt x="647" y="135"/>
                  </a:lnTo>
                  <a:lnTo>
                    <a:pt x="642" y="138"/>
                  </a:lnTo>
                  <a:lnTo>
                    <a:pt x="638" y="142"/>
                  </a:lnTo>
                  <a:lnTo>
                    <a:pt x="637" y="144"/>
                  </a:lnTo>
                  <a:lnTo>
                    <a:pt x="636" y="146"/>
                  </a:lnTo>
                  <a:lnTo>
                    <a:pt x="636" y="150"/>
                  </a:lnTo>
                  <a:lnTo>
                    <a:pt x="636" y="154"/>
                  </a:lnTo>
                  <a:lnTo>
                    <a:pt x="637" y="156"/>
                  </a:lnTo>
                  <a:lnTo>
                    <a:pt x="638" y="159"/>
                  </a:lnTo>
                  <a:lnTo>
                    <a:pt x="640" y="160"/>
                  </a:lnTo>
                  <a:lnTo>
                    <a:pt x="642" y="162"/>
                  </a:lnTo>
                  <a:lnTo>
                    <a:pt x="645" y="163"/>
                  </a:lnTo>
                  <a:lnTo>
                    <a:pt x="651" y="164"/>
                  </a:lnTo>
                  <a:lnTo>
                    <a:pt x="656" y="163"/>
                  </a:lnTo>
                  <a:lnTo>
                    <a:pt x="661" y="163"/>
                  </a:lnTo>
                  <a:lnTo>
                    <a:pt x="666" y="162"/>
                  </a:lnTo>
                  <a:lnTo>
                    <a:pt x="670" y="160"/>
                  </a:lnTo>
                  <a:lnTo>
                    <a:pt x="674" y="159"/>
                  </a:lnTo>
                  <a:lnTo>
                    <a:pt x="677" y="157"/>
                  </a:lnTo>
                  <a:lnTo>
                    <a:pt x="680" y="154"/>
                  </a:lnTo>
                  <a:lnTo>
                    <a:pt x="683" y="152"/>
                  </a:lnTo>
                  <a:close/>
                  <a:moveTo>
                    <a:pt x="673" y="2"/>
                  </a:moveTo>
                  <a:lnTo>
                    <a:pt x="709" y="2"/>
                  </a:lnTo>
                  <a:lnTo>
                    <a:pt x="709" y="40"/>
                  </a:lnTo>
                  <a:lnTo>
                    <a:pt x="673" y="40"/>
                  </a:lnTo>
                  <a:lnTo>
                    <a:pt x="673" y="2"/>
                  </a:lnTo>
                  <a:close/>
                  <a:moveTo>
                    <a:pt x="0" y="193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142"/>
                  </a:lnTo>
                  <a:lnTo>
                    <a:pt x="140" y="0"/>
                  </a:lnTo>
                  <a:lnTo>
                    <a:pt x="197" y="0"/>
                  </a:lnTo>
                  <a:lnTo>
                    <a:pt x="197" y="193"/>
                  </a:lnTo>
                  <a:lnTo>
                    <a:pt x="156" y="193"/>
                  </a:lnTo>
                  <a:lnTo>
                    <a:pt x="156" y="61"/>
                  </a:lnTo>
                  <a:lnTo>
                    <a:pt x="151" y="84"/>
                  </a:lnTo>
                  <a:lnTo>
                    <a:pt x="148" y="94"/>
                  </a:lnTo>
                  <a:lnTo>
                    <a:pt x="145" y="104"/>
                  </a:lnTo>
                  <a:lnTo>
                    <a:pt x="116" y="193"/>
                  </a:lnTo>
                  <a:lnTo>
                    <a:pt x="78" y="193"/>
                  </a:lnTo>
                  <a:lnTo>
                    <a:pt x="50" y="104"/>
                  </a:lnTo>
                  <a:lnTo>
                    <a:pt x="44" y="85"/>
                  </a:lnTo>
                  <a:lnTo>
                    <a:pt x="41" y="73"/>
                  </a:lnTo>
                  <a:lnTo>
                    <a:pt x="38" y="59"/>
                  </a:lnTo>
                  <a:lnTo>
                    <a:pt x="38" y="193"/>
                  </a:lnTo>
                  <a:lnTo>
                    <a:pt x="0" y="193"/>
                  </a:lnTo>
                  <a:close/>
                  <a:moveTo>
                    <a:pt x="311" y="110"/>
                  </a:moveTo>
                  <a:lnTo>
                    <a:pt x="310" y="103"/>
                  </a:lnTo>
                  <a:lnTo>
                    <a:pt x="308" y="97"/>
                  </a:lnTo>
                  <a:lnTo>
                    <a:pt x="305" y="92"/>
                  </a:lnTo>
                  <a:lnTo>
                    <a:pt x="302" y="88"/>
                  </a:lnTo>
                  <a:lnTo>
                    <a:pt x="301" y="87"/>
                  </a:lnTo>
                  <a:lnTo>
                    <a:pt x="299" y="85"/>
                  </a:lnTo>
                  <a:lnTo>
                    <a:pt x="297" y="84"/>
                  </a:lnTo>
                  <a:lnTo>
                    <a:pt x="295" y="83"/>
                  </a:lnTo>
                  <a:lnTo>
                    <a:pt x="290" y="81"/>
                  </a:lnTo>
                  <a:lnTo>
                    <a:pt x="284" y="81"/>
                  </a:lnTo>
                  <a:lnTo>
                    <a:pt x="279" y="81"/>
                  </a:lnTo>
                  <a:lnTo>
                    <a:pt x="275" y="83"/>
                  </a:lnTo>
                  <a:lnTo>
                    <a:pt x="272" y="84"/>
                  </a:lnTo>
                  <a:lnTo>
                    <a:pt x="270" y="85"/>
                  </a:lnTo>
                  <a:lnTo>
                    <a:pt x="267" y="88"/>
                  </a:lnTo>
                  <a:lnTo>
                    <a:pt x="263" y="92"/>
                  </a:lnTo>
                  <a:lnTo>
                    <a:pt x="260" y="97"/>
                  </a:lnTo>
                  <a:lnTo>
                    <a:pt x="258" y="103"/>
                  </a:lnTo>
                  <a:lnTo>
                    <a:pt x="257" y="106"/>
                  </a:lnTo>
                  <a:lnTo>
                    <a:pt x="257" y="110"/>
                  </a:lnTo>
                  <a:lnTo>
                    <a:pt x="311" y="110"/>
                  </a:lnTo>
                  <a:close/>
                  <a:moveTo>
                    <a:pt x="213" y="124"/>
                  </a:moveTo>
                  <a:lnTo>
                    <a:pt x="214" y="114"/>
                  </a:lnTo>
                  <a:lnTo>
                    <a:pt x="215" y="105"/>
                  </a:lnTo>
                  <a:lnTo>
                    <a:pt x="217" y="97"/>
                  </a:lnTo>
                  <a:lnTo>
                    <a:pt x="220" y="89"/>
                  </a:lnTo>
                  <a:lnTo>
                    <a:pt x="224" y="83"/>
                  </a:lnTo>
                  <a:lnTo>
                    <a:pt x="228" y="77"/>
                  </a:lnTo>
                  <a:lnTo>
                    <a:pt x="233" y="72"/>
                  </a:lnTo>
                  <a:lnTo>
                    <a:pt x="236" y="69"/>
                  </a:lnTo>
                  <a:lnTo>
                    <a:pt x="238" y="67"/>
                  </a:lnTo>
                  <a:lnTo>
                    <a:pt x="244" y="63"/>
                  </a:lnTo>
                  <a:lnTo>
                    <a:pt x="249" y="60"/>
                  </a:lnTo>
                  <a:lnTo>
                    <a:pt x="255" y="57"/>
                  </a:lnTo>
                  <a:lnTo>
                    <a:pt x="261" y="55"/>
                  </a:lnTo>
                  <a:lnTo>
                    <a:pt x="267" y="53"/>
                  </a:lnTo>
                  <a:lnTo>
                    <a:pt x="273" y="52"/>
                  </a:lnTo>
                  <a:lnTo>
                    <a:pt x="279" y="51"/>
                  </a:lnTo>
                  <a:lnTo>
                    <a:pt x="284" y="51"/>
                  </a:lnTo>
                  <a:lnTo>
                    <a:pt x="295" y="52"/>
                  </a:lnTo>
                  <a:lnTo>
                    <a:pt x="301" y="53"/>
                  </a:lnTo>
                  <a:lnTo>
                    <a:pt x="306" y="54"/>
                  </a:lnTo>
                  <a:lnTo>
                    <a:pt x="312" y="56"/>
                  </a:lnTo>
                  <a:lnTo>
                    <a:pt x="317" y="59"/>
                  </a:lnTo>
                  <a:lnTo>
                    <a:pt x="322" y="62"/>
                  </a:lnTo>
                  <a:lnTo>
                    <a:pt x="327" y="66"/>
                  </a:lnTo>
                  <a:lnTo>
                    <a:pt x="332" y="71"/>
                  </a:lnTo>
                  <a:lnTo>
                    <a:pt x="336" y="76"/>
                  </a:lnTo>
                  <a:lnTo>
                    <a:pt x="339" y="83"/>
                  </a:lnTo>
                  <a:lnTo>
                    <a:pt x="342" y="90"/>
                  </a:lnTo>
                  <a:lnTo>
                    <a:pt x="345" y="98"/>
                  </a:lnTo>
                  <a:lnTo>
                    <a:pt x="347" y="107"/>
                  </a:lnTo>
                  <a:lnTo>
                    <a:pt x="348" y="117"/>
                  </a:lnTo>
                  <a:lnTo>
                    <a:pt x="348" y="129"/>
                  </a:lnTo>
                  <a:lnTo>
                    <a:pt x="348" y="135"/>
                  </a:lnTo>
                  <a:lnTo>
                    <a:pt x="256" y="135"/>
                  </a:lnTo>
                  <a:lnTo>
                    <a:pt x="257" y="143"/>
                  </a:lnTo>
                  <a:lnTo>
                    <a:pt x="258" y="146"/>
                  </a:lnTo>
                  <a:lnTo>
                    <a:pt x="260" y="150"/>
                  </a:lnTo>
                  <a:lnTo>
                    <a:pt x="263" y="155"/>
                  </a:lnTo>
                  <a:lnTo>
                    <a:pt x="266" y="160"/>
                  </a:lnTo>
                  <a:lnTo>
                    <a:pt x="271" y="163"/>
                  </a:lnTo>
                  <a:lnTo>
                    <a:pt x="276" y="165"/>
                  </a:lnTo>
                  <a:lnTo>
                    <a:pt x="282" y="166"/>
                  </a:lnTo>
                  <a:lnTo>
                    <a:pt x="288" y="167"/>
                  </a:lnTo>
                  <a:lnTo>
                    <a:pt x="295" y="167"/>
                  </a:lnTo>
                  <a:lnTo>
                    <a:pt x="301" y="165"/>
                  </a:lnTo>
                  <a:lnTo>
                    <a:pt x="306" y="164"/>
                  </a:lnTo>
                  <a:lnTo>
                    <a:pt x="312" y="162"/>
                  </a:lnTo>
                  <a:lnTo>
                    <a:pt x="317" y="159"/>
                  </a:lnTo>
                  <a:lnTo>
                    <a:pt x="322" y="156"/>
                  </a:lnTo>
                  <a:lnTo>
                    <a:pt x="326" y="153"/>
                  </a:lnTo>
                  <a:lnTo>
                    <a:pt x="328" y="152"/>
                  </a:lnTo>
                  <a:lnTo>
                    <a:pt x="330" y="150"/>
                  </a:lnTo>
                  <a:lnTo>
                    <a:pt x="346" y="175"/>
                  </a:lnTo>
                  <a:lnTo>
                    <a:pt x="340" y="180"/>
                  </a:lnTo>
                  <a:lnTo>
                    <a:pt x="333" y="184"/>
                  </a:lnTo>
                  <a:lnTo>
                    <a:pt x="326" y="188"/>
                  </a:lnTo>
                  <a:lnTo>
                    <a:pt x="319" y="191"/>
                  </a:lnTo>
                  <a:lnTo>
                    <a:pt x="315" y="192"/>
                  </a:lnTo>
                  <a:lnTo>
                    <a:pt x="311" y="193"/>
                  </a:lnTo>
                  <a:lnTo>
                    <a:pt x="303" y="195"/>
                  </a:lnTo>
                  <a:lnTo>
                    <a:pt x="294" y="196"/>
                  </a:lnTo>
                  <a:lnTo>
                    <a:pt x="285" y="196"/>
                  </a:lnTo>
                  <a:lnTo>
                    <a:pt x="279" y="196"/>
                  </a:lnTo>
                  <a:lnTo>
                    <a:pt x="272" y="195"/>
                  </a:lnTo>
                  <a:lnTo>
                    <a:pt x="265" y="194"/>
                  </a:lnTo>
                  <a:lnTo>
                    <a:pt x="259" y="192"/>
                  </a:lnTo>
                  <a:lnTo>
                    <a:pt x="253" y="190"/>
                  </a:lnTo>
                  <a:lnTo>
                    <a:pt x="247" y="187"/>
                  </a:lnTo>
                  <a:lnTo>
                    <a:pt x="241" y="184"/>
                  </a:lnTo>
                  <a:lnTo>
                    <a:pt x="236" y="180"/>
                  </a:lnTo>
                  <a:lnTo>
                    <a:pt x="231" y="176"/>
                  </a:lnTo>
                  <a:lnTo>
                    <a:pt x="226" y="170"/>
                  </a:lnTo>
                  <a:lnTo>
                    <a:pt x="222" y="164"/>
                  </a:lnTo>
                  <a:lnTo>
                    <a:pt x="219" y="158"/>
                  </a:lnTo>
                  <a:lnTo>
                    <a:pt x="217" y="150"/>
                  </a:lnTo>
                  <a:lnTo>
                    <a:pt x="215" y="142"/>
                  </a:lnTo>
                  <a:lnTo>
                    <a:pt x="214" y="133"/>
                  </a:lnTo>
                  <a:lnTo>
                    <a:pt x="213" y="124"/>
                  </a:lnTo>
                  <a:close/>
                  <a:moveTo>
                    <a:pt x="374" y="154"/>
                  </a:moveTo>
                  <a:lnTo>
                    <a:pt x="374" y="84"/>
                  </a:lnTo>
                  <a:lnTo>
                    <a:pt x="351" y="84"/>
                  </a:lnTo>
                  <a:lnTo>
                    <a:pt x="351" y="54"/>
                  </a:lnTo>
                  <a:lnTo>
                    <a:pt x="374" y="54"/>
                  </a:lnTo>
                  <a:lnTo>
                    <a:pt x="374" y="6"/>
                  </a:lnTo>
                  <a:lnTo>
                    <a:pt x="416" y="6"/>
                  </a:lnTo>
                  <a:lnTo>
                    <a:pt x="416" y="54"/>
                  </a:lnTo>
                  <a:lnTo>
                    <a:pt x="452" y="54"/>
                  </a:lnTo>
                  <a:lnTo>
                    <a:pt x="452" y="84"/>
                  </a:lnTo>
                  <a:lnTo>
                    <a:pt x="416" y="84"/>
                  </a:lnTo>
                  <a:lnTo>
                    <a:pt x="416" y="145"/>
                  </a:lnTo>
                  <a:lnTo>
                    <a:pt x="416" y="150"/>
                  </a:lnTo>
                  <a:lnTo>
                    <a:pt x="417" y="152"/>
                  </a:lnTo>
                  <a:lnTo>
                    <a:pt x="417" y="154"/>
                  </a:lnTo>
                  <a:lnTo>
                    <a:pt x="418" y="158"/>
                  </a:lnTo>
                  <a:lnTo>
                    <a:pt x="420" y="160"/>
                  </a:lnTo>
                  <a:lnTo>
                    <a:pt x="423" y="162"/>
                  </a:lnTo>
                  <a:lnTo>
                    <a:pt x="426" y="164"/>
                  </a:lnTo>
                  <a:lnTo>
                    <a:pt x="430" y="164"/>
                  </a:lnTo>
                  <a:lnTo>
                    <a:pt x="436" y="164"/>
                  </a:lnTo>
                  <a:lnTo>
                    <a:pt x="443" y="164"/>
                  </a:lnTo>
                  <a:lnTo>
                    <a:pt x="449" y="163"/>
                  </a:lnTo>
                  <a:lnTo>
                    <a:pt x="449" y="193"/>
                  </a:lnTo>
                  <a:lnTo>
                    <a:pt x="445" y="194"/>
                  </a:lnTo>
                  <a:lnTo>
                    <a:pt x="438" y="194"/>
                  </a:lnTo>
                  <a:lnTo>
                    <a:pt x="422" y="195"/>
                  </a:lnTo>
                  <a:lnTo>
                    <a:pt x="414" y="195"/>
                  </a:lnTo>
                  <a:lnTo>
                    <a:pt x="408" y="194"/>
                  </a:lnTo>
                  <a:lnTo>
                    <a:pt x="397" y="192"/>
                  </a:lnTo>
                  <a:lnTo>
                    <a:pt x="392" y="191"/>
                  </a:lnTo>
                  <a:lnTo>
                    <a:pt x="389" y="189"/>
                  </a:lnTo>
                  <a:lnTo>
                    <a:pt x="385" y="187"/>
                  </a:lnTo>
                  <a:lnTo>
                    <a:pt x="382" y="184"/>
                  </a:lnTo>
                  <a:lnTo>
                    <a:pt x="380" y="182"/>
                  </a:lnTo>
                  <a:lnTo>
                    <a:pt x="378" y="179"/>
                  </a:lnTo>
                  <a:lnTo>
                    <a:pt x="377" y="175"/>
                  </a:lnTo>
                  <a:lnTo>
                    <a:pt x="376" y="171"/>
                  </a:lnTo>
                  <a:lnTo>
                    <a:pt x="375" y="163"/>
                  </a:lnTo>
                  <a:lnTo>
                    <a:pt x="374" y="154"/>
                  </a:lnTo>
                  <a:close/>
                  <a:moveTo>
                    <a:pt x="459" y="175"/>
                  </a:moveTo>
                  <a:lnTo>
                    <a:pt x="476" y="151"/>
                  </a:lnTo>
                  <a:lnTo>
                    <a:pt x="481" y="155"/>
                  </a:lnTo>
                  <a:lnTo>
                    <a:pt x="486" y="159"/>
                  </a:lnTo>
                  <a:lnTo>
                    <a:pt x="489" y="160"/>
                  </a:lnTo>
                  <a:lnTo>
                    <a:pt x="492" y="162"/>
                  </a:lnTo>
                  <a:lnTo>
                    <a:pt x="498" y="164"/>
                  </a:lnTo>
                  <a:lnTo>
                    <a:pt x="505" y="166"/>
                  </a:lnTo>
                  <a:lnTo>
                    <a:pt x="511" y="168"/>
                  </a:lnTo>
                  <a:lnTo>
                    <a:pt x="518" y="169"/>
                  </a:lnTo>
                  <a:lnTo>
                    <a:pt x="524" y="169"/>
                  </a:lnTo>
                  <a:lnTo>
                    <a:pt x="529" y="169"/>
                  </a:lnTo>
                  <a:lnTo>
                    <a:pt x="533" y="168"/>
                  </a:lnTo>
                  <a:lnTo>
                    <a:pt x="537" y="167"/>
                  </a:lnTo>
                  <a:lnTo>
                    <a:pt x="540" y="166"/>
                  </a:lnTo>
                  <a:lnTo>
                    <a:pt x="543" y="164"/>
                  </a:lnTo>
                  <a:lnTo>
                    <a:pt x="545" y="162"/>
                  </a:lnTo>
                  <a:lnTo>
                    <a:pt x="546" y="159"/>
                  </a:lnTo>
                  <a:lnTo>
                    <a:pt x="546" y="156"/>
                  </a:lnTo>
                  <a:lnTo>
                    <a:pt x="546" y="152"/>
                  </a:lnTo>
                  <a:lnTo>
                    <a:pt x="545" y="149"/>
                  </a:lnTo>
                  <a:lnTo>
                    <a:pt x="544" y="148"/>
                  </a:lnTo>
                  <a:lnTo>
                    <a:pt x="543" y="147"/>
                  </a:lnTo>
                  <a:lnTo>
                    <a:pt x="540" y="145"/>
                  </a:lnTo>
                  <a:lnTo>
                    <a:pt x="537" y="143"/>
                  </a:lnTo>
                  <a:lnTo>
                    <a:pt x="532" y="142"/>
                  </a:lnTo>
                  <a:lnTo>
                    <a:pt x="520" y="139"/>
                  </a:lnTo>
                  <a:lnTo>
                    <a:pt x="510" y="137"/>
                  </a:lnTo>
                  <a:lnTo>
                    <a:pt x="500" y="135"/>
                  </a:lnTo>
                  <a:lnTo>
                    <a:pt x="491" y="132"/>
                  </a:lnTo>
                  <a:lnTo>
                    <a:pt x="483" y="128"/>
                  </a:lnTo>
                  <a:lnTo>
                    <a:pt x="479" y="125"/>
                  </a:lnTo>
                  <a:lnTo>
                    <a:pt x="475" y="122"/>
                  </a:lnTo>
                  <a:lnTo>
                    <a:pt x="472" y="119"/>
                  </a:lnTo>
                  <a:lnTo>
                    <a:pt x="470" y="115"/>
                  </a:lnTo>
                  <a:lnTo>
                    <a:pt x="468" y="111"/>
                  </a:lnTo>
                  <a:lnTo>
                    <a:pt x="466" y="106"/>
                  </a:lnTo>
                  <a:lnTo>
                    <a:pt x="465" y="101"/>
                  </a:lnTo>
                  <a:lnTo>
                    <a:pt x="465" y="95"/>
                  </a:lnTo>
                  <a:lnTo>
                    <a:pt x="465" y="90"/>
                  </a:lnTo>
                  <a:lnTo>
                    <a:pt x="466" y="85"/>
                  </a:lnTo>
                  <a:lnTo>
                    <a:pt x="467" y="81"/>
                  </a:lnTo>
                  <a:lnTo>
                    <a:pt x="469" y="76"/>
                  </a:lnTo>
                  <a:lnTo>
                    <a:pt x="471" y="72"/>
                  </a:lnTo>
                  <a:lnTo>
                    <a:pt x="474" y="69"/>
                  </a:lnTo>
                  <a:lnTo>
                    <a:pt x="477" y="66"/>
                  </a:lnTo>
                  <a:lnTo>
                    <a:pt x="481" y="63"/>
                  </a:lnTo>
                  <a:lnTo>
                    <a:pt x="484" y="60"/>
                  </a:lnTo>
                  <a:lnTo>
                    <a:pt x="488" y="58"/>
                  </a:lnTo>
                  <a:lnTo>
                    <a:pt x="493" y="56"/>
                  </a:lnTo>
                  <a:lnTo>
                    <a:pt x="498" y="54"/>
                  </a:lnTo>
                  <a:lnTo>
                    <a:pt x="503" y="53"/>
                  </a:lnTo>
                  <a:lnTo>
                    <a:pt x="508" y="52"/>
                  </a:lnTo>
                  <a:lnTo>
                    <a:pt x="514" y="51"/>
                  </a:lnTo>
                  <a:lnTo>
                    <a:pt x="519" y="51"/>
                  </a:lnTo>
                  <a:lnTo>
                    <a:pt x="529" y="51"/>
                  </a:lnTo>
                  <a:lnTo>
                    <a:pt x="539" y="52"/>
                  </a:lnTo>
                  <a:lnTo>
                    <a:pt x="547" y="54"/>
                  </a:lnTo>
                  <a:lnTo>
                    <a:pt x="555" y="56"/>
                  </a:lnTo>
                  <a:lnTo>
                    <a:pt x="562" y="59"/>
                  </a:lnTo>
                  <a:lnTo>
                    <a:pt x="568" y="62"/>
                  </a:lnTo>
                  <a:lnTo>
                    <a:pt x="575" y="66"/>
                  </a:lnTo>
                  <a:lnTo>
                    <a:pt x="581" y="71"/>
                  </a:lnTo>
                  <a:lnTo>
                    <a:pt x="564" y="94"/>
                  </a:lnTo>
                  <a:lnTo>
                    <a:pt x="559" y="91"/>
                  </a:lnTo>
                  <a:lnTo>
                    <a:pt x="554" y="88"/>
                  </a:lnTo>
                  <a:lnTo>
                    <a:pt x="548" y="85"/>
                  </a:lnTo>
                  <a:lnTo>
                    <a:pt x="543" y="83"/>
                  </a:lnTo>
                  <a:lnTo>
                    <a:pt x="533" y="80"/>
                  </a:lnTo>
                  <a:lnTo>
                    <a:pt x="528" y="79"/>
                  </a:lnTo>
                  <a:lnTo>
                    <a:pt x="523" y="79"/>
                  </a:lnTo>
                  <a:lnTo>
                    <a:pt x="519" y="79"/>
                  </a:lnTo>
                  <a:lnTo>
                    <a:pt x="515" y="80"/>
                  </a:lnTo>
                  <a:lnTo>
                    <a:pt x="512" y="81"/>
                  </a:lnTo>
                  <a:lnTo>
                    <a:pt x="509" y="82"/>
                  </a:lnTo>
                  <a:lnTo>
                    <a:pt x="507" y="84"/>
                  </a:lnTo>
                  <a:lnTo>
                    <a:pt x="505" y="86"/>
                  </a:lnTo>
                  <a:lnTo>
                    <a:pt x="504" y="89"/>
                  </a:lnTo>
                  <a:lnTo>
                    <a:pt x="504" y="91"/>
                  </a:lnTo>
                  <a:lnTo>
                    <a:pt x="504" y="94"/>
                  </a:lnTo>
                  <a:lnTo>
                    <a:pt x="506" y="97"/>
                  </a:lnTo>
                  <a:lnTo>
                    <a:pt x="507" y="99"/>
                  </a:lnTo>
                  <a:lnTo>
                    <a:pt x="510" y="101"/>
                  </a:lnTo>
                  <a:lnTo>
                    <a:pt x="514" y="103"/>
                  </a:lnTo>
                  <a:lnTo>
                    <a:pt x="518" y="104"/>
                  </a:lnTo>
                  <a:lnTo>
                    <a:pt x="529" y="106"/>
                  </a:lnTo>
                  <a:lnTo>
                    <a:pt x="539" y="108"/>
                  </a:lnTo>
                  <a:lnTo>
                    <a:pt x="549" y="111"/>
                  </a:lnTo>
                  <a:lnTo>
                    <a:pt x="554" y="112"/>
                  </a:lnTo>
                  <a:lnTo>
                    <a:pt x="559" y="114"/>
                  </a:lnTo>
                  <a:lnTo>
                    <a:pt x="563" y="115"/>
                  </a:lnTo>
                  <a:lnTo>
                    <a:pt x="568" y="118"/>
                  </a:lnTo>
                  <a:lnTo>
                    <a:pt x="571" y="120"/>
                  </a:lnTo>
                  <a:lnTo>
                    <a:pt x="575" y="123"/>
                  </a:lnTo>
                  <a:lnTo>
                    <a:pt x="578" y="126"/>
                  </a:lnTo>
                  <a:lnTo>
                    <a:pt x="581" y="130"/>
                  </a:lnTo>
                  <a:lnTo>
                    <a:pt x="583" y="134"/>
                  </a:lnTo>
                  <a:lnTo>
                    <a:pt x="584" y="138"/>
                  </a:lnTo>
                  <a:lnTo>
                    <a:pt x="585" y="143"/>
                  </a:lnTo>
                  <a:lnTo>
                    <a:pt x="585" y="149"/>
                  </a:lnTo>
                  <a:lnTo>
                    <a:pt x="585" y="155"/>
                  </a:lnTo>
                  <a:lnTo>
                    <a:pt x="584" y="161"/>
                  </a:lnTo>
                  <a:lnTo>
                    <a:pt x="583" y="166"/>
                  </a:lnTo>
                  <a:lnTo>
                    <a:pt x="580" y="171"/>
                  </a:lnTo>
                  <a:lnTo>
                    <a:pt x="578" y="175"/>
                  </a:lnTo>
                  <a:lnTo>
                    <a:pt x="576" y="177"/>
                  </a:lnTo>
                  <a:lnTo>
                    <a:pt x="575" y="179"/>
                  </a:lnTo>
                  <a:lnTo>
                    <a:pt x="571" y="182"/>
                  </a:lnTo>
                  <a:lnTo>
                    <a:pt x="567" y="185"/>
                  </a:lnTo>
                  <a:lnTo>
                    <a:pt x="562" y="188"/>
                  </a:lnTo>
                  <a:lnTo>
                    <a:pt x="558" y="190"/>
                  </a:lnTo>
                  <a:lnTo>
                    <a:pt x="553" y="192"/>
                  </a:lnTo>
                  <a:lnTo>
                    <a:pt x="547" y="194"/>
                  </a:lnTo>
                  <a:lnTo>
                    <a:pt x="542" y="195"/>
                  </a:lnTo>
                  <a:lnTo>
                    <a:pt x="536" y="196"/>
                  </a:lnTo>
                  <a:lnTo>
                    <a:pt x="530" y="196"/>
                  </a:lnTo>
                  <a:lnTo>
                    <a:pt x="524" y="196"/>
                  </a:lnTo>
                  <a:lnTo>
                    <a:pt x="513" y="196"/>
                  </a:lnTo>
                  <a:lnTo>
                    <a:pt x="503" y="195"/>
                  </a:lnTo>
                  <a:lnTo>
                    <a:pt x="494" y="193"/>
                  </a:lnTo>
                  <a:lnTo>
                    <a:pt x="485" y="190"/>
                  </a:lnTo>
                  <a:lnTo>
                    <a:pt x="478" y="187"/>
                  </a:lnTo>
                  <a:lnTo>
                    <a:pt x="471" y="183"/>
                  </a:lnTo>
                  <a:lnTo>
                    <a:pt x="464" y="179"/>
                  </a:lnTo>
                  <a:lnTo>
                    <a:pt x="459" y="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13101750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5650" y="2415381"/>
            <a:ext cx="4564062" cy="312738"/>
            <a:chOff x="798513" y="1627187"/>
            <a:chExt cx="4564062" cy="312738"/>
          </a:xfrm>
        </p:grpSpPr>
        <p:sp>
          <p:nvSpPr>
            <p:cNvPr id="10" name="Freeform 13"/>
            <p:cNvSpPr>
              <a:spLocks noEditPoints="1"/>
            </p:cNvSpPr>
            <p:nvPr userDrawn="1"/>
          </p:nvSpPr>
          <p:spPr bwMode="auto">
            <a:xfrm>
              <a:off x="798513" y="1627187"/>
              <a:ext cx="3287713" cy="312738"/>
            </a:xfrm>
            <a:custGeom>
              <a:avLst/>
              <a:gdLst>
                <a:gd name="T0" fmla="*/ 2016 w 2071"/>
                <a:gd name="T1" fmla="*/ 5 h 197"/>
                <a:gd name="T2" fmla="*/ 2041 w 2071"/>
                <a:gd name="T3" fmla="*/ 38 h 197"/>
                <a:gd name="T4" fmla="*/ 157 w 2071"/>
                <a:gd name="T5" fmla="*/ 194 h 197"/>
                <a:gd name="T6" fmla="*/ 282 w 2071"/>
                <a:gd name="T7" fmla="*/ 130 h 197"/>
                <a:gd name="T8" fmla="*/ 281 w 2071"/>
                <a:gd name="T9" fmla="*/ 164 h 197"/>
                <a:gd name="T10" fmla="*/ 242 w 2071"/>
                <a:gd name="T11" fmla="*/ 118 h 197"/>
                <a:gd name="T12" fmla="*/ 278 w 2071"/>
                <a:gd name="T13" fmla="*/ 84 h 197"/>
                <a:gd name="T14" fmla="*/ 278 w 2071"/>
                <a:gd name="T15" fmla="*/ 52 h 197"/>
                <a:gd name="T16" fmla="*/ 344 w 2071"/>
                <a:gd name="T17" fmla="*/ 100 h 197"/>
                <a:gd name="T18" fmla="*/ 288 w 2071"/>
                <a:gd name="T19" fmla="*/ 187 h 197"/>
                <a:gd name="T20" fmla="*/ 216 w 2071"/>
                <a:gd name="T21" fmla="*/ 171 h 197"/>
                <a:gd name="T22" fmla="*/ 364 w 2071"/>
                <a:gd name="T23" fmla="*/ 194 h 197"/>
                <a:gd name="T24" fmla="*/ 545 w 2071"/>
                <a:gd name="T25" fmla="*/ 89 h 197"/>
                <a:gd name="T26" fmla="*/ 517 w 2071"/>
                <a:gd name="T27" fmla="*/ 68 h 197"/>
                <a:gd name="T28" fmla="*/ 610 w 2071"/>
                <a:gd name="T29" fmla="*/ 72 h 197"/>
                <a:gd name="T30" fmla="*/ 555 w 2071"/>
                <a:gd name="T31" fmla="*/ 166 h 197"/>
                <a:gd name="T32" fmla="*/ 597 w 2071"/>
                <a:gd name="T33" fmla="*/ 192 h 197"/>
                <a:gd name="T34" fmla="*/ 502 w 2071"/>
                <a:gd name="T35" fmla="*/ 165 h 197"/>
                <a:gd name="T36" fmla="*/ 755 w 2071"/>
                <a:gd name="T37" fmla="*/ 85 h 197"/>
                <a:gd name="T38" fmla="*/ 761 w 2071"/>
                <a:gd name="T39" fmla="*/ 196 h 197"/>
                <a:gd name="T40" fmla="*/ 849 w 2071"/>
                <a:gd name="T41" fmla="*/ 1 h 197"/>
                <a:gd name="T42" fmla="*/ 924 w 2071"/>
                <a:gd name="T43" fmla="*/ 59 h 197"/>
                <a:gd name="T44" fmla="*/ 892 w 2071"/>
                <a:gd name="T45" fmla="*/ 92 h 197"/>
                <a:gd name="T46" fmla="*/ 1040 w 2071"/>
                <a:gd name="T47" fmla="*/ 89 h 197"/>
                <a:gd name="T48" fmla="*/ 994 w 2071"/>
                <a:gd name="T49" fmla="*/ 111 h 197"/>
                <a:gd name="T50" fmla="*/ 1004 w 2071"/>
                <a:gd name="T51" fmla="*/ 54 h 197"/>
                <a:gd name="T52" fmla="*/ 1084 w 2071"/>
                <a:gd name="T53" fmla="*/ 108 h 197"/>
                <a:gd name="T54" fmla="*/ 1043 w 2071"/>
                <a:gd name="T55" fmla="*/ 165 h 197"/>
                <a:gd name="T56" fmla="*/ 1022 w 2071"/>
                <a:gd name="T57" fmla="*/ 197 h 197"/>
                <a:gd name="T58" fmla="*/ 951 w 2071"/>
                <a:gd name="T59" fmla="*/ 125 h 197"/>
                <a:gd name="T60" fmla="*/ 1265 w 2071"/>
                <a:gd name="T61" fmla="*/ 54 h 197"/>
                <a:gd name="T62" fmla="*/ 1334 w 2071"/>
                <a:gd name="T63" fmla="*/ 52 h 197"/>
                <a:gd name="T64" fmla="*/ 1375 w 2071"/>
                <a:gd name="T65" fmla="*/ 194 h 197"/>
                <a:gd name="T66" fmla="*/ 1290 w 2071"/>
                <a:gd name="T67" fmla="*/ 101 h 197"/>
                <a:gd name="T68" fmla="*/ 1211 w 2071"/>
                <a:gd name="T69" fmla="*/ 95 h 197"/>
                <a:gd name="T70" fmla="*/ 1448 w 2071"/>
                <a:gd name="T71" fmla="*/ 84 h 197"/>
                <a:gd name="T72" fmla="*/ 1431 w 2071"/>
                <a:gd name="T73" fmla="*/ 152 h 197"/>
                <a:gd name="T74" fmla="*/ 1480 w 2071"/>
                <a:gd name="T75" fmla="*/ 150 h 197"/>
                <a:gd name="T76" fmla="*/ 1417 w 2071"/>
                <a:gd name="T77" fmla="*/ 61 h 197"/>
                <a:gd name="T78" fmla="*/ 1513 w 2071"/>
                <a:gd name="T79" fmla="*/ 78 h 197"/>
                <a:gd name="T80" fmla="*/ 1498 w 2071"/>
                <a:gd name="T81" fmla="*/ 185 h 197"/>
                <a:gd name="T82" fmla="*/ 1402 w 2071"/>
                <a:gd name="T83" fmla="*/ 177 h 197"/>
                <a:gd name="T84" fmla="*/ 1587 w 2071"/>
                <a:gd name="T85" fmla="*/ 169 h 197"/>
                <a:gd name="T86" fmla="*/ 1612 w 2071"/>
                <a:gd name="T87" fmla="*/ 144 h 197"/>
                <a:gd name="T88" fmla="*/ 1542 w 2071"/>
                <a:gd name="T89" fmla="*/ 86 h 197"/>
                <a:gd name="T90" fmla="*/ 1614 w 2071"/>
                <a:gd name="T91" fmla="*/ 53 h 197"/>
                <a:gd name="T92" fmla="*/ 1591 w 2071"/>
                <a:gd name="T93" fmla="*/ 81 h 197"/>
                <a:gd name="T94" fmla="*/ 1630 w 2071"/>
                <a:gd name="T95" fmla="*/ 113 h 197"/>
                <a:gd name="T96" fmla="*/ 1653 w 2071"/>
                <a:gd name="T97" fmla="*/ 176 h 197"/>
                <a:gd name="T98" fmla="*/ 1561 w 2071"/>
                <a:gd name="T99" fmla="*/ 191 h 197"/>
                <a:gd name="T100" fmla="*/ 1732 w 2071"/>
                <a:gd name="T101" fmla="*/ 146 h 197"/>
                <a:gd name="T102" fmla="*/ 1730 w 2071"/>
                <a:gd name="T103" fmla="*/ 196 h 197"/>
                <a:gd name="T104" fmla="*/ 1926 w 2071"/>
                <a:gd name="T105" fmla="*/ 101 h 197"/>
                <a:gd name="T106" fmla="*/ 1876 w 2071"/>
                <a:gd name="T107" fmla="*/ 101 h 197"/>
                <a:gd name="T108" fmla="*/ 1897 w 2071"/>
                <a:gd name="T109" fmla="*/ 167 h 197"/>
                <a:gd name="T110" fmla="*/ 1831 w 2071"/>
                <a:gd name="T111" fmla="*/ 106 h 197"/>
                <a:gd name="T112" fmla="*/ 1907 w 2071"/>
                <a:gd name="T113" fmla="*/ 52 h 197"/>
                <a:gd name="T114" fmla="*/ 1972 w 2071"/>
                <a:gd name="T115" fmla="*/ 134 h 197"/>
                <a:gd name="T116" fmla="*/ 1901 w 2071"/>
                <a:gd name="T117" fmla="*/ 197 h 197"/>
                <a:gd name="T118" fmla="*/ 1829 w 2071"/>
                <a:gd name="T119" fmla="*/ 12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1" h="197">
                  <a:moveTo>
                    <a:pt x="1997" y="194"/>
                  </a:moveTo>
                  <a:lnTo>
                    <a:pt x="1997" y="85"/>
                  </a:lnTo>
                  <a:lnTo>
                    <a:pt x="1974" y="85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5"/>
                  </a:lnTo>
                  <a:lnTo>
                    <a:pt x="1997" y="41"/>
                  </a:lnTo>
                  <a:lnTo>
                    <a:pt x="1998" y="36"/>
                  </a:lnTo>
                  <a:lnTo>
                    <a:pt x="1999" y="28"/>
                  </a:lnTo>
                  <a:lnTo>
                    <a:pt x="2000" y="24"/>
                  </a:lnTo>
                  <a:lnTo>
                    <a:pt x="2002" y="20"/>
                  </a:lnTo>
                  <a:lnTo>
                    <a:pt x="2003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5"/>
                  </a:lnTo>
                  <a:lnTo>
                    <a:pt x="2021" y="3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0" y="0"/>
                  </a:lnTo>
                  <a:lnTo>
                    <a:pt x="2071" y="1"/>
                  </a:lnTo>
                  <a:lnTo>
                    <a:pt x="2071" y="31"/>
                  </a:lnTo>
                  <a:lnTo>
                    <a:pt x="2066" y="30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0"/>
                  </a:lnTo>
                  <a:lnTo>
                    <a:pt x="2048" y="31"/>
                  </a:lnTo>
                  <a:lnTo>
                    <a:pt x="2045" y="32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39" y="41"/>
                  </a:lnTo>
                  <a:lnTo>
                    <a:pt x="2039" y="46"/>
                  </a:lnTo>
                  <a:lnTo>
                    <a:pt x="2039" y="55"/>
                  </a:lnTo>
                  <a:lnTo>
                    <a:pt x="2069" y="55"/>
                  </a:lnTo>
                  <a:lnTo>
                    <a:pt x="2069" y="85"/>
                  </a:lnTo>
                  <a:lnTo>
                    <a:pt x="2039" y="85"/>
                  </a:lnTo>
                  <a:lnTo>
                    <a:pt x="2039" y="194"/>
                  </a:lnTo>
                  <a:lnTo>
                    <a:pt x="1997" y="194"/>
                  </a:lnTo>
                  <a:close/>
                  <a:moveTo>
                    <a:pt x="0" y="194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3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6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8"/>
                  </a:lnTo>
                  <a:lnTo>
                    <a:pt x="282" y="130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7"/>
                  </a:lnTo>
                  <a:lnTo>
                    <a:pt x="256" y="151"/>
                  </a:lnTo>
                  <a:lnTo>
                    <a:pt x="256" y="155"/>
                  </a:lnTo>
                  <a:lnTo>
                    <a:pt x="257" y="157"/>
                  </a:lnTo>
                  <a:lnTo>
                    <a:pt x="258" y="160"/>
                  </a:lnTo>
                  <a:lnTo>
                    <a:pt x="260" y="161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6" y="164"/>
                  </a:lnTo>
                  <a:lnTo>
                    <a:pt x="281" y="164"/>
                  </a:lnTo>
                  <a:lnTo>
                    <a:pt x="286" y="163"/>
                  </a:lnTo>
                  <a:lnTo>
                    <a:pt x="290" y="161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5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7"/>
                  </a:lnTo>
                  <a:lnTo>
                    <a:pt x="218" y="142"/>
                  </a:lnTo>
                  <a:lnTo>
                    <a:pt x="220" y="137"/>
                  </a:lnTo>
                  <a:lnTo>
                    <a:pt x="223" y="133"/>
                  </a:lnTo>
                  <a:lnTo>
                    <a:pt x="226" y="128"/>
                  </a:lnTo>
                  <a:lnTo>
                    <a:pt x="231" y="125"/>
                  </a:lnTo>
                  <a:lnTo>
                    <a:pt x="236" y="121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5" y="112"/>
                  </a:lnTo>
                  <a:lnTo>
                    <a:pt x="263" y="110"/>
                  </a:lnTo>
                  <a:lnTo>
                    <a:pt x="272" y="108"/>
                  </a:lnTo>
                  <a:lnTo>
                    <a:pt x="282" y="106"/>
                  </a:lnTo>
                  <a:lnTo>
                    <a:pt x="303" y="104"/>
                  </a:lnTo>
                  <a:lnTo>
                    <a:pt x="303" y="100"/>
                  </a:lnTo>
                  <a:lnTo>
                    <a:pt x="303" y="97"/>
                  </a:lnTo>
                  <a:lnTo>
                    <a:pt x="302" y="93"/>
                  </a:lnTo>
                  <a:lnTo>
                    <a:pt x="301" y="91"/>
                  </a:lnTo>
                  <a:lnTo>
                    <a:pt x="299" y="88"/>
                  </a:lnTo>
                  <a:lnTo>
                    <a:pt x="296" y="86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4"/>
                  </a:lnTo>
                  <a:lnTo>
                    <a:pt x="271" y="85"/>
                  </a:lnTo>
                  <a:lnTo>
                    <a:pt x="265" y="86"/>
                  </a:lnTo>
                  <a:lnTo>
                    <a:pt x="259" y="89"/>
                  </a:lnTo>
                  <a:lnTo>
                    <a:pt x="254" y="91"/>
                  </a:lnTo>
                  <a:lnTo>
                    <a:pt x="249" y="94"/>
                  </a:lnTo>
                  <a:lnTo>
                    <a:pt x="243" y="97"/>
                  </a:lnTo>
                  <a:lnTo>
                    <a:pt x="238" y="101"/>
                  </a:lnTo>
                  <a:lnTo>
                    <a:pt x="221" y="77"/>
                  </a:lnTo>
                  <a:lnTo>
                    <a:pt x="226" y="72"/>
                  </a:lnTo>
                  <a:lnTo>
                    <a:pt x="233" y="68"/>
                  </a:lnTo>
                  <a:lnTo>
                    <a:pt x="240" y="63"/>
                  </a:lnTo>
                  <a:lnTo>
                    <a:pt x="248" y="60"/>
                  </a:lnTo>
                  <a:lnTo>
                    <a:pt x="257" y="56"/>
                  </a:lnTo>
                  <a:lnTo>
                    <a:pt x="267" y="54"/>
                  </a:lnTo>
                  <a:lnTo>
                    <a:pt x="272" y="53"/>
                  </a:lnTo>
                  <a:lnTo>
                    <a:pt x="278" y="52"/>
                  </a:lnTo>
                  <a:lnTo>
                    <a:pt x="290" y="52"/>
                  </a:lnTo>
                  <a:lnTo>
                    <a:pt x="297" y="52"/>
                  </a:lnTo>
                  <a:lnTo>
                    <a:pt x="304" y="53"/>
                  </a:lnTo>
                  <a:lnTo>
                    <a:pt x="309" y="54"/>
                  </a:lnTo>
                  <a:lnTo>
                    <a:pt x="315" y="55"/>
                  </a:lnTo>
                  <a:lnTo>
                    <a:pt x="320" y="57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69"/>
                  </a:lnTo>
                  <a:lnTo>
                    <a:pt x="337" y="74"/>
                  </a:lnTo>
                  <a:lnTo>
                    <a:pt x="339" y="78"/>
                  </a:lnTo>
                  <a:lnTo>
                    <a:pt x="341" y="83"/>
                  </a:lnTo>
                  <a:lnTo>
                    <a:pt x="342" y="88"/>
                  </a:lnTo>
                  <a:lnTo>
                    <a:pt x="343" y="94"/>
                  </a:lnTo>
                  <a:lnTo>
                    <a:pt x="344" y="100"/>
                  </a:lnTo>
                  <a:lnTo>
                    <a:pt x="344" y="107"/>
                  </a:lnTo>
                  <a:lnTo>
                    <a:pt x="344" y="160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8"/>
                  </a:lnTo>
                  <a:lnTo>
                    <a:pt x="348" y="194"/>
                  </a:lnTo>
                  <a:lnTo>
                    <a:pt x="306" y="194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79"/>
                  </a:lnTo>
                  <a:lnTo>
                    <a:pt x="293" y="183"/>
                  </a:lnTo>
                  <a:lnTo>
                    <a:pt x="290" y="185"/>
                  </a:lnTo>
                  <a:lnTo>
                    <a:pt x="288" y="187"/>
                  </a:lnTo>
                  <a:lnTo>
                    <a:pt x="282" y="191"/>
                  </a:lnTo>
                  <a:lnTo>
                    <a:pt x="276" y="193"/>
                  </a:lnTo>
                  <a:lnTo>
                    <a:pt x="269" y="195"/>
                  </a:lnTo>
                  <a:lnTo>
                    <a:pt x="262" y="196"/>
                  </a:lnTo>
                  <a:lnTo>
                    <a:pt x="254" y="196"/>
                  </a:lnTo>
                  <a:lnTo>
                    <a:pt x="247" y="196"/>
                  </a:lnTo>
                  <a:lnTo>
                    <a:pt x="243" y="195"/>
                  </a:lnTo>
                  <a:lnTo>
                    <a:pt x="239" y="194"/>
                  </a:lnTo>
                  <a:lnTo>
                    <a:pt x="236" y="192"/>
                  </a:lnTo>
                  <a:lnTo>
                    <a:pt x="232" y="191"/>
                  </a:lnTo>
                  <a:lnTo>
                    <a:pt x="226" y="186"/>
                  </a:lnTo>
                  <a:lnTo>
                    <a:pt x="224" y="184"/>
                  </a:lnTo>
                  <a:lnTo>
                    <a:pt x="222" y="181"/>
                  </a:lnTo>
                  <a:lnTo>
                    <a:pt x="220" y="178"/>
                  </a:lnTo>
                  <a:lnTo>
                    <a:pt x="218" y="175"/>
                  </a:lnTo>
                  <a:lnTo>
                    <a:pt x="216" y="171"/>
                  </a:lnTo>
                  <a:lnTo>
                    <a:pt x="215" y="167"/>
                  </a:lnTo>
                  <a:lnTo>
                    <a:pt x="215" y="163"/>
                  </a:lnTo>
                  <a:lnTo>
                    <a:pt x="215" y="159"/>
                  </a:lnTo>
                  <a:close/>
                  <a:moveTo>
                    <a:pt x="364" y="194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4"/>
                  </a:lnTo>
                  <a:lnTo>
                    <a:pt x="454" y="194"/>
                  </a:lnTo>
                  <a:lnTo>
                    <a:pt x="423" y="137"/>
                  </a:lnTo>
                  <a:lnTo>
                    <a:pt x="406" y="157"/>
                  </a:lnTo>
                  <a:lnTo>
                    <a:pt x="406" y="194"/>
                  </a:lnTo>
                  <a:lnTo>
                    <a:pt x="364" y="194"/>
                  </a:lnTo>
                  <a:close/>
                  <a:moveTo>
                    <a:pt x="589" y="111"/>
                  </a:moveTo>
                  <a:lnTo>
                    <a:pt x="588" y="104"/>
                  </a:lnTo>
                  <a:lnTo>
                    <a:pt x="587" y="98"/>
                  </a:lnTo>
                  <a:lnTo>
                    <a:pt x="584" y="93"/>
                  </a:lnTo>
                  <a:lnTo>
                    <a:pt x="581" y="89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5" y="85"/>
                  </a:lnTo>
                  <a:lnTo>
                    <a:pt x="573" y="84"/>
                  </a:lnTo>
                  <a:lnTo>
                    <a:pt x="568" y="82"/>
                  </a:lnTo>
                  <a:lnTo>
                    <a:pt x="563" y="82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4"/>
                  </a:lnTo>
                  <a:lnTo>
                    <a:pt x="536" y="107"/>
                  </a:lnTo>
                  <a:lnTo>
                    <a:pt x="535" y="111"/>
                  </a:lnTo>
                  <a:lnTo>
                    <a:pt x="589" y="111"/>
                  </a:lnTo>
                  <a:close/>
                  <a:moveTo>
                    <a:pt x="493" y="125"/>
                  </a:moveTo>
                  <a:lnTo>
                    <a:pt x="493" y="115"/>
                  </a:lnTo>
                  <a:lnTo>
                    <a:pt x="495" y="106"/>
                  </a:lnTo>
                  <a:lnTo>
                    <a:pt x="497" y="98"/>
                  </a:lnTo>
                  <a:lnTo>
                    <a:pt x="500" y="90"/>
                  </a:lnTo>
                  <a:lnTo>
                    <a:pt x="503" y="84"/>
                  </a:lnTo>
                  <a:lnTo>
                    <a:pt x="507" y="78"/>
                  </a:lnTo>
                  <a:lnTo>
                    <a:pt x="512" y="73"/>
                  </a:lnTo>
                  <a:lnTo>
                    <a:pt x="515" y="70"/>
                  </a:lnTo>
                  <a:lnTo>
                    <a:pt x="517" y="68"/>
                  </a:lnTo>
                  <a:lnTo>
                    <a:pt x="522" y="64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4"/>
                  </a:lnTo>
                  <a:lnTo>
                    <a:pt x="552" y="53"/>
                  </a:lnTo>
                  <a:lnTo>
                    <a:pt x="557" y="52"/>
                  </a:lnTo>
                  <a:lnTo>
                    <a:pt x="563" y="52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5"/>
                  </a:lnTo>
                  <a:lnTo>
                    <a:pt x="591" y="57"/>
                  </a:lnTo>
                  <a:lnTo>
                    <a:pt x="596" y="60"/>
                  </a:lnTo>
                  <a:lnTo>
                    <a:pt x="601" y="63"/>
                  </a:lnTo>
                  <a:lnTo>
                    <a:pt x="606" y="67"/>
                  </a:lnTo>
                  <a:lnTo>
                    <a:pt x="610" y="72"/>
                  </a:lnTo>
                  <a:lnTo>
                    <a:pt x="614" y="77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99"/>
                  </a:lnTo>
                  <a:lnTo>
                    <a:pt x="625" y="108"/>
                  </a:lnTo>
                  <a:lnTo>
                    <a:pt x="627" y="118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7"/>
                  </a:lnTo>
                  <a:lnTo>
                    <a:pt x="538" y="151"/>
                  </a:lnTo>
                  <a:lnTo>
                    <a:pt x="541" y="156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6"/>
                  </a:lnTo>
                  <a:lnTo>
                    <a:pt x="561" y="167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6"/>
                  </a:lnTo>
                  <a:lnTo>
                    <a:pt x="585" y="165"/>
                  </a:lnTo>
                  <a:lnTo>
                    <a:pt x="590" y="163"/>
                  </a:lnTo>
                  <a:lnTo>
                    <a:pt x="596" y="160"/>
                  </a:lnTo>
                  <a:lnTo>
                    <a:pt x="600" y="157"/>
                  </a:lnTo>
                  <a:lnTo>
                    <a:pt x="605" y="154"/>
                  </a:lnTo>
                  <a:lnTo>
                    <a:pt x="607" y="153"/>
                  </a:lnTo>
                  <a:lnTo>
                    <a:pt x="608" y="151"/>
                  </a:lnTo>
                  <a:lnTo>
                    <a:pt x="625" y="176"/>
                  </a:lnTo>
                  <a:lnTo>
                    <a:pt x="618" y="181"/>
                  </a:lnTo>
                  <a:lnTo>
                    <a:pt x="612" y="185"/>
                  </a:lnTo>
                  <a:lnTo>
                    <a:pt x="605" y="189"/>
                  </a:lnTo>
                  <a:lnTo>
                    <a:pt x="597" y="192"/>
                  </a:lnTo>
                  <a:lnTo>
                    <a:pt x="594" y="193"/>
                  </a:lnTo>
                  <a:lnTo>
                    <a:pt x="590" y="194"/>
                  </a:lnTo>
                  <a:lnTo>
                    <a:pt x="581" y="196"/>
                  </a:lnTo>
                  <a:lnTo>
                    <a:pt x="573" y="197"/>
                  </a:lnTo>
                  <a:lnTo>
                    <a:pt x="564" y="197"/>
                  </a:lnTo>
                  <a:lnTo>
                    <a:pt x="557" y="197"/>
                  </a:lnTo>
                  <a:lnTo>
                    <a:pt x="551" y="196"/>
                  </a:lnTo>
                  <a:lnTo>
                    <a:pt x="544" y="195"/>
                  </a:lnTo>
                  <a:lnTo>
                    <a:pt x="538" y="193"/>
                  </a:lnTo>
                  <a:lnTo>
                    <a:pt x="531" y="191"/>
                  </a:lnTo>
                  <a:lnTo>
                    <a:pt x="525" y="188"/>
                  </a:lnTo>
                  <a:lnTo>
                    <a:pt x="520" y="185"/>
                  </a:lnTo>
                  <a:lnTo>
                    <a:pt x="515" y="181"/>
                  </a:lnTo>
                  <a:lnTo>
                    <a:pt x="510" y="177"/>
                  </a:lnTo>
                  <a:lnTo>
                    <a:pt x="506" y="171"/>
                  </a:lnTo>
                  <a:lnTo>
                    <a:pt x="502" y="165"/>
                  </a:lnTo>
                  <a:lnTo>
                    <a:pt x="499" y="159"/>
                  </a:lnTo>
                  <a:lnTo>
                    <a:pt x="496" y="151"/>
                  </a:lnTo>
                  <a:lnTo>
                    <a:pt x="494" y="143"/>
                  </a:lnTo>
                  <a:lnTo>
                    <a:pt x="493" y="134"/>
                  </a:lnTo>
                  <a:lnTo>
                    <a:pt x="493" y="125"/>
                  </a:lnTo>
                  <a:close/>
                  <a:moveTo>
                    <a:pt x="713" y="155"/>
                  </a:moveTo>
                  <a:lnTo>
                    <a:pt x="713" y="85"/>
                  </a:lnTo>
                  <a:lnTo>
                    <a:pt x="690" y="85"/>
                  </a:lnTo>
                  <a:lnTo>
                    <a:pt x="690" y="55"/>
                  </a:lnTo>
                  <a:lnTo>
                    <a:pt x="713" y="55"/>
                  </a:lnTo>
                  <a:lnTo>
                    <a:pt x="713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2" y="55"/>
                  </a:lnTo>
                  <a:lnTo>
                    <a:pt x="792" y="85"/>
                  </a:lnTo>
                  <a:lnTo>
                    <a:pt x="755" y="85"/>
                  </a:lnTo>
                  <a:lnTo>
                    <a:pt x="755" y="146"/>
                  </a:lnTo>
                  <a:lnTo>
                    <a:pt x="756" y="151"/>
                  </a:lnTo>
                  <a:lnTo>
                    <a:pt x="756" y="153"/>
                  </a:lnTo>
                  <a:lnTo>
                    <a:pt x="756" y="155"/>
                  </a:lnTo>
                  <a:lnTo>
                    <a:pt x="757" y="159"/>
                  </a:lnTo>
                  <a:lnTo>
                    <a:pt x="759" y="161"/>
                  </a:lnTo>
                  <a:lnTo>
                    <a:pt x="762" y="163"/>
                  </a:lnTo>
                  <a:lnTo>
                    <a:pt x="765" y="165"/>
                  </a:lnTo>
                  <a:lnTo>
                    <a:pt x="769" y="165"/>
                  </a:lnTo>
                  <a:lnTo>
                    <a:pt x="775" y="165"/>
                  </a:lnTo>
                  <a:lnTo>
                    <a:pt x="782" y="165"/>
                  </a:lnTo>
                  <a:lnTo>
                    <a:pt x="789" y="164"/>
                  </a:lnTo>
                  <a:lnTo>
                    <a:pt x="789" y="194"/>
                  </a:lnTo>
                  <a:lnTo>
                    <a:pt x="784" y="195"/>
                  </a:lnTo>
                  <a:lnTo>
                    <a:pt x="777" y="195"/>
                  </a:lnTo>
                  <a:lnTo>
                    <a:pt x="761" y="196"/>
                  </a:lnTo>
                  <a:lnTo>
                    <a:pt x="753" y="196"/>
                  </a:lnTo>
                  <a:lnTo>
                    <a:pt x="747" y="195"/>
                  </a:lnTo>
                  <a:lnTo>
                    <a:pt x="736" y="193"/>
                  </a:lnTo>
                  <a:lnTo>
                    <a:pt x="731" y="192"/>
                  </a:lnTo>
                  <a:lnTo>
                    <a:pt x="728" y="190"/>
                  </a:lnTo>
                  <a:lnTo>
                    <a:pt x="724" y="188"/>
                  </a:lnTo>
                  <a:lnTo>
                    <a:pt x="722" y="185"/>
                  </a:lnTo>
                  <a:lnTo>
                    <a:pt x="719" y="183"/>
                  </a:lnTo>
                  <a:lnTo>
                    <a:pt x="718" y="180"/>
                  </a:lnTo>
                  <a:lnTo>
                    <a:pt x="716" y="176"/>
                  </a:lnTo>
                  <a:lnTo>
                    <a:pt x="715" y="172"/>
                  </a:lnTo>
                  <a:lnTo>
                    <a:pt x="714" y="164"/>
                  </a:lnTo>
                  <a:lnTo>
                    <a:pt x="713" y="155"/>
                  </a:lnTo>
                  <a:close/>
                  <a:moveTo>
                    <a:pt x="807" y="194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2" y="73"/>
                  </a:lnTo>
                  <a:lnTo>
                    <a:pt x="857" y="68"/>
                  </a:lnTo>
                  <a:lnTo>
                    <a:pt x="861" y="64"/>
                  </a:lnTo>
                  <a:lnTo>
                    <a:pt x="864" y="62"/>
                  </a:lnTo>
                  <a:lnTo>
                    <a:pt x="867" y="60"/>
                  </a:lnTo>
                  <a:lnTo>
                    <a:pt x="873" y="57"/>
                  </a:lnTo>
                  <a:lnTo>
                    <a:pt x="880" y="54"/>
                  </a:lnTo>
                  <a:lnTo>
                    <a:pt x="888" y="53"/>
                  </a:lnTo>
                  <a:lnTo>
                    <a:pt x="893" y="52"/>
                  </a:lnTo>
                  <a:lnTo>
                    <a:pt x="897" y="52"/>
                  </a:lnTo>
                  <a:lnTo>
                    <a:pt x="906" y="52"/>
                  </a:lnTo>
                  <a:lnTo>
                    <a:pt x="914" y="54"/>
                  </a:lnTo>
                  <a:lnTo>
                    <a:pt x="917" y="56"/>
                  </a:lnTo>
                  <a:lnTo>
                    <a:pt x="920" y="57"/>
                  </a:lnTo>
                  <a:lnTo>
                    <a:pt x="924" y="59"/>
                  </a:lnTo>
                  <a:lnTo>
                    <a:pt x="926" y="61"/>
                  </a:lnTo>
                  <a:lnTo>
                    <a:pt x="929" y="64"/>
                  </a:lnTo>
                  <a:lnTo>
                    <a:pt x="931" y="67"/>
                  </a:lnTo>
                  <a:lnTo>
                    <a:pt x="933" y="70"/>
                  </a:lnTo>
                  <a:lnTo>
                    <a:pt x="935" y="74"/>
                  </a:lnTo>
                  <a:lnTo>
                    <a:pt x="936" y="78"/>
                  </a:lnTo>
                  <a:lnTo>
                    <a:pt x="937" y="82"/>
                  </a:lnTo>
                  <a:lnTo>
                    <a:pt x="938" y="87"/>
                  </a:lnTo>
                  <a:lnTo>
                    <a:pt x="938" y="92"/>
                  </a:lnTo>
                  <a:lnTo>
                    <a:pt x="938" y="194"/>
                  </a:lnTo>
                  <a:lnTo>
                    <a:pt x="896" y="194"/>
                  </a:lnTo>
                  <a:lnTo>
                    <a:pt x="896" y="106"/>
                  </a:lnTo>
                  <a:lnTo>
                    <a:pt x="896" y="101"/>
                  </a:lnTo>
                  <a:lnTo>
                    <a:pt x="895" y="98"/>
                  </a:lnTo>
                  <a:lnTo>
                    <a:pt x="894" y="94"/>
                  </a:lnTo>
                  <a:lnTo>
                    <a:pt x="892" y="92"/>
                  </a:lnTo>
                  <a:lnTo>
                    <a:pt x="890" y="89"/>
                  </a:lnTo>
                  <a:lnTo>
                    <a:pt x="887" y="88"/>
                  </a:lnTo>
                  <a:lnTo>
                    <a:pt x="884" y="87"/>
                  </a:lnTo>
                  <a:lnTo>
                    <a:pt x="880" y="87"/>
                  </a:lnTo>
                  <a:lnTo>
                    <a:pt x="875" y="87"/>
                  </a:lnTo>
                  <a:lnTo>
                    <a:pt x="871" y="88"/>
                  </a:lnTo>
                  <a:lnTo>
                    <a:pt x="863" y="91"/>
                  </a:lnTo>
                  <a:lnTo>
                    <a:pt x="856" y="95"/>
                  </a:lnTo>
                  <a:lnTo>
                    <a:pt x="849" y="101"/>
                  </a:lnTo>
                  <a:lnTo>
                    <a:pt x="849" y="194"/>
                  </a:lnTo>
                  <a:lnTo>
                    <a:pt x="807" y="194"/>
                  </a:lnTo>
                  <a:close/>
                  <a:moveTo>
                    <a:pt x="1048" y="111"/>
                  </a:moveTo>
                  <a:lnTo>
                    <a:pt x="1047" y="104"/>
                  </a:lnTo>
                  <a:lnTo>
                    <a:pt x="1045" y="98"/>
                  </a:lnTo>
                  <a:lnTo>
                    <a:pt x="1043" y="93"/>
                  </a:lnTo>
                  <a:lnTo>
                    <a:pt x="1040" y="89"/>
                  </a:lnTo>
                  <a:lnTo>
                    <a:pt x="1038" y="88"/>
                  </a:lnTo>
                  <a:lnTo>
                    <a:pt x="1036" y="86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2"/>
                  </a:lnTo>
                  <a:lnTo>
                    <a:pt x="1021" y="82"/>
                  </a:lnTo>
                  <a:lnTo>
                    <a:pt x="1016" y="82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7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7" y="98"/>
                  </a:lnTo>
                  <a:lnTo>
                    <a:pt x="995" y="104"/>
                  </a:lnTo>
                  <a:lnTo>
                    <a:pt x="994" y="107"/>
                  </a:lnTo>
                  <a:lnTo>
                    <a:pt x="994" y="111"/>
                  </a:lnTo>
                  <a:lnTo>
                    <a:pt x="1048" y="111"/>
                  </a:lnTo>
                  <a:close/>
                  <a:moveTo>
                    <a:pt x="951" y="125"/>
                  </a:moveTo>
                  <a:lnTo>
                    <a:pt x="952" y="115"/>
                  </a:lnTo>
                  <a:lnTo>
                    <a:pt x="953" y="106"/>
                  </a:lnTo>
                  <a:lnTo>
                    <a:pt x="955" y="98"/>
                  </a:lnTo>
                  <a:lnTo>
                    <a:pt x="958" y="90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0" y="73"/>
                  </a:lnTo>
                  <a:lnTo>
                    <a:pt x="973" y="70"/>
                  </a:lnTo>
                  <a:lnTo>
                    <a:pt x="975" y="68"/>
                  </a:lnTo>
                  <a:lnTo>
                    <a:pt x="981" y="64"/>
                  </a:lnTo>
                  <a:lnTo>
                    <a:pt x="986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4"/>
                  </a:lnTo>
                  <a:lnTo>
                    <a:pt x="1010" y="53"/>
                  </a:lnTo>
                  <a:lnTo>
                    <a:pt x="1016" y="52"/>
                  </a:lnTo>
                  <a:lnTo>
                    <a:pt x="1021" y="52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5"/>
                  </a:lnTo>
                  <a:lnTo>
                    <a:pt x="1049" y="57"/>
                  </a:lnTo>
                  <a:lnTo>
                    <a:pt x="1054" y="60"/>
                  </a:lnTo>
                  <a:lnTo>
                    <a:pt x="1059" y="63"/>
                  </a:lnTo>
                  <a:lnTo>
                    <a:pt x="1064" y="67"/>
                  </a:lnTo>
                  <a:lnTo>
                    <a:pt x="1069" y="72"/>
                  </a:lnTo>
                  <a:lnTo>
                    <a:pt x="1073" y="77"/>
                  </a:lnTo>
                  <a:lnTo>
                    <a:pt x="1076" y="84"/>
                  </a:lnTo>
                  <a:lnTo>
                    <a:pt x="1079" y="91"/>
                  </a:lnTo>
                  <a:lnTo>
                    <a:pt x="1082" y="99"/>
                  </a:lnTo>
                  <a:lnTo>
                    <a:pt x="1084" y="108"/>
                  </a:lnTo>
                  <a:lnTo>
                    <a:pt x="1085" y="118"/>
                  </a:lnTo>
                  <a:lnTo>
                    <a:pt x="1085" y="130"/>
                  </a:lnTo>
                  <a:lnTo>
                    <a:pt x="1085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7"/>
                  </a:lnTo>
                  <a:lnTo>
                    <a:pt x="997" y="151"/>
                  </a:lnTo>
                  <a:lnTo>
                    <a:pt x="1000" y="156"/>
                  </a:lnTo>
                  <a:lnTo>
                    <a:pt x="1003" y="161"/>
                  </a:lnTo>
                  <a:lnTo>
                    <a:pt x="1008" y="164"/>
                  </a:lnTo>
                  <a:lnTo>
                    <a:pt x="1013" y="166"/>
                  </a:lnTo>
                  <a:lnTo>
                    <a:pt x="1019" y="167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6"/>
                  </a:lnTo>
                  <a:lnTo>
                    <a:pt x="1043" y="165"/>
                  </a:lnTo>
                  <a:lnTo>
                    <a:pt x="1049" y="163"/>
                  </a:lnTo>
                  <a:lnTo>
                    <a:pt x="1054" y="160"/>
                  </a:lnTo>
                  <a:lnTo>
                    <a:pt x="1059" y="157"/>
                  </a:lnTo>
                  <a:lnTo>
                    <a:pt x="1063" y="154"/>
                  </a:lnTo>
                  <a:lnTo>
                    <a:pt x="1065" y="153"/>
                  </a:lnTo>
                  <a:lnTo>
                    <a:pt x="1067" y="151"/>
                  </a:lnTo>
                  <a:lnTo>
                    <a:pt x="1083" y="176"/>
                  </a:lnTo>
                  <a:lnTo>
                    <a:pt x="1077" y="181"/>
                  </a:lnTo>
                  <a:lnTo>
                    <a:pt x="1070" y="185"/>
                  </a:lnTo>
                  <a:lnTo>
                    <a:pt x="1063" y="189"/>
                  </a:lnTo>
                  <a:lnTo>
                    <a:pt x="1056" y="192"/>
                  </a:lnTo>
                  <a:lnTo>
                    <a:pt x="1052" y="193"/>
                  </a:lnTo>
                  <a:lnTo>
                    <a:pt x="1048" y="194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2" y="197"/>
                  </a:lnTo>
                  <a:lnTo>
                    <a:pt x="1016" y="197"/>
                  </a:lnTo>
                  <a:lnTo>
                    <a:pt x="1009" y="196"/>
                  </a:lnTo>
                  <a:lnTo>
                    <a:pt x="1002" y="195"/>
                  </a:lnTo>
                  <a:lnTo>
                    <a:pt x="996" y="193"/>
                  </a:lnTo>
                  <a:lnTo>
                    <a:pt x="990" y="191"/>
                  </a:lnTo>
                  <a:lnTo>
                    <a:pt x="984" y="188"/>
                  </a:lnTo>
                  <a:lnTo>
                    <a:pt x="978" y="185"/>
                  </a:lnTo>
                  <a:lnTo>
                    <a:pt x="973" y="181"/>
                  </a:lnTo>
                  <a:lnTo>
                    <a:pt x="968" y="177"/>
                  </a:lnTo>
                  <a:lnTo>
                    <a:pt x="964" y="171"/>
                  </a:lnTo>
                  <a:lnTo>
                    <a:pt x="960" y="165"/>
                  </a:lnTo>
                  <a:lnTo>
                    <a:pt x="957" y="159"/>
                  </a:lnTo>
                  <a:lnTo>
                    <a:pt x="955" y="151"/>
                  </a:lnTo>
                  <a:lnTo>
                    <a:pt x="953" y="143"/>
                  </a:lnTo>
                  <a:lnTo>
                    <a:pt x="952" y="134"/>
                  </a:lnTo>
                  <a:lnTo>
                    <a:pt x="951" y="125"/>
                  </a:lnTo>
                  <a:close/>
                  <a:moveTo>
                    <a:pt x="1162" y="194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7" y="73"/>
                  </a:lnTo>
                  <a:lnTo>
                    <a:pt x="1212" y="68"/>
                  </a:lnTo>
                  <a:lnTo>
                    <a:pt x="1216" y="64"/>
                  </a:lnTo>
                  <a:lnTo>
                    <a:pt x="1219" y="62"/>
                  </a:lnTo>
                  <a:lnTo>
                    <a:pt x="1222" y="60"/>
                  </a:lnTo>
                  <a:lnTo>
                    <a:pt x="1228" y="57"/>
                  </a:lnTo>
                  <a:lnTo>
                    <a:pt x="1235" y="54"/>
                  </a:lnTo>
                  <a:lnTo>
                    <a:pt x="1242" y="53"/>
                  </a:lnTo>
                  <a:lnTo>
                    <a:pt x="1246" y="52"/>
                  </a:lnTo>
                  <a:lnTo>
                    <a:pt x="1250" y="52"/>
                  </a:lnTo>
                  <a:lnTo>
                    <a:pt x="1258" y="52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4" y="57"/>
                  </a:lnTo>
                  <a:lnTo>
                    <a:pt x="1276" y="59"/>
                  </a:lnTo>
                  <a:lnTo>
                    <a:pt x="1280" y="62"/>
                  </a:lnTo>
                  <a:lnTo>
                    <a:pt x="1284" y="67"/>
                  </a:lnTo>
                  <a:lnTo>
                    <a:pt x="1286" y="71"/>
                  </a:lnTo>
                  <a:lnTo>
                    <a:pt x="1288" y="77"/>
                  </a:lnTo>
                  <a:lnTo>
                    <a:pt x="1291" y="73"/>
                  </a:lnTo>
                  <a:lnTo>
                    <a:pt x="1296" y="68"/>
                  </a:lnTo>
                  <a:lnTo>
                    <a:pt x="1300" y="64"/>
                  </a:lnTo>
                  <a:lnTo>
                    <a:pt x="1303" y="62"/>
                  </a:lnTo>
                  <a:lnTo>
                    <a:pt x="1306" y="60"/>
                  </a:lnTo>
                  <a:lnTo>
                    <a:pt x="1312" y="57"/>
                  </a:lnTo>
                  <a:lnTo>
                    <a:pt x="1319" y="54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2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2" y="55"/>
                  </a:lnTo>
                  <a:lnTo>
                    <a:pt x="1356" y="57"/>
                  </a:lnTo>
                  <a:lnTo>
                    <a:pt x="1359" y="59"/>
                  </a:lnTo>
                  <a:lnTo>
                    <a:pt x="1365" y="64"/>
                  </a:lnTo>
                  <a:lnTo>
                    <a:pt x="1367" y="67"/>
                  </a:lnTo>
                  <a:lnTo>
                    <a:pt x="1369" y="70"/>
                  </a:lnTo>
                  <a:lnTo>
                    <a:pt x="1371" y="74"/>
                  </a:lnTo>
                  <a:lnTo>
                    <a:pt x="1372" y="77"/>
                  </a:lnTo>
                  <a:lnTo>
                    <a:pt x="1374" y="81"/>
                  </a:lnTo>
                  <a:lnTo>
                    <a:pt x="1374" y="86"/>
                  </a:lnTo>
                  <a:lnTo>
                    <a:pt x="1375" y="90"/>
                  </a:lnTo>
                  <a:lnTo>
                    <a:pt x="1375" y="95"/>
                  </a:lnTo>
                  <a:lnTo>
                    <a:pt x="1375" y="194"/>
                  </a:lnTo>
                  <a:lnTo>
                    <a:pt x="1333" y="194"/>
                  </a:lnTo>
                  <a:lnTo>
                    <a:pt x="1333" y="106"/>
                  </a:lnTo>
                  <a:lnTo>
                    <a:pt x="1333" y="101"/>
                  </a:lnTo>
                  <a:lnTo>
                    <a:pt x="1332" y="98"/>
                  </a:lnTo>
                  <a:lnTo>
                    <a:pt x="1331" y="94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89"/>
                  </a:lnTo>
                  <a:lnTo>
                    <a:pt x="1325" y="88"/>
                  </a:lnTo>
                  <a:lnTo>
                    <a:pt x="1322" y="87"/>
                  </a:lnTo>
                  <a:lnTo>
                    <a:pt x="1318" y="87"/>
                  </a:lnTo>
                  <a:lnTo>
                    <a:pt x="1314" y="87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5"/>
                  </a:lnTo>
                  <a:lnTo>
                    <a:pt x="1290" y="101"/>
                  </a:lnTo>
                  <a:lnTo>
                    <a:pt x="1290" y="194"/>
                  </a:lnTo>
                  <a:lnTo>
                    <a:pt x="1247" y="194"/>
                  </a:lnTo>
                  <a:lnTo>
                    <a:pt x="1247" y="106"/>
                  </a:lnTo>
                  <a:lnTo>
                    <a:pt x="1247" y="101"/>
                  </a:lnTo>
                  <a:lnTo>
                    <a:pt x="1247" y="98"/>
                  </a:lnTo>
                  <a:lnTo>
                    <a:pt x="1246" y="94"/>
                  </a:lnTo>
                  <a:lnTo>
                    <a:pt x="1245" y="93"/>
                  </a:lnTo>
                  <a:lnTo>
                    <a:pt x="1244" y="92"/>
                  </a:lnTo>
                  <a:lnTo>
                    <a:pt x="1242" y="89"/>
                  </a:lnTo>
                  <a:lnTo>
                    <a:pt x="1240" y="88"/>
                  </a:lnTo>
                  <a:lnTo>
                    <a:pt x="1236" y="87"/>
                  </a:lnTo>
                  <a:lnTo>
                    <a:pt x="1232" y="87"/>
                  </a:lnTo>
                  <a:lnTo>
                    <a:pt x="1228" y="87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5"/>
                  </a:lnTo>
                  <a:lnTo>
                    <a:pt x="1204" y="101"/>
                  </a:lnTo>
                  <a:lnTo>
                    <a:pt x="1204" y="194"/>
                  </a:lnTo>
                  <a:lnTo>
                    <a:pt x="1162" y="194"/>
                  </a:lnTo>
                  <a:close/>
                  <a:moveTo>
                    <a:pt x="1484" y="125"/>
                  </a:moveTo>
                  <a:lnTo>
                    <a:pt x="1484" y="116"/>
                  </a:lnTo>
                  <a:lnTo>
                    <a:pt x="1482" y="109"/>
                  </a:lnTo>
                  <a:lnTo>
                    <a:pt x="1480" y="101"/>
                  </a:lnTo>
                  <a:lnTo>
                    <a:pt x="1479" y="98"/>
                  </a:lnTo>
                  <a:lnTo>
                    <a:pt x="1477" y="95"/>
                  </a:lnTo>
                  <a:lnTo>
                    <a:pt x="1475" y="92"/>
                  </a:lnTo>
                  <a:lnTo>
                    <a:pt x="1473" y="90"/>
                  </a:lnTo>
                  <a:lnTo>
                    <a:pt x="1468" y="86"/>
                  </a:lnTo>
                  <a:lnTo>
                    <a:pt x="1465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4"/>
                  </a:lnTo>
                  <a:lnTo>
                    <a:pt x="1430" y="101"/>
                  </a:lnTo>
                  <a:lnTo>
                    <a:pt x="1428" y="104"/>
                  </a:lnTo>
                  <a:lnTo>
                    <a:pt x="1427" y="108"/>
                  </a:lnTo>
                  <a:lnTo>
                    <a:pt x="1426" y="116"/>
                  </a:lnTo>
                  <a:lnTo>
                    <a:pt x="1426" y="125"/>
                  </a:lnTo>
                  <a:lnTo>
                    <a:pt x="1426" y="129"/>
                  </a:lnTo>
                  <a:lnTo>
                    <a:pt x="1426" y="133"/>
                  </a:lnTo>
                  <a:lnTo>
                    <a:pt x="1427" y="141"/>
                  </a:lnTo>
                  <a:lnTo>
                    <a:pt x="1429" y="149"/>
                  </a:lnTo>
                  <a:lnTo>
                    <a:pt x="1431" y="152"/>
                  </a:lnTo>
                  <a:lnTo>
                    <a:pt x="1432" y="155"/>
                  </a:lnTo>
                  <a:lnTo>
                    <a:pt x="1434" y="158"/>
                  </a:lnTo>
                  <a:lnTo>
                    <a:pt x="1436" y="160"/>
                  </a:lnTo>
                  <a:lnTo>
                    <a:pt x="1441" y="164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7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6"/>
                  </a:lnTo>
                  <a:lnTo>
                    <a:pt x="1482" y="142"/>
                  </a:lnTo>
                  <a:lnTo>
                    <a:pt x="1484" y="134"/>
                  </a:lnTo>
                  <a:lnTo>
                    <a:pt x="1484" y="125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0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2"/>
                  </a:lnTo>
                  <a:lnTo>
                    <a:pt x="1404" y="70"/>
                  </a:lnTo>
                  <a:lnTo>
                    <a:pt x="1406" y="68"/>
                  </a:lnTo>
                  <a:lnTo>
                    <a:pt x="1412" y="64"/>
                  </a:lnTo>
                  <a:lnTo>
                    <a:pt x="1417" y="61"/>
                  </a:lnTo>
                  <a:lnTo>
                    <a:pt x="1423" y="58"/>
                  </a:lnTo>
                  <a:lnTo>
                    <a:pt x="1429" y="56"/>
                  </a:lnTo>
                  <a:lnTo>
                    <a:pt x="1436" y="54"/>
                  </a:lnTo>
                  <a:lnTo>
                    <a:pt x="1442" y="53"/>
                  </a:lnTo>
                  <a:lnTo>
                    <a:pt x="1449" y="52"/>
                  </a:lnTo>
                  <a:lnTo>
                    <a:pt x="1455" y="52"/>
                  </a:lnTo>
                  <a:lnTo>
                    <a:pt x="1461" y="52"/>
                  </a:lnTo>
                  <a:lnTo>
                    <a:pt x="1468" y="53"/>
                  </a:lnTo>
                  <a:lnTo>
                    <a:pt x="1474" y="54"/>
                  </a:lnTo>
                  <a:lnTo>
                    <a:pt x="1480" y="56"/>
                  </a:lnTo>
                  <a:lnTo>
                    <a:pt x="1486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2"/>
                  </a:lnTo>
                  <a:lnTo>
                    <a:pt x="1513" y="78"/>
                  </a:lnTo>
                  <a:lnTo>
                    <a:pt x="1516" y="84"/>
                  </a:lnTo>
                  <a:lnTo>
                    <a:pt x="1520" y="90"/>
                  </a:lnTo>
                  <a:lnTo>
                    <a:pt x="1522" y="98"/>
                  </a:lnTo>
                  <a:lnTo>
                    <a:pt x="1524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4"/>
                  </a:lnTo>
                  <a:lnTo>
                    <a:pt x="1524" y="143"/>
                  </a:lnTo>
                  <a:lnTo>
                    <a:pt x="1522" y="151"/>
                  </a:lnTo>
                  <a:lnTo>
                    <a:pt x="1520" y="159"/>
                  </a:lnTo>
                  <a:lnTo>
                    <a:pt x="1516" y="166"/>
                  </a:lnTo>
                  <a:lnTo>
                    <a:pt x="1513" y="171"/>
                  </a:lnTo>
                  <a:lnTo>
                    <a:pt x="1508" y="177"/>
                  </a:lnTo>
                  <a:lnTo>
                    <a:pt x="1506" y="179"/>
                  </a:lnTo>
                  <a:lnTo>
                    <a:pt x="1503" y="181"/>
                  </a:lnTo>
                  <a:lnTo>
                    <a:pt x="1498" y="185"/>
                  </a:lnTo>
                  <a:lnTo>
                    <a:pt x="1492" y="189"/>
                  </a:lnTo>
                  <a:lnTo>
                    <a:pt x="1486" y="191"/>
                  </a:lnTo>
                  <a:lnTo>
                    <a:pt x="1480" y="193"/>
                  </a:lnTo>
                  <a:lnTo>
                    <a:pt x="1474" y="195"/>
                  </a:lnTo>
                  <a:lnTo>
                    <a:pt x="1468" y="196"/>
                  </a:lnTo>
                  <a:lnTo>
                    <a:pt x="1461" y="197"/>
                  </a:lnTo>
                  <a:lnTo>
                    <a:pt x="1455" y="197"/>
                  </a:lnTo>
                  <a:lnTo>
                    <a:pt x="1449" y="197"/>
                  </a:lnTo>
                  <a:lnTo>
                    <a:pt x="1442" y="196"/>
                  </a:lnTo>
                  <a:lnTo>
                    <a:pt x="1436" y="195"/>
                  </a:lnTo>
                  <a:lnTo>
                    <a:pt x="1430" y="193"/>
                  </a:lnTo>
                  <a:lnTo>
                    <a:pt x="1423" y="191"/>
                  </a:lnTo>
                  <a:lnTo>
                    <a:pt x="1418" y="189"/>
                  </a:lnTo>
                  <a:lnTo>
                    <a:pt x="1412" y="185"/>
                  </a:lnTo>
                  <a:lnTo>
                    <a:pt x="1407" y="181"/>
                  </a:lnTo>
                  <a:lnTo>
                    <a:pt x="1402" y="177"/>
                  </a:lnTo>
                  <a:lnTo>
                    <a:pt x="1397" y="171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1"/>
                  </a:lnTo>
                  <a:lnTo>
                    <a:pt x="1385" y="143"/>
                  </a:lnTo>
                  <a:lnTo>
                    <a:pt x="1384" y="134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2"/>
                  </a:lnTo>
                  <a:lnTo>
                    <a:pt x="1556" y="156"/>
                  </a:lnTo>
                  <a:lnTo>
                    <a:pt x="1562" y="160"/>
                  </a:lnTo>
                  <a:lnTo>
                    <a:pt x="1565" y="161"/>
                  </a:lnTo>
                  <a:lnTo>
                    <a:pt x="1568" y="163"/>
                  </a:lnTo>
                  <a:lnTo>
                    <a:pt x="1574" y="165"/>
                  </a:lnTo>
                  <a:lnTo>
                    <a:pt x="1580" y="167"/>
                  </a:lnTo>
                  <a:lnTo>
                    <a:pt x="1587" y="169"/>
                  </a:lnTo>
                  <a:lnTo>
                    <a:pt x="1593" y="170"/>
                  </a:lnTo>
                  <a:lnTo>
                    <a:pt x="1600" y="170"/>
                  </a:lnTo>
                  <a:lnTo>
                    <a:pt x="1604" y="170"/>
                  </a:lnTo>
                  <a:lnTo>
                    <a:pt x="1609" y="169"/>
                  </a:lnTo>
                  <a:lnTo>
                    <a:pt x="1612" y="168"/>
                  </a:lnTo>
                  <a:lnTo>
                    <a:pt x="1616" y="167"/>
                  </a:lnTo>
                  <a:lnTo>
                    <a:pt x="1618" y="165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3"/>
                  </a:lnTo>
                  <a:lnTo>
                    <a:pt x="1620" y="150"/>
                  </a:lnTo>
                  <a:lnTo>
                    <a:pt x="1620" y="149"/>
                  </a:lnTo>
                  <a:lnTo>
                    <a:pt x="1619" y="148"/>
                  </a:lnTo>
                  <a:lnTo>
                    <a:pt x="1616" y="146"/>
                  </a:lnTo>
                  <a:lnTo>
                    <a:pt x="1612" y="144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8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6"/>
                  </a:lnTo>
                  <a:lnTo>
                    <a:pt x="1551" y="123"/>
                  </a:lnTo>
                  <a:lnTo>
                    <a:pt x="1548" y="120"/>
                  </a:lnTo>
                  <a:lnTo>
                    <a:pt x="1546" y="116"/>
                  </a:lnTo>
                  <a:lnTo>
                    <a:pt x="1544" y="112"/>
                  </a:lnTo>
                  <a:lnTo>
                    <a:pt x="1542" y="107"/>
                  </a:lnTo>
                  <a:lnTo>
                    <a:pt x="1541" y="102"/>
                  </a:lnTo>
                  <a:lnTo>
                    <a:pt x="1541" y="96"/>
                  </a:lnTo>
                  <a:lnTo>
                    <a:pt x="1541" y="91"/>
                  </a:lnTo>
                  <a:lnTo>
                    <a:pt x="1542" y="86"/>
                  </a:lnTo>
                  <a:lnTo>
                    <a:pt x="1543" y="82"/>
                  </a:lnTo>
                  <a:lnTo>
                    <a:pt x="1545" y="77"/>
                  </a:lnTo>
                  <a:lnTo>
                    <a:pt x="1547" y="73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3" y="55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2"/>
                  </a:lnTo>
                  <a:lnTo>
                    <a:pt x="1595" y="52"/>
                  </a:lnTo>
                  <a:lnTo>
                    <a:pt x="1605" y="52"/>
                  </a:lnTo>
                  <a:lnTo>
                    <a:pt x="1614" y="53"/>
                  </a:lnTo>
                  <a:lnTo>
                    <a:pt x="1623" y="55"/>
                  </a:lnTo>
                  <a:lnTo>
                    <a:pt x="1631" y="57"/>
                  </a:lnTo>
                  <a:lnTo>
                    <a:pt x="1638" y="60"/>
                  </a:lnTo>
                  <a:lnTo>
                    <a:pt x="1644" y="63"/>
                  </a:lnTo>
                  <a:lnTo>
                    <a:pt x="1650" y="67"/>
                  </a:lnTo>
                  <a:lnTo>
                    <a:pt x="1656" y="72"/>
                  </a:lnTo>
                  <a:lnTo>
                    <a:pt x="1640" y="95"/>
                  </a:lnTo>
                  <a:lnTo>
                    <a:pt x="1634" y="92"/>
                  </a:lnTo>
                  <a:lnTo>
                    <a:pt x="1629" y="89"/>
                  </a:lnTo>
                  <a:lnTo>
                    <a:pt x="1624" y="86"/>
                  </a:lnTo>
                  <a:lnTo>
                    <a:pt x="1619" y="84"/>
                  </a:lnTo>
                  <a:lnTo>
                    <a:pt x="1609" y="81"/>
                  </a:lnTo>
                  <a:lnTo>
                    <a:pt x="1604" y="80"/>
                  </a:lnTo>
                  <a:lnTo>
                    <a:pt x="1599" y="80"/>
                  </a:lnTo>
                  <a:lnTo>
                    <a:pt x="1594" y="80"/>
                  </a:lnTo>
                  <a:lnTo>
                    <a:pt x="1591" y="81"/>
                  </a:lnTo>
                  <a:lnTo>
                    <a:pt x="1587" y="82"/>
                  </a:lnTo>
                  <a:lnTo>
                    <a:pt x="1585" y="83"/>
                  </a:lnTo>
                  <a:lnTo>
                    <a:pt x="1583" y="85"/>
                  </a:lnTo>
                  <a:lnTo>
                    <a:pt x="1581" y="87"/>
                  </a:lnTo>
                  <a:lnTo>
                    <a:pt x="1580" y="90"/>
                  </a:lnTo>
                  <a:lnTo>
                    <a:pt x="1580" y="92"/>
                  </a:lnTo>
                  <a:lnTo>
                    <a:pt x="1580" y="95"/>
                  </a:lnTo>
                  <a:lnTo>
                    <a:pt x="1581" y="98"/>
                  </a:lnTo>
                  <a:lnTo>
                    <a:pt x="1583" y="100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3" y="105"/>
                  </a:lnTo>
                  <a:lnTo>
                    <a:pt x="1605" y="107"/>
                  </a:lnTo>
                  <a:lnTo>
                    <a:pt x="1615" y="109"/>
                  </a:lnTo>
                  <a:lnTo>
                    <a:pt x="1625" y="112"/>
                  </a:lnTo>
                  <a:lnTo>
                    <a:pt x="1630" y="113"/>
                  </a:lnTo>
                  <a:lnTo>
                    <a:pt x="1635" y="115"/>
                  </a:lnTo>
                  <a:lnTo>
                    <a:pt x="1639" y="116"/>
                  </a:lnTo>
                  <a:lnTo>
                    <a:pt x="1643" y="119"/>
                  </a:lnTo>
                  <a:lnTo>
                    <a:pt x="1647" y="121"/>
                  </a:lnTo>
                  <a:lnTo>
                    <a:pt x="1651" y="124"/>
                  </a:lnTo>
                  <a:lnTo>
                    <a:pt x="1654" y="127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39"/>
                  </a:lnTo>
                  <a:lnTo>
                    <a:pt x="1661" y="144"/>
                  </a:lnTo>
                  <a:lnTo>
                    <a:pt x="1661" y="150"/>
                  </a:lnTo>
                  <a:lnTo>
                    <a:pt x="1661" y="156"/>
                  </a:lnTo>
                  <a:lnTo>
                    <a:pt x="1660" y="162"/>
                  </a:lnTo>
                  <a:lnTo>
                    <a:pt x="1658" y="167"/>
                  </a:lnTo>
                  <a:lnTo>
                    <a:pt x="1656" y="172"/>
                  </a:lnTo>
                  <a:lnTo>
                    <a:pt x="1653" y="176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3"/>
                  </a:lnTo>
                  <a:lnTo>
                    <a:pt x="1643" y="186"/>
                  </a:lnTo>
                  <a:lnTo>
                    <a:pt x="1638" y="189"/>
                  </a:lnTo>
                  <a:lnTo>
                    <a:pt x="1633" y="191"/>
                  </a:lnTo>
                  <a:lnTo>
                    <a:pt x="1628" y="193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7"/>
                  </a:lnTo>
                  <a:lnTo>
                    <a:pt x="1600" y="197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1"/>
                  </a:lnTo>
                  <a:lnTo>
                    <a:pt x="1553" y="188"/>
                  </a:lnTo>
                  <a:lnTo>
                    <a:pt x="1546" y="184"/>
                  </a:lnTo>
                  <a:lnTo>
                    <a:pt x="1540" y="180"/>
                  </a:lnTo>
                  <a:lnTo>
                    <a:pt x="1535" y="176"/>
                  </a:lnTo>
                  <a:close/>
                  <a:moveTo>
                    <a:pt x="1690" y="155"/>
                  </a:moveTo>
                  <a:lnTo>
                    <a:pt x="1690" y="85"/>
                  </a:lnTo>
                  <a:lnTo>
                    <a:pt x="1666" y="85"/>
                  </a:lnTo>
                  <a:lnTo>
                    <a:pt x="1666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7" y="55"/>
                  </a:lnTo>
                  <a:lnTo>
                    <a:pt x="1767" y="85"/>
                  </a:lnTo>
                  <a:lnTo>
                    <a:pt x="1732" y="85"/>
                  </a:lnTo>
                  <a:lnTo>
                    <a:pt x="1732" y="146"/>
                  </a:lnTo>
                  <a:lnTo>
                    <a:pt x="1732" y="151"/>
                  </a:lnTo>
                  <a:lnTo>
                    <a:pt x="1732" y="153"/>
                  </a:lnTo>
                  <a:lnTo>
                    <a:pt x="1732" y="155"/>
                  </a:lnTo>
                  <a:lnTo>
                    <a:pt x="1734" y="159"/>
                  </a:lnTo>
                  <a:lnTo>
                    <a:pt x="1736" y="161"/>
                  </a:lnTo>
                  <a:lnTo>
                    <a:pt x="1738" y="163"/>
                  </a:lnTo>
                  <a:lnTo>
                    <a:pt x="1742" y="165"/>
                  </a:lnTo>
                  <a:lnTo>
                    <a:pt x="1746" y="165"/>
                  </a:lnTo>
                  <a:lnTo>
                    <a:pt x="1751" y="165"/>
                  </a:lnTo>
                  <a:lnTo>
                    <a:pt x="1759" y="165"/>
                  </a:lnTo>
                  <a:lnTo>
                    <a:pt x="1765" y="164"/>
                  </a:lnTo>
                  <a:lnTo>
                    <a:pt x="1765" y="194"/>
                  </a:lnTo>
                  <a:lnTo>
                    <a:pt x="1760" y="195"/>
                  </a:lnTo>
                  <a:lnTo>
                    <a:pt x="1753" y="195"/>
                  </a:lnTo>
                  <a:lnTo>
                    <a:pt x="1737" y="196"/>
                  </a:lnTo>
                  <a:lnTo>
                    <a:pt x="1730" y="196"/>
                  </a:lnTo>
                  <a:lnTo>
                    <a:pt x="1723" y="195"/>
                  </a:lnTo>
                  <a:lnTo>
                    <a:pt x="1712" y="193"/>
                  </a:lnTo>
                  <a:lnTo>
                    <a:pt x="1708" y="192"/>
                  </a:lnTo>
                  <a:lnTo>
                    <a:pt x="1704" y="190"/>
                  </a:lnTo>
                  <a:lnTo>
                    <a:pt x="1701" y="188"/>
                  </a:lnTo>
                  <a:lnTo>
                    <a:pt x="1698" y="185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2" y="176"/>
                  </a:lnTo>
                  <a:lnTo>
                    <a:pt x="1691" y="172"/>
                  </a:lnTo>
                  <a:lnTo>
                    <a:pt x="1690" y="164"/>
                  </a:lnTo>
                  <a:lnTo>
                    <a:pt x="1690" y="155"/>
                  </a:lnTo>
                  <a:close/>
                  <a:moveTo>
                    <a:pt x="1930" y="125"/>
                  </a:moveTo>
                  <a:lnTo>
                    <a:pt x="1930" y="116"/>
                  </a:lnTo>
                  <a:lnTo>
                    <a:pt x="1928" y="109"/>
                  </a:lnTo>
                  <a:lnTo>
                    <a:pt x="1926" y="101"/>
                  </a:lnTo>
                  <a:lnTo>
                    <a:pt x="1925" y="98"/>
                  </a:lnTo>
                  <a:lnTo>
                    <a:pt x="1923" y="95"/>
                  </a:lnTo>
                  <a:lnTo>
                    <a:pt x="1921" y="92"/>
                  </a:lnTo>
                  <a:lnTo>
                    <a:pt x="1919" y="90"/>
                  </a:lnTo>
                  <a:lnTo>
                    <a:pt x="1914" y="86"/>
                  </a:lnTo>
                  <a:lnTo>
                    <a:pt x="1911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4"/>
                  </a:lnTo>
                  <a:lnTo>
                    <a:pt x="1876" y="101"/>
                  </a:lnTo>
                  <a:lnTo>
                    <a:pt x="1874" y="104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5"/>
                  </a:lnTo>
                  <a:lnTo>
                    <a:pt x="1872" y="129"/>
                  </a:lnTo>
                  <a:lnTo>
                    <a:pt x="1872" y="133"/>
                  </a:lnTo>
                  <a:lnTo>
                    <a:pt x="1873" y="141"/>
                  </a:lnTo>
                  <a:lnTo>
                    <a:pt x="1875" y="149"/>
                  </a:lnTo>
                  <a:lnTo>
                    <a:pt x="1877" y="152"/>
                  </a:lnTo>
                  <a:lnTo>
                    <a:pt x="1878" y="155"/>
                  </a:lnTo>
                  <a:lnTo>
                    <a:pt x="1880" y="158"/>
                  </a:lnTo>
                  <a:lnTo>
                    <a:pt x="1882" y="160"/>
                  </a:lnTo>
                  <a:lnTo>
                    <a:pt x="1887" y="164"/>
                  </a:lnTo>
                  <a:lnTo>
                    <a:pt x="1890" y="166"/>
                  </a:lnTo>
                  <a:lnTo>
                    <a:pt x="1893" y="167"/>
                  </a:lnTo>
                  <a:lnTo>
                    <a:pt x="1897" y="167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6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6"/>
                  </a:lnTo>
                  <a:lnTo>
                    <a:pt x="1928" y="142"/>
                  </a:lnTo>
                  <a:lnTo>
                    <a:pt x="1930" y="134"/>
                  </a:lnTo>
                  <a:lnTo>
                    <a:pt x="1930" y="125"/>
                  </a:lnTo>
                  <a:close/>
                  <a:moveTo>
                    <a:pt x="1829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0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2"/>
                  </a:lnTo>
                  <a:lnTo>
                    <a:pt x="1850" y="70"/>
                  </a:lnTo>
                  <a:lnTo>
                    <a:pt x="1852" y="68"/>
                  </a:lnTo>
                  <a:lnTo>
                    <a:pt x="1858" y="64"/>
                  </a:lnTo>
                  <a:lnTo>
                    <a:pt x="1863" y="61"/>
                  </a:lnTo>
                  <a:lnTo>
                    <a:pt x="1869" y="58"/>
                  </a:lnTo>
                  <a:lnTo>
                    <a:pt x="1875" y="56"/>
                  </a:lnTo>
                  <a:lnTo>
                    <a:pt x="1882" y="54"/>
                  </a:lnTo>
                  <a:lnTo>
                    <a:pt x="1888" y="53"/>
                  </a:lnTo>
                  <a:lnTo>
                    <a:pt x="1895" y="52"/>
                  </a:lnTo>
                  <a:lnTo>
                    <a:pt x="1901" y="52"/>
                  </a:lnTo>
                  <a:lnTo>
                    <a:pt x="1907" y="52"/>
                  </a:lnTo>
                  <a:lnTo>
                    <a:pt x="1914" y="53"/>
                  </a:lnTo>
                  <a:lnTo>
                    <a:pt x="1920" y="54"/>
                  </a:lnTo>
                  <a:lnTo>
                    <a:pt x="1926" y="56"/>
                  </a:lnTo>
                  <a:lnTo>
                    <a:pt x="1932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2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0"/>
                  </a:lnTo>
                  <a:lnTo>
                    <a:pt x="1968" y="98"/>
                  </a:lnTo>
                  <a:lnTo>
                    <a:pt x="1970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4"/>
                  </a:lnTo>
                  <a:lnTo>
                    <a:pt x="1970" y="143"/>
                  </a:lnTo>
                  <a:lnTo>
                    <a:pt x="1968" y="151"/>
                  </a:lnTo>
                  <a:lnTo>
                    <a:pt x="1966" y="159"/>
                  </a:lnTo>
                  <a:lnTo>
                    <a:pt x="1962" y="166"/>
                  </a:lnTo>
                  <a:lnTo>
                    <a:pt x="1958" y="171"/>
                  </a:lnTo>
                  <a:lnTo>
                    <a:pt x="1954" y="177"/>
                  </a:lnTo>
                  <a:lnTo>
                    <a:pt x="1952" y="179"/>
                  </a:lnTo>
                  <a:lnTo>
                    <a:pt x="1949" y="181"/>
                  </a:lnTo>
                  <a:lnTo>
                    <a:pt x="1944" y="185"/>
                  </a:lnTo>
                  <a:lnTo>
                    <a:pt x="1938" y="189"/>
                  </a:lnTo>
                  <a:lnTo>
                    <a:pt x="1932" y="191"/>
                  </a:lnTo>
                  <a:lnTo>
                    <a:pt x="1926" y="193"/>
                  </a:lnTo>
                  <a:lnTo>
                    <a:pt x="1920" y="195"/>
                  </a:lnTo>
                  <a:lnTo>
                    <a:pt x="1914" y="196"/>
                  </a:lnTo>
                  <a:lnTo>
                    <a:pt x="1907" y="197"/>
                  </a:lnTo>
                  <a:lnTo>
                    <a:pt x="1901" y="197"/>
                  </a:lnTo>
                  <a:lnTo>
                    <a:pt x="1895" y="197"/>
                  </a:lnTo>
                  <a:lnTo>
                    <a:pt x="1888" y="196"/>
                  </a:lnTo>
                  <a:lnTo>
                    <a:pt x="1882" y="195"/>
                  </a:lnTo>
                  <a:lnTo>
                    <a:pt x="1876" y="193"/>
                  </a:lnTo>
                  <a:lnTo>
                    <a:pt x="1869" y="191"/>
                  </a:lnTo>
                  <a:lnTo>
                    <a:pt x="1863" y="189"/>
                  </a:lnTo>
                  <a:lnTo>
                    <a:pt x="1858" y="185"/>
                  </a:lnTo>
                  <a:lnTo>
                    <a:pt x="1853" y="181"/>
                  </a:lnTo>
                  <a:lnTo>
                    <a:pt x="1848" y="177"/>
                  </a:lnTo>
                  <a:lnTo>
                    <a:pt x="1843" y="171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1"/>
                  </a:lnTo>
                  <a:lnTo>
                    <a:pt x="1831" y="143"/>
                  </a:lnTo>
                  <a:lnTo>
                    <a:pt x="1830" y="134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4206875" y="1628775"/>
              <a:ext cx="1155700" cy="311150"/>
            </a:xfrm>
            <a:custGeom>
              <a:avLst/>
              <a:gdLst>
                <a:gd name="T0" fmla="*/ 595 w 728"/>
                <a:gd name="T1" fmla="*/ 152 h 196"/>
                <a:gd name="T2" fmla="*/ 616 w 728"/>
                <a:gd name="T3" fmla="*/ 120 h 196"/>
                <a:gd name="T4" fmla="*/ 683 w 728"/>
                <a:gd name="T5" fmla="*/ 103 h 196"/>
                <a:gd name="T6" fmla="*/ 673 w 728"/>
                <a:gd name="T7" fmla="*/ 84 h 196"/>
                <a:gd name="T8" fmla="*/ 634 w 728"/>
                <a:gd name="T9" fmla="*/ 90 h 196"/>
                <a:gd name="T10" fmla="*/ 620 w 728"/>
                <a:gd name="T11" fmla="*/ 62 h 196"/>
                <a:gd name="T12" fmla="*/ 677 w 728"/>
                <a:gd name="T13" fmla="*/ 51 h 196"/>
                <a:gd name="T14" fmla="*/ 712 w 728"/>
                <a:gd name="T15" fmla="*/ 65 h 196"/>
                <a:gd name="T16" fmla="*/ 724 w 728"/>
                <a:gd name="T17" fmla="*/ 99 h 196"/>
                <a:gd name="T18" fmla="*/ 728 w 728"/>
                <a:gd name="T19" fmla="*/ 193 h 196"/>
                <a:gd name="T20" fmla="*/ 673 w 728"/>
                <a:gd name="T21" fmla="*/ 182 h 196"/>
                <a:gd name="T22" fmla="*/ 634 w 728"/>
                <a:gd name="T23" fmla="*/ 195 h 196"/>
                <a:gd name="T24" fmla="*/ 604 w 728"/>
                <a:gd name="T25" fmla="*/ 183 h 196"/>
                <a:gd name="T26" fmla="*/ 595 w 728"/>
                <a:gd name="T27" fmla="*/ 158 h 196"/>
                <a:gd name="T28" fmla="*/ 642 w 728"/>
                <a:gd name="T29" fmla="*/ 138 h 196"/>
                <a:gd name="T30" fmla="*/ 638 w 728"/>
                <a:gd name="T31" fmla="*/ 159 h 196"/>
                <a:gd name="T32" fmla="*/ 666 w 728"/>
                <a:gd name="T33" fmla="*/ 162 h 196"/>
                <a:gd name="T34" fmla="*/ 709 w 728"/>
                <a:gd name="T35" fmla="*/ 2 h 196"/>
                <a:gd name="T36" fmla="*/ 99 w 728"/>
                <a:gd name="T37" fmla="*/ 142 h 196"/>
                <a:gd name="T38" fmla="*/ 148 w 728"/>
                <a:gd name="T39" fmla="*/ 94 h 196"/>
                <a:gd name="T40" fmla="*/ 38 w 728"/>
                <a:gd name="T41" fmla="*/ 59 h 196"/>
                <a:gd name="T42" fmla="*/ 302 w 728"/>
                <a:gd name="T43" fmla="*/ 88 h 196"/>
                <a:gd name="T44" fmla="*/ 279 w 728"/>
                <a:gd name="T45" fmla="*/ 81 h 196"/>
                <a:gd name="T46" fmla="*/ 258 w 728"/>
                <a:gd name="T47" fmla="*/ 103 h 196"/>
                <a:gd name="T48" fmla="*/ 217 w 728"/>
                <a:gd name="T49" fmla="*/ 97 h 196"/>
                <a:gd name="T50" fmla="*/ 244 w 728"/>
                <a:gd name="T51" fmla="*/ 63 h 196"/>
                <a:gd name="T52" fmla="*/ 284 w 728"/>
                <a:gd name="T53" fmla="*/ 51 h 196"/>
                <a:gd name="T54" fmla="*/ 327 w 728"/>
                <a:gd name="T55" fmla="*/ 66 h 196"/>
                <a:gd name="T56" fmla="*/ 348 w 728"/>
                <a:gd name="T57" fmla="*/ 117 h 196"/>
                <a:gd name="T58" fmla="*/ 263 w 728"/>
                <a:gd name="T59" fmla="*/ 155 h 196"/>
                <a:gd name="T60" fmla="*/ 301 w 728"/>
                <a:gd name="T61" fmla="*/ 165 h 196"/>
                <a:gd name="T62" fmla="*/ 330 w 728"/>
                <a:gd name="T63" fmla="*/ 150 h 196"/>
                <a:gd name="T64" fmla="*/ 311 w 728"/>
                <a:gd name="T65" fmla="*/ 193 h 196"/>
                <a:gd name="T66" fmla="*/ 259 w 728"/>
                <a:gd name="T67" fmla="*/ 192 h 196"/>
                <a:gd name="T68" fmla="*/ 222 w 728"/>
                <a:gd name="T69" fmla="*/ 164 h 196"/>
                <a:gd name="T70" fmla="*/ 374 w 728"/>
                <a:gd name="T71" fmla="*/ 84 h 196"/>
                <a:gd name="T72" fmla="*/ 452 w 728"/>
                <a:gd name="T73" fmla="*/ 54 h 196"/>
                <a:gd name="T74" fmla="*/ 418 w 728"/>
                <a:gd name="T75" fmla="*/ 158 h 196"/>
                <a:gd name="T76" fmla="*/ 449 w 728"/>
                <a:gd name="T77" fmla="*/ 163 h 196"/>
                <a:gd name="T78" fmla="*/ 397 w 728"/>
                <a:gd name="T79" fmla="*/ 192 h 196"/>
                <a:gd name="T80" fmla="*/ 377 w 728"/>
                <a:gd name="T81" fmla="*/ 175 h 196"/>
                <a:gd name="T82" fmla="*/ 486 w 728"/>
                <a:gd name="T83" fmla="*/ 159 h 196"/>
                <a:gd name="T84" fmla="*/ 524 w 728"/>
                <a:gd name="T85" fmla="*/ 169 h 196"/>
                <a:gd name="T86" fmla="*/ 546 w 728"/>
                <a:gd name="T87" fmla="*/ 159 h 196"/>
                <a:gd name="T88" fmla="*/ 537 w 728"/>
                <a:gd name="T89" fmla="*/ 143 h 196"/>
                <a:gd name="T90" fmla="*/ 479 w 728"/>
                <a:gd name="T91" fmla="*/ 125 h 196"/>
                <a:gd name="T92" fmla="*/ 465 w 728"/>
                <a:gd name="T93" fmla="*/ 95 h 196"/>
                <a:gd name="T94" fmla="*/ 477 w 728"/>
                <a:gd name="T95" fmla="*/ 66 h 196"/>
                <a:gd name="T96" fmla="*/ 508 w 728"/>
                <a:gd name="T97" fmla="*/ 52 h 196"/>
                <a:gd name="T98" fmla="*/ 562 w 728"/>
                <a:gd name="T99" fmla="*/ 59 h 196"/>
                <a:gd name="T100" fmla="*/ 548 w 728"/>
                <a:gd name="T101" fmla="*/ 85 h 196"/>
                <a:gd name="T102" fmla="*/ 512 w 728"/>
                <a:gd name="T103" fmla="*/ 81 h 196"/>
                <a:gd name="T104" fmla="*/ 506 w 728"/>
                <a:gd name="T105" fmla="*/ 97 h 196"/>
                <a:gd name="T106" fmla="*/ 549 w 728"/>
                <a:gd name="T107" fmla="*/ 111 h 196"/>
                <a:gd name="T108" fmla="*/ 578 w 728"/>
                <a:gd name="T109" fmla="*/ 126 h 196"/>
                <a:gd name="T110" fmla="*/ 584 w 728"/>
                <a:gd name="T111" fmla="*/ 161 h 196"/>
                <a:gd name="T112" fmla="*/ 567 w 728"/>
                <a:gd name="T113" fmla="*/ 185 h 196"/>
                <a:gd name="T114" fmla="*/ 530 w 728"/>
                <a:gd name="T115" fmla="*/ 196 h 196"/>
                <a:gd name="T116" fmla="*/ 471 w 728"/>
                <a:gd name="T117" fmla="*/ 1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96">
                  <a:moveTo>
                    <a:pt x="618" y="2"/>
                  </a:moveTo>
                  <a:lnTo>
                    <a:pt x="654" y="2"/>
                  </a:lnTo>
                  <a:lnTo>
                    <a:pt x="654" y="40"/>
                  </a:lnTo>
                  <a:lnTo>
                    <a:pt x="618" y="40"/>
                  </a:lnTo>
                  <a:lnTo>
                    <a:pt x="618" y="2"/>
                  </a:lnTo>
                  <a:close/>
                  <a:moveTo>
                    <a:pt x="595" y="158"/>
                  </a:moveTo>
                  <a:lnTo>
                    <a:pt x="595" y="152"/>
                  </a:lnTo>
                  <a:lnTo>
                    <a:pt x="596" y="146"/>
                  </a:lnTo>
                  <a:lnTo>
                    <a:pt x="598" y="141"/>
                  </a:lnTo>
                  <a:lnTo>
                    <a:pt x="600" y="136"/>
                  </a:lnTo>
                  <a:lnTo>
                    <a:pt x="603" y="132"/>
                  </a:lnTo>
                  <a:lnTo>
                    <a:pt x="607" y="127"/>
                  </a:lnTo>
                  <a:lnTo>
                    <a:pt x="611" y="124"/>
                  </a:lnTo>
                  <a:lnTo>
                    <a:pt x="616" y="120"/>
                  </a:lnTo>
                  <a:lnTo>
                    <a:pt x="622" y="117"/>
                  </a:lnTo>
                  <a:lnTo>
                    <a:pt x="628" y="114"/>
                  </a:lnTo>
                  <a:lnTo>
                    <a:pt x="635" y="111"/>
                  </a:lnTo>
                  <a:lnTo>
                    <a:pt x="643" y="109"/>
                  </a:lnTo>
                  <a:lnTo>
                    <a:pt x="652" y="107"/>
                  </a:lnTo>
                  <a:lnTo>
                    <a:pt x="662" y="105"/>
                  </a:lnTo>
                  <a:lnTo>
                    <a:pt x="683" y="103"/>
                  </a:lnTo>
                  <a:lnTo>
                    <a:pt x="683" y="99"/>
                  </a:lnTo>
                  <a:lnTo>
                    <a:pt x="683" y="96"/>
                  </a:lnTo>
                  <a:lnTo>
                    <a:pt x="682" y="92"/>
                  </a:lnTo>
                  <a:lnTo>
                    <a:pt x="681" y="90"/>
                  </a:lnTo>
                  <a:lnTo>
                    <a:pt x="679" y="87"/>
                  </a:lnTo>
                  <a:lnTo>
                    <a:pt x="676" y="85"/>
                  </a:lnTo>
                  <a:lnTo>
                    <a:pt x="673" y="84"/>
                  </a:lnTo>
                  <a:lnTo>
                    <a:pt x="669" y="83"/>
                  </a:lnTo>
                  <a:lnTo>
                    <a:pt x="664" y="83"/>
                  </a:lnTo>
                  <a:lnTo>
                    <a:pt x="658" y="83"/>
                  </a:lnTo>
                  <a:lnTo>
                    <a:pt x="651" y="84"/>
                  </a:lnTo>
                  <a:lnTo>
                    <a:pt x="645" y="85"/>
                  </a:lnTo>
                  <a:lnTo>
                    <a:pt x="640" y="88"/>
                  </a:lnTo>
                  <a:lnTo>
                    <a:pt x="634" y="90"/>
                  </a:lnTo>
                  <a:lnTo>
                    <a:pt x="629" y="93"/>
                  </a:lnTo>
                  <a:lnTo>
                    <a:pt x="623" y="96"/>
                  </a:lnTo>
                  <a:lnTo>
                    <a:pt x="618" y="100"/>
                  </a:lnTo>
                  <a:lnTo>
                    <a:pt x="601" y="76"/>
                  </a:lnTo>
                  <a:lnTo>
                    <a:pt x="606" y="71"/>
                  </a:lnTo>
                  <a:lnTo>
                    <a:pt x="613" y="67"/>
                  </a:lnTo>
                  <a:lnTo>
                    <a:pt x="620" y="62"/>
                  </a:lnTo>
                  <a:lnTo>
                    <a:pt x="628" y="59"/>
                  </a:lnTo>
                  <a:lnTo>
                    <a:pt x="637" y="55"/>
                  </a:lnTo>
                  <a:lnTo>
                    <a:pt x="647" y="53"/>
                  </a:lnTo>
                  <a:lnTo>
                    <a:pt x="652" y="52"/>
                  </a:lnTo>
                  <a:lnTo>
                    <a:pt x="658" y="51"/>
                  </a:lnTo>
                  <a:lnTo>
                    <a:pt x="670" y="51"/>
                  </a:lnTo>
                  <a:lnTo>
                    <a:pt x="677" y="51"/>
                  </a:lnTo>
                  <a:lnTo>
                    <a:pt x="684" y="52"/>
                  </a:lnTo>
                  <a:lnTo>
                    <a:pt x="689" y="53"/>
                  </a:lnTo>
                  <a:lnTo>
                    <a:pt x="695" y="54"/>
                  </a:lnTo>
                  <a:lnTo>
                    <a:pt x="700" y="56"/>
                  </a:lnTo>
                  <a:lnTo>
                    <a:pt x="704" y="59"/>
                  </a:lnTo>
                  <a:lnTo>
                    <a:pt x="708" y="62"/>
                  </a:lnTo>
                  <a:lnTo>
                    <a:pt x="712" y="65"/>
                  </a:lnTo>
                  <a:lnTo>
                    <a:pt x="715" y="68"/>
                  </a:lnTo>
                  <a:lnTo>
                    <a:pt x="717" y="73"/>
                  </a:lnTo>
                  <a:lnTo>
                    <a:pt x="719" y="77"/>
                  </a:lnTo>
                  <a:lnTo>
                    <a:pt x="721" y="82"/>
                  </a:lnTo>
                  <a:lnTo>
                    <a:pt x="723" y="87"/>
                  </a:lnTo>
                  <a:lnTo>
                    <a:pt x="723" y="93"/>
                  </a:lnTo>
                  <a:lnTo>
                    <a:pt x="724" y="99"/>
                  </a:lnTo>
                  <a:lnTo>
                    <a:pt x="724" y="106"/>
                  </a:lnTo>
                  <a:lnTo>
                    <a:pt x="724" y="159"/>
                  </a:lnTo>
                  <a:lnTo>
                    <a:pt x="724" y="171"/>
                  </a:lnTo>
                  <a:lnTo>
                    <a:pt x="725" y="176"/>
                  </a:lnTo>
                  <a:lnTo>
                    <a:pt x="725" y="180"/>
                  </a:lnTo>
                  <a:lnTo>
                    <a:pt x="726" y="187"/>
                  </a:lnTo>
                  <a:lnTo>
                    <a:pt x="728" y="193"/>
                  </a:lnTo>
                  <a:lnTo>
                    <a:pt x="686" y="193"/>
                  </a:lnTo>
                  <a:lnTo>
                    <a:pt x="685" y="189"/>
                  </a:lnTo>
                  <a:lnTo>
                    <a:pt x="684" y="184"/>
                  </a:lnTo>
                  <a:lnTo>
                    <a:pt x="683" y="179"/>
                  </a:lnTo>
                  <a:lnTo>
                    <a:pt x="683" y="173"/>
                  </a:lnTo>
                  <a:lnTo>
                    <a:pt x="678" y="178"/>
                  </a:lnTo>
                  <a:lnTo>
                    <a:pt x="673" y="182"/>
                  </a:lnTo>
                  <a:lnTo>
                    <a:pt x="670" y="184"/>
                  </a:lnTo>
                  <a:lnTo>
                    <a:pt x="668" y="186"/>
                  </a:lnTo>
                  <a:lnTo>
                    <a:pt x="662" y="190"/>
                  </a:lnTo>
                  <a:lnTo>
                    <a:pt x="656" y="192"/>
                  </a:lnTo>
                  <a:lnTo>
                    <a:pt x="649" y="194"/>
                  </a:lnTo>
                  <a:lnTo>
                    <a:pt x="642" y="195"/>
                  </a:lnTo>
                  <a:lnTo>
                    <a:pt x="634" y="195"/>
                  </a:lnTo>
                  <a:lnTo>
                    <a:pt x="627" y="195"/>
                  </a:lnTo>
                  <a:lnTo>
                    <a:pt x="623" y="194"/>
                  </a:lnTo>
                  <a:lnTo>
                    <a:pt x="619" y="193"/>
                  </a:lnTo>
                  <a:lnTo>
                    <a:pt x="616" y="191"/>
                  </a:lnTo>
                  <a:lnTo>
                    <a:pt x="612" y="190"/>
                  </a:lnTo>
                  <a:lnTo>
                    <a:pt x="607" y="185"/>
                  </a:lnTo>
                  <a:lnTo>
                    <a:pt x="604" y="183"/>
                  </a:lnTo>
                  <a:lnTo>
                    <a:pt x="602" y="180"/>
                  </a:lnTo>
                  <a:lnTo>
                    <a:pt x="600" y="177"/>
                  </a:lnTo>
                  <a:lnTo>
                    <a:pt x="598" y="174"/>
                  </a:lnTo>
                  <a:lnTo>
                    <a:pt x="596" y="170"/>
                  </a:lnTo>
                  <a:lnTo>
                    <a:pt x="595" y="166"/>
                  </a:lnTo>
                  <a:lnTo>
                    <a:pt x="595" y="162"/>
                  </a:lnTo>
                  <a:lnTo>
                    <a:pt x="595" y="158"/>
                  </a:lnTo>
                  <a:close/>
                  <a:moveTo>
                    <a:pt x="683" y="152"/>
                  </a:moveTo>
                  <a:lnTo>
                    <a:pt x="683" y="126"/>
                  </a:lnTo>
                  <a:lnTo>
                    <a:pt x="672" y="127"/>
                  </a:lnTo>
                  <a:lnTo>
                    <a:pt x="662" y="129"/>
                  </a:lnTo>
                  <a:lnTo>
                    <a:pt x="654" y="132"/>
                  </a:lnTo>
                  <a:lnTo>
                    <a:pt x="647" y="135"/>
                  </a:lnTo>
                  <a:lnTo>
                    <a:pt x="642" y="138"/>
                  </a:lnTo>
                  <a:lnTo>
                    <a:pt x="638" y="142"/>
                  </a:lnTo>
                  <a:lnTo>
                    <a:pt x="637" y="144"/>
                  </a:lnTo>
                  <a:lnTo>
                    <a:pt x="636" y="146"/>
                  </a:lnTo>
                  <a:lnTo>
                    <a:pt x="636" y="150"/>
                  </a:lnTo>
                  <a:lnTo>
                    <a:pt x="636" y="154"/>
                  </a:lnTo>
                  <a:lnTo>
                    <a:pt x="637" y="156"/>
                  </a:lnTo>
                  <a:lnTo>
                    <a:pt x="638" y="159"/>
                  </a:lnTo>
                  <a:lnTo>
                    <a:pt x="640" y="160"/>
                  </a:lnTo>
                  <a:lnTo>
                    <a:pt x="642" y="162"/>
                  </a:lnTo>
                  <a:lnTo>
                    <a:pt x="645" y="163"/>
                  </a:lnTo>
                  <a:lnTo>
                    <a:pt x="651" y="164"/>
                  </a:lnTo>
                  <a:lnTo>
                    <a:pt x="656" y="163"/>
                  </a:lnTo>
                  <a:lnTo>
                    <a:pt x="661" y="163"/>
                  </a:lnTo>
                  <a:lnTo>
                    <a:pt x="666" y="162"/>
                  </a:lnTo>
                  <a:lnTo>
                    <a:pt x="670" y="160"/>
                  </a:lnTo>
                  <a:lnTo>
                    <a:pt x="674" y="159"/>
                  </a:lnTo>
                  <a:lnTo>
                    <a:pt x="677" y="157"/>
                  </a:lnTo>
                  <a:lnTo>
                    <a:pt x="680" y="154"/>
                  </a:lnTo>
                  <a:lnTo>
                    <a:pt x="683" y="152"/>
                  </a:lnTo>
                  <a:close/>
                  <a:moveTo>
                    <a:pt x="673" y="2"/>
                  </a:moveTo>
                  <a:lnTo>
                    <a:pt x="709" y="2"/>
                  </a:lnTo>
                  <a:lnTo>
                    <a:pt x="709" y="40"/>
                  </a:lnTo>
                  <a:lnTo>
                    <a:pt x="673" y="40"/>
                  </a:lnTo>
                  <a:lnTo>
                    <a:pt x="673" y="2"/>
                  </a:lnTo>
                  <a:close/>
                  <a:moveTo>
                    <a:pt x="0" y="193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142"/>
                  </a:lnTo>
                  <a:lnTo>
                    <a:pt x="140" y="0"/>
                  </a:lnTo>
                  <a:lnTo>
                    <a:pt x="197" y="0"/>
                  </a:lnTo>
                  <a:lnTo>
                    <a:pt x="197" y="193"/>
                  </a:lnTo>
                  <a:lnTo>
                    <a:pt x="156" y="193"/>
                  </a:lnTo>
                  <a:lnTo>
                    <a:pt x="156" y="61"/>
                  </a:lnTo>
                  <a:lnTo>
                    <a:pt x="151" y="84"/>
                  </a:lnTo>
                  <a:lnTo>
                    <a:pt x="148" y="94"/>
                  </a:lnTo>
                  <a:lnTo>
                    <a:pt x="145" y="104"/>
                  </a:lnTo>
                  <a:lnTo>
                    <a:pt x="116" y="193"/>
                  </a:lnTo>
                  <a:lnTo>
                    <a:pt x="78" y="193"/>
                  </a:lnTo>
                  <a:lnTo>
                    <a:pt x="50" y="104"/>
                  </a:lnTo>
                  <a:lnTo>
                    <a:pt x="44" y="85"/>
                  </a:lnTo>
                  <a:lnTo>
                    <a:pt x="41" y="73"/>
                  </a:lnTo>
                  <a:lnTo>
                    <a:pt x="38" y="59"/>
                  </a:lnTo>
                  <a:lnTo>
                    <a:pt x="38" y="193"/>
                  </a:lnTo>
                  <a:lnTo>
                    <a:pt x="0" y="193"/>
                  </a:lnTo>
                  <a:close/>
                  <a:moveTo>
                    <a:pt x="311" y="110"/>
                  </a:moveTo>
                  <a:lnTo>
                    <a:pt x="310" y="103"/>
                  </a:lnTo>
                  <a:lnTo>
                    <a:pt x="308" y="97"/>
                  </a:lnTo>
                  <a:lnTo>
                    <a:pt x="305" y="92"/>
                  </a:lnTo>
                  <a:lnTo>
                    <a:pt x="302" y="88"/>
                  </a:lnTo>
                  <a:lnTo>
                    <a:pt x="301" y="87"/>
                  </a:lnTo>
                  <a:lnTo>
                    <a:pt x="299" y="85"/>
                  </a:lnTo>
                  <a:lnTo>
                    <a:pt x="297" y="84"/>
                  </a:lnTo>
                  <a:lnTo>
                    <a:pt x="295" y="83"/>
                  </a:lnTo>
                  <a:lnTo>
                    <a:pt x="290" y="81"/>
                  </a:lnTo>
                  <a:lnTo>
                    <a:pt x="284" y="81"/>
                  </a:lnTo>
                  <a:lnTo>
                    <a:pt x="279" y="81"/>
                  </a:lnTo>
                  <a:lnTo>
                    <a:pt x="275" y="83"/>
                  </a:lnTo>
                  <a:lnTo>
                    <a:pt x="272" y="84"/>
                  </a:lnTo>
                  <a:lnTo>
                    <a:pt x="270" y="85"/>
                  </a:lnTo>
                  <a:lnTo>
                    <a:pt x="267" y="88"/>
                  </a:lnTo>
                  <a:lnTo>
                    <a:pt x="263" y="92"/>
                  </a:lnTo>
                  <a:lnTo>
                    <a:pt x="260" y="97"/>
                  </a:lnTo>
                  <a:lnTo>
                    <a:pt x="258" y="103"/>
                  </a:lnTo>
                  <a:lnTo>
                    <a:pt x="257" y="106"/>
                  </a:lnTo>
                  <a:lnTo>
                    <a:pt x="257" y="110"/>
                  </a:lnTo>
                  <a:lnTo>
                    <a:pt x="311" y="110"/>
                  </a:lnTo>
                  <a:close/>
                  <a:moveTo>
                    <a:pt x="213" y="124"/>
                  </a:moveTo>
                  <a:lnTo>
                    <a:pt x="214" y="114"/>
                  </a:lnTo>
                  <a:lnTo>
                    <a:pt x="215" y="105"/>
                  </a:lnTo>
                  <a:lnTo>
                    <a:pt x="217" y="97"/>
                  </a:lnTo>
                  <a:lnTo>
                    <a:pt x="220" y="89"/>
                  </a:lnTo>
                  <a:lnTo>
                    <a:pt x="224" y="83"/>
                  </a:lnTo>
                  <a:lnTo>
                    <a:pt x="228" y="77"/>
                  </a:lnTo>
                  <a:lnTo>
                    <a:pt x="233" y="72"/>
                  </a:lnTo>
                  <a:lnTo>
                    <a:pt x="236" y="69"/>
                  </a:lnTo>
                  <a:lnTo>
                    <a:pt x="238" y="67"/>
                  </a:lnTo>
                  <a:lnTo>
                    <a:pt x="244" y="63"/>
                  </a:lnTo>
                  <a:lnTo>
                    <a:pt x="249" y="60"/>
                  </a:lnTo>
                  <a:lnTo>
                    <a:pt x="255" y="57"/>
                  </a:lnTo>
                  <a:lnTo>
                    <a:pt x="261" y="55"/>
                  </a:lnTo>
                  <a:lnTo>
                    <a:pt x="267" y="53"/>
                  </a:lnTo>
                  <a:lnTo>
                    <a:pt x="273" y="52"/>
                  </a:lnTo>
                  <a:lnTo>
                    <a:pt x="279" y="51"/>
                  </a:lnTo>
                  <a:lnTo>
                    <a:pt x="284" y="51"/>
                  </a:lnTo>
                  <a:lnTo>
                    <a:pt x="295" y="52"/>
                  </a:lnTo>
                  <a:lnTo>
                    <a:pt x="301" y="53"/>
                  </a:lnTo>
                  <a:lnTo>
                    <a:pt x="306" y="54"/>
                  </a:lnTo>
                  <a:lnTo>
                    <a:pt x="312" y="56"/>
                  </a:lnTo>
                  <a:lnTo>
                    <a:pt x="317" y="59"/>
                  </a:lnTo>
                  <a:lnTo>
                    <a:pt x="322" y="62"/>
                  </a:lnTo>
                  <a:lnTo>
                    <a:pt x="327" y="66"/>
                  </a:lnTo>
                  <a:lnTo>
                    <a:pt x="332" y="71"/>
                  </a:lnTo>
                  <a:lnTo>
                    <a:pt x="336" y="76"/>
                  </a:lnTo>
                  <a:lnTo>
                    <a:pt x="339" y="83"/>
                  </a:lnTo>
                  <a:lnTo>
                    <a:pt x="342" y="90"/>
                  </a:lnTo>
                  <a:lnTo>
                    <a:pt x="345" y="98"/>
                  </a:lnTo>
                  <a:lnTo>
                    <a:pt x="347" y="107"/>
                  </a:lnTo>
                  <a:lnTo>
                    <a:pt x="348" y="117"/>
                  </a:lnTo>
                  <a:lnTo>
                    <a:pt x="348" y="129"/>
                  </a:lnTo>
                  <a:lnTo>
                    <a:pt x="348" y="135"/>
                  </a:lnTo>
                  <a:lnTo>
                    <a:pt x="256" y="135"/>
                  </a:lnTo>
                  <a:lnTo>
                    <a:pt x="257" y="143"/>
                  </a:lnTo>
                  <a:lnTo>
                    <a:pt x="258" y="146"/>
                  </a:lnTo>
                  <a:lnTo>
                    <a:pt x="260" y="150"/>
                  </a:lnTo>
                  <a:lnTo>
                    <a:pt x="263" y="155"/>
                  </a:lnTo>
                  <a:lnTo>
                    <a:pt x="266" y="160"/>
                  </a:lnTo>
                  <a:lnTo>
                    <a:pt x="271" y="163"/>
                  </a:lnTo>
                  <a:lnTo>
                    <a:pt x="276" y="165"/>
                  </a:lnTo>
                  <a:lnTo>
                    <a:pt x="282" y="166"/>
                  </a:lnTo>
                  <a:lnTo>
                    <a:pt x="288" y="167"/>
                  </a:lnTo>
                  <a:lnTo>
                    <a:pt x="295" y="167"/>
                  </a:lnTo>
                  <a:lnTo>
                    <a:pt x="301" y="165"/>
                  </a:lnTo>
                  <a:lnTo>
                    <a:pt x="306" y="164"/>
                  </a:lnTo>
                  <a:lnTo>
                    <a:pt x="312" y="162"/>
                  </a:lnTo>
                  <a:lnTo>
                    <a:pt x="317" y="159"/>
                  </a:lnTo>
                  <a:lnTo>
                    <a:pt x="322" y="156"/>
                  </a:lnTo>
                  <a:lnTo>
                    <a:pt x="326" y="153"/>
                  </a:lnTo>
                  <a:lnTo>
                    <a:pt x="328" y="152"/>
                  </a:lnTo>
                  <a:lnTo>
                    <a:pt x="330" y="150"/>
                  </a:lnTo>
                  <a:lnTo>
                    <a:pt x="346" y="175"/>
                  </a:lnTo>
                  <a:lnTo>
                    <a:pt x="340" y="180"/>
                  </a:lnTo>
                  <a:lnTo>
                    <a:pt x="333" y="184"/>
                  </a:lnTo>
                  <a:lnTo>
                    <a:pt x="326" y="188"/>
                  </a:lnTo>
                  <a:lnTo>
                    <a:pt x="319" y="191"/>
                  </a:lnTo>
                  <a:lnTo>
                    <a:pt x="315" y="192"/>
                  </a:lnTo>
                  <a:lnTo>
                    <a:pt x="311" y="193"/>
                  </a:lnTo>
                  <a:lnTo>
                    <a:pt x="303" y="195"/>
                  </a:lnTo>
                  <a:lnTo>
                    <a:pt x="294" y="196"/>
                  </a:lnTo>
                  <a:lnTo>
                    <a:pt x="285" y="196"/>
                  </a:lnTo>
                  <a:lnTo>
                    <a:pt x="279" y="196"/>
                  </a:lnTo>
                  <a:lnTo>
                    <a:pt x="272" y="195"/>
                  </a:lnTo>
                  <a:lnTo>
                    <a:pt x="265" y="194"/>
                  </a:lnTo>
                  <a:lnTo>
                    <a:pt x="259" y="192"/>
                  </a:lnTo>
                  <a:lnTo>
                    <a:pt x="253" y="190"/>
                  </a:lnTo>
                  <a:lnTo>
                    <a:pt x="247" y="187"/>
                  </a:lnTo>
                  <a:lnTo>
                    <a:pt x="241" y="184"/>
                  </a:lnTo>
                  <a:lnTo>
                    <a:pt x="236" y="180"/>
                  </a:lnTo>
                  <a:lnTo>
                    <a:pt x="231" y="176"/>
                  </a:lnTo>
                  <a:lnTo>
                    <a:pt x="226" y="170"/>
                  </a:lnTo>
                  <a:lnTo>
                    <a:pt x="222" y="164"/>
                  </a:lnTo>
                  <a:lnTo>
                    <a:pt x="219" y="158"/>
                  </a:lnTo>
                  <a:lnTo>
                    <a:pt x="217" y="150"/>
                  </a:lnTo>
                  <a:lnTo>
                    <a:pt x="215" y="142"/>
                  </a:lnTo>
                  <a:lnTo>
                    <a:pt x="214" y="133"/>
                  </a:lnTo>
                  <a:lnTo>
                    <a:pt x="213" y="124"/>
                  </a:lnTo>
                  <a:close/>
                  <a:moveTo>
                    <a:pt x="374" y="154"/>
                  </a:moveTo>
                  <a:lnTo>
                    <a:pt x="374" y="84"/>
                  </a:lnTo>
                  <a:lnTo>
                    <a:pt x="351" y="84"/>
                  </a:lnTo>
                  <a:lnTo>
                    <a:pt x="351" y="54"/>
                  </a:lnTo>
                  <a:lnTo>
                    <a:pt x="374" y="54"/>
                  </a:lnTo>
                  <a:lnTo>
                    <a:pt x="374" y="6"/>
                  </a:lnTo>
                  <a:lnTo>
                    <a:pt x="416" y="6"/>
                  </a:lnTo>
                  <a:lnTo>
                    <a:pt x="416" y="54"/>
                  </a:lnTo>
                  <a:lnTo>
                    <a:pt x="452" y="54"/>
                  </a:lnTo>
                  <a:lnTo>
                    <a:pt x="452" y="84"/>
                  </a:lnTo>
                  <a:lnTo>
                    <a:pt x="416" y="84"/>
                  </a:lnTo>
                  <a:lnTo>
                    <a:pt x="416" y="145"/>
                  </a:lnTo>
                  <a:lnTo>
                    <a:pt x="416" y="150"/>
                  </a:lnTo>
                  <a:lnTo>
                    <a:pt x="417" y="152"/>
                  </a:lnTo>
                  <a:lnTo>
                    <a:pt x="417" y="154"/>
                  </a:lnTo>
                  <a:lnTo>
                    <a:pt x="418" y="158"/>
                  </a:lnTo>
                  <a:lnTo>
                    <a:pt x="420" y="160"/>
                  </a:lnTo>
                  <a:lnTo>
                    <a:pt x="423" y="162"/>
                  </a:lnTo>
                  <a:lnTo>
                    <a:pt x="426" y="164"/>
                  </a:lnTo>
                  <a:lnTo>
                    <a:pt x="430" y="164"/>
                  </a:lnTo>
                  <a:lnTo>
                    <a:pt x="436" y="164"/>
                  </a:lnTo>
                  <a:lnTo>
                    <a:pt x="443" y="164"/>
                  </a:lnTo>
                  <a:lnTo>
                    <a:pt x="449" y="163"/>
                  </a:lnTo>
                  <a:lnTo>
                    <a:pt x="449" y="193"/>
                  </a:lnTo>
                  <a:lnTo>
                    <a:pt x="445" y="194"/>
                  </a:lnTo>
                  <a:lnTo>
                    <a:pt x="438" y="194"/>
                  </a:lnTo>
                  <a:lnTo>
                    <a:pt x="422" y="195"/>
                  </a:lnTo>
                  <a:lnTo>
                    <a:pt x="414" y="195"/>
                  </a:lnTo>
                  <a:lnTo>
                    <a:pt x="408" y="194"/>
                  </a:lnTo>
                  <a:lnTo>
                    <a:pt x="397" y="192"/>
                  </a:lnTo>
                  <a:lnTo>
                    <a:pt x="392" y="191"/>
                  </a:lnTo>
                  <a:lnTo>
                    <a:pt x="389" y="189"/>
                  </a:lnTo>
                  <a:lnTo>
                    <a:pt x="385" y="187"/>
                  </a:lnTo>
                  <a:lnTo>
                    <a:pt x="382" y="184"/>
                  </a:lnTo>
                  <a:lnTo>
                    <a:pt x="380" y="182"/>
                  </a:lnTo>
                  <a:lnTo>
                    <a:pt x="378" y="179"/>
                  </a:lnTo>
                  <a:lnTo>
                    <a:pt x="377" y="175"/>
                  </a:lnTo>
                  <a:lnTo>
                    <a:pt x="376" y="171"/>
                  </a:lnTo>
                  <a:lnTo>
                    <a:pt x="375" y="163"/>
                  </a:lnTo>
                  <a:lnTo>
                    <a:pt x="374" y="154"/>
                  </a:lnTo>
                  <a:close/>
                  <a:moveTo>
                    <a:pt x="459" y="175"/>
                  </a:moveTo>
                  <a:lnTo>
                    <a:pt x="476" y="151"/>
                  </a:lnTo>
                  <a:lnTo>
                    <a:pt x="481" y="155"/>
                  </a:lnTo>
                  <a:lnTo>
                    <a:pt x="486" y="159"/>
                  </a:lnTo>
                  <a:lnTo>
                    <a:pt x="489" y="160"/>
                  </a:lnTo>
                  <a:lnTo>
                    <a:pt x="492" y="162"/>
                  </a:lnTo>
                  <a:lnTo>
                    <a:pt x="498" y="164"/>
                  </a:lnTo>
                  <a:lnTo>
                    <a:pt x="505" y="166"/>
                  </a:lnTo>
                  <a:lnTo>
                    <a:pt x="511" y="168"/>
                  </a:lnTo>
                  <a:lnTo>
                    <a:pt x="518" y="169"/>
                  </a:lnTo>
                  <a:lnTo>
                    <a:pt x="524" y="169"/>
                  </a:lnTo>
                  <a:lnTo>
                    <a:pt x="529" y="169"/>
                  </a:lnTo>
                  <a:lnTo>
                    <a:pt x="533" y="168"/>
                  </a:lnTo>
                  <a:lnTo>
                    <a:pt x="537" y="167"/>
                  </a:lnTo>
                  <a:lnTo>
                    <a:pt x="540" y="166"/>
                  </a:lnTo>
                  <a:lnTo>
                    <a:pt x="543" y="164"/>
                  </a:lnTo>
                  <a:lnTo>
                    <a:pt x="545" y="162"/>
                  </a:lnTo>
                  <a:lnTo>
                    <a:pt x="546" y="159"/>
                  </a:lnTo>
                  <a:lnTo>
                    <a:pt x="546" y="156"/>
                  </a:lnTo>
                  <a:lnTo>
                    <a:pt x="546" y="152"/>
                  </a:lnTo>
                  <a:lnTo>
                    <a:pt x="545" y="149"/>
                  </a:lnTo>
                  <a:lnTo>
                    <a:pt x="544" y="148"/>
                  </a:lnTo>
                  <a:lnTo>
                    <a:pt x="543" y="147"/>
                  </a:lnTo>
                  <a:lnTo>
                    <a:pt x="540" y="145"/>
                  </a:lnTo>
                  <a:lnTo>
                    <a:pt x="537" y="143"/>
                  </a:lnTo>
                  <a:lnTo>
                    <a:pt x="532" y="142"/>
                  </a:lnTo>
                  <a:lnTo>
                    <a:pt x="520" y="139"/>
                  </a:lnTo>
                  <a:lnTo>
                    <a:pt x="510" y="137"/>
                  </a:lnTo>
                  <a:lnTo>
                    <a:pt x="500" y="135"/>
                  </a:lnTo>
                  <a:lnTo>
                    <a:pt x="491" y="132"/>
                  </a:lnTo>
                  <a:lnTo>
                    <a:pt x="483" y="128"/>
                  </a:lnTo>
                  <a:lnTo>
                    <a:pt x="479" y="125"/>
                  </a:lnTo>
                  <a:lnTo>
                    <a:pt x="475" y="122"/>
                  </a:lnTo>
                  <a:lnTo>
                    <a:pt x="472" y="119"/>
                  </a:lnTo>
                  <a:lnTo>
                    <a:pt x="470" y="115"/>
                  </a:lnTo>
                  <a:lnTo>
                    <a:pt x="468" y="111"/>
                  </a:lnTo>
                  <a:lnTo>
                    <a:pt x="466" y="106"/>
                  </a:lnTo>
                  <a:lnTo>
                    <a:pt x="465" y="101"/>
                  </a:lnTo>
                  <a:lnTo>
                    <a:pt x="465" y="95"/>
                  </a:lnTo>
                  <a:lnTo>
                    <a:pt x="465" y="90"/>
                  </a:lnTo>
                  <a:lnTo>
                    <a:pt x="466" y="85"/>
                  </a:lnTo>
                  <a:lnTo>
                    <a:pt x="467" y="81"/>
                  </a:lnTo>
                  <a:lnTo>
                    <a:pt x="469" y="76"/>
                  </a:lnTo>
                  <a:lnTo>
                    <a:pt x="471" y="72"/>
                  </a:lnTo>
                  <a:lnTo>
                    <a:pt x="474" y="69"/>
                  </a:lnTo>
                  <a:lnTo>
                    <a:pt x="477" y="66"/>
                  </a:lnTo>
                  <a:lnTo>
                    <a:pt x="481" y="63"/>
                  </a:lnTo>
                  <a:lnTo>
                    <a:pt x="484" y="60"/>
                  </a:lnTo>
                  <a:lnTo>
                    <a:pt x="488" y="58"/>
                  </a:lnTo>
                  <a:lnTo>
                    <a:pt x="493" y="56"/>
                  </a:lnTo>
                  <a:lnTo>
                    <a:pt x="498" y="54"/>
                  </a:lnTo>
                  <a:lnTo>
                    <a:pt x="503" y="53"/>
                  </a:lnTo>
                  <a:lnTo>
                    <a:pt x="508" y="52"/>
                  </a:lnTo>
                  <a:lnTo>
                    <a:pt x="514" y="51"/>
                  </a:lnTo>
                  <a:lnTo>
                    <a:pt x="519" y="51"/>
                  </a:lnTo>
                  <a:lnTo>
                    <a:pt x="529" y="51"/>
                  </a:lnTo>
                  <a:lnTo>
                    <a:pt x="539" y="52"/>
                  </a:lnTo>
                  <a:lnTo>
                    <a:pt x="547" y="54"/>
                  </a:lnTo>
                  <a:lnTo>
                    <a:pt x="555" y="56"/>
                  </a:lnTo>
                  <a:lnTo>
                    <a:pt x="562" y="59"/>
                  </a:lnTo>
                  <a:lnTo>
                    <a:pt x="568" y="62"/>
                  </a:lnTo>
                  <a:lnTo>
                    <a:pt x="575" y="66"/>
                  </a:lnTo>
                  <a:lnTo>
                    <a:pt x="581" y="71"/>
                  </a:lnTo>
                  <a:lnTo>
                    <a:pt x="564" y="94"/>
                  </a:lnTo>
                  <a:lnTo>
                    <a:pt x="559" y="91"/>
                  </a:lnTo>
                  <a:lnTo>
                    <a:pt x="554" y="88"/>
                  </a:lnTo>
                  <a:lnTo>
                    <a:pt x="548" y="85"/>
                  </a:lnTo>
                  <a:lnTo>
                    <a:pt x="543" y="83"/>
                  </a:lnTo>
                  <a:lnTo>
                    <a:pt x="533" y="80"/>
                  </a:lnTo>
                  <a:lnTo>
                    <a:pt x="528" y="79"/>
                  </a:lnTo>
                  <a:lnTo>
                    <a:pt x="523" y="79"/>
                  </a:lnTo>
                  <a:lnTo>
                    <a:pt x="519" y="79"/>
                  </a:lnTo>
                  <a:lnTo>
                    <a:pt x="515" y="80"/>
                  </a:lnTo>
                  <a:lnTo>
                    <a:pt x="512" y="81"/>
                  </a:lnTo>
                  <a:lnTo>
                    <a:pt x="509" y="82"/>
                  </a:lnTo>
                  <a:lnTo>
                    <a:pt x="507" y="84"/>
                  </a:lnTo>
                  <a:lnTo>
                    <a:pt x="505" y="86"/>
                  </a:lnTo>
                  <a:lnTo>
                    <a:pt x="504" y="89"/>
                  </a:lnTo>
                  <a:lnTo>
                    <a:pt x="504" y="91"/>
                  </a:lnTo>
                  <a:lnTo>
                    <a:pt x="504" y="94"/>
                  </a:lnTo>
                  <a:lnTo>
                    <a:pt x="506" y="97"/>
                  </a:lnTo>
                  <a:lnTo>
                    <a:pt x="507" y="99"/>
                  </a:lnTo>
                  <a:lnTo>
                    <a:pt x="510" y="101"/>
                  </a:lnTo>
                  <a:lnTo>
                    <a:pt x="514" y="103"/>
                  </a:lnTo>
                  <a:lnTo>
                    <a:pt x="518" y="104"/>
                  </a:lnTo>
                  <a:lnTo>
                    <a:pt x="529" y="106"/>
                  </a:lnTo>
                  <a:lnTo>
                    <a:pt x="539" y="108"/>
                  </a:lnTo>
                  <a:lnTo>
                    <a:pt x="549" y="111"/>
                  </a:lnTo>
                  <a:lnTo>
                    <a:pt x="554" y="112"/>
                  </a:lnTo>
                  <a:lnTo>
                    <a:pt x="559" y="114"/>
                  </a:lnTo>
                  <a:lnTo>
                    <a:pt x="563" y="115"/>
                  </a:lnTo>
                  <a:lnTo>
                    <a:pt x="568" y="118"/>
                  </a:lnTo>
                  <a:lnTo>
                    <a:pt x="571" y="120"/>
                  </a:lnTo>
                  <a:lnTo>
                    <a:pt x="575" y="123"/>
                  </a:lnTo>
                  <a:lnTo>
                    <a:pt x="578" y="126"/>
                  </a:lnTo>
                  <a:lnTo>
                    <a:pt x="581" y="130"/>
                  </a:lnTo>
                  <a:lnTo>
                    <a:pt x="583" y="134"/>
                  </a:lnTo>
                  <a:lnTo>
                    <a:pt x="584" y="138"/>
                  </a:lnTo>
                  <a:lnTo>
                    <a:pt x="585" y="143"/>
                  </a:lnTo>
                  <a:lnTo>
                    <a:pt x="585" y="149"/>
                  </a:lnTo>
                  <a:lnTo>
                    <a:pt x="585" y="155"/>
                  </a:lnTo>
                  <a:lnTo>
                    <a:pt x="584" y="161"/>
                  </a:lnTo>
                  <a:lnTo>
                    <a:pt x="583" y="166"/>
                  </a:lnTo>
                  <a:lnTo>
                    <a:pt x="580" y="171"/>
                  </a:lnTo>
                  <a:lnTo>
                    <a:pt x="578" y="175"/>
                  </a:lnTo>
                  <a:lnTo>
                    <a:pt x="576" y="177"/>
                  </a:lnTo>
                  <a:lnTo>
                    <a:pt x="575" y="179"/>
                  </a:lnTo>
                  <a:lnTo>
                    <a:pt x="571" y="182"/>
                  </a:lnTo>
                  <a:lnTo>
                    <a:pt x="567" y="185"/>
                  </a:lnTo>
                  <a:lnTo>
                    <a:pt x="562" y="188"/>
                  </a:lnTo>
                  <a:lnTo>
                    <a:pt x="558" y="190"/>
                  </a:lnTo>
                  <a:lnTo>
                    <a:pt x="553" y="192"/>
                  </a:lnTo>
                  <a:lnTo>
                    <a:pt x="547" y="194"/>
                  </a:lnTo>
                  <a:lnTo>
                    <a:pt x="542" y="195"/>
                  </a:lnTo>
                  <a:lnTo>
                    <a:pt x="536" y="196"/>
                  </a:lnTo>
                  <a:lnTo>
                    <a:pt x="530" y="196"/>
                  </a:lnTo>
                  <a:lnTo>
                    <a:pt x="524" y="196"/>
                  </a:lnTo>
                  <a:lnTo>
                    <a:pt x="513" y="196"/>
                  </a:lnTo>
                  <a:lnTo>
                    <a:pt x="503" y="195"/>
                  </a:lnTo>
                  <a:lnTo>
                    <a:pt x="494" y="193"/>
                  </a:lnTo>
                  <a:lnTo>
                    <a:pt x="485" y="190"/>
                  </a:lnTo>
                  <a:lnTo>
                    <a:pt x="478" y="187"/>
                  </a:lnTo>
                  <a:lnTo>
                    <a:pt x="471" y="183"/>
                  </a:lnTo>
                  <a:lnTo>
                    <a:pt x="464" y="179"/>
                  </a:lnTo>
                  <a:lnTo>
                    <a:pt x="459" y="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6827255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Tissue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6" name="Freeform 25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55650" y="2415381"/>
            <a:ext cx="5938699" cy="314848"/>
            <a:chOff x="755650" y="2415381"/>
            <a:chExt cx="5938699" cy="314848"/>
          </a:xfrm>
        </p:grpSpPr>
        <p:sp>
          <p:nvSpPr>
            <p:cNvPr id="10" name="Freeform 13"/>
            <p:cNvSpPr>
              <a:spLocks noEditPoints="1"/>
            </p:cNvSpPr>
            <p:nvPr userDrawn="1"/>
          </p:nvSpPr>
          <p:spPr bwMode="auto">
            <a:xfrm>
              <a:off x="755650" y="2415381"/>
              <a:ext cx="3287713" cy="312738"/>
            </a:xfrm>
            <a:custGeom>
              <a:avLst/>
              <a:gdLst>
                <a:gd name="T0" fmla="*/ 2016 w 2071"/>
                <a:gd name="T1" fmla="*/ 5 h 197"/>
                <a:gd name="T2" fmla="*/ 2041 w 2071"/>
                <a:gd name="T3" fmla="*/ 38 h 197"/>
                <a:gd name="T4" fmla="*/ 157 w 2071"/>
                <a:gd name="T5" fmla="*/ 194 h 197"/>
                <a:gd name="T6" fmla="*/ 282 w 2071"/>
                <a:gd name="T7" fmla="*/ 130 h 197"/>
                <a:gd name="T8" fmla="*/ 281 w 2071"/>
                <a:gd name="T9" fmla="*/ 164 h 197"/>
                <a:gd name="T10" fmla="*/ 242 w 2071"/>
                <a:gd name="T11" fmla="*/ 118 h 197"/>
                <a:gd name="T12" fmla="*/ 278 w 2071"/>
                <a:gd name="T13" fmla="*/ 84 h 197"/>
                <a:gd name="T14" fmla="*/ 278 w 2071"/>
                <a:gd name="T15" fmla="*/ 52 h 197"/>
                <a:gd name="T16" fmla="*/ 344 w 2071"/>
                <a:gd name="T17" fmla="*/ 100 h 197"/>
                <a:gd name="T18" fmla="*/ 288 w 2071"/>
                <a:gd name="T19" fmla="*/ 187 h 197"/>
                <a:gd name="T20" fmla="*/ 216 w 2071"/>
                <a:gd name="T21" fmla="*/ 171 h 197"/>
                <a:gd name="T22" fmla="*/ 364 w 2071"/>
                <a:gd name="T23" fmla="*/ 194 h 197"/>
                <a:gd name="T24" fmla="*/ 545 w 2071"/>
                <a:gd name="T25" fmla="*/ 89 h 197"/>
                <a:gd name="T26" fmla="*/ 517 w 2071"/>
                <a:gd name="T27" fmla="*/ 68 h 197"/>
                <a:gd name="T28" fmla="*/ 610 w 2071"/>
                <a:gd name="T29" fmla="*/ 72 h 197"/>
                <a:gd name="T30" fmla="*/ 555 w 2071"/>
                <a:gd name="T31" fmla="*/ 166 h 197"/>
                <a:gd name="T32" fmla="*/ 597 w 2071"/>
                <a:gd name="T33" fmla="*/ 192 h 197"/>
                <a:gd name="T34" fmla="*/ 502 w 2071"/>
                <a:gd name="T35" fmla="*/ 165 h 197"/>
                <a:gd name="T36" fmla="*/ 755 w 2071"/>
                <a:gd name="T37" fmla="*/ 85 h 197"/>
                <a:gd name="T38" fmla="*/ 761 w 2071"/>
                <a:gd name="T39" fmla="*/ 196 h 197"/>
                <a:gd name="T40" fmla="*/ 849 w 2071"/>
                <a:gd name="T41" fmla="*/ 1 h 197"/>
                <a:gd name="T42" fmla="*/ 924 w 2071"/>
                <a:gd name="T43" fmla="*/ 59 h 197"/>
                <a:gd name="T44" fmla="*/ 892 w 2071"/>
                <a:gd name="T45" fmla="*/ 92 h 197"/>
                <a:gd name="T46" fmla="*/ 1040 w 2071"/>
                <a:gd name="T47" fmla="*/ 89 h 197"/>
                <a:gd name="T48" fmla="*/ 994 w 2071"/>
                <a:gd name="T49" fmla="*/ 111 h 197"/>
                <a:gd name="T50" fmla="*/ 1004 w 2071"/>
                <a:gd name="T51" fmla="*/ 54 h 197"/>
                <a:gd name="T52" fmla="*/ 1084 w 2071"/>
                <a:gd name="T53" fmla="*/ 108 h 197"/>
                <a:gd name="T54" fmla="*/ 1043 w 2071"/>
                <a:gd name="T55" fmla="*/ 165 h 197"/>
                <a:gd name="T56" fmla="*/ 1022 w 2071"/>
                <a:gd name="T57" fmla="*/ 197 h 197"/>
                <a:gd name="T58" fmla="*/ 951 w 2071"/>
                <a:gd name="T59" fmla="*/ 125 h 197"/>
                <a:gd name="T60" fmla="*/ 1265 w 2071"/>
                <a:gd name="T61" fmla="*/ 54 h 197"/>
                <a:gd name="T62" fmla="*/ 1334 w 2071"/>
                <a:gd name="T63" fmla="*/ 52 h 197"/>
                <a:gd name="T64" fmla="*/ 1375 w 2071"/>
                <a:gd name="T65" fmla="*/ 194 h 197"/>
                <a:gd name="T66" fmla="*/ 1290 w 2071"/>
                <a:gd name="T67" fmla="*/ 101 h 197"/>
                <a:gd name="T68" fmla="*/ 1211 w 2071"/>
                <a:gd name="T69" fmla="*/ 95 h 197"/>
                <a:gd name="T70" fmla="*/ 1448 w 2071"/>
                <a:gd name="T71" fmla="*/ 84 h 197"/>
                <a:gd name="T72" fmla="*/ 1431 w 2071"/>
                <a:gd name="T73" fmla="*/ 152 h 197"/>
                <a:gd name="T74" fmla="*/ 1480 w 2071"/>
                <a:gd name="T75" fmla="*/ 150 h 197"/>
                <a:gd name="T76" fmla="*/ 1417 w 2071"/>
                <a:gd name="T77" fmla="*/ 61 h 197"/>
                <a:gd name="T78" fmla="*/ 1513 w 2071"/>
                <a:gd name="T79" fmla="*/ 78 h 197"/>
                <a:gd name="T80" fmla="*/ 1498 w 2071"/>
                <a:gd name="T81" fmla="*/ 185 h 197"/>
                <a:gd name="T82" fmla="*/ 1402 w 2071"/>
                <a:gd name="T83" fmla="*/ 177 h 197"/>
                <a:gd name="T84" fmla="*/ 1587 w 2071"/>
                <a:gd name="T85" fmla="*/ 169 h 197"/>
                <a:gd name="T86" fmla="*/ 1612 w 2071"/>
                <a:gd name="T87" fmla="*/ 144 h 197"/>
                <a:gd name="T88" fmla="*/ 1542 w 2071"/>
                <a:gd name="T89" fmla="*/ 86 h 197"/>
                <a:gd name="T90" fmla="*/ 1614 w 2071"/>
                <a:gd name="T91" fmla="*/ 53 h 197"/>
                <a:gd name="T92" fmla="*/ 1591 w 2071"/>
                <a:gd name="T93" fmla="*/ 81 h 197"/>
                <a:gd name="T94" fmla="*/ 1630 w 2071"/>
                <a:gd name="T95" fmla="*/ 113 h 197"/>
                <a:gd name="T96" fmla="*/ 1653 w 2071"/>
                <a:gd name="T97" fmla="*/ 176 h 197"/>
                <a:gd name="T98" fmla="*/ 1561 w 2071"/>
                <a:gd name="T99" fmla="*/ 191 h 197"/>
                <a:gd name="T100" fmla="*/ 1732 w 2071"/>
                <a:gd name="T101" fmla="*/ 146 h 197"/>
                <a:gd name="T102" fmla="*/ 1730 w 2071"/>
                <a:gd name="T103" fmla="*/ 196 h 197"/>
                <a:gd name="T104" fmla="*/ 1926 w 2071"/>
                <a:gd name="T105" fmla="*/ 101 h 197"/>
                <a:gd name="T106" fmla="*/ 1876 w 2071"/>
                <a:gd name="T107" fmla="*/ 101 h 197"/>
                <a:gd name="T108" fmla="*/ 1897 w 2071"/>
                <a:gd name="T109" fmla="*/ 167 h 197"/>
                <a:gd name="T110" fmla="*/ 1831 w 2071"/>
                <a:gd name="T111" fmla="*/ 106 h 197"/>
                <a:gd name="T112" fmla="*/ 1907 w 2071"/>
                <a:gd name="T113" fmla="*/ 52 h 197"/>
                <a:gd name="T114" fmla="*/ 1972 w 2071"/>
                <a:gd name="T115" fmla="*/ 134 h 197"/>
                <a:gd name="T116" fmla="*/ 1901 w 2071"/>
                <a:gd name="T117" fmla="*/ 197 h 197"/>
                <a:gd name="T118" fmla="*/ 1829 w 2071"/>
                <a:gd name="T119" fmla="*/ 12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1" h="197">
                  <a:moveTo>
                    <a:pt x="1997" y="194"/>
                  </a:moveTo>
                  <a:lnTo>
                    <a:pt x="1997" y="85"/>
                  </a:lnTo>
                  <a:lnTo>
                    <a:pt x="1974" y="85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5"/>
                  </a:lnTo>
                  <a:lnTo>
                    <a:pt x="1997" y="41"/>
                  </a:lnTo>
                  <a:lnTo>
                    <a:pt x="1998" y="36"/>
                  </a:lnTo>
                  <a:lnTo>
                    <a:pt x="1999" y="28"/>
                  </a:lnTo>
                  <a:lnTo>
                    <a:pt x="2000" y="24"/>
                  </a:lnTo>
                  <a:lnTo>
                    <a:pt x="2002" y="20"/>
                  </a:lnTo>
                  <a:lnTo>
                    <a:pt x="2003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5"/>
                  </a:lnTo>
                  <a:lnTo>
                    <a:pt x="2021" y="3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0" y="0"/>
                  </a:lnTo>
                  <a:lnTo>
                    <a:pt x="2071" y="1"/>
                  </a:lnTo>
                  <a:lnTo>
                    <a:pt x="2071" y="31"/>
                  </a:lnTo>
                  <a:lnTo>
                    <a:pt x="2066" y="30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0"/>
                  </a:lnTo>
                  <a:lnTo>
                    <a:pt x="2048" y="31"/>
                  </a:lnTo>
                  <a:lnTo>
                    <a:pt x="2045" y="32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39" y="41"/>
                  </a:lnTo>
                  <a:lnTo>
                    <a:pt x="2039" y="46"/>
                  </a:lnTo>
                  <a:lnTo>
                    <a:pt x="2039" y="55"/>
                  </a:lnTo>
                  <a:lnTo>
                    <a:pt x="2069" y="55"/>
                  </a:lnTo>
                  <a:lnTo>
                    <a:pt x="2069" y="85"/>
                  </a:lnTo>
                  <a:lnTo>
                    <a:pt x="2039" y="85"/>
                  </a:lnTo>
                  <a:lnTo>
                    <a:pt x="2039" y="194"/>
                  </a:lnTo>
                  <a:lnTo>
                    <a:pt x="1997" y="194"/>
                  </a:lnTo>
                  <a:close/>
                  <a:moveTo>
                    <a:pt x="0" y="194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3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6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8"/>
                  </a:lnTo>
                  <a:lnTo>
                    <a:pt x="282" y="130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7"/>
                  </a:lnTo>
                  <a:lnTo>
                    <a:pt x="256" y="151"/>
                  </a:lnTo>
                  <a:lnTo>
                    <a:pt x="256" y="155"/>
                  </a:lnTo>
                  <a:lnTo>
                    <a:pt x="257" y="157"/>
                  </a:lnTo>
                  <a:lnTo>
                    <a:pt x="258" y="160"/>
                  </a:lnTo>
                  <a:lnTo>
                    <a:pt x="260" y="161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6" y="164"/>
                  </a:lnTo>
                  <a:lnTo>
                    <a:pt x="281" y="164"/>
                  </a:lnTo>
                  <a:lnTo>
                    <a:pt x="286" y="163"/>
                  </a:lnTo>
                  <a:lnTo>
                    <a:pt x="290" y="161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5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7"/>
                  </a:lnTo>
                  <a:lnTo>
                    <a:pt x="218" y="142"/>
                  </a:lnTo>
                  <a:lnTo>
                    <a:pt x="220" y="137"/>
                  </a:lnTo>
                  <a:lnTo>
                    <a:pt x="223" y="133"/>
                  </a:lnTo>
                  <a:lnTo>
                    <a:pt x="226" y="128"/>
                  </a:lnTo>
                  <a:lnTo>
                    <a:pt x="231" y="125"/>
                  </a:lnTo>
                  <a:lnTo>
                    <a:pt x="236" y="121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5" y="112"/>
                  </a:lnTo>
                  <a:lnTo>
                    <a:pt x="263" y="110"/>
                  </a:lnTo>
                  <a:lnTo>
                    <a:pt x="272" y="108"/>
                  </a:lnTo>
                  <a:lnTo>
                    <a:pt x="282" y="106"/>
                  </a:lnTo>
                  <a:lnTo>
                    <a:pt x="303" y="104"/>
                  </a:lnTo>
                  <a:lnTo>
                    <a:pt x="303" y="100"/>
                  </a:lnTo>
                  <a:lnTo>
                    <a:pt x="303" y="97"/>
                  </a:lnTo>
                  <a:lnTo>
                    <a:pt x="302" y="93"/>
                  </a:lnTo>
                  <a:lnTo>
                    <a:pt x="301" y="91"/>
                  </a:lnTo>
                  <a:lnTo>
                    <a:pt x="299" y="88"/>
                  </a:lnTo>
                  <a:lnTo>
                    <a:pt x="296" y="86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4"/>
                  </a:lnTo>
                  <a:lnTo>
                    <a:pt x="271" y="85"/>
                  </a:lnTo>
                  <a:lnTo>
                    <a:pt x="265" y="86"/>
                  </a:lnTo>
                  <a:lnTo>
                    <a:pt x="259" y="89"/>
                  </a:lnTo>
                  <a:lnTo>
                    <a:pt x="254" y="91"/>
                  </a:lnTo>
                  <a:lnTo>
                    <a:pt x="249" y="94"/>
                  </a:lnTo>
                  <a:lnTo>
                    <a:pt x="243" y="97"/>
                  </a:lnTo>
                  <a:lnTo>
                    <a:pt x="238" y="101"/>
                  </a:lnTo>
                  <a:lnTo>
                    <a:pt x="221" y="77"/>
                  </a:lnTo>
                  <a:lnTo>
                    <a:pt x="226" y="72"/>
                  </a:lnTo>
                  <a:lnTo>
                    <a:pt x="233" y="68"/>
                  </a:lnTo>
                  <a:lnTo>
                    <a:pt x="240" y="63"/>
                  </a:lnTo>
                  <a:lnTo>
                    <a:pt x="248" y="60"/>
                  </a:lnTo>
                  <a:lnTo>
                    <a:pt x="257" y="56"/>
                  </a:lnTo>
                  <a:lnTo>
                    <a:pt x="267" y="54"/>
                  </a:lnTo>
                  <a:lnTo>
                    <a:pt x="272" y="53"/>
                  </a:lnTo>
                  <a:lnTo>
                    <a:pt x="278" y="52"/>
                  </a:lnTo>
                  <a:lnTo>
                    <a:pt x="290" y="52"/>
                  </a:lnTo>
                  <a:lnTo>
                    <a:pt x="297" y="52"/>
                  </a:lnTo>
                  <a:lnTo>
                    <a:pt x="304" y="53"/>
                  </a:lnTo>
                  <a:lnTo>
                    <a:pt x="309" y="54"/>
                  </a:lnTo>
                  <a:lnTo>
                    <a:pt x="315" y="55"/>
                  </a:lnTo>
                  <a:lnTo>
                    <a:pt x="320" y="57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69"/>
                  </a:lnTo>
                  <a:lnTo>
                    <a:pt x="337" y="74"/>
                  </a:lnTo>
                  <a:lnTo>
                    <a:pt x="339" y="78"/>
                  </a:lnTo>
                  <a:lnTo>
                    <a:pt x="341" y="83"/>
                  </a:lnTo>
                  <a:lnTo>
                    <a:pt x="342" y="88"/>
                  </a:lnTo>
                  <a:lnTo>
                    <a:pt x="343" y="94"/>
                  </a:lnTo>
                  <a:lnTo>
                    <a:pt x="344" y="100"/>
                  </a:lnTo>
                  <a:lnTo>
                    <a:pt x="344" y="107"/>
                  </a:lnTo>
                  <a:lnTo>
                    <a:pt x="344" y="160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8"/>
                  </a:lnTo>
                  <a:lnTo>
                    <a:pt x="348" y="194"/>
                  </a:lnTo>
                  <a:lnTo>
                    <a:pt x="306" y="194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79"/>
                  </a:lnTo>
                  <a:lnTo>
                    <a:pt x="293" y="183"/>
                  </a:lnTo>
                  <a:lnTo>
                    <a:pt x="290" y="185"/>
                  </a:lnTo>
                  <a:lnTo>
                    <a:pt x="288" y="187"/>
                  </a:lnTo>
                  <a:lnTo>
                    <a:pt x="282" y="191"/>
                  </a:lnTo>
                  <a:lnTo>
                    <a:pt x="276" y="193"/>
                  </a:lnTo>
                  <a:lnTo>
                    <a:pt x="269" y="195"/>
                  </a:lnTo>
                  <a:lnTo>
                    <a:pt x="262" y="196"/>
                  </a:lnTo>
                  <a:lnTo>
                    <a:pt x="254" y="196"/>
                  </a:lnTo>
                  <a:lnTo>
                    <a:pt x="247" y="196"/>
                  </a:lnTo>
                  <a:lnTo>
                    <a:pt x="243" y="195"/>
                  </a:lnTo>
                  <a:lnTo>
                    <a:pt x="239" y="194"/>
                  </a:lnTo>
                  <a:lnTo>
                    <a:pt x="236" y="192"/>
                  </a:lnTo>
                  <a:lnTo>
                    <a:pt x="232" y="191"/>
                  </a:lnTo>
                  <a:lnTo>
                    <a:pt x="226" y="186"/>
                  </a:lnTo>
                  <a:lnTo>
                    <a:pt x="224" y="184"/>
                  </a:lnTo>
                  <a:lnTo>
                    <a:pt x="222" y="181"/>
                  </a:lnTo>
                  <a:lnTo>
                    <a:pt x="220" y="178"/>
                  </a:lnTo>
                  <a:lnTo>
                    <a:pt x="218" y="175"/>
                  </a:lnTo>
                  <a:lnTo>
                    <a:pt x="216" y="171"/>
                  </a:lnTo>
                  <a:lnTo>
                    <a:pt x="215" y="167"/>
                  </a:lnTo>
                  <a:lnTo>
                    <a:pt x="215" y="163"/>
                  </a:lnTo>
                  <a:lnTo>
                    <a:pt x="215" y="159"/>
                  </a:lnTo>
                  <a:close/>
                  <a:moveTo>
                    <a:pt x="364" y="194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4"/>
                  </a:lnTo>
                  <a:lnTo>
                    <a:pt x="454" y="194"/>
                  </a:lnTo>
                  <a:lnTo>
                    <a:pt x="423" y="137"/>
                  </a:lnTo>
                  <a:lnTo>
                    <a:pt x="406" y="157"/>
                  </a:lnTo>
                  <a:lnTo>
                    <a:pt x="406" y="194"/>
                  </a:lnTo>
                  <a:lnTo>
                    <a:pt x="364" y="194"/>
                  </a:lnTo>
                  <a:close/>
                  <a:moveTo>
                    <a:pt x="589" y="111"/>
                  </a:moveTo>
                  <a:lnTo>
                    <a:pt x="588" y="104"/>
                  </a:lnTo>
                  <a:lnTo>
                    <a:pt x="587" y="98"/>
                  </a:lnTo>
                  <a:lnTo>
                    <a:pt x="584" y="93"/>
                  </a:lnTo>
                  <a:lnTo>
                    <a:pt x="581" y="89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5" y="85"/>
                  </a:lnTo>
                  <a:lnTo>
                    <a:pt x="573" y="84"/>
                  </a:lnTo>
                  <a:lnTo>
                    <a:pt x="568" y="82"/>
                  </a:lnTo>
                  <a:lnTo>
                    <a:pt x="563" y="82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4"/>
                  </a:lnTo>
                  <a:lnTo>
                    <a:pt x="536" y="107"/>
                  </a:lnTo>
                  <a:lnTo>
                    <a:pt x="535" y="111"/>
                  </a:lnTo>
                  <a:lnTo>
                    <a:pt x="589" y="111"/>
                  </a:lnTo>
                  <a:close/>
                  <a:moveTo>
                    <a:pt x="493" y="125"/>
                  </a:moveTo>
                  <a:lnTo>
                    <a:pt x="493" y="115"/>
                  </a:lnTo>
                  <a:lnTo>
                    <a:pt x="495" y="106"/>
                  </a:lnTo>
                  <a:lnTo>
                    <a:pt x="497" y="98"/>
                  </a:lnTo>
                  <a:lnTo>
                    <a:pt x="500" y="90"/>
                  </a:lnTo>
                  <a:lnTo>
                    <a:pt x="503" y="84"/>
                  </a:lnTo>
                  <a:lnTo>
                    <a:pt x="507" y="78"/>
                  </a:lnTo>
                  <a:lnTo>
                    <a:pt x="512" y="73"/>
                  </a:lnTo>
                  <a:lnTo>
                    <a:pt x="515" y="70"/>
                  </a:lnTo>
                  <a:lnTo>
                    <a:pt x="517" y="68"/>
                  </a:lnTo>
                  <a:lnTo>
                    <a:pt x="522" y="64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4"/>
                  </a:lnTo>
                  <a:lnTo>
                    <a:pt x="552" y="53"/>
                  </a:lnTo>
                  <a:lnTo>
                    <a:pt x="557" y="52"/>
                  </a:lnTo>
                  <a:lnTo>
                    <a:pt x="563" y="52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5"/>
                  </a:lnTo>
                  <a:lnTo>
                    <a:pt x="591" y="57"/>
                  </a:lnTo>
                  <a:lnTo>
                    <a:pt x="596" y="60"/>
                  </a:lnTo>
                  <a:lnTo>
                    <a:pt x="601" y="63"/>
                  </a:lnTo>
                  <a:lnTo>
                    <a:pt x="606" y="67"/>
                  </a:lnTo>
                  <a:lnTo>
                    <a:pt x="610" y="72"/>
                  </a:lnTo>
                  <a:lnTo>
                    <a:pt x="614" y="77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99"/>
                  </a:lnTo>
                  <a:lnTo>
                    <a:pt x="625" y="108"/>
                  </a:lnTo>
                  <a:lnTo>
                    <a:pt x="627" y="118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7"/>
                  </a:lnTo>
                  <a:lnTo>
                    <a:pt x="538" y="151"/>
                  </a:lnTo>
                  <a:lnTo>
                    <a:pt x="541" y="156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6"/>
                  </a:lnTo>
                  <a:lnTo>
                    <a:pt x="561" y="167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6"/>
                  </a:lnTo>
                  <a:lnTo>
                    <a:pt x="585" y="165"/>
                  </a:lnTo>
                  <a:lnTo>
                    <a:pt x="590" y="163"/>
                  </a:lnTo>
                  <a:lnTo>
                    <a:pt x="596" y="160"/>
                  </a:lnTo>
                  <a:lnTo>
                    <a:pt x="600" y="157"/>
                  </a:lnTo>
                  <a:lnTo>
                    <a:pt x="605" y="154"/>
                  </a:lnTo>
                  <a:lnTo>
                    <a:pt x="607" y="153"/>
                  </a:lnTo>
                  <a:lnTo>
                    <a:pt x="608" y="151"/>
                  </a:lnTo>
                  <a:lnTo>
                    <a:pt x="625" y="176"/>
                  </a:lnTo>
                  <a:lnTo>
                    <a:pt x="618" y="181"/>
                  </a:lnTo>
                  <a:lnTo>
                    <a:pt x="612" y="185"/>
                  </a:lnTo>
                  <a:lnTo>
                    <a:pt x="605" y="189"/>
                  </a:lnTo>
                  <a:lnTo>
                    <a:pt x="597" y="192"/>
                  </a:lnTo>
                  <a:lnTo>
                    <a:pt x="594" y="193"/>
                  </a:lnTo>
                  <a:lnTo>
                    <a:pt x="590" y="194"/>
                  </a:lnTo>
                  <a:lnTo>
                    <a:pt x="581" y="196"/>
                  </a:lnTo>
                  <a:lnTo>
                    <a:pt x="573" y="197"/>
                  </a:lnTo>
                  <a:lnTo>
                    <a:pt x="564" y="197"/>
                  </a:lnTo>
                  <a:lnTo>
                    <a:pt x="557" y="197"/>
                  </a:lnTo>
                  <a:lnTo>
                    <a:pt x="551" y="196"/>
                  </a:lnTo>
                  <a:lnTo>
                    <a:pt x="544" y="195"/>
                  </a:lnTo>
                  <a:lnTo>
                    <a:pt x="538" y="193"/>
                  </a:lnTo>
                  <a:lnTo>
                    <a:pt x="531" y="191"/>
                  </a:lnTo>
                  <a:lnTo>
                    <a:pt x="525" y="188"/>
                  </a:lnTo>
                  <a:lnTo>
                    <a:pt x="520" y="185"/>
                  </a:lnTo>
                  <a:lnTo>
                    <a:pt x="515" y="181"/>
                  </a:lnTo>
                  <a:lnTo>
                    <a:pt x="510" y="177"/>
                  </a:lnTo>
                  <a:lnTo>
                    <a:pt x="506" y="171"/>
                  </a:lnTo>
                  <a:lnTo>
                    <a:pt x="502" y="165"/>
                  </a:lnTo>
                  <a:lnTo>
                    <a:pt x="499" y="159"/>
                  </a:lnTo>
                  <a:lnTo>
                    <a:pt x="496" y="151"/>
                  </a:lnTo>
                  <a:lnTo>
                    <a:pt x="494" y="143"/>
                  </a:lnTo>
                  <a:lnTo>
                    <a:pt x="493" y="134"/>
                  </a:lnTo>
                  <a:lnTo>
                    <a:pt x="493" y="125"/>
                  </a:lnTo>
                  <a:close/>
                  <a:moveTo>
                    <a:pt x="713" y="155"/>
                  </a:moveTo>
                  <a:lnTo>
                    <a:pt x="713" y="85"/>
                  </a:lnTo>
                  <a:lnTo>
                    <a:pt x="690" y="85"/>
                  </a:lnTo>
                  <a:lnTo>
                    <a:pt x="690" y="55"/>
                  </a:lnTo>
                  <a:lnTo>
                    <a:pt x="713" y="55"/>
                  </a:lnTo>
                  <a:lnTo>
                    <a:pt x="713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2" y="55"/>
                  </a:lnTo>
                  <a:lnTo>
                    <a:pt x="792" y="85"/>
                  </a:lnTo>
                  <a:lnTo>
                    <a:pt x="755" y="85"/>
                  </a:lnTo>
                  <a:lnTo>
                    <a:pt x="755" y="146"/>
                  </a:lnTo>
                  <a:lnTo>
                    <a:pt x="756" y="151"/>
                  </a:lnTo>
                  <a:lnTo>
                    <a:pt x="756" y="153"/>
                  </a:lnTo>
                  <a:lnTo>
                    <a:pt x="756" y="155"/>
                  </a:lnTo>
                  <a:lnTo>
                    <a:pt x="757" y="159"/>
                  </a:lnTo>
                  <a:lnTo>
                    <a:pt x="759" y="161"/>
                  </a:lnTo>
                  <a:lnTo>
                    <a:pt x="762" y="163"/>
                  </a:lnTo>
                  <a:lnTo>
                    <a:pt x="765" y="165"/>
                  </a:lnTo>
                  <a:lnTo>
                    <a:pt x="769" y="165"/>
                  </a:lnTo>
                  <a:lnTo>
                    <a:pt x="775" y="165"/>
                  </a:lnTo>
                  <a:lnTo>
                    <a:pt x="782" y="165"/>
                  </a:lnTo>
                  <a:lnTo>
                    <a:pt x="789" y="164"/>
                  </a:lnTo>
                  <a:lnTo>
                    <a:pt x="789" y="194"/>
                  </a:lnTo>
                  <a:lnTo>
                    <a:pt x="784" y="195"/>
                  </a:lnTo>
                  <a:lnTo>
                    <a:pt x="777" y="195"/>
                  </a:lnTo>
                  <a:lnTo>
                    <a:pt x="761" y="196"/>
                  </a:lnTo>
                  <a:lnTo>
                    <a:pt x="753" y="196"/>
                  </a:lnTo>
                  <a:lnTo>
                    <a:pt x="747" y="195"/>
                  </a:lnTo>
                  <a:lnTo>
                    <a:pt x="736" y="193"/>
                  </a:lnTo>
                  <a:lnTo>
                    <a:pt x="731" y="192"/>
                  </a:lnTo>
                  <a:lnTo>
                    <a:pt x="728" y="190"/>
                  </a:lnTo>
                  <a:lnTo>
                    <a:pt x="724" y="188"/>
                  </a:lnTo>
                  <a:lnTo>
                    <a:pt x="722" y="185"/>
                  </a:lnTo>
                  <a:lnTo>
                    <a:pt x="719" y="183"/>
                  </a:lnTo>
                  <a:lnTo>
                    <a:pt x="718" y="180"/>
                  </a:lnTo>
                  <a:lnTo>
                    <a:pt x="716" y="176"/>
                  </a:lnTo>
                  <a:lnTo>
                    <a:pt x="715" y="172"/>
                  </a:lnTo>
                  <a:lnTo>
                    <a:pt x="714" y="164"/>
                  </a:lnTo>
                  <a:lnTo>
                    <a:pt x="713" y="155"/>
                  </a:lnTo>
                  <a:close/>
                  <a:moveTo>
                    <a:pt x="807" y="194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2" y="73"/>
                  </a:lnTo>
                  <a:lnTo>
                    <a:pt x="857" y="68"/>
                  </a:lnTo>
                  <a:lnTo>
                    <a:pt x="861" y="64"/>
                  </a:lnTo>
                  <a:lnTo>
                    <a:pt x="864" y="62"/>
                  </a:lnTo>
                  <a:lnTo>
                    <a:pt x="867" y="60"/>
                  </a:lnTo>
                  <a:lnTo>
                    <a:pt x="873" y="57"/>
                  </a:lnTo>
                  <a:lnTo>
                    <a:pt x="880" y="54"/>
                  </a:lnTo>
                  <a:lnTo>
                    <a:pt x="888" y="53"/>
                  </a:lnTo>
                  <a:lnTo>
                    <a:pt x="893" y="52"/>
                  </a:lnTo>
                  <a:lnTo>
                    <a:pt x="897" y="52"/>
                  </a:lnTo>
                  <a:lnTo>
                    <a:pt x="906" y="52"/>
                  </a:lnTo>
                  <a:lnTo>
                    <a:pt x="914" y="54"/>
                  </a:lnTo>
                  <a:lnTo>
                    <a:pt x="917" y="56"/>
                  </a:lnTo>
                  <a:lnTo>
                    <a:pt x="920" y="57"/>
                  </a:lnTo>
                  <a:lnTo>
                    <a:pt x="924" y="59"/>
                  </a:lnTo>
                  <a:lnTo>
                    <a:pt x="926" y="61"/>
                  </a:lnTo>
                  <a:lnTo>
                    <a:pt x="929" y="64"/>
                  </a:lnTo>
                  <a:lnTo>
                    <a:pt x="931" y="67"/>
                  </a:lnTo>
                  <a:lnTo>
                    <a:pt x="933" y="70"/>
                  </a:lnTo>
                  <a:lnTo>
                    <a:pt x="935" y="74"/>
                  </a:lnTo>
                  <a:lnTo>
                    <a:pt x="936" y="78"/>
                  </a:lnTo>
                  <a:lnTo>
                    <a:pt x="937" y="82"/>
                  </a:lnTo>
                  <a:lnTo>
                    <a:pt x="938" y="87"/>
                  </a:lnTo>
                  <a:lnTo>
                    <a:pt x="938" y="92"/>
                  </a:lnTo>
                  <a:lnTo>
                    <a:pt x="938" y="194"/>
                  </a:lnTo>
                  <a:lnTo>
                    <a:pt x="896" y="194"/>
                  </a:lnTo>
                  <a:lnTo>
                    <a:pt x="896" y="106"/>
                  </a:lnTo>
                  <a:lnTo>
                    <a:pt x="896" y="101"/>
                  </a:lnTo>
                  <a:lnTo>
                    <a:pt x="895" y="98"/>
                  </a:lnTo>
                  <a:lnTo>
                    <a:pt x="894" y="94"/>
                  </a:lnTo>
                  <a:lnTo>
                    <a:pt x="892" y="92"/>
                  </a:lnTo>
                  <a:lnTo>
                    <a:pt x="890" y="89"/>
                  </a:lnTo>
                  <a:lnTo>
                    <a:pt x="887" y="88"/>
                  </a:lnTo>
                  <a:lnTo>
                    <a:pt x="884" y="87"/>
                  </a:lnTo>
                  <a:lnTo>
                    <a:pt x="880" y="87"/>
                  </a:lnTo>
                  <a:lnTo>
                    <a:pt x="875" y="87"/>
                  </a:lnTo>
                  <a:lnTo>
                    <a:pt x="871" y="88"/>
                  </a:lnTo>
                  <a:lnTo>
                    <a:pt x="863" y="91"/>
                  </a:lnTo>
                  <a:lnTo>
                    <a:pt x="856" y="95"/>
                  </a:lnTo>
                  <a:lnTo>
                    <a:pt x="849" y="101"/>
                  </a:lnTo>
                  <a:lnTo>
                    <a:pt x="849" y="194"/>
                  </a:lnTo>
                  <a:lnTo>
                    <a:pt x="807" y="194"/>
                  </a:lnTo>
                  <a:close/>
                  <a:moveTo>
                    <a:pt x="1048" y="111"/>
                  </a:moveTo>
                  <a:lnTo>
                    <a:pt x="1047" y="104"/>
                  </a:lnTo>
                  <a:lnTo>
                    <a:pt x="1045" y="98"/>
                  </a:lnTo>
                  <a:lnTo>
                    <a:pt x="1043" y="93"/>
                  </a:lnTo>
                  <a:lnTo>
                    <a:pt x="1040" y="89"/>
                  </a:lnTo>
                  <a:lnTo>
                    <a:pt x="1038" y="88"/>
                  </a:lnTo>
                  <a:lnTo>
                    <a:pt x="1036" y="86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2"/>
                  </a:lnTo>
                  <a:lnTo>
                    <a:pt x="1021" y="82"/>
                  </a:lnTo>
                  <a:lnTo>
                    <a:pt x="1016" y="82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7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7" y="98"/>
                  </a:lnTo>
                  <a:lnTo>
                    <a:pt x="995" y="104"/>
                  </a:lnTo>
                  <a:lnTo>
                    <a:pt x="994" y="107"/>
                  </a:lnTo>
                  <a:lnTo>
                    <a:pt x="994" y="111"/>
                  </a:lnTo>
                  <a:lnTo>
                    <a:pt x="1048" y="111"/>
                  </a:lnTo>
                  <a:close/>
                  <a:moveTo>
                    <a:pt x="951" y="125"/>
                  </a:moveTo>
                  <a:lnTo>
                    <a:pt x="952" y="115"/>
                  </a:lnTo>
                  <a:lnTo>
                    <a:pt x="953" y="106"/>
                  </a:lnTo>
                  <a:lnTo>
                    <a:pt x="955" y="98"/>
                  </a:lnTo>
                  <a:lnTo>
                    <a:pt x="958" y="90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0" y="73"/>
                  </a:lnTo>
                  <a:lnTo>
                    <a:pt x="973" y="70"/>
                  </a:lnTo>
                  <a:lnTo>
                    <a:pt x="975" y="68"/>
                  </a:lnTo>
                  <a:lnTo>
                    <a:pt x="981" y="64"/>
                  </a:lnTo>
                  <a:lnTo>
                    <a:pt x="986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4"/>
                  </a:lnTo>
                  <a:lnTo>
                    <a:pt x="1010" y="53"/>
                  </a:lnTo>
                  <a:lnTo>
                    <a:pt x="1016" y="52"/>
                  </a:lnTo>
                  <a:lnTo>
                    <a:pt x="1021" y="52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5"/>
                  </a:lnTo>
                  <a:lnTo>
                    <a:pt x="1049" y="57"/>
                  </a:lnTo>
                  <a:lnTo>
                    <a:pt x="1054" y="60"/>
                  </a:lnTo>
                  <a:lnTo>
                    <a:pt x="1059" y="63"/>
                  </a:lnTo>
                  <a:lnTo>
                    <a:pt x="1064" y="67"/>
                  </a:lnTo>
                  <a:lnTo>
                    <a:pt x="1069" y="72"/>
                  </a:lnTo>
                  <a:lnTo>
                    <a:pt x="1073" y="77"/>
                  </a:lnTo>
                  <a:lnTo>
                    <a:pt x="1076" y="84"/>
                  </a:lnTo>
                  <a:lnTo>
                    <a:pt x="1079" y="91"/>
                  </a:lnTo>
                  <a:lnTo>
                    <a:pt x="1082" y="99"/>
                  </a:lnTo>
                  <a:lnTo>
                    <a:pt x="1084" y="108"/>
                  </a:lnTo>
                  <a:lnTo>
                    <a:pt x="1085" y="118"/>
                  </a:lnTo>
                  <a:lnTo>
                    <a:pt x="1085" y="130"/>
                  </a:lnTo>
                  <a:lnTo>
                    <a:pt x="1085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7"/>
                  </a:lnTo>
                  <a:lnTo>
                    <a:pt x="997" y="151"/>
                  </a:lnTo>
                  <a:lnTo>
                    <a:pt x="1000" y="156"/>
                  </a:lnTo>
                  <a:lnTo>
                    <a:pt x="1003" y="161"/>
                  </a:lnTo>
                  <a:lnTo>
                    <a:pt x="1008" y="164"/>
                  </a:lnTo>
                  <a:lnTo>
                    <a:pt x="1013" y="166"/>
                  </a:lnTo>
                  <a:lnTo>
                    <a:pt x="1019" y="167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6"/>
                  </a:lnTo>
                  <a:lnTo>
                    <a:pt x="1043" y="165"/>
                  </a:lnTo>
                  <a:lnTo>
                    <a:pt x="1049" y="163"/>
                  </a:lnTo>
                  <a:lnTo>
                    <a:pt x="1054" y="160"/>
                  </a:lnTo>
                  <a:lnTo>
                    <a:pt x="1059" y="157"/>
                  </a:lnTo>
                  <a:lnTo>
                    <a:pt x="1063" y="154"/>
                  </a:lnTo>
                  <a:lnTo>
                    <a:pt x="1065" y="153"/>
                  </a:lnTo>
                  <a:lnTo>
                    <a:pt x="1067" y="151"/>
                  </a:lnTo>
                  <a:lnTo>
                    <a:pt x="1083" y="176"/>
                  </a:lnTo>
                  <a:lnTo>
                    <a:pt x="1077" y="181"/>
                  </a:lnTo>
                  <a:lnTo>
                    <a:pt x="1070" y="185"/>
                  </a:lnTo>
                  <a:lnTo>
                    <a:pt x="1063" y="189"/>
                  </a:lnTo>
                  <a:lnTo>
                    <a:pt x="1056" y="192"/>
                  </a:lnTo>
                  <a:lnTo>
                    <a:pt x="1052" y="193"/>
                  </a:lnTo>
                  <a:lnTo>
                    <a:pt x="1048" y="194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2" y="197"/>
                  </a:lnTo>
                  <a:lnTo>
                    <a:pt x="1016" y="197"/>
                  </a:lnTo>
                  <a:lnTo>
                    <a:pt x="1009" y="196"/>
                  </a:lnTo>
                  <a:lnTo>
                    <a:pt x="1002" y="195"/>
                  </a:lnTo>
                  <a:lnTo>
                    <a:pt x="996" y="193"/>
                  </a:lnTo>
                  <a:lnTo>
                    <a:pt x="990" y="191"/>
                  </a:lnTo>
                  <a:lnTo>
                    <a:pt x="984" y="188"/>
                  </a:lnTo>
                  <a:lnTo>
                    <a:pt x="978" y="185"/>
                  </a:lnTo>
                  <a:lnTo>
                    <a:pt x="973" y="181"/>
                  </a:lnTo>
                  <a:lnTo>
                    <a:pt x="968" y="177"/>
                  </a:lnTo>
                  <a:lnTo>
                    <a:pt x="964" y="171"/>
                  </a:lnTo>
                  <a:lnTo>
                    <a:pt x="960" y="165"/>
                  </a:lnTo>
                  <a:lnTo>
                    <a:pt x="957" y="159"/>
                  </a:lnTo>
                  <a:lnTo>
                    <a:pt x="955" y="151"/>
                  </a:lnTo>
                  <a:lnTo>
                    <a:pt x="953" y="143"/>
                  </a:lnTo>
                  <a:lnTo>
                    <a:pt x="952" y="134"/>
                  </a:lnTo>
                  <a:lnTo>
                    <a:pt x="951" y="125"/>
                  </a:lnTo>
                  <a:close/>
                  <a:moveTo>
                    <a:pt x="1162" y="194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7" y="73"/>
                  </a:lnTo>
                  <a:lnTo>
                    <a:pt x="1212" y="68"/>
                  </a:lnTo>
                  <a:lnTo>
                    <a:pt x="1216" y="64"/>
                  </a:lnTo>
                  <a:lnTo>
                    <a:pt x="1219" y="62"/>
                  </a:lnTo>
                  <a:lnTo>
                    <a:pt x="1222" y="60"/>
                  </a:lnTo>
                  <a:lnTo>
                    <a:pt x="1228" y="57"/>
                  </a:lnTo>
                  <a:lnTo>
                    <a:pt x="1235" y="54"/>
                  </a:lnTo>
                  <a:lnTo>
                    <a:pt x="1242" y="53"/>
                  </a:lnTo>
                  <a:lnTo>
                    <a:pt x="1246" y="52"/>
                  </a:lnTo>
                  <a:lnTo>
                    <a:pt x="1250" y="52"/>
                  </a:lnTo>
                  <a:lnTo>
                    <a:pt x="1258" y="52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4" y="57"/>
                  </a:lnTo>
                  <a:lnTo>
                    <a:pt x="1276" y="59"/>
                  </a:lnTo>
                  <a:lnTo>
                    <a:pt x="1280" y="62"/>
                  </a:lnTo>
                  <a:lnTo>
                    <a:pt x="1284" y="67"/>
                  </a:lnTo>
                  <a:lnTo>
                    <a:pt x="1286" y="71"/>
                  </a:lnTo>
                  <a:lnTo>
                    <a:pt x="1288" y="77"/>
                  </a:lnTo>
                  <a:lnTo>
                    <a:pt x="1291" y="73"/>
                  </a:lnTo>
                  <a:lnTo>
                    <a:pt x="1296" y="68"/>
                  </a:lnTo>
                  <a:lnTo>
                    <a:pt x="1300" y="64"/>
                  </a:lnTo>
                  <a:lnTo>
                    <a:pt x="1303" y="62"/>
                  </a:lnTo>
                  <a:lnTo>
                    <a:pt x="1306" y="60"/>
                  </a:lnTo>
                  <a:lnTo>
                    <a:pt x="1312" y="57"/>
                  </a:lnTo>
                  <a:lnTo>
                    <a:pt x="1319" y="54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2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2" y="55"/>
                  </a:lnTo>
                  <a:lnTo>
                    <a:pt x="1356" y="57"/>
                  </a:lnTo>
                  <a:lnTo>
                    <a:pt x="1359" y="59"/>
                  </a:lnTo>
                  <a:lnTo>
                    <a:pt x="1365" y="64"/>
                  </a:lnTo>
                  <a:lnTo>
                    <a:pt x="1367" y="67"/>
                  </a:lnTo>
                  <a:lnTo>
                    <a:pt x="1369" y="70"/>
                  </a:lnTo>
                  <a:lnTo>
                    <a:pt x="1371" y="74"/>
                  </a:lnTo>
                  <a:lnTo>
                    <a:pt x="1372" y="77"/>
                  </a:lnTo>
                  <a:lnTo>
                    <a:pt x="1374" y="81"/>
                  </a:lnTo>
                  <a:lnTo>
                    <a:pt x="1374" y="86"/>
                  </a:lnTo>
                  <a:lnTo>
                    <a:pt x="1375" y="90"/>
                  </a:lnTo>
                  <a:lnTo>
                    <a:pt x="1375" y="95"/>
                  </a:lnTo>
                  <a:lnTo>
                    <a:pt x="1375" y="194"/>
                  </a:lnTo>
                  <a:lnTo>
                    <a:pt x="1333" y="194"/>
                  </a:lnTo>
                  <a:lnTo>
                    <a:pt x="1333" y="106"/>
                  </a:lnTo>
                  <a:lnTo>
                    <a:pt x="1333" y="101"/>
                  </a:lnTo>
                  <a:lnTo>
                    <a:pt x="1332" y="98"/>
                  </a:lnTo>
                  <a:lnTo>
                    <a:pt x="1331" y="94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89"/>
                  </a:lnTo>
                  <a:lnTo>
                    <a:pt x="1325" y="88"/>
                  </a:lnTo>
                  <a:lnTo>
                    <a:pt x="1322" y="87"/>
                  </a:lnTo>
                  <a:lnTo>
                    <a:pt x="1318" y="87"/>
                  </a:lnTo>
                  <a:lnTo>
                    <a:pt x="1314" y="87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5"/>
                  </a:lnTo>
                  <a:lnTo>
                    <a:pt x="1290" y="101"/>
                  </a:lnTo>
                  <a:lnTo>
                    <a:pt x="1290" y="194"/>
                  </a:lnTo>
                  <a:lnTo>
                    <a:pt x="1247" y="194"/>
                  </a:lnTo>
                  <a:lnTo>
                    <a:pt x="1247" y="106"/>
                  </a:lnTo>
                  <a:lnTo>
                    <a:pt x="1247" y="101"/>
                  </a:lnTo>
                  <a:lnTo>
                    <a:pt x="1247" y="98"/>
                  </a:lnTo>
                  <a:lnTo>
                    <a:pt x="1246" y="94"/>
                  </a:lnTo>
                  <a:lnTo>
                    <a:pt x="1245" y="93"/>
                  </a:lnTo>
                  <a:lnTo>
                    <a:pt x="1244" y="92"/>
                  </a:lnTo>
                  <a:lnTo>
                    <a:pt x="1242" y="89"/>
                  </a:lnTo>
                  <a:lnTo>
                    <a:pt x="1240" y="88"/>
                  </a:lnTo>
                  <a:lnTo>
                    <a:pt x="1236" y="87"/>
                  </a:lnTo>
                  <a:lnTo>
                    <a:pt x="1232" y="87"/>
                  </a:lnTo>
                  <a:lnTo>
                    <a:pt x="1228" y="87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5"/>
                  </a:lnTo>
                  <a:lnTo>
                    <a:pt x="1204" y="101"/>
                  </a:lnTo>
                  <a:lnTo>
                    <a:pt x="1204" y="194"/>
                  </a:lnTo>
                  <a:lnTo>
                    <a:pt x="1162" y="194"/>
                  </a:lnTo>
                  <a:close/>
                  <a:moveTo>
                    <a:pt x="1484" y="125"/>
                  </a:moveTo>
                  <a:lnTo>
                    <a:pt x="1484" y="116"/>
                  </a:lnTo>
                  <a:lnTo>
                    <a:pt x="1482" y="109"/>
                  </a:lnTo>
                  <a:lnTo>
                    <a:pt x="1480" y="101"/>
                  </a:lnTo>
                  <a:lnTo>
                    <a:pt x="1479" y="98"/>
                  </a:lnTo>
                  <a:lnTo>
                    <a:pt x="1477" y="95"/>
                  </a:lnTo>
                  <a:lnTo>
                    <a:pt x="1475" y="92"/>
                  </a:lnTo>
                  <a:lnTo>
                    <a:pt x="1473" y="90"/>
                  </a:lnTo>
                  <a:lnTo>
                    <a:pt x="1468" y="86"/>
                  </a:lnTo>
                  <a:lnTo>
                    <a:pt x="1465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4"/>
                  </a:lnTo>
                  <a:lnTo>
                    <a:pt x="1430" y="101"/>
                  </a:lnTo>
                  <a:lnTo>
                    <a:pt x="1428" y="104"/>
                  </a:lnTo>
                  <a:lnTo>
                    <a:pt x="1427" y="108"/>
                  </a:lnTo>
                  <a:lnTo>
                    <a:pt x="1426" y="116"/>
                  </a:lnTo>
                  <a:lnTo>
                    <a:pt x="1426" y="125"/>
                  </a:lnTo>
                  <a:lnTo>
                    <a:pt x="1426" y="129"/>
                  </a:lnTo>
                  <a:lnTo>
                    <a:pt x="1426" y="133"/>
                  </a:lnTo>
                  <a:lnTo>
                    <a:pt x="1427" y="141"/>
                  </a:lnTo>
                  <a:lnTo>
                    <a:pt x="1429" y="149"/>
                  </a:lnTo>
                  <a:lnTo>
                    <a:pt x="1431" y="152"/>
                  </a:lnTo>
                  <a:lnTo>
                    <a:pt x="1432" y="155"/>
                  </a:lnTo>
                  <a:lnTo>
                    <a:pt x="1434" y="158"/>
                  </a:lnTo>
                  <a:lnTo>
                    <a:pt x="1436" y="160"/>
                  </a:lnTo>
                  <a:lnTo>
                    <a:pt x="1441" y="164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7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6"/>
                  </a:lnTo>
                  <a:lnTo>
                    <a:pt x="1482" y="142"/>
                  </a:lnTo>
                  <a:lnTo>
                    <a:pt x="1484" y="134"/>
                  </a:lnTo>
                  <a:lnTo>
                    <a:pt x="1484" y="125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0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2"/>
                  </a:lnTo>
                  <a:lnTo>
                    <a:pt x="1404" y="70"/>
                  </a:lnTo>
                  <a:lnTo>
                    <a:pt x="1406" y="68"/>
                  </a:lnTo>
                  <a:lnTo>
                    <a:pt x="1412" y="64"/>
                  </a:lnTo>
                  <a:lnTo>
                    <a:pt x="1417" y="61"/>
                  </a:lnTo>
                  <a:lnTo>
                    <a:pt x="1423" y="58"/>
                  </a:lnTo>
                  <a:lnTo>
                    <a:pt x="1429" y="56"/>
                  </a:lnTo>
                  <a:lnTo>
                    <a:pt x="1436" y="54"/>
                  </a:lnTo>
                  <a:lnTo>
                    <a:pt x="1442" y="53"/>
                  </a:lnTo>
                  <a:lnTo>
                    <a:pt x="1449" y="52"/>
                  </a:lnTo>
                  <a:lnTo>
                    <a:pt x="1455" y="52"/>
                  </a:lnTo>
                  <a:lnTo>
                    <a:pt x="1461" y="52"/>
                  </a:lnTo>
                  <a:lnTo>
                    <a:pt x="1468" y="53"/>
                  </a:lnTo>
                  <a:lnTo>
                    <a:pt x="1474" y="54"/>
                  </a:lnTo>
                  <a:lnTo>
                    <a:pt x="1480" y="56"/>
                  </a:lnTo>
                  <a:lnTo>
                    <a:pt x="1486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2"/>
                  </a:lnTo>
                  <a:lnTo>
                    <a:pt x="1513" y="78"/>
                  </a:lnTo>
                  <a:lnTo>
                    <a:pt x="1516" y="84"/>
                  </a:lnTo>
                  <a:lnTo>
                    <a:pt x="1520" y="90"/>
                  </a:lnTo>
                  <a:lnTo>
                    <a:pt x="1522" y="98"/>
                  </a:lnTo>
                  <a:lnTo>
                    <a:pt x="1524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4"/>
                  </a:lnTo>
                  <a:lnTo>
                    <a:pt x="1524" y="143"/>
                  </a:lnTo>
                  <a:lnTo>
                    <a:pt x="1522" y="151"/>
                  </a:lnTo>
                  <a:lnTo>
                    <a:pt x="1520" y="159"/>
                  </a:lnTo>
                  <a:lnTo>
                    <a:pt x="1516" y="166"/>
                  </a:lnTo>
                  <a:lnTo>
                    <a:pt x="1513" y="171"/>
                  </a:lnTo>
                  <a:lnTo>
                    <a:pt x="1508" y="177"/>
                  </a:lnTo>
                  <a:lnTo>
                    <a:pt x="1506" y="179"/>
                  </a:lnTo>
                  <a:lnTo>
                    <a:pt x="1503" y="181"/>
                  </a:lnTo>
                  <a:lnTo>
                    <a:pt x="1498" y="185"/>
                  </a:lnTo>
                  <a:lnTo>
                    <a:pt x="1492" y="189"/>
                  </a:lnTo>
                  <a:lnTo>
                    <a:pt x="1486" y="191"/>
                  </a:lnTo>
                  <a:lnTo>
                    <a:pt x="1480" y="193"/>
                  </a:lnTo>
                  <a:lnTo>
                    <a:pt x="1474" y="195"/>
                  </a:lnTo>
                  <a:lnTo>
                    <a:pt x="1468" y="196"/>
                  </a:lnTo>
                  <a:lnTo>
                    <a:pt x="1461" y="197"/>
                  </a:lnTo>
                  <a:lnTo>
                    <a:pt x="1455" y="197"/>
                  </a:lnTo>
                  <a:lnTo>
                    <a:pt x="1449" y="197"/>
                  </a:lnTo>
                  <a:lnTo>
                    <a:pt x="1442" y="196"/>
                  </a:lnTo>
                  <a:lnTo>
                    <a:pt x="1436" y="195"/>
                  </a:lnTo>
                  <a:lnTo>
                    <a:pt x="1430" y="193"/>
                  </a:lnTo>
                  <a:lnTo>
                    <a:pt x="1423" y="191"/>
                  </a:lnTo>
                  <a:lnTo>
                    <a:pt x="1418" y="189"/>
                  </a:lnTo>
                  <a:lnTo>
                    <a:pt x="1412" y="185"/>
                  </a:lnTo>
                  <a:lnTo>
                    <a:pt x="1407" y="181"/>
                  </a:lnTo>
                  <a:lnTo>
                    <a:pt x="1402" y="177"/>
                  </a:lnTo>
                  <a:lnTo>
                    <a:pt x="1397" y="171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1"/>
                  </a:lnTo>
                  <a:lnTo>
                    <a:pt x="1385" y="143"/>
                  </a:lnTo>
                  <a:lnTo>
                    <a:pt x="1384" y="134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2"/>
                  </a:lnTo>
                  <a:lnTo>
                    <a:pt x="1556" y="156"/>
                  </a:lnTo>
                  <a:lnTo>
                    <a:pt x="1562" y="160"/>
                  </a:lnTo>
                  <a:lnTo>
                    <a:pt x="1565" y="161"/>
                  </a:lnTo>
                  <a:lnTo>
                    <a:pt x="1568" y="163"/>
                  </a:lnTo>
                  <a:lnTo>
                    <a:pt x="1574" y="165"/>
                  </a:lnTo>
                  <a:lnTo>
                    <a:pt x="1580" y="167"/>
                  </a:lnTo>
                  <a:lnTo>
                    <a:pt x="1587" y="169"/>
                  </a:lnTo>
                  <a:lnTo>
                    <a:pt x="1593" y="170"/>
                  </a:lnTo>
                  <a:lnTo>
                    <a:pt x="1600" y="170"/>
                  </a:lnTo>
                  <a:lnTo>
                    <a:pt x="1604" y="170"/>
                  </a:lnTo>
                  <a:lnTo>
                    <a:pt x="1609" y="169"/>
                  </a:lnTo>
                  <a:lnTo>
                    <a:pt x="1612" y="168"/>
                  </a:lnTo>
                  <a:lnTo>
                    <a:pt x="1616" y="167"/>
                  </a:lnTo>
                  <a:lnTo>
                    <a:pt x="1618" y="165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3"/>
                  </a:lnTo>
                  <a:lnTo>
                    <a:pt x="1620" y="150"/>
                  </a:lnTo>
                  <a:lnTo>
                    <a:pt x="1620" y="149"/>
                  </a:lnTo>
                  <a:lnTo>
                    <a:pt x="1619" y="148"/>
                  </a:lnTo>
                  <a:lnTo>
                    <a:pt x="1616" y="146"/>
                  </a:lnTo>
                  <a:lnTo>
                    <a:pt x="1612" y="144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8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6"/>
                  </a:lnTo>
                  <a:lnTo>
                    <a:pt x="1551" y="123"/>
                  </a:lnTo>
                  <a:lnTo>
                    <a:pt x="1548" y="120"/>
                  </a:lnTo>
                  <a:lnTo>
                    <a:pt x="1546" y="116"/>
                  </a:lnTo>
                  <a:lnTo>
                    <a:pt x="1544" y="112"/>
                  </a:lnTo>
                  <a:lnTo>
                    <a:pt x="1542" y="107"/>
                  </a:lnTo>
                  <a:lnTo>
                    <a:pt x="1541" y="102"/>
                  </a:lnTo>
                  <a:lnTo>
                    <a:pt x="1541" y="96"/>
                  </a:lnTo>
                  <a:lnTo>
                    <a:pt x="1541" y="91"/>
                  </a:lnTo>
                  <a:lnTo>
                    <a:pt x="1542" y="86"/>
                  </a:lnTo>
                  <a:lnTo>
                    <a:pt x="1543" y="82"/>
                  </a:lnTo>
                  <a:lnTo>
                    <a:pt x="1545" y="77"/>
                  </a:lnTo>
                  <a:lnTo>
                    <a:pt x="1547" y="73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3" y="55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2"/>
                  </a:lnTo>
                  <a:lnTo>
                    <a:pt x="1595" y="52"/>
                  </a:lnTo>
                  <a:lnTo>
                    <a:pt x="1605" y="52"/>
                  </a:lnTo>
                  <a:lnTo>
                    <a:pt x="1614" y="53"/>
                  </a:lnTo>
                  <a:lnTo>
                    <a:pt x="1623" y="55"/>
                  </a:lnTo>
                  <a:lnTo>
                    <a:pt x="1631" y="57"/>
                  </a:lnTo>
                  <a:lnTo>
                    <a:pt x="1638" y="60"/>
                  </a:lnTo>
                  <a:lnTo>
                    <a:pt x="1644" y="63"/>
                  </a:lnTo>
                  <a:lnTo>
                    <a:pt x="1650" y="67"/>
                  </a:lnTo>
                  <a:lnTo>
                    <a:pt x="1656" y="72"/>
                  </a:lnTo>
                  <a:lnTo>
                    <a:pt x="1640" y="95"/>
                  </a:lnTo>
                  <a:lnTo>
                    <a:pt x="1634" y="92"/>
                  </a:lnTo>
                  <a:lnTo>
                    <a:pt x="1629" y="89"/>
                  </a:lnTo>
                  <a:lnTo>
                    <a:pt x="1624" y="86"/>
                  </a:lnTo>
                  <a:lnTo>
                    <a:pt x="1619" y="84"/>
                  </a:lnTo>
                  <a:lnTo>
                    <a:pt x="1609" y="81"/>
                  </a:lnTo>
                  <a:lnTo>
                    <a:pt x="1604" y="80"/>
                  </a:lnTo>
                  <a:lnTo>
                    <a:pt x="1599" y="80"/>
                  </a:lnTo>
                  <a:lnTo>
                    <a:pt x="1594" y="80"/>
                  </a:lnTo>
                  <a:lnTo>
                    <a:pt x="1591" y="81"/>
                  </a:lnTo>
                  <a:lnTo>
                    <a:pt x="1587" y="82"/>
                  </a:lnTo>
                  <a:lnTo>
                    <a:pt x="1585" y="83"/>
                  </a:lnTo>
                  <a:lnTo>
                    <a:pt x="1583" y="85"/>
                  </a:lnTo>
                  <a:lnTo>
                    <a:pt x="1581" y="87"/>
                  </a:lnTo>
                  <a:lnTo>
                    <a:pt x="1580" y="90"/>
                  </a:lnTo>
                  <a:lnTo>
                    <a:pt x="1580" y="92"/>
                  </a:lnTo>
                  <a:lnTo>
                    <a:pt x="1580" y="95"/>
                  </a:lnTo>
                  <a:lnTo>
                    <a:pt x="1581" y="98"/>
                  </a:lnTo>
                  <a:lnTo>
                    <a:pt x="1583" y="100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3" y="105"/>
                  </a:lnTo>
                  <a:lnTo>
                    <a:pt x="1605" y="107"/>
                  </a:lnTo>
                  <a:lnTo>
                    <a:pt x="1615" y="109"/>
                  </a:lnTo>
                  <a:lnTo>
                    <a:pt x="1625" y="112"/>
                  </a:lnTo>
                  <a:lnTo>
                    <a:pt x="1630" y="113"/>
                  </a:lnTo>
                  <a:lnTo>
                    <a:pt x="1635" y="115"/>
                  </a:lnTo>
                  <a:lnTo>
                    <a:pt x="1639" y="116"/>
                  </a:lnTo>
                  <a:lnTo>
                    <a:pt x="1643" y="119"/>
                  </a:lnTo>
                  <a:lnTo>
                    <a:pt x="1647" y="121"/>
                  </a:lnTo>
                  <a:lnTo>
                    <a:pt x="1651" y="124"/>
                  </a:lnTo>
                  <a:lnTo>
                    <a:pt x="1654" y="127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39"/>
                  </a:lnTo>
                  <a:lnTo>
                    <a:pt x="1661" y="144"/>
                  </a:lnTo>
                  <a:lnTo>
                    <a:pt x="1661" y="150"/>
                  </a:lnTo>
                  <a:lnTo>
                    <a:pt x="1661" y="156"/>
                  </a:lnTo>
                  <a:lnTo>
                    <a:pt x="1660" y="162"/>
                  </a:lnTo>
                  <a:lnTo>
                    <a:pt x="1658" y="167"/>
                  </a:lnTo>
                  <a:lnTo>
                    <a:pt x="1656" y="172"/>
                  </a:lnTo>
                  <a:lnTo>
                    <a:pt x="1653" y="176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3"/>
                  </a:lnTo>
                  <a:lnTo>
                    <a:pt x="1643" y="186"/>
                  </a:lnTo>
                  <a:lnTo>
                    <a:pt x="1638" y="189"/>
                  </a:lnTo>
                  <a:lnTo>
                    <a:pt x="1633" y="191"/>
                  </a:lnTo>
                  <a:lnTo>
                    <a:pt x="1628" y="193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7"/>
                  </a:lnTo>
                  <a:lnTo>
                    <a:pt x="1600" y="197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1"/>
                  </a:lnTo>
                  <a:lnTo>
                    <a:pt x="1553" y="188"/>
                  </a:lnTo>
                  <a:lnTo>
                    <a:pt x="1546" y="184"/>
                  </a:lnTo>
                  <a:lnTo>
                    <a:pt x="1540" y="180"/>
                  </a:lnTo>
                  <a:lnTo>
                    <a:pt x="1535" y="176"/>
                  </a:lnTo>
                  <a:close/>
                  <a:moveTo>
                    <a:pt x="1690" y="155"/>
                  </a:moveTo>
                  <a:lnTo>
                    <a:pt x="1690" y="85"/>
                  </a:lnTo>
                  <a:lnTo>
                    <a:pt x="1666" y="85"/>
                  </a:lnTo>
                  <a:lnTo>
                    <a:pt x="1666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7" y="55"/>
                  </a:lnTo>
                  <a:lnTo>
                    <a:pt x="1767" y="85"/>
                  </a:lnTo>
                  <a:lnTo>
                    <a:pt x="1732" y="85"/>
                  </a:lnTo>
                  <a:lnTo>
                    <a:pt x="1732" y="146"/>
                  </a:lnTo>
                  <a:lnTo>
                    <a:pt x="1732" y="151"/>
                  </a:lnTo>
                  <a:lnTo>
                    <a:pt x="1732" y="153"/>
                  </a:lnTo>
                  <a:lnTo>
                    <a:pt x="1732" y="155"/>
                  </a:lnTo>
                  <a:lnTo>
                    <a:pt x="1734" y="159"/>
                  </a:lnTo>
                  <a:lnTo>
                    <a:pt x="1736" y="161"/>
                  </a:lnTo>
                  <a:lnTo>
                    <a:pt x="1738" y="163"/>
                  </a:lnTo>
                  <a:lnTo>
                    <a:pt x="1742" y="165"/>
                  </a:lnTo>
                  <a:lnTo>
                    <a:pt x="1746" y="165"/>
                  </a:lnTo>
                  <a:lnTo>
                    <a:pt x="1751" y="165"/>
                  </a:lnTo>
                  <a:lnTo>
                    <a:pt x="1759" y="165"/>
                  </a:lnTo>
                  <a:lnTo>
                    <a:pt x="1765" y="164"/>
                  </a:lnTo>
                  <a:lnTo>
                    <a:pt x="1765" y="194"/>
                  </a:lnTo>
                  <a:lnTo>
                    <a:pt x="1760" y="195"/>
                  </a:lnTo>
                  <a:lnTo>
                    <a:pt x="1753" y="195"/>
                  </a:lnTo>
                  <a:lnTo>
                    <a:pt x="1737" y="196"/>
                  </a:lnTo>
                  <a:lnTo>
                    <a:pt x="1730" y="196"/>
                  </a:lnTo>
                  <a:lnTo>
                    <a:pt x="1723" y="195"/>
                  </a:lnTo>
                  <a:lnTo>
                    <a:pt x="1712" y="193"/>
                  </a:lnTo>
                  <a:lnTo>
                    <a:pt x="1708" y="192"/>
                  </a:lnTo>
                  <a:lnTo>
                    <a:pt x="1704" y="190"/>
                  </a:lnTo>
                  <a:lnTo>
                    <a:pt x="1701" y="188"/>
                  </a:lnTo>
                  <a:lnTo>
                    <a:pt x="1698" y="185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2" y="176"/>
                  </a:lnTo>
                  <a:lnTo>
                    <a:pt x="1691" y="172"/>
                  </a:lnTo>
                  <a:lnTo>
                    <a:pt x="1690" y="164"/>
                  </a:lnTo>
                  <a:lnTo>
                    <a:pt x="1690" y="155"/>
                  </a:lnTo>
                  <a:close/>
                  <a:moveTo>
                    <a:pt x="1930" y="125"/>
                  </a:moveTo>
                  <a:lnTo>
                    <a:pt x="1930" y="116"/>
                  </a:lnTo>
                  <a:lnTo>
                    <a:pt x="1928" y="109"/>
                  </a:lnTo>
                  <a:lnTo>
                    <a:pt x="1926" y="101"/>
                  </a:lnTo>
                  <a:lnTo>
                    <a:pt x="1925" y="98"/>
                  </a:lnTo>
                  <a:lnTo>
                    <a:pt x="1923" y="95"/>
                  </a:lnTo>
                  <a:lnTo>
                    <a:pt x="1921" y="92"/>
                  </a:lnTo>
                  <a:lnTo>
                    <a:pt x="1919" y="90"/>
                  </a:lnTo>
                  <a:lnTo>
                    <a:pt x="1914" y="86"/>
                  </a:lnTo>
                  <a:lnTo>
                    <a:pt x="1911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4"/>
                  </a:lnTo>
                  <a:lnTo>
                    <a:pt x="1876" y="101"/>
                  </a:lnTo>
                  <a:lnTo>
                    <a:pt x="1874" y="104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5"/>
                  </a:lnTo>
                  <a:lnTo>
                    <a:pt x="1872" y="129"/>
                  </a:lnTo>
                  <a:lnTo>
                    <a:pt x="1872" y="133"/>
                  </a:lnTo>
                  <a:lnTo>
                    <a:pt x="1873" y="141"/>
                  </a:lnTo>
                  <a:lnTo>
                    <a:pt x="1875" y="149"/>
                  </a:lnTo>
                  <a:lnTo>
                    <a:pt x="1877" y="152"/>
                  </a:lnTo>
                  <a:lnTo>
                    <a:pt x="1878" y="155"/>
                  </a:lnTo>
                  <a:lnTo>
                    <a:pt x="1880" y="158"/>
                  </a:lnTo>
                  <a:lnTo>
                    <a:pt x="1882" y="160"/>
                  </a:lnTo>
                  <a:lnTo>
                    <a:pt x="1887" y="164"/>
                  </a:lnTo>
                  <a:lnTo>
                    <a:pt x="1890" y="166"/>
                  </a:lnTo>
                  <a:lnTo>
                    <a:pt x="1893" y="167"/>
                  </a:lnTo>
                  <a:lnTo>
                    <a:pt x="1897" y="167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6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6"/>
                  </a:lnTo>
                  <a:lnTo>
                    <a:pt x="1928" y="142"/>
                  </a:lnTo>
                  <a:lnTo>
                    <a:pt x="1930" y="134"/>
                  </a:lnTo>
                  <a:lnTo>
                    <a:pt x="1930" y="125"/>
                  </a:lnTo>
                  <a:close/>
                  <a:moveTo>
                    <a:pt x="1829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0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2"/>
                  </a:lnTo>
                  <a:lnTo>
                    <a:pt x="1850" y="70"/>
                  </a:lnTo>
                  <a:lnTo>
                    <a:pt x="1852" y="68"/>
                  </a:lnTo>
                  <a:lnTo>
                    <a:pt x="1858" y="64"/>
                  </a:lnTo>
                  <a:lnTo>
                    <a:pt x="1863" y="61"/>
                  </a:lnTo>
                  <a:lnTo>
                    <a:pt x="1869" y="58"/>
                  </a:lnTo>
                  <a:lnTo>
                    <a:pt x="1875" y="56"/>
                  </a:lnTo>
                  <a:lnTo>
                    <a:pt x="1882" y="54"/>
                  </a:lnTo>
                  <a:lnTo>
                    <a:pt x="1888" y="53"/>
                  </a:lnTo>
                  <a:lnTo>
                    <a:pt x="1895" y="52"/>
                  </a:lnTo>
                  <a:lnTo>
                    <a:pt x="1901" y="52"/>
                  </a:lnTo>
                  <a:lnTo>
                    <a:pt x="1907" y="52"/>
                  </a:lnTo>
                  <a:lnTo>
                    <a:pt x="1914" y="53"/>
                  </a:lnTo>
                  <a:lnTo>
                    <a:pt x="1920" y="54"/>
                  </a:lnTo>
                  <a:lnTo>
                    <a:pt x="1926" y="56"/>
                  </a:lnTo>
                  <a:lnTo>
                    <a:pt x="1932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2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0"/>
                  </a:lnTo>
                  <a:lnTo>
                    <a:pt x="1968" y="98"/>
                  </a:lnTo>
                  <a:lnTo>
                    <a:pt x="1970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4"/>
                  </a:lnTo>
                  <a:lnTo>
                    <a:pt x="1970" y="143"/>
                  </a:lnTo>
                  <a:lnTo>
                    <a:pt x="1968" y="151"/>
                  </a:lnTo>
                  <a:lnTo>
                    <a:pt x="1966" y="159"/>
                  </a:lnTo>
                  <a:lnTo>
                    <a:pt x="1962" y="166"/>
                  </a:lnTo>
                  <a:lnTo>
                    <a:pt x="1958" y="171"/>
                  </a:lnTo>
                  <a:lnTo>
                    <a:pt x="1954" y="177"/>
                  </a:lnTo>
                  <a:lnTo>
                    <a:pt x="1952" y="179"/>
                  </a:lnTo>
                  <a:lnTo>
                    <a:pt x="1949" y="181"/>
                  </a:lnTo>
                  <a:lnTo>
                    <a:pt x="1944" y="185"/>
                  </a:lnTo>
                  <a:lnTo>
                    <a:pt x="1938" y="189"/>
                  </a:lnTo>
                  <a:lnTo>
                    <a:pt x="1932" y="191"/>
                  </a:lnTo>
                  <a:lnTo>
                    <a:pt x="1926" y="193"/>
                  </a:lnTo>
                  <a:lnTo>
                    <a:pt x="1920" y="195"/>
                  </a:lnTo>
                  <a:lnTo>
                    <a:pt x="1914" y="196"/>
                  </a:lnTo>
                  <a:lnTo>
                    <a:pt x="1907" y="197"/>
                  </a:lnTo>
                  <a:lnTo>
                    <a:pt x="1901" y="197"/>
                  </a:lnTo>
                  <a:lnTo>
                    <a:pt x="1895" y="197"/>
                  </a:lnTo>
                  <a:lnTo>
                    <a:pt x="1888" y="196"/>
                  </a:lnTo>
                  <a:lnTo>
                    <a:pt x="1882" y="195"/>
                  </a:lnTo>
                  <a:lnTo>
                    <a:pt x="1876" y="193"/>
                  </a:lnTo>
                  <a:lnTo>
                    <a:pt x="1869" y="191"/>
                  </a:lnTo>
                  <a:lnTo>
                    <a:pt x="1863" y="189"/>
                  </a:lnTo>
                  <a:lnTo>
                    <a:pt x="1858" y="185"/>
                  </a:lnTo>
                  <a:lnTo>
                    <a:pt x="1853" y="181"/>
                  </a:lnTo>
                  <a:lnTo>
                    <a:pt x="1848" y="177"/>
                  </a:lnTo>
                  <a:lnTo>
                    <a:pt x="1843" y="171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1"/>
                  </a:lnTo>
                  <a:lnTo>
                    <a:pt x="1831" y="143"/>
                  </a:lnTo>
                  <a:lnTo>
                    <a:pt x="1830" y="134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4164012" y="2416969"/>
              <a:ext cx="2530337" cy="313260"/>
              <a:chOff x="4164012" y="2416969"/>
              <a:chExt cx="2530337" cy="313260"/>
            </a:xfrm>
          </p:grpSpPr>
          <p:sp>
            <p:nvSpPr>
              <p:cNvPr id="14" name="Freeform 11"/>
              <p:cNvSpPr>
                <a:spLocks noChangeAspect="1" noEditPoints="1"/>
              </p:cNvSpPr>
              <p:nvPr userDrawn="1"/>
            </p:nvSpPr>
            <p:spPr bwMode="auto">
              <a:xfrm>
                <a:off x="5436096" y="2417029"/>
                <a:ext cx="1258253" cy="313200"/>
              </a:xfrm>
              <a:custGeom>
                <a:avLst/>
                <a:gdLst>
                  <a:gd name="T0" fmla="*/ 1521 w 1615"/>
                  <a:gd name="T1" fmla="*/ 181 h 402"/>
                  <a:gd name="T2" fmla="*/ 1473 w 1615"/>
                  <a:gd name="T3" fmla="*/ 167 h 402"/>
                  <a:gd name="T4" fmla="*/ 1437 w 1615"/>
                  <a:gd name="T5" fmla="*/ 194 h 402"/>
                  <a:gd name="T6" fmla="*/ 1440 w 1615"/>
                  <a:gd name="T7" fmla="*/ 397 h 402"/>
                  <a:gd name="T8" fmla="*/ 1372 w 1615"/>
                  <a:gd name="T9" fmla="*/ 356 h 402"/>
                  <a:gd name="T10" fmla="*/ 1340 w 1615"/>
                  <a:gd name="T11" fmla="*/ 267 h 402"/>
                  <a:gd name="T12" fmla="*/ 1364 w 1615"/>
                  <a:gd name="T13" fmla="*/ 166 h 402"/>
                  <a:gd name="T14" fmla="*/ 1428 w 1615"/>
                  <a:gd name="T15" fmla="*/ 116 h 402"/>
                  <a:gd name="T16" fmla="*/ 1521 w 1615"/>
                  <a:gd name="T17" fmla="*/ 110 h 402"/>
                  <a:gd name="T18" fmla="*/ 1583 w 1615"/>
                  <a:gd name="T19" fmla="*/ 149 h 402"/>
                  <a:gd name="T20" fmla="*/ 1614 w 1615"/>
                  <a:gd name="T21" fmla="*/ 248 h 402"/>
                  <a:gd name="T22" fmla="*/ 1439 w 1615"/>
                  <a:gd name="T23" fmla="*/ 318 h 402"/>
                  <a:gd name="T24" fmla="*/ 1492 w 1615"/>
                  <a:gd name="T25" fmla="*/ 342 h 402"/>
                  <a:gd name="T26" fmla="*/ 1577 w 1615"/>
                  <a:gd name="T27" fmla="*/ 308 h 402"/>
                  <a:gd name="T28" fmla="*/ 1530 w 1615"/>
                  <a:gd name="T29" fmla="*/ 398 h 402"/>
                  <a:gd name="T30" fmla="*/ 323 w 1615"/>
                  <a:gd name="T31" fmla="*/ 0 h 402"/>
                  <a:gd name="T32" fmla="*/ 357 w 1615"/>
                  <a:gd name="T33" fmla="*/ 72 h 402"/>
                  <a:gd name="T34" fmla="*/ 577 w 1615"/>
                  <a:gd name="T35" fmla="*/ 400 h 402"/>
                  <a:gd name="T36" fmla="*/ 508 w 1615"/>
                  <a:gd name="T37" fmla="*/ 379 h 402"/>
                  <a:gd name="T38" fmla="*/ 545 w 1615"/>
                  <a:gd name="T39" fmla="*/ 332 h 402"/>
                  <a:gd name="T40" fmla="*/ 629 w 1615"/>
                  <a:gd name="T41" fmla="*/ 345 h 402"/>
                  <a:gd name="T42" fmla="*/ 656 w 1615"/>
                  <a:gd name="T43" fmla="*/ 319 h 402"/>
                  <a:gd name="T44" fmla="*/ 632 w 1615"/>
                  <a:gd name="T45" fmla="*/ 292 h 402"/>
                  <a:gd name="T46" fmla="*/ 536 w 1615"/>
                  <a:gd name="T47" fmla="*/ 268 h 402"/>
                  <a:gd name="T48" fmla="*/ 497 w 1615"/>
                  <a:gd name="T49" fmla="*/ 231 h 402"/>
                  <a:gd name="T50" fmla="*/ 498 w 1615"/>
                  <a:gd name="T51" fmla="*/ 157 h 402"/>
                  <a:gd name="T52" fmla="*/ 547 w 1615"/>
                  <a:gd name="T53" fmla="*/ 114 h 402"/>
                  <a:gd name="T54" fmla="*/ 658 w 1615"/>
                  <a:gd name="T55" fmla="*/ 111 h 402"/>
                  <a:gd name="T56" fmla="*/ 726 w 1615"/>
                  <a:gd name="T57" fmla="*/ 145 h 402"/>
                  <a:gd name="T58" fmla="*/ 618 w 1615"/>
                  <a:gd name="T59" fmla="*/ 163 h 402"/>
                  <a:gd name="T60" fmla="*/ 574 w 1615"/>
                  <a:gd name="T61" fmla="*/ 175 h 402"/>
                  <a:gd name="T62" fmla="*/ 589 w 1615"/>
                  <a:gd name="T63" fmla="*/ 210 h 402"/>
                  <a:gd name="T64" fmla="*/ 688 w 1615"/>
                  <a:gd name="T65" fmla="*/ 236 h 402"/>
                  <a:gd name="T66" fmla="*/ 731 w 1615"/>
                  <a:gd name="T67" fmla="*/ 277 h 402"/>
                  <a:gd name="T68" fmla="*/ 729 w 1615"/>
                  <a:gd name="T69" fmla="*/ 344 h 402"/>
                  <a:gd name="T70" fmla="*/ 686 w 1615"/>
                  <a:gd name="T71" fmla="*/ 387 h 402"/>
                  <a:gd name="T72" fmla="*/ 619 w 1615"/>
                  <a:gd name="T73" fmla="*/ 402 h 402"/>
                  <a:gd name="T74" fmla="*/ 807 w 1615"/>
                  <a:gd name="T75" fmla="*/ 392 h 402"/>
                  <a:gd name="T76" fmla="*/ 750 w 1615"/>
                  <a:gd name="T77" fmla="*/ 363 h 402"/>
                  <a:gd name="T78" fmla="*/ 839 w 1615"/>
                  <a:gd name="T79" fmla="*/ 341 h 402"/>
                  <a:gd name="T80" fmla="*/ 912 w 1615"/>
                  <a:gd name="T81" fmla="*/ 340 h 402"/>
                  <a:gd name="T82" fmla="*/ 920 w 1615"/>
                  <a:gd name="T83" fmla="*/ 304 h 402"/>
                  <a:gd name="T84" fmla="*/ 857 w 1615"/>
                  <a:gd name="T85" fmla="*/ 282 h 402"/>
                  <a:gd name="T86" fmla="*/ 779 w 1615"/>
                  <a:gd name="T87" fmla="*/ 251 h 402"/>
                  <a:gd name="T88" fmla="*/ 758 w 1615"/>
                  <a:gd name="T89" fmla="*/ 204 h 402"/>
                  <a:gd name="T90" fmla="*/ 779 w 1615"/>
                  <a:gd name="T91" fmla="*/ 138 h 402"/>
                  <a:gd name="T92" fmla="*/ 857 w 1615"/>
                  <a:gd name="T93" fmla="*/ 105 h 402"/>
                  <a:gd name="T94" fmla="*/ 956 w 1615"/>
                  <a:gd name="T95" fmla="*/ 121 h 402"/>
                  <a:gd name="T96" fmla="*/ 934 w 1615"/>
                  <a:gd name="T97" fmla="*/ 178 h 402"/>
                  <a:gd name="T98" fmla="*/ 854 w 1615"/>
                  <a:gd name="T99" fmla="*/ 167 h 402"/>
                  <a:gd name="T100" fmla="*/ 838 w 1615"/>
                  <a:gd name="T101" fmla="*/ 188 h 402"/>
                  <a:gd name="T102" fmla="*/ 903 w 1615"/>
                  <a:gd name="T103" fmla="*/ 221 h 402"/>
                  <a:gd name="T104" fmla="*/ 983 w 1615"/>
                  <a:gd name="T105" fmla="*/ 252 h 402"/>
                  <a:gd name="T106" fmla="*/ 1005 w 1615"/>
                  <a:gd name="T107" fmla="*/ 306 h 402"/>
                  <a:gd name="T108" fmla="*/ 982 w 1615"/>
                  <a:gd name="T109" fmla="*/ 367 h 402"/>
                  <a:gd name="T110" fmla="*/ 926 w 1615"/>
                  <a:gd name="T111" fmla="*/ 397 h 402"/>
                  <a:gd name="T112" fmla="*/ 1102 w 1615"/>
                  <a:gd name="T113" fmla="*/ 401 h 402"/>
                  <a:gd name="T114" fmla="*/ 1045 w 1615"/>
                  <a:gd name="T115" fmla="*/ 365 h 402"/>
                  <a:gd name="T116" fmla="*/ 1122 w 1615"/>
                  <a:gd name="T117" fmla="*/ 299 h 402"/>
                  <a:gd name="T118" fmla="*/ 1147 w 1615"/>
                  <a:gd name="T119" fmla="*/ 333 h 402"/>
                  <a:gd name="T120" fmla="*/ 1211 w 1615"/>
                  <a:gd name="T121" fmla="*/ 311 h 402"/>
                  <a:gd name="T122" fmla="*/ 1202 w 1615"/>
                  <a:gd name="T123" fmla="*/ 369 h 402"/>
                  <a:gd name="T124" fmla="*/ 1137 w 1615"/>
                  <a:gd name="T12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15" h="402">
                    <a:moveTo>
                      <a:pt x="1427" y="226"/>
                    </a:moveTo>
                    <a:lnTo>
                      <a:pt x="1537" y="226"/>
                    </a:lnTo>
                    <a:lnTo>
                      <a:pt x="1537" y="219"/>
                    </a:lnTo>
                    <a:lnTo>
                      <a:pt x="1535" y="212"/>
                    </a:lnTo>
                    <a:lnTo>
                      <a:pt x="1532" y="200"/>
                    </a:lnTo>
                    <a:lnTo>
                      <a:pt x="1529" y="194"/>
                    </a:lnTo>
                    <a:lnTo>
                      <a:pt x="1527" y="190"/>
                    </a:lnTo>
                    <a:lnTo>
                      <a:pt x="1524" y="185"/>
                    </a:lnTo>
                    <a:lnTo>
                      <a:pt x="1521" y="181"/>
                    </a:lnTo>
                    <a:lnTo>
                      <a:pt x="1517" y="178"/>
                    </a:lnTo>
                    <a:lnTo>
                      <a:pt x="1513" y="175"/>
                    </a:lnTo>
                    <a:lnTo>
                      <a:pt x="1509" y="172"/>
                    </a:lnTo>
                    <a:lnTo>
                      <a:pt x="1504" y="170"/>
                    </a:lnTo>
                    <a:lnTo>
                      <a:pt x="1499" y="169"/>
                    </a:lnTo>
                    <a:lnTo>
                      <a:pt x="1494" y="167"/>
                    </a:lnTo>
                    <a:lnTo>
                      <a:pt x="1489" y="167"/>
                    </a:lnTo>
                    <a:lnTo>
                      <a:pt x="1483" y="167"/>
                    </a:lnTo>
                    <a:lnTo>
                      <a:pt x="1473" y="167"/>
                    </a:lnTo>
                    <a:lnTo>
                      <a:pt x="1468" y="168"/>
                    </a:lnTo>
                    <a:lnTo>
                      <a:pt x="1464" y="170"/>
                    </a:lnTo>
                    <a:lnTo>
                      <a:pt x="1459" y="172"/>
                    </a:lnTo>
                    <a:lnTo>
                      <a:pt x="1455" y="174"/>
                    </a:lnTo>
                    <a:lnTo>
                      <a:pt x="1451" y="177"/>
                    </a:lnTo>
                    <a:lnTo>
                      <a:pt x="1447" y="181"/>
                    </a:lnTo>
                    <a:lnTo>
                      <a:pt x="1444" y="184"/>
                    </a:lnTo>
                    <a:lnTo>
                      <a:pt x="1440" y="189"/>
                    </a:lnTo>
                    <a:lnTo>
                      <a:pt x="1437" y="194"/>
                    </a:lnTo>
                    <a:lnTo>
                      <a:pt x="1434" y="199"/>
                    </a:lnTo>
                    <a:lnTo>
                      <a:pt x="1432" y="205"/>
                    </a:lnTo>
                    <a:lnTo>
                      <a:pt x="1430" y="212"/>
                    </a:lnTo>
                    <a:lnTo>
                      <a:pt x="1427" y="226"/>
                    </a:lnTo>
                    <a:close/>
                    <a:moveTo>
                      <a:pt x="1486" y="402"/>
                    </a:moveTo>
                    <a:lnTo>
                      <a:pt x="1467" y="401"/>
                    </a:lnTo>
                    <a:lnTo>
                      <a:pt x="1458" y="400"/>
                    </a:lnTo>
                    <a:lnTo>
                      <a:pt x="1449" y="399"/>
                    </a:lnTo>
                    <a:lnTo>
                      <a:pt x="1440" y="397"/>
                    </a:lnTo>
                    <a:lnTo>
                      <a:pt x="1432" y="394"/>
                    </a:lnTo>
                    <a:lnTo>
                      <a:pt x="1423" y="392"/>
                    </a:lnTo>
                    <a:lnTo>
                      <a:pt x="1415" y="388"/>
                    </a:lnTo>
                    <a:lnTo>
                      <a:pt x="1407" y="384"/>
                    </a:lnTo>
                    <a:lnTo>
                      <a:pt x="1399" y="380"/>
                    </a:lnTo>
                    <a:lnTo>
                      <a:pt x="1392" y="375"/>
                    </a:lnTo>
                    <a:lnTo>
                      <a:pt x="1385" y="369"/>
                    </a:lnTo>
                    <a:lnTo>
                      <a:pt x="1378" y="363"/>
                    </a:lnTo>
                    <a:lnTo>
                      <a:pt x="1372" y="356"/>
                    </a:lnTo>
                    <a:lnTo>
                      <a:pt x="1367" y="349"/>
                    </a:lnTo>
                    <a:lnTo>
                      <a:pt x="1361" y="341"/>
                    </a:lnTo>
                    <a:lnTo>
                      <a:pt x="1356" y="333"/>
                    </a:lnTo>
                    <a:lnTo>
                      <a:pt x="1352" y="324"/>
                    </a:lnTo>
                    <a:lnTo>
                      <a:pt x="1349" y="314"/>
                    </a:lnTo>
                    <a:lnTo>
                      <a:pt x="1346" y="303"/>
                    </a:lnTo>
                    <a:lnTo>
                      <a:pt x="1343" y="292"/>
                    </a:lnTo>
                    <a:lnTo>
                      <a:pt x="1342" y="280"/>
                    </a:lnTo>
                    <a:lnTo>
                      <a:pt x="1340" y="267"/>
                    </a:lnTo>
                    <a:lnTo>
                      <a:pt x="1340" y="254"/>
                    </a:lnTo>
                    <a:lnTo>
                      <a:pt x="1341" y="240"/>
                    </a:lnTo>
                    <a:lnTo>
                      <a:pt x="1342" y="228"/>
                    </a:lnTo>
                    <a:lnTo>
                      <a:pt x="1344" y="216"/>
                    </a:lnTo>
                    <a:lnTo>
                      <a:pt x="1347" y="204"/>
                    </a:lnTo>
                    <a:lnTo>
                      <a:pt x="1350" y="194"/>
                    </a:lnTo>
                    <a:lnTo>
                      <a:pt x="1354" y="184"/>
                    </a:lnTo>
                    <a:lnTo>
                      <a:pt x="1359" y="175"/>
                    </a:lnTo>
                    <a:lnTo>
                      <a:pt x="1364" y="166"/>
                    </a:lnTo>
                    <a:lnTo>
                      <a:pt x="1370" y="158"/>
                    </a:lnTo>
                    <a:lnTo>
                      <a:pt x="1376" y="151"/>
                    </a:lnTo>
                    <a:lnTo>
                      <a:pt x="1383" y="144"/>
                    </a:lnTo>
                    <a:lnTo>
                      <a:pt x="1390" y="138"/>
                    </a:lnTo>
                    <a:lnTo>
                      <a:pt x="1397" y="132"/>
                    </a:lnTo>
                    <a:lnTo>
                      <a:pt x="1404" y="127"/>
                    </a:lnTo>
                    <a:lnTo>
                      <a:pt x="1412" y="123"/>
                    </a:lnTo>
                    <a:lnTo>
                      <a:pt x="1420" y="119"/>
                    </a:lnTo>
                    <a:lnTo>
                      <a:pt x="1428" y="116"/>
                    </a:lnTo>
                    <a:lnTo>
                      <a:pt x="1436" y="113"/>
                    </a:lnTo>
                    <a:lnTo>
                      <a:pt x="1452" y="108"/>
                    </a:lnTo>
                    <a:lnTo>
                      <a:pt x="1460" y="107"/>
                    </a:lnTo>
                    <a:lnTo>
                      <a:pt x="1468" y="106"/>
                    </a:lnTo>
                    <a:lnTo>
                      <a:pt x="1483" y="105"/>
                    </a:lnTo>
                    <a:lnTo>
                      <a:pt x="1491" y="105"/>
                    </a:lnTo>
                    <a:lnTo>
                      <a:pt x="1499" y="106"/>
                    </a:lnTo>
                    <a:lnTo>
                      <a:pt x="1514" y="108"/>
                    </a:lnTo>
                    <a:lnTo>
                      <a:pt x="1521" y="110"/>
                    </a:lnTo>
                    <a:lnTo>
                      <a:pt x="1529" y="112"/>
                    </a:lnTo>
                    <a:lnTo>
                      <a:pt x="1536" y="114"/>
                    </a:lnTo>
                    <a:lnTo>
                      <a:pt x="1544" y="117"/>
                    </a:lnTo>
                    <a:lnTo>
                      <a:pt x="1551" y="121"/>
                    </a:lnTo>
                    <a:lnTo>
                      <a:pt x="1558" y="125"/>
                    </a:lnTo>
                    <a:lnTo>
                      <a:pt x="1565" y="130"/>
                    </a:lnTo>
                    <a:lnTo>
                      <a:pt x="1571" y="136"/>
                    </a:lnTo>
                    <a:lnTo>
                      <a:pt x="1577" y="142"/>
                    </a:lnTo>
                    <a:lnTo>
                      <a:pt x="1583" y="149"/>
                    </a:lnTo>
                    <a:lnTo>
                      <a:pt x="1588" y="157"/>
                    </a:lnTo>
                    <a:lnTo>
                      <a:pt x="1594" y="165"/>
                    </a:lnTo>
                    <a:lnTo>
                      <a:pt x="1598" y="174"/>
                    </a:lnTo>
                    <a:lnTo>
                      <a:pt x="1603" y="184"/>
                    </a:lnTo>
                    <a:lnTo>
                      <a:pt x="1606" y="195"/>
                    </a:lnTo>
                    <a:lnTo>
                      <a:pt x="1609" y="207"/>
                    </a:lnTo>
                    <a:lnTo>
                      <a:pt x="1611" y="220"/>
                    </a:lnTo>
                    <a:lnTo>
                      <a:pt x="1613" y="234"/>
                    </a:lnTo>
                    <a:lnTo>
                      <a:pt x="1614" y="248"/>
                    </a:lnTo>
                    <a:lnTo>
                      <a:pt x="1615" y="264"/>
                    </a:lnTo>
                    <a:lnTo>
                      <a:pt x="1615" y="277"/>
                    </a:lnTo>
                    <a:lnTo>
                      <a:pt x="1426" y="277"/>
                    </a:lnTo>
                    <a:lnTo>
                      <a:pt x="1427" y="285"/>
                    </a:lnTo>
                    <a:lnTo>
                      <a:pt x="1428" y="293"/>
                    </a:lnTo>
                    <a:lnTo>
                      <a:pt x="1430" y="300"/>
                    </a:lnTo>
                    <a:lnTo>
                      <a:pt x="1433" y="307"/>
                    </a:lnTo>
                    <a:lnTo>
                      <a:pt x="1436" y="313"/>
                    </a:lnTo>
                    <a:lnTo>
                      <a:pt x="1439" y="318"/>
                    </a:lnTo>
                    <a:lnTo>
                      <a:pt x="1443" y="323"/>
                    </a:lnTo>
                    <a:lnTo>
                      <a:pt x="1447" y="327"/>
                    </a:lnTo>
                    <a:lnTo>
                      <a:pt x="1452" y="331"/>
                    </a:lnTo>
                    <a:lnTo>
                      <a:pt x="1456" y="334"/>
                    </a:lnTo>
                    <a:lnTo>
                      <a:pt x="1462" y="336"/>
                    </a:lnTo>
                    <a:lnTo>
                      <a:pt x="1467" y="339"/>
                    </a:lnTo>
                    <a:lnTo>
                      <a:pt x="1473" y="340"/>
                    </a:lnTo>
                    <a:lnTo>
                      <a:pt x="1479" y="341"/>
                    </a:lnTo>
                    <a:lnTo>
                      <a:pt x="1492" y="342"/>
                    </a:lnTo>
                    <a:lnTo>
                      <a:pt x="1505" y="341"/>
                    </a:lnTo>
                    <a:lnTo>
                      <a:pt x="1517" y="339"/>
                    </a:lnTo>
                    <a:lnTo>
                      <a:pt x="1528" y="336"/>
                    </a:lnTo>
                    <a:lnTo>
                      <a:pt x="1540" y="332"/>
                    </a:lnTo>
                    <a:lnTo>
                      <a:pt x="1550" y="326"/>
                    </a:lnTo>
                    <a:lnTo>
                      <a:pt x="1560" y="321"/>
                    </a:lnTo>
                    <a:lnTo>
                      <a:pt x="1569" y="315"/>
                    </a:lnTo>
                    <a:lnTo>
                      <a:pt x="1573" y="311"/>
                    </a:lnTo>
                    <a:lnTo>
                      <a:pt x="1577" y="308"/>
                    </a:lnTo>
                    <a:lnTo>
                      <a:pt x="1610" y="359"/>
                    </a:lnTo>
                    <a:lnTo>
                      <a:pt x="1597" y="369"/>
                    </a:lnTo>
                    <a:lnTo>
                      <a:pt x="1583" y="378"/>
                    </a:lnTo>
                    <a:lnTo>
                      <a:pt x="1576" y="382"/>
                    </a:lnTo>
                    <a:lnTo>
                      <a:pt x="1569" y="385"/>
                    </a:lnTo>
                    <a:lnTo>
                      <a:pt x="1562" y="389"/>
                    </a:lnTo>
                    <a:lnTo>
                      <a:pt x="1554" y="391"/>
                    </a:lnTo>
                    <a:lnTo>
                      <a:pt x="1538" y="396"/>
                    </a:lnTo>
                    <a:lnTo>
                      <a:pt x="1530" y="398"/>
                    </a:lnTo>
                    <a:lnTo>
                      <a:pt x="1521" y="399"/>
                    </a:lnTo>
                    <a:lnTo>
                      <a:pt x="1513" y="401"/>
                    </a:lnTo>
                    <a:lnTo>
                      <a:pt x="1504" y="401"/>
                    </a:lnTo>
                    <a:lnTo>
                      <a:pt x="1486" y="402"/>
                    </a:lnTo>
                    <a:close/>
                    <a:moveTo>
                      <a:pt x="118" y="396"/>
                    </a:moveTo>
                    <a:lnTo>
                      <a:pt x="118" y="73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323" y="0"/>
                    </a:lnTo>
                    <a:lnTo>
                      <a:pt x="323" y="73"/>
                    </a:lnTo>
                    <a:lnTo>
                      <a:pt x="205" y="73"/>
                    </a:lnTo>
                    <a:lnTo>
                      <a:pt x="205" y="396"/>
                    </a:lnTo>
                    <a:lnTo>
                      <a:pt x="118" y="396"/>
                    </a:lnTo>
                    <a:close/>
                    <a:moveTo>
                      <a:pt x="357" y="72"/>
                    </a:moveTo>
                    <a:lnTo>
                      <a:pt x="357" y="3"/>
                    </a:lnTo>
                    <a:lnTo>
                      <a:pt x="443" y="3"/>
                    </a:lnTo>
                    <a:lnTo>
                      <a:pt x="443" y="72"/>
                    </a:lnTo>
                    <a:lnTo>
                      <a:pt x="357" y="72"/>
                    </a:lnTo>
                    <a:close/>
                    <a:moveTo>
                      <a:pt x="357" y="396"/>
                    </a:moveTo>
                    <a:lnTo>
                      <a:pt x="357" y="111"/>
                    </a:lnTo>
                    <a:lnTo>
                      <a:pt x="443" y="111"/>
                    </a:lnTo>
                    <a:lnTo>
                      <a:pt x="443" y="396"/>
                    </a:lnTo>
                    <a:lnTo>
                      <a:pt x="357" y="396"/>
                    </a:lnTo>
                    <a:close/>
                    <a:moveTo>
                      <a:pt x="610" y="402"/>
                    </a:moveTo>
                    <a:lnTo>
                      <a:pt x="599" y="402"/>
                    </a:lnTo>
                    <a:lnTo>
                      <a:pt x="588" y="401"/>
                    </a:lnTo>
                    <a:lnTo>
                      <a:pt x="577" y="400"/>
                    </a:lnTo>
                    <a:lnTo>
                      <a:pt x="567" y="399"/>
                    </a:lnTo>
                    <a:lnTo>
                      <a:pt x="557" y="397"/>
                    </a:lnTo>
                    <a:lnTo>
                      <a:pt x="548" y="395"/>
                    </a:lnTo>
                    <a:lnTo>
                      <a:pt x="539" y="392"/>
                    </a:lnTo>
                    <a:lnTo>
                      <a:pt x="535" y="391"/>
                    </a:lnTo>
                    <a:lnTo>
                      <a:pt x="531" y="389"/>
                    </a:lnTo>
                    <a:lnTo>
                      <a:pt x="523" y="386"/>
                    </a:lnTo>
                    <a:lnTo>
                      <a:pt x="515" y="383"/>
                    </a:lnTo>
                    <a:lnTo>
                      <a:pt x="508" y="379"/>
                    </a:lnTo>
                    <a:lnTo>
                      <a:pt x="501" y="375"/>
                    </a:lnTo>
                    <a:lnTo>
                      <a:pt x="495" y="371"/>
                    </a:lnTo>
                    <a:lnTo>
                      <a:pt x="488" y="367"/>
                    </a:lnTo>
                    <a:lnTo>
                      <a:pt x="482" y="363"/>
                    </a:lnTo>
                    <a:lnTo>
                      <a:pt x="477" y="358"/>
                    </a:lnTo>
                    <a:lnTo>
                      <a:pt x="511" y="310"/>
                    </a:lnTo>
                    <a:lnTo>
                      <a:pt x="522" y="318"/>
                    </a:lnTo>
                    <a:lnTo>
                      <a:pt x="533" y="325"/>
                    </a:lnTo>
                    <a:lnTo>
                      <a:pt x="545" y="332"/>
                    </a:lnTo>
                    <a:lnTo>
                      <a:pt x="551" y="334"/>
                    </a:lnTo>
                    <a:lnTo>
                      <a:pt x="557" y="337"/>
                    </a:lnTo>
                    <a:lnTo>
                      <a:pt x="564" y="339"/>
                    </a:lnTo>
                    <a:lnTo>
                      <a:pt x="570" y="341"/>
                    </a:lnTo>
                    <a:lnTo>
                      <a:pt x="584" y="344"/>
                    </a:lnTo>
                    <a:lnTo>
                      <a:pt x="597" y="346"/>
                    </a:lnTo>
                    <a:lnTo>
                      <a:pt x="610" y="347"/>
                    </a:lnTo>
                    <a:lnTo>
                      <a:pt x="620" y="347"/>
                    </a:lnTo>
                    <a:lnTo>
                      <a:pt x="629" y="345"/>
                    </a:lnTo>
                    <a:lnTo>
                      <a:pt x="633" y="344"/>
                    </a:lnTo>
                    <a:lnTo>
                      <a:pt x="636" y="343"/>
                    </a:lnTo>
                    <a:lnTo>
                      <a:pt x="640" y="342"/>
                    </a:lnTo>
                    <a:lnTo>
                      <a:pt x="643" y="340"/>
                    </a:lnTo>
                    <a:lnTo>
                      <a:pt x="646" y="338"/>
                    </a:lnTo>
                    <a:lnTo>
                      <a:pt x="648" y="336"/>
                    </a:lnTo>
                    <a:lnTo>
                      <a:pt x="652" y="331"/>
                    </a:lnTo>
                    <a:lnTo>
                      <a:pt x="655" y="326"/>
                    </a:lnTo>
                    <a:lnTo>
                      <a:pt x="656" y="319"/>
                    </a:lnTo>
                    <a:lnTo>
                      <a:pt x="656" y="316"/>
                    </a:lnTo>
                    <a:lnTo>
                      <a:pt x="655" y="312"/>
                    </a:lnTo>
                    <a:lnTo>
                      <a:pt x="653" y="306"/>
                    </a:lnTo>
                    <a:lnTo>
                      <a:pt x="651" y="304"/>
                    </a:lnTo>
                    <a:lnTo>
                      <a:pt x="649" y="301"/>
                    </a:lnTo>
                    <a:lnTo>
                      <a:pt x="643" y="297"/>
                    </a:lnTo>
                    <a:lnTo>
                      <a:pt x="640" y="295"/>
                    </a:lnTo>
                    <a:lnTo>
                      <a:pt x="636" y="294"/>
                    </a:lnTo>
                    <a:lnTo>
                      <a:pt x="632" y="292"/>
                    </a:lnTo>
                    <a:lnTo>
                      <a:pt x="627" y="290"/>
                    </a:lnTo>
                    <a:lnTo>
                      <a:pt x="615" y="287"/>
                    </a:lnTo>
                    <a:lnTo>
                      <a:pt x="602" y="285"/>
                    </a:lnTo>
                    <a:lnTo>
                      <a:pt x="588" y="282"/>
                    </a:lnTo>
                    <a:lnTo>
                      <a:pt x="575" y="280"/>
                    </a:lnTo>
                    <a:lnTo>
                      <a:pt x="561" y="276"/>
                    </a:lnTo>
                    <a:lnTo>
                      <a:pt x="549" y="272"/>
                    </a:lnTo>
                    <a:lnTo>
                      <a:pt x="542" y="270"/>
                    </a:lnTo>
                    <a:lnTo>
                      <a:pt x="536" y="268"/>
                    </a:lnTo>
                    <a:lnTo>
                      <a:pt x="531" y="265"/>
                    </a:lnTo>
                    <a:lnTo>
                      <a:pt x="525" y="262"/>
                    </a:lnTo>
                    <a:lnTo>
                      <a:pt x="516" y="255"/>
                    </a:lnTo>
                    <a:lnTo>
                      <a:pt x="511" y="251"/>
                    </a:lnTo>
                    <a:lnTo>
                      <a:pt x="507" y="246"/>
                    </a:lnTo>
                    <a:lnTo>
                      <a:pt x="505" y="244"/>
                    </a:lnTo>
                    <a:lnTo>
                      <a:pt x="503" y="242"/>
                    </a:lnTo>
                    <a:lnTo>
                      <a:pt x="500" y="236"/>
                    </a:lnTo>
                    <a:lnTo>
                      <a:pt x="497" y="231"/>
                    </a:lnTo>
                    <a:lnTo>
                      <a:pt x="494" y="225"/>
                    </a:lnTo>
                    <a:lnTo>
                      <a:pt x="492" y="218"/>
                    </a:lnTo>
                    <a:lnTo>
                      <a:pt x="491" y="211"/>
                    </a:lnTo>
                    <a:lnTo>
                      <a:pt x="490" y="204"/>
                    </a:lnTo>
                    <a:lnTo>
                      <a:pt x="490" y="195"/>
                    </a:lnTo>
                    <a:lnTo>
                      <a:pt x="490" y="185"/>
                    </a:lnTo>
                    <a:lnTo>
                      <a:pt x="492" y="175"/>
                    </a:lnTo>
                    <a:lnTo>
                      <a:pt x="495" y="166"/>
                    </a:lnTo>
                    <a:lnTo>
                      <a:pt x="498" y="157"/>
                    </a:lnTo>
                    <a:lnTo>
                      <a:pt x="500" y="153"/>
                    </a:lnTo>
                    <a:lnTo>
                      <a:pt x="503" y="149"/>
                    </a:lnTo>
                    <a:lnTo>
                      <a:pt x="508" y="142"/>
                    </a:lnTo>
                    <a:lnTo>
                      <a:pt x="511" y="138"/>
                    </a:lnTo>
                    <a:lnTo>
                      <a:pt x="514" y="135"/>
                    </a:lnTo>
                    <a:lnTo>
                      <a:pt x="521" y="129"/>
                    </a:lnTo>
                    <a:lnTo>
                      <a:pt x="529" y="123"/>
                    </a:lnTo>
                    <a:lnTo>
                      <a:pt x="538" y="118"/>
                    </a:lnTo>
                    <a:lnTo>
                      <a:pt x="547" y="114"/>
                    </a:lnTo>
                    <a:lnTo>
                      <a:pt x="556" y="111"/>
                    </a:lnTo>
                    <a:lnTo>
                      <a:pt x="567" y="109"/>
                    </a:lnTo>
                    <a:lnTo>
                      <a:pt x="577" y="107"/>
                    </a:lnTo>
                    <a:lnTo>
                      <a:pt x="589" y="105"/>
                    </a:lnTo>
                    <a:lnTo>
                      <a:pt x="601" y="105"/>
                    </a:lnTo>
                    <a:lnTo>
                      <a:pt x="611" y="105"/>
                    </a:lnTo>
                    <a:lnTo>
                      <a:pt x="621" y="106"/>
                    </a:lnTo>
                    <a:lnTo>
                      <a:pt x="640" y="108"/>
                    </a:lnTo>
                    <a:lnTo>
                      <a:pt x="658" y="111"/>
                    </a:lnTo>
                    <a:lnTo>
                      <a:pt x="662" y="112"/>
                    </a:lnTo>
                    <a:lnTo>
                      <a:pt x="666" y="113"/>
                    </a:lnTo>
                    <a:lnTo>
                      <a:pt x="673" y="116"/>
                    </a:lnTo>
                    <a:lnTo>
                      <a:pt x="688" y="121"/>
                    </a:lnTo>
                    <a:lnTo>
                      <a:pt x="694" y="125"/>
                    </a:lnTo>
                    <a:lnTo>
                      <a:pt x="701" y="128"/>
                    </a:lnTo>
                    <a:lnTo>
                      <a:pt x="708" y="132"/>
                    </a:lnTo>
                    <a:lnTo>
                      <a:pt x="714" y="136"/>
                    </a:lnTo>
                    <a:lnTo>
                      <a:pt x="726" y="145"/>
                    </a:lnTo>
                    <a:lnTo>
                      <a:pt x="692" y="194"/>
                    </a:lnTo>
                    <a:lnTo>
                      <a:pt x="681" y="187"/>
                    </a:lnTo>
                    <a:lnTo>
                      <a:pt x="671" y="181"/>
                    </a:lnTo>
                    <a:lnTo>
                      <a:pt x="665" y="178"/>
                    </a:lnTo>
                    <a:lnTo>
                      <a:pt x="660" y="175"/>
                    </a:lnTo>
                    <a:lnTo>
                      <a:pt x="649" y="171"/>
                    </a:lnTo>
                    <a:lnTo>
                      <a:pt x="639" y="167"/>
                    </a:lnTo>
                    <a:lnTo>
                      <a:pt x="628" y="165"/>
                    </a:lnTo>
                    <a:lnTo>
                      <a:pt x="618" y="163"/>
                    </a:lnTo>
                    <a:lnTo>
                      <a:pt x="608" y="163"/>
                    </a:lnTo>
                    <a:lnTo>
                      <a:pt x="599" y="163"/>
                    </a:lnTo>
                    <a:lnTo>
                      <a:pt x="592" y="165"/>
                    </a:lnTo>
                    <a:lnTo>
                      <a:pt x="585" y="167"/>
                    </a:lnTo>
                    <a:lnTo>
                      <a:pt x="582" y="168"/>
                    </a:lnTo>
                    <a:lnTo>
                      <a:pt x="580" y="170"/>
                    </a:lnTo>
                    <a:lnTo>
                      <a:pt x="577" y="171"/>
                    </a:lnTo>
                    <a:lnTo>
                      <a:pt x="575" y="173"/>
                    </a:lnTo>
                    <a:lnTo>
                      <a:pt x="574" y="175"/>
                    </a:lnTo>
                    <a:lnTo>
                      <a:pt x="572" y="178"/>
                    </a:lnTo>
                    <a:lnTo>
                      <a:pt x="570" y="182"/>
                    </a:lnTo>
                    <a:lnTo>
                      <a:pt x="570" y="185"/>
                    </a:lnTo>
                    <a:lnTo>
                      <a:pt x="570" y="188"/>
                    </a:lnTo>
                    <a:lnTo>
                      <a:pt x="570" y="194"/>
                    </a:lnTo>
                    <a:lnTo>
                      <a:pt x="573" y="199"/>
                    </a:lnTo>
                    <a:lnTo>
                      <a:pt x="576" y="204"/>
                    </a:lnTo>
                    <a:lnTo>
                      <a:pt x="582" y="207"/>
                    </a:lnTo>
                    <a:lnTo>
                      <a:pt x="589" y="210"/>
                    </a:lnTo>
                    <a:lnTo>
                      <a:pt x="598" y="213"/>
                    </a:lnTo>
                    <a:lnTo>
                      <a:pt x="608" y="216"/>
                    </a:lnTo>
                    <a:lnTo>
                      <a:pt x="620" y="219"/>
                    </a:lnTo>
                    <a:lnTo>
                      <a:pt x="635" y="221"/>
                    </a:lnTo>
                    <a:lnTo>
                      <a:pt x="648" y="224"/>
                    </a:lnTo>
                    <a:lnTo>
                      <a:pt x="662" y="227"/>
                    </a:lnTo>
                    <a:lnTo>
                      <a:pt x="675" y="231"/>
                    </a:lnTo>
                    <a:lnTo>
                      <a:pt x="682" y="233"/>
                    </a:lnTo>
                    <a:lnTo>
                      <a:pt x="688" y="236"/>
                    </a:lnTo>
                    <a:lnTo>
                      <a:pt x="699" y="241"/>
                    </a:lnTo>
                    <a:lnTo>
                      <a:pt x="705" y="245"/>
                    </a:lnTo>
                    <a:lnTo>
                      <a:pt x="710" y="248"/>
                    </a:lnTo>
                    <a:lnTo>
                      <a:pt x="714" y="252"/>
                    </a:lnTo>
                    <a:lnTo>
                      <a:pt x="719" y="256"/>
                    </a:lnTo>
                    <a:lnTo>
                      <a:pt x="723" y="261"/>
                    </a:lnTo>
                    <a:lnTo>
                      <a:pt x="726" y="266"/>
                    </a:lnTo>
                    <a:lnTo>
                      <a:pt x="729" y="272"/>
                    </a:lnTo>
                    <a:lnTo>
                      <a:pt x="731" y="277"/>
                    </a:lnTo>
                    <a:lnTo>
                      <a:pt x="733" y="284"/>
                    </a:lnTo>
                    <a:lnTo>
                      <a:pt x="735" y="291"/>
                    </a:lnTo>
                    <a:lnTo>
                      <a:pt x="736" y="298"/>
                    </a:lnTo>
                    <a:lnTo>
                      <a:pt x="736" y="306"/>
                    </a:lnTo>
                    <a:lnTo>
                      <a:pt x="736" y="314"/>
                    </a:lnTo>
                    <a:lnTo>
                      <a:pt x="735" y="322"/>
                    </a:lnTo>
                    <a:lnTo>
                      <a:pt x="733" y="330"/>
                    </a:lnTo>
                    <a:lnTo>
                      <a:pt x="731" y="337"/>
                    </a:lnTo>
                    <a:lnTo>
                      <a:pt x="729" y="344"/>
                    </a:lnTo>
                    <a:lnTo>
                      <a:pt x="726" y="350"/>
                    </a:lnTo>
                    <a:lnTo>
                      <a:pt x="722" y="356"/>
                    </a:lnTo>
                    <a:lnTo>
                      <a:pt x="718" y="361"/>
                    </a:lnTo>
                    <a:lnTo>
                      <a:pt x="714" y="367"/>
                    </a:lnTo>
                    <a:lnTo>
                      <a:pt x="709" y="371"/>
                    </a:lnTo>
                    <a:lnTo>
                      <a:pt x="703" y="376"/>
                    </a:lnTo>
                    <a:lnTo>
                      <a:pt x="698" y="380"/>
                    </a:lnTo>
                    <a:lnTo>
                      <a:pt x="692" y="384"/>
                    </a:lnTo>
                    <a:lnTo>
                      <a:pt x="686" y="387"/>
                    </a:lnTo>
                    <a:lnTo>
                      <a:pt x="679" y="390"/>
                    </a:lnTo>
                    <a:lnTo>
                      <a:pt x="672" y="392"/>
                    </a:lnTo>
                    <a:lnTo>
                      <a:pt x="665" y="395"/>
                    </a:lnTo>
                    <a:lnTo>
                      <a:pt x="658" y="397"/>
                    </a:lnTo>
                    <a:lnTo>
                      <a:pt x="650" y="398"/>
                    </a:lnTo>
                    <a:lnTo>
                      <a:pt x="642" y="400"/>
                    </a:lnTo>
                    <a:lnTo>
                      <a:pt x="635" y="401"/>
                    </a:lnTo>
                    <a:lnTo>
                      <a:pt x="627" y="402"/>
                    </a:lnTo>
                    <a:lnTo>
                      <a:pt x="619" y="402"/>
                    </a:lnTo>
                    <a:lnTo>
                      <a:pt x="610" y="402"/>
                    </a:lnTo>
                    <a:close/>
                    <a:moveTo>
                      <a:pt x="879" y="402"/>
                    </a:moveTo>
                    <a:lnTo>
                      <a:pt x="867" y="402"/>
                    </a:lnTo>
                    <a:lnTo>
                      <a:pt x="856" y="401"/>
                    </a:lnTo>
                    <a:lnTo>
                      <a:pt x="846" y="400"/>
                    </a:lnTo>
                    <a:lnTo>
                      <a:pt x="836" y="399"/>
                    </a:lnTo>
                    <a:lnTo>
                      <a:pt x="826" y="397"/>
                    </a:lnTo>
                    <a:lnTo>
                      <a:pt x="817" y="395"/>
                    </a:lnTo>
                    <a:lnTo>
                      <a:pt x="807" y="392"/>
                    </a:lnTo>
                    <a:lnTo>
                      <a:pt x="803" y="391"/>
                    </a:lnTo>
                    <a:lnTo>
                      <a:pt x="799" y="389"/>
                    </a:lnTo>
                    <a:lnTo>
                      <a:pt x="791" y="386"/>
                    </a:lnTo>
                    <a:lnTo>
                      <a:pt x="783" y="383"/>
                    </a:lnTo>
                    <a:lnTo>
                      <a:pt x="776" y="379"/>
                    </a:lnTo>
                    <a:lnTo>
                      <a:pt x="769" y="375"/>
                    </a:lnTo>
                    <a:lnTo>
                      <a:pt x="762" y="371"/>
                    </a:lnTo>
                    <a:lnTo>
                      <a:pt x="756" y="367"/>
                    </a:lnTo>
                    <a:lnTo>
                      <a:pt x="750" y="363"/>
                    </a:lnTo>
                    <a:lnTo>
                      <a:pt x="745" y="358"/>
                    </a:lnTo>
                    <a:lnTo>
                      <a:pt x="779" y="310"/>
                    </a:lnTo>
                    <a:lnTo>
                      <a:pt x="789" y="318"/>
                    </a:lnTo>
                    <a:lnTo>
                      <a:pt x="800" y="325"/>
                    </a:lnTo>
                    <a:lnTo>
                      <a:pt x="813" y="332"/>
                    </a:lnTo>
                    <a:lnTo>
                      <a:pt x="819" y="334"/>
                    </a:lnTo>
                    <a:lnTo>
                      <a:pt x="826" y="337"/>
                    </a:lnTo>
                    <a:lnTo>
                      <a:pt x="833" y="339"/>
                    </a:lnTo>
                    <a:lnTo>
                      <a:pt x="839" y="341"/>
                    </a:lnTo>
                    <a:lnTo>
                      <a:pt x="852" y="344"/>
                    </a:lnTo>
                    <a:lnTo>
                      <a:pt x="866" y="346"/>
                    </a:lnTo>
                    <a:lnTo>
                      <a:pt x="879" y="347"/>
                    </a:lnTo>
                    <a:lnTo>
                      <a:pt x="889" y="347"/>
                    </a:lnTo>
                    <a:lnTo>
                      <a:pt x="897" y="345"/>
                    </a:lnTo>
                    <a:lnTo>
                      <a:pt x="901" y="344"/>
                    </a:lnTo>
                    <a:lnTo>
                      <a:pt x="905" y="343"/>
                    </a:lnTo>
                    <a:lnTo>
                      <a:pt x="908" y="342"/>
                    </a:lnTo>
                    <a:lnTo>
                      <a:pt x="912" y="340"/>
                    </a:lnTo>
                    <a:lnTo>
                      <a:pt x="915" y="338"/>
                    </a:lnTo>
                    <a:lnTo>
                      <a:pt x="917" y="336"/>
                    </a:lnTo>
                    <a:lnTo>
                      <a:pt x="921" y="331"/>
                    </a:lnTo>
                    <a:lnTo>
                      <a:pt x="923" y="326"/>
                    </a:lnTo>
                    <a:lnTo>
                      <a:pt x="924" y="319"/>
                    </a:lnTo>
                    <a:lnTo>
                      <a:pt x="924" y="316"/>
                    </a:lnTo>
                    <a:lnTo>
                      <a:pt x="924" y="312"/>
                    </a:lnTo>
                    <a:lnTo>
                      <a:pt x="921" y="306"/>
                    </a:lnTo>
                    <a:lnTo>
                      <a:pt x="920" y="304"/>
                    </a:lnTo>
                    <a:lnTo>
                      <a:pt x="918" y="301"/>
                    </a:lnTo>
                    <a:lnTo>
                      <a:pt x="912" y="297"/>
                    </a:lnTo>
                    <a:lnTo>
                      <a:pt x="909" y="295"/>
                    </a:lnTo>
                    <a:lnTo>
                      <a:pt x="905" y="294"/>
                    </a:lnTo>
                    <a:lnTo>
                      <a:pt x="900" y="292"/>
                    </a:lnTo>
                    <a:lnTo>
                      <a:pt x="895" y="290"/>
                    </a:lnTo>
                    <a:lnTo>
                      <a:pt x="884" y="287"/>
                    </a:lnTo>
                    <a:lnTo>
                      <a:pt x="870" y="285"/>
                    </a:lnTo>
                    <a:lnTo>
                      <a:pt x="857" y="282"/>
                    </a:lnTo>
                    <a:lnTo>
                      <a:pt x="843" y="280"/>
                    </a:lnTo>
                    <a:lnTo>
                      <a:pt x="830" y="276"/>
                    </a:lnTo>
                    <a:lnTo>
                      <a:pt x="817" y="272"/>
                    </a:lnTo>
                    <a:lnTo>
                      <a:pt x="811" y="270"/>
                    </a:lnTo>
                    <a:lnTo>
                      <a:pt x="804" y="268"/>
                    </a:lnTo>
                    <a:lnTo>
                      <a:pt x="798" y="265"/>
                    </a:lnTo>
                    <a:lnTo>
                      <a:pt x="793" y="262"/>
                    </a:lnTo>
                    <a:lnTo>
                      <a:pt x="783" y="255"/>
                    </a:lnTo>
                    <a:lnTo>
                      <a:pt x="779" y="251"/>
                    </a:lnTo>
                    <a:lnTo>
                      <a:pt x="774" y="246"/>
                    </a:lnTo>
                    <a:lnTo>
                      <a:pt x="772" y="244"/>
                    </a:lnTo>
                    <a:lnTo>
                      <a:pt x="771" y="242"/>
                    </a:lnTo>
                    <a:lnTo>
                      <a:pt x="767" y="236"/>
                    </a:lnTo>
                    <a:lnTo>
                      <a:pt x="764" y="231"/>
                    </a:lnTo>
                    <a:lnTo>
                      <a:pt x="762" y="225"/>
                    </a:lnTo>
                    <a:lnTo>
                      <a:pt x="760" y="218"/>
                    </a:lnTo>
                    <a:lnTo>
                      <a:pt x="759" y="211"/>
                    </a:lnTo>
                    <a:lnTo>
                      <a:pt x="758" y="204"/>
                    </a:lnTo>
                    <a:lnTo>
                      <a:pt x="757" y="195"/>
                    </a:lnTo>
                    <a:lnTo>
                      <a:pt x="758" y="185"/>
                    </a:lnTo>
                    <a:lnTo>
                      <a:pt x="760" y="175"/>
                    </a:lnTo>
                    <a:lnTo>
                      <a:pt x="762" y="166"/>
                    </a:lnTo>
                    <a:lnTo>
                      <a:pt x="766" y="157"/>
                    </a:lnTo>
                    <a:lnTo>
                      <a:pt x="768" y="153"/>
                    </a:lnTo>
                    <a:lnTo>
                      <a:pt x="770" y="149"/>
                    </a:lnTo>
                    <a:lnTo>
                      <a:pt x="776" y="142"/>
                    </a:lnTo>
                    <a:lnTo>
                      <a:pt x="779" y="138"/>
                    </a:lnTo>
                    <a:lnTo>
                      <a:pt x="782" y="135"/>
                    </a:lnTo>
                    <a:lnTo>
                      <a:pt x="789" y="129"/>
                    </a:lnTo>
                    <a:lnTo>
                      <a:pt x="797" y="123"/>
                    </a:lnTo>
                    <a:lnTo>
                      <a:pt x="805" y="118"/>
                    </a:lnTo>
                    <a:lnTo>
                      <a:pt x="815" y="114"/>
                    </a:lnTo>
                    <a:lnTo>
                      <a:pt x="825" y="111"/>
                    </a:lnTo>
                    <a:lnTo>
                      <a:pt x="835" y="109"/>
                    </a:lnTo>
                    <a:lnTo>
                      <a:pt x="846" y="107"/>
                    </a:lnTo>
                    <a:lnTo>
                      <a:pt x="857" y="105"/>
                    </a:lnTo>
                    <a:lnTo>
                      <a:pt x="869" y="105"/>
                    </a:lnTo>
                    <a:lnTo>
                      <a:pt x="880" y="105"/>
                    </a:lnTo>
                    <a:lnTo>
                      <a:pt x="890" y="106"/>
                    </a:lnTo>
                    <a:lnTo>
                      <a:pt x="909" y="108"/>
                    </a:lnTo>
                    <a:lnTo>
                      <a:pt x="926" y="111"/>
                    </a:lnTo>
                    <a:lnTo>
                      <a:pt x="930" y="112"/>
                    </a:lnTo>
                    <a:lnTo>
                      <a:pt x="934" y="113"/>
                    </a:lnTo>
                    <a:lnTo>
                      <a:pt x="942" y="116"/>
                    </a:lnTo>
                    <a:lnTo>
                      <a:pt x="956" y="121"/>
                    </a:lnTo>
                    <a:lnTo>
                      <a:pt x="963" y="125"/>
                    </a:lnTo>
                    <a:lnTo>
                      <a:pt x="970" y="128"/>
                    </a:lnTo>
                    <a:lnTo>
                      <a:pt x="976" y="132"/>
                    </a:lnTo>
                    <a:lnTo>
                      <a:pt x="983" y="136"/>
                    </a:lnTo>
                    <a:lnTo>
                      <a:pt x="995" y="145"/>
                    </a:lnTo>
                    <a:lnTo>
                      <a:pt x="961" y="194"/>
                    </a:lnTo>
                    <a:lnTo>
                      <a:pt x="950" y="187"/>
                    </a:lnTo>
                    <a:lnTo>
                      <a:pt x="939" y="181"/>
                    </a:lnTo>
                    <a:lnTo>
                      <a:pt x="934" y="178"/>
                    </a:lnTo>
                    <a:lnTo>
                      <a:pt x="929" y="175"/>
                    </a:lnTo>
                    <a:lnTo>
                      <a:pt x="918" y="171"/>
                    </a:lnTo>
                    <a:lnTo>
                      <a:pt x="907" y="167"/>
                    </a:lnTo>
                    <a:lnTo>
                      <a:pt x="897" y="165"/>
                    </a:lnTo>
                    <a:lnTo>
                      <a:pt x="887" y="163"/>
                    </a:lnTo>
                    <a:lnTo>
                      <a:pt x="877" y="163"/>
                    </a:lnTo>
                    <a:lnTo>
                      <a:pt x="868" y="163"/>
                    </a:lnTo>
                    <a:lnTo>
                      <a:pt x="860" y="165"/>
                    </a:lnTo>
                    <a:lnTo>
                      <a:pt x="854" y="167"/>
                    </a:lnTo>
                    <a:lnTo>
                      <a:pt x="851" y="168"/>
                    </a:lnTo>
                    <a:lnTo>
                      <a:pt x="848" y="170"/>
                    </a:lnTo>
                    <a:lnTo>
                      <a:pt x="846" y="171"/>
                    </a:lnTo>
                    <a:lnTo>
                      <a:pt x="844" y="173"/>
                    </a:lnTo>
                    <a:lnTo>
                      <a:pt x="842" y="175"/>
                    </a:lnTo>
                    <a:lnTo>
                      <a:pt x="841" y="178"/>
                    </a:lnTo>
                    <a:lnTo>
                      <a:pt x="839" y="182"/>
                    </a:lnTo>
                    <a:lnTo>
                      <a:pt x="838" y="185"/>
                    </a:lnTo>
                    <a:lnTo>
                      <a:pt x="838" y="188"/>
                    </a:lnTo>
                    <a:lnTo>
                      <a:pt x="839" y="194"/>
                    </a:lnTo>
                    <a:lnTo>
                      <a:pt x="841" y="199"/>
                    </a:lnTo>
                    <a:lnTo>
                      <a:pt x="845" y="204"/>
                    </a:lnTo>
                    <a:lnTo>
                      <a:pt x="850" y="207"/>
                    </a:lnTo>
                    <a:lnTo>
                      <a:pt x="857" y="210"/>
                    </a:lnTo>
                    <a:lnTo>
                      <a:pt x="866" y="213"/>
                    </a:lnTo>
                    <a:lnTo>
                      <a:pt x="877" y="216"/>
                    </a:lnTo>
                    <a:lnTo>
                      <a:pt x="889" y="219"/>
                    </a:lnTo>
                    <a:lnTo>
                      <a:pt x="903" y="221"/>
                    </a:lnTo>
                    <a:lnTo>
                      <a:pt x="917" y="224"/>
                    </a:lnTo>
                    <a:lnTo>
                      <a:pt x="931" y="227"/>
                    </a:lnTo>
                    <a:lnTo>
                      <a:pt x="944" y="231"/>
                    </a:lnTo>
                    <a:lnTo>
                      <a:pt x="950" y="233"/>
                    </a:lnTo>
                    <a:lnTo>
                      <a:pt x="957" y="236"/>
                    </a:lnTo>
                    <a:lnTo>
                      <a:pt x="968" y="241"/>
                    </a:lnTo>
                    <a:lnTo>
                      <a:pt x="973" y="245"/>
                    </a:lnTo>
                    <a:lnTo>
                      <a:pt x="978" y="248"/>
                    </a:lnTo>
                    <a:lnTo>
                      <a:pt x="983" y="252"/>
                    </a:lnTo>
                    <a:lnTo>
                      <a:pt x="987" y="256"/>
                    </a:lnTo>
                    <a:lnTo>
                      <a:pt x="991" y="261"/>
                    </a:lnTo>
                    <a:lnTo>
                      <a:pt x="995" y="266"/>
                    </a:lnTo>
                    <a:lnTo>
                      <a:pt x="998" y="272"/>
                    </a:lnTo>
                    <a:lnTo>
                      <a:pt x="1000" y="277"/>
                    </a:lnTo>
                    <a:lnTo>
                      <a:pt x="1002" y="284"/>
                    </a:lnTo>
                    <a:lnTo>
                      <a:pt x="1003" y="291"/>
                    </a:lnTo>
                    <a:lnTo>
                      <a:pt x="1004" y="298"/>
                    </a:lnTo>
                    <a:lnTo>
                      <a:pt x="1005" y="306"/>
                    </a:lnTo>
                    <a:lnTo>
                      <a:pt x="1004" y="314"/>
                    </a:lnTo>
                    <a:lnTo>
                      <a:pt x="1003" y="322"/>
                    </a:lnTo>
                    <a:lnTo>
                      <a:pt x="1002" y="330"/>
                    </a:lnTo>
                    <a:lnTo>
                      <a:pt x="1000" y="337"/>
                    </a:lnTo>
                    <a:lnTo>
                      <a:pt x="997" y="344"/>
                    </a:lnTo>
                    <a:lnTo>
                      <a:pt x="994" y="350"/>
                    </a:lnTo>
                    <a:lnTo>
                      <a:pt x="991" y="356"/>
                    </a:lnTo>
                    <a:lnTo>
                      <a:pt x="987" y="361"/>
                    </a:lnTo>
                    <a:lnTo>
                      <a:pt x="982" y="367"/>
                    </a:lnTo>
                    <a:lnTo>
                      <a:pt x="977" y="371"/>
                    </a:lnTo>
                    <a:lnTo>
                      <a:pt x="972" y="376"/>
                    </a:lnTo>
                    <a:lnTo>
                      <a:pt x="966" y="380"/>
                    </a:lnTo>
                    <a:lnTo>
                      <a:pt x="961" y="384"/>
                    </a:lnTo>
                    <a:lnTo>
                      <a:pt x="954" y="387"/>
                    </a:lnTo>
                    <a:lnTo>
                      <a:pt x="948" y="390"/>
                    </a:lnTo>
                    <a:lnTo>
                      <a:pt x="941" y="392"/>
                    </a:lnTo>
                    <a:lnTo>
                      <a:pt x="934" y="395"/>
                    </a:lnTo>
                    <a:lnTo>
                      <a:pt x="926" y="397"/>
                    </a:lnTo>
                    <a:lnTo>
                      <a:pt x="919" y="398"/>
                    </a:lnTo>
                    <a:lnTo>
                      <a:pt x="911" y="400"/>
                    </a:lnTo>
                    <a:lnTo>
                      <a:pt x="903" y="401"/>
                    </a:lnTo>
                    <a:lnTo>
                      <a:pt x="895" y="402"/>
                    </a:lnTo>
                    <a:lnTo>
                      <a:pt x="887" y="402"/>
                    </a:lnTo>
                    <a:lnTo>
                      <a:pt x="879" y="402"/>
                    </a:lnTo>
                    <a:close/>
                    <a:moveTo>
                      <a:pt x="1119" y="402"/>
                    </a:moveTo>
                    <a:lnTo>
                      <a:pt x="1110" y="402"/>
                    </a:lnTo>
                    <a:lnTo>
                      <a:pt x="1102" y="401"/>
                    </a:lnTo>
                    <a:lnTo>
                      <a:pt x="1093" y="400"/>
                    </a:lnTo>
                    <a:lnTo>
                      <a:pt x="1086" y="397"/>
                    </a:lnTo>
                    <a:lnTo>
                      <a:pt x="1078" y="395"/>
                    </a:lnTo>
                    <a:lnTo>
                      <a:pt x="1072" y="391"/>
                    </a:lnTo>
                    <a:lnTo>
                      <a:pt x="1065" y="387"/>
                    </a:lnTo>
                    <a:lnTo>
                      <a:pt x="1059" y="383"/>
                    </a:lnTo>
                    <a:lnTo>
                      <a:pt x="1054" y="377"/>
                    </a:lnTo>
                    <a:lnTo>
                      <a:pt x="1049" y="371"/>
                    </a:lnTo>
                    <a:lnTo>
                      <a:pt x="1045" y="365"/>
                    </a:lnTo>
                    <a:lnTo>
                      <a:pt x="1042" y="357"/>
                    </a:lnTo>
                    <a:lnTo>
                      <a:pt x="1039" y="349"/>
                    </a:lnTo>
                    <a:lnTo>
                      <a:pt x="1037" y="340"/>
                    </a:lnTo>
                    <a:lnTo>
                      <a:pt x="1036" y="330"/>
                    </a:lnTo>
                    <a:lnTo>
                      <a:pt x="1036" y="319"/>
                    </a:lnTo>
                    <a:lnTo>
                      <a:pt x="1036" y="111"/>
                    </a:lnTo>
                    <a:lnTo>
                      <a:pt x="1122" y="111"/>
                    </a:lnTo>
                    <a:lnTo>
                      <a:pt x="1122" y="294"/>
                    </a:lnTo>
                    <a:lnTo>
                      <a:pt x="1122" y="299"/>
                    </a:lnTo>
                    <a:lnTo>
                      <a:pt x="1122" y="303"/>
                    </a:lnTo>
                    <a:lnTo>
                      <a:pt x="1123" y="307"/>
                    </a:lnTo>
                    <a:lnTo>
                      <a:pt x="1124" y="311"/>
                    </a:lnTo>
                    <a:lnTo>
                      <a:pt x="1126" y="318"/>
                    </a:lnTo>
                    <a:lnTo>
                      <a:pt x="1130" y="323"/>
                    </a:lnTo>
                    <a:lnTo>
                      <a:pt x="1132" y="326"/>
                    </a:lnTo>
                    <a:lnTo>
                      <a:pt x="1134" y="328"/>
                    </a:lnTo>
                    <a:lnTo>
                      <a:pt x="1140" y="331"/>
                    </a:lnTo>
                    <a:lnTo>
                      <a:pt x="1147" y="333"/>
                    </a:lnTo>
                    <a:lnTo>
                      <a:pt x="1151" y="333"/>
                    </a:lnTo>
                    <a:lnTo>
                      <a:pt x="1156" y="334"/>
                    </a:lnTo>
                    <a:lnTo>
                      <a:pt x="1164" y="333"/>
                    </a:lnTo>
                    <a:lnTo>
                      <a:pt x="1172" y="331"/>
                    </a:lnTo>
                    <a:lnTo>
                      <a:pt x="1180" y="329"/>
                    </a:lnTo>
                    <a:lnTo>
                      <a:pt x="1188" y="325"/>
                    </a:lnTo>
                    <a:lnTo>
                      <a:pt x="1196" y="321"/>
                    </a:lnTo>
                    <a:lnTo>
                      <a:pt x="1203" y="316"/>
                    </a:lnTo>
                    <a:lnTo>
                      <a:pt x="1211" y="311"/>
                    </a:lnTo>
                    <a:lnTo>
                      <a:pt x="1218" y="305"/>
                    </a:lnTo>
                    <a:lnTo>
                      <a:pt x="1218" y="111"/>
                    </a:lnTo>
                    <a:lnTo>
                      <a:pt x="1304" y="111"/>
                    </a:lnTo>
                    <a:lnTo>
                      <a:pt x="1304" y="396"/>
                    </a:lnTo>
                    <a:lnTo>
                      <a:pt x="1218" y="396"/>
                    </a:lnTo>
                    <a:lnTo>
                      <a:pt x="1218" y="352"/>
                    </a:lnTo>
                    <a:lnTo>
                      <a:pt x="1214" y="356"/>
                    </a:lnTo>
                    <a:lnTo>
                      <a:pt x="1211" y="360"/>
                    </a:lnTo>
                    <a:lnTo>
                      <a:pt x="1202" y="369"/>
                    </a:lnTo>
                    <a:lnTo>
                      <a:pt x="1192" y="377"/>
                    </a:lnTo>
                    <a:lnTo>
                      <a:pt x="1187" y="381"/>
                    </a:lnTo>
                    <a:lnTo>
                      <a:pt x="1181" y="385"/>
                    </a:lnTo>
                    <a:lnTo>
                      <a:pt x="1174" y="389"/>
                    </a:lnTo>
                    <a:lnTo>
                      <a:pt x="1168" y="392"/>
                    </a:lnTo>
                    <a:lnTo>
                      <a:pt x="1161" y="395"/>
                    </a:lnTo>
                    <a:lnTo>
                      <a:pt x="1153" y="397"/>
                    </a:lnTo>
                    <a:lnTo>
                      <a:pt x="1145" y="399"/>
                    </a:lnTo>
                    <a:lnTo>
                      <a:pt x="1137" y="401"/>
                    </a:lnTo>
                    <a:lnTo>
                      <a:pt x="1128" y="402"/>
                    </a:lnTo>
                    <a:lnTo>
                      <a:pt x="1119" y="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15" name="Freeform 16"/>
              <p:cNvSpPr>
                <a:spLocks noEditPoints="1"/>
              </p:cNvSpPr>
              <p:nvPr userDrawn="1"/>
            </p:nvSpPr>
            <p:spPr bwMode="auto">
              <a:xfrm>
                <a:off x="4164012" y="2416969"/>
                <a:ext cx="1155700" cy="311150"/>
              </a:xfrm>
              <a:custGeom>
                <a:avLst/>
                <a:gdLst>
                  <a:gd name="T0" fmla="*/ 595 w 728"/>
                  <a:gd name="T1" fmla="*/ 152 h 196"/>
                  <a:gd name="T2" fmla="*/ 616 w 728"/>
                  <a:gd name="T3" fmla="*/ 120 h 196"/>
                  <a:gd name="T4" fmla="*/ 683 w 728"/>
                  <a:gd name="T5" fmla="*/ 103 h 196"/>
                  <a:gd name="T6" fmla="*/ 673 w 728"/>
                  <a:gd name="T7" fmla="*/ 84 h 196"/>
                  <a:gd name="T8" fmla="*/ 634 w 728"/>
                  <a:gd name="T9" fmla="*/ 90 h 196"/>
                  <a:gd name="T10" fmla="*/ 620 w 728"/>
                  <a:gd name="T11" fmla="*/ 62 h 196"/>
                  <a:gd name="T12" fmla="*/ 677 w 728"/>
                  <a:gd name="T13" fmla="*/ 51 h 196"/>
                  <a:gd name="T14" fmla="*/ 712 w 728"/>
                  <a:gd name="T15" fmla="*/ 65 h 196"/>
                  <a:gd name="T16" fmla="*/ 724 w 728"/>
                  <a:gd name="T17" fmla="*/ 99 h 196"/>
                  <a:gd name="T18" fmla="*/ 728 w 728"/>
                  <a:gd name="T19" fmla="*/ 193 h 196"/>
                  <a:gd name="T20" fmla="*/ 673 w 728"/>
                  <a:gd name="T21" fmla="*/ 182 h 196"/>
                  <a:gd name="T22" fmla="*/ 634 w 728"/>
                  <a:gd name="T23" fmla="*/ 195 h 196"/>
                  <a:gd name="T24" fmla="*/ 604 w 728"/>
                  <a:gd name="T25" fmla="*/ 183 h 196"/>
                  <a:gd name="T26" fmla="*/ 595 w 728"/>
                  <a:gd name="T27" fmla="*/ 158 h 196"/>
                  <a:gd name="T28" fmla="*/ 642 w 728"/>
                  <a:gd name="T29" fmla="*/ 138 h 196"/>
                  <a:gd name="T30" fmla="*/ 638 w 728"/>
                  <a:gd name="T31" fmla="*/ 159 h 196"/>
                  <a:gd name="T32" fmla="*/ 666 w 728"/>
                  <a:gd name="T33" fmla="*/ 162 h 196"/>
                  <a:gd name="T34" fmla="*/ 709 w 728"/>
                  <a:gd name="T35" fmla="*/ 2 h 196"/>
                  <a:gd name="T36" fmla="*/ 99 w 728"/>
                  <a:gd name="T37" fmla="*/ 142 h 196"/>
                  <a:gd name="T38" fmla="*/ 148 w 728"/>
                  <a:gd name="T39" fmla="*/ 94 h 196"/>
                  <a:gd name="T40" fmla="*/ 38 w 728"/>
                  <a:gd name="T41" fmla="*/ 59 h 196"/>
                  <a:gd name="T42" fmla="*/ 302 w 728"/>
                  <a:gd name="T43" fmla="*/ 88 h 196"/>
                  <a:gd name="T44" fmla="*/ 279 w 728"/>
                  <a:gd name="T45" fmla="*/ 81 h 196"/>
                  <a:gd name="T46" fmla="*/ 258 w 728"/>
                  <a:gd name="T47" fmla="*/ 103 h 196"/>
                  <a:gd name="T48" fmla="*/ 217 w 728"/>
                  <a:gd name="T49" fmla="*/ 97 h 196"/>
                  <a:gd name="T50" fmla="*/ 244 w 728"/>
                  <a:gd name="T51" fmla="*/ 63 h 196"/>
                  <a:gd name="T52" fmla="*/ 284 w 728"/>
                  <a:gd name="T53" fmla="*/ 51 h 196"/>
                  <a:gd name="T54" fmla="*/ 327 w 728"/>
                  <a:gd name="T55" fmla="*/ 66 h 196"/>
                  <a:gd name="T56" fmla="*/ 348 w 728"/>
                  <a:gd name="T57" fmla="*/ 117 h 196"/>
                  <a:gd name="T58" fmla="*/ 263 w 728"/>
                  <a:gd name="T59" fmla="*/ 155 h 196"/>
                  <a:gd name="T60" fmla="*/ 301 w 728"/>
                  <a:gd name="T61" fmla="*/ 165 h 196"/>
                  <a:gd name="T62" fmla="*/ 330 w 728"/>
                  <a:gd name="T63" fmla="*/ 150 h 196"/>
                  <a:gd name="T64" fmla="*/ 311 w 728"/>
                  <a:gd name="T65" fmla="*/ 193 h 196"/>
                  <a:gd name="T66" fmla="*/ 259 w 728"/>
                  <a:gd name="T67" fmla="*/ 192 h 196"/>
                  <a:gd name="T68" fmla="*/ 222 w 728"/>
                  <a:gd name="T69" fmla="*/ 164 h 196"/>
                  <a:gd name="T70" fmla="*/ 374 w 728"/>
                  <a:gd name="T71" fmla="*/ 84 h 196"/>
                  <a:gd name="T72" fmla="*/ 452 w 728"/>
                  <a:gd name="T73" fmla="*/ 54 h 196"/>
                  <a:gd name="T74" fmla="*/ 418 w 728"/>
                  <a:gd name="T75" fmla="*/ 158 h 196"/>
                  <a:gd name="T76" fmla="*/ 449 w 728"/>
                  <a:gd name="T77" fmla="*/ 163 h 196"/>
                  <a:gd name="T78" fmla="*/ 397 w 728"/>
                  <a:gd name="T79" fmla="*/ 192 h 196"/>
                  <a:gd name="T80" fmla="*/ 377 w 728"/>
                  <a:gd name="T81" fmla="*/ 175 h 196"/>
                  <a:gd name="T82" fmla="*/ 486 w 728"/>
                  <a:gd name="T83" fmla="*/ 159 h 196"/>
                  <a:gd name="T84" fmla="*/ 524 w 728"/>
                  <a:gd name="T85" fmla="*/ 169 h 196"/>
                  <a:gd name="T86" fmla="*/ 546 w 728"/>
                  <a:gd name="T87" fmla="*/ 159 h 196"/>
                  <a:gd name="T88" fmla="*/ 537 w 728"/>
                  <a:gd name="T89" fmla="*/ 143 h 196"/>
                  <a:gd name="T90" fmla="*/ 479 w 728"/>
                  <a:gd name="T91" fmla="*/ 125 h 196"/>
                  <a:gd name="T92" fmla="*/ 465 w 728"/>
                  <a:gd name="T93" fmla="*/ 95 h 196"/>
                  <a:gd name="T94" fmla="*/ 477 w 728"/>
                  <a:gd name="T95" fmla="*/ 66 h 196"/>
                  <a:gd name="T96" fmla="*/ 508 w 728"/>
                  <a:gd name="T97" fmla="*/ 52 h 196"/>
                  <a:gd name="T98" fmla="*/ 562 w 728"/>
                  <a:gd name="T99" fmla="*/ 59 h 196"/>
                  <a:gd name="T100" fmla="*/ 548 w 728"/>
                  <a:gd name="T101" fmla="*/ 85 h 196"/>
                  <a:gd name="T102" fmla="*/ 512 w 728"/>
                  <a:gd name="T103" fmla="*/ 81 h 196"/>
                  <a:gd name="T104" fmla="*/ 506 w 728"/>
                  <a:gd name="T105" fmla="*/ 97 h 196"/>
                  <a:gd name="T106" fmla="*/ 549 w 728"/>
                  <a:gd name="T107" fmla="*/ 111 h 196"/>
                  <a:gd name="T108" fmla="*/ 578 w 728"/>
                  <a:gd name="T109" fmla="*/ 126 h 196"/>
                  <a:gd name="T110" fmla="*/ 584 w 728"/>
                  <a:gd name="T111" fmla="*/ 161 h 196"/>
                  <a:gd name="T112" fmla="*/ 567 w 728"/>
                  <a:gd name="T113" fmla="*/ 185 h 196"/>
                  <a:gd name="T114" fmla="*/ 530 w 728"/>
                  <a:gd name="T115" fmla="*/ 196 h 196"/>
                  <a:gd name="T116" fmla="*/ 471 w 728"/>
                  <a:gd name="T117" fmla="*/ 18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8" h="196">
                    <a:moveTo>
                      <a:pt x="618" y="2"/>
                    </a:moveTo>
                    <a:lnTo>
                      <a:pt x="654" y="2"/>
                    </a:lnTo>
                    <a:lnTo>
                      <a:pt x="654" y="40"/>
                    </a:lnTo>
                    <a:lnTo>
                      <a:pt x="618" y="40"/>
                    </a:lnTo>
                    <a:lnTo>
                      <a:pt x="618" y="2"/>
                    </a:lnTo>
                    <a:close/>
                    <a:moveTo>
                      <a:pt x="595" y="158"/>
                    </a:moveTo>
                    <a:lnTo>
                      <a:pt x="595" y="152"/>
                    </a:lnTo>
                    <a:lnTo>
                      <a:pt x="596" y="146"/>
                    </a:lnTo>
                    <a:lnTo>
                      <a:pt x="598" y="141"/>
                    </a:lnTo>
                    <a:lnTo>
                      <a:pt x="600" y="136"/>
                    </a:lnTo>
                    <a:lnTo>
                      <a:pt x="603" y="132"/>
                    </a:lnTo>
                    <a:lnTo>
                      <a:pt x="607" y="127"/>
                    </a:lnTo>
                    <a:lnTo>
                      <a:pt x="611" y="124"/>
                    </a:lnTo>
                    <a:lnTo>
                      <a:pt x="616" y="120"/>
                    </a:lnTo>
                    <a:lnTo>
                      <a:pt x="622" y="117"/>
                    </a:lnTo>
                    <a:lnTo>
                      <a:pt x="628" y="114"/>
                    </a:lnTo>
                    <a:lnTo>
                      <a:pt x="635" y="111"/>
                    </a:lnTo>
                    <a:lnTo>
                      <a:pt x="643" y="109"/>
                    </a:lnTo>
                    <a:lnTo>
                      <a:pt x="652" y="107"/>
                    </a:lnTo>
                    <a:lnTo>
                      <a:pt x="662" y="105"/>
                    </a:lnTo>
                    <a:lnTo>
                      <a:pt x="683" y="103"/>
                    </a:lnTo>
                    <a:lnTo>
                      <a:pt x="683" y="99"/>
                    </a:lnTo>
                    <a:lnTo>
                      <a:pt x="683" y="96"/>
                    </a:lnTo>
                    <a:lnTo>
                      <a:pt x="682" y="92"/>
                    </a:lnTo>
                    <a:lnTo>
                      <a:pt x="681" y="90"/>
                    </a:lnTo>
                    <a:lnTo>
                      <a:pt x="679" y="87"/>
                    </a:lnTo>
                    <a:lnTo>
                      <a:pt x="676" y="85"/>
                    </a:lnTo>
                    <a:lnTo>
                      <a:pt x="673" y="84"/>
                    </a:lnTo>
                    <a:lnTo>
                      <a:pt x="669" y="83"/>
                    </a:lnTo>
                    <a:lnTo>
                      <a:pt x="664" y="83"/>
                    </a:lnTo>
                    <a:lnTo>
                      <a:pt x="658" y="83"/>
                    </a:lnTo>
                    <a:lnTo>
                      <a:pt x="651" y="84"/>
                    </a:lnTo>
                    <a:lnTo>
                      <a:pt x="645" y="85"/>
                    </a:lnTo>
                    <a:lnTo>
                      <a:pt x="640" y="88"/>
                    </a:lnTo>
                    <a:lnTo>
                      <a:pt x="634" y="90"/>
                    </a:lnTo>
                    <a:lnTo>
                      <a:pt x="629" y="93"/>
                    </a:lnTo>
                    <a:lnTo>
                      <a:pt x="623" y="96"/>
                    </a:lnTo>
                    <a:lnTo>
                      <a:pt x="618" y="100"/>
                    </a:lnTo>
                    <a:lnTo>
                      <a:pt x="601" y="76"/>
                    </a:lnTo>
                    <a:lnTo>
                      <a:pt x="606" y="71"/>
                    </a:lnTo>
                    <a:lnTo>
                      <a:pt x="613" y="67"/>
                    </a:lnTo>
                    <a:lnTo>
                      <a:pt x="620" y="62"/>
                    </a:lnTo>
                    <a:lnTo>
                      <a:pt x="628" y="59"/>
                    </a:lnTo>
                    <a:lnTo>
                      <a:pt x="637" y="55"/>
                    </a:lnTo>
                    <a:lnTo>
                      <a:pt x="647" y="53"/>
                    </a:lnTo>
                    <a:lnTo>
                      <a:pt x="652" y="52"/>
                    </a:lnTo>
                    <a:lnTo>
                      <a:pt x="658" y="51"/>
                    </a:lnTo>
                    <a:lnTo>
                      <a:pt x="670" y="51"/>
                    </a:lnTo>
                    <a:lnTo>
                      <a:pt x="677" y="51"/>
                    </a:lnTo>
                    <a:lnTo>
                      <a:pt x="684" y="52"/>
                    </a:lnTo>
                    <a:lnTo>
                      <a:pt x="689" y="53"/>
                    </a:lnTo>
                    <a:lnTo>
                      <a:pt x="695" y="54"/>
                    </a:lnTo>
                    <a:lnTo>
                      <a:pt x="700" y="56"/>
                    </a:lnTo>
                    <a:lnTo>
                      <a:pt x="704" y="59"/>
                    </a:lnTo>
                    <a:lnTo>
                      <a:pt x="708" y="62"/>
                    </a:lnTo>
                    <a:lnTo>
                      <a:pt x="712" y="65"/>
                    </a:lnTo>
                    <a:lnTo>
                      <a:pt x="715" y="68"/>
                    </a:lnTo>
                    <a:lnTo>
                      <a:pt x="717" y="73"/>
                    </a:lnTo>
                    <a:lnTo>
                      <a:pt x="719" y="77"/>
                    </a:lnTo>
                    <a:lnTo>
                      <a:pt x="721" y="82"/>
                    </a:lnTo>
                    <a:lnTo>
                      <a:pt x="723" y="87"/>
                    </a:lnTo>
                    <a:lnTo>
                      <a:pt x="723" y="93"/>
                    </a:lnTo>
                    <a:lnTo>
                      <a:pt x="724" y="99"/>
                    </a:lnTo>
                    <a:lnTo>
                      <a:pt x="724" y="106"/>
                    </a:lnTo>
                    <a:lnTo>
                      <a:pt x="724" y="159"/>
                    </a:lnTo>
                    <a:lnTo>
                      <a:pt x="724" y="171"/>
                    </a:lnTo>
                    <a:lnTo>
                      <a:pt x="725" y="176"/>
                    </a:lnTo>
                    <a:lnTo>
                      <a:pt x="725" y="180"/>
                    </a:lnTo>
                    <a:lnTo>
                      <a:pt x="726" y="187"/>
                    </a:lnTo>
                    <a:lnTo>
                      <a:pt x="728" y="193"/>
                    </a:lnTo>
                    <a:lnTo>
                      <a:pt x="686" y="193"/>
                    </a:lnTo>
                    <a:lnTo>
                      <a:pt x="685" y="189"/>
                    </a:lnTo>
                    <a:lnTo>
                      <a:pt x="684" y="184"/>
                    </a:lnTo>
                    <a:lnTo>
                      <a:pt x="683" y="179"/>
                    </a:lnTo>
                    <a:lnTo>
                      <a:pt x="683" y="173"/>
                    </a:lnTo>
                    <a:lnTo>
                      <a:pt x="678" y="178"/>
                    </a:lnTo>
                    <a:lnTo>
                      <a:pt x="673" y="182"/>
                    </a:lnTo>
                    <a:lnTo>
                      <a:pt x="670" y="184"/>
                    </a:lnTo>
                    <a:lnTo>
                      <a:pt x="668" y="186"/>
                    </a:lnTo>
                    <a:lnTo>
                      <a:pt x="662" y="190"/>
                    </a:lnTo>
                    <a:lnTo>
                      <a:pt x="656" y="192"/>
                    </a:lnTo>
                    <a:lnTo>
                      <a:pt x="649" y="194"/>
                    </a:lnTo>
                    <a:lnTo>
                      <a:pt x="642" y="195"/>
                    </a:lnTo>
                    <a:lnTo>
                      <a:pt x="634" y="195"/>
                    </a:lnTo>
                    <a:lnTo>
                      <a:pt x="627" y="195"/>
                    </a:lnTo>
                    <a:lnTo>
                      <a:pt x="623" y="194"/>
                    </a:lnTo>
                    <a:lnTo>
                      <a:pt x="619" y="193"/>
                    </a:lnTo>
                    <a:lnTo>
                      <a:pt x="616" y="191"/>
                    </a:lnTo>
                    <a:lnTo>
                      <a:pt x="612" y="190"/>
                    </a:lnTo>
                    <a:lnTo>
                      <a:pt x="607" y="185"/>
                    </a:lnTo>
                    <a:lnTo>
                      <a:pt x="604" y="183"/>
                    </a:lnTo>
                    <a:lnTo>
                      <a:pt x="602" y="180"/>
                    </a:lnTo>
                    <a:lnTo>
                      <a:pt x="600" y="177"/>
                    </a:lnTo>
                    <a:lnTo>
                      <a:pt x="598" y="174"/>
                    </a:lnTo>
                    <a:lnTo>
                      <a:pt x="596" y="170"/>
                    </a:lnTo>
                    <a:lnTo>
                      <a:pt x="595" y="166"/>
                    </a:lnTo>
                    <a:lnTo>
                      <a:pt x="595" y="162"/>
                    </a:lnTo>
                    <a:lnTo>
                      <a:pt x="595" y="158"/>
                    </a:lnTo>
                    <a:close/>
                    <a:moveTo>
                      <a:pt x="683" y="152"/>
                    </a:moveTo>
                    <a:lnTo>
                      <a:pt x="683" y="126"/>
                    </a:lnTo>
                    <a:lnTo>
                      <a:pt x="672" y="127"/>
                    </a:lnTo>
                    <a:lnTo>
                      <a:pt x="662" y="129"/>
                    </a:lnTo>
                    <a:lnTo>
                      <a:pt x="654" y="132"/>
                    </a:lnTo>
                    <a:lnTo>
                      <a:pt x="647" y="135"/>
                    </a:lnTo>
                    <a:lnTo>
                      <a:pt x="642" y="138"/>
                    </a:lnTo>
                    <a:lnTo>
                      <a:pt x="638" y="142"/>
                    </a:lnTo>
                    <a:lnTo>
                      <a:pt x="637" y="144"/>
                    </a:lnTo>
                    <a:lnTo>
                      <a:pt x="636" y="146"/>
                    </a:lnTo>
                    <a:lnTo>
                      <a:pt x="636" y="150"/>
                    </a:lnTo>
                    <a:lnTo>
                      <a:pt x="636" y="154"/>
                    </a:lnTo>
                    <a:lnTo>
                      <a:pt x="637" y="156"/>
                    </a:lnTo>
                    <a:lnTo>
                      <a:pt x="638" y="159"/>
                    </a:lnTo>
                    <a:lnTo>
                      <a:pt x="640" y="160"/>
                    </a:lnTo>
                    <a:lnTo>
                      <a:pt x="642" y="162"/>
                    </a:lnTo>
                    <a:lnTo>
                      <a:pt x="645" y="163"/>
                    </a:lnTo>
                    <a:lnTo>
                      <a:pt x="651" y="164"/>
                    </a:lnTo>
                    <a:lnTo>
                      <a:pt x="656" y="163"/>
                    </a:lnTo>
                    <a:lnTo>
                      <a:pt x="661" y="163"/>
                    </a:lnTo>
                    <a:lnTo>
                      <a:pt x="666" y="162"/>
                    </a:lnTo>
                    <a:lnTo>
                      <a:pt x="670" y="160"/>
                    </a:lnTo>
                    <a:lnTo>
                      <a:pt x="674" y="159"/>
                    </a:lnTo>
                    <a:lnTo>
                      <a:pt x="677" y="157"/>
                    </a:lnTo>
                    <a:lnTo>
                      <a:pt x="680" y="154"/>
                    </a:lnTo>
                    <a:lnTo>
                      <a:pt x="683" y="152"/>
                    </a:lnTo>
                    <a:close/>
                    <a:moveTo>
                      <a:pt x="673" y="2"/>
                    </a:moveTo>
                    <a:lnTo>
                      <a:pt x="709" y="2"/>
                    </a:lnTo>
                    <a:lnTo>
                      <a:pt x="709" y="40"/>
                    </a:lnTo>
                    <a:lnTo>
                      <a:pt x="673" y="40"/>
                    </a:lnTo>
                    <a:lnTo>
                      <a:pt x="673" y="2"/>
                    </a:lnTo>
                    <a:close/>
                    <a:moveTo>
                      <a:pt x="0" y="193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99" y="142"/>
                    </a:lnTo>
                    <a:lnTo>
                      <a:pt x="140" y="0"/>
                    </a:lnTo>
                    <a:lnTo>
                      <a:pt x="197" y="0"/>
                    </a:lnTo>
                    <a:lnTo>
                      <a:pt x="197" y="193"/>
                    </a:lnTo>
                    <a:lnTo>
                      <a:pt x="156" y="193"/>
                    </a:lnTo>
                    <a:lnTo>
                      <a:pt x="156" y="61"/>
                    </a:lnTo>
                    <a:lnTo>
                      <a:pt x="151" y="84"/>
                    </a:lnTo>
                    <a:lnTo>
                      <a:pt x="148" y="94"/>
                    </a:lnTo>
                    <a:lnTo>
                      <a:pt x="145" y="104"/>
                    </a:lnTo>
                    <a:lnTo>
                      <a:pt x="116" y="193"/>
                    </a:lnTo>
                    <a:lnTo>
                      <a:pt x="78" y="193"/>
                    </a:lnTo>
                    <a:lnTo>
                      <a:pt x="50" y="104"/>
                    </a:lnTo>
                    <a:lnTo>
                      <a:pt x="44" y="85"/>
                    </a:lnTo>
                    <a:lnTo>
                      <a:pt x="41" y="73"/>
                    </a:lnTo>
                    <a:lnTo>
                      <a:pt x="38" y="59"/>
                    </a:lnTo>
                    <a:lnTo>
                      <a:pt x="38" y="193"/>
                    </a:lnTo>
                    <a:lnTo>
                      <a:pt x="0" y="193"/>
                    </a:lnTo>
                    <a:close/>
                    <a:moveTo>
                      <a:pt x="311" y="110"/>
                    </a:moveTo>
                    <a:lnTo>
                      <a:pt x="310" y="103"/>
                    </a:lnTo>
                    <a:lnTo>
                      <a:pt x="308" y="97"/>
                    </a:lnTo>
                    <a:lnTo>
                      <a:pt x="305" y="92"/>
                    </a:lnTo>
                    <a:lnTo>
                      <a:pt x="302" y="88"/>
                    </a:lnTo>
                    <a:lnTo>
                      <a:pt x="301" y="87"/>
                    </a:lnTo>
                    <a:lnTo>
                      <a:pt x="299" y="85"/>
                    </a:lnTo>
                    <a:lnTo>
                      <a:pt x="297" y="84"/>
                    </a:lnTo>
                    <a:lnTo>
                      <a:pt x="295" y="83"/>
                    </a:lnTo>
                    <a:lnTo>
                      <a:pt x="290" y="81"/>
                    </a:lnTo>
                    <a:lnTo>
                      <a:pt x="284" y="81"/>
                    </a:lnTo>
                    <a:lnTo>
                      <a:pt x="279" y="81"/>
                    </a:lnTo>
                    <a:lnTo>
                      <a:pt x="275" y="83"/>
                    </a:lnTo>
                    <a:lnTo>
                      <a:pt x="272" y="84"/>
                    </a:lnTo>
                    <a:lnTo>
                      <a:pt x="270" y="85"/>
                    </a:lnTo>
                    <a:lnTo>
                      <a:pt x="267" y="88"/>
                    </a:lnTo>
                    <a:lnTo>
                      <a:pt x="263" y="92"/>
                    </a:lnTo>
                    <a:lnTo>
                      <a:pt x="260" y="97"/>
                    </a:lnTo>
                    <a:lnTo>
                      <a:pt x="258" y="103"/>
                    </a:lnTo>
                    <a:lnTo>
                      <a:pt x="257" y="106"/>
                    </a:lnTo>
                    <a:lnTo>
                      <a:pt x="257" y="110"/>
                    </a:lnTo>
                    <a:lnTo>
                      <a:pt x="311" y="110"/>
                    </a:lnTo>
                    <a:close/>
                    <a:moveTo>
                      <a:pt x="213" y="124"/>
                    </a:moveTo>
                    <a:lnTo>
                      <a:pt x="214" y="114"/>
                    </a:lnTo>
                    <a:lnTo>
                      <a:pt x="215" y="105"/>
                    </a:lnTo>
                    <a:lnTo>
                      <a:pt x="217" y="97"/>
                    </a:lnTo>
                    <a:lnTo>
                      <a:pt x="220" y="89"/>
                    </a:lnTo>
                    <a:lnTo>
                      <a:pt x="224" y="83"/>
                    </a:lnTo>
                    <a:lnTo>
                      <a:pt x="228" y="77"/>
                    </a:lnTo>
                    <a:lnTo>
                      <a:pt x="233" y="72"/>
                    </a:lnTo>
                    <a:lnTo>
                      <a:pt x="236" y="69"/>
                    </a:lnTo>
                    <a:lnTo>
                      <a:pt x="238" y="67"/>
                    </a:lnTo>
                    <a:lnTo>
                      <a:pt x="244" y="63"/>
                    </a:lnTo>
                    <a:lnTo>
                      <a:pt x="249" y="60"/>
                    </a:lnTo>
                    <a:lnTo>
                      <a:pt x="255" y="57"/>
                    </a:lnTo>
                    <a:lnTo>
                      <a:pt x="261" y="55"/>
                    </a:lnTo>
                    <a:lnTo>
                      <a:pt x="267" y="53"/>
                    </a:lnTo>
                    <a:lnTo>
                      <a:pt x="273" y="52"/>
                    </a:lnTo>
                    <a:lnTo>
                      <a:pt x="279" y="51"/>
                    </a:lnTo>
                    <a:lnTo>
                      <a:pt x="284" y="51"/>
                    </a:lnTo>
                    <a:lnTo>
                      <a:pt x="295" y="52"/>
                    </a:lnTo>
                    <a:lnTo>
                      <a:pt x="301" y="53"/>
                    </a:lnTo>
                    <a:lnTo>
                      <a:pt x="306" y="54"/>
                    </a:lnTo>
                    <a:lnTo>
                      <a:pt x="312" y="56"/>
                    </a:lnTo>
                    <a:lnTo>
                      <a:pt x="317" y="59"/>
                    </a:lnTo>
                    <a:lnTo>
                      <a:pt x="322" y="62"/>
                    </a:lnTo>
                    <a:lnTo>
                      <a:pt x="327" y="66"/>
                    </a:lnTo>
                    <a:lnTo>
                      <a:pt x="332" y="71"/>
                    </a:lnTo>
                    <a:lnTo>
                      <a:pt x="336" y="76"/>
                    </a:lnTo>
                    <a:lnTo>
                      <a:pt x="339" y="83"/>
                    </a:lnTo>
                    <a:lnTo>
                      <a:pt x="342" y="90"/>
                    </a:lnTo>
                    <a:lnTo>
                      <a:pt x="345" y="98"/>
                    </a:lnTo>
                    <a:lnTo>
                      <a:pt x="347" y="107"/>
                    </a:lnTo>
                    <a:lnTo>
                      <a:pt x="348" y="117"/>
                    </a:lnTo>
                    <a:lnTo>
                      <a:pt x="348" y="129"/>
                    </a:lnTo>
                    <a:lnTo>
                      <a:pt x="348" y="135"/>
                    </a:lnTo>
                    <a:lnTo>
                      <a:pt x="256" y="135"/>
                    </a:lnTo>
                    <a:lnTo>
                      <a:pt x="257" y="143"/>
                    </a:lnTo>
                    <a:lnTo>
                      <a:pt x="258" y="146"/>
                    </a:lnTo>
                    <a:lnTo>
                      <a:pt x="260" y="150"/>
                    </a:lnTo>
                    <a:lnTo>
                      <a:pt x="263" y="155"/>
                    </a:lnTo>
                    <a:lnTo>
                      <a:pt x="266" y="160"/>
                    </a:lnTo>
                    <a:lnTo>
                      <a:pt x="271" y="163"/>
                    </a:lnTo>
                    <a:lnTo>
                      <a:pt x="276" y="165"/>
                    </a:lnTo>
                    <a:lnTo>
                      <a:pt x="282" y="166"/>
                    </a:lnTo>
                    <a:lnTo>
                      <a:pt x="288" y="167"/>
                    </a:lnTo>
                    <a:lnTo>
                      <a:pt x="295" y="167"/>
                    </a:lnTo>
                    <a:lnTo>
                      <a:pt x="301" y="165"/>
                    </a:lnTo>
                    <a:lnTo>
                      <a:pt x="306" y="164"/>
                    </a:lnTo>
                    <a:lnTo>
                      <a:pt x="312" y="162"/>
                    </a:lnTo>
                    <a:lnTo>
                      <a:pt x="317" y="159"/>
                    </a:lnTo>
                    <a:lnTo>
                      <a:pt x="322" y="156"/>
                    </a:lnTo>
                    <a:lnTo>
                      <a:pt x="326" y="153"/>
                    </a:lnTo>
                    <a:lnTo>
                      <a:pt x="328" y="152"/>
                    </a:lnTo>
                    <a:lnTo>
                      <a:pt x="330" y="150"/>
                    </a:lnTo>
                    <a:lnTo>
                      <a:pt x="346" y="175"/>
                    </a:lnTo>
                    <a:lnTo>
                      <a:pt x="340" y="180"/>
                    </a:lnTo>
                    <a:lnTo>
                      <a:pt x="333" y="184"/>
                    </a:lnTo>
                    <a:lnTo>
                      <a:pt x="326" y="188"/>
                    </a:lnTo>
                    <a:lnTo>
                      <a:pt x="319" y="191"/>
                    </a:lnTo>
                    <a:lnTo>
                      <a:pt x="315" y="192"/>
                    </a:lnTo>
                    <a:lnTo>
                      <a:pt x="311" y="193"/>
                    </a:lnTo>
                    <a:lnTo>
                      <a:pt x="303" y="195"/>
                    </a:lnTo>
                    <a:lnTo>
                      <a:pt x="294" y="196"/>
                    </a:lnTo>
                    <a:lnTo>
                      <a:pt x="285" y="196"/>
                    </a:lnTo>
                    <a:lnTo>
                      <a:pt x="279" y="196"/>
                    </a:lnTo>
                    <a:lnTo>
                      <a:pt x="272" y="195"/>
                    </a:lnTo>
                    <a:lnTo>
                      <a:pt x="265" y="194"/>
                    </a:lnTo>
                    <a:lnTo>
                      <a:pt x="259" y="192"/>
                    </a:lnTo>
                    <a:lnTo>
                      <a:pt x="253" y="190"/>
                    </a:lnTo>
                    <a:lnTo>
                      <a:pt x="247" y="187"/>
                    </a:lnTo>
                    <a:lnTo>
                      <a:pt x="241" y="184"/>
                    </a:lnTo>
                    <a:lnTo>
                      <a:pt x="236" y="180"/>
                    </a:lnTo>
                    <a:lnTo>
                      <a:pt x="231" y="176"/>
                    </a:lnTo>
                    <a:lnTo>
                      <a:pt x="226" y="170"/>
                    </a:lnTo>
                    <a:lnTo>
                      <a:pt x="222" y="164"/>
                    </a:lnTo>
                    <a:lnTo>
                      <a:pt x="219" y="158"/>
                    </a:lnTo>
                    <a:lnTo>
                      <a:pt x="217" y="150"/>
                    </a:lnTo>
                    <a:lnTo>
                      <a:pt x="215" y="142"/>
                    </a:lnTo>
                    <a:lnTo>
                      <a:pt x="214" y="133"/>
                    </a:lnTo>
                    <a:lnTo>
                      <a:pt x="213" y="124"/>
                    </a:lnTo>
                    <a:close/>
                    <a:moveTo>
                      <a:pt x="374" y="154"/>
                    </a:moveTo>
                    <a:lnTo>
                      <a:pt x="374" y="84"/>
                    </a:lnTo>
                    <a:lnTo>
                      <a:pt x="351" y="84"/>
                    </a:lnTo>
                    <a:lnTo>
                      <a:pt x="351" y="54"/>
                    </a:lnTo>
                    <a:lnTo>
                      <a:pt x="374" y="54"/>
                    </a:lnTo>
                    <a:lnTo>
                      <a:pt x="374" y="6"/>
                    </a:lnTo>
                    <a:lnTo>
                      <a:pt x="416" y="6"/>
                    </a:lnTo>
                    <a:lnTo>
                      <a:pt x="416" y="54"/>
                    </a:lnTo>
                    <a:lnTo>
                      <a:pt x="452" y="54"/>
                    </a:lnTo>
                    <a:lnTo>
                      <a:pt x="452" y="84"/>
                    </a:lnTo>
                    <a:lnTo>
                      <a:pt x="416" y="84"/>
                    </a:lnTo>
                    <a:lnTo>
                      <a:pt x="416" y="145"/>
                    </a:lnTo>
                    <a:lnTo>
                      <a:pt x="416" y="150"/>
                    </a:lnTo>
                    <a:lnTo>
                      <a:pt x="417" y="152"/>
                    </a:lnTo>
                    <a:lnTo>
                      <a:pt x="417" y="154"/>
                    </a:lnTo>
                    <a:lnTo>
                      <a:pt x="418" y="158"/>
                    </a:lnTo>
                    <a:lnTo>
                      <a:pt x="420" y="160"/>
                    </a:lnTo>
                    <a:lnTo>
                      <a:pt x="423" y="162"/>
                    </a:lnTo>
                    <a:lnTo>
                      <a:pt x="426" y="164"/>
                    </a:lnTo>
                    <a:lnTo>
                      <a:pt x="430" y="164"/>
                    </a:lnTo>
                    <a:lnTo>
                      <a:pt x="436" y="164"/>
                    </a:lnTo>
                    <a:lnTo>
                      <a:pt x="443" y="164"/>
                    </a:lnTo>
                    <a:lnTo>
                      <a:pt x="449" y="163"/>
                    </a:lnTo>
                    <a:lnTo>
                      <a:pt x="449" y="193"/>
                    </a:lnTo>
                    <a:lnTo>
                      <a:pt x="445" y="194"/>
                    </a:lnTo>
                    <a:lnTo>
                      <a:pt x="438" y="194"/>
                    </a:lnTo>
                    <a:lnTo>
                      <a:pt x="422" y="195"/>
                    </a:lnTo>
                    <a:lnTo>
                      <a:pt x="414" y="195"/>
                    </a:lnTo>
                    <a:lnTo>
                      <a:pt x="408" y="194"/>
                    </a:lnTo>
                    <a:lnTo>
                      <a:pt x="397" y="192"/>
                    </a:lnTo>
                    <a:lnTo>
                      <a:pt x="392" y="191"/>
                    </a:lnTo>
                    <a:lnTo>
                      <a:pt x="389" y="189"/>
                    </a:lnTo>
                    <a:lnTo>
                      <a:pt x="385" y="187"/>
                    </a:lnTo>
                    <a:lnTo>
                      <a:pt x="382" y="184"/>
                    </a:lnTo>
                    <a:lnTo>
                      <a:pt x="380" y="182"/>
                    </a:lnTo>
                    <a:lnTo>
                      <a:pt x="378" y="179"/>
                    </a:lnTo>
                    <a:lnTo>
                      <a:pt x="377" y="175"/>
                    </a:lnTo>
                    <a:lnTo>
                      <a:pt x="376" y="171"/>
                    </a:lnTo>
                    <a:lnTo>
                      <a:pt x="375" y="163"/>
                    </a:lnTo>
                    <a:lnTo>
                      <a:pt x="374" y="154"/>
                    </a:lnTo>
                    <a:close/>
                    <a:moveTo>
                      <a:pt x="459" y="175"/>
                    </a:moveTo>
                    <a:lnTo>
                      <a:pt x="476" y="151"/>
                    </a:lnTo>
                    <a:lnTo>
                      <a:pt x="481" y="155"/>
                    </a:lnTo>
                    <a:lnTo>
                      <a:pt x="486" y="159"/>
                    </a:lnTo>
                    <a:lnTo>
                      <a:pt x="489" y="160"/>
                    </a:lnTo>
                    <a:lnTo>
                      <a:pt x="492" y="162"/>
                    </a:lnTo>
                    <a:lnTo>
                      <a:pt x="498" y="164"/>
                    </a:lnTo>
                    <a:lnTo>
                      <a:pt x="505" y="166"/>
                    </a:lnTo>
                    <a:lnTo>
                      <a:pt x="511" y="168"/>
                    </a:lnTo>
                    <a:lnTo>
                      <a:pt x="518" y="169"/>
                    </a:lnTo>
                    <a:lnTo>
                      <a:pt x="524" y="169"/>
                    </a:lnTo>
                    <a:lnTo>
                      <a:pt x="529" y="169"/>
                    </a:lnTo>
                    <a:lnTo>
                      <a:pt x="533" y="168"/>
                    </a:lnTo>
                    <a:lnTo>
                      <a:pt x="537" y="167"/>
                    </a:lnTo>
                    <a:lnTo>
                      <a:pt x="540" y="166"/>
                    </a:lnTo>
                    <a:lnTo>
                      <a:pt x="543" y="164"/>
                    </a:lnTo>
                    <a:lnTo>
                      <a:pt x="545" y="162"/>
                    </a:lnTo>
                    <a:lnTo>
                      <a:pt x="546" y="159"/>
                    </a:lnTo>
                    <a:lnTo>
                      <a:pt x="546" y="156"/>
                    </a:lnTo>
                    <a:lnTo>
                      <a:pt x="546" y="152"/>
                    </a:lnTo>
                    <a:lnTo>
                      <a:pt x="545" y="149"/>
                    </a:lnTo>
                    <a:lnTo>
                      <a:pt x="544" y="148"/>
                    </a:lnTo>
                    <a:lnTo>
                      <a:pt x="543" y="147"/>
                    </a:lnTo>
                    <a:lnTo>
                      <a:pt x="540" y="145"/>
                    </a:lnTo>
                    <a:lnTo>
                      <a:pt x="537" y="143"/>
                    </a:lnTo>
                    <a:lnTo>
                      <a:pt x="532" y="142"/>
                    </a:lnTo>
                    <a:lnTo>
                      <a:pt x="520" y="139"/>
                    </a:lnTo>
                    <a:lnTo>
                      <a:pt x="510" y="137"/>
                    </a:lnTo>
                    <a:lnTo>
                      <a:pt x="500" y="135"/>
                    </a:lnTo>
                    <a:lnTo>
                      <a:pt x="491" y="132"/>
                    </a:lnTo>
                    <a:lnTo>
                      <a:pt x="483" y="128"/>
                    </a:lnTo>
                    <a:lnTo>
                      <a:pt x="479" y="125"/>
                    </a:lnTo>
                    <a:lnTo>
                      <a:pt x="475" y="122"/>
                    </a:lnTo>
                    <a:lnTo>
                      <a:pt x="472" y="119"/>
                    </a:lnTo>
                    <a:lnTo>
                      <a:pt x="470" y="115"/>
                    </a:lnTo>
                    <a:lnTo>
                      <a:pt x="468" y="111"/>
                    </a:lnTo>
                    <a:lnTo>
                      <a:pt x="466" y="106"/>
                    </a:lnTo>
                    <a:lnTo>
                      <a:pt x="465" y="101"/>
                    </a:lnTo>
                    <a:lnTo>
                      <a:pt x="465" y="95"/>
                    </a:lnTo>
                    <a:lnTo>
                      <a:pt x="465" y="90"/>
                    </a:lnTo>
                    <a:lnTo>
                      <a:pt x="466" y="85"/>
                    </a:lnTo>
                    <a:lnTo>
                      <a:pt x="467" y="81"/>
                    </a:lnTo>
                    <a:lnTo>
                      <a:pt x="469" y="76"/>
                    </a:lnTo>
                    <a:lnTo>
                      <a:pt x="471" y="72"/>
                    </a:lnTo>
                    <a:lnTo>
                      <a:pt x="474" y="69"/>
                    </a:lnTo>
                    <a:lnTo>
                      <a:pt x="477" y="66"/>
                    </a:lnTo>
                    <a:lnTo>
                      <a:pt x="481" y="63"/>
                    </a:lnTo>
                    <a:lnTo>
                      <a:pt x="484" y="60"/>
                    </a:lnTo>
                    <a:lnTo>
                      <a:pt x="488" y="58"/>
                    </a:lnTo>
                    <a:lnTo>
                      <a:pt x="493" y="56"/>
                    </a:lnTo>
                    <a:lnTo>
                      <a:pt x="498" y="54"/>
                    </a:lnTo>
                    <a:lnTo>
                      <a:pt x="503" y="53"/>
                    </a:lnTo>
                    <a:lnTo>
                      <a:pt x="508" y="52"/>
                    </a:lnTo>
                    <a:lnTo>
                      <a:pt x="514" y="51"/>
                    </a:lnTo>
                    <a:lnTo>
                      <a:pt x="519" y="51"/>
                    </a:lnTo>
                    <a:lnTo>
                      <a:pt x="529" y="51"/>
                    </a:lnTo>
                    <a:lnTo>
                      <a:pt x="539" y="52"/>
                    </a:lnTo>
                    <a:lnTo>
                      <a:pt x="547" y="54"/>
                    </a:lnTo>
                    <a:lnTo>
                      <a:pt x="555" y="56"/>
                    </a:lnTo>
                    <a:lnTo>
                      <a:pt x="562" y="59"/>
                    </a:lnTo>
                    <a:lnTo>
                      <a:pt x="568" y="62"/>
                    </a:lnTo>
                    <a:lnTo>
                      <a:pt x="575" y="66"/>
                    </a:lnTo>
                    <a:lnTo>
                      <a:pt x="581" y="71"/>
                    </a:lnTo>
                    <a:lnTo>
                      <a:pt x="564" y="94"/>
                    </a:lnTo>
                    <a:lnTo>
                      <a:pt x="559" y="91"/>
                    </a:lnTo>
                    <a:lnTo>
                      <a:pt x="554" y="88"/>
                    </a:lnTo>
                    <a:lnTo>
                      <a:pt x="548" y="85"/>
                    </a:lnTo>
                    <a:lnTo>
                      <a:pt x="543" y="83"/>
                    </a:lnTo>
                    <a:lnTo>
                      <a:pt x="533" y="80"/>
                    </a:lnTo>
                    <a:lnTo>
                      <a:pt x="528" y="79"/>
                    </a:lnTo>
                    <a:lnTo>
                      <a:pt x="523" y="79"/>
                    </a:lnTo>
                    <a:lnTo>
                      <a:pt x="519" y="79"/>
                    </a:lnTo>
                    <a:lnTo>
                      <a:pt x="515" y="80"/>
                    </a:lnTo>
                    <a:lnTo>
                      <a:pt x="512" y="81"/>
                    </a:lnTo>
                    <a:lnTo>
                      <a:pt x="509" y="82"/>
                    </a:lnTo>
                    <a:lnTo>
                      <a:pt x="507" y="84"/>
                    </a:lnTo>
                    <a:lnTo>
                      <a:pt x="505" y="86"/>
                    </a:lnTo>
                    <a:lnTo>
                      <a:pt x="504" y="89"/>
                    </a:lnTo>
                    <a:lnTo>
                      <a:pt x="504" y="91"/>
                    </a:lnTo>
                    <a:lnTo>
                      <a:pt x="504" y="94"/>
                    </a:lnTo>
                    <a:lnTo>
                      <a:pt x="506" y="97"/>
                    </a:lnTo>
                    <a:lnTo>
                      <a:pt x="507" y="99"/>
                    </a:lnTo>
                    <a:lnTo>
                      <a:pt x="510" y="101"/>
                    </a:lnTo>
                    <a:lnTo>
                      <a:pt x="514" y="103"/>
                    </a:lnTo>
                    <a:lnTo>
                      <a:pt x="518" y="104"/>
                    </a:lnTo>
                    <a:lnTo>
                      <a:pt x="529" y="106"/>
                    </a:lnTo>
                    <a:lnTo>
                      <a:pt x="539" y="108"/>
                    </a:lnTo>
                    <a:lnTo>
                      <a:pt x="549" y="111"/>
                    </a:lnTo>
                    <a:lnTo>
                      <a:pt x="554" y="112"/>
                    </a:lnTo>
                    <a:lnTo>
                      <a:pt x="559" y="114"/>
                    </a:lnTo>
                    <a:lnTo>
                      <a:pt x="563" y="115"/>
                    </a:lnTo>
                    <a:lnTo>
                      <a:pt x="568" y="118"/>
                    </a:lnTo>
                    <a:lnTo>
                      <a:pt x="571" y="120"/>
                    </a:lnTo>
                    <a:lnTo>
                      <a:pt x="575" y="123"/>
                    </a:lnTo>
                    <a:lnTo>
                      <a:pt x="578" y="126"/>
                    </a:lnTo>
                    <a:lnTo>
                      <a:pt x="581" y="130"/>
                    </a:lnTo>
                    <a:lnTo>
                      <a:pt x="583" y="134"/>
                    </a:lnTo>
                    <a:lnTo>
                      <a:pt x="584" y="138"/>
                    </a:lnTo>
                    <a:lnTo>
                      <a:pt x="585" y="143"/>
                    </a:lnTo>
                    <a:lnTo>
                      <a:pt x="585" y="149"/>
                    </a:lnTo>
                    <a:lnTo>
                      <a:pt x="585" y="155"/>
                    </a:lnTo>
                    <a:lnTo>
                      <a:pt x="584" y="161"/>
                    </a:lnTo>
                    <a:lnTo>
                      <a:pt x="583" y="166"/>
                    </a:lnTo>
                    <a:lnTo>
                      <a:pt x="580" y="171"/>
                    </a:lnTo>
                    <a:lnTo>
                      <a:pt x="578" y="175"/>
                    </a:lnTo>
                    <a:lnTo>
                      <a:pt x="576" y="177"/>
                    </a:lnTo>
                    <a:lnTo>
                      <a:pt x="575" y="179"/>
                    </a:lnTo>
                    <a:lnTo>
                      <a:pt x="571" y="182"/>
                    </a:lnTo>
                    <a:lnTo>
                      <a:pt x="567" y="185"/>
                    </a:lnTo>
                    <a:lnTo>
                      <a:pt x="562" y="188"/>
                    </a:lnTo>
                    <a:lnTo>
                      <a:pt x="558" y="190"/>
                    </a:lnTo>
                    <a:lnTo>
                      <a:pt x="553" y="192"/>
                    </a:lnTo>
                    <a:lnTo>
                      <a:pt x="547" y="194"/>
                    </a:lnTo>
                    <a:lnTo>
                      <a:pt x="542" y="195"/>
                    </a:lnTo>
                    <a:lnTo>
                      <a:pt x="536" y="196"/>
                    </a:lnTo>
                    <a:lnTo>
                      <a:pt x="530" y="196"/>
                    </a:lnTo>
                    <a:lnTo>
                      <a:pt x="524" y="196"/>
                    </a:lnTo>
                    <a:lnTo>
                      <a:pt x="513" y="196"/>
                    </a:lnTo>
                    <a:lnTo>
                      <a:pt x="503" y="195"/>
                    </a:lnTo>
                    <a:lnTo>
                      <a:pt x="494" y="193"/>
                    </a:lnTo>
                    <a:lnTo>
                      <a:pt x="485" y="190"/>
                    </a:lnTo>
                    <a:lnTo>
                      <a:pt x="478" y="187"/>
                    </a:lnTo>
                    <a:lnTo>
                      <a:pt x="471" y="183"/>
                    </a:lnTo>
                    <a:lnTo>
                      <a:pt x="464" y="179"/>
                    </a:lnTo>
                    <a:lnTo>
                      <a:pt x="459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23063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Tissu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6" name="Freeform 25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55650" y="2415381"/>
            <a:ext cx="5938699" cy="314848"/>
            <a:chOff x="755650" y="2415381"/>
            <a:chExt cx="5938699" cy="314848"/>
          </a:xfrm>
        </p:grpSpPr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55650" y="2415381"/>
              <a:ext cx="3287713" cy="312738"/>
            </a:xfrm>
            <a:custGeom>
              <a:avLst/>
              <a:gdLst>
                <a:gd name="T0" fmla="*/ 2016 w 2071"/>
                <a:gd name="T1" fmla="*/ 5 h 197"/>
                <a:gd name="T2" fmla="*/ 2041 w 2071"/>
                <a:gd name="T3" fmla="*/ 38 h 197"/>
                <a:gd name="T4" fmla="*/ 157 w 2071"/>
                <a:gd name="T5" fmla="*/ 194 h 197"/>
                <a:gd name="T6" fmla="*/ 282 w 2071"/>
                <a:gd name="T7" fmla="*/ 130 h 197"/>
                <a:gd name="T8" fmla="*/ 281 w 2071"/>
                <a:gd name="T9" fmla="*/ 164 h 197"/>
                <a:gd name="T10" fmla="*/ 242 w 2071"/>
                <a:gd name="T11" fmla="*/ 118 h 197"/>
                <a:gd name="T12" fmla="*/ 278 w 2071"/>
                <a:gd name="T13" fmla="*/ 84 h 197"/>
                <a:gd name="T14" fmla="*/ 278 w 2071"/>
                <a:gd name="T15" fmla="*/ 52 h 197"/>
                <a:gd name="T16" fmla="*/ 344 w 2071"/>
                <a:gd name="T17" fmla="*/ 100 h 197"/>
                <a:gd name="T18" fmla="*/ 288 w 2071"/>
                <a:gd name="T19" fmla="*/ 187 h 197"/>
                <a:gd name="T20" fmla="*/ 216 w 2071"/>
                <a:gd name="T21" fmla="*/ 171 h 197"/>
                <a:gd name="T22" fmla="*/ 364 w 2071"/>
                <a:gd name="T23" fmla="*/ 194 h 197"/>
                <a:gd name="T24" fmla="*/ 545 w 2071"/>
                <a:gd name="T25" fmla="*/ 89 h 197"/>
                <a:gd name="T26" fmla="*/ 517 w 2071"/>
                <a:gd name="T27" fmla="*/ 68 h 197"/>
                <a:gd name="T28" fmla="*/ 610 w 2071"/>
                <a:gd name="T29" fmla="*/ 72 h 197"/>
                <a:gd name="T30" fmla="*/ 555 w 2071"/>
                <a:gd name="T31" fmla="*/ 166 h 197"/>
                <a:gd name="T32" fmla="*/ 597 w 2071"/>
                <a:gd name="T33" fmla="*/ 192 h 197"/>
                <a:gd name="T34" fmla="*/ 502 w 2071"/>
                <a:gd name="T35" fmla="*/ 165 h 197"/>
                <a:gd name="T36" fmla="*/ 755 w 2071"/>
                <a:gd name="T37" fmla="*/ 85 h 197"/>
                <a:gd name="T38" fmla="*/ 761 w 2071"/>
                <a:gd name="T39" fmla="*/ 196 h 197"/>
                <a:gd name="T40" fmla="*/ 849 w 2071"/>
                <a:gd name="T41" fmla="*/ 1 h 197"/>
                <a:gd name="T42" fmla="*/ 924 w 2071"/>
                <a:gd name="T43" fmla="*/ 59 h 197"/>
                <a:gd name="T44" fmla="*/ 892 w 2071"/>
                <a:gd name="T45" fmla="*/ 92 h 197"/>
                <a:gd name="T46" fmla="*/ 1040 w 2071"/>
                <a:gd name="T47" fmla="*/ 89 h 197"/>
                <a:gd name="T48" fmla="*/ 994 w 2071"/>
                <a:gd name="T49" fmla="*/ 111 h 197"/>
                <a:gd name="T50" fmla="*/ 1004 w 2071"/>
                <a:gd name="T51" fmla="*/ 54 h 197"/>
                <a:gd name="T52" fmla="*/ 1084 w 2071"/>
                <a:gd name="T53" fmla="*/ 108 h 197"/>
                <a:gd name="T54" fmla="*/ 1043 w 2071"/>
                <a:gd name="T55" fmla="*/ 165 h 197"/>
                <a:gd name="T56" fmla="*/ 1022 w 2071"/>
                <a:gd name="T57" fmla="*/ 197 h 197"/>
                <a:gd name="T58" fmla="*/ 951 w 2071"/>
                <a:gd name="T59" fmla="*/ 125 h 197"/>
                <a:gd name="T60" fmla="*/ 1265 w 2071"/>
                <a:gd name="T61" fmla="*/ 54 h 197"/>
                <a:gd name="T62" fmla="*/ 1334 w 2071"/>
                <a:gd name="T63" fmla="*/ 52 h 197"/>
                <a:gd name="T64" fmla="*/ 1375 w 2071"/>
                <a:gd name="T65" fmla="*/ 194 h 197"/>
                <a:gd name="T66" fmla="*/ 1290 w 2071"/>
                <a:gd name="T67" fmla="*/ 101 h 197"/>
                <a:gd name="T68" fmla="*/ 1211 w 2071"/>
                <a:gd name="T69" fmla="*/ 95 h 197"/>
                <a:gd name="T70" fmla="*/ 1448 w 2071"/>
                <a:gd name="T71" fmla="*/ 84 h 197"/>
                <a:gd name="T72" fmla="*/ 1431 w 2071"/>
                <a:gd name="T73" fmla="*/ 152 h 197"/>
                <a:gd name="T74" fmla="*/ 1480 w 2071"/>
                <a:gd name="T75" fmla="*/ 150 h 197"/>
                <a:gd name="T76" fmla="*/ 1417 w 2071"/>
                <a:gd name="T77" fmla="*/ 61 h 197"/>
                <a:gd name="T78" fmla="*/ 1513 w 2071"/>
                <a:gd name="T79" fmla="*/ 78 h 197"/>
                <a:gd name="T80" fmla="*/ 1498 w 2071"/>
                <a:gd name="T81" fmla="*/ 185 h 197"/>
                <a:gd name="T82" fmla="*/ 1402 w 2071"/>
                <a:gd name="T83" fmla="*/ 177 h 197"/>
                <a:gd name="T84" fmla="*/ 1587 w 2071"/>
                <a:gd name="T85" fmla="*/ 169 h 197"/>
                <a:gd name="T86" fmla="*/ 1612 w 2071"/>
                <a:gd name="T87" fmla="*/ 144 h 197"/>
                <a:gd name="T88" fmla="*/ 1542 w 2071"/>
                <a:gd name="T89" fmla="*/ 86 h 197"/>
                <a:gd name="T90" fmla="*/ 1614 w 2071"/>
                <a:gd name="T91" fmla="*/ 53 h 197"/>
                <a:gd name="T92" fmla="*/ 1591 w 2071"/>
                <a:gd name="T93" fmla="*/ 81 h 197"/>
                <a:gd name="T94" fmla="*/ 1630 w 2071"/>
                <a:gd name="T95" fmla="*/ 113 h 197"/>
                <a:gd name="T96" fmla="*/ 1653 w 2071"/>
                <a:gd name="T97" fmla="*/ 176 h 197"/>
                <a:gd name="T98" fmla="*/ 1561 w 2071"/>
                <a:gd name="T99" fmla="*/ 191 h 197"/>
                <a:gd name="T100" fmla="*/ 1732 w 2071"/>
                <a:gd name="T101" fmla="*/ 146 h 197"/>
                <a:gd name="T102" fmla="*/ 1730 w 2071"/>
                <a:gd name="T103" fmla="*/ 196 h 197"/>
                <a:gd name="T104" fmla="*/ 1926 w 2071"/>
                <a:gd name="T105" fmla="*/ 101 h 197"/>
                <a:gd name="T106" fmla="*/ 1876 w 2071"/>
                <a:gd name="T107" fmla="*/ 101 h 197"/>
                <a:gd name="T108" fmla="*/ 1897 w 2071"/>
                <a:gd name="T109" fmla="*/ 167 h 197"/>
                <a:gd name="T110" fmla="*/ 1831 w 2071"/>
                <a:gd name="T111" fmla="*/ 106 h 197"/>
                <a:gd name="T112" fmla="*/ 1907 w 2071"/>
                <a:gd name="T113" fmla="*/ 52 h 197"/>
                <a:gd name="T114" fmla="*/ 1972 w 2071"/>
                <a:gd name="T115" fmla="*/ 134 h 197"/>
                <a:gd name="T116" fmla="*/ 1901 w 2071"/>
                <a:gd name="T117" fmla="*/ 197 h 197"/>
                <a:gd name="T118" fmla="*/ 1829 w 2071"/>
                <a:gd name="T119" fmla="*/ 12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1" h="197">
                  <a:moveTo>
                    <a:pt x="1997" y="194"/>
                  </a:moveTo>
                  <a:lnTo>
                    <a:pt x="1997" y="85"/>
                  </a:lnTo>
                  <a:lnTo>
                    <a:pt x="1974" y="85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5"/>
                  </a:lnTo>
                  <a:lnTo>
                    <a:pt x="1997" y="41"/>
                  </a:lnTo>
                  <a:lnTo>
                    <a:pt x="1998" y="36"/>
                  </a:lnTo>
                  <a:lnTo>
                    <a:pt x="1999" y="28"/>
                  </a:lnTo>
                  <a:lnTo>
                    <a:pt x="2000" y="24"/>
                  </a:lnTo>
                  <a:lnTo>
                    <a:pt x="2002" y="20"/>
                  </a:lnTo>
                  <a:lnTo>
                    <a:pt x="2003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5"/>
                  </a:lnTo>
                  <a:lnTo>
                    <a:pt x="2021" y="3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0" y="0"/>
                  </a:lnTo>
                  <a:lnTo>
                    <a:pt x="2071" y="1"/>
                  </a:lnTo>
                  <a:lnTo>
                    <a:pt x="2071" y="31"/>
                  </a:lnTo>
                  <a:lnTo>
                    <a:pt x="2066" y="30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0"/>
                  </a:lnTo>
                  <a:lnTo>
                    <a:pt x="2048" y="31"/>
                  </a:lnTo>
                  <a:lnTo>
                    <a:pt x="2045" y="32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39" y="41"/>
                  </a:lnTo>
                  <a:lnTo>
                    <a:pt x="2039" y="46"/>
                  </a:lnTo>
                  <a:lnTo>
                    <a:pt x="2039" y="55"/>
                  </a:lnTo>
                  <a:lnTo>
                    <a:pt x="2069" y="55"/>
                  </a:lnTo>
                  <a:lnTo>
                    <a:pt x="2069" y="85"/>
                  </a:lnTo>
                  <a:lnTo>
                    <a:pt x="2039" y="85"/>
                  </a:lnTo>
                  <a:lnTo>
                    <a:pt x="2039" y="194"/>
                  </a:lnTo>
                  <a:lnTo>
                    <a:pt x="1997" y="194"/>
                  </a:lnTo>
                  <a:close/>
                  <a:moveTo>
                    <a:pt x="0" y="194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3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6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8"/>
                  </a:lnTo>
                  <a:lnTo>
                    <a:pt x="282" y="130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7"/>
                  </a:lnTo>
                  <a:lnTo>
                    <a:pt x="256" y="151"/>
                  </a:lnTo>
                  <a:lnTo>
                    <a:pt x="256" y="155"/>
                  </a:lnTo>
                  <a:lnTo>
                    <a:pt x="257" y="157"/>
                  </a:lnTo>
                  <a:lnTo>
                    <a:pt x="258" y="160"/>
                  </a:lnTo>
                  <a:lnTo>
                    <a:pt x="260" y="161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6" y="164"/>
                  </a:lnTo>
                  <a:lnTo>
                    <a:pt x="281" y="164"/>
                  </a:lnTo>
                  <a:lnTo>
                    <a:pt x="286" y="163"/>
                  </a:lnTo>
                  <a:lnTo>
                    <a:pt x="290" y="161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5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7"/>
                  </a:lnTo>
                  <a:lnTo>
                    <a:pt x="218" y="142"/>
                  </a:lnTo>
                  <a:lnTo>
                    <a:pt x="220" y="137"/>
                  </a:lnTo>
                  <a:lnTo>
                    <a:pt x="223" y="133"/>
                  </a:lnTo>
                  <a:lnTo>
                    <a:pt x="226" y="128"/>
                  </a:lnTo>
                  <a:lnTo>
                    <a:pt x="231" y="125"/>
                  </a:lnTo>
                  <a:lnTo>
                    <a:pt x="236" y="121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5" y="112"/>
                  </a:lnTo>
                  <a:lnTo>
                    <a:pt x="263" y="110"/>
                  </a:lnTo>
                  <a:lnTo>
                    <a:pt x="272" y="108"/>
                  </a:lnTo>
                  <a:lnTo>
                    <a:pt x="282" y="106"/>
                  </a:lnTo>
                  <a:lnTo>
                    <a:pt x="303" y="104"/>
                  </a:lnTo>
                  <a:lnTo>
                    <a:pt x="303" y="100"/>
                  </a:lnTo>
                  <a:lnTo>
                    <a:pt x="303" y="97"/>
                  </a:lnTo>
                  <a:lnTo>
                    <a:pt x="302" y="93"/>
                  </a:lnTo>
                  <a:lnTo>
                    <a:pt x="301" y="91"/>
                  </a:lnTo>
                  <a:lnTo>
                    <a:pt x="299" y="88"/>
                  </a:lnTo>
                  <a:lnTo>
                    <a:pt x="296" y="86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4"/>
                  </a:lnTo>
                  <a:lnTo>
                    <a:pt x="271" y="85"/>
                  </a:lnTo>
                  <a:lnTo>
                    <a:pt x="265" y="86"/>
                  </a:lnTo>
                  <a:lnTo>
                    <a:pt x="259" y="89"/>
                  </a:lnTo>
                  <a:lnTo>
                    <a:pt x="254" y="91"/>
                  </a:lnTo>
                  <a:lnTo>
                    <a:pt x="249" y="94"/>
                  </a:lnTo>
                  <a:lnTo>
                    <a:pt x="243" y="97"/>
                  </a:lnTo>
                  <a:lnTo>
                    <a:pt x="238" y="101"/>
                  </a:lnTo>
                  <a:lnTo>
                    <a:pt x="221" y="77"/>
                  </a:lnTo>
                  <a:lnTo>
                    <a:pt x="226" y="72"/>
                  </a:lnTo>
                  <a:lnTo>
                    <a:pt x="233" y="68"/>
                  </a:lnTo>
                  <a:lnTo>
                    <a:pt x="240" y="63"/>
                  </a:lnTo>
                  <a:lnTo>
                    <a:pt x="248" y="60"/>
                  </a:lnTo>
                  <a:lnTo>
                    <a:pt x="257" y="56"/>
                  </a:lnTo>
                  <a:lnTo>
                    <a:pt x="267" y="54"/>
                  </a:lnTo>
                  <a:lnTo>
                    <a:pt x="272" y="53"/>
                  </a:lnTo>
                  <a:lnTo>
                    <a:pt x="278" y="52"/>
                  </a:lnTo>
                  <a:lnTo>
                    <a:pt x="290" y="52"/>
                  </a:lnTo>
                  <a:lnTo>
                    <a:pt x="297" y="52"/>
                  </a:lnTo>
                  <a:lnTo>
                    <a:pt x="304" y="53"/>
                  </a:lnTo>
                  <a:lnTo>
                    <a:pt x="309" y="54"/>
                  </a:lnTo>
                  <a:lnTo>
                    <a:pt x="315" y="55"/>
                  </a:lnTo>
                  <a:lnTo>
                    <a:pt x="320" y="57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69"/>
                  </a:lnTo>
                  <a:lnTo>
                    <a:pt x="337" y="74"/>
                  </a:lnTo>
                  <a:lnTo>
                    <a:pt x="339" y="78"/>
                  </a:lnTo>
                  <a:lnTo>
                    <a:pt x="341" y="83"/>
                  </a:lnTo>
                  <a:lnTo>
                    <a:pt x="342" y="88"/>
                  </a:lnTo>
                  <a:lnTo>
                    <a:pt x="343" y="94"/>
                  </a:lnTo>
                  <a:lnTo>
                    <a:pt x="344" y="100"/>
                  </a:lnTo>
                  <a:lnTo>
                    <a:pt x="344" y="107"/>
                  </a:lnTo>
                  <a:lnTo>
                    <a:pt x="344" y="160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8"/>
                  </a:lnTo>
                  <a:lnTo>
                    <a:pt x="348" y="194"/>
                  </a:lnTo>
                  <a:lnTo>
                    <a:pt x="306" y="194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79"/>
                  </a:lnTo>
                  <a:lnTo>
                    <a:pt x="293" y="183"/>
                  </a:lnTo>
                  <a:lnTo>
                    <a:pt x="290" y="185"/>
                  </a:lnTo>
                  <a:lnTo>
                    <a:pt x="288" y="187"/>
                  </a:lnTo>
                  <a:lnTo>
                    <a:pt x="282" y="191"/>
                  </a:lnTo>
                  <a:lnTo>
                    <a:pt x="276" y="193"/>
                  </a:lnTo>
                  <a:lnTo>
                    <a:pt x="269" y="195"/>
                  </a:lnTo>
                  <a:lnTo>
                    <a:pt x="262" y="196"/>
                  </a:lnTo>
                  <a:lnTo>
                    <a:pt x="254" y="196"/>
                  </a:lnTo>
                  <a:lnTo>
                    <a:pt x="247" y="196"/>
                  </a:lnTo>
                  <a:lnTo>
                    <a:pt x="243" y="195"/>
                  </a:lnTo>
                  <a:lnTo>
                    <a:pt x="239" y="194"/>
                  </a:lnTo>
                  <a:lnTo>
                    <a:pt x="236" y="192"/>
                  </a:lnTo>
                  <a:lnTo>
                    <a:pt x="232" y="191"/>
                  </a:lnTo>
                  <a:lnTo>
                    <a:pt x="226" y="186"/>
                  </a:lnTo>
                  <a:lnTo>
                    <a:pt x="224" y="184"/>
                  </a:lnTo>
                  <a:lnTo>
                    <a:pt x="222" y="181"/>
                  </a:lnTo>
                  <a:lnTo>
                    <a:pt x="220" y="178"/>
                  </a:lnTo>
                  <a:lnTo>
                    <a:pt x="218" y="175"/>
                  </a:lnTo>
                  <a:lnTo>
                    <a:pt x="216" y="171"/>
                  </a:lnTo>
                  <a:lnTo>
                    <a:pt x="215" y="167"/>
                  </a:lnTo>
                  <a:lnTo>
                    <a:pt x="215" y="163"/>
                  </a:lnTo>
                  <a:lnTo>
                    <a:pt x="215" y="159"/>
                  </a:lnTo>
                  <a:close/>
                  <a:moveTo>
                    <a:pt x="364" y="194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4"/>
                  </a:lnTo>
                  <a:lnTo>
                    <a:pt x="454" y="194"/>
                  </a:lnTo>
                  <a:lnTo>
                    <a:pt x="423" y="137"/>
                  </a:lnTo>
                  <a:lnTo>
                    <a:pt x="406" y="157"/>
                  </a:lnTo>
                  <a:lnTo>
                    <a:pt x="406" y="194"/>
                  </a:lnTo>
                  <a:lnTo>
                    <a:pt x="364" y="194"/>
                  </a:lnTo>
                  <a:close/>
                  <a:moveTo>
                    <a:pt x="589" y="111"/>
                  </a:moveTo>
                  <a:lnTo>
                    <a:pt x="588" y="104"/>
                  </a:lnTo>
                  <a:lnTo>
                    <a:pt x="587" y="98"/>
                  </a:lnTo>
                  <a:lnTo>
                    <a:pt x="584" y="93"/>
                  </a:lnTo>
                  <a:lnTo>
                    <a:pt x="581" y="89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5" y="85"/>
                  </a:lnTo>
                  <a:lnTo>
                    <a:pt x="573" y="84"/>
                  </a:lnTo>
                  <a:lnTo>
                    <a:pt x="568" y="82"/>
                  </a:lnTo>
                  <a:lnTo>
                    <a:pt x="563" y="82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4"/>
                  </a:lnTo>
                  <a:lnTo>
                    <a:pt x="536" y="107"/>
                  </a:lnTo>
                  <a:lnTo>
                    <a:pt x="535" y="111"/>
                  </a:lnTo>
                  <a:lnTo>
                    <a:pt x="589" y="111"/>
                  </a:lnTo>
                  <a:close/>
                  <a:moveTo>
                    <a:pt x="493" y="125"/>
                  </a:moveTo>
                  <a:lnTo>
                    <a:pt x="493" y="115"/>
                  </a:lnTo>
                  <a:lnTo>
                    <a:pt x="495" y="106"/>
                  </a:lnTo>
                  <a:lnTo>
                    <a:pt x="497" y="98"/>
                  </a:lnTo>
                  <a:lnTo>
                    <a:pt x="500" y="90"/>
                  </a:lnTo>
                  <a:lnTo>
                    <a:pt x="503" y="84"/>
                  </a:lnTo>
                  <a:lnTo>
                    <a:pt x="507" y="78"/>
                  </a:lnTo>
                  <a:lnTo>
                    <a:pt x="512" y="73"/>
                  </a:lnTo>
                  <a:lnTo>
                    <a:pt x="515" y="70"/>
                  </a:lnTo>
                  <a:lnTo>
                    <a:pt x="517" y="68"/>
                  </a:lnTo>
                  <a:lnTo>
                    <a:pt x="522" y="64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4"/>
                  </a:lnTo>
                  <a:lnTo>
                    <a:pt x="552" y="53"/>
                  </a:lnTo>
                  <a:lnTo>
                    <a:pt x="557" y="52"/>
                  </a:lnTo>
                  <a:lnTo>
                    <a:pt x="563" y="52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5"/>
                  </a:lnTo>
                  <a:lnTo>
                    <a:pt x="591" y="57"/>
                  </a:lnTo>
                  <a:lnTo>
                    <a:pt x="596" y="60"/>
                  </a:lnTo>
                  <a:lnTo>
                    <a:pt x="601" y="63"/>
                  </a:lnTo>
                  <a:lnTo>
                    <a:pt x="606" y="67"/>
                  </a:lnTo>
                  <a:lnTo>
                    <a:pt x="610" y="72"/>
                  </a:lnTo>
                  <a:lnTo>
                    <a:pt x="614" y="77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99"/>
                  </a:lnTo>
                  <a:lnTo>
                    <a:pt x="625" y="108"/>
                  </a:lnTo>
                  <a:lnTo>
                    <a:pt x="627" y="118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7"/>
                  </a:lnTo>
                  <a:lnTo>
                    <a:pt x="538" y="151"/>
                  </a:lnTo>
                  <a:lnTo>
                    <a:pt x="541" y="156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6"/>
                  </a:lnTo>
                  <a:lnTo>
                    <a:pt x="561" y="167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6"/>
                  </a:lnTo>
                  <a:lnTo>
                    <a:pt x="585" y="165"/>
                  </a:lnTo>
                  <a:lnTo>
                    <a:pt x="590" y="163"/>
                  </a:lnTo>
                  <a:lnTo>
                    <a:pt x="596" y="160"/>
                  </a:lnTo>
                  <a:lnTo>
                    <a:pt x="600" y="157"/>
                  </a:lnTo>
                  <a:lnTo>
                    <a:pt x="605" y="154"/>
                  </a:lnTo>
                  <a:lnTo>
                    <a:pt x="607" y="153"/>
                  </a:lnTo>
                  <a:lnTo>
                    <a:pt x="608" y="151"/>
                  </a:lnTo>
                  <a:lnTo>
                    <a:pt x="625" y="176"/>
                  </a:lnTo>
                  <a:lnTo>
                    <a:pt x="618" y="181"/>
                  </a:lnTo>
                  <a:lnTo>
                    <a:pt x="612" y="185"/>
                  </a:lnTo>
                  <a:lnTo>
                    <a:pt x="605" y="189"/>
                  </a:lnTo>
                  <a:lnTo>
                    <a:pt x="597" y="192"/>
                  </a:lnTo>
                  <a:lnTo>
                    <a:pt x="594" y="193"/>
                  </a:lnTo>
                  <a:lnTo>
                    <a:pt x="590" y="194"/>
                  </a:lnTo>
                  <a:lnTo>
                    <a:pt x="581" y="196"/>
                  </a:lnTo>
                  <a:lnTo>
                    <a:pt x="573" y="197"/>
                  </a:lnTo>
                  <a:lnTo>
                    <a:pt x="564" y="197"/>
                  </a:lnTo>
                  <a:lnTo>
                    <a:pt x="557" y="197"/>
                  </a:lnTo>
                  <a:lnTo>
                    <a:pt x="551" y="196"/>
                  </a:lnTo>
                  <a:lnTo>
                    <a:pt x="544" y="195"/>
                  </a:lnTo>
                  <a:lnTo>
                    <a:pt x="538" y="193"/>
                  </a:lnTo>
                  <a:lnTo>
                    <a:pt x="531" y="191"/>
                  </a:lnTo>
                  <a:lnTo>
                    <a:pt x="525" y="188"/>
                  </a:lnTo>
                  <a:lnTo>
                    <a:pt x="520" y="185"/>
                  </a:lnTo>
                  <a:lnTo>
                    <a:pt x="515" y="181"/>
                  </a:lnTo>
                  <a:lnTo>
                    <a:pt x="510" y="177"/>
                  </a:lnTo>
                  <a:lnTo>
                    <a:pt x="506" y="171"/>
                  </a:lnTo>
                  <a:lnTo>
                    <a:pt x="502" y="165"/>
                  </a:lnTo>
                  <a:lnTo>
                    <a:pt x="499" y="159"/>
                  </a:lnTo>
                  <a:lnTo>
                    <a:pt x="496" y="151"/>
                  </a:lnTo>
                  <a:lnTo>
                    <a:pt x="494" y="143"/>
                  </a:lnTo>
                  <a:lnTo>
                    <a:pt x="493" y="134"/>
                  </a:lnTo>
                  <a:lnTo>
                    <a:pt x="493" y="125"/>
                  </a:lnTo>
                  <a:close/>
                  <a:moveTo>
                    <a:pt x="713" y="155"/>
                  </a:moveTo>
                  <a:lnTo>
                    <a:pt x="713" y="85"/>
                  </a:lnTo>
                  <a:lnTo>
                    <a:pt x="690" y="85"/>
                  </a:lnTo>
                  <a:lnTo>
                    <a:pt x="690" y="55"/>
                  </a:lnTo>
                  <a:lnTo>
                    <a:pt x="713" y="55"/>
                  </a:lnTo>
                  <a:lnTo>
                    <a:pt x="713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2" y="55"/>
                  </a:lnTo>
                  <a:lnTo>
                    <a:pt x="792" y="85"/>
                  </a:lnTo>
                  <a:lnTo>
                    <a:pt x="755" y="85"/>
                  </a:lnTo>
                  <a:lnTo>
                    <a:pt x="755" y="146"/>
                  </a:lnTo>
                  <a:lnTo>
                    <a:pt x="756" y="151"/>
                  </a:lnTo>
                  <a:lnTo>
                    <a:pt x="756" y="153"/>
                  </a:lnTo>
                  <a:lnTo>
                    <a:pt x="756" y="155"/>
                  </a:lnTo>
                  <a:lnTo>
                    <a:pt x="757" y="159"/>
                  </a:lnTo>
                  <a:lnTo>
                    <a:pt x="759" y="161"/>
                  </a:lnTo>
                  <a:lnTo>
                    <a:pt x="762" y="163"/>
                  </a:lnTo>
                  <a:lnTo>
                    <a:pt x="765" y="165"/>
                  </a:lnTo>
                  <a:lnTo>
                    <a:pt x="769" y="165"/>
                  </a:lnTo>
                  <a:lnTo>
                    <a:pt x="775" y="165"/>
                  </a:lnTo>
                  <a:lnTo>
                    <a:pt x="782" y="165"/>
                  </a:lnTo>
                  <a:lnTo>
                    <a:pt x="789" y="164"/>
                  </a:lnTo>
                  <a:lnTo>
                    <a:pt x="789" y="194"/>
                  </a:lnTo>
                  <a:lnTo>
                    <a:pt x="784" y="195"/>
                  </a:lnTo>
                  <a:lnTo>
                    <a:pt x="777" y="195"/>
                  </a:lnTo>
                  <a:lnTo>
                    <a:pt x="761" y="196"/>
                  </a:lnTo>
                  <a:lnTo>
                    <a:pt x="753" y="196"/>
                  </a:lnTo>
                  <a:lnTo>
                    <a:pt x="747" y="195"/>
                  </a:lnTo>
                  <a:lnTo>
                    <a:pt x="736" y="193"/>
                  </a:lnTo>
                  <a:lnTo>
                    <a:pt x="731" y="192"/>
                  </a:lnTo>
                  <a:lnTo>
                    <a:pt x="728" y="190"/>
                  </a:lnTo>
                  <a:lnTo>
                    <a:pt x="724" y="188"/>
                  </a:lnTo>
                  <a:lnTo>
                    <a:pt x="722" y="185"/>
                  </a:lnTo>
                  <a:lnTo>
                    <a:pt x="719" y="183"/>
                  </a:lnTo>
                  <a:lnTo>
                    <a:pt x="718" y="180"/>
                  </a:lnTo>
                  <a:lnTo>
                    <a:pt x="716" y="176"/>
                  </a:lnTo>
                  <a:lnTo>
                    <a:pt x="715" y="172"/>
                  </a:lnTo>
                  <a:lnTo>
                    <a:pt x="714" y="164"/>
                  </a:lnTo>
                  <a:lnTo>
                    <a:pt x="713" y="155"/>
                  </a:lnTo>
                  <a:close/>
                  <a:moveTo>
                    <a:pt x="807" y="194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2" y="73"/>
                  </a:lnTo>
                  <a:lnTo>
                    <a:pt x="857" y="68"/>
                  </a:lnTo>
                  <a:lnTo>
                    <a:pt x="861" y="64"/>
                  </a:lnTo>
                  <a:lnTo>
                    <a:pt x="864" y="62"/>
                  </a:lnTo>
                  <a:lnTo>
                    <a:pt x="867" y="60"/>
                  </a:lnTo>
                  <a:lnTo>
                    <a:pt x="873" y="57"/>
                  </a:lnTo>
                  <a:lnTo>
                    <a:pt x="880" y="54"/>
                  </a:lnTo>
                  <a:lnTo>
                    <a:pt x="888" y="53"/>
                  </a:lnTo>
                  <a:lnTo>
                    <a:pt x="893" y="52"/>
                  </a:lnTo>
                  <a:lnTo>
                    <a:pt x="897" y="52"/>
                  </a:lnTo>
                  <a:lnTo>
                    <a:pt x="906" y="52"/>
                  </a:lnTo>
                  <a:lnTo>
                    <a:pt x="914" y="54"/>
                  </a:lnTo>
                  <a:lnTo>
                    <a:pt x="917" y="56"/>
                  </a:lnTo>
                  <a:lnTo>
                    <a:pt x="920" y="57"/>
                  </a:lnTo>
                  <a:lnTo>
                    <a:pt x="924" y="59"/>
                  </a:lnTo>
                  <a:lnTo>
                    <a:pt x="926" y="61"/>
                  </a:lnTo>
                  <a:lnTo>
                    <a:pt x="929" y="64"/>
                  </a:lnTo>
                  <a:lnTo>
                    <a:pt x="931" y="67"/>
                  </a:lnTo>
                  <a:lnTo>
                    <a:pt x="933" y="70"/>
                  </a:lnTo>
                  <a:lnTo>
                    <a:pt x="935" y="74"/>
                  </a:lnTo>
                  <a:lnTo>
                    <a:pt x="936" y="78"/>
                  </a:lnTo>
                  <a:lnTo>
                    <a:pt x="937" y="82"/>
                  </a:lnTo>
                  <a:lnTo>
                    <a:pt x="938" y="87"/>
                  </a:lnTo>
                  <a:lnTo>
                    <a:pt x="938" y="92"/>
                  </a:lnTo>
                  <a:lnTo>
                    <a:pt x="938" y="194"/>
                  </a:lnTo>
                  <a:lnTo>
                    <a:pt x="896" y="194"/>
                  </a:lnTo>
                  <a:lnTo>
                    <a:pt x="896" y="106"/>
                  </a:lnTo>
                  <a:lnTo>
                    <a:pt x="896" y="101"/>
                  </a:lnTo>
                  <a:lnTo>
                    <a:pt x="895" y="98"/>
                  </a:lnTo>
                  <a:lnTo>
                    <a:pt x="894" y="94"/>
                  </a:lnTo>
                  <a:lnTo>
                    <a:pt x="892" y="92"/>
                  </a:lnTo>
                  <a:lnTo>
                    <a:pt x="890" y="89"/>
                  </a:lnTo>
                  <a:lnTo>
                    <a:pt x="887" y="88"/>
                  </a:lnTo>
                  <a:lnTo>
                    <a:pt x="884" y="87"/>
                  </a:lnTo>
                  <a:lnTo>
                    <a:pt x="880" y="87"/>
                  </a:lnTo>
                  <a:lnTo>
                    <a:pt x="875" y="87"/>
                  </a:lnTo>
                  <a:lnTo>
                    <a:pt x="871" y="88"/>
                  </a:lnTo>
                  <a:lnTo>
                    <a:pt x="863" y="91"/>
                  </a:lnTo>
                  <a:lnTo>
                    <a:pt x="856" y="95"/>
                  </a:lnTo>
                  <a:lnTo>
                    <a:pt x="849" y="101"/>
                  </a:lnTo>
                  <a:lnTo>
                    <a:pt x="849" y="194"/>
                  </a:lnTo>
                  <a:lnTo>
                    <a:pt x="807" y="194"/>
                  </a:lnTo>
                  <a:close/>
                  <a:moveTo>
                    <a:pt x="1048" y="111"/>
                  </a:moveTo>
                  <a:lnTo>
                    <a:pt x="1047" y="104"/>
                  </a:lnTo>
                  <a:lnTo>
                    <a:pt x="1045" y="98"/>
                  </a:lnTo>
                  <a:lnTo>
                    <a:pt x="1043" y="93"/>
                  </a:lnTo>
                  <a:lnTo>
                    <a:pt x="1040" y="89"/>
                  </a:lnTo>
                  <a:lnTo>
                    <a:pt x="1038" y="88"/>
                  </a:lnTo>
                  <a:lnTo>
                    <a:pt x="1036" y="86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2"/>
                  </a:lnTo>
                  <a:lnTo>
                    <a:pt x="1021" y="82"/>
                  </a:lnTo>
                  <a:lnTo>
                    <a:pt x="1016" y="82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7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7" y="98"/>
                  </a:lnTo>
                  <a:lnTo>
                    <a:pt x="995" y="104"/>
                  </a:lnTo>
                  <a:lnTo>
                    <a:pt x="994" y="107"/>
                  </a:lnTo>
                  <a:lnTo>
                    <a:pt x="994" y="111"/>
                  </a:lnTo>
                  <a:lnTo>
                    <a:pt x="1048" y="111"/>
                  </a:lnTo>
                  <a:close/>
                  <a:moveTo>
                    <a:pt x="951" y="125"/>
                  </a:moveTo>
                  <a:lnTo>
                    <a:pt x="952" y="115"/>
                  </a:lnTo>
                  <a:lnTo>
                    <a:pt x="953" y="106"/>
                  </a:lnTo>
                  <a:lnTo>
                    <a:pt x="955" y="98"/>
                  </a:lnTo>
                  <a:lnTo>
                    <a:pt x="958" y="90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0" y="73"/>
                  </a:lnTo>
                  <a:lnTo>
                    <a:pt x="973" y="70"/>
                  </a:lnTo>
                  <a:lnTo>
                    <a:pt x="975" y="68"/>
                  </a:lnTo>
                  <a:lnTo>
                    <a:pt x="981" y="64"/>
                  </a:lnTo>
                  <a:lnTo>
                    <a:pt x="986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4"/>
                  </a:lnTo>
                  <a:lnTo>
                    <a:pt x="1010" y="53"/>
                  </a:lnTo>
                  <a:lnTo>
                    <a:pt x="1016" y="52"/>
                  </a:lnTo>
                  <a:lnTo>
                    <a:pt x="1021" y="52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5"/>
                  </a:lnTo>
                  <a:lnTo>
                    <a:pt x="1049" y="57"/>
                  </a:lnTo>
                  <a:lnTo>
                    <a:pt x="1054" y="60"/>
                  </a:lnTo>
                  <a:lnTo>
                    <a:pt x="1059" y="63"/>
                  </a:lnTo>
                  <a:lnTo>
                    <a:pt x="1064" y="67"/>
                  </a:lnTo>
                  <a:lnTo>
                    <a:pt x="1069" y="72"/>
                  </a:lnTo>
                  <a:lnTo>
                    <a:pt x="1073" y="77"/>
                  </a:lnTo>
                  <a:lnTo>
                    <a:pt x="1076" y="84"/>
                  </a:lnTo>
                  <a:lnTo>
                    <a:pt x="1079" y="91"/>
                  </a:lnTo>
                  <a:lnTo>
                    <a:pt x="1082" y="99"/>
                  </a:lnTo>
                  <a:lnTo>
                    <a:pt x="1084" y="108"/>
                  </a:lnTo>
                  <a:lnTo>
                    <a:pt x="1085" y="118"/>
                  </a:lnTo>
                  <a:lnTo>
                    <a:pt x="1085" y="130"/>
                  </a:lnTo>
                  <a:lnTo>
                    <a:pt x="1085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7"/>
                  </a:lnTo>
                  <a:lnTo>
                    <a:pt x="997" y="151"/>
                  </a:lnTo>
                  <a:lnTo>
                    <a:pt x="1000" y="156"/>
                  </a:lnTo>
                  <a:lnTo>
                    <a:pt x="1003" y="161"/>
                  </a:lnTo>
                  <a:lnTo>
                    <a:pt x="1008" y="164"/>
                  </a:lnTo>
                  <a:lnTo>
                    <a:pt x="1013" y="166"/>
                  </a:lnTo>
                  <a:lnTo>
                    <a:pt x="1019" y="167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6"/>
                  </a:lnTo>
                  <a:lnTo>
                    <a:pt x="1043" y="165"/>
                  </a:lnTo>
                  <a:lnTo>
                    <a:pt x="1049" y="163"/>
                  </a:lnTo>
                  <a:lnTo>
                    <a:pt x="1054" y="160"/>
                  </a:lnTo>
                  <a:lnTo>
                    <a:pt x="1059" y="157"/>
                  </a:lnTo>
                  <a:lnTo>
                    <a:pt x="1063" y="154"/>
                  </a:lnTo>
                  <a:lnTo>
                    <a:pt x="1065" y="153"/>
                  </a:lnTo>
                  <a:lnTo>
                    <a:pt x="1067" y="151"/>
                  </a:lnTo>
                  <a:lnTo>
                    <a:pt x="1083" y="176"/>
                  </a:lnTo>
                  <a:lnTo>
                    <a:pt x="1077" y="181"/>
                  </a:lnTo>
                  <a:lnTo>
                    <a:pt x="1070" y="185"/>
                  </a:lnTo>
                  <a:lnTo>
                    <a:pt x="1063" y="189"/>
                  </a:lnTo>
                  <a:lnTo>
                    <a:pt x="1056" y="192"/>
                  </a:lnTo>
                  <a:lnTo>
                    <a:pt x="1052" y="193"/>
                  </a:lnTo>
                  <a:lnTo>
                    <a:pt x="1048" y="194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2" y="197"/>
                  </a:lnTo>
                  <a:lnTo>
                    <a:pt x="1016" y="197"/>
                  </a:lnTo>
                  <a:lnTo>
                    <a:pt x="1009" y="196"/>
                  </a:lnTo>
                  <a:lnTo>
                    <a:pt x="1002" y="195"/>
                  </a:lnTo>
                  <a:lnTo>
                    <a:pt x="996" y="193"/>
                  </a:lnTo>
                  <a:lnTo>
                    <a:pt x="990" y="191"/>
                  </a:lnTo>
                  <a:lnTo>
                    <a:pt x="984" y="188"/>
                  </a:lnTo>
                  <a:lnTo>
                    <a:pt x="978" y="185"/>
                  </a:lnTo>
                  <a:lnTo>
                    <a:pt x="973" y="181"/>
                  </a:lnTo>
                  <a:lnTo>
                    <a:pt x="968" y="177"/>
                  </a:lnTo>
                  <a:lnTo>
                    <a:pt x="964" y="171"/>
                  </a:lnTo>
                  <a:lnTo>
                    <a:pt x="960" y="165"/>
                  </a:lnTo>
                  <a:lnTo>
                    <a:pt x="957" y="159"/>
                  </a:lnTo>
                  <a:lnTo>
                    <a:pt x="955" y="151"/>
                  </a:lnTo>
                  <a:lnTo>
                    <a:pt x="953" y="143"/>
                  </a:lnTo>
                  <a:lnTo>
                    <a:pt x="952" y="134"/>
                  </a:lnTo>
                  <a:lnTo>
                    <a:pt x="951" y="125"/>
                  </a:lnTo>
                  <a:close/>
                  <a:moveTo>
                    <a:pt x="1162" y="194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7" y="73"/>
                  </a:lnTo>
                  <a:lnTo>
                    <a:pt x="1212" y="68"/>
                  </a:lnTo>
                  <a:lnTo>
                    <a:pt x="1216" y="64"/>
                  </a:lnTo>
                  <a:lnTo>
                    <a:pt x="1219" y="62"/>
                  </a:lnTo>
                  <a:lnTo>
                    <a:pt x="1222" y="60"/>
                  </a:lnTo>
                  <a:lnTo>
                    <a:pt x="1228" y="57"/>
                  </a:lnTo>
                  <a:lnTo>
                    <a:pt x="1235" y="54"/>
                  </a:lnTo>
                  <a:lnTo>
                    <a:pt x="1242" y="53"/>
                  </a:lnTo>
                  <a:lnTo>
                    <a:pt x="1246" y="52"/>
                  </a:lnTo>
                  <a:lnTo>
                    <a:pt x="1250" y="52"/>
                  </a:lnTo>
                  <a:lnTo>
                    <a:pt x="1258" y="52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4" y="57"/>
                  </a:lnTo>
                  <a:lnTo>
                    <a:pt x="1276" y="59"/>
                  </a:lnTo>
                  <a:lnTo>
                    <a:pt x="1280" y="62"/>
                  </a:lnTo>
                  <a:lnTo>
                    <a:pt x="1284" y="67"/>
                  </a:lnTo>
                  <a:lnTo>
                    <a:pt x="1286" y="71"/>
                  </a:lnTo>
                  <a:lnTo>
                    <a:pt x="1288" y="77"/>
                  </a:lnTo>
                  <a:lnTo>
                    <a:pt x="1291" y="73"/>
                  </a:lnTo>
                  <a:lnTo>
                    <a:pt x="1296" y="68"/>
                  </a:lnTo>
                  <a:lnTo>
                    <a:pt x="1300" y="64"/>
                  </a:lnTo>
                  <a:lnTo>
                    <a:pt x="1303" y="62"/>
                  </a:lnTo>
                  <a:lnTo>
                    <a:pt x="1306" y="60"/>
                  </a:lnTo>
                  <a:lnTo>
                    <a:pt x="1312" y="57"/>
                  </a:lnTo>
                  <a:lnTo>
                    <a:pt x="1319" y="54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2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2" y="55"/>
                  </a:lnTo>
                  <a:lnTo>
                    <a:pt x="1356" y="57"/>
                  </a:lnTo>
                  <a:lnTo>
                    <a:pt x="1359" y="59"/>
                  </a:lnTo>
                  <a:lnTo>
                    <a:pt x="1365" y="64"/>
                  </a:lnTo>
                  <a:lnTo>
                    <a:pt x="1367" y="67"/>
                  </a:lnTo>
                  <a:lnTo>
                    <a:pt x="1369" y="70"/>
                  </a:lnTo>
                  <a:lnTo>
                    <a:pt x="1371" y="74"/>
                  </a:lnTo>
                  <a:lnTo>
                    <a:pt x="1372" y="77"/>
                  </a:lnTo>
                  <a:lnTo>
                    <a:pt x="1374" y="81"/>
                  </a:lnTo>
                  <a:lnTo>
                    <a:pt x="1374" y="86"/>
                  </a:lnTo>
                  <a:lnTo>
                    <a:pt x="1375" y="90"/>
                  </a:lnTo>
                  <a:lnTo>
                    <a:pt x="1375" y="95"/>
                  </a:lnTo>
                  <a:lnTo>
                    <a:pt x="1375" y="194"/>
                  </a:lnTo>
                  <a:lnTo>
                    <a:pt x="1333" y="194"/>
                  </a:lnTo>
                  <a:lnTo>
                    <a:pt x="1333" y="106"/>
                  </a:lnTo>
                  <a:lnTo>
                    <a:pt x="1333" y="101"/>
                  </a:lnTo>
                  <a:lnTo>
                    <a:pt x="1332" y="98"/>
                  </a:lnTo>
                  <a:lnTo>
                    <a:pt x="1331" y="94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89"/>
                  </a:lnTo>
                  <a:lnTo>
                    <a:pt x="1325" y="88"/>
                  </a:lnTo>
                  <a:lnTo>
                    <a:pt x="1322" y="87"/>
                  </a:lnTo>
                  <a:lnTo>
                    <a:pt x="1318" y="87"/>
                  </a:lnTo>
                  <a:lnTo>
                    <a:pt x="1314" y="87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5"/>
                  </a:lnTo>
                  <a:lnTo>
                    <a:pt x="1290" y="101"/>
                  </a:lnTo>
                  <a:lnTo>
                    <a:pt x="1290" y="194"/>
                  </a:lnTo>
                  <a:lnTo>
                    <a:pt x="1247" y="194"/>
                  </a:lnTo>
                  <a:lnTo>
                    <a:pt x="1247" y="106"/>
                  </a:lnTo>
                  <a:lnTo>
                    <a:pt x="1247" y="101"/>
                  </a:lnTo>
                  <a:lnTo>
                    <a:pt x="1247" y="98"/>
                  </a:lnTo>
                  <a:lnTo>
                    <a:pt x="1246" y="94"/>
                  </a:lnTo>
                  <a:lnTo>
                    <a:pt x="1245" y="93"/>
                  </a:lnTo>
                  <a:lnTo>
                    <a:pt x="1244" y="92"/>
                  </a:lnTo>
                  <a:lnTo>
                    <a:pt x="1242" y="89"/>
                  </a:lnTo>
                  <a:lnTo>
                    <a:pt x="1240" y="88"/>
                  </a:lnTo>
                  <a:lnTo>
                    <a:pt x="1236" y="87"/>
                  </a:lnTo>
                  <a:lnTo>
                    <a:pt x="1232" y="87"/>
                  </a:lnTo>
                  <a:lnTo>
                    <a:pt x="1228" y="87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5"/>
                  </a:lnTo>
                  <a:lnTo>
                    <a:pt x="1204" y="101"/>
                  </a:lnTo>
                  <a:lnTo>
                    <a:pt x="1204" y="194"/>
                  </a:lnTo>
                  <a:lnTo>
                    <a:pt x="1162" y="194"/>
                  </a:lnTo>
                  <a:close/>
                  <a:moveTo>
                    <a:pt x="1484" y="125"/>
                  </a:moveTo>
                  <a:lnTo>
                    <a:pt x="1484" y="116"/>
                  </a:lnTo>
                  <a:lnTo>
                    <a:pt x="1482" y="109"/>
                  </a:lnTo>
                  <a:lnTo>
                    <a:pt x="1480" y="101"/>
                  </a:lnTo>
                  <a:lnTo>
                    <a:pt x="1479" y="98"/>
                  </a:lnTo>
                  <a:lnTo>
                    <a:pt x="1477" y="95"/>
                  </a:lnTo>
                  <a:lnTo>
                    <a:pt x="1475" y="92"/>
                  </a:lnTo>
                  <a:lnTo>
                    <a:pt x="1473" y="90"/>
                  </a:lnTo>
                  <a:lnTo>
                    <a:pt x="1468" y="86"/>
                  </a:lnTo>
                  <a:lnTo>
                    <a:pt x="1465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4"/>
                  </a:lnTo>
                  <a:lnTo>
                    <a:pt x="1430" y="101"/>
                  </a:lnTo>
                  <a:lnTo>
                    <a:pt x="1428" y="104"/>
                  </a:lnTo>
                  <a:lnTo>
                    <a:pt x="1427" y="108"/>
                  </a:lnTo>
                  <a:lnTo>
                    <a:pt x="1426" y="116"/>
                  </a:lnTo>
                  <a:lnTo>
                    <a:pt x="1426" y="125"/>
                  </a:lnTo>
                  <a:lnTo>
                    <a:pt x="1426" y="129"/>
                  </a:lnTo>
                  <a:lnTo>
                    <a:pt x="1426" y="133"/>
                  </a:lnTo>
                  <a:lnTo>
                    <a:pt x="1427" y="141"/>
                  </a:lnTo>
                  <a:lnTo>
                    <a:pt x="1429" y="149"/>
                  </a:lnTo>
                  <a:lnTo>
                    <a:pt x="1431" y="152"/>
                  </a:lnTo>
                  <a:lnTo>
                    <a:pt x="1432" y="155"/>
                  </a:lnTo>
                  <a:lnTo>
                    <a:pt x="1434" y="158"/>
                  </a:lnTo>
                  <a:lnTo>
                    <a:pt x="1436" y="160"/>
                  </a:lnTo>
                  <a:lnTo>
                    <a:pt x="1441" y="164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7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6"/>
                  </a:lnTo>
                  <a:lnTo>
                    <a:pt x="1482" y="142"/>
                  </a:lnTo>
                  <a:lnTo>
                    <a:pt x="1484" y="134"/>
                  </a:lnTo>
                  <a:lnTo>
                    <a:pt x="1484" y="125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0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2"/>
                  </a:lnTo>
                  <a:lnTo>
                    <a:pt x="1404" y="70"/>
                  </a:lnTo>
                  <a:lnTo>
                    <a:pt x="1406" y="68"/>
                  </a:lnTo>
                  <a:lnTo>
                    <a:pt x="1412" y="64"/>
                  </a:lnTo>
                  <a:lnTo>
                    <a:pt x="1417" y="61"/>
                  </a:lnTo>
                  <a:lnTo>
                    <a:pt x="1423" y="58"/>
                  </a:lnTo>
                  <a:lnTo>
                    <a:pt x="1429" y="56"/>
                  </a:lnTo>
                  <a:lnTo>
                    <a:pt x="1436" y="54"/>
                  </a:lnTo>
                  <a:lnTo>
                    <a:pt x="1442" y="53"/>
                  </a:lnTo>
                  <a:lnTo>
                    <a:pt x="1449" y="52"/>
                  </a:lnTo>
                  <a:lnTo>
                    <a:pt x="1455" y="52"/>
                  </a:lnTo>
                  <a:lnTo>
                    <a:pt x="1461" y="52"/>
                  </a:lnTo>
                  <a:lnTo>
                    <a:pt x="1468" y="53"/>
                  </a:lnTo>
                  <a:lnTo>
                    <a:pt x="1474" y="54"/>
                  </a:lnTo>
                  <a:lnTo>
                    <a:pt x="1480" y="56"/>
                  </a:lnTo>
                  <a:lnTo>
                    <a:pt x="1486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2"/>
                  </a:lnTo>
                  <a:lnTo>
                    <a:pt x="1513" y="78"/>
                  </a:lnTo>
                  <a:lnTo>
                    <a:pt x="1516" y="84"/>
                  </a:lnTo>
                  <a:lnTo>
                    <a:pt x="1520" y="90"/>
                  </a:lnTo>
                  <a:lnTo>
                    <a:pt x="1522" y="98"/>
                  </a:lnTo>
                  <a:lnTo>
                    <a:pt x="1524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4"/>
                  </a:lnTo>
                  <a:lnTo>
                    <a:pt x="1524" y="143"/>
                  </a:lnTo>
                  <a:lnTo>
                    <a:pt x="1522" y="151"/>
                  </a:lnTo>
                  <a:lnTo>
                    <a:pt x="1520" y="159"/>
                  </a:lnTo>
                  <a:lnTo>
                    <a:pt x="1516" y="166"/>
                  </a:lnTo>
                  <a:lnTo>
                    <a:pt x="1513" y="171"/>
                  </a:lnTo>
                  <a:lnTo>
                    <a:pt x="1508" y="177"/>
                  </a:lnTo>
                  <a:lnTo>
                    <a:pt x="1506" y="179"/>
                  </a:lnTo>
                  <a:lnTo>
                    <a:pt x="1503" y="181"/>
                  </a:lnTo>
                  <a:lnTo>
                    <a:pt x="1498" y="185"/>
                  </a:lnTo>
                  <a:lnTo>
                    <a:pt x="1492" y="189"/>
                  </a:lnTo>
                  <a:lnTo>
                    <a:pt x="1486" y="191"/>
                  </a:lnTo>
                  <a:lnTo>
                    <a:pt x="1480" y="193"/>
                  </a:lnTo>
                  <a:lnTo>
                    <a:pt x="1474" y="195"/>
                  </a:lnTo>
                  <a:lnTo>
                    <a:pt x="1468" y="196"/>
                  </a:lnTo>
                  <a:lnTo>
                    <a:pt x="1461" y="197"/>
                  </a:lnTo>
                  <a:lnTo>
                    <a:pt x="1455" y="197"/>
                  </a:lnTo>
                  <a:lnTo>
                    <a:pt x="1449" y="197"/>
                  </a:lnTo>
                  <a:lnTo>
                    <a:pt x="1442" y="196"/>
                  </a:lnTo>
                  <a:lnTo>
                    <a:pt x="1436" y="195"/>
                  </a:lnTo>
                  <a:lnTo>
                    <a:pt x="1430" y="193"/>
                  </a:lnTo>
                  <a:lnTo>
                    <a:pt x="1423" y="191"/>
                  </a:lnTo>
                  <a:lnTo>
                    <a:pt x="1418" y="189"/>
                  </a:lnTo>
                  <a:lnTo>
                    <a:pt x="1412" y="185"/>
                  </a:lnTo>
                  <a:lnTo>
                    <a:pt x="1407" y="181"/>
                  </a:lnTo>
                  <a:lnTo>
                    <a:pt x="1402" y="177"/>
                  </a:lnTo>
                  <a:lnTo>
                    <a:pt x="1397" y="171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1"/>
                  </a:lnTo>
                  <a:lnTo>
                    <a:pt x="1385" y="143"/>
                  </a:lnTo>
                  <a:lnTo>
                    <a:pt x="1384" y="134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2"/>
                  </a:lnTo>
                  <a:lnTo>
                    <a:pt x="1556" y="156"/>
                  </a:lnTo>
                  <a:lnTo>
                    <a:pt x="1562" y="160"/>
                  </a:lnTo>
                  <a:lnTo>
                    <a:pt x="1565" y="161"/>
                  </a:lnTo>
                  <a:lnTo>
                    <a:pt x="1568" y="163"/>
                  </a:lnTo>
                  <a:lnTo>
                    <a:pt x="1574" y="165"/>
                  </a:lnTo>
                  <a:lnTo>
                    <a:pt x="1580" y="167"/>
                  </a:lnTo>
                  <a:lnTo>
                    <a:pt x="1587" y="169"/>
                  </a:lnTo>
                  <a:lnTo>
                    <a:pt x="1593" y="170"/>
                  </a:lnTo>
                  <a:lnTo>
                    <a:pt x="1600" y="170"/>
                  </a:lnTo>
                  <a:lnTo>
                    <a:pt x="1604" y="170"/>
                  </a:lnTo>
                  <a:lnTo>
                    <a:pt x="1609" y="169"/>
                  </a:lnTo>
                  <a:lnTo>
                    <a:pt x="1612" y="168"/>
                  </a:lnTo>
                  <a:lnTo>
                    <a:pt x="1616" y="167"/>
                  </a:lnTo>
                  <a:lnTo>
                    <a:pt x="1618" y="165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3"/>
                  </a:lnTo>
                  <a:lnTo>
                    <a:pt x="1620" y="150"/>
                  </a:lnTo>
                  <a:lnTo>
                    <a:pt x="1620" y="149"/>
                  </a:lnTo>
                  <a:lnTo>
                    <a:pt x="1619" y="148"/>
                  </a:lnTo>
                  <a:lnTo>
                    <a:pt x="1616" y="146"/>
                  </a:lnTo>
                  <a:lnTo>
                    <a:pt x="1612" y="144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8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6"/>
                  </a:lnTo>
                  <a:lnTo>
                    <a:pt x="1551" y="123"/>
                  </a:lnTo>
                  <a:lnTo>
                    <a:pt x="1548" y="120"/>
                  </a:lnTo>
                  <a:lnTo>
                    <a:pt x="1546" y="116"/>
                  </a:lnTo>
                  <a:lnTo>
                    <a:pt x="1544" y="112"/>
                  </a:lnTo>
                  <a:lnTo>
                    <a:pt x="1542" y="107"/>
                  </a:lnTo>
                  <a:lnTo>
                    <a:pt x="1541" y="102"/>
                  </a:lnTo>
                  <a:lnTo>
                    <a:pt x="1541" y="96"/>
                  </a:lnTo>
                  <a:lnTo>
                    <a:pt x="1541" y="91"/>
                  </a:lnTo>
                  <a:lnTo>
                    <a:pt x="1542" y="86"/>
                  </a:lnTo>
                  <a:lnTo>
                    <a:pt x="1543" y="82"/>
                  </a:lnTo>
                  <a:lnTo>
                    <a:pt x="1545" y="77"/>
                  </a:lnTo>
                  <a:lnTo>
                    <a:pt x="1547" y="73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3" y="55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2"/>
                  </a:lnTo>
                  <a:lnTo>
                    <a:pt x="1595" y="52"/>
                  </a:lnTo>
                  <a:lnTo>
                    <a:pt x="1605" y="52"/>
                  </a:lnTo>
                  <a:lnTo>
                    <a:pt x="1614" y="53"/>
                  </a:lnTo>
                  <a:lnTo>
                    <a:pt x="1623" y="55"/>
                  </a:lnTo>
                  <a:lnTo>
                    <a:pt x="1631" y="57"/>
                  </a:lnTo>
                  <a:lnTo>
                    <a:pt x="1638" y="60"/>
                  </a:lnTo>
                  <a:lnTo>
                    <a:pt x="1644" y="63"/>
                  </a:lnTo>
                  <a:lnTo>
                    <a:pt x="1650" y="67"/>
                  </a:lnTo>
                  <a:lnTo>
                    <a:pt x="1656" y="72"/>
                  </a:lnTo>
                  <a:lnTo>
                    <a:pt x="1640" y="95"/>
                  </a:lnTo>
                  <a:lnTo>
                    <a:pt x="1634" y="92"/>
                  </a:lnTo>
                  <a:lnTo>
                    <a:pt x="1629" y="89"/>
                  </a:lnTo>
                  <a:lnTo>
                    <a:pt x="1624" y="86"/>
                  </a:lnTo>
                  <a:lnTo>
                    <a:pt x="1619" y="84"/>
                  </a:lnTo>
                  <a:lnTo>
                    <a:pt x="1609" y="81"/>
                  </a:lnTo>
                  <a:lnTo>
                    <a:pt x="1604" y="80"/>
                  </a:lnTo>
                  <a:lnTo>
                    <a:pt x="1599" y="80"/>
                  </a:lnTo>
                  <a:lnTo>
                    <a:pt x="1594" y="80"/>
                  </a:lnTo>
                  <a:lnTo>
                    <a:pt x="1591" y="81"/>
                  </a:lnTo>
                  <a:lnTo>
                    <a:pt x="1587" y="82"/>
                  </a:lnTo>
                  <a:lnTo>
                    <a:pt x="1585" y="83"/>
                  </a:lnTo>
                  <a:lnTo>
                    <a:pt x="1583" y="85"/>
                  </a:lnTo>
                  <a:lnTo>
                    <a:pt x="1581" y="87"/>
                  </a:lnTo>
                  <a:lnTo>
                    <a:pt x="1580" y="90"/>
                  </a:lnTo>
                  <a:lnTo>
                    <a:pt x="1580" y="92"/>
                  </a:lnTo>
                  <a:lnTo>
                    <a:pt x="1580" y="95"/>
                  </a:lnTo>
                  <a:lnTo>
                    <a:pt x="1581" y="98"/>
                  </a:lnTo>
                  <a:lnTo>
                    <a:pt x="1583" y="100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3" y="105"/>
                  </a:lnTo>
                  <a:lnTo>
                    <a:pt x="1605" y="107"/>
                  </a:lnTo>
                  <a:lnTo>
                    <a:pt x="1615" y="109"/>
                  </a:lnTo>
                  <a:lnTo>
                    <a:pt x="1625" y="112"/>
                  </a:lnTo>
                  <a:lnTo>
                    <a:pt x="1630" y="113"/>
                  </a:lnTo>
                  <a:lnTo>
                    <a:pt x="1635" y="115"/>
                  </a:lnTo>
                  <a:lnTo>
                    <a:pt x="1639" y="116"/>
                  </a:lnTo>
                  <a:lnTo>
                    <a:pt x="1643" y="119"/>
                  </a:lnTo>
                  <a:lnTo>
                    <a:pt x="1647" y="121"/>
                  </a:lnTo>
                  <a:lnTo>
                    <a:pt x="1651" y="124"/>
                  </a:lnTo>
                  <a:lnTo>
                    <a:pt x="1654" y="127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39"/>
                  </a:lnTo>
                  <a:lnTo>
                    <a:pt x="1661" y="144"/>
                  </a:lnTo>
                  <a:lnTo>
                    <a:pt x="1661" y="150"/>
                  </a:lnTo>
                  <a:lnTo>
                    <a:pt x="1661" y="156"/>
                  </a:lnTo>
                  <a:lnTo>
                    <a:pt x="1660" y="162"/>
                  </a:lnTo>
                  <a:lnTo>
                    <a:pt x="1658" y="167"/>
                  </a:lnTo>
                  <a:lnTo>
                    <a:pt x="1656" y="172"/>
                  </a:lnTo>
                  <a:lnTo>
                    <a:pt x="1653" y="176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3"/>
                  </a:lnTo>
                  <a:lnTo>
                    <a:pt x="1643" y="186"/>
                  </a:lnTo>
                  <a:lnTo>
                    <a:pt x="1638" y="189"/>
                  </a:lnTo>
                  <a:lnTo>
                    <a:pt x="1633" y="191"/>
                  </a:lnTo>
                  <a:lnTo>
                    <a:pt x="1628" y="193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7"/>
                  </a:lnTo>
                  <a:lnTo>
                    <a:pt x="1600" y="197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1"/>
                  </a:lnTo>
                  <a:lnTo>
                    <a:pt x="1553" y="188"/>
                  </a:lnTo>
                  <a:lnTo>
                    <a:pt x="1546" y="184"/>
                  </a:lnTo>
                  <a:lnTo>
                    <a:pt x="1540" y="180"/>
                  </a:lnTo>
                  <a:lnTo>
                    <a:pt x="1535" y="176"/>
                  </a:lnTo>
                  <a:close/>
                  <a:moveTo>
                    <a:pt x="1690" y="155"/>
                  </a:moveTo>
                  <a:lnTo>
                    <a:pt x="1690" y="85"/>
                  </a:lnTo>
                  <a:lnTo>
                    <a:pt x="1666" y="85"/>
                  </a:lnTo>
                  <a:lnTo>
                    <a:pt x="1666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7" y="55"/>
                  </a:lnTo>
                  <a:lnTo>
                    <a:pt x="1767" y="85"/>
                  </a:lnTo>
                  <a:lnTo>
                    <a:pt x="1732" y="85"/>
                  </a:lnTo>
                  <a:lnTo>
                    <a:pt x="1732" y="146"/>
                  </a:lnTo>
                  <a:lnTo>
                    <a:pt x="1732" y="151"/>
                  </a:lnTo>
                  <a:lnTo>
                    <a:pt x="1732" y="153"/>
                  </a:lnTo>
                  <a:lnTo>
                    <a:pt x="1732" y="155"/>
                  </a:lnTo>
                  <a:lnTo>
                    <a:pt x="1734" y="159"/>
                  </a:lnTo>
                  <a:lnTo>
                    <a:pt x="1736" y="161"/>
                  </a:lnTo>
                  <a:lnTo>
                    <a:pt x="1738" y="163"/>
                  </a:lnTo>
                  <a:lnTo>
                    <a:pt x="1742" y="165"/>
                  </a:lnTo>
                  <a:lnTo>
                    <a:pt x="1746" y="165"/>
                  </a:lnTo>
                  <a:lnTo>
                    <a:pt x="1751" y="165"/>
                  </a:lnTo>
                  <a:lnTo>
                    <a:pt x="1759" y="165"/>
                  </a:lnTo>
                  <a:lnTo>
                    <a:pt x="1765" y="164"/>
                  </a:lnTo>
                  <a:lnTo>
                    <a:pt x="1765" y="194"/>
                  </a:lnTo>
                  <a:lnTo>
                    <a:pt x="1760" y="195"/>
                  </a:lnTo>
                  <a:lnTo>
                    <a:pt x="1753" y="195"/>
                  </a:lnTo>
                  <a:lnTo>
                    <a:pt x="1737" y="196"/>
                  </a:lnTo>
                  <a:lnTo>
                    <a:pt x="1730" y="196"/>
                  </a:lnTo>
                  <a:lnTo>
                    <a:pt x="1723" y="195"/>
                  </a:lnTo>
                  <a:lnTo>
                    <a:pt x="1712" y="193"/>
                  </a:lnTo>
                  <a:lnTo>
                    <a:pt x="1708" y="192"/>
                  </a:lnTo>
                  <a:lnTo>
                    <a:pt x="1704" y="190"/>
                  </a:lnTo>
                  <a:lnTo>
                    <a:pt x="1701" y="188"/>
                  </a:lnTo>
                  <a:lnTo>
                    <a:pt x="1698" y="185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2" y="176"/>
                  </a:lnTo>
                  <a:lnTo>
                    <a:pt x="1691" y="172"/>
                  </a:lnTo>
                  <a:lnTo>
                    <a:pt x="1690" y="164"/>
                  </a:lnTo>
                  <a:lnTo>
                    <a:pt x="1690" y="155"/>
                  </a:lnTo>
                  <a:close/>
                  <a:moveTo>
                    <a:pt x="1930" y="125"/>
                  </a:moveTo>
                  <a:lnTo>
                    <a:pt x="1930" y="116"/>
                  </a:lnTo>
                  <a:lnTo>
                    <a:pt x="1928" y="109"/>
                  </a:lnTo>
                  <a:lnTo>
                    <a:pt x="1926" y="101"/>
                  </a:lnTo>
                  <a:lnTo>
                    <a:pt x="1925" y="98"/>
                  </a:lnTo>
                  <a:lnTo>
                    <a:pt x="1923" y="95"/>
                  </a:lnTo>
                  <a:lnTo>
                    <a:pt x="1921" y="92"/>
                  </a:lnTo>
                  <a:lnTo>
                    <a:pt x="1919" y="90"/>
                  </a:lnTo>
                  <a:lnTo>
                    <a:pt x="1914" y="86"/>
                  </a:lnTo>
                  <a:lnTo>
                    <a:pt x="1911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4"/>
                  </a:lnTo>
                  <a:lnTo>
                    <a:pt x="1876" y="101"/>
                  </a:lnTo>
                  <a:lnTo>
                    <a:pt x="1874" y="104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5"/>
                  </a:lnTo>
                  <a:lnTo>
                    <a:pt x="1872" y="129"/>
                  </a:lnTo>
                  <a:lnTo>
                    <a:pt x="1872" y="133"/>
                  </a:lnTo>
                  <a:lnTo>
                    <a:pt x="1873" y="141"/>
                  </a:lnTo>
                  <a:lnTo>
                    <a:pt x="1875" y="149"/>
                  </a:lnTo>
                  <a:lnTo>
                    <a:pt x="1877" y="152"/>
                  </a:lnTo>
                  <a:lnTo>
                    <a:pt x="1878" y="155"/>
                  </a:lnTo>
                  <a:lnTo>
                    <a:pt x="1880" y="158"/>
                  </a:lnTo>
                  <a:lnTo>
                    <a:pt x="1882" y="160"/>
                  </a:lnTo>
                  <a:lnTo>
                    <a:pt x="1887" y="164"/>
                  </a:lnTo>
                  <a:lnTo>
                    <a:pt x="1890" y="166"/>
                  </a:lnTo>
                  <a:lnTo>
                    <a:pt x="1893" y="167"/>
                  </a:lnTo>
                  <a:lnTo>
                    <a:pt x="1897" y="167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6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6"/>
                  </a:lnTo>
                  <a:lnTo>
                    <a:pt x="1928" y="142"/>
                  </a:lnTo>
                  <a:lnTo>
                    <a:pt x="1930" y="134"/>
                  </a:lnTo>
                  <a:lnTo>
                    <a:pt x="1930" y="125"/>
                  </a:lnTo>
                  <a:close/>
                  <a:moveTo>
                    <a:pt x="1829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0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2"/>
                  </a:lnTo>
                  <a:lnTo>
                    <a:pt x="1850" y="70"/>
                  </a:lnTo>
                  <a:lnTo>
                    <a:pt x="1852" y="68"/>
                  </a:lnTo>
                  <a:lnTo>
                    <a:pt x="1858" y="64"/>
                  </a:lnTo>
                  <a:lnTo>
                    <a:pt x="1863" y="61"/>
                  </a:lnTo>
                  <a:lnTo>
                    <a:pt x="1869" y="58"/>
                  </a:lnTo>
                  <a:lnTo>
                    <a:pt x="1875" y="56"/>
                  </a:lnTo>
                  <a:lnTo>
                    <a:pt x="1882" y="54"/>
                  </a:lnTo>
                  <a:lnTo>
                    <a:pt x="1888" y="53"/>
                  </a:lnTo>
                  <a:lnTo>
                    <a:pt x="1895" y="52"/>
                  </a:lnTo>
                  <a:lnTo>
                    <a:pt x="1901" y="52"/>
                  </a:lnTo>
                  <a:lnTo>
                    <a:pt x="1907" y="52"/>
                  </a:lnTo>
                  <a:lnTo>
                    <a:pt x="1914" y="53"/>
                  </a:lnTo>
                  <a:lnTo>
                    <a:pt x="1920" y="54"/>
                  </a:lnTo>
                  <a:lnTo>
                    <a:pt x="1926" y="56"/>
                  </a:lnTo>
                  <a:lnTo>
                    <a:pt x="1932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2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0"/>
                  </a:lnTo>
                  <a:lnTo>
                    <a:pt x="1968" y="98"/>
                  </a:lnTo>
                  <a:lnTo>
                    <a:pt x="1970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4"/>
                  </a:lnTo>
                  <a:lnTo>
                    <a:pt x="1970" y="143"/>
                  </a:lnTo>
                  <a:lnTo>
                    <a:pt x="1968" y="151"/>
                  </a:lnTo>
                  <a:lnTo>
                    <a:pt x="1966" y="159"/>
                  </a:lnTo>
                  <a:lnTo>
                    <a:pt x="1962" y="166"/>
                  </a:lnTo>
                  <a:lnTo>
                    <a:pt x="1958" y="171"/>
                  </a:lnTo>
                  <a:lnTo>
                    <a:pt x="1954" y="177"/>
                  </a:lnTo>
                  <a:lnTo>
                    <a:pt x="1952" y="179"/>
                  </a:lnTo>
                  <a:lnTo>
                    <a:pt x="1949" y="181"/>
                  </a:lnTo>
                  <a:lnTo>
                    <a:pt x="1944" y="185"/>
                  </a:lnTo>
                  <a:lnTo>
                    <a:pt x="1938" y="189"/>
                  </a:lnTo>
                  <a:lnTo>
                    <a:pt x="1932" y="191"/>
                  </a:lnTo>
                  <a:lnTo>
                    <a:pt x="1926" y="193"/>
                  </a:lnTo>
                  <a:lnTo>
                    <a:pt x="1920" y="195"/>
                  </a:lnTo>
                  <a:lnTo>
                    <a:pt x="1914" y="196"/>
                  </a:lnTo>
                  <a:lnTo>
                    <a:pt x="1907" y="197"/>
                  </a:lnTo>
                  <a:lnTo>
                    <a:pt x="1901" y="197"/>
                  </a:lnTo>
                  <a:lnTo>
                    <a:pt x="1895" y="197"/>
                  </a:lnTo>
                  <a:lnTo>
                    <a:pt x="1888" y="196"/>
                  </a:lnTo>
                  <a:lnTo>
                    <a:pt x="1882" y="195"/>
                  </a:lnTo>
                  <a:lnTo>
                    <a:pt x="1876" y="193"/>
                  </a:lnTo>
                  <a:lnTo>
                    <a:pt x="1869" y="191"/>
                  </a:lnTo>
                  <a:lnTo>
                    <a:pt x="1863" y="189"/>
                  </a:lnTo>
                  <a:lnTo>
                    <a:pt x="1858" y="185"/>
                  </a:lnTo>
                  <a:lnTo>
                    <a:pt x="1853" y="181"/>
                  </a:lnTo>
                  <a:lnTo>
                    <a:pt x="1848" y="177"/>
                  </a:lnTo>
                  <a:lnTo>
                    <a:pt x="1843" y="171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1"/>
                  </a:lnTo>
                  <a:lnTo>
                    <a:pt x="1831" y="143"/>
                  </a:lnTo>
                  <a:lnTo>
                    <a:pt x="1830" y="134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4164012" y="2416969"/>
              <a:ext cx="2530337" cy="313260"/>
              <a:chOff x="4164012" y="2416969"/>
              <a:chExt cx="2530337" cy="313260"/>
            </a:xfrm>
          </p:grpSpPr>
          <p:sp>
            <p:nvSpPr>
              <p:cNvPr id="10" name="Freeform 11"/>
              <p:cNvSpPr>
                <a:spLocks noChangeAspect="1" noEditPoints="1"/>
              </p:cNvSpPr>
              <p:nvPr userDrawn="1"/>
            </p:nvSpPr>
            <p:spPr bwMode="auto">
              <a:xfrm>
                <a:off x="5436096" y="2417029"/>
                <a:ext cx="1258253" cy="313200"/>
              </a:xfrm>
              <a:custGeom>
                <a:avLst/>
                <a:gdLst>
                  <a:gd name="T0" fmla="*/ 1521 w 1615"/>
                  <a:gd name="T1" fmla="*/ 181 h 402"/>
                  <a:gd name="T2" fmla="*/ 1473 w 1615"/>
                  <a:gd name="T3" fmla="*/ 167 h 402"/>
                  <a:gd name="T4" fmla="*/ 1437 w 1615"/>
                  <a:gd name="T5" fmla="*/ 194 h 402"/>
                  <a:gd name="T6" fmla="*/ 1440 w 1615"/>
                  <a:gd name="T7" fmla="*/ 397 h 402"/>
                  <a:gd name="T8" fmla="*/ 1372 w 1615"/>
                  <a:gd name="T9" fmla="*/ 356 h 402"/>
                  <a:gd name="T10" fmla="*/ 1340 w 1615"/>
                  <a:gd name="T11" fmla="*/ 267 h 402"/>
                  <a:gd name="T12" fmla="*/ 1364 w 1615"/>
                  <a:gd name="T13" fmla="*/ 166 h 402"/>
                  <a:gd name="T14" fmla="*/ 1428 w 1615"/>
                  <a:gd name="T15" fmla="*/ 116 h 402"/>
                  <a:gd name="T16" fmla="*/ 1521 w 1615"/>
                  <a:gd name="T17" fmla="*/ 110 h 402"/>
                  <a:gd name="T18" fmla="*/ 1583 w 1615"/>
                  <a:gd name="T19" fmla="*/ 149 h 402"/>
                  <a:gd name="T20" fmla="*/ 1614 w 1615"/>
                  <a:gd name="T21" fmla="*/ 248 h 402"/>
                  <a:gd name="T22" fmla="*/ 1439 w 1615"/>
                  <a:gd name="T23" fmla="*/ 318 h 402"/>
                  <a:gd name="T24" fmla="*/ 1492 w 1615"/>
                  <a:gd name="T25" fmla="*/ 342 h 402"/>
                  <a:gd name="T26" fmla="*/ 1577 w 1615"/>
                  <a:gd name="T27" fmla="*/ 308 h 402"/>
                  <a:gd name="T28" fmla="*/ 1530 w 1615"/>
                  <a:gd name="T29" fmla="*/ 398 h 402"/>
                  <a:gd name="T30" fmla="*/ 323 w 1615"/>
                  <a:gd name="T31" fmla="*/ 0 h 402"/>
                  <a:gd name="T32" fmla="*/ 357 w 1615"/>
                  <a:gd name="T33" fmla="*/ 72 h 402"/>
                  <a:gd name="T34" fmla="*/ 577 w 1615"/>
                  <a:gd name="T35" fmla="*/ 400 h 402"/>
                  <a:gd name="T36" fmla="*/ 508 w 1615"/>
                  <a:gd name="T37" fmla="*/ 379 h 402"/>
                  <a:gd name="T38" fmla="*/ 545 w 1615"/>
                  <a:gd name="T39" fmla="*/ 332 h 402"/>
                  <a:gd name="T40" fmla="*/ 629 w 1615"/>
                  <a:gd name="T41" fmla="*/ 345 h 402"/>
                  <a:gd name="T42" fmla="*/ 656 w 1615"/>
                  <a:gd name="T43" fmla="*/ 319 h 402"/>
                  <a:gd name="T44" fmla="*/ 632 w 1615"/>
                  <a:gd name="T45" fmla="*/ 292 h 402"/>
                  <a:gd name="T46" fmla="*/ 536 w 1615"/>
                  <a:gd name="T47" fmla="*/ 268 h 402"/>
                  <a:gd name="T48" fmla="*/ 497 w 1615"/>
                  <a:gd name="T49" fmla="*/ 231 h 402"/>
                  <a:gd name="T50" fmla="*/ 498 w 1615"/>
                  <a:gd name="T51" fmla="*/ 157 h 402"/>
                  <a:gd name="T52" fmla="*/ 547 w 1615"/>
                  <a:gd name="T53" fmla="*/ 114 h 402"/>
                  <a:gd name="T54" fmla="*/ 658 w 1615"/>
                  <a:gd name="T55" fmla="*/ 111 h 402"/>
                  <a:gd name="T56" fmla="*/ 726 w 1615"/>
                  <a:gd name="T57" fmla="*/ 145 h 402"/>
                  <a:gd name="T58" fmla="*/ 618 w 1615"/>
                  <a:gd name="T59" fmla="*/ 163 h 402"/>
                  <a:gd name="T60" fmla="*/ 574 w 1615"/>
                  <a:gd name="T61" fmla="*/ 175 h 402"/>
                  <a:gd name="T62" fmla="*/ 589 w 1615"/>
                  <a:gd name="T63" fmla="*/ 210 h 402"/>
                  <a:gd name="T64" fmla="*/ 688 w 1615"/>
                  <a:gd name="T65" fmla="*/ 236 h 402"/>
                  <a:gd name="T66" fmla="*/ 731 w 1615"/>
                  <a:gd name="T67" fmla="*/ 277 h 402"/>
                  <a:gd name="T68" fmla="*/ 729 w 1615"/>
                  <a:gd name="T69" fmla="*/ 344 h 402"/>
                  <a:gd name="T70" fmla="*/ 686 w 1615"/>
                  <a:gd name="T71" fmla="*/ 387 h 402"/>
                  <a:gd name="T72" fmla="*/ 619 w 1615"/>
                  <a:gd name="T73" fmla="*/ 402 h 402"/>
                  <a:gd name="T74" fmla="*/ 807 w 1615"/>
                  <a:gd name="T75" fmla="*/ 392 h 402"/>
                  <a:gd name="T76" fmla="*/ 750 w 1615"/>
                  <a:gd name="T77" fmla="*/ 363 h 402"/>
                  <a:gd name="T78" fmla="*/ 839 w 1615"/>
                  <a:gd name="T79" fmla="*/ 341 h 402"/>
                  <a:gd name="T80" fmla="*/ 912 w 1615"/>
                  <a:gd name="T81" fmla="*/ 340 h 402"/>
                  <a:gd name="T82" fmla="*/ 920 w 1615"/>
                  <a:gd name="T83" fmla="*/ 304 h 402"/>
                  <a:gd name="T84" fmla="*/ 857 w 1615"/>
                  <a:gd name="T85" fmla="*/ 282 h 402"/>
                  <a:gd name="T86" fmla="*/ 779 w 1615"/>
                  <a:gd name="T87" fmla="*/ 251 h 402"/>
                  <a:gd name="T88" fmla="*/ 758 w 1615"/>
                  <a:gd name="T89" fmla="*/ 204 h 402"/>
                  <a:gd name="T90" fmla="*/ 779 w 1615"/>
                  <a:gd name="T91" fmla="*/ 138 h 402"/>
                  <a:gd name="T92" fmla="*/ 857 w 1615"/>
                  <a:gd name="T93" fmla="*/ 105 h 402"/>
                  <a:gd name="T94" fmla="*/ 956 w 1615"/>
                  <a:gd name="T95" fmla="*/ 121 h 402"/>
                  <a:gd name="T96" fmla="*/ 934 w 1615"/>
                  <a:gd name="T97" fmla="*/ 178 h 402"/>
                  <a:gd name="T98" fmla="*/ 854 w 1615"/>
                  <a:gd name="T99" fmla="*/ 167 h 402"/>
                  <a:gd name="T100" fmla="*/ 838 w 1615"/>
                  <a:gd name="T101" fmla="*/ 188 h 402"/>
                  <a:gd name="T102" fmla="*/ 903 w 1615"/>
                  <a:gd name="T103" fmla="*/ 221 h 402"/>
                  <a:gd name="T104" fmla="*/ 983 w 1615"/>
                  <a:gd name="T105" fmla="*/ 252 h 402"/>
                  <a:gd name="T106" fmla="*/ 1005 w 1615"/>
                  <a:gd name="T107" fmla="*/ 306 h 402"/>
                  <a:gd name="T108" fmla="*/ 982 w 1615"/>
                  <a:gd name="T109" fmla="*/ 367 h 402"/>
                  <a:gd name="T110" fmla="*/ 926 w 1615"/>
                  <a:gd name="T111" fmla="*/ 397 h 402"/>
                  <a:gd name="T112" fmla="*/ 1102 w 1615"/>
                  <a:gd name="T113" fmla="*/ 401 h 402"/>
                  <a:gd name="T114" fmla="*/ 1045 w 1615"/>
                  <a:gd name="T115" fmla="*/ 365 h 402"/>
                  <a:gd name="T116" fmla="*/ 1122 w 1615"/>
                  <a:gd name="T117" fmla="*/ 299 h 402"/>
                  <a:gd name="T118" fmla="*/ 1147 w 1615"/>
                  <a:gd name="T119" fmla="*/ 333 h 402"/>
                  <a:gd name="T120" fmla="*/ 1211 w 1615"/>
                  <a:gd name="T121" fmla="*/ 311 h 402"/>
                  <a:gd name="T122" fmla="*/ 1202 w 1615"/>
                  <a:gd name="T123" fmla="*/ 369 h 402"/>
                  <a:gd name="T124" fmla="*/ 1137 w 1615"/>
                  <a:gd name="T12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15" h="402">
                    <a:moveTo>
                      <a:pt x="1427" y="226"/>
                    </a:moveTo>
                    <a:lnTo>
                      <a:pt x="1537" y="226"/>
                    </a:lnTo>
                    <a:lnTo>
                      <a:pt x="1537" y="219"/>
                    </a:lnTo>
                    <a:lnTo>
                      <a:pt x="1535" y="212"/>
                    </a:lnTo>
                    <a:lnTo>
                      <a:pt x="1532" y="200"/>
                    </a:lnTo>
                    <a:lnTo>
                      <a:pt x="1529" y="194"/>
                    </a:lnTo>
                    <a:lnTo>
                      <a:pt x="1527" y="190"/>
                    </a:lnTo>
                    <a:lnTo>
                      <a:pt x="1524" y="185"/>
                    </a:lnTo>
                    <a:lnTo>
                      <a:pt x="1521" y="181"/>
                    </a:lnTo>
                    <a:lnTo>
                      <a:pt x="1517" y="178"/>
                    </a:lnTo>
                    <a:lnTo>
                      <a:pt x="1513" y="175"/>
                    </a:lnTo>
                    <a:lnTo>
                      <a:pt x="1509" y="172"/>
                    </a:lnTo>
                    <a:lnTo>
                      <a:pt x="1504" y="170"/>
                    </a:lnTo>
                    <a:lnTo>
                      <a:pt x="1499" y="169"/>
                    </a:lnTo>
                    <a:lnTo>
                      <a:pt x="1494" y="167"/>
                    </a:lnTo>
                    <a:lnTo>
                      <a:pt x="1489" y="167"/>
                    </a:lnTo>
                    <a:lnTo>
                      <a:pt x="1483" y="167"/>
                    </a:lnTo>
                    <a:lnTo>
                      <a:pt x="1473" y="167"/>
                    </a:lnTo>
                    <a:lnTo>
                      <a:pt x="1468" y="168"/>
                    </a:lnTo>
                    <a:lnTo>
                      <a:pt x="1464" y="170"/>
                    </a:lnTo>
                    <a:lnTo>
                      <a:pt x="1459" y="172"/>
                    </a:lnTo>
                    <a:lnTo>
                      <a:pt x="1455" y="174"/>
                    </a:lnTo>
                    <a:lnTo>
                      <a:pt x="1451" y="177"/>
                    </a:lnTo>
                    <a:lnTo>
                      <a:pt x="1447" y="181"/>
                    </a:lnTo>
                    <a:lnTo>
                      <a:pt x="1444" y="184"/>
                    </a:lnTo>
                    <a:lnTo>
                      <a:pt x="1440" y="189"/>
                    </a:lnTo>
                    <a:lnTo>
                      <a:pt x="1437" y="194"/>
                    </a:lnTo>
                    <a:lnTo>
                      <a:pt x="1434" y="199"/>
                    </a:lnTo>
                    <a:lnTo>
                      <a:pt x="1432" y="205"/>
                    </a:lnTo>
                    <a:lnTo>
                      <a:pt x="1430" y="212"/>
                    </a:lnTo>
                    <a:lnTo>
                      <a:pt x="1427" y="226"/>
                    </a:lnTo>
                    <a:close/>
                    <a:moveTo>
                      <a:pt x="1486" y="402"/>
                    </a:moveTo>
                    <a:lnTo>
                      <a:pt x="1467" y="401"/>
                    </a:lnTo>
                    <a:lnTo>
                      <a:pt x="1458" y="400"/>
                    </a:lnTo>
                    <a:lnTo>
                      <a:pt x="1449" y="399"/>
                    </a:lnTo>
                    <a:lnTo>
                      <a:pt x="1440" y="397"/>
                    </a:lnTo>
                    <a:lnTo>
                      <a:pt x="1432" y="394"/>
                    </a:lnTo>
                    <a:lnTo>
                      <a:pt x="1423" y="392"/>
                    </a:lnTo>
                    <a:lnTo>
                      <a:pt x="1415" y="388"/>
                    </a:lnTo>
                    <a:lnTo>
                      <a:pt x="1407" y="384"/>
                    </a:lnTo>
                    <a:lnTo>
                      <a:pt x="1399" y="380"/>
                    </a:lnTo>
                    <a:lnTo>
                      <a:pt x="1392" y="375"/>
                    </a:lnTo>
                    <a:lnTo>
                      <a:pt x="1385" y="369"/>
                    </a:lnTo>
                    <a:lnTo>
                      <a:pt x="1378" y="363"/>
                    </a:lnTo>
                    <a:lnTo>
                      <a:pt x="1372" y="356"/>
                    </a:lnTo>
                    <a:lnTo>
                      <a:pt x="1367" y="349"/>
                    </a:lnTo>
                    <a:lnTo>
                      <a:pt x="1361" y="341"/>
                    </a:lnTo>
                    <a:lnTo>
                      <a:pt x="1356" y="333"/>
                    </a:lnTo>
                    <a:lnTo>
                      <a:pt x="1352" y="324"/>
                    </a:lnTo>
                    <a:lnTo>
                      <a:pt x="1349" y="314"/>
                    </a:lnTo>
                    <a:lnTo>
                      <a:pt x="1346" y="303"/>
                    </a:lnTo>
                    <a:lnTo>
                      <a:pt x="1343" y="292"/>
                    </a:lnTo>
                    <a:lnTo>
                      <a:pt x="1342" y="280"/>
                    </a:lnTo>
                    <a:lnTo>
                      <a:pt x="1340" y="267"/>
                    </a:lnTo>
                    <a:lnTo>
                      <a:pt x="1340" y="254"/>
                    </a:lnTo>
                    <a:lnTo>
                      <a:pt x="1341" y="240"/>
                    </a:lnTo>
                    <a:lnTo>
                      <a:pt x="1342" y="228"/>
                    </a:lnTo>
                    <a:lnTo>
                      <a:pt x="1344" y="216"/>
                    </a:lnTo>
                    <a:lnTo>
                      <a:pt x="1347" y="204"/>
                    </a:lnTo>
                    <a:lnTo>
                      <a:pt x="1350" y="194"/>
                    </a:lnTo>
                    <a:lnTo>
                      <a:pt x="1354" y="184"/>
                    </a:lnTo>
                    <a:lnTo>
                      <a:pt x="1359" y="175"/>
                    </a:lnTo>
                    <a:lnTo>
                      <a:pt x="1364" y="166"/>
                    </a:lnTo>
                    <a:lnTo>
                      <a:pt x="1370" y="158"/>
                    </a:lnTo>
                    <a:lnTo>
                      <a:pt x="1376" y="151"/>
                    </a:lnTo>
                    <a:lnTo>
                      <a:pt x="1383" y="144"/>
                    </a:lnTo>
                    <a:lnTo>
                      <a:pt x="1390" y="138"/>
                    </a:lnTo>
                    <a:lnTo>
                      <a:pt x="1397" y="132"/>
                    </a:lnTo>
                    <a:lnTo>
                      <a:pt x="1404" y="127"/>
                    </a:lnTo>
                    <a:lnTo>
                      <a:pt x="1412" y="123"/>
                    </a:lnTo>
                    <a:lnTo>
                      <a:pt x="1420" y="119"/>
                    </a:lnTo>
                    <a:lnTo>
                      <a:pt x="1428" y="116"/>
                    </a:lnTo>
                    <a:lnTo>
                      <a:pt x="1436" y="113"/>
                    </a:lnTo>
                    <a:lnTo>
                      <a:pt x="1452" y="108"/>
                    </a:lnTo>
                    <a:lnTo>
                      <a:pt x="1460" y="107"/>
                    </a:lnTo>
                    <a:lnTo>
                      <a:pt x="1468" y="106"/>
                    </a:lnTo>
                    <a:lnTo>
                      <a:pt x="1483" y="105"/>
                    </a:lnTo>
                    <a:lnTo>
                      <a:pt x="1491" y="105"/>
                    </a:lnTo>
                    <a:lnTo>
                      <a:pt x="1499" y="106"/>
                    </a:lnTo>
                    <a:lnTo>
                      <a:pt x="1514" y="108"/>
                    </a:lnTo>
                    <a:lnTo>
                      <a:pt x="1521" y="110"/>
                    </a:lnTo>
                    <a:lnTo>
                      <a:pt x="1529" y="112"/>
                    </a:lnTo>
                    <a:lnTo>
                      <a:pt x="1536" y="114"/>
                    </a:lnTo>
                    <a:lnTo>
                      <a:pt x="1544" y="117"/>
                    </a:lnTo>
                    <a:lnTo>
                      <a:pt x="1551" y="121"/>
                    </a:lnTo>
                    <a:lnTo>
                      <a:pt x="1558" y="125"/>
                    </a:lnTo>
                    <a:lnTo>
                      <a:pt x="1565" y="130"/>
                    </a:lnTo>
                    <a:lnTo>
                      <a:pt x="1571" y="136"/>
                    </a:lnTo>
                    <a:lnTo>
                      <a:pt x="1577" y="142"/>
                    </a:lnTo>
                    <a:lnTo>
                      <a:pt x="1583" y="149"/>
                    </a:lnTo>
                    <a:lnTo>
                      <a:pt x="1588" y="157"/>
                    </a:lnTo>
                    <a:lnTo>
                      <a:pt x="1594" y="165"/>
                    </a:lnTo>
                    <a:lnTo>
                      <a:pt x="1598" y="174"/>
                    </a:lnTo>
                    <a:lnTo>
                      <a:pt x="1603" y="184"/>
                    </a:lnTo>
                    <a:lnTo>
                      <a:pt x="1606" y="195"/>
                    </a:lnTo>
                    <a:lnTo>
                      <a:pt x="1609" y="207"/>
                    </a:lnTo>
                    <a:lnTo>
                      <a:pt x="1611" y="220"/>
                    </a:lnTo>
                    <a:lnTo>
                      <a:pt x="1613" y="234"/>
                    </a:lnTo>
                    <a:lnTo>
                      <a:pt x="1614" y="248"/>
                    </a:lnTo>
                    <a:lnTo>
                      <a:pt x="1615" y="264"/>
                    </a:lnTo>
                    <a:lnTo>
                      <a:pt x="1615" y="277"/>
                    </a:lnTo>
                    <a:lnTo>
                      <a:pt x="1426" y="277"/>
                    </a:lnTo>
                    <a:lnTo>
                      <a:pt x="1427" y="285"/>
                    </a:lnTo>
                    <a:lnTo>
                      <a:pt x="1428" y="293"/>
                    </a:lnTo>
                    <a:lnTo>
                      <a:pt x="1430" y="300"/>
                    </a:lnTo>
                    <a:lnTo>
                      <a:pt x="1433" y="307"/>
                    </a:lnTo>
                    <a:lnTo>
                      <a:pt x="1436" y="313"/>
                    </a:lnTo>
                    <a:lnTo>
                      <a:pt x="1439" y="318"/>
                    </a:lnTo>
                    <a:lnTo>
                      <a:pt x="1443" y="323"/>
                    </a:lnTo>
                    <a:lnTo>
                      <a:pt x="1447" y="327"/>
                    </a:lnTo>
                    <a:lnTo>
                      <a:pt x="1452" y="331"/>
                    </a:lnTo>
                    <a:lnTo>
                      <a:pt x="1456" y="334"/>
                    </a:lnTo>
                    <a:lnTo>
                      <a:pt x="1462" y="336"/>
                    </a:lnTo>
                    <a:lnTo>
                      <a:pt x="1467" y="339"/>
                    </a:lnTo>
                    <a:lnTo>
                      <a:pt x="1473" y="340"/>
                    </a:lnTo>
                    <a:lnTo>
                      <a:pt x="1479" y="341"/>
                    </a:lnTo>
                    <a:lnTo>
                      <a:pt x="1492" y="342"/>
                    </a:lnTo>
                    <a:lnTo>
                      <a:pt x="1505" y="341"/>
                    </a:lnTo>
                    <a:lnTo>
                      <a:pt x="1517" y="339"/>
                    </a:lnTo>
                    <a:lnTo>
                      <a:pt x="1528" y="336"/>
                    </a:lnTo>
                    <a:lnTo>
                      <a:pt x="1540" y="332"/>
                    </a:lnTo>
                    <a:lnTo>
                      <a:pt x="1550" y="326"/>
                    </a:lnTo>
                    <a:lnTo>
                      <a:pt x="1560" y="321"/>
                    </a:lnTo>
                    <a:lnTo>
                      <a:pt x="1569" y="315"/>
                    </a:lnTo>
                    <a:lnTo>
                      <a:pt x="1573" y="311"/>
                    </a:lnTo>
                    <a:lnTo>
                      <a:pt x="1577" y="308"/>
                    </a:lnTo>
                    <a:lnTo>
                      <a:pt x="1610" y="359"/>
                    </a:lnTo>
                    <a:lnTo>
                      <a:pt x="1597" y="369"/>
                    </a:lnTo>
                    <a:lnTo>
                      <a:pt x="1583" y="378"/>
                    </a:lnTo>
                    <a:lnTo>
                      <a:pt x="1576" y="382"/>
                    </a:lnTo>
                    <a:lnTo>
                      <a:pt x="1569" y="385"/>
                    </a:lnTo>
                    <a:lnTo>
                      <a:pt x="1562" y="389"/>
                    </a:lnTo>
                    <a:lnTo>
                      <a:pt x="1554" y="391"/>
                    </a:lnTo>
                    <a:lnTo>
                      <a:pt x="1538" y="396"/>
                    </a:lnTo>
                    <a:lnTo>
                      <a:pt x="1530" y="398"/>
                    </a:lnTo>
                    <a:lnTo>
                      <a:pt x="1521" y="399"/>
                    </a:lnTo>
                    <a:lnTo>
                      <a:pt x="1513" y="401"/>
                    </a:lnTo>
                    <a:lnTo>
                      <a:pt x="1504" y="401"/>
                    </a:lnTo>
                    <a:lnTo>
                      <a:pt x="1486" y="402"/>
                    </a:lnTo>
                    <a:close/>
                    <a:moveTo>
                      <a:pt x="118" y="396"/>
                    </a:moveTo>
                    <a:lnTo>
                      <a:pt x="118" y="73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323" y="0"/>
                    </a:lnTo>
                    <a:lnTo>
                      <a:pt x="323" y="73"/>
                    </a:lnTo>
                    <a:lnTo>
                      <a:pt x="205" y="73"/>
                    </a:lnTo>
                    <a:lnTo>
                      <a:pt x="205" y="396"/>
                    </a:lnTo>
                    <a:lnTo>
                      <a:pt x="118" y="396"/>
                    </a:lnTo>
                    <a:close/>
                    <a:moveTo>
                      <a:pt x="357" y="72"/>
                    </a:moveTo>
                    <a:lnTo>
                      <a:pt x="357" y="3"/>
                    </a:lnTo>
                    <a:lnTo>
                      <a:pt x="443" y="3"/>
                    </a:lnTo>
                    <a:lnTo>
                      <a:pt x="443" y="72"/>
                    </a:lnTo>
                    <a:lnTo>
                      <a:pt x="357" y="72"/>
                    </a:lnTo>
                    <a:close/>
                    <a:moveTo>
                      <a:pt x="357" y="396"/>
                    </a:moveTo>
                    <a:lnTo>
                      <a:pt x="357" y="111"/>
                    </a:lnTo>
                    <a:lnTo>
                      <a:pt x="443" y="111"/>
                    </a:lnTo>
                    <a:lnTo>
                      <a:pt x="443" y="396"/>
                    </a:lnTo>
                    <a:lnTo>
                      <a:pt x="357" y="396"/>
                    </a:lnTo>
                    <a:close/>
                    <a:moveTo>
                      <a:pt x="610" y="402"/>
                    </a:moveTo>
                    <a:lnTo>
                      <a:pt x="599" y="402"/>
                    </a:lnTo>
                    <a:lnTo>
                      <a:pt x="588" y="401"/>
                    </a:lnTo>
                    <a:lnTo>
                      <a:pt x="577" y="400"/>
                    </a:lnTo>
                    <a:lnTo>
                      <a:pt x="567" y="399"/>
                    </a:lnTo>
                    <a:lnTo>
                      <a:pt x="557" y="397"/>
                    </a:lnTo>
                    <a:lnTo>
                      <a:pt x="548" y="395"/>
                    </a:lnTo>
                    <a:lnTo>
                      <a:pt x="539" y="392"/>
                    </a:lnTo>
                    <a:lnTo>
                      <a:pt x="535" y="391"/>
                    </a:lnTo>
                    <a:lnTo>
                      <a:pt x="531" y="389"/>
                    </a:lnTo>
                    <a:lnTo>
                      <a:pt x="523" y="386"/>
                    </a:lnTo>
                    <a:lnTo>
                      <a:pt x="515" y="383"/>
                    </a:lnTo>
                    <a:lnTo>
                      <a:pt x="508" y="379"/>
                    </a:lnTo>
                    <a:lnTo>
                      <a:pt x="501" y="375"/>
                    </a:lnTo>
                    <a:lnTo>
                      <a:pt x="495" y="371"/>
                    </a:lnTo>
                    <a:lnTo>
                      <a:pt x="488" y="367"/>
                    </a:lnTo>
                    <a:lnTo>
                      <a:pt x="482" y="363"/>
                    </a:lnTo>
                    <a:lnTo>
                      <a:pt x="477" y="358"/>
                    </a:lnTo>
                    <a:lnTo>
                      <a:pt x="511" y="310"/>
                    </a:lnTo>
                    <a:lnTo>
                      <a:pt x="522" y="318"/>
                    </a:lnTo>
                    <a:lnTo>
                      <a:pt x="533" y="325"/>
                    </a:lnTo>
                    <a:lnTo>
                      <a:pt x="545" y="332"/>
                    </a:lnTo>
                    <a:lnTo>
                      <a:pt x="551" y="334"/>
                    </a:lnTo>
                    <a:lnTo>
                      <a:pt x="557" y="337"/>
                    </a:lnTo>
                    <a:lnTo>
                      <a:pt x="564" y="339"/>
                    </a:lnTo>
                    <a:lnTo>
                      <a:pt x="570" y="341"/>
                    </a:lnTo>
                    <a:lnTo>
                      <a:pt x="584" y="344"/>
                    </a:lnTo>
                    <a:lnTo>
                      <a:pt x="597" y="346"/>
                    </a:lnTo>
                    <a:lnTo>
                      <a:pt x="610" y="347"/>
                    </a:lnTo>
                    <a:lnTo>
                      <a:pt x="620" y="347"/>
                    </a:lnTo>
                    <a:lnTo>
                      <a:pt x="629" y="345"/>
                    </a:lnTo>
                    <a:lnTo>
                      <a:pt x="633" y="344"/>
                    </a:lnTo>
                    <a:lnTo>
                      <a:pt x="636" y="343"/>
                    </a:lnTo>
                    <a:lnTo>
                      <a:pt x="640" y="342"/>
                    </a:lnTo>
                    <a:lnTo>
                      <a:pt x="643" y="340"/>
                    </a:lnTo>
                    <a:lnTo>
                      <a:pt x="646" y="338"/>
                    </a:lnTo>
                    <a:lnTo>
                      <a:pt x="648" y="336"/>
                    </a:lnTo>
                    <a:lnTo>
                      <a:pt x="652" y="331"/>
                    </a:lnTo>
                    <a:lnTo>
                      <a:pt x="655" y="326"/>
                    </a:lnTo>
                    <a:lnTo>
                      <a:pt x="656" y="319"/>
                    </a:lnTo>
                    <a:lnTo>
                      <a:pt x="656" y="316"/>
                    </a:lnTo>
                    <a:lnTo>
                      <a:pt x="655" y="312"/>
                    </a:lnTo>
                    <a:lnTo>
                      <a:pt x="653" y="306"/>
                    </a:lnTo>
                    <a:lnTo>
                      <a:pt x="651" y="304"/>
                    </a:lnTo>
                    <a:lnTo>
                      <a:pt x="649" y="301"/>
                    </a:lnTo>
                    <a:lnTo>
                      <a:pt x="643" y="297"/>
                    </a:lnTo>
                    <a:lnTo>
                      <a:pt x="640" y="295"/>
                    </a:lnTo>
                    <a:lnTo>
                      <a:pt x="636" y="294"/>
                    </a:lnTo>
                    <a:lnTo>
                      <a:pt x="632" y="292"/>
                    </a:lnTo>
                    <a:lnTo>
                      <a:pt x="627" y="290"/>
                    </a:lnTo>
                    <a:lnTo>
                      <a:pt x="615" y="287"/>
                    </a:lnTo>
                    <a:lnTo>
                      <a:pt x="602" y="285"/>
                    </a:lnTo>
                    <a:lnTo>
                      <a:pt x="588" y="282"/>
                    </a:lnTo>
                    <a:lnTo>
                      <a:pt x="575" y="280"/>
                    </a:lnTo>
                    <a:lnTo>
                      <a:pt x="561" y="276"/>
                    </a:lnTo>
                    <a:lnTo>
                      <a:pt x="549" y="272"/>
                    </a:lnTo>
                    <a:lnTo>
                      <a:pt x="542" y="270"/>
                    </a:lnTo>
                    <a:lnTo>
                      <a:pt x="536" y="268"/>
                    </a:lnTo>
                    <a:lnTo>
                      <a:pt x="531" y="265"/>
                    </a:lnTo>
                    <a:lnTo>
                      <a:pt x="525" y="262"/>
                    </a:lnTo>
                    <a:lnTo>
                      <a:pt x="516" y="255"/>
                    </a:lnTo>
                    <a:lnTo>
                      <a:pt x="511" y="251"/>
                    </a:lnTo>
                    <a:lnTo>
                      <a:pt x="507" y="246"/>
                    </a:lnTo>
                    <a:lnTo>
                      <a:pt x="505" y="244"/>
                    </a:lnTo>
                    <a:lnTo>
                      <a:pt x="503" y="242"/>
                    </a:lnTo>
                    <a:lnTo>
                      <a:pt x="500" y="236"/>
                    </a:lnTo>
                    <a:lnTo>
                      <a:pt x="497" y="231"/>
                    </a:lnTo>
                    <a:lnTo>
                      <a:pt x="494" y="225"/>
                    </a:lnTo>
                    <a:lnTo>
                      <a:pt x="492" y="218"/>
                    </a:lnTo>
                    <a:lnTo>
                      <a:pt x="491" y="211"/>
                    </a:lnTo>
                    <a:lnTo>
                      <a:pt x="490" y="204"/>
                    </a:lnTo>
                    <a:lnTo>
                      <a:pt x="490" y="195"/>
                    </a:lnTo>
                    <a:lnTo>
                      <a:pt x="490" y="185"/>
                    </a:lnTo>
                    <a:lnTo>
                      <a:pt x="492" y="175"/>
                    </a:lnTo>
                    <a:lnTo>
                      <a:pt x="495" y="166"/>
                    </a:lnTo>
                    <a:lnTo>
                      <a:pt x="498" y="157"/>
                    </a:lnTo>
                    <a:lnTo>
                      <a:pt x="500" y="153"/>
                    </a:lnTo>
                    <a:lnTo>
                      <a:pt x="503" y="149"/>
                    </a:lnTo>
                    <a:lnTo>
                      <a:pt x="508" y="142"/>
                    </a:lnTo>
                    <a:lnTo>
                      <a:pt x="511" y="138"/>
                    </a:lnTo>
                    <a:lnTo>
                      <a:pt x="514" y="135"/>
                    </a:lnTo>
                    <a:lnTo>
                      <a:pt x="521" y="129"/>
                    </a:lnTo>
                    <a:lnTo>
                      <a:pt x="529" y="123"/>
                    </a:lnTo>
                    <a:lnTo>
                      <a:pt x="538" y="118"/>
                    </a:lnTo>
                    <a:lnTo>
                      <a:pt x="547" y="114"/>
                    </a:lnTo>
                    <a:lnTo>
                      <a:pt x="556" y="111"/>
                    </a:lnTo>
                    <a:lnTo>
                      <a:pt x="567" y="109"/>
                    </a:lnTo>
                    <a:lnTo>
                      <a:pt x="577" y="107"/>
                    </a:lnTo>
                    <a:lnTo>
                      <a:pt x="589" y="105"/>
                    </a:lnTo>
                    <a:lnTo>
                      <a:pt x="601" y="105"/>
                    </a:lnTo>
                    <a:lnTo>
                      <a:pt x="611" y="105"/>
                    </a:lnTo>
                    <a:lnTo>
                      <a:pt x="621" y="106"/>
                    </a:lnTo>
                    <a:lnTo>
                      <a:pt x="640" y="108"/>
                    </a:lnTo>
                    <a:lnTo>
                      <a:pt x="658" y="111"/>
                    </a:lnTo>
                    <a:lnTo>
                      <a:pt x="662" y="112"/>
                    </a:lnTo>
                    <a:lnTo>
                      <a:pt x="666" y="113"/>
                    </a:lnTo>
                    <a:lnTo>
                      <a:pt x="673" y="116"/>
                    </a:lnTo>
                    <a:lnTo>
                      <a:pt x="688" y="121"/>
                    </a:lnTo>
                    <a:lnTo>
                      <a:pt x="694" y="125"/>
                    </a:lnTo>
                    <a:lnTo>
                      <a:pt x="701" y="128"/>
                    </a:lnTo>
                    <a:lnTo>
                      <a:pt x="708" y="132"/>
                    </a:lnTo>
                    <a:lnTo>
                      <a:pt x="714" y="136"/>
                    </a:lnTo>
                    <a:lnTo>
                      <a:pt x="726" y="145"/>
                    </a:lnTo>
                    <a:lnTo>
                      <a:pt x="692" y="194"/>
                    </a:lnTo>
                    <a:lnTo>
                      <a:pt x="681" y="187"/>
                    </a:lnTo>
                    <a:lnTo>
                      <a:pt x="671" y="181"/>
                    </a:lnTo>
                    <a:lnTo>
                      <a:pt x="665" y="178"/>
                    </a:lnTo>
                    <a:lnTo>
                      <a:pt x="660" y="175"/>
                    </a:lnTo>
                    <a:lnTo>
                      <a:pt x="649" y="171"/>
                    </a:lnTo>
                    <a:lnTo>
                      <a:pt x="639" y="167"/>
                    </a:lnTo>
                    <a:lnTo>
                      <a:pt x="628" y="165"/>
                    </a:lnTo>
                    <a:lnTo>
                      <a:pt x="618" y="163"/>
                    </a:lnTo>
                    <a:lnTo>
                      <a:pt x="608" y="163"/>
                    </a:lnTo>
                    <a:lnTo>
                      <a:pt x="599" y="163"/>
                    </a:lnTo>
                    <a:lnTo>
                      <a:pt x="592" y="165"/>
                    </a:lnTo>
                    <a:lnTo>
                      <a:pt x="585" y="167"/>
                    </a:lnTo>
                    <a:lnTo>
                      <a:pt x="582" y="168"/>
                    </a:lnTo>
                    <a:lnTo>
                      <a:pt x="580" y="170"/>
                    </a:lnTo>
                    <a:lnTo>
                      <a:pt x="577" y="171"/>
                    </a:lnTo>
                    <a:lnTo>
                      <a:pt x="575" y="173"/>
                    </a:lnTo>
                    <a:lnTo>
                      <a:pt x="574" y="175"/>
                    </a:lnTo>
                    <a:lnTo>
                      <a:pt x="572" y="178"/>
                    </a:lnTo>
                    <a:lnTo>
                      <a:pt x="570" y="182"/>
                    </a:lnTo>
                    <a:lnTo>
                      <a:pt x="570" y="185"/>
                    </a:lnTo>
                    <a:lnTo>
                      <a:pt x="570" y="188"/>
                    </a:lnTo>
                    <a:lnTo>
                      <a:pt x="570" y="194"/>
                    </a:lnTo>
                    <a:lnTo>
                      <a:pt x="573" y="199"/>
                    </a:lnTo>
                    <a:lnTo>
                      <a:pt x="576" y="204"/>
                    </a:lnTo>
                    <a:lnTo>
                      <a:pt x="582" y="207"/>
                    </a:lnTo>
                    <a:lnTo>
                      <a:pt x="589" y="210"/>
                    </a:lnTo>
                    <a:lnTo>
                      <a:pt x="598" y="213"/>
                    </a:lnTo>
                    <a:lnTo>
                      <a:pt x="608" y="216"/>
                    </a:lnTo>
                    <a:lnTo>
                      <a:pt x="620" y="219"/>
                    </a:lnTo>
                    <a:lnTo>
                      <a:pt x="635" y="221"/>
                    </a:lnTo>
                    <a:lnTo>
                      <a:pt x="648" y="224"/>
                    </a:lnTo>
                    <a:lnTo>
                      <a:pt x="662" y="227"/>
                    </a:lnTo>
                    <a:lnTo>
                      <a:pt x="675" y="231"/>
                    </a:lnTo>
                    <a:lnTo>
                      <a:pt x="682" y="233"/>
                    </a:lnTo>
                    <a:lnTo>
                      <a:pt x="688" y="236"/>
                    </a:lnTo>
                    <a:lnTo>
                      <a:pt x="699" y="241"/>
                    </a:lnTo>
                    <a:lnTo>
                      <a:pt x="705" y="245"/>
                    </a:lnTo>
                    <a:lnTo>
                      <a:pt x="710" y="248"/>
                    </a:lnTo>
                    <a:lnTo>
                      <a:pt x="714" y="252"/>
                    </a:lnTo>
                    <a:lnTo>
                      <a:pt x="719" y="256"/>
                    </a:lnTo>
                    <a:lnTo>
                      <a:pt x="723" y="261"/>
                    </a:lnTo>
                    <a:lnTo>
                      <a:pt x="726" y="266"/>
                    </a:lnTo>
                    <a:lnTo>
                      <a:pt x="729" y="272"/>
                    </a:lnTo>
                    <a:lnTo>
                      <a:pt x="731" y="277"/>
                    </a:lnTo>
                    <a:lnTo>
                      <a:pt x="733" y="284"/>
                    </a:lnTo>
                    <a:lnTo>
                      <a:pt x="735" y="291"/>
                    </a:lnTo>
                    <a:lnTo>
                      <a:pt x="736" y="298"/>
                    </a:lnTo>
                    <a:lnTo>
                      <a:pt x="736" y="306"/>
                    </a:lnTo>
                    <a:lnTo>
                      <a:pt x="736" y="314"/>
                    </a:lnTo>
                    <a:lnTo>
                      <a:pt x="735" y="322"/>
                    </a:lnTo>
                    <a:lnTo>
                      <a:pt x="733" y="330"/>
                    </a:lnTo>
                    <a:lnTo>
                      <a:pt x="731" y="337"/>
                    </a:lnTo>
                    <a:lnTo>
                      <a:pt x="729" y="344"/>
                    </a:lnTo>
                    <a:lnTo>
                      <a:pt x="726" y="350"/>
                    </a:lnTo>
                    <a:lnTo>
                      <a:pt x="722" y="356"/>
                    </a:lnTo>
                    <a:lnTo>
                      <a:pt x="718" y="361"/>
                    </a:lnTo>
                    <a:lnTo>
                      <a:pt x="714" y="367"/>
                    </a:lnTo>
                    <a:lnTo>
                      <a:pt x="709" y="371"/>
                    </a:lnTo>
                    <a:lnTo>
                      <a:pt x="703" y="376"/>
                    </a:lnTo>
                    <a:lnTo>
                      <a:pt x="698" y="380"/>
                    </a:lnTo>
                    <a:lnTo>
                      <a:pt x="692" y="384"/>
                    </a:lnTo>
                    <a:lnTo>
                      <a:pt x="686" y="387"/>
                    </a:lnTo>
                    <a:lnTo>
                      <a:pt x="679" y="390"/>
                    </a:lnTo>
                    <a:lnTo>
                      <a:pt x="672" y="392"/>
                    </a:lnTo>
                    <a:lnTo>
                      <a:pt x="665" y="395"/>
                    </a:lnTo>
                    <a:lnTo>
                      <a:pt x="658" y="397"/>
                    </a:lnTo>
                    <a:lnTo>
                      <a:pt x="650" y="398"/>
                    </a:lnTo>
                    <a:lnTo>
                      <a:pt x="642" y="400"/>
                    </a:lnTo>
                    <a:lnTo>
                      <a:pt x="635" y="401"/>
                    </a:lnTo>
                    <a:lnTo>
                      <a:pt x="627" y="402"/>
                    </a:lnTo>
                    <a:lnTo>
                      <a:pt x="619" y="402"/>
                    </a:lnTo>
                    <a:lnTo>
                      <a:pt x="610" y="402"/>
                    </a:lnTo>
                    <a:close/>
                    <a:moveTo>
                      <a:pt x="879" y="402"/>
                    </a:moveTo>
                    <a:lnTo>
                      <a:pt x="867" y="402"/>
                    </a:lnTo>
                    <a:lnTo>
                      <a:pt x="856" y="401"/>
                    </a:lnTo>
                    <a:lnTo>
                      <a:pt x="846" y="400"/>
                    </a:lnTo>
                    <a:lnTo>
                      <a:pt x="836" y="399"/>
                    </a:lnTo>
                    <a:lnTo>
                      <a:pt x="826" y="397"/>
                    </a:lnTo>
                    <a:lnTo>
                      <a:pt x="817" y="395"/>
                    </a:lnTo>
                    <a:lnTo>
                      <a:pt x="807" y="392"/>
                    </a:lnTo>
                    <a:lnTo>
                      <a:pt x="803" y="391"/>
                    </a:lnTo>
                    <a:lnTo>
                      <a:pt x="799" y="389"/>
                    </a:lnTo>
                    <a:lnTo>
                      <a:pt x="791" y="386"/>
                    </a:lnTo>
                    <a:lnTo>
                      <a:pt x="783" y="383"/>
                    </a:lnTo>
                    <a:lnTo>
                      <a:pt x="776" y="379"/>
                    </a:lnTo>
                    <a:lnTo>
                      <a:pt x="769" y="375"/>
                    </a:lnTo>
                    <a:lnTo>
                      <a:pt x="762" y="371"/>
                    </a:lnTo>
                    <a:lnTo>
                      <a:pt x="756" y="367"/>
                    </a:lnTo>
                    <a:lnTo>
                      <a:pt x="750" y="363"/>
                    </a:lnTo>
                    <a:lnTo>
                      <a:pt x="745" y="358"/>
                    </a:lnTo>
                    <a:lnTo>
                      <a:pt x="779" y="310"/>
                    </a:lnTo>
                    <a:lnTo>
                      <a:pt x="789" y="318"/>
                    </a:lnTo>
                    <a:lnTo>
                      <a:pt x="800" y="325"/>
                    </a:lnTo>
                    <a:lnTo>
                      <a:pt x="813" y="332"/>
                    </a:lnTo>
                    <a:lnTo>
                      <a:pt x="819" y="334"/>
                    </a:lnTo>
                    <a:lnTo>
                      <a:pt x="826" y="337"/>
                    </a:lnTo>
                    <a:lnTo>
                      <a:pt x="833" y="339"/>
                    </a:lnTo>
                    <a:lnTo>
                      <a:pt x="839" y="341"/>
                    </a:lnTo>
                    <a:lnTo>
                      <a:pt x="852" y="344"/>
                    </a:lnTo>
                    <a:lnTo>
                      <a:pt x="866" y="346"/>
                    </a:lnTo>
                    <a:lnTo>
                      <a:pt x="879" y="347"/>
                    </a:lnTo>
                    <a:lnTo>
                      <a:pt x="889" y="347"/>
                    </a:lnTo>
                    <a:lnTo>
                      <a:pt x="897" y="345"/>
                    </a:lnTo>
                    <a:lnTo>
                      <a:pt x="901" y="344"/>
                    </a:lnTo>
                    <a:lnTo>
                      <a:pt x="905" y="343"/>
                    </a:lnTo>
                    <a:lnTo>
                      <a:pt x="908" y="342"/>
                    </a:lnTo>
                    <a:lnTo>
                      <a:pt x="912" y="340"/>
                    </a:lnTo>
                    <a:lnTo>
                      <a:pt x="915" y="338"/>
                    </a:lnTo>
                    <a:lnTo>
                      <a:pt x="917" y="336"/>
                    </a:lnTo>
                    <a:lnTo>
                      <a:pt x="921" y="331"/>
                    </a:lnTo>
                    <a:lnTo>
                      <a:pt x="923" y="326"/>
                    </a:lnTo>
                    <a:lnTo>
                      <a:pt x="924" y="319"/>
                    </a:lnTo>
                    <a:lnTo>
                      <a:pt x="924" y="316"/>
                    </a:lnTo>
                    <a:lnTo>
                      <a:pt x="924" y="312"/>
                    </a:lnTo>
                    <a:lnTo>
                      <a:pt x="921" y="306"/>
                    </a:lnTo>
                    <a:lnTo>
                      <a:pt x="920" y="304"/>
                    </a:lnTo>
                    <a:lnTo>
                      <a:pt x="918" y="301"/>
                    </a:lnTo>
                    <a:lnTo>
                      <a:pt x="912" y="297"/>
                    </a:lnTo>
                    <a:lnTo>
                      <a:pt x="909" y="295"/>
                    </a:lnTo>
                    <a:lnTo>
                      <a:pt x="905" y="294"/>
                    </a:lnTo>
                    <a:lnTo>
                      <a:pt x="900" y="292"/>
                    </a:lnTo>
                    <a:lnTo>
                      <a:pt x="895" y="290"/>
                    </a:lnTo>
                    <a:lnTo>
                      <a:pt x="884" y="287"/>
                    </a:lnTo>
                    <a:lnTo>
                      <a:pt x="870" y="285"/>
                    </a:lnTo>
                    <a:lnTo>
                      <a:pt x="857" y="282"/>
                    </a:lnTo>
                    <a:lnTo>
                      <a:pt x="843" y="280"/>
                    </a:lnTo>
                    <a:lnTo>
                      <a:pt x="830" y="276"/>
                    </a:lnTo>
                    <a:lnTo>
                      <a:pt x="817" y="272"/>
                    </a:lnTo>
                    <a:lnTo>
                      <a:pt x="811" y="270"/>
                    </a:lnTo>
                    <a:lnTo>
                      <a:pt x="804" y="268"/>
                    </a:lnTo>
                    <a:lnTo>
                      <a:pt x="798" y="265"/>
                    </a:lnTo>
                    <a:lnTo>
                      <a:pt x="793" y="262"/>
                    </a:lnTo>
                    <a:lnTo>
                      <a:pt x="783" y="255"/>
                    </a:lnTo>
                    <a:lnTo>
                      <a:pt x="779" y="251"/>
                    </a:lnTo>
                    <a:lnTo>
                      <a:pt x="774" y="246"/>
                    </a:lnTo>
                    <a:lnTo>
                      <a:pt x="772" y="244"/>
                    </a:lnTo>
                    <a:lnTo>
                      <a:pt x="771" y="242"/>
                    </a:lnTo>
                    <a:lnTo>
                      <a:pt x="767" y="236"/>
                    </a:lnTo>
                    <a:lnTo>
                      <a:pt x="764" y="231"/>
                    </a:lnTo>
                    <a:lnTo>
                      <a:pt x="762" y="225"/>
                    </a:lnTo>
                    <a:lnTo>
                      <a:pt x="760" y="218"/>
                    </a:lnTo>
                    <a:lnTo>
                      <a:pt x="759" y="211"/>
                    </a:lnTo>
                    <a:lnTo>
                      <a:pt x="758" y="204"/>
                    </a:lnTo>
                    <a:lnTo>
                      <a:pt x="757" y="195"/>
                    </a:lnTo>
                    <a:lnTo>
                      <a:pt x="758" y="185"/>
                    </a:lnTo>
                    <a:lnTo>
                      <a:pt x="760" y="175"/>
                    </a:lnTo>
                    <a:lnTo>
                      <a:pt x="762" y="166"/>
                    </a:lnTo>
                    <a:lnTo>
                      <a:pt x="766" y="157"/>
                    </a:lnTo>
                    <a:lnTo>
                      <a:pt x="768" y="153"/>
                    </a:lnTo>
                    <a:lnTo>
                      <a:pt x="770" y="149"/>
                    </a:lnTo>
                    <a:lnTo>
                      <a:pt x="776" y="142"/>
                    </a:lnTo>
                    <a:lnTo>
                      <a:pt x="779" y="138"/>
                    </a:lnTo>
                    <a:lnTo>
                      <a:pt x="782" y="135"/>
                    </a:lnTo>
                    <a:lnTo>
                      <a:pt x="789" y="129"/>
                    </a:lnTo>
                    <a:lnTo>
                      <a:pt x="797" y="123"/>
                    </a:lnTo>
                    <a:lnTo>
                      <a:pt x="805" y="118"/>
                    </a:lnTo>
                    <a:lnTo>
                      <a:pt x="815" y="114"/>
                    </a:lnTo>
                    <a:lnTo>
                      <a:pt x="825" y="111"/>
                    </a:lnTo>
                    <a:lnTo>
                      <a:pt x="835" y="109"/>
                    </a:lnTo>
                    <a:lnTo>
                      <a:pt x="846" y="107"/>
                    </a:lnTo>
                    <a:lnTo>
                      <a:pt x="857" y="105"/>
                    </a:lnTo>
                    <a:lnTo>
                      <a:pt x="869" y="105"/>
                    </a:lnTo>
                    <a:lnTo>
                      <a:pt x="880" y="105"/>
                    </a:lnTo>
                    <a:lnTo>
                      <a:pt x="890" y="106"/>
                    </a:lnTo>
                    <a:lnTo>
                      <a:pt x="909" y="108"/>
                    </a:lnTo>
                    <a:lnTo>
                      <a:pt x="926" y="111"/>
                    </a:lnTo>
                    <a:lnTo>
                      <a:pt x="930" y="112"/>
                    </a:lnTo>
                    <a:lnTo>
                      <a:pt x="934" y="113"/>
                    </a:lnTo>
                    <a:lnTo>
                      <a:pt x="942" y="116"/>
                    </a:lnTo>
                    <a:lnTo>
                      <a:pt x="956" y="121"/>
                    </a:lnTo>
                    <a:lnTo>
                      <a:pt x="963" y="125"/>
                    </a:lnTo>
                    <a:lnTo>
                      <a:pt x="970" y="128"/>
                    </a:lnTo>
                    <a:lnTo>
                      <a:pt x="976" y="132"/>
                    </a:lnTo>
                    <a:lnTo>
                      <a:pt x="983" y="136"/>
                    </a:lnTo>
                    <a:lnTo>
                      <a:pt x="995" y="145"/>
                    </a:lnTo>
                    <a:lnTo>
                      <a:pt x="961" y="194"/>
                    </a:lnTo>
                    <a:lnTo>
                      <a:pt x="950" y="187"/>
                    </a:lnTo>
                    <a:lnTo>
                      <a:pt x="939" y="181"/>
                    </a:lnTo>
                    <a:lnTo>
                      <a:pt x="934" y="178"/>
                    </a:lnTo>
                    <a:lnTo>
                      <a:pt x="929" y="175"/>
                    </a:lnTo>
                    <a:lnTo>
                      <a:pt x="918" y="171"/>
                    </a:lnTo>
                    <a:lnTo>
                      <a:pt x="907" y="167"/>
                    </a:lnTo>
                    <a:lnTo>
                      <a:pt x="897" y="165"/>
                    </a:lnTo>
                    <a:lnTo>
                      <a:pt x="887" y="163"/>
                    </a:lnTo>
                    <a:lnTo>
                      <a:pt x="877" y="163"/>
                    </a:lnTo>
                    <a:lnTo>
                      <a:pt x="868" y="163"/>
                    </a:lnTo>
                    <a:lnTo>
                      <a:pt x="860" y="165"/>
                    </a:lnTo>
                    <a:lnTo>
                      <a:pt x="854" y="167"/>
                    </a:lnTo>
                    <a:lnTo>
                      <a:pt x="851" y="168"/>
                    </a:lnTo>
                    <a:lnTo>
                      <a:pt x="848" y="170"/>
                    </a:lnTo>
                    <a:lnTo>
                      <a:pt x="846" y="171"/>
                    </a:lnTo>
                    <a:lnTo>
                      <a:pt x="844" y="173"/>
                    </a:lnTo>
                    <a:lnTo>
                      <a:pt x="842" y="175"/>
                    </a:lnTo>
                    <a:lnTo>
                      <a:pt x="841" y="178"/>
                    </a:lnTo>
                    <a:lnTo>
                      <a:pt x="839" y="182"/>
                    </a:lnTo>
                    <a:lnTo>
                      <a:pt x="838" y="185"/>
                    </a:lnTo>
                    <a:lnTo>
                      <a:pt x="838" y="188"/>
                    </a:lnTo>
                    <a:lnTo>
                      <a:pt x="839" y="194"/>
                    </a:lnTo>
                    <a:lnTo>
                      <a:pt x="841" y="199"/>
                    </a:lnTo>
                    <a:lnTo>
                      <a:pt x="845" y="204"/>
                    </a:lnTo>
                    <a:lnTo>
                      <a:pt x="850" y="207"/>
                    </a:lnTo>
                    <a:lnTo>
                      <a:pt x="857" y="210"/>
                    </a:lnTo>
                    <a:lnTo>
                      <a:pt x="866" y="213"/>
                    </a:lnTo>
                    <a:lnTo>
                      <a:pt x="877" y="216"/>
                    </a:lnTo>
                    <a:lnTo>
                      <a:pt x="889" y="219"/>
                    </a:lnTo>
                    <a:lnTo>
                      <a:pt x="903" y="221"/>
                    </a:lnTo>
                    <a:lnTo>
                      <a:pt x="917" y="224"/>
                    </a:lnTo>
                    <a:lnTo>
                      <a:pt x="931" y="227"/>
                    </a:lnTo>
                    <a:lnTo>
                      <a:pt x="944" y="231"/>
                    </a:lnTo>
                    <a:lnTo>
                      <a:pt x="950" y="233"/>
                    </a:lnTo>
                    <a:lnTo>
                      <a:pt x="957" y="236"/>
                    </a:lnTo>
                    <a:lnTo>
                      <a:pt x="968" y="241"/>
                    </a:lnTo>
                    <a:lnTo>
                      <a:pt x="973" y="245"/>
                    </a:lnTo>
                    <a:lnTo>
                      <a:pt x="978" y="248"/>
                    </a:lnTo>
                    <a:lnTo>
                      <a:pt x="983" y="252"/>
                    </a:lnTo>
                    <a:lnTo>
                      <a:pt x="987" y="256"/>
                    </a:lnTo>
                    <a:lnTo>
                      <a:pt x="991" y="261"/>
                    </a:lnTo>
                    <a:lnTo>
                      <a:pt x="995" y="266"/>
                    </a:lnTo>
                    <a:lnTo>
                      <a:pt x="998" y="272"/>
                    </a:lnTo>
                    <a:lnTo>
                      <a:pt x="1000" y="277"/>
                    </a:lnTo>
                    <a:lnTo>
                      <a:pt x="1002" y="284"/>
                    </a:lnTo>
                    <a:lnTo>
                      <a:pt x="1003" y="291"/>
                    </a:lnTo>
                    <a:lnTo>
                      <a:pt x="1004" y="298"/>
                    </a:lnTo>
                    <a:lnTo>
                      <a:pt x="1005" y="306"/>
                    </a:lnTo>
                    <a:lnTo>
                      <a:pt x="1004" y="314"/>
                    </a:lnTo>
                    <a:lnTo>
                      <a:pt x="1003" y="322"/>
                    </a:lnTo>
                    <a:lnTo>
                      <a:pt x="1002" y="330"/>
                    </a:lnTo>
                    <a:lnTo>
                      <a:pt x="1000" y="337"/>
                    </a:lnTo>
                    <a:lnTo>
                      <a:pt x="997" y="344"/>
                    </a:lnTo>
                    <a:lnTo>
                      <a:pt x="994" y="350"/>
                    </a:lnTo>
                    <a:lnTo>
                      <a:pt x="991" y="356"/>
                    </a:lnTo>
                    <a:lnTo>
                      <a:pt x="987" y="361"/>
                    </a:lnTo>
                    <a:lnTo>
                      <a:pt x="982" y="367"/>
                    </a:lnTo>
                    <a:lnTo>
                      <a:pt x="977" y="371"/>
                    </a:lnTo>
                    <a:lnTo>
                      <a:pt x="972" y="376"/>
                    </a:lnTo>
                    <a:lnTo>
                      <a:pt x="966" y="380"/>
                    </a:lnTo>
                    <a:lnTo>
                      <a:pt x="961" y="384"/>
                    </a:lnTo>
                    <a:lnTo>
                      <a:pt x="954" y="387"/>
                    </a:lnTo>
                    <a:lnTo>
                      <a:pt x="948" y="390"/>
                    </a:lnTo>
                    <a:lnTo>
                      <a:pt x="941" y="392"/>
                    </a:lnTo>
                    <a:lnTo>
                      <a:pt x="934" y="395"/>
                    </a:lnTo>
                    <a:lnTo>
                      <a:pt x="926" y="397"/>
                    </a:lnTo>
                    <a:lnTo>
                      <a:pt x="919" y="398"/>
                    </a:lnTo>
                    <a:lnTo>
                      <a:pt x="911" y="400"/>
                    </a:lnTo>
                    <a:lnTo>
                      <a:pt x="903" y="401"/>
                    </a:lnTo>
                    <a:lnTo>
                      <a:pt x="895" y="402"/>
                    </a:lnTo>
                    <a:lnTo>
                      <a:pt x="887" y="402"/>
                    </a:lnTo>
                    <a:lnTo>
                      <a:pt x="879" y="402"/>
                    </a:lnTo>
                    <a:close/>
                    <a:moveTo>
                      <a:pt x="1119" y="402"/>
                    </a:moveTo>
                    <a:lnTo>
                      <a:pt x="1110" y="402"/>
                    </a:lnTo>
                    <a:lnTo>
                      <a:pt x="1102" y="401"/>
                    </a:lnTo>
                    <a:lnTo>
                      <a:pt x="1093" y="400"/>
                    </a:lnTo>
                    <a:lnTo>
                      <a:pt x="1086" y="397"/>
                    </a:lnTo>
                    <a:lnTo>
                      <a:pt x="1078" y="395"/>
                    </a:lnTo>
                    <a:lnTo>
                      <a:pt x="1072" y="391"/>
                    </a:lnTo>
                    <a:lnTo>
                      <a:pt x="1065" y="387"/>
                    </a:lnTo>
                    <a:lnTo>
                      <a:pt x="1059" y="383"/>
                    </a:lnTo>
                    <a:lnTo>
                      <a:pt x="1054" y="377"/>
                    </a:lnTo>
                    <a:lnTo>
                      <a:pt x="1049" y="371"/>
                    </a:lnTo>
                    <a:lnTo>
                      <a:pt x="1045" y="365"/>
                    </a:lnTo>
                    <a:lnTo>
                      <a:pt x="1042" y="357"/>
                    </a:lnTo>
                    <a:lnTo>
                      <a:pt x="1039" y="349"/>
                    </a:lnTo>
                    <a:lnTo>
                      <a:pt x="1037" y="340"/>
                    </a:lnTo>
                    <a:lnTo>
                      <a:pt x="1036" y="330"/>
                    </a:lnTo>
                    <a:lnTo>
                      <a:pt x="1036" y="319"/>
                    </a:lnTo>
                    <a:lnTo>
                      <a:pt x="1036" y="111"/>
                    </a:lnTo>
                    <a:lnTo>
                      <a:pt x="1122" y="111"/>
                    </a:lnTo>
                    <a:lnTo>
                      <a:pt x="1122" y="294"/>
                    </a:lnTo>
                    <a:lnTo>
                      <a:pt x="1122" y="299"/>
                    </a:lnTo>
                    <a:lnTo>
                      <a:pt x="1122" y="303"/>
                    </a:lnTo>
                    <a:lnTo>
                      <a:pt x="1123" y="307"/>
                    </a:lnTo>
                    <a:lnTo>
                      <a:pt x="1124" y="311"/>
                    </a:lnTo>
                    <a:lnTo>
                      <a:pt x="1126" y="318"/>
                    </a:lnTo>
                    <a:lnTo>
                      <a:pt x="1130" y="323"/>
                    </a:lnTo>
                    <a:lnTo>
                      <a:pt x="1132" y="326"/>
                    </a:lnTo>
                    <a:lnTo>
                      <a:pt x="1134" y="328"/>
                    </a:lnTo>
                    <a:lnTo>
                      <a:pt x="1140" y="331"/>
                    </a:lnTo>
                    <a:lnTo>
                      <a:pt x="1147" y="333"/>
                    </a:lnTo>
                    <a:lnTo>
                      <a:pt x="1151" y="333"/>
                    </a:lnTo>
                    <a:lnTo>
                      <a:pt x="1156" y="334"/>
                    </a:lnTo>
                    <a:lnTo>
                      <a:pt x="1164" y="333"/>
                    </a:lnTo>
                    <a:lnTo>
                      <a:pt x="1172" y="331"/>
                    </a:lnTo>
                    <a:lnTo>
                      <a:pt x="1180" y="329"/>
                    </a:lnTo>
                    <a:lnTo>
                      <a:pt x="1188" y="325"/>
                    </a:lnTo>
                    <a:lnTo>
                      <a:pt x="1196" y="321"/>
                    </a:lnTo>
                    <a:lnTo>
                      <a:pt x="1203" y="316"/>
                    </a:lnTo>
                    <a:lnTo>
                      <a:pt x="1211" y="311"/>
                    </a:lnTo>
                    <a:lnTo>
                      <a:pt x="1218" y="305"/>
                    </a:lnTo>
                    <a:lnTo>
                      <a:pt x="1218" y="111"/>
                    </a:lnTo>
                    <a:lnTo>
                      <a:pt x="1304" y="111"/>
                    </a:lnTo>
                    <a:lnTo>
                      <a:pt x="1304" y="396"/>
                    </a:lnTo>
                    <a:lnTo>
                      <a:pt x="1218" y="396"/>
                    </a:lnTo>
                    <a:lnTo>
                      <a:pt x="1218" y="352"/>
                    </a:lnTo>
                    <a:lnTo>
                      <a:pt x="1214" y="356"/>
                    </a:lnTo>
                    <a:lnTo>
                      <a:pt x="1211" y="360"/>
                    </a:lnTo>
                    <a:lnTo>
                      <a:pt x="1202" y="369"/>
                    </a:lnTo>
                    <a:lnTo>
                      <a:pt x="1192" y="377"/>
                    </a:lnTo>
                    <a:lnTo>
                      <a:pt x="1187" y="381"/>
                    </a:lnTo>
                    <a:lnTo>
                      <a:pt x="1181" y="385"/>
                    </a:lnTo>
                    <a:lnTo>
                      <a:pt x="1174" y="389"/>
                    </a:lnTo>
                    <a:lnTo>
                      <a:pt x="1168" y="392"/>
                    </a:lnTo>
                    <a:lnTo>
                      <a:pt x="1161" y="395"/>
                    </a:lnTo>
                    <a:lnTo>
                      <a:pt x="1153" y="397"/>
                    </a:lnTo>
                    <a:lnTo>
                      <a:pt x="1145" y="399"/>
                    </a:lnTo>
                    <a:lnTo>
                      <a:pt x="1137" y="401"/>
                    </a:lnTo>
                    <a:lnTo>
                      <a:pt x="1128" y="402"/>
                    </a:lnTo>
                    <a:lnTo>
                      <a:pt x="1119" y="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19" name="Freeform 16"/>
              <p:cNvSpPr>
                <a:spLocks noEditPoints="1"/>
              </p:cNvSpPr>
              <p:nvPr userDrawn="1"/>
            </p:nvSpPr>
            <p:spPr bwMode="auto">
              <a:xfrm>
                <a:off x="4164012" y="2416969"/>
                <a:ext cx="1155700" cy="311150"/>
              </a:xfrm>
              <a:custGeom>
                <a:avLst/>
                <a:gdLst>
                  <a:gd name="T0" fmla="*/ 595 w 728"/>
                  <a:gd name="T1" fmla="*/ 152 h 196"/>
                  <a:gd name="T2" fmla="*/ 616 w 728"/>
                  <a:gd name="T3" fmla="*/ 120 h 196"/>
                  <a:gd name="T4" fmla="*/ 683 w 728"/>
                  <a:gd name="T5" fmla="*/ 103 h 196"/>
                  <a:gd name="T6" fmla="*/ 673 w 728"/>
                  <a:gd name="T7" fmla="*/ 84 h 196"/>
                  <a:gd name="T8" fmla="*/ 634 w 728"/>
                  <a:gd name="T9" fmla="*/ 90 h 196"/>
                  <a:gd name="T10" fmla="*/ 620 w 728"/>
                  <a:gd name="T11" fmla="*/ 62 h 196"/>
                  <a:gd name="T12" fmla="*/ 677 w 728"/>
                  <a:gd name="T13" fmla="*/ 51 h 196"/>
                  <a:gd name="T14" fmla="*/ 712 w 728"/>
                  <a:gd name="T15" fmla="*/ 65 h 196"/>
                  <a:gd name="T16" fmla="*/ 724 w 728"/>
                  <a:gd name="T17" fmla="*/ 99 h 196"/>
                  <a:gd name="T18" fmla="*/ 728 w 728"/>
                  <a:gd name="T19" fmla="*/ 193 h 196"/>
                  <a:gd name="T20" fmla="*/ 673 w 728"/>
                  <a:gd name="T21" fmla="*/ 182 h 196"/>
                  <a:gd name="T22" fmla="*/ 634 w 728"/>
                  <a:gd name="T23" fmla="*/ 195 h 196"/>
                  <a:gd name="T24" fmla="*/ 604 w 728"/>
                  <a:gd name="T25" fmla="*/ 183 h 196"/>
                  <a:gd name="T26" fmla="*/ 595 w 728"/>
                  <a:gd name="T27" fmla="*/ 158 h 196"/>
                  <a:gd name="T28" fmla="*/ 642 w 728"/>
                  <a:gd name="T29" fmla="*/ 138 h 196"/>
                  <a:gd name="T30" fmla="*/ 638 w 728"/>
                  <a:gd name="T31" fmla="*/ 159 h 196"/>
                  <a:gd name="T32" fmla="*/ 666 w 728"/>
                  <a:gd name="T33" fmla="*/ 162 h 196"/>
                  <a:gd name="T34" fmla="*/ 709 w 728"/>
                  <a:gd name="T35" fmla="*/ 2 h 196"/>
                  <a:gd name="T36" fmla="*/ 99 w 728"/>
                  <a:gd name="T37" fmla="*/ 142 h 196"/>
                  <a:gd name="T38" fmla="*/ 148 w 728"/>
                  <a:gd name="T39" fmla="*/ 94 h 196"/>
                  <a:gd name="T40" fmla="*/ 38 w 728"/>
                  <a:gd name="T41" fmla="*/ 59 h 196"/>
                  <a:gd name="T42" fmla="*/ 302 w 728"/>
                  <a:gd name="T43" fmla="*/ 88 h 196"/>
                  <a:gd name="T44" fmla="*/ 279 w 728"/>
                  <a:gd name="T45" fmla="*/ 81 h 196"/>
                  <a:gd name="T46" fmla="*/ 258 w 728"/>
                  <a:gd name="T47" fmla="*/ 103 h 196"/>
                  <a:gd name="T48" fmla="*/ 217 w 728"/>
                  <a:gd name="T49" fmla="*/ 97 h 196"/>
                  <a:gd name="T50" fmla="*/ 244 w 728"/>
                  <a:gd name="T51" fmla="*/ 63 h 196"/>
                  <a:gd name="T52" fmla="*/ 284 w 728"/>
                  <a:gd name="T53" fmla="*/ 51 h 196"/>
                  <a:gd name="T54" fmla="*/ 327 w 728"/>
                  <a:gd name="T55" fmla="*/ 66 h 196"/>
                  <a:gd name="T56" fmla="*/ 348 w 728"/>
                  <a:gd name="T57" fmla="*/ 117 h 196"/>
                  <a:gd name="T58" fmla="*/ 263 w 728"/>
                  <a:gd name="T59" fmla="*/ 155 h 196"/>
                  <a:gd name="T60" fmla="*/ 301 w 728"/>
                  <a:gd name="T61" fmla="*/ 165 h 196"/>
                  <a:gd name="T62" fmla="*/ 330 w 728"/>
                  <a:gd name="T63" fmla="*/ 150 h 196"/>
                  <a:gd name="T64" fmla="*/ 311 w 728"/>
                  <a:gd name="T65" fmla="*/ 193 h 196"/>
                  <a:gd name="T66" fmla="*/ 259 w 728"/>
                  <a:gd name="T67" fmla="*/ 192 h 196"/>
                  <a:gd name="T68" fmla="*/ 222 w 728"/>
                  <a:gd name="T69" fmla="*/ 164 h 196"/>
                  <a:gd name="T70" fmla="*/ 374 w 728"/>
                  <a:gd name="T71" fmla="*/ 84 h 196"/>
                  <a:gd name="T72" fmla="*/ 452 w 728"/>
                  <a:gd name="T73" fmla="*/ 54 h 196"/>
                  <a:gd name="T74" fmla="*/ 418 w 728"/>
                  <a:gd name="T75" fmla="*/ 158 h 196"/>
                  <a:gd name="T76" fmla="*/ 449 w 728"/>
                  <a:gd name="T77" fmla="*/ 163 h 196"/>
                  <a:gd name="T78" fmla="*/ 397 w 728"/>
                  <a:gd name="T79" fmla="*/ 192 h 196"/>
                  <a:gd name="T80" fmla="*/ 377 w 728"/>
                  <a:gd name="T81" fmla="*/ 175 h 196"/>
                  <a:gd name="T82" fmla="*/ 486 w 728"/>
                  <a:gd name="T83" fmla="*/ 159 h 196"/>
                  <a:gd name="T84" fmla="*/ 524 w 728"/>
                  <a:gd name="T85" fmla="*/ 169 h 196"/>
                  <a:gd name="T86" fmla="*/ 546 w 728"/>
                  <a:gd name="T87" fmla="*/ 159 h 196"/>
                  <a:gd name="T88" fmla="*/ 537 w 728"/>
                  <a:gd name="T89" fmla="*/ 143 h 196"/>
                  <a:gd name="T90" fmla="*/ 479 w 728"/>
                  <a:gd name="T91" fmla="*/ 125 h 196"/>
                  <a:gd name="T92" fmla="*/ 465 w 728"/>
                  <a:gd name="T93" fmla="*/ 95 h 196"/>
                  <a:gd name="T94" fmla="*/ 477 w 728"/>
                  <a:gd name="T95" fmla="*/ 66 h 196"/>
                  <a:gd name="T96" fmla="*/ 508 w 728"/>
                  <a:gd name="T97" fmla="*/ 52 h 196"/>
                  <a:gd name="T98" fmla="*/ 562 w 728"/>
                  <a:gd name="T99" fmla="*/ 59 h 196"/>
                  <a:gd name="T100" fmla="*/ 548 w 728"/>
                  <a:gd name="T101" fmla="*/ 85 h 196"/>
                  <a:gd name="T102" fmla="*/ 512 w 728"/>
                  <a:gd name="T103" fmla="*/ 81 h 196"/>
                  <a:gd name="T104" fmla="*/ 506 w 728"/>
                  <a:gd name="T105" fmla="*/ 97 h 196"/>
                  <a:gd name="T106" fmla="*/ 549 w 728"/>
                  <a:gd name="T107" fmla="*/ 111 h 196"/>
                  <a:gd name="T108" fmla="*/ 578 w 728"/>
                  <a:gd name="T109" fmla="*/ 126 h 196"/>
                  <a:gd name="T110" fmla="*/ 584 w 728"/>
                  <a:gd name="T111" fmla="*/ 161 h 196"/>
                  <a:gd name="T112" fmla="*/ 567 w 728"/>
                  <a:gd name="T113" fmla="*/ 185 h 196"/>
                  <a:gd name="T114" fmla="*/ 530 w 728"/>
                  <a:gd name="T115" fmla="*/ 196 h 196"/>
                  <a:gd name="T116" fmla="*/ 471 w 728"/>
                  <a:gd name="T117" fmla="*/ 18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8" h="196">
                    <a:moveTo>
                      <a:pt x="618" y="2"/>
                    </a:moveTo>
                    <a:lnTo>
                      <a:pt x="654" y="2"/>
                    </a:lnTo>
                    <a:lnTo>
                      <a:pt x="654" y="40"/>
                    </a:lnTo>
                    <a:lnTo>
                      <a:pt x="618" y="40"/>
                    </a:lnTo>
                    <a:lnTo>
                      <a:pt x="618" y="2"/>
                    </a:lnTo>
                    <a:close/>
                    <a:moveTo>
                      <a:pt x="595" y="158"/>
                    </a:moveTo>
                    <a:lnTo>
                      <a:pt x="595" y="152"/>
                    </a:lnTo>
                    <a:lnTo>
                      <a:pt x="596" y="146"/>
                    </a:lnTo>
                    <a:lnTo>
                      <a:pt x="598" y="141"/>
                    </a:lnTo>
                    <a:lnTo>
                      <a:pt x="600" y="136"/>
                    </a:lnTo>
                    <a:lnTo>
                      <a:pt x="603" y="132"/>
                    </a:lnTo>
                    <a:lnTo>
                      <a:pt x="607" y="127"/>
                    </a:lnTo>
                    <a:lnTo>
                      <a:pt x="611" y="124"/>
                    </a:lnTo>
                    <a:lnTo>
                      <a:pt x="616" y="120"/>
                    </a:lnTo>
                    <a:lnTo>
                      <a:pt x="622" y="117"/>
                    </a:lnTo>
                    <a:lnTo>
                      <a:pt x="628" y="114"/>
                    </a:lnTo>
                    <a:lnTo>
                      <a:pt x="635" y="111"/>
                    </a:lnTo>
                    <a:lnTo>
                      <a:pt x="643" y="109"/>
                    </a:lnTo>
                    <a:lnTo>
                      <a:pt x="652" y="107"/>
                    </a:lnTo>
                    <a:lnTo>
                      <a:pt x="662" y="105"/>
                    </a:lnTo>
                    <a:lnTo>
                      <a:pt x="683" y="103"/>
                    </a:lnTo>
                    <a:lnTo>
                      <a:pt x="683" y="99"/>
                    </a:lnTo>
                    <a:lnTo>
                      <a:pt x="683" y="96"/>
                    </a:lnTo>
                    <a:lnTo>
                      <a:pt x="682" y="92"/>
                    </a:lnTo>
                    <a:lnTo>
                      <a:pt x="681" y="90"/>
                    </a:lnTo>
                    <a:lnTo>
                      <a:pt x="679" y="87"/>
                    </a:lnTo>
                    <a:lnTo>
                      <a:pt x="676" y="85"/>
                    </a:lnTo>
                    <a:lnTo>
                      <a:pt x="673" y="84"/>
                    </a:lnTo>
                    <a:lnTo>
                      <a:pt x="669" y="83"/>
                    </a:lnTo>
                    <a:lnTo>
                      <a:pt x="664" y="83"/>
                    </a:lnTo>
                    <a:lnTo>
                      <a:pt x="658" y="83"/>
                    </a:lnTo>
                    <a:lnTo>
                      <a:pt x="651" y="84"/>
                    </a:lnTo>
                    <a:lnTo>
                      <a:pt x="645" y="85"/>
                    </a:lnTo>
                    <a:lnTo>
                      <a:pt x="640" y="88"/>
                    </a:lnTo>
                    <a:lnTo>
                      <a:pt x="634" y="90"/>
                    </a:lnTo>
                    <a:lnTo>
                      <a:pt x="629" y="93"/>
                    </a:lnTo>
                    <a:lnTo>
                      <a:pt x="623" y="96"/>
                    </a:lnTo>
                    <a:lnTo>
                      <a:pt x="618" y="100"/>
                    </a:lnTo>
                    <a:lnTo>
                      <a:pt x="601" y="76"/>
                    </a:lnTo>
                    <a:lnTo>
                      <a:pt x="606" y="71"/>
                    </a:lnTo>
                    <a:lnTo>
                      <a:pt x="613" y="67"/>
                    </a:lnTo>
                    <a:lnTo>
                      <a:pt x="620" y="62"/>
                    </a:lnTo>
                    <a:lnTo>
                      <a:pt x="628" y="59"/>
                    </a:lnTo>
                    <a:lnTo>
                      <a:pt x="637" y="55"/>
                    </a:lnTo>
                    <a:lnTo>
                      <a:pt x="647" y="53"/>
                    </a:lnTo>
                    <a:lnTo>
                      <a:pt x="652" y="52"/>
                    </a:lnTo>
                    <a:lnTo>
                      <a:pt x="658" y="51"/>
                    </a:lnTo>
                    <a:lnTo>
                      <a:pt x="670" y="51"/>
                    </a:lnTo>
                    <a:lnTo>
                      <a:pt x="677" y="51"/>
                    </a:lnTo>
                    <a:lnTo>
                      <a:pt x="684" y="52"/>
                    </a:lnTo>
                    <a:lnTo>
                      <a:pt x="689" y="53"/>
                    </a:lnTo>
                    <a:lnTo>
                      <a:pt x="695" y="54"/>
                    </a:lnTo>
                    <a:lnTo>
                      <a:pt x="700" y="56"/>
                    </a:lnTo>
                    <a:lnTo>
                      <a:pt x="704" y="59"/>
                    </a:lnTo>
                    <a:lnTo>
                      <a:pt x="708" y="62"/>
                    </a:lnTo>
                    <a:lnTo>
                      <a:pt x="712" y="65"/>
                    </a:lnTo>
                    <a:lnTo>
                      <a:pt x="715" y="68"/>
                    </a:lnTo>
                    <a:lnTo>
                      <a:pt x="717" y="73"/>
                    </a:lnTo>
                    <a:lnTo>
                      <a:pt x="719" y="77"/>
                    </a:lnTo>
                    <a:lnTo>
                      <a:pt x="721" y="82"/>
                    </a:lnTo>
                    <a:lnTo>
                      <a:pt x="723" y="87"/>
                    </a:lnTo>
                    <a:lnTo>
                      <a:pt x="723" y="93"/>
                    </a:lnTo>
                    <a:lnTo>
                      <a:pt x="724" y="99"/>
                    </a:lnTo>
                    <a:lnTo>
                      <a:pt x="724" y="106"/>
                    </a:lnTo>
                    <a:lnTo>
                      <a:pt x="724" y="159"/>
                    </a:lnTo>
                    <a:lnTo>
                      <a:pt x="724" y="171"/>
                    </a:lnTo>
                    <a:lnTo>
                      <a:pt x="725" y="176"/>
                    </a:lnTo>
                    <a:lnTo>
                      <a:pt x="725" y="180"/>
                    </a:lnTo>
                    <a:lnTo>
                      <a:pt x="726" y="187"/>
                    </a:lnTo>
                    <a:lnTo>
                      <a:pt x="728" y="193"/>
                    </a:lnTo>
                    <a:lnTo>
                      <a:pt x="686" y="193"/>
                    </a:lnTo>
                    <a:lnTo>
                      <a:pt x="685" y="189"/>
                    </a:lnTo>
                    <a:lnTo>
                      <a:pt x="684" y="184"/>
                    </a:lnTo>
                    <a:lnTo>
                      <a:pt x="683" y="179"/>
                    </a:lnTo>
                    <a:lnTo>
                      <a:pt x="683" y="173"/>
                    </a:lnTo>
                    <a:lnTo>
                      <a:pt x="678" y="178"/>
                    </a:lnTo>
                    <a:lnTo>
                      <a:pt x="673" y="182"/>
                    </a:lnTo>
                    <a:lnTo>
                      <a:pt x="670" y="184"/>
                    </a:lnTo>
                    <a:lnTo>
                      <a:pt x="668" y="186"/>
                    </a:lnTo>
                    <a:lnTo>
                      <a:pt x="662" y="190"/>
                    </a:lnTo>
                    <a:lnTo>
                      <a:pt x="656" y="192"/>
                    </a:lnTo>
                    <a:lnTo>
                      <a:pt x="649" y="194"/>
                    </a:lnTo>
                    <a:lnTo>
                      <a:pt x="642" y="195"/>
                    </a:lnTo>
                    <a:lnTo>
                      <a:pt x="634" y="195"/>
                    </a:lnTo>
                    <a:lnTo>
                      <a:pt x="627" y="195"/>
                    </a:lnTo>
                    <a:lnTo>
                      <a:pt x="623" y="194"/>
                    </a:lnTo>
                    <a:lnTo>
                      <a:pt x="619" y="193"/>
                    </a:lnTo>
                    <a:lnTo>
                      <a:pt x="616" y="191"/>
                    </a:lnTo>
                    <a:lnTo>
                      <a:pt x="612" y="190"/>
                    </a:lnTo>
                    <a:lnTo>
                      <a:pt x="607" y="185"/>
                    </a:lnTo>
                    <a:lnTo>
                      <a:pt x="604" y="183"/>
                    </a:lnTo>
                    <a:lnTo>
                      <a:pt x="602" y="180"/>
                    </a:lnTo>
                    <a:lnTo>
                      <a:pt x="600" y="177"/>
                    </a:lnTo>
                    <a:lnTo>
                      <a:pt x="598" y="174"/>
                    </a:lnTo>
                    <a:lnTo>
                      <a:pt x="596" y="170"/>
                    </a:lnTo>
                    <a:lnTo>
                      <a:pt x="595" y="166"/>
                    </a:lnTo>
                    <a:lnTo>
                      <a:pt x="595" y="162"/>
                    </a:lnTo>
                    <a:lnTo>
                      <a:pt x="595" y="158"/>
                    </a:lnTo>
                    <a:close/>
                    <a:moveTo>
                      <a:pt x="683" y="152"/>
                    </a:moveTo>
                    <a:lnTo>
                      <a:pt x="683" y="126"/>
                    </a:lnTo>
                    <a:lnTo>
                      <a:pt x="672" y="127"/>
                    </a:lnTo>
                    <a:lnTo>
                      <a:pt x="662" y="129"/>
                    </a:lnTo>
                    <a:lnTo>
                      <a:pt x="654" y="132"/>
                    </a:lnTo>
                    <a:lnTo>
                      <a:pt x="647" y="135"/>
                    </a:lnTo>
                    <a:lnTo>
                      <a:pt x="642" y="138"/>
                    </a:lnTo>
                    <a:lnTo>
                      <a:pt x="638" y="142"/>
                    </a:lnTo>
                    <a:lnTo>
                      <a:pt x="637" y="144"/>
                    </a:lnTo>
                    <a:lnTo>
                      <a:pt x="636" y="146"/>
                    </a:lnTo>
                    <a:lnTo>
                      <a:pt x="636" y="150"/>
                    </a:lnTo>
                    <a:lnTo>
                      <a:pt x="636" y="154"/>
                    </a:lnTo>
                    <a:lnTo>
                      <a:pt x="637" y="156"/>
                    </a:lnTo>
                    <a:lnTo>
                      <a:pt x="638" y="159"/>
                    </a:lnTo>
                    <a:lnTo>
                      <a:pt x="640" y="160"/>
                    </a:lnTo>
                    <a:lnTo>
                      <a:pt x="642" y="162"/>
                    </a:lnTo>
                    <a:lnTo>
                      <a:pt x="645" y="163"/>
                    </a:lnTo>
                    <a:lnTo>
                      <a:pt x="651" y="164"/>
                    </a:lnTo>
                    <a:lnTo>
                      <a:pt x="656" y="163"/>
                    </a:lnTo>
                    <a:lnTo>
                      <a:pt x="661" y="163"/>
                    </a:lnTo>
                    <a:lnTo>
                      <a:pt x="666" y="162"/>
                    </a:lnTo>
                    <a:lnTo>
                      <a:pt x="670" y="160"/>
                    </a:lnTo>
                    <a:lnTo>
                      <a:pt x="674" y="159"/>
                    </a:lnTo>
                    <a:lnTo>
                      <a:pt x="677" y="157"/>
                    </a:lnTo>
                    <a:lnTo>
                      <a:pt x="680" y="154"/>
                    </a:lnTo>
                    <a:lnTo>
                      <a:pt x="683" y="152"/>
                    </a:lnTo>
                    <a:close/>
                    <a:moveTo>
                      <a:pt x="673" y="2"/>
                    </a:moveTo>
                    <a:lnTo>
                      <a:pt x="709" y="2"/>
                    </a:lnTo>
                    <a:lnTo>
                      <a:pt x="709" y="40"/>
                    </a:lnTo>
                    <a:lnTo>
                      <a:pt x="673" y="40"/>
                    </a:lnTo>
                    <a:lnTo>
                      <a:pt x="673" y="2"/>
                    </a:lnTo>
                    <a:close/>
                    <a:moveTo>
                      <a:pt x="0" y="193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99" y="142"/>
                    </a:lnTo>
                    <a:lnTo>
                      <a:pt x="140" y="0"/>
                    </a:lnTo>
                    <a:lnTo>
                      <a:pt x="197" y="0"/>
                    </a:lnTo>
                    <a:lnTo>
                      <a:pt x="197" y="193"/>
                    </a:lnTo>
                    <a:lnTo>
                      <a:pt x="156" y="193"/>
                    </a:lnTo>
                    <a:lnTo>
                      <a:pt x="156" y="61"/>
                    </a:lnTo>
                    <a:lnTo>
                      <a:pt x="151" y="84"/>
                    </a:lnTo>
                    <a:lnTo>
                      <a:pt x="148" y="94"/>
                    </a:lnTo>
                    <a:lnTo>
                      <a:pt x="145" y="104"/>
                    </a:lnTo>
                    <a:lnTo>
                      <a:pt x="116" y="193"/>
                    </a:lnTo>
                    <a:lnTo>
                      <a:pt x="78" y="193"/>
                    </a:lnTo>
                    <a:lnTo>
                      <a:pt x="50" y="104"/>
                    </a:lnTo>
                    <a:lnTo>
                      <a:pt x="44" y="85"/>
                    </a:lnTo>
                    <a:lnTo>
                      <a:pt x="41" y="73"/>
                    </a:lnTo>
                    <a:lnTo>
                      <a:pt x="38" y="59"/>
                    </a:lnTo>
                    <a:lnTo>
                      <a:pt x="38" y="193"/>
                    </a:lnTo>
                    <a:lnTo>
                      <a:pt x="0" y="193"/>
                    </a:lnTo>
                    <a:close/>
                    <a:moveTo>
                      <a:pt x="311" y="110"/>
                    </a:moveTo>
                    <a:lnTo>
                      <a:pt x="310" y="103"/>
                    </a:lnTo>
                    <a:lnTo>
                      <a:pt x="308" y="97"/>
                    </a:lnTo>
                    <a:lnTo>
                      <a:pt x="305" y="92"/>
                    </a:lnTo>
                    <a:lnTo>
                      <a:pt x="302" y="88"/>
                    </a:lnTo>
                    <a:lnTo>
                      <a:pt x="301" y="87"/>
                    </a:lnTo>
                    <a:lnTo>
                      <a:pt x="299" y="85"/>
                    </a:lnTo>
                    <a:lnTo>
                      <a:pt x="297" y="84"/>
                    </a:lnTo>
                    <a:lnTo>
                      <a:pt x="295" y="83"/>
                    </a:lnTo>
                    <a:lnTo>
                      <a:pt x="290" y="81"/>
                    </a:lnTo>
                    <a:lnTo>
                      <a:pt x="284" y="81"/>
                    </a:lnTo>
                    <a:lnTo>
                      <a:pt x="279" y="81"/>
                    </a:lnTo>
                    <a:lnTo>
                      <a:pt x="275" y="83"/>
                    </a:lnTo>
                    <a:lnTo>
                      <a:pt x="272" y="84"/>
                    </a:lnTo>
                    <a:lnTo>
                      <a:pt x="270" y="85"/>
                    </a:lnTo>
                    <a:lnTo>
                      <a:pt x="267" y="88"/>
                    </a:lnTo>
                    <a:lnTo>
                      <a:pt x="263" y="92"/>
                    </a:lnTo>
                    <a:lnTo>
                      <a:pt x="260" y="97"/>
                    </a:lnTo>
                    <a:lnTo>
                      <a:pt x="258" y="103"/>
                    </a:lnTo>
                    <a:lnTo>
                      <a:pt x="257" y="106"/>
                    </a:lnTo>
                    <a:lnTo>
                      <a:pt x="257" y="110"/>
                    </a:lnTo>
                    <a:lnTo>
                      <a:pt x="311" y="110"/>
                    </a:lnTo>
                    <a:close/>
                    <a:moveTo>
                      <a:pt x="213" y="124"/>
                    </a:moveTo>
                    <a:lnTo>
                      <a:pt x="214" y="114"/>
                    </a:lnTo>
                    <a:lnTo>
                      <a:pt x="215" y="105"/>
                    </a:lnTo>
                    <a:lnTo>
                      <a:pt x="217" y="97"/>
                    </a:lnTo>
                    <a:lnTo>
                      <a:pt x="220" y="89"/>
                    </a:lnTo>
                    <a:lnTo>
                      <a:pt x="224" y="83"/>
                    </a:lnTo>
                    <a:lnTo>
                      <a:pt x="228" y="77"/>
                    </a:lnTo>
                    <a:lnTo>
                      <a:pt x="233" y="72"/>
                    </a:lnTo>
                    <a:lnTo>
                      <a:pt x="236" y="69"/>
                    </a:lnTo>
                    <a:lnTo>
                      <a:pt x="238" y="67"/>
                    </a:lnTo>
                    <a:lnTo>
                      <a:pt x="244" y="63"/>
                    </a:lnTo>
                    <a:lnTo>
                      <a:pt x="249" y="60"/>
                    </a:lnTo>
                    <a:lnTo>
                      <a:pt x="255" y="57"/>
                    </a:lnTo>
                    <a:lnTo>
                      <a:pt x="261" y="55"/>
                    </a:lnTo>
                    <a:lnTo>
                      <a:pt x="267" y="53"/>
                    </a:lnTo>
                    <a:lnTo>
                      <a:pt x="273" y="52"/>
                    </a:lnTo>
                    <a:lnTo>
                      <a:pt x="279" y="51"/>
                    </a:lnTo>
                    <a:lnTo>
                      <a:pt x="284" y="51"/>
                    </a:lnTo>
                    <a:lnTo>
                      <a:pt x="295" y="52"/>
                    </a:lnTo>
                    <a:lnTo>
                      <a:pt x="301" y="53"/>
                    </a:lnTo>
                    <a:lnTo>
                      <a:pt x="306" y="54"/>
                    </a:lnTo>
                    <a:lnTo>
                      <a:pt x="312" y="56"/>
                    </a:lnTo>
                    <a:lnTo>
                      <a:pt x="317" y="59"/>
                    </a:lnTo>
                    <a:lnTo>
                      <a:pt x="322" y="62"/>
                    </a:lnTo>
                    <a:lnTo>
                      <a:pt x="327" y="66"/>
                    </a:lnTo>
                    <a:lnTo>
                      <a:pt x="332" y="71"/>
                    </a:lnTo>
                    <a:lnTo>
                      <a:pt x="336" y="76"/>
                    </a:lnTo>
                    <a:lnTo>
                      <a:pt x="339" y="83"/>
                    </a:lnTo>
                    <a:lnTo>
                      <a:pt x="342" y="90"/>
                    </a:lnTo>
                    <a:lnTo>
                      <a:pt x="345" y="98"/>
                    </a:lnTo>
                    <a:lnTo>
                      <a:pt x="347" y="107"/>
                    </a:lnTo>
                    <a:lnTo>
                      <a:pt x="348" y="117"/>
                    </a:lnTo>
                    <a:lnTo>
                      <a:pt x="348" y="129"/>
                    </a:lnTo>
                    <a:lnTo>
                      <a:pt x="348" y="135"/>
                    </a:lnTo>
                    <a:lnTo>
                      <a:pt x="256" y="135"/>
                    </a:lnTo>
                    <a:lnTo>
                      <a:pt x="257" y="143"/>
                    </a:lnTo>
                    <a:lnTo>
                      <a:pt x="258" y="146"/>
                    </a:lnTo>
                    <a:lnTo>
                      <a:pt x="260" y="150"/>
                    </a:lnTo>
                    <a:lnTo>
                      <a:pt x="263" y="155"/>
                    </a:lnTo>
                    <a:lnTo>
                      <a:pt x="266" y="160"/>
                    </a:lnTo>
                    <a:lnTo>
                      <a:pt x="271" y="163"/>
                    </a:lnTo>
                    <a:lnTo>
                      <a:pt x="276" y="165"/>
                    </a:lnTo>
                    <a:lnTo>
                      <a:pt x="282" y="166"/>
                    </a:lnTo>
                    <a:lnTo>
                      <a:pt x="288" y="167"/>
                    </a:lnTo>
                    <a:lnTo>
                      <a:pt x="295" y="167"/>
                    </a:lnTo>
                    <a:lnTo>
                      <a:pt x="301" y="165"/>
                    </a:lnTo>
                    <a:lnTo>
                      <a:pt x="306" y="164"/>
                    </a:lnTo>
                    <a:lnTo>
                      <a:pt x="312" y="162"/>
                    </a:lnTo>
                    <a:lnTo>
                      <a:pt x="317" y="159"/>
                    </a:lnTo>
                    <a:lnTo>
                      <a:pt x="322" y="156"/>
                    </a:lnTo>
                    <a:lnTo>
                      <a:pt x="326" y="153"/>
                    </a:lnTo>
                    <a:lnTo>
                      <a:pt x="328" y="152"/>
                    </a:lnTo>
                    <a:lnTo>
                      <a:pt x="330" y="150"/>
                    </a:lnTo>
                    <a:lnTo>
                      <a:pt x="346" y="175"/>
                    </a:lnTo>
                    <a:lnTo>
                      <a:pt x="340" y="180"/>
                    </a:lnTo>
                    <a:lnTo>
                      <a:pt x="333" y="184"/>
                    </a:lnTo>
                    <a:lnTo>
                      <a:pt x="326" y="188"/>
                    </a:lnTo>
                    <a:lnTo>
                      <a:pt x="319" y="191"/>
                    </a:lnTo>
                    <a:lnTo>
                      <a:pt x="315" y="192"/>
                    </a:lnTo>
                    <a:lnTo>
                      <a:pt x="311" y="193"/>
                    </a:lnTo>
                    <a:lnTo>
                      <a:pt x="303" y="195"/>
                    </a:lnTo>
                    <a:lnTo>
                      <a:pt x="294" y="196"/>
                    </a:lnTo>
                    <a:lnTo>
                      <a:pt x="285" y="196"/>
                    </a:lnTo>
                    <a:lnTo>
                      <a:pt x="279" y="196"/>
                    </a:lnTo>
                    <a:lnTo>
                      <a:pt x="272" y="195"/>
                    </a:lnTo>
                    <a:lnTo>
                      <a:pt x="265" y="194"/>
                    </a:lnTo>
                    <a:lnTo>
                      <a:pt x="259" y="192"/>
                    </a:lnTo>
                    <a:lnTo>
                      <a:pt x="253" y="190"/>
                    </a:lnTo>
                    <a:lnTo>
                      <a:pt x="247" y="187"/>
                    </a:lnTo>
                    <a:lnTo>
                      <a:pt x="241" y="184"/>
                    </a:lnTo>
                    <a:lnTo>
                      <a:pt x="236" y="180"/>
                    </a:lnTo>
                    <a:lnTo>
                      <a:pt x="231" y="176"/>
                    </a:lnTo>
                    <a:lnTo>
                      <a:pt x="226" y="170"/>
                    </a:lnTo>
                    <a:lnTo>
                      <a:pt x="222" y="164"/>
                    </a:lnTo>
                    <a:lnTo>
                      <a:pt x="219" y="158"/>
                    </a:lnTo>
                    <a:lnTo>
                      <a:pt x="217" y="150"/>
                    </a:lnTo>
                    <a:lnTo>
                      <a:pt x="215" y="142"/>
                    </a:lnTo>
                    <a:lnTo>
                      <a:pt x="214" y="133"/>
                    </a:lnTo>
                    <a:lnTo>
                      <a:pt x="213" y="124"/>
                    </a:lnTo>
                    <a:close/>
                    <a:moveTo>
                      <a:pt x="374" y="154"/>
                    </a:moveTo>
                    <a:lnTo>
                      <a:pt x="374" y="84"/>
                    </a:lnTo>
                    <a:lnTo>
                      <a:pt x="351" y="84"/>
                    </a:lnTo>
                    <a:lnTo>
                      <a:pt x="351" y="54"/>
                    </a:lnTo>
                    <a:lnTo>
                      <a:pt x="374" y="54"/>
                    </a:lnTo>
                    <a:lnTo>
                      <a:pt x="374" y="6"/>
                    </a:lnTo>
                    <a:lnTo>
                      <a:pt x="416" y="6"/>
                    </a:lnTo>
                    <a:lnTo>
                      <a:pt x="416" y="54"/>
                    </a:lnTo>
                    <a:lnTo>
                      <a:pt x="452" y="54"/>
                    </a:lnTo>
                    <a:lnTo>
                      <a:pt x="452" y="84"/>
                    </a:lnTo>
                    <a:lnTo>
                      <a:pt x="416" y="84"/>
                    </a:lnTo>
                    <a:lnTo>
                      <a:pt x="416" y="145"/>
                    </a:lnTo>
                    <a:lnTo>
                      <a:pt x="416" y="150"/>
                    </a:lnTo>
                    <a:lnTo>
                      <a:pt x="417" y="152"/>
                    </a:lnTo>
                    <a:lnTo>
                      <a:pt x="417" y="154"/>
                    </a:lnTo>
                    <a:lnTo>
                      <a:pt x="418" y="158"/>
                    </a:lnTo>
                    <a:lnTo>
                      <a:pt x="420" y="160"/>
                    </a:lnTo>
                    <a:lnTo>
                      <a:pt x="423" y="162"/>
                    </a:lnTo>
                    <a:lnTo>
                      <a:pt x="426" y="164"/>
                    </a:lnTo>
                    <a:lnTo>
                      <a:pt x="430" y="164"/>
                    </a:lnTo>
                    <a:lnTo>
                      <a:pt x="436" y="164"/>
                    </a:lnTo>
                    <a:lnTo>
                      <a:pt x="443" y="164"/>
                    </a:lnTo>
                    <a:lnTo>
                      <a:pt x="449" y="163"/>
                    </a:lnTo>
                    <a:lnTo>
                      <a:pt x="449" y="193"/>
                    </a:lnTo>
                    <a:lnTo>
                      <a:pt x="445" y="194"/>
                    </a:lnTo>
                    <a:lnTo>
                      <a:pt x="438" y="194"/>
                    </a:lnTo>
                    <a:lnTo>
                      <a:pt x="422" y="195"/>
                    </a:lnTo>
                    <a:lnTo>
                      <a:pt x="414" y="195"/>
                    </a:lnTo>
                    <a:lnTo>
                      <a:pt x="408" y="194"/>
                    </a:lnTo>
                    <a:lnTo>
                      <a:pt x="397" y="192"/>
                    </a:lnTo>
                    <a:lnTo>
                      <a:pt x="392" y="191"/>
                    </a:lnTo>
                    <a:lnTo>
                      <a:pt x="389" y="189"/>
                    </a:lnTo>
                    <a:lnTo>
                      <a:pt x="385" y="187"/>
                    </a:lnTo>
                    <a:lnTo>
                      <a:pt x="382" y="184"/>
                    </a:lnTo>
                    <a:lnTo>
                      <a:pt x="380" y="182"/>
                    </a:lnTo>
                    <a:lnTo>
                      <a:pt x="378" y="179"/>
                    </a:lnTo>
                    <a:lnTo>
                      <a:pt x="377" y="175"/>
                    </a:lnTo>
                    <a:lnTo>
                      <a:pt x="376" y="171"/>
                    </a:lnTo>
                    <a:lnTo>
                      <a:pt x="375" y="163"/>
                    </a:lnTo>
                    <a:lnTo>
                      <a:pt x="374" y="154"/>
                    </a:lnTo>
                    <a:close/>
                    <a:moveTo>
                      <a:pt x="459" y="175"/>
                    </a:moveTo>
                    <a:lnTo>
                      <a:pt x="476" y="151"/>
                    </a:lnTo>
                    <a:lnTo>
                      <a:pt x="481" y="155"/>
                    </a:lnTo>
                    <a:lnTo>
                      <a:pt x="486" y="159"/>
                    </a:lnTo>
                    <a:lnTo>
                      <a:pt x="489" y="160"/>
                    </a:lnTo>
                    <a:lnTo>
                      <a:pt x="492" y="162"/>
                    </a:lnTo>
                    <a:lnTo>
                      <a:pt x="498" y="164"/>
                    </a:lnTo>
                    <a:lnTo>
                      <a:pt x="505" y="166"/>
                    </a:lnTo>
                    <a:lnTo>
                      <a:pt x="511" y="168"/>
                    </a:lnTo>
                    <a:lnTo>
                      <a:pt x="518" y="169"/>
                    </a:lnTo>
                    <a:lnTo>
                      <a:pt x="524" y="169"/>
                    </a:lnTo>
                    <a:lnTo>
                      <a:pt x="529" y="169"/>
                    </a:lnTo>
                    <a:lnTo>
                      <a:pt x="533" y="168"/>
                    </a:lnTo>
                    <a:lnTo>
                      <a:pt x="537" y="167"/>
                    </a:lnTo>
                    <a:lnTo>
                      <a:pt x="540" y="166"/>
                    </a:lnTo>
                    <a:lnTo>
                      <a:pt x="543" y="164"/>
                    </a:lnTo>
                    <a:lnTo>
                      <a:pt x="545" y="162"/>
                    </a:lnTo>
                    <a:lnTo>
                      <a:pt x="546" y="159"/>
                    </a:lnTo>
                    <a:lnTo>
                      <a:pt x="546" y="156"/>
                    </a:lnTo>
                    <a:lnTo>
                      <a:pt x="546" y="152"/>
                    </a:lnTo>
                    <a:lnTo>
                      <a:pt x="545" y="149"/>
                    </a:lnTo>
                    <a:lnTo>
                      <a:pt x="544" y="148"/>
                    </a:lnTo>
                    <a:lnTo>
                      <a:pt x="543" y="147"/>
                    </a:lnTo>
                    <a:lnTo>
                      <a:pt x="540" y="145"/>
                    </a:lnTo>
                    <a:lnTo>
                      <a:pt x="537" y="143"/>
                    </a:lnTo>
                    <a:lnTo>
                      <a:pt x="532" y="142"/>
                    </a:lnTo>
                    <a:lnTo>
                      <a:pt x="520" y="139"/>
                    </a:lnTo>
                    <a:lnTo>
                      <a:pt x="510" y="137"/>
                    </a:lnTo>
                    <a:lnTo>
                      <a:pt x="500" y="135"/>
                    </a:lnTo>
                    <a:lnTo>
                      <a:pt x="491" y="132"/>
                    </a:lnTo>
                    <a:lnTo>
                      <a:pt x="483" y="128"/>
                    </a:lnTo>
                    <a:lnTo>
                      <a:pt x="479" y="125"/>
                    </a:lnTo>
                    <a:lnTo>
                      <a:pt x="475" y="122"/>
                    </a:lnTo>
                    <a:lnTo>
                      <a:pt x="472" y="119"/>
                    </a:lnTo>
                    <a:lnTo>
                      <a:pt x="470" y="115"/>
                    </a:lnTo>
                    <a:lnTo>
                      <a:pt x="468" y="111"/>
                    </a:lnTo>
                    <a:lnTo>
                      <a:pt x="466" y="106"/>
                    </a:lnTo>
                    <a:lnTo>
                      <a:pt x="465" y="101"/>
                    </a:lnTo>
                    <a:lnTo>
                      <a:pt x="465" y="95"/>
                    </a:lnTo>
                    <a:lnTo>
                      <a:pt x="465" y="90"/>
                    </a:lnTo>
                    <a:lnTo>
                      <a:pt x="466" y="85"/>
                    </a:lnTo>
                    <a:lnTo>
                      <a:pt x="467" y="81"/>
                    </a:lnTo>
                    <a:lnTo>
                      <a:pt x="469" y="76"/>
                    </a:lnTo>
                    <a:lnTo>
                      <a:pt x="471" y="72"/>
                    </a:lnTo>
                    <a:lnTo>
                      <a:pt x="474" y="69"/>
                    </a:lnTo>
                    <a:lnTo>
                      <a:pt x="477" y="66"/>
                    </a:lnTo>
                    <a:lnTo>
                      <a:pt x="481" y="63"/>
                    </a:lnTo>
                    <a:lnTo>
                      <a:pt x="484" y="60"/>
                    </a:lnTo>
                    <a:lnTo>
                      <a:pt x="488" y="58"/>
                    </a:lnTo>
                    <a:lnTo>
                      <a:pt x="493" y="56"/>
                    </a:lnTo>
                    <a:lnTo>
                      <a:pt x="498" y="54"/>
                    </a:lnTo>
                    <a:lnTo>
                      <a:pt x="503" y="53"/>
                    </a:lnTo>
                    <a:lnTo>
                      <a:pt x="508" y="52"/>
                    </a:lnTo>
                    <a:lnTo>
                      <a:pt x="514" y="51"/>
                    </a:lnTo>
                    <a:lnTo>
                      <a:pt x="519" y="51"/>
                    </a:lnTo>
                    <a:lnTo>
                      <a:pt x="529" y="51"/>
                    </a:lnTo>
                    <a:lnTo>
                      <a:pt x="539" y="52"/>
                    </a:lnTo>
                    <a:lnTo>
                      <a:pt x="547" y="54"/>
                    </a:lnTo>
                    <a:lnTo>
                      <a:pt x="555" y="56"/>
                    </a:lnTo>
                    <a:lnTo>
                      <a:pt x="562" y="59"/>
                    </a:lnTo>
                    <a:lnTo>
                      <a:pt x="568" y="62"/>
                    </a:lnTo>
                    <a:lnTo>
                      <a:pt x="575" y="66"/>
                    </a:lnTo>
                    <a:lnTo>
                      <a:pt x="581" y="71"/>
                    </a:lnTo>
                    <a:lnTo>
                      <a:pt x="564" y="94"/>
                    </a:lnTo>
                    <a:lnTo>
                      <a:pt x="559" y="91"/>
                    </a:lnTo>
                    <a:lnTo>
                      <a:pt x="554" y="88"/>
                    </a:lnTo>
                    <a:lnTo>
                      <a:pt x="548" y="85"/>
                    </a:lnTo>
                    <a:lnTo>
                      <a:pt x="543" y="83"/>
                    </a:lnTo>
                    <a:lnTo>
                      <a:pt x="533" y="80"/>
                    </a:lnTo>
                    <a:lnTo>
                      <a:pt x="528" y="79"/>
                    </a:lnTo>
                    <a:lnTo>
                      <a:pt x="523" y="79"/>
                    </a:lnTo>
                    <a:lnTo>
                      <a:pt x="519" y="79"/>
                    </a:lnTo>
                    <a:lnTo>
                      <a:pt x="515" y="80"/>
                    </a:lnTo>
                    <a:lnTo>
                      <a:pt x="512" y="81"/>
                    </a:lnTo>
                    <a:lnTo>
                      <a:pt x="509" y="82"/>
                    </a:lnTo>
                    <a:lnTo>
                      <a:pt x="507" y="84"/>
                    </a:lnTo>
                    <a:lnTo>
                      <a:pt x="505" y="86"/>
                    </a:lnTo>
                    <a:lnTo>
                      <a:pt x="504" y="89"/>
                    </a:lnTo>
                    <a:lnTo>
                      <a:pt x="504" y="91"/>
                    </a:lnTo>
                    <a:lnTo>
                      <a:pt x="504" y="94"/>
                    </a:lnTo>
                    <a:lnTo>
                      <a:pt x="506" y="97"/>
                    </a:lnTo>
                    <a:lnTo>
                      <a:pt x="507" y="99"/>
                    </a:lnTo>
                    <a:lnTo>
                      <a:pt x="510" y="101"/>
                    </a:lnTo>
                    <a:lnTo>
                      <a:pt x="514" y="103"/>
                    </a:lnTo>
                    <a:lnTo>
                      <a:pt x="518" y="104"/>
                    </a:lnTo>
                    <a:lnTo>
                      <a:pt x="529" y="106"/>
                    </a:lnTo>
                    <a:lnTo>
                      <a:pt x="539" y="108"/>
                    </a:lnTo>
                    <a:lnTo>
                      <a:pt x="549" y="111"/>
                    </a:lnTo>
                    <a:lnTo>
                      <a:pt x="554" y="112"/>
                    </a:lnTo>
                    <a:lnTo>
                      <a:pt x="559" y="114"/>
                    </a:lnTo>
                    <a:lnTo>
                      <a:pt x="563" y="115"/>
                    </a:lnTo>
                    <a:lnTo>
                      <a:pt x="568" y="118"/>
                    </a:lnTo>
                    <a:lnTo>
                      <a:pt x="571" y="120"/>
                    </a:lnTo>
                    <a:lnTo>
                      <a:pt x="575" y="123"/>
                    </a:lnTo>
                    <a:lnTo>
                      <a:pt x="578" y="126"/>
                    </a:lnTo>
                    <a:lnTo>
                      <a:pt x="581" y="130"/>
                    </a:lnTo>
                    <a:lnTo>
                      <a:pt x="583" y="134"/>
                    </a:lnTo>
                    <a:lnTo>
                      <a:pt x="584" y="138"/>
                    </a:lnTo>
                    <a:lnTo>
                      <a:pt x="585" y="143"/>
                    </a:lnTo>
                    <a:lnTo>
                      <a:pt x="585" y="149"/>
                    </a:lnTo>
                    <a:lnTo>
                      <a:pt x="585" y="155"/>
                    </a:lnTo>
                    <a:lnTo>
                      <a:pt x="584" y="161"/>
                    </a:lnTo>
                    <a:lnTo>
                      <a:pt x="583" y="166"/>
                    </a:lnTo>
                    <a:lnTo>
                      <a:pt x="580" y="171"/>
                    </a:lnTo>
                    <a:lnTo>
                      <a:pt x="578" y="175"/>
                    </a:lnTo>
                    <a:lnTo>
                      <a:pt x="576" y="177"/>
                    </a:lnTo>
                    <a:lnTo>
                      <a:pt x="575" y="179"/>
                    </a:lnTo>
                    <a:lnTo>
                      <a:pt x="571" y="182"/>
                    </a:lnTo>
                    <a:lnTo>
                      <a:pt x="567" y="185"/>
                    </a:lnTo>
                    <a:lnTo>
                      <a:pt x="562" y="188"/>
                    </a:lnTo>
                    <a:lnTo>
                      <a:pt x="558" y="190"/>
                    </a:lnTo>
                    <a:lnTo>
                      <a:pt x="553" y="192"/>
                    </a:lnTo>
                    <a:lnTo>
                      <a:pt x="547" y="194"/>
                    </a:lnTo>
                    <a:lnTo>
                      <a:pt x="542" y="195"/>
                    </a:lnTo>
                    <a:lnTo>
                      <a:pt x="536" y="196"/>
                    </a:lnTo>
                    <a:lnTo>
                      <a:pt x="530" y="196"/>
                    </a:lnTo>
                    <a:lnTo>
                      <a:pt x="524" y="196"/>
                    </a:lnTo>
                    <a:lnTo>
                      <a:pt x="513" y="196"/>
                    </a:lnTo>
                    <a:lnTo>
                      <a:pt x="503" y="195"/>
                    </a:lnTo>
                    <a:lnTo>
                      <a:pt x="494" y="193"/>
                    </a:lnTo>
                    <a:lnTo>
                      <a:pt x="485" y="190"/>
                    </a:lnTo>
                    <a:lnTo>
                      <a:pt x="478" y="187"/>
                    </a:lnTo>
                    <a:lnTo>
                      <a:pt x="471" y="183"/>
                    </a:lnTo>
                    <a:lnTo>
                      <a:pt x="464" y="179"/>
                    </a:lnTo>
                    <a:lnTo>
                      <a:pt x="459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395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443958"/>
            <a:ext cx="7129463" cy="179387"/>
          </a:xfrm>
        </p:spPr>
        <p:txBody>
          <a:bodyPr vert="horz" lIns="36000" tIns="36000" rIns="36000" bIns="36000" rtlCol="0" anchor="ctr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lang="fi-FI" sz="1000" spc="30" baseline="0" dirty="0">
                <a:solidFill>
                  <a:srgbClr val="7F7F7F"/>
                </a:solidFill>
              </a:defRPr>
            </a:lvl1pPr>
          </a:lstStyle>
          <a:p>
            <a:pPr marL="0" lvl="0"/>
            <a:r>
              <a:rPr lang="en-US" dirty="0"/>
              <a:t>Date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203599"/>
            <a:ext cx="7632775" cy="1368152"/>
          </a:xfrm>
        </p:spPr>
        <p:txBody>
          <a:bodyPr anchor="b" anchorCtr="0"/>
          <a:lstStyle>
            <a:lvl1pPr>
              <a:lnSpc>
                <a:spcPct val="95000"/>
              </a:lnSpc>
              <a:defRPr sz="44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4" y="3075806"/>
            <a:ext cx="7632775" cy="576064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b="1" spc="-3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  <a:endParaRPr lang="fi-FI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01623260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Board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55650" y="2414587"/>
            <a:ext cx="5807076" cy="314325"/>
            <a:chOff x="796925" y="3167063"/>
            <a:chExt cx="5807076" cy="314325"/>
          </a:xfrm>
        </p:grpSpPr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96925" y="3167063"/>
              <a:ext cx="3287713" cy="314325"/>
            </a:xfrm>
            <a:custGeom>
              <a:avLst/>
              <a:gdLst>
                <a:gd name="T0" fmla="*/ 2012 w 2071"/>
                <a:gd name="T1" fmla="*/ 8 h 198"/>
                <a:gd name="T2" fmla="*/ 2045 w 2071"/>
                <a:gd name="T3" fmla="*/ 33 h 198"/>
                <a:gd name="T4" fmla="*/ 141 w 2071"/>
                <a:gd name="T5" fmla="*/ 1 h 198"/>
                <a:gd name="T6" fmla="*/ 0 w 2071"/>
                <a:gd name="T7" fmla="*/ 195 h 198"/>
                <a:gd name="T8" fmla="*/ 260 w 2071"/>
                <a:gd name="T9" fmla="*/ 162 h 198"/>
                <a:gd name="T10" fmla="*/ 218 w 2071"/>
                <a:gd name="T11" fmla="*/ 143 h 198"/>
                <a:gd name="T12" fmla="*/ 302 w 2071"/>
                <a:gd name="T13" fmla="*/ 94 h 198"/>
                <a:gd name="T14" fmla="*/ 221 w 2071"/>
                <a:gd name="T15" fmla="*/ 77 h 198"/>
                <a:gd name="T16" fmla="*/ 324 w 2071"/>
                <a:gd name="T17" fmla="*/ 60 h 198"/>
                <a:gd name="T18" fmla="*/ 346 w 2071"/>
                <a:gd name="T19" fmla="*/ 189 h 198"/>
                <a:gd name="T20" fmla="*/ 255 w 2071"/>
                <a:gd name="T21" fmla="*/ 197 h 198"/>
                <a:gd name="T22" fmla="*/ 364 w 2071"/>
                <a:gd name="T23" fmla="*/ 195 h 198"/>
                <a:gd name="T24" fmla="*/ 587 w 2071"/>
                <a:gd name="T25" fmla="*/ 99 h 198"/>
                <a:gd name="T26" fmla="*/ 539 w 2071"/>
                <a:gd name="T27" fmla="*/ 98 h 198"/>
                <a:gd name="T28" fmla="*/ 523 w 2071"/>
                <a:gd name="T29" fmla="*/ 65 h 198"/>
                <a:gd name="T30" fmla="*/ 610 w 2071"/>
                <a:gd name="T31" fmla="*/ 72 h 198"/>
                <a:gd name="T32" fmla="*/ 550 w 2071"/>
                <a:gd name="T33" fmla="*/ 164 h 198"/>
                <a:gd name="T34" fmla="*/ 612 w 2071"/>
                <a:gd name="T35" fmla="*/ 186 h 198"/>
                <a:gd name="T36" fmla="*/ 515 w 2071"/>
                <a:gd name="T37" fmla="*/ 182 h 198"/>
                <a:gd name="T38" fmla="*/ 755 w 2071"/>
                <a:gd name="T39" fmla="*/ 7 h 198"/>
                <a:gd name="T40" fmla="*/ 782 w 2071"/>
                <a:gd name="T41" fmla="*/ 166 h 198"/>
                <a:gd name="T42" fmla="*/ 716 w 2071"/>
                <a:gd name="T43" fmla="*/ 177 h 198"/>
                <a:gd name="T44" fmla="*/ 889 w 2071"/>
                <a:gd name="T45" fmla="*/ 53 h 198"/>
                <a:gd name="T46" fmla="*/ 938 w 2071"/>
                <a:gd name="T47" fmla="*/ 88 h 198"/>
                <a:gd name="T48" fmla="*/ 864 w 2071"/>
                <a:gd name="T49" fmla="*/ 91 h 198"/>
                <a:gd name="T50" fmla="*/ 1021 w 2071"/>
                <a:gd name="T51" fmla="*/ 83 h 198"/>
                <a:gd name="T52" fmla="*/ 955 w 2071"/>
                <a:gd name="T53" fmla="*/ 98 h 198"/>
                <a:gd name="T54" fmla="*/ 1032 w 2071"/>
                <a:gd name="T55" fmla="*/ 53 h 198"/>
                <a:gd name="T56" fmla="*/ 1086 w 2071"/>
                <a:gd name="T57" fmla="*/ 136 h 198"/>
                <a:gd name="T58" fmla="*/ 1054 w 2071"/>
                <a:gd name="T59" fmla="*/ 161 h 198"/>
                <a:gd name="T60" fmla="*/ 1016 w 2071"/>
                <a:gd name="T61" fmla="*/ 198 h 198"/>
                <a:gd name="T62" fmla="*/ 951 w 2071"/>
                <a:gd name="T63" fmla="*/ 125 h 198"/>
                <a:gd name="T64" fmla="*/ 1258 w 2071"/>
                <a:gd name="T65" fmla="*/ 53 h 198"/>
                <a:gd name="T66" fmla="*/ 1326 w 2071"/>
                <a:gd name="T67" fmla="*/ 53 h 198"/>
                <a:gd name="T68" fmla="*/ 1375 w 2071"/>
                <a:gd name="T69" fmla="*/ 91 h 198"/>
                <a:gd name="T70" fmla="*/ 1310 w 2071"/>
                <a:gd name="T71" fmla="*/ 88 h 198"/>
                <a:gd name="T72" fmla="*/ 1232 w 2071"/>
                <a:gd name="T73" fmla="*/ 87 h 198"/>
                <a:gd name="T74" fmla="*/ 1474 w 2071"/>
                <a:gd name="T75" fmla="*/ 91 h 198"/>
                <a:gd name="T76" fmla="*/ 1426 w 2071"/>
                <a:gd name="T77" fmla="*/ 116 h 198"/>
                <a:gd name="T78" fmla="*/ 1462 w 2071"/>
                <a:gd name="T79" fmla="*/ 167 h 198"/>
                <a:gd name="T80" fmla="*/ 1387 w 2071"/>
                <a:gd name="T81" fmla="*/ 98 h 198"/>
                <a:gd name="T82" fmla="*/ 1461 w 2071"/>
                <a:gd name="T83" fmla="*/ 53 h 198"/>
                <a:gd name="T84" fmla="*/ 1526 w 2071"/>
                <a:gd name="T85" fmla="*/ 125 h 198"/>
                <a:gd name="T86" fmla="*/ 1468 w 2071"/>
                <a:gd name="T87" fmla="*/ 197 h 198"/>
                <a:gd name="T88" fmla="*/ 1387 w 2071"/>
                <a:gd name="T89" fmla="*/ 152 h 198"/>
                <a:gd name="T90" fmla="*/ 1605 w 2071"/>
                <a:gd name="T91" fmla="*/ 171 h 198"/>
                <a:gd name="T92" fmla="*/ 1596 w 2071"/>
                <a:gd name="T93" fmla="*/ 140 h 198"/>
                <a:gd name="T94" fmla="*/ 1543 w 2071"/>
                <a:gd name="T95" fmla="*/ 82 h 198"/>
                <a:gd name="T96" fmla="*/ 1615 w 2071"/>
                <a:gd name="T97" fmla="*/ 54 h 198"/>
                <a:gd name="T98" fmla="*/ 1595 w 2071"/>
                <a:gd name="T99" fmla="*/ 81 h 198"/>
                <a:gd name="T100" fmla="*/ 1615 w 2071"/>
                <a:gd name="T101" fmla="*/ 110 h 198"/>
                <a:gd name="T102" fmla="*/ 1660 w 2071"/>
                <a:gd name="T103" fmla="*/ 162 h 198"/>
                <a:gd name="T104" fmla="*/ 1600 w 2071"/>
                <a:gd name="T105" fmla="*/ 198 h 198"/>
                <a:gd name="T106" fmla="*/ 1732 w 2071"/>
                <a:gd name="T107" fmla="*/ 7 h 198"/>
                <a:gd name="T108" fmla="*/ 1759 w 2071"/>
                <a:gd name="T109" fmla="*/ 166 h 198"/>
                <a:gd name="T110" fmla="*/ 1693 w 2071"/>
                <a:gd name="T111" fmla="*/ 177 h 198"/>
                <a:gd name="T112" fmla="*/ 1901 w 2071"/>
                <a:gd name="T113" fmla="*/ 83 h 198"/>
                <a:gd name="T114" fmla="*/ 1873 w 2071"/>
                <a:gd name="T115" fmla="*/ 142 h 198"/>
                <a:gd name="T116" fmla="*/ 1919 w 2071"/>
                <a:gd name="T117" fmla="*/ 161 h 198"/>
                <a:gd name="T118" fmla="*/ 1848 w 2071"/>
                <a:gd name="T119" fmla="*/ 73 h 198"/>
                <a:gd name="T120" fmla="*/ 1933 w 2071"/>
                <a:gd name="T121" fmla="*/ 58 h 198"/>
                <a:gd name="T122" fmla="*/ 1966 w 2071"/>
                <a:gd name="T123" fmla="*/ 159 h 198"/>
                <a:gd name="T124" fmla="*/ 1888 w 2071"/>
                <a:gd name="T12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71" h="198">
                  <a:moveTo>
                    <a:pt x="1997" y="195"/>
                  </a:moveTo>
                  <a:lnTo>
                    <a:pt x="1997" y="86"/>
                  </a:lnTo>
                  <a:lnTo>
                    <a:pt x="1974" y="86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6"/>
                  </a:lnTo>
                  <a:lnTo>
                    <a:pt x="1997" y="41"/>
                  </a:lnTo>
                  <a:lnTo>
                    <a:pt x="1998" y="37"/>
                  </a:lnTo>
                  <a:lnTo>
                    <a:pt x="1999" y="29"/>
                  </a:lnTo>
                  <a:lnTo>
                    <a:pt x="2000" y="25"/>
                  </a:lnTo>
                  <a:lnTo>
                    <a:pt x="2002" y="21"/>
                  </a:lnTo>
                  <a:lnTo>
                    <a:pt x="2004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6"/>
                  </a:lnTo>
                  <a:lnTo>
                    <a:pt x="2021" y="4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1" y="1"/>
                  </a:lnTo>
                  <a:lnTo>
                    <a:pt x="2071" y="2"/>
                  </a:lnTo>
                  <a:lnTo>
                    <a:pt x="2071" y="31"/>
                  </a:lnTo>
                  <a:lnTo>
                    <a:pt x="2066" y="31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1"/>
                  </a:lnTo>
                  <a:lnTo>
                    <a:pt x="2048" y="32"/>
                  </a:lnTo>
                  <a:lnTo>
                    <a:pt x="2045" y="33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40" y="42"/>
                  </a:lnTo>
                  <a:lnTo>
                    <a:pt x="2039" y="47"/>
                  </a:lnTo>
                  <a:lnTo>
                    <a:pt x="2039" y="55"/>
                  </a:lnTo>
                  <a:lnTo>
                    <a:pt x="2070" y="55"/>
                  </a:lnTo>
                  <a:lnTo>
                    <a:pt x="2070" y="86"/>
                  </a:lnTo>
                  <a:lnTo>
                    <a:pt x="2039" y="86"/>
                  </a:lnTo>
                  <a:lnTo>
                    <a:pt x="2039" y="195"/>
                  </a:lnTo>
                  <a:lnTo>
                    <a:pt x="1997" y="195"/>
                  </a:lnTo>
                  <a:close/>
                  <a:moveTo>
                    <a:pt x="0" y="195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4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5"/>
                  </a:lnTo>
                  <a:lnTo>
                    <a:pt x="157" y="195"/>
                  </a:lnTo>
                  <a:lnTo>
                    <a:pt x="157" y="63"/>
                  </a:lnTo>
                  <a:lnTo>
                    <a:pt x="152" y="85"/>
                  </a:lnTo>
                  <a:lnTo>
                    <a:pt x="149" y="96"/>
                  </a:lnTo>
                  <a:lnTo>
                    <a:pt x="146" y="106"/>
                  </a:lnTo>
                  <a:lnTo>
                    <a:pt x="117" y="195"/>
                  </a:lnTo>
                  <a:lnTo>
                    <a:pt x="79" y="195"/>
                  </a:lnTo>
                  <a:lnTo>
                    <a:pt x="50" y="106"/>
                  </a:lnTo>
                  <a:lnTo>
                    <a:pt x="45" y="86"/>
                  </a:lnTo>
                  <a:lnTo>
                    <a:pt x="42" y="75"/>
                  </a:lnTo>
                  <a:lnTo>
                    <a:pt x="39" y="61"/>
                  </a:lnTo>
                  <a:lnTo>
                    <a:pt x="39" y="195"/>
                  </a:lnTo>
                  <a:lnTo>
                    <a:pt x="0" y="195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9"/>
                  </a:lnTo>
                  <a:lnTo>
                    <a:pt x="282" y="131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9" y="143"/>
                  </a:lnTo>
                  <a:lnTo>
                    <a:pt x="257" y="145"/>
                  </a:lnTo>
                  <a:lnTo>
                    <a:pt x="257" y="147"/>
                  </a:lnTo>
                  <a:lnTo>
                    <a:pt x="256" y="152"/>
                  </a:lnTo>
                  <a:lnTo>
                    <a:pt x="256" y="155"/>
                  </a:lnTo>
                  <a:lnTo>
                    <a:pt x="257" y="158"/>
                  </a:lnTo>
                  <a:lnTo>
                    <a:pt x="258" y="160"/>
                  </a:lnTo>
                  <a:lnTo>
                    <a:pt x="260" y="162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7" y="165"/>
                  </a:lnTo>
                  <a:lnTo>
                    <a:pt x="282" y="164"/>
                  </a:lnTo>
                  <a:lnTo>
                    <a:pt x="286" y="163"/>
                  </a:lnTo>
                  <a:lnTo>
                    <a:pt x="290" y="162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6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8"/>
                  </a:lnTo>
                  <a:lnTo>
                    <a:pt x="218" y="143"/>
                  </a:lnTo>
                  <a:lnTo>
                    <a:pt x="220" y="138"/>
                  </a:lnTo>
                  <a:lnTo>
                    <a:pt x="223" y="133"/>
                  </a:lnTo>
                  <a:lnTo>
                    <a:pt x="227" y="129"/>
                  </a:lnTo>
                  <a:lnTo>
                    <a:pt x="231" y="125"/>
                  </a:lnTo>
                  <a:lnTo>
                    <a:pt x="236" y="122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6" y="113"/>
                  </a:lnTo>
                  <a:lnTo>
                    <a:pt x="264" y="110"/>
                  </a:lnTo>
                  <a:lnTo>
                    <a:pt x="272" y="108"/>
                  </a:lnTo>
                  <a:lnTo>
                    <a:pt x="282" y="107"/>
                  </a:lnTo>
                  <a:lnTo>
                    <a:pt x="303" y="104"/>
                  </a:lnTo>
                  <a:lnTo>
                    <a:pt x="303" y="101"/>
                  </a:lnTo>
                  <a:lnTo>
                    <a:pt x="303" y="97"/>
                  </a:lnTo>
                  <a:lnTo>
                    <a:pt x="302" y="94"/>
                  </a:lnTo>
                  <a:lnTo>
                    <a:pt x="301" y="91"/>
                  </a:lnTo>
                  <a:lnTo>
                    <a:pt x="299" y="89"/>
                  </a:lnTo>
                  <a:lnTo>
                    <a:pt x="296" y="87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5"/>
                  </a:lnTo>
                  <a:lnTo>
                    <a:pt x="272" y="85"/>
                  </a:lnTo>
                  <a:lnTo>
                    <a:pt x="265" y="87"/>
                  </a:lnTo>
                  <a:lnTo>
                    <a:pt x="260" y="89"/>
                  </a:lnTo>
                  <a:lnTo>
                    <a:pt x="254" y="92"/>
                  </a:lnTo>
                  <a:lnTo>
                    <a:pt x="249" y="95"/>
                  </a:lnTo>
                  <a:lnTo>
                    <a:pt x="244" y="98"/>
                  </a:lnTo>
                  <a:lnTo>
                    <a:pt x="239" y="101"/>
                  </a:lnTo>
                  <a:lnTo>
                    <a:pt x="221" y="77"/>
                  </a:lnTo>
                  <a:lnTo>
                    <a:pt x="226" y="73"/>
                  </a:lnTo>
                  <a:lnTo>
                    <a:pt x="233" y="68"/>
                  </a:lnTo>
                  <a:lnTo>
                    <a:pt x="240" y="64"/>
                  </a:lnTo>
                  <a:lnTo>
                    <a:pt x="248" y="60"/>
                  </a:lnTo>
                  <a:lnTo>
                    <a:pt x="257" y="57"/>
                  </a:lnTo>
                  <a:lnTo>
                    <a:pt x="267" y="55"/>
                  </a:lnTo>
                  <a:lnTo>
                    <a:pt x="272" y="54"/>
                  </a:lnTo>
                  <a:lnTo>
                    <a:pt x="278" y="53"/>
                  </a:lnTo>
                  <a:lnTo>
                    <a:pt x="290" y="53"/>
                  </a:lnTo>
                  <a:lnTo>
                    <a:pt x="297" y="53"/>
                  </a:lnTo>
                  <a:lnTo>
                    <a:pt x="304" y="53"/>
                  </a:lnTo>
                  <a:lnTo>
                    <a:pt x="310" y="54"/>
                  </a:lnTo>
                  <a:lnTo>
                    <a:pt x="315" y="56"/>
                  </a:lnTo>
                  <a:lnTo>
                    <a:pt x="320" y="58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70"/>
                  </a:lnTo>
                  <a:lnTo>
                    <a:pt x="337" y="74"/>
                  </a:lnTo>
                  <a:lnTo>
                    <a:pt x="340" y="79"/>
                  </a:lnTo>
                  <a:lnTo>
                    <a:pt x="341" y="84"/>
                  </a:lnTo>
                  <a:lnTo>
                    <a:pt x="343" y="89"/>
                  </a:lnTo>
                  <a:lnTo>
                    <a:pt x="344" y="95"/>
                  </a:lnTo>
                  <a:lnTo>
                    <a:pt x="344" y="101"/>
                  </a:lnTo>
                  <a:lnTo>
                    <a:pt x="344" y="107"/>
                  </a:lnTo>
                  <a:lnTo>
                    <a:pt x="344" y="161"/>
                  </a:lnTo>
                  <a:lnTo>
                    <a:pt x="345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9"/>
                  </a:lnTo>
                  <a:lnTo>
                    <a:pt x="348" y="195"/>
                  </a:lnTo>
                  <a:lnTo>
                    <a:pt x="306" y="195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80"/>
                  </a:lnTo>
                  <a:lnTo>
                    <a:pt x="293" y="184"/>
                  </a:lnTo>
                  <a:lnTo>
                    <a:pt x="290" y="186"/>
                  </a:lnTo>
                  <a:lnTo>
                    <a:pt x="288" y="188"/>
                  </a:lnTo>
                  <a:lnTo>
                    <a:pt x="282" y="191"/>
                  </a:lnTo>
                  <a:lnTo>
                    <a:pt x="276" y="194"/>
                  </a:lnTo>
                  <a:lnTo>
                    <a:pt x="269" y="195"/>
                  </a:lnTo>
                  <a:lnTo>
                    <a:pt x="262" y="197"/>
                  </a:lnTo>
                  <a:lnTo>
                    <a:pt x="255" y="197"/>
                  </a:lnTo>
                  <a:lnTo>
                    <a:pt x="247" y="196"/>
                  </a:lnTo>
                  <a:lnTo>
                    <a:pt x="243" y="196"/>
                  </a:lnTo>
                  <a:lnTo>
                    <a:pt x="239" y="194"/>
                  </a:lnTo>
                  <a:lnTo>
                    <a:pt x="236" y="193"/>
                  </a:lnTo>
                  <a:lnTo>
                    <a:pt x="233" y="191"/>
                  </a:lnTo>
                  <a:lnTo>
                    <a:pt x="227" y="187"/>
                  </a:lnTo>
                  <a:lnTo>
                    <a:pt x="224" y="184"/>
                  </a:lnTo>
                  <a:lnTo>
                    <a:pt x="222" y="182"/>
                  </a:lnTo>
                  <a:lnTo>
                    <a:pt x="220" y="179"/>
                  </a:lnTo>
                  <a:lnTo>
                    <a:pt x="218" y="175"/>
                  </a:lnTo>
                  <a:lnTo>
                    <a:pt x="217" y="172"/>
                  </a:lnTo>
                  <a:lnTo>
                    <a:pt x="216" y="168"/>
                  </a:lnTo>
                  <a:lnTo>
                    <a:pt x="215" y="164"/>
                  </a:lnTo>
                  <a:lnTo>
                    <a:pt x="215" y="159"/>
                  </a:lnTo>
                  <a:close/>
                  <a:moveTo>
                    <a:pt x="364" y="195"/>
                  </a:moveTo>
                  <a:lnTo>
                    <a:pt x="364" y="1"/>
                  </a:lnTo>
                  <a:lnTo>
                    <a:pt x="407" y="1"/>
                  </a:lnTo>
                  <a:lnTo>
                    <a:pt x="407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5"/>
                  </a:lnTo>
                  <a:lnTo>
                    <a:pt x="455" y="195"/>
                  </a:lnTo>
                  <a:lnTo>
                    <a:pt x="424" y="138"/>
                  </a:lnTo>
                  <a:lnTo>
                    <a:pt x="407" y="157"/>
                  </a:lnTo>
                  <a:lnTo>
                    <a:pt x="407" y="195"/>
                  </a:lnTo>
                  <a:lnTo>
                    <a:pt x="364" y="195"/>
                  </a:lnTo>
                  <a:close/>
                  <a:moveTo>
                    <a:pt x="590" y="112"/>
                  </a:moveTo>
                  <a:lnTo>
                    <a:pt x="588" y="105"/>
                  </a:lnTo>
                  <a:lnTo>
                    <a:pt x="587" y="99"/>
                  </a:lnTo>
                  <a:lnTo>
                    <a:pt x="584" y="94"/>
                  </a:lnTo>
                  <a:lnTo>
                    <a:pt x="581" y="90"/>
                  </a:lnTo>
                  <a:lnTo>
                    <a:pt x="580" y="88"/>
                  </a:lnTo>
                  <a:lnTo>
                    <a:pt x="578" y="87"/>
                  </a:lnTo>
                  <a:lnTo>
                    <a:pt x="576" y="85"/>
                  </a:lnTo>
                  <a:lnTo>
                    <a:pt x="573" y="84"/>
                  </a:lnTo>
                  <a:lnTo>
                    <a:pt x="568" y="83"/>
                  </a:lnTo>
                  <a:lnTo>
                    <a:pt x="563" y="83"/>
                  </a:lnTo>
                  <a:lnTo>
                    <a:pt x="558" y="83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5"/>
                  </a:lnTo>
                  <a:lnTo>
                    <a:pt x="536" y="108"/>
                  </a:lnTo>
                  <a:lnTo>
                    <a:pt x="535" y="112"/>
                  </a:lnTo>
                  <a:lnTo>
                    <a:pt x="590" y="112"/>
                  </a:lnTo>
                  <a:close/>
                  <a:moveTo>
                    <a:pt x="493" y="125"/>
                  </a:moveTo>
                  <a:lnTo>
                    <a:pt x="493" y="116"/>
                  </a:lnTo>
                  <a:lnTo>
                    <a:pt x="495" y="107"/>
                  </a:lnTo>
                  <a:lnTo>
                    <a:pt x="497" y="98"/>
                  </a:lnTo>
                  <a:lnTo>
                    <a:pt x="500" y="91"/>
                  </a:lnTo>
                  <a:lnTo>
                    <a:pt x="503" y="84"/>
                  </a:lnTo>
                  <a:lnTo>
                    <a:pt x="508" y="78"/>
                  </a:lnTo>
                  <a:lnTo>
                    <a:pt x="512" y="73"/>
                  </a:lnTo>
                  <a:lnTo>
                    <a:pt x="515" y="71"/>
                  </a:lnTo>
                  <a:lnTo>
                    <a:pt x="517" y="69"/>
                  </a:lnTo>
                  <a:lnTo>
                    <a:pt x="523" y="65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5"/>
                  </a:lnTo>
                  <a:lnTo>
                    <a:pt x="552" y="53"/>
                  </a:lnTo>
                  <a:lnTo>
                    <a:pt x="558" y="53"/>
                  </a:lnTo>
                  <a:lnTo>
                    <a:pt x="563" y="53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6"/>
                  </a:lnTo>
                  <a:lnTo>
                    <a:pt x="591" y="58"/>
                  </a:lnTo>
                  <a:lnTo>
                    <a:pt x="596" y="60"/>
                  </a:lnTo>
                  <a:lnTo>
                    <a:pt x="601" y="64"/>
                  </a:lnTo>
                  <a:lnTo>
                    <a:pt x="606" y="68"/>
                  </a:lnTo>
                  <a:lnTo>
                    <a:pt x="610" y="72"/>
                  </a:lnTo>
                  <a:lnTo>
                    <a:pt x="615" y="78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100"/>
                  </a:lnTo>
                  <a:lnTo>
                    <a:pt x="626" y="109"/>
                  </a:lnTo>
                  <a:lnTo>
                    <a:pt x="627" y="119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8"/>
                  </a:lnTo>
                  <a:lnTo>
                    <a:pt x="538" y="151"/>
                  </a:lnTo>
                  <a:lnTo>
                    <a:pt x="541" y="157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7"/>
                  </a:lnTo>
                  <a:lnTo>
                    <a:pt x="561" y="168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7"/>
                  </a:lnTo>
                  <a:lnTo>
                    <a:pt x="585" y="165"/>
                  </a:lnTo>
                  <a:lnTo>
                    <a:pt x="591" y="163"/>
                  </a:lnTo>
                  <a:lnTo>
                    <a:pt x="596" y="161"/>
                  </a:lnTo>
                  <a:lnTo>
                    <a:pt x="601" y="158"/>
                  </a:lnTo>
                  <a:lnTo>
                    <a:pt x="605" y="155"/>
                  </a:lnTo>
                  <a:lnTo>
                    <a:pt x="607" y="153"/>
                  </a:lnTo>
                  <a:lnTo>
                    <a:pt x="609" y="152"/>
                  </a:lnTo>
                  <a:lnTo>
                    <a:pt x="625" y="177"/>
                  </a:lnTo>
                  <a:lnTo>
                    <a:pt x="619" y="182"/>
                  </a:lnTo>
                  <a:lnTo>
                    <a:pt x="612" y="186"/>
                  </a:lnTo>
                  <a:lnTo>
                    <a:pt x="605" y="190"/>
                  </a:lnTo>
                  <a:lnTo>
                    <a:pt x="598" y="192"/>
                  </a:lnTo>
                  <a:lnTo>
                    <a:pt x="594" y="194"/>
                  </a:lnTo>
                  <a:lnTo>
                    <a:pt x="590" y="195"/>
                  </a:lnTo>
                  <a:lnTo>
                    <a:pt x="582" y="196"/>
                  </a:lnTo>
                  <a:lnTo>
                    <a:pt x="573" y="197"/>
                  </a:lnTo>
                  <a:lnTo>
                    <a:pt x="564" y="198"/>
                  </a:lnTo>
                  <a:lnTo>
                    <a:pt x="557" y="198"/>
                  </a:lnTo>
                  <a:lnTo>
                    <a:pt x="551" y="197"/>
                  </a:lnTo>
                  <a:lnTo>
                    <a:pt x="544" y="196"/>
                  </a:lnTo>
                  <a:lnTo>
                    <a:pt x="538" y="194"/>
                  </a:lnTo>
                  <a:lnTo>
                    <a:pt x="532" y="192"/>
                  </a:lnTo>
                  <a:lnTo>
                    <a:pt x="526" y="189"/>
                  </a:lnTo>
                  <a:lnTo>
                    <a:pt x="520" y="186"/>
                  </a:lnTo>
                  <a:lnTo>
                    <a:pt x="515" y="182"/>
                  </a:lnTo>
                  <a:lnTo>
                    <a:pt x="510" y="177"/>
                  </a:lnTo>
                  <a:lnTo>
                    <a:pt x="506" y="172"/>
                  </a:lnTo>
                  <a:lnTo>
                    <a:pt x="502" y="166"/>
                  </a:lnTo>
                  <a:lnTo>
                    <a:pt x="499" y="159"/>
                  </a:lnTo>
                  <a:lnTo>
                    <a:pt x="496" y="152"/>
                  </a:lnTo>
                  <a:lnTo>
                    <a:pt x="495" y="144"/>
                  </a:lnTo>
                  <a:lnTo>
                    <a:pt x="493" y="135"/>
                  </a:lnTo>
                  <a:lnTo>
                    <a:pt x="493" y="125"/>
                  </a:lnTo>
                  <a:close/>
                  <a:moveTo>
                    <a:pt x="714" y="156"/>
                  </a:moveTo>
                  <a:lnTo>
                    <a:pt x="714" y="86"/>
                  </a:lnTo>
                  <a:lnTo>
                    <a:pt x="690" y="86"/>
                  </a:lnTo>
                  <a:lnTo>
                    <a:pt x="690" y="55"/>
                  </a:lnTo>
                  <a:lnTo>
                    <a:pt x="714" y="55"/>
                  </a:lnTo>
                  <a:lnTo>
                    <a:pt x="714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1" y="55"/>
                  </a:lnTo>
                  <a:lnTo>
                    <a:pt x="791" y="86"/>
                  </a:lnTo>
                  <a:lnTo>
                    <a:pt x="755" y="86"/>
                  </a:lnTo>
                  <a:lnTo>
                    <a:pt x="755" y="146"/>
                  </a:lnTo>
                  <a:lnTo>
                    <a:pt x="756" y="152"/>
                  </a:lnTo>
                  <a:lnTo>
                    <a:pt x="756" y="154"/>
                  </a:lnTo>
                  <a:lnTo>
                    <a:pt x="756" y="156"/>
                  </a:lnTo>
                  <a:lnTo>
                    <a:pt x="758" y="159"/>
                  </a:lnTo>
                  <a:lnTo>
                    <a:pt x="759" y="162"/>
                  </a:lnTo>
                  <a:lnTo>
                    <a:pt x="762" y="164"/>
                  </a:lnTo>
                  <a:lnTo>
                    <a:pt x="765" y="165"/>
                  </a:lnTo>
                  <a:lnTo>
                    <a:pt x="770" y="166"/>
                  </a:lnTo>
                  <a:lnTo>
                    <a:pt x="775" y="166"/>
                  </a:lnTo>
                  <a:lnTo>
                    <a:pt x="782" y="166"/>
                  </a:lnTo>
                  <a:lnTo>
                    <a:pt x="789" y="165"/>
                  </a:lnTo>
                  <a:lnTo>
                    <a:pt x="789" y="195"/>
                  </a:lnTo>
                  <a:lnTo>
                    <a:pt x="784" y="195"/>
                  </a:lnTo>
                  <a:lnTo>
                    <a:pt x="777" y="196"/>
                  </a:lnTo>
                  <a:lnTo>
                    <a:pt x="761" y="197"/>
                  </a:lnTo>
                  <a:lnTo>
                    <a:pt x="754" y="197"/>
                  </a:lnTo>
                  <a:lnTo>
                    <a:pt x="747" y="196"/>
                  </a:lnTo>
                  <a:lnTo>
                    <a:pt x="736" y="194"/>
                  </a:lnTo>
                  <a:lnTo>
                    <a:pt x="732" y="192"/>
                  </a:lnTo>
                  <a:lnTo>
                    <a:pt x="728" y="191"/>
                  </a:lnTo>
                  <a:lnTo>
                    <a:pt x="725" y="188"/>
                  </a:lnTo>
                  <a:lnTo>
                    <a:pt x="722" y="186"/>
                  </a:lnTo>
                  <a:lnTo>
                    <a:pt x="720" y="183"/>
                  </a:lnTo>
                  <a:lnTo>
                    <a:pt x="718" y="180"/>
                  </a:lnTo>
                  <a:lnTo>
                    <a:pt x="716" y="177"/>
                  </a:lnTo>
                  <a:lnTo>
                    <a:pt x="715" y="173"/>
                  </a:lnTo>
                  <a:lnTo>
                    <a:pt x="714" y="165"/>
                  </a:lnTo>
                  <a:lnTo>
                    <a:pt x="714" y="156"/>
                  </a:lnTo>
                  <a:close/>
                  <a:moveTo>
                    <a:pt x="807" y="195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3" y="73"/>
                  </a:lnTo>
                  <a:lnTo>
                    <a:pt x="857" y="69"/>
                  </a:lnTo>
                  <a:lnTo>
                    <a:pt x="862" y="65"/>
                  </a:lnTo>
                  <a:lnTo>
                    <a:pt x="864" y="63"/>
                  </a:lnTo>
                  <a:lnTo>
                    <a:pt x="867" y="61"/>
                  </a:lnTo>
                  <a:lnTo>
                    <a:pt x="874" y="57"/>
                  </a:lnTo>
                  <a:lnTo>
                    <a:pt x="881" y="55"/>
                  </a:lnTo>
                  <a:lnTo>
                    <a:pt x="889" y="53"/>
                  </a:lnTo>
                  <a:lnTo>
                    <a:pt x="893" y="53"/>
                  </a:lnTo>
                  <a:lnTo>
                    <a:pt x="897" y="52"/>
                  </a:lnTo>
                  <a:lnTo>
                    <a:pt x="906" y="53"/>
                  </a:lnTo>
                  <a:lnTo>
                    <a:pt x="914" y="55"/>
                  </a:lnTo>
                  <a:lnTo>
                    <a:pt x="917" y="56"/>
                  </a:lnTo>
                  <a:lnTo>
                    <a:pt x="921" y="58"/>
                  </a:lnTo>
                  <a:lnTo>
                    <a:pt x="924" y="60"/>
                  </a:lnTo>
                  <a:lnTo>
                    <a:pt x="927" y="62"/>
                  </a:lnTo>
                  <a:lnTo>
                    <a:pt x="929" y="65"/>
                  </a:lnTo>
                  <a:lnTo>
                    <a:pt x="931" y="68"/>
                  </a:lnTo>
                  <a:lnTo>
                    <a:pt x="933" y="71"/>
                  </a:lnTo>
                  <a:lnTo>
                    <a:pt x="935" y="75"/>
                  </a:lnTo>
                  <a:lnTo>
                    <a:pt x="936" y="79"/>
                  </a:lnTo>
                  <a:lnTo>
                    <a:pt x="937" y="83"/>
                  </a:lnTo>
                  <a:lnTo>
                    <a:pt x="938" y="88"/>
                  </a:lnTo>
                  <a:lnTo>
                    <a:pt x="938" y="93"/>
                  </a:lnTo>
                  <a:lnTo>
                    <a:pt x="938" y="195"/>
                  </a:lnTo>
                  <a:lnTo>
                    <a:pt x="896" y="195"/>
                  </a:lnTo>
                  <a:lnTo>
                    <a:pt x="896" y="106"/>
                  </a:lnTo>
                  <a:lnTo>
                    <a:pt x="896" y="102"/>
                  </a:lnTo>
                  <a:lnTo>
                    <a:pt x="895" y="98"/>
                  </a:lnTo>
                  <a:lnTo>
                    <a:pt x="894" y="95"/>
                  </a:lnTo>
                  <a:lnTo>
                    <a:pt x="892" y="92"/>
                  </a:lnTo>
                  <a:lnTo>
                    <a:pt x="890" y="90"/>
                  </a:lnTo>
                  <a:lnTo>
                    <a:pt x="887" y="89"/>
                  </a:lnTo>
                  <a:lnTo>
                    <a:pt x="884" y="88"/>
                  </a:lnTo>
                  <a:lnTo>
                    <a:pt x="880" y="87"/>
                  </a:lnTo>
                  <a:lnTo>
                    <a:pt x="876" y="88"/>
                  </a:lnTo>
                  <a:lnTo>
                    <a:pt x="871" y="88"/>
                  </a:lnTo>
                  <a:lnTo>
                    <a:pt x="864" y="91"/>
                  </a:lnTo>
                  <a:lnTo>
                    <a:pt x="856" y="96"/>
                  </a:lnTo>
                  <a:lnTo>
                    <a:pt x="849" y="101"/>
                  </a:lnTo>
                  <a:lnTo>
                    <a:pt x="849" y="195"/>
                  </a:lnTo>
                  <a:lnTo>
                    <a:pt x="807" y="195"/>
                  </a:lnTo>
                  <a:close/>
                  <a:moveTo>
                    <a:pt x="1048" y="112"/>
                  </a:moveTo>
                  <a:lnTo>
                    <a:pt x="1047" y="105"/>
                  </a:lnTo>
                  <a:lnTo>
                    <a:pt x="1045" y="99"/>
                  </a:lnTo>
                  <a:lnTo>
                    <a:pt x="1043" y="94"/>
                  </a:lnTo>
                  <a:lnTo>
                    <a:pt x="1040" y="90"/>
                  </a:lnTo>
                  <a:lnTo>
                    <a:pt x="1038" y="88"/>
                  </a:lnTo>
                  <a:lnTo>
                    <a:pt x="1036" y="87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3"/>
                  </a:lnTo>
                  <a:lnTo>
                    <a:pt x="1021" y="83"/>
                  </a:lnTo>
                  <a:lnTo>
                    <a:pt x="1016" y="83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8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8" y="98"/>
                  </a:lnTo>
                  <a:lnTo>
                    <a:pt x="995" y="105"/>
                  </a:lnTo>
                  <a:lnTo>
                    <a:pt x="994" y="108"/>
                  </a:lnTo>
                  <a:lnTo>
                    <a:pt x="994" y="112"/>
                  </a:lnTo>
                  <a:lnTo>
                    <a:pt x="1048" y="112"/>
                  </a:lnTo>
                  <a:close/>
                  <a:moveTo>
                    <a:pt x="951" y="125"/>
                  </a:moveTo>
                  <a:lnTo>
                    <a:pt x="952" y="116"/>
                  </a:lnTo>
                  <a:lnTo>
                    <a:pt x="953" y="107"/>
                  </a:lnTo>
                  <a:lnTo>
                    <a:pt x="955" y="98"/>
                  </a:lnTo>
                  <a:lnTo>
                    <a:pt x="958" y="91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1" y="73"/>
                  </a:lnTo>
                  <a:lnTo>
                    <a:pt x="973" y="71"/>
                  </a:lnTo>
                  <a:lnTo>
                    <a:pt x="976" y="69"/>
                  </a:lnTo>
                  <a:lnTo>
                    <a:pt x="981" y="65"/>
                  </a:lnTo>
                  <a:lnTo>
                    <a:pt x="987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5"/>
                  </a:lnTo>
                  <a:lnTo>
                    <a:pt x="1010" y="53"/>
                  </a:lnTo>
                  <a:lnTo>
                    <a:pt x="1016" y="53"/>
                  </a:lnTo>
                  <a:lnTo>
                    <a:pt x="1021" y="53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4" y="56"/>
                  </a:lnTo>
                  <a:lnTo>
                    <a:pt x="1049" y="58"/>
                  </a:lnTo>
                  <a:lnTo>
                    <a:pt x="1054" y="60"/>
                  </a:lnTo>
                  <a:lnTo>
                    <a:pt x="1060" y="64"/>
                  </a:lnTo>
                  <a:lnTo>
                    <a:pt x="1064" y="68"/>
                  </a:lnTo>
                  <a:lnTo>
                    <a:pt x="1069" y="72"/>
                  </a:lnTo>
                  <a:lnTo>
                    <a:pt x="1073" y="78"/>
                  </a:lnTo>
                  <a:lnTo>
                    <a:pt x="1077" y="84"/>
                  </a:lnTo>
                  <a:lnTo>
                    <a:pt x="1080" y="91"/>
                  </a:lnTo>
                  <a:lnTo>
                    <a:pt x="1082" y="100"/>
                  </a:lnTo>
                  <a:lnTo>
                    <a:pt x="1084" y="109"/>
                  </a:lnTo>
                  <a:lnTo>
                    <a:pt x="1085" y="119"/>
                  </a:lnTo>
                  <a:lnTo>
                    <a:pt x="1086" y="130"/>
                  </a:lnTo>
                  <a:lnTo>
                    <a:pt x="1086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8"/>
                  </a:lnTo>
                  <a:lnTo>
                    <a:pt x="997" y="151"/>
                  </a:lnTo>
                  <a:lnTo>
                    <a:pt x="1000" y="157"/>
                  </a:lnTo>
                  <a:lnTo>
                    <a:pt x="1004" y="161"/>
                  </a:lnTo>
                  <a:lnTo>
                    <a:pt x="1008" y="164"/>
                  </a:lnTo>
                  <a:lnTo>
                    <a:pt x="1013" y="167"/>
                  </a:lnTo>
                  <a:lnTo>
                    <a:pt x="1019" y="168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7"/>
                  </a:lnTo>
                  <a:lnTo>
                    <a:pt x="1044" y="165"/>
                  </a:lnTo>
                  <a:lnTo>
                    <a:pt x="1049" y="163"/>
                  </a:lnTo>
                  <a:lnTo>
                    <a:pt x="1054" y="161"/>
                  </a:lnTo>
                  <a:lnTo>
                    <a:pt x="1059" y="158"/>
                  </a:lnTo>
                  <a:lnTo>
                    <a:pt x="1063" y="155"/>
                  </a:lnTo>
                  <a:lnTo>
                    <a:pt x="1065" y="153"/>
                  </a:lnTo>
                  <a:lnTo>
                    <a:pt x="1067" y="152"/>
                  </a:lnTo>
                  <a:lnTo>
                    <a:pt x="1083" y="177"/>
                  </a:lnTo>
                  <a:lnTo>
                    <a:pt x="1077" y="182"/>
                  </a:lnTo>
                  <a:lnTo>
                    <a:pt x="1070" y="186"/>
                  </a:lnTo>
                  <a:lnTo>
                    <a:pt x="1063" y="190"/>
                  </a:lnTo>
                  <a:lnTo>
                    <a:pt x="1056" y="192"/>
                  </a:lnTo>
                  <a:lnTo>
                    <a:pt x="1052" y="194"/>
                  </a:lnTo>
                  <a:lnTo>
                    <a:pt x="1048" y="195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3" y="198"/>
                  </a:lnTo>
                  <a:lnTo>
                    <a:pt x="1016" y="198"/>
                  </a:lnTo>
                  <a:lnTo>
                    <a:pt x="1009" y="197"/>
                  </a:lnTo>
                  <a:lnTo>
                    <a:pt x="1002" y="196"/>
                  </a:lnTo>
                  <a:lnTo>
                    <a:pt x="996" y="194"/>
                  </a:lnTo>
                  <a:lnTo>
                    <a:pt x="990" y="192"/>
                  </a:lnTo>
                  <a:lnTo>
                    <a:pt x="984" y="189"/>
                  </a:lnTo>
                  <a:lnTo>
                    <a:pt x="978" y="186"/>
                  </a:lnTo>
                  <a:lnTo>
                    <a:pt x="973" y="182"/>
                  </a:lnTo>
                  <a:lnTo>
                    <a:pt x="969" y="177"/>
                  </a:lnTo>
                  <a:lnTo>
                    <a:pt x="964" y="172"/>
                  </a:lnTo>
                  <a:lnTo>
                    <a:pt x="961" y="166"/>
                  </a:lnTo>
                  <a:lnTo>
                    <a:pt x="957" y="159"/>
                  </a:lnTo>
                  <a:lnTo>
                    <a:pt x="955" y="152"/>
                  </a:lnTo>
                  <a:lnTo>
                    <a:pt x="953" y="144"/>
                  </a:lnTo>
                  <a:lnTo>
                    <a:pt x="952" y="135"/>
                  </a:lnTo>
                  <a:lnTo>
                    <a:pt x="951" y="125"/>
                  </a:lnTo>
                  <a:close/>
                  <a:moveTo>
                    <a:pt x="1162" y="195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8" y="73"/>
                  </a:lnTo>
                  <a:lnTo>
                    <a:pt x="1212" y="69"/>
                  </a:lnTo>
                  <a:lnTo>
                    <a:pt x="1217" y="65"/>
                  </a:lnTo>
                  <a:lnTo>
                    <a:pt x="1219" y="63"/>
                  </a:lnTo>
                  <a:lnTo>
                    <a:pt x="1222" y="61"/>
                  </a:lnTo>
                  <a:lnTo>
                    <a:pt x="1228" y="57"/>
                  </a:lnTo>
                  <a:lnTo>
                    <a:pt x="1235" y="55"/>
                  </a:lnTo>
                  <a:lnTo>
                    <a:pt x="1242" y="53"/>
                  </a:lnTo>
                  <a:lnTo>
                    <a:pt x="1246" y="53"/>
                  </a:lnTo>
                  <a:lnTo>
                    <a:pt x="1250" y="52"/>
                  </a:lnTo>
                  <a:lnTo>
                    <a:pt x="1258" y="53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6" y="59"/>
                  </a:lnTo>
                  <a:lnTo>
                    <a:pt x="1280" y="63"/>
                  </a:lnTo>
                  <a:lnTo>
                    <a:pt x="1284" y="67"/>
                  </a:lnTo>
                  <a:lnTo>
                    <a:pt x="1286" y="72"/>
                  </a:lnTo>
                  <a:lnTo>
                    <a:pt x="1288" y="77"/>
                  </a:lnTo>
                  <a:lnTo>
                    <a:pt x="1292" y="73"/>
                  </a:lnTo>
                  <a:lnTo>
                    <a:pt x="1296" y="69"/>
                  </a:lnTo>
                  <a:lnTo>
                    <a:pt x="1301" y="65"/>
                  </a:lnTo>
                  <a:lnTo>
                    <a:pt x="1303" y="63"/>
                  </a:lnTo>
                  <a:lnTo>
                    <a:pt x="1306" y="61"/>
                  </a:lnTo>
                  <a:lnTo>
                    <a:pt x="1312" y="58"/>
                  </a:lnTo>
                  <a:lnTo>
                    <a:pt x="1319" y="55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3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3" y="56"/>
                  </a:lnTo>
                  <a:lnTo>
                    <a:pt x="1356" y="57"/>
                  </a:lnTo>
                  <a:lnTo>
                    <a:pt x="1360" y="59"/>
                  </a:lnTo>
                  <a:lnTo>
                    <a:pt x="1365" y="64"/>
                  </a:lnTo>
                  <a:lnTo>
                    <a:pt x="1368" y="67"/>
                  </a:lnTo>
                  <a:lnTo>
                    <a:pt x="1370" y="71"/>
                  </a:lnTo>
                  <a:lnTo>
                    <a:pt x="1371" y="74"/>
                  </a:lnTo>
                  <a:lnTo>
                    <a:pt x="1373" y="78"/>
                  </a:lnTo>
                  <a:lnTo>
                    <a:pt x="1374" y="82"/>
                  </a:lnTo>
                  <a:lnTo>
                    <a:pt x="1374" y="86"/>
                  </a:lnTo>
                  <a:lnTo>
                    <a:pt x="1375" y="91"/>
                  </a:lnTo>
                  <a:lnTo>
                    <a:pt x="1375" y="95"/>
                  </a:lnTo>
                  <a:lnTo>
                    <a:pt x="1375" y="195"/>
                  </a:lnTo>
                  <a:lnTo>
                    <a:pt x="1333" y="195"/>
                  </a:lnTo>
                  <a:lnTo>
                    <a:pt x="1333" y="106"/>
                  </a:lnTo>
                  <a:lnTo>
                    <a:pt x="1333" y="102"/>
                  </a:lnTo>
                  <a:lnTo>
                    <a:pt x="1332" y="98"/>
                  </a:lnTo>
                  <a:lnTo>
                    <a:pt x="1331" y="95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90"/>
                  </a:lnTo>
                  <a:lnTo>
                    <a:pt x="1325" y="89"/>
                  </a:lnTo>
                  <a:lnTo>
                    <a:pt x="1322" y="88"/>
                  </a:lnTo>
                  <a:lnTo>
                    <a:pt x="1318" y="87"/>
                  </a:lnTo>
                  <a:lnTo>
                    <a:pt x="1314" y="88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6"/>
                  </a:lnTo>
                  <a:lnTo>
                    <a:pt x="1290" y="101"/>
                  </a:lnTo>
                  <a:lnTo>
                    <a:pt x="1290" y="195"/>
                  </a:lnTo>
                  <a:lnTo>
                    <a:pt x="1248" y="195"/>
                  </a:lnTo>
                  <a:lnTo>
                    <a:pt x="1248" y="106"/>
                  </a:lnTo>
                  <a:lnTo>
                    <a:pt x="1247" y="102"/>
                  </a:lnTo>
                  <a:lnTo>
                    <a:pt x="1247" y="98"/>
                  </a:lnTo>
                  <a:lnTo>
                    <a:pt x="1246" y="95"/>
                  </a:lnTo>
                  <a:lnTo>
                    <a:pt x="1245" y="93"/>
                  </a:lnTo>
                  <a:lnTo>
                    <a:pt x="1245" y="92"/>
                  </a:lnTo>
                  <a:lnTo>
                    <a:pt x="1243" y="90"/>
                  </a:lnTo>
                  <a:lnTo>
                    <a:pt x="1240" y="89"/>
                  </a:lnTo>
                  <a:lnTo>
                    <a:pt x="1237" y="88"/>
                  </a:lnTo>
                  <a:lnTo>
                    <a:pt x="1232" y="87"/>
                  </a:lnTo>
                  <a:lnTo>
                    <a:pt x="1229" y="88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6"/>
                  </a:lnTo>
                  <a:lnTo>
                    <a:pt x="1204" y="101"/>
                  </a:lnTo>
                  <a:lnTo>
                    <a:pt x="1204" y="195"/>
                  </a:lnTo>
                  <a:lnTo>
                    <a:pt x="1162" y="195"/>
                  </a:lnTo>
                  <a:close/>
                  <a:moveTo>
                    <a:pt x="1484" y="126"/>
                  </a:moveTo>
                  <a:lnTo>
                    <a:pt x="1484" y="117"/>
                  </a:lnTo>
                  <a:lnTo>
                    <a:pt x="1483" y="109"/>
                  </a:lnTo>
                  <a:lnTo>
                    <a:pt x="1480" y="102"/>
                  </a:lnTo>
                  <a:lnTo>
                    <a:pt x="1479" y="99"/>
                  </a:lnTo>
                  <a:lnTo>
                    <a:pt x="1477" y="96"/>
                  </a:lnTo>
                  <a:lnTo>
                    <a:pt x="1476" y="93"/>
                  </a:lnTo>
                  <a:lnTo>
                    <a:pt x="1474" y="91"/>
                  </a:lnTo>
                  <a:lnTo>
                    <a:pt x="1468" y="87"/>
                  </a:lnTo>
                  <a:lnTo>
                    <a:pt x="1466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5"/>
                  </a:lnTo>
                  <a:lnTo>
                    <a:pt x="1430" y="101"/>
                  </a:lnTo>
                  <a:lnTo>
                    <a:pt x="1429" y="105"/>
                  </a:lnTo>
                  <a:lnTo>
                    <a:pt x="1428" y="108"/>
                  </a:lnTo>
                  <a:lnTo>
                    <a:pt x="1426" y="116"/>
                  </a:lnTo>
                  <a:lnTo>
                    <a:pt x="1426" y="126"/>
                  </a:lnTo>
                  <a:lnTo>
                    <a:pt x="1426" y="130"/>
                  </a:lnTo>
                  <a:lnTo>
                    <a:pt x="1426" y="134"/>
                  </a:lnTo>
                  <a:lnTo>
                    <a:pt x="1427" y="142"/>
                  </a:lnTo>
                  <a:lnTo>
                    <a:pt x="1429" y="149"/>
                  </a:lnTo>
                  <a:lnTo>
                    <a:pt x="1431" y="153"/>
                  </a:lnTo>
                  <a:lnTo>
                    <a:pt x="1432" y="156"/>
                  </a:lnTo>
                  <a:lnTo>
                    <a:pt x="1434" y="158"/>
                  </a:lnTo>
                  <a:lnTo>
                    <a:pt x="1436" y="161"/>
                  </a:lnTo>
                  <a:lnTo>
                    <a:pt x="1441" y="165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8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7"/>
                  </a:lnTo>
                  <a:lnTo>
                    <a:pt x="1482" y="143"/>
                  </a:lnTo>
                  <a:lnTo>
                    <a:pt x="1484" y="135"/>
                  </a:lnTo>
                  <a:lnTo>
                    <a:pt x="1484" y="126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1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3"/>
                  </a:lnTo>
                  <a:lnTo>
                    <a:pt x="1404" y="71"/>
                  </a:lnTo>
                  <a:lnTo>
                    <a:pt x="1407" y="68"/>
                  </a:lnTo>
                  <a:lnTo>
                    <a:pt x="1412" y="64"/>
                  </a:lnTo>
                  <a:lnTo>
                    <a:pt x="1418" y="61"/>
                  </a:lnTo>
                  <a:lnTo>
                    <a:pt x="1423" y="58"/>
                  </a:lnTo>
                  <a:lnTo>
                    <a:pt x="1430" y="56"/>
                  </a:lnTo>
                  <a:lnTo>
                    <a:pt x="1436" y="55"/>
                  </a:lnTo>
                  <a:lnTo>
                    <a:pt x="1442" y="53"/>
                  </a:lnTo>
                  <a:lnTo>
                    <a:pt x="1449" y="53"/>
                  </a:lnTo>
                  <a:lnTo>
                    <a:pt x="1455" y="53"/>
                  </a:lnTo>
                  <a:lnTo>
                    <a:pt x="1461" y="53"/>
                  </a:lnTo>
                  <a:lnTo>
                    <a:pt x="1468" y="53"/>
                  </a:lnTo>
                  <a:lnTo>
                    <a:pt x="1474" y="55"/>
                  </a:lnTo>
                  <a:lnTo>
                    <a:pt x="1480" y="56"/>
                  </a:lnTo>
                  <a:lnTo>
                    <a:pt x="1487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3"/>
                  </a:lnTo>
                  <a:lnTo>
                    <a:pt x="1513" y="78"/>
                  </a:lnTo>
                  <a:lnTo>
                    <a:pt x="1517" y="84"/>
                  </a:lnTo>
                  <a:lnTo>
                    <a:pt x="1520" y="91"/>
                  </a:lnTo>
                  <a:lnTo>
                    <a:pt x="1523" y="98"/>
                  </a:lnTo>
                  <a:lnTo>
                    <a:pt x="1525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5"/>
                  </a:lnTo>
                  <a:lnTo>
                    <a:pt x="1525" y="144"/>
                  </a:lnTo>
                  <a:lnTo>
                    <a:pt x="1523" y="152"/>
                  </a:lnTo>
                  <a:lnTo>
                    <a:pt x="1520" y="159"/>
                  </a:lnTo>
                  <a:lnTo>
                    <a:pt x="1517" y="166"/>
                  </a:lnTo>
                  <a:lnTo>
                    <a:pt x="1513" y="172"/>
                  </a:lnTo>
                  <a:lnTo>
                    <a:pt x="1508" y="177"/>
                  </a:lnTo>
                  <a:lnTo>
                    <a:pt x="1506" y="180"/>
                  </a:lnTo>
                  <a:lnTo>
                    <a:pt x="1503" y="182"/>
                  </a:lnTo>
                  <a:lnTo>
                    <a:pt x="1498" y="186"/>
                  </a:lnTo>
                  <a:lnTo>
                    <a:pt x="1492" y="189"/>
                  </a:lnTo>
                  <a:lnTo>
                    <a:pt x="1487" y="192"/>
                  </a:lnTo>
                  <a:lnTo>
                    <a:pt x="1480" y="194"/>
                  </a:lnTo>
                  <a:lnTo>
                    <a:pt x="1474" y="196"/>
                  </a:lnTo>
                  <a:lnTo>
                    <a:pt x="1468" y="197"/>
                  </a:lnTo>
                  <a:lnTo>
                    <a:pt x="1461" y="198"/>
                  </a:lnTo>
                  <a:lnTo>
                    <a:pt x="1455" y="198"/>
                  </a:lnTo>
                  <a:lnTo>
                    <a:pt x="1449" y="198"/>
                  </a:lnTo>
                  <a:lnTo>
                    <a:pt x="1442" y="197"/>
                  </a:lnTo>
                  <a:lnTo>
                    <a:pt x="1436" y="196"/>
                  </a:lnTo>
                  <a:lnTo>
                    <a:pt x="1430" y="194"/>
                  </a:lnTo>
                  <a:lnTo>
                    <a:pt x="1424" y="192"/>
                  </a:lnTo>
                  <a:lnTo>
                    <a:pt x="1418" y="189"/>
                  </a:lnTo>
                  <a:lnTo>
                    <a:pt x="1412" y="186"/>
                  </a:lnTo>
                  <a:lnTo>
                    <a:pt x="1407" y="182"/>
                  </a:lnTo>
                  <a:lnTo>
                    <a:pt x="1402" y="177"/>
                  </a:lnTo>
                  <a:lnTo>
                    <a:pt x="1397" y="172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2"/>
                  </a:lnTo>
                  <a:lnTo>
                    <a:pt x="1385" y="144"/>
                  </a:lnTo>
                  <a:lnTo>
                    <a:pt x="1384" y="135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3"/>
                  </a:lnTo>
                  <a:lnTo>
                    <a:pt x="1556" y="157"/>
                  </a:lnTo>
                  <a:lnTo>
                    <a:pt x="1562" y="160"/>
                  </a:lnTo>
                  <a:lnTo>
                    <a:pt x="1565" y="162"/>
                  </a:lnTo>
                  <a:lnTo>
                    <a:pt x="1568" y="163"/>
                  </a:lnTo>
                  <a:lnTo>
                    <a:pt x="1574" y="166"/>
                  </a:lnTo>
                  <a:lnTo>
                    <a:pt x="1580" y="168"/>
                  </a:lnTo>
                  <a:lnTo>
                    <a:pt x="1587" y="170"/>
                  </a:lnTo>
                  <a:lnTo>
                    <a:pt x="1593" y="170"/>
                  </a:lnTo>
                  <a:lnTo>
                    <a:pt x="1600" y="171"/>
                  </a:lnTo>
                  <a:lnTo>
                    <a:pt x="1605" y="171"/>
                  </a:lnTo>
                  <a:lnTo>
                    <a:pt x="1609" y="170"/>
                  </a:lnTo>
                  <a:lnTo>
                    <a:pt x="1613" y="169"/>
                  </a:lnTo>
                  <a:lnTo>
                    <a:pt x="1616" y="167"/>
                  </a:lnTo>
                  <a:lnTo>
                    <a:pt x="1618" y="166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4"/>
                  </a:lnTo>
                  <a:lnTo>
                    <a:pt x="1621" y="151"/>
                  </a:lnTo>
                  <a:lnTo>
                    <a:pt x="1620" y="150"/>
                  </a:lnTo>
                  <a:lnTo>
                    <a:pt x="1619" y="149"/>
                  </a:lnTo>
                  <a:lnTo>
                    <a:pt x="1616" y="146"/>
                  </a:lnTo>
                  <a:lnTo>
                    <a:pt x="1612" y="145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9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7"/>
                  </a:lnTo>
                  <a:lnTo>
                    <a:pt x="1551" y="124"/>
                  </a:lnTo>
                  <a:lnTo>
                    <a:pt x="1548" y="120"/>
                  </a:lnTo>
                  <a:lnTo>
                    <a:pt x="1546" y="117"/>
                  </a:lnTo>
                  <a:lnTo>
                    <a:pt x="1544" y="112"/>
                  </a:lnTo>
                  <a:lnTo>
                    <a:pt x="1542" y="108"/>
                  </a:lnTo>
                  <a:lnTo>
                    <a:pt x="1541" y="103"/>
                  </a:lnTo>
                  <a:lnTo>
                    <a:pt x="1541" y="97"/>
                  </a:lnTo>
                  <a:lnTo>
                    <a:pt x="1541" y="92"/>
                  </a:lnTo>
                  <a:lnTo>
                    <a:pt x="1542" y="87"/>
                  </a:lnTo>
                  <a:lnTo>
                    <a:pt x="1543" y="82"/>
                  </a:lnTo>
                  <a:lnTo>
                    <a:pt x="1545" y="78"/>
                  </a:lnTo>
                  <a:lnTo>
                    <a:pt x="1547" y="74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4" y="55"/>
                  </a:lnTo>
                  <a:lnTo>
                    <a:pt x="1579" y="54"/>
                  </a:lnTo>
                  <a:lnTo>
                    <a:pt x="1584" y="53"/>
                  </a:lnTo>
                  <a:lnTo>
                    <a:pt x="1589" y="53"/>
                  </a:lnTo>
                  <a:lnTo>
                    <a:pt x="1595" y="52"/>
                  </a:lnTo>
                  <a:lnTo>
                    <a:pt x="1605" y="53"/>
                  </a:lnTo>
                  <a:lnTo>
                    <a:pt x="1615" y="54"/>
                  </a:lnTo>
                  <a:lnTo>
                    <a:pt x="1623" y="55"/>
                  </a:lnTo>
                  <a:lnTo>
                    <a:pt x="1631" y="58"/>
                  </a:lnTo>
                  <a:lnTo>
                    <a:pt x="1638" y="61"/>
                  </a:lnTo>
                  <a:lnTo>
                    <a:pt x="1644" y="64"/>
                  </a:lnTo>
                  <a:lnTo>
                    <a:pt x="1650" y="68"/>
                  </a:lnTo>
                  <a:lnTo>
                    <a:pt x="1656" y="72"/>
                  </a:lnTo>
                  <a:lnTo>
                    <a:pt x="1640" y="96"/>
                  </a:lnTo>
                  <a:lnTo>
                    <a:pt x="1635" y="93"/>
                  </a:lnTo>
                  <a:lnTo>
                    <a:pt x="1629" y="89"/>
                  </a:lnTo>
                  <a:lnTo>
                    <a:pt x="1624" y="87"/>
                  </a:lnTo>
                  <a:lnTo>
                    <a:pt x="1619" y="85"/>
                  </a:lnTo>
                  <a:lnTo>
                    <a:pt x="1609" y="82"/>
                  </a:lnTo>
                  <a:lnTo>
                    <a:pt x="1604" y="81"/>
                  </a:lnTo>
                  <a:lnTo>
                    <a:pt x="1599" y="81"/>
                  </a:lnTo>
                  <a:lnTo>
                    <a:pt x="1595" y="81"/>
                  </a:lnTo>
                  <a:lnTo>
                    <a:pt x="1591" y="82"/>
                  </a:lnTo>
                  <a:lnTo>
                    <a:pt x="1588" y="83"/>
                  </a:lnTo>
                  <a:lnTo>
                    <a:pt x="1585" y="84"/>
                  </a:lnTo>
                  <a:lnTo>
                    <a:pt x="1583" y="86"/>
                  </a:lnTo>
                  <a:lnTo>
                    <a:pt x="1581" y="88"/>
                  </a:lnTo>
                  <a:lnTo>
                    <a:pt x="1580" y="90"/>
                  </a:lnTo>
                  <a:lnTo>
                    <a:pt x="1580" y="93"/>
                  </a:lnTo>
                  <a:lnTo>
                    <a:pt x="1580" y="96"/>
                  </a:lnTo>
                  <a:lnTo>
                    <a:pt x="1581" y="98"/>
                  </a:lnTo>
                  <a:lnTo>
                    <a:pt x="1583" y="101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4" y="105"/>
                  </a:lnTo>
                  <a:lnTo>
                    <a:pt x="1605" y="108"/>
                  </a:lnTo>
                  <a:lnTo>
                    <a:pt x="1615" y="110"/>
                  </a:lnTo>
                  <a:lnTo>
                    <a:pt x="1625" y="112"/>
                  </a:lnTo>
                  <a:lnTo>
                    <a:pt x="1630" y="114"/>
                  </a:lnTo>
                  <a:lnTo>
                    <a:pt x="1635" y="115"/>
                  </a:lnTo>
                  <a:lnTo>
                    <a:pt x="1639" y="117"/>
                  </a:lnTo>
                  <a:lnTo>
                    <a:pt x="1643" y="119"/>
                  </a:lnTo>
                  <a:lnTo>
                    <a:pt x="1647" y="122"/>
                  </a:lnTo>
                  <a:lnTo>
                    <a:pt x="1651" y="124"/>
                  </a:lnTo>
                  <a:lnTo>
                    <a:pt x="1654" y="128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40"/>
                  </a:lnTo>
                  <a:lnTo>
                    <a:pt x="1661" y="145"/>
                  </a:lnTo>
                  <a:lnTo>
                    <a:pt x="1661" y="151"/>
                  </a:lnTo>
                  <a:lnTo>
                    <a:pt x="1661" y="157"/>
                  </a:lnTo>
                  <a:lnTo>
                    <a:pt x="1660" y="162"/>
                  </a:lnTo>
                  <a:lnTo>
                    <a:pt x="1658" y="168"/>
                  </a:lnTo>
                  <a:lnTo>
                    <a:pt x="1656" y="172"/>
                  </a:lnTo>
                  <a:lnTo>
                    <a:pt x="1654" y="177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4"/>
                  </a:lnTo>
                  <a:lnTo>
                    <a:pt x="1643" y="187"/>
                  </a:lnTo>
                  <a:lnTo>
                    <a:pt x="1638" y="189"/>
                  </a:lnTo>
                  <a:lnTo>
                    <a:pt x="1633" y="192"/>
                  </a:lnTo>
                  <a:lnTo>
                    <a:pt x="1628" y="194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8"/>
                  </a:lnTo>
                  <a:lnTo>
                    <a:pt x="1600" y="198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2"/>
                  </a:lnTo>
                  <a:lnTo>
                    <a:pt x="1553" y="188"/>
                  </a:lnTo>
                  <a:lnTo>
                    <a:pt x="1547" y="185"/>
                  </a:lnTo>
                  <a:lnTo>
                    <a:pt x="1540" y="181"/>
                  </a:lnTo>
                  <a:lnTo>
                    <a:pt x="1535" y="176"/>
                  </a:lnTo>
                  <a:close/>
                  <a:moveTo>
                    <a:pt x="1690" y="156"/>
                  </a:moveTo>
                  <a:lnTo>
                    <a:pt x="1690" y="86"/>
                  </a:lnTo>
                  <a:lnTo>
                    <a:pt x="1667" y="86"/>
                  </a:lnTo>
                  <a:lnTo>
                    <a:pt x="1667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8" y="55"/>
                  </a:lnTo>
                  <a:lnTo>
                    <a:pt x="1768" y="86"/>
                  </a:lnTo>
                  <a:lnTo>
                    <a:pt x="1732" y="86"/>
                  </a:lnTo>
                  <a:lnTo>
                    <a:pt x="1732" y="146"/>
                  </a:lnTo>
                  <a:lnTo>
                    <a:pt x="1732" y="152"/>
                  </a:lnTo>
                  <a:lnTo>
                    <a:pt x="1732" y="154"/>
                  </a:lnTo>
                  <a:lnTo>
                    <a:pt x="1733" y="156"/>
                  </a:lnTo>
                  <a:lnTo>
                    <a:pt x="1734" y="159"/>
                  </a:lnTo>
                  <a:lnTo>
                    <a:pt x="1736" y="162"/>
                  </a:lnTo>
                  <a:lnTo>
                    <a:pt x="1738" y="164"/>
                  </a:lnTo>
                  <a:lnTo>
                    <a:pt x="1742" y="165"/>
                  </a:lnTo>
                  <a:lnTo>
                    <a:pt x="1746" y="166"/>
                  </a:lnTo>
                  <a:lnTo>
                    <a:pt x="1751" y="166"/>
                  </a:lnTo>
                  <a:lnTo>
                    <a:pt x="1759" y="166"/>
                  </a:lnTo>
                  <a:lnTo>
                    <a:pt x="1765" y="165"/>
                  </a:lnTo>
                  <a:lnTo>
                    <a:pt x="1765" y="195"/>
                  </a:lnTo>
                  <a:lnTo>
                    <a:pt x="1761" y="195"/>
                  </a:lnTo>
                  <a:lnTo>
                    <a:pt x="1753" y="196"/>
                  </a:lnTo>
                  <a:lnTo>
                    <a:pt x="1737" y="197"/>
                  </a:lnTo>
                  <a:lnTo>
                    <a:pt x="1730" y="197"/>
                  </a:lnTo>
                  <a:lnTo>
                    <a:pt x="1723" y="196"/>
                  </a:lnTo>
                  <a:lnTo>
                    <a:pt x="1712" y="194"/>
                  </a:lnTo>
                  <a:lnTo>
                    <a:pt x="1708" y="192"/>
                  </a:lnTo>
                  <a:lnTo>
                    <a:pt x="1704" y="191"/>
                  </a:lnTo>
                  <a:lnTo>
                    <a:pt x="1701" y="188"/>
                  </a:lnTo>
                  <a:lnTo>
                    <a:pt x="1698" y="186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3" y="177"/>
                  </a:lnTo>
                  <a:lnTo>
                    <a:pt x="1691" y="173"/>
                  </a:lnTo>
                  <a:lnTo>
                    <a:pt x="1690" y="165"/>
                  </a:lnTo>
                  <a:lnTo>
                    <a:pt x="1690" y="156"/>
                  </a:lnTo>
                  <a:close/>
                  <a:moveTo>
                    <a:pt x="1930" y="126"/>
                  </a:moveTo>
                  <a:lnTo>
                    <a:pt x="1930" y="117"/>
                  </a:lnTo>
                  <a:lnTo>
                    <a:pt x="1929" y="109"/>
                  </a:lnTo>
                  <a:lnTo>
                    <a:pt x="1926" y="102"/>
                  </a:lnTo>
                  <a:lnTo>
                    <a:pt x="1925" y="99"/>
                  </a:lnTo>
                  <a:lnTo>
                    <a:pt x="1923" y="96"/>
                  </a:lnTo>
                  <a:lnTo>
                    <a:pt x="1922" y="93"/>
                  </a:lnTo>
                  <a:lnTo>
                    <a:pt x="1919" y="91"/>
                  </a:lnTo>
                  <a:lnTo>
                    <a:pt x="1914" y="87"/>
                  </a:lnTo>
                  <a:lnTo>
                    <a:pt x="1912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5"/>
                  </a:lnTo>
                  <a:lnTo>
                    <a:pt x="1876" y="101"/>
                  </a:lnTo>
                  <a:lnTo>
                    <a:pt x="1874" y="105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6"/>
                  </a:lnTo>
                  <a:lnTo>
                    <a:pt x="1872" y="130"/>
                  </a:lnTo>
                  <a:lnTo>
                    <a:pt x="1872" y="134"/>
                  </a:lnTo>
                  <a:lnTo>
                    <a:pt x="1873" y="142"/>
                  </a:lnTo>
                  <a:lnTo>
                    <a:pt x="1875" y="149"/>
                  </a:lnTo>
                  <a:lnTo>
                    <a:pt x="1877" y="153"/>
                  </a:lnTo>
                  <a:lnTo>
                    <a:pt x="1878" y="156"/>
                  </a:lnTo>
                  <a:lnTo>
                    <a:pt x="1880" y="158"/>
                  </a:lnTo>
                  <a:lnTo>
                    <a:pt x="1882" y="161"/>
                  </a:lnTo>
                  <a:lnTo>
                    <a:pt x="1887" y="165"/>
                  </a:lnTo>
                  <a:lnTo>
                    <a:pt x="1890" y="166"/>
                  </a:lnTo>
                  <a:lnTo>
                    <a:pt x="1894" y="167"/>
                  </a:lnTo>
                  <a:lnTo>
                    <a:pt x="1897" y="168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7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7"/>
                  </a:lnTo>
                  <a:lnTo>
                    <a:pt x="1928" y="143"/>
                  </a:lnTo>
                  <a:lnTo>
                    <a:pt x="1930" y="135"/>
                  </a:lnTo>
                  <a:lnTo>
                    <a:pt x="1930" y="126"/>
                  </a:lnTo>
                  <a:close/>
                  <a:moveTo>
                    <a:pt x="1830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1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3"/>
                  </a:lnTo>
                  <a:lnTo>
                    <a:pt x="1850" y="71"/>
                  </a:lnTo>
                  <a:lnTo>
                    <a:pt x="1853" y="68"/>
                  </a:lnTo>
                  <a:lnTo>
                    <a:pt x="1858" y="64"/>
                  </a:lnTo>
                  <a:lnTo>
                    <a:pt x="1864" y="61"/>
                  </a:lnTo>
                  <a:lnTo>
                    <a:pt x="1869" y="58"/>
                  </a:lnTo>
                  <a:lnTo>
                    <a:pt x="1876" y="56"/>
                  </a:lnTo>
                  <a:lnTo>
                    <a:pt x="1882" y="55"/>
                  </a:lnTo>
                  <a:lnTo>
                    <a:pt x="1888" y="53"/>
                  </a:lnTo>
                  <a:lnTo>
                    <a:pt x="1895" y="53"/>
                  </a:lnTo>
                  <a:lnTo>
                    <a:pt x="1901" y="53"/>
                  </a:lnTo>
                  <a:lnTo>
                    <a:pt x="1907" y="53"/>
                  </a:lnTo>
                  <a:lnTo>
                    <a:pt x="1914" y="53"/>
                  </a:lnTo>
                  <a:lnTo>
                    <a:pt x="1920" y="55"/>
                  </a:lnTo>
                  <a:lnTo>
                    <a:pt x="1926" y="56"/>
                  </a:lnTo>
                  <a:lnTo>
                    <a:pt x="1933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3"/>
                  </a:lnTo>
                  <a:lnTo>
                    <a:pt x="1959" y="78"/>
                  </a:lnTo>
                  <a:lnTo>
                    <a:pt x="1963" y="84"/>
                  </a:lnTo>
                  <a:lnTo>
                    <a:pt x="1966" y="91"/>
                  </a:lnTo>
                  <a:lnTo>
                    <a:pt x="1969" y="98"/>
                  </a:lnTo>
                  <a:lnTo>
                    <a:pt x="1971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5"/>
                  </a:lnTo>
                  <a:lnTo>
                    <a:pt x="1971" y="144"/>
                  </a:lnTo>
                  <a:lnTo>
                    <a:pt x="1969" y="152"/>
                  </a:lnTo>
                  <a:lnTo>
                    <a:pt x="1966" y="159"/>
                  </a:lnTo>
                  <a:lnTo>
                    <a:pt x="1963" y="166"/>
                  </a:lnTo>
                  <a:lnTo>
                    <a:pt x="1959" y="172"/>
                  </a:lnTo>
                  <a:lnTo>
                    <a:pt x="1954" y="177"/>
                  </a:lnTo>
                  <a:lnTo>
                    <a:pt x="1952" y="180"/>
                  </a:lnTo>
                  <a:lnTo>
                    <a:pt x="1949" y="182"/>
                  </a:lnTo>
                  <a:lnTo>
                    <a:pt x="1944" y="186"/>
                  </a:lnTo>
                  <a:lnTo>
                    <a:pt x="1938" y="189"/>
                  </a:lnTo>
                  <a:lnTo>
                    <a:pt x="1933" y="192"/>
                  </a:lnTo>
                  <a:lnTo>
                    <a:pt x="1926" y="194"/>
                  </a:lnTo>
                  <a:lnTo>
                    <a:pt x="1920" y="196"/>
                  </a:lnTo>
                  <a:lnTo>
                    <a:pt x="1914" y="197"/>
                  </a:lnTo>
                  <a:lnTo>
                    <a:pt x="1907" y="198"/>
                  </a:lnTo>
                  <a:lnTo>
                    <a:pt x="1901" y="198"/>
                  </a:lnTo>
                  <a:lnTo>
                    <a:pt x="1895" y="198"/>
                  </a:lnTo>
                  <a:lnTo>
                    <a:pt x="1888" y="197"/>
                  </a:lnTo>
                  <a:lnTo>
                    <a:pt x="1882" y="196"/>
                  </a:lnTo>
                  <a:lnTo>
                    <a:pt x="1876" y="194"/>
                  </a:lnTo>
                  <a:lnTo>
                    <a:pt x="1870" y="192"/>
                  </a:lnTo>
                  <a:lnTo>
                    <a:pt x="1864" y="189"/>
                  </a:lnTo>
                  <a:lnTo>
                    <a:pt x="1858" y="186"/>
                  </a:lnTo>
                  <a:lnTo>
                    <a:pt x="1853" y="182"/>
                  </a:lnTo>
                  <a:lnTo>
                    <a:pt x="1848" y="177"/>
                  </a:lnTo>
                  <a:lnTo>
                    <a:pt x="1843" y="172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2"/>
                  </a:lnTo>
                  <a:lnTo>
                    <a:pt x="1831" y="144"/>
                  </a:lnTo>
                  <a:lnTo>
                    <a:pt x="1830" y="135"/>
                  </a:lnTo>
                  <a:lnTo>
                    <a:pt x="1830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205288" y="3168650"/>
              <a:ext cx="2398713" cy="312738"/>
            </a:xfrm>
            <a:custGeom>
              <a:avLst/>
              <a:gdLst>
                <a:gd name="T0" fmla="*/ 1414 w 1511"/>
                <a:gd name="T1" fmla="*/ 102 h 197"/>
                <a:gd name="T2" fmla="*/ 1437 w 1511"/>
                <a:gd name="T3" fmla="*/ 164 h 197"/>
                <a:gd name="T4" fmla="*/ 1374 w 1511"/>
                <a:gd name="T5" fmla="*/ 87 h 197"/>
                <a:gd name="T6" fmla="*/ 1441 w 1511"/>
                <a:gd name="T7" fmla="*/ 54 h 197"/>
                <a:gd name="T8" fmla="*/ 1466 w 1511"/>
                <a:gd name="T9" fmla="*/ 190 h 197"/>
                <a:gd name="T10" fmla="*/ 1405 w 1511"/>
                <a:gd name="T11" fmla="*/ 194 h 197"/>
                <a:gd name="T12" fmla="*/ 0 w 1511"/>
                <a:gd name="T13" fmla="*/ 194 h 197"/>
                <a:gd name="T14" fmla="*/ 50 w 1511"/>
                <a:gd name="T15" fmla="*/ 105 h 197"/>
                <a:gd name="T16" fmla="*/ 295 w 1511"/>
                <a:gd name="T17" fmla="*/ 83 h 197"/>
                <a:gd name="T18" fmla="*/ 213 w 1511"/>
                <a:gd name="T19" fmla="*/ 124 h 197"/>
                <a:gd name="T20" fmla="*/ 267 w 1511"/>
                <a:gd name="T21" fmla="*/ 54 h 197"/>
                <a:gd name="T22" fmla="*/ 343 w 1511"/>
                <a:gd name="T23" fmla="*/ 90 h 197"/>
                <a:gd name="T24" fmla="*/ 282 w 1511"/>
                <a:gd name="T25" fmla="*/ 167 h 197"/>
                <a:gd name="T26" fmla="*/ 326 w 1511"/>
                <a:gd name="T27" fmla="*/ 189 h 197"/>
                <a:gd name="T28" fmla="*/ 236 w 1511"/>
                <a:gd name="T29" fmla="*/ 181 h 197"/>
                <a:gd name="T30" fmla="*/ 374 w 1511"/>
                <a:gd name="T31" fmla="*/ 6 h 197"/>
                <a:gd name="T32" fmla="*/ 431 w 1511"/>
                <a:gd name="T33" fmla="*/ 165 h 197"/>
                <a:gd name="T34" fmla="*/ 383 w 1511"/>
                <a:gd name="T35" fmla="*/ 185 h 197"/>
                <a:gd name="T36" fmla="*/ 505 w 1511"/>
                <a:gd name="T37" fmla="*/ 167 h 197"/>
                <a:gd name="T38" fmla="*/ 544 w 1511"/>
                <a:gd name="T39" fmla="*/ 149 h 197"/>
                <a:gd name="T40" fmla="*/ 468 w 1511"/>
                <a:gd name="T41" fmla="*/ 111 h 197"/>
                <a:gd name="T42" fmla="*/ 493 w 1511"/>
                <a:gd name="T43" fmla="*/ 56 h 197"/>
                <a:gd name="T44" fmla="*/ 564 w 1511"/>
                <a:gd name="T45" fmla="*/ 95 h 197"/>
                <a:gd name="T46" fmla="*/ 505 w 1511"/>
                <a:gd name="T47" fmla="*/ 89 h 197"/>
                <a:gd name="T48" fmla="*/ 568 w 1511"/>
                <a:gd name="T49" fmla="*/ 118 h 197"/>
                <a:gd name="T50" fmla="*/ 576 w 1511"/>
                <a:gd name="T51" fmla="*/ 177 h 197"/>
                <a:gd name="T52" fmla="*/ 494 w 1511"/>
                <a:gd name="T53" fmla="*/ 193 h 197"/>
                <a:gd name="T54" fmla="*/ 662 w 1511"/>
                <a:gd name="T55" fmla="*/ 130 h 197"/>
                <a:gd name="T56" fmla="*/ 651 w 1511"/>
                <a:gd name="T57" fmla="*/ 164 h 197"/>
                <a:gd name="T58" fmla="*/ 603 w 1511"/>
                <a:gd name="T59" fmla="*/ 132 h 197"/>
                <a:gd name="T60" fmla="*/ 681 w 1511"/>
                <a:gd name="T61" fmla="*/ 90 h 197"/>
                <a:gd name="T62" fmla="*/ 601 w 1511"/>
                <a:gd name="T63" fmla="*/ 76 h 197"/>
                <a:gd name="T64" fmla="*/ 700 w 1511"/>
                <a:gd name="T65" fmla="*/ 57 h 197"/>
                <a:gd name="T66" fmla="*/ 725 w 1511"/>
                <a:gd name="T67" fmla="*/ 176 h 197"/>
                <a:gd name="T68" fmla="*/ 656 w 1511"/>
                <a:gd name="T69" fmla="*/ 193 h 197"/>
                <a:gd name="T70" fmla="*/ 597 w 1511"/>
                <a:gd name="T71" fmla="*/ 171 h 197"/>
                <a:gd name="T72" fmla="*/ 913 w 1511"/>
                <a:gd name="T73" fmla="*/ 2 h 197"/>
                <a:gd name="T74" fmla="*/ 955 w 1511"/>
                <a:gd name="T75" fmla="*/ 58 h 197"/>
                <a:gd name="T76" fmla="*/ 932 w 1511"/>
                <a:gd name="T77" fmla="*/ 96 h 197"/>
                <a:gd name="T78" fmla="*/ 955 w 1511"/>
                <a:gd name="T79" fmla="*/ 165 h 197"/>
                <a:gd name="T80" fmla="*/ 890 w 1511"/>
                <a:gd name="T81" fmla="*/ 80 h 197"/>
                <a:gd name="T82" fmla="*/ 903 w 1511"/>
                <a:gd name="T83" fmla="*/ 37 h 197"/>
                <a:gd name="T84" fmla="*/ 915 w 1511"/>
                <a:gd name="T85" fmla="*/ 151 h 197"/>
                <a:gd name="T86" fmla="*/ 851 w 1511"/>
                <a:gd name="T87" fmla="*/ 110 h 197"/>
                <a:gd name="T88" fmla="*/ 1012 w 1511"/>
                <a:gd name="T89" fmla="*/ 57 h 197"/>
                <a:gd name="T90" fmla="*/ 1097 w 1511"/>
                <a:gd name="T91" fmla="*/ 72 h 197"/>
                <a:gd name="T92" fmla="*/ 1097 w 1511"/>
                <a:gd name="T93" fmla="*/ 176 h 197"/>
                <a:gd name="T94" fmla="*/ 1018 w 1511"/>
                <a:gd name="T95" fmla="*/ 193 h 197"/>
                <a:gd name="T96" fmla="*/ 1073 w 1511"/>
                <a:gd name="T97" fmla="*/ 116 h 197"/>
                <a:gd name="T98" fmla="*/ 1028 w 1511"/>
                <a:gd name="T99" fmla="*/ 87 h 197"/>
                <a:gd name="T100" fmla="*/ 1021 w 1511"/>
                <a:gd name="T101" fmla="*/ 155 h 197"/>
                <a:gd name="T102" fmla="*/ 1066 w 1511"/>
                <a:gd name="T103" fmla="*/ 155 h 197"/>
                <a:gd name="T104" fmla="*/ 1139 w 1511"/>
                <a:gd name="T105" fmla="*/ 124 h 197"/>
                <a:gd name="T106" fmla="*/ 1204 w 1511"/>
                <a:gd name="T107" fmla="*/ 86 h 197"/>
                <a:gd name="T108" fmla="*/ 1141 w 1511"/>
                <a:gd name="T109" fmla="*/ 67 h 197"/>
                <a:gd name="T110" fmla="*/ 1236 w 1511"/>
                <a:gd name="T111" fmla="*/ 62 h 197"/>
                <a:gd name="T112" fmla="*/ 1254 w 1511"/>
                <a:gd name="T113" fmla="*/ 188 h 197"/>
                <a:gd name="T114" fmla="*/ 1170 w 1511"/>
                <a:gd name="T115" fmla="*/ 196 h 197"/>
                <a:gd name="T116" fmla="*/ 1123 w 1511"/>
                <a:gd name="T117" fmla="*/ 163 h 197"/>
                <a:gd name="T118" fmla="*/ 1165 w 1511"/>
                <a:gd name="T119" fmla="*/ 157 h 197"/>
                <a:gd name="T120" fmla="*/ 1274 w 1511"/>
                <a:gd name="T121" fmla="*/ 194 h 197"/>
                <a:gd name="T122" fmla="*/ 1347 w 1511"/>
                <a:gd name="T123" fmla="*/ 8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1" h="197">
                  <a:moveTo>
                    <a:pt x="1465" y="151"/>
                  </a:moveTo>
                  <a:lnTo>
                    <a:pt x="1465" y="99"/>
                  </a:lnTo>
                  <a:lnTo>
                    <a:pt x="1458" y="93"/>
                  </a:lnTo>
                  <a:lnTo>
                    <a:pt x="1455" y="91"/>
                  </a:lnTo>
                  <a:lnTo>
                    <a:pt x="1451" y="89"/>
                  </a:lnTo>
                  <a:lnTo>
                    <a:pt x="1444" y="87"/>
                  </a:lnTo>
                  <a:lnTo>
                    <a:pt x="1437" y="86"/>
                  </a:lnTo>
                  <a:lnTo>
                    <a:pt x="1431" y="87"/>
                  </a:lnTo>
                  <a:lnTo>
                    <a:pt x="1425" y="89"/>
                  </a:lnTo>
                  <a:lnTo>
                    <a:pt x="1423" y="90"/>
                  </a:lnTo>
                  <a:lnTo>
                    <a:pt x="1421" y="92"/>
                  </a:lnTo>
                  <a:lnTo>
                    <a:pt x="1419" y="94"/>
                  </a:lnTo>
                  <a:lnTo>
                    <a:pt x="1417" y="96"/>
                  </a:lnTo>
                  <a:lnTo>
                    <a:pt x="1414" y="102"/>
                  </a:lnTo>
                  <a:lnTo>
                    <a:pt x="1412" y="108"/>
                  </a:lnTo>
                  <a:lnTo>
                    <a:pt x="1411" y="116"/>
                  </a:lnTo>
                  <a:lnTo>
                    <a:pt x="1410" y="125"/>
                  </a:lnTo>
                  <a:lnTo>
                    <a:pt x="1411" y="133"/>
                  </a:lnTo>
                  <a:lnTo>
                    <a:pt x="1412" y="141"/>
                  </a:lnTo>
                  <a:lnTo>
                    <a:pt x="1414" y="148"/>
                  </a:lnTo>
                  <a:lnTo>
                    <a:pt x="1415" y="151"/>
                  </a:lnTo>
                  <a:lnTo>
                    <a:pt x="1417" y="153"/>
                  </a:lnTo>
                  <a:lnTo>
                    <a:pt x="1418" y="156"/>
                  </a:lnTo>
                  <a:lnTo>
                    <a:pt x="1420" y="158"/>
                  </a:lnTo>
                  <a:lnTo>
                    <a:pt x="1425" y="161"/>
                  </a:lnTo>
                  <a:lnTo>
                    <a:pt x="1428" y="163"/>
                  </a:lnTo>
                  <a:lnTo>
                    <a:pt x="1431" y="163"/>
                  </a:lnTo>
                  <a:lnTo>
                    <a:pt x="1437" y="164"/>
                  </a:lnTo>
                  <a:lnTo>
                    <a:pt x="1441" y="164"/>
                  </a:lnTo>
                  <a:lnTo>
                    <a:pt x="1445" y="163"/>
                  </a:lnTo>
                  <a:lnTo>
                    <a:pt x="1449" y="162"/>
                  </a:lnTo>
                  <a:lnTo>
                    <a:pt x="1452" y="160"/>
                  </a:lnTo>
                  <a:lnTo>
                    <a:pt x="1459" y="156"/>
                  </a:lnTo>
                  <a:lnTo>
                    <a:pt x="1462" y="153"/>
                  </a:lnTo>
                  <a:lnTo>
                    <a:pt x="1465" y="151"/>
                  </a:lnTo>
                  <a:close/>
                  <a:moveTo>
                    <a:pt x="1368" y="125"/>
                  </a:moveTo>
                  <a:lnTo>
                    <a:pt x="1368" y="116"/>
                  </a:lnTo>
                  <a:lnTo>
                    <a:pt x="1369" y="108"/>
                  </a:lnTo>
                  <a:lnTo>
                    <a:pt x="1370" y="101"/>
                  </a:lnTo>
                  <a:lnTo>
                    <a:pt x="1372" y="93"/>
                  </a:lnTo>
                  <a:lnTo>
                    <a:pt x="1373" y="90"/>
                  </a:lnTo>
                  <a:lnTo>
                    <a:pt x="1374" y="87"/>
                  </a:lnTo>
                  <a:lnTo>
                    <a:pt x="1377" y="81"/>
                  </a:lnTo>
                  <a:lnTo>
                    <a:pt x="1380" y="75"/>
                  </a:lnTo>
                  <a:lnTo>
                    <a:pt x="1383" y="70"/>
                  </a:lnTo>
                  <a:lnTo>
                    <a:pt x="1387" y="66"/>
                  </a:lnTo>
                  <a:lnTo>
                    <a:pt x="1391" y="62"/>
                  </a:lnTo>
                  <a:lnTo>
                    <a:pt x="1395" y="59"/>
                  </a:lnTo>
                  <a:lnTo>
                    <a:pt x="1400" y="56"/>
                  </a:lnTo>
                  <a:lnTo>
                    <a:pt x="1405" y="54"/>
                  </a:lnTo>
                  <a:lnTo>
                    <a:pt x="1411" y="53"/>
                  </a:lnTo>
                  <a:lnTo>
                    <a:pt x="1416" y="52"/>
                  </a:lnTo>
                  <a:lnTo>
                    <a:pt x="1422" y="51"/>
                  </a:lnTo>
                  <a:lnTo>
                    <a:pt x="1429" y="52"/>
                  </a:lnTo>
                  <a:lnTo>
                    <a:pt x="1435" y="53"/>
                  </a:lnTo>
                  <a:lnTo>
                    <a:pt x="1441" y="54"/>
                  </a:lnTo>
                  <a:lnTo>
                    <a:pt x="1447" y="57"/>
                  </a:lnTo>
                  <a:lnTo>
                    <a:pt x="1452" y="59"/>
                  </a:lnTo>
                  <a:lnTo>
                    <a:pt x="1456" y="63"/>
                  </a:lnTo>
                  <a:lnTo>
                    <a:pt x="1461" y="67"/>
                  </a:lnTo>
                  <a:lnTo>
                    <a:pt x="1465" y="72"/>
                  </a:lnTo>
                  <a:lnTo>
                    <a:pt x="1465" y="0"/>
                  </a:lnTo>
                  <a:lnTo>
                    <a:pt x="1507" y="0"/>
                  </a:lnTo>
                  <a:lnTo>
                    <a:pt x="1507" y="160"/>
                  </a:lnTo>
                  <a:lnTo>
                    <a:pt x="1507" y="171"/>
                  </a:lnTo>
                  <a:lnTo>
                    <a:pt x="1508" y="180"/>
                  </a:lnTo>
                  <a:lnTo>
                    <a:pt x="1509" y="188"/>
                  </a:lnTo>
                  <a:lnTo>
                    <a:pt x="1511" y="194"/>
                  </a:lnTo>
                  <a:lnTo>
                    <a:pt x="1468" y="194"/>
                  </a:lnTo>
                  <a:lnTo>
                    <a:pt x="1466" y="190"/>
                  </a:lnTo>
                  <a:lnTo>
                    <a:pt x="1465" y="185"/>
                  </a:lnTo>
                  <a:lnTo>
                    <a:pt x="1465" y="179"/>
                  </a:lnTo>
                  <a:lnTo>
                    <a:pt x="1465" y="173"/>
                  </a:lnTo>
                  <a:lnTo>
                    <a:pt x="1461" y="177"/>
                  </a:lnTo>
                  <a:lnTo>
                    <a:pt x="1457" y="182"/>
                  </a:lnTo>
                  <a:lnTo>
                    <a:pt x="1452" y="186"/>
                  </a:lnTo>
                  <a:lnTo>
                    <a:pt x="1447" y="189"/>
                  </a:lnTo>
                  <a:lnTo>
                    <a:pt x="1442" y="192"/>
                  </a:lnTo>
                  <a:lnTo>
                    <a:pt x="1436" y="194"/>
                  </a:lnTo>
                  <a:lnTo>
                    <a:pt x="1429" y="195"/>
                  </a:lnTo>
                  <a:lnTo>
                    <a:pt x="1422" y="196"/>
                  </a:lnTo>
                  <a:lnTo>
                    <a:pt x="1416" y="196"/>
                  </a:lnTo>
                  <a:lnTo>
                    <a:pt x="1410" y="195"/>
                  </a:lnTo>
                  <a:lnTo>
                    <a:pt x="1405" y="194"/>
                  </a:lnTo>
                  <a:lnTo>
                    <a:pt x="1400" y="192"/>
                  </a:lnTo>
                  <a:lnTo>
                    <a:pt x="1395" y="189"/>
                  </a:lnTo>
                  <a:lnTo>
                    <a:pt x="1391" y="186"/>
                  </a:lnTo>
                  <a:lnTo>
                    <a:pt x="1387" y="183"/>
                  </a:lnTo>
                  <a:lnTo>
                    <a:pt x="1383" y="179"/>
                  </a:lnTo>
                  <a:lnTo>
                    <a:pt x="1380" y="174"/>
                  </a:lnTo>
                  <a:lnTo>
                    <a:pt x="1377" y="169"/>
                  </a:lnTo>
                  <a:lnTo>
                    <a:pt x="1374" y="163"/>
                  </a:lnTo>
                  <a:lnTo>
                    <a:pt x="1372" y="157"/>
                  </a:lnTo>
                  <a:lnTo>
                    <a:pt x="1370" y="150"/>
                  </a:lnTo>
                  <a:lnTo>
                    <a:pt x="1369" y="142"/>
                  </a:lnTo>
                  <a:lnTo>
                    <a:pt x="1368" y="134"/>
                  </a:lnTo>
                  <a:lnTo>
                    <a:pt x="1368" y="125"/>
                  </a:lnTo>
                  <a:close/>
                  <a:moveTo>
                    <a:pt x="0" y="19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143"/>
                  </a:lnTo>
                  <a:lnTo>
                    <a:pt x="140" y="0"/>
                  </a:lnTo>
                  <a:lnTo>
                    <a:pt x="198" y="0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1" y="84"/>
                  </a:lnTo>
                  <a:lnTo>
                    <a:pt x="148" y="95"/>
                  </a:lnTo>
                  <a:lnTo>
                    <a:pt x="145" y="105"/>
                  </a:lnTo>
                  <a:lnTo>
                    <a:pt x="116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4" y="85"/>
                  </a:lnTo>
                  <a:lnTo>
                    <a:pt x="41" y="74"/>
                  </a:lnTo>
                  <a:lnTo>
                    <a:pt x="38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11" y="111"/>
                  </a:moveTo>
                  <a:lnTo>
                    <a:pt x="310" y="104"/>
                  </a:lnTo>
                  <a:lnTo>
                    <a:pt x="308" y="98"/>
                  </a:lnTo>
                  <a:lnTo>
                    <a:pt x="306" y="93"/>
                  </a:lnTo>
                  <a:lnTo>
                    <a:pt x="303" y="89"/>
                  </a:lnTo>
                  <a:lnTo>
                    <a:pt x="301" y="87"/>
                  </a:lnTo>
                  <a:lnTo>
                    <a:pt x="299" y="86"/>
                  </a:lnTo>
                  <a:lnTo>
                    <a:pt x="297" y="84"/>
                  </a:lnTo>
                  <a:lnTo>
                    <a:pt x="295" y="83"/>
                  </a:lnTo>
                  <a:lnTo>
                    <a:pt x="290" y="82"/>
                  </a:lnTo>
                  <a:lnTo>
                    <a:pt x="284" y="82"/>
                  </a:lnTo>
                  <a:lnTo>
                    <a:pt x="279" y="82"/>
                  </a:lnTo>
                  <a:lnTo>
                    <a:pt x="275" y="83"/>
                  </a:lnTo>
                  <a:lnTo>
                    <a:pt x="273" y="84"/>
                  </a:lnTo>
                  <a:lnTo>
                    <a:pt x="271" y="85"/>
                  </a:lnTo>
                  <a:lnTo>
                    <a:pt x="267" y="88"/>
                  </a:lnTo>
                  <a:lnTo>
                    <a:pt x="263" y="92"/>
                  </a:lnTo>
                  <a:lnTo>
                    <a:pt x="260" y="97"/>
                  </a:lnTo>
                  <a:lnTo>
                    <a:pt x="258" y="104"/>
                  </a:lnTo>
                  <a:lnTo>
                    <a:pt x="257" y="107"/>
                  </a:lnTo>
                  <a:lnTo>
                    <a:pt x="257" y="111"/>
                  </a:lnTo>
                  <a:lnTo>
                    <a:pt x="311" y="111"/>
                  </a:lnTo>
                  <a:close/>
                  <a:moveTo>
                    <a:pt x="213" y="124"/>
                  </a:moveTo>
                  <a:lnTo>
                    <a:pt x="214" y="115"/>
                  </a:lnTo>
                  <a:lnTo>
                    <a:pt x="215" y="106"/>
                  </a:lnTo>
                  <a:lnTo>
                    <a:pt x="217" y="97"/>
                  </a:lnTo>
                  <a:lnTo>
                    <a:pt x="220" y="90"/>
                  </a:lnTo>
                  <a:lnTo>
                    <a:pt x="224" y="83"/>
                  </a:lnTo>
                  <a:lnTo>
                    <a:pt x="228" y="77"/>
                  </a:lnTo>
                  <a:lnTo>
                    <a:pt x="234" y="72"/>
                  </a:lnTo>
                  <a:lnTo>
                    <a:pt x="236" y="70"/>
                  </a:lnTo>
                  <a:lnTo>
                    <a:pt x="239" y="68"/>
                  </a:lnTo>
                  <a:lnTo>
                    <a:pt x="244" y="64"/>
                  </a:lnTo>
                  <a:lnTo>
                    <a:pt x="250" y="60"/>
                  </a:lnTo>
                  <a:lnTo>
                    <a:pt x="255" y="57"/>
                  </a:lnTo>
                  <a:lnTo>
                    <a:pt x="261" y="55"/>
                  </a:lnTo>
                  <a:lnTo>
                    <a:pt x="267" y="54"/>
                  </a:lnTo>
                  <a:lnTo>
                    <a:pt x="273" y="52"/>
                  </a:lnTo>
                  <a:lnTo>
                    <a:pt x="279" y="52"/>
                  </a:lnTo>
                  <a:lnTo>
                    <a:pt x="284" y="52"/>
                  </a:lnTo>
                  <a:lnTo>
                    <a:pt x="295" y="52"/>
                  </a:lnTo>
                  <a:lnTo>
                    <a:pt x="301" y="53"/>
                  </a:lnTo>
                  <a:lnTo>
                    <a:pt x="307" y="55"/>
                  </a:lnTo>
                  <a:lnTo>
                    <a:pt x="312" y="57"/>
                  </a:lnTo>
                  <a:lnTo>
                    <a:pt x="317" y="59"/>
                  </a:lnTo>
                  <a:lnTo>
                    <a:pt x="322" y="63"/>
                  </a:lnTo>
                  <a:lnTo>
                    <a:pt x="327" y="67"/>
                  </a:lnTo>
                  <a:lnTo>
                    <a:pt x="332" y="71"/>
                  </a:lnTo>
                  <a:lnTo>
                    <a:pt x="336" y="77"/>
                  </a:lnTo>
                  <a:lnTo>
                    <a:pt x="339" y="83"/>
                  </a:lnTo>
                  <a:lnTo>
                    <a:pt x="343" y="90"/>
                  </a:lnTo>
                  <a:lnTo>
                    <a:pt x="345" y="99"/>
                  </a:lnTo>
                  <a:lnTo>
                    <a:pt x="347" y="108"/>
                  </a:lnTo>
                  <a:lnTo>
                    <a:pt x="348" y="118"/>
                  </a:lnTo>
                  <a:lnTo>
                    <a:pt x="349" y="129"/>
                  </a:lnTo>
                  <a:lnTo>
                    <a:pt x="349" y="135"/>
                  </a:lnTo>
                  <a:lnTo>
                    <a:pt x="256" y="135"/>
                  </a:lnTo>
                  <a:lnTo>
                    <a:pt x="257" y="143"/>
                  </a:lnTo>
                  <a:lnTo>
                    <a:pt x="258" y="147"/>
                  </a:lnTo>
                  <a:lnTo>
                    <a:pt x="260" y="150"/>
                  </a:lnTo>
                  <a:lnTo>
                    <a:pt x="263" y="156"/>
                  </a:lnTo>
                  <a:lnTo>
                    <a:pt x="267" y="160"/>
                  </a:lnTo>
                  <a:lnTo>
                    <a:pt x="271" y="163"/>
                  </a:lnTo>
                  <a:lnTo>
                    <a:pt x="276" y="166"/>
                  </a:lnTo>
                  <a:lnTo>
                    <a:pt x="282" y="167"/>
                  </a:lnTo>
                  <a:lnTo>
                    <a:pt x="289" y="167"/>
                  </a:lnTo>
                  <a:lnTo>
                    <a:pt x="295" y="167"/>
                  </a:lnTo>
                  <a:lnTo>
                    <a:pt x="301" y="166"/>
                  </a:lnTo>
                  <a:lnTo>
                    <a:pt x="306" y="164"/>
                  </a:lnTo>
                  <a:lnTo>
                    <a:pt x="312" y="162"/>
                  </a:lnTo>
                  <a:lnTo>
                    <a:pt x="317" y="160"/>
                  </a:lnTo>
                  <a:lnTo>
                    <a:pt x="322" y="157"/>
                  </a:lnTo>
                  <a:lnTo>
                    <a:pt x="326" y="154"/>
                  </a:lnTo>
                  <a:lnTo>
                    <a:pt x="328" y="152"/>
                  </a:lnTo>
                  <a:lnTo>
                    <a:pt x="330" y="151"/>
                  </a:lnTo>
                  <a:lnTo>
                    <a:pt x="346" y="176"/>
                  </a:lnTo>
                  <a:lnTo>
                    <a:pt x="340" y="181"/>
                  </a:lnTo>
                  <a:lnTo>
                    <a:pt x="333" y="185"/>
                  </a:lnTo>
                  <a:lnTo>
                    <a:pt x="326" y="189"/>
                  </a:lnTo>
                  <a:lnTo>
                    <a:pt x="319" y="191"/>
                  </a:lnTo>
                  <a:lnTo>
                    <a:pt x="315" y="193"/>
                  </a:lnTo>
                  <a:lnTo>
                    <a:pt x="311" y="194"/>
                  </a:lnTo>
                  <a:lnTo>
                    <a:pt x="303" y="195"/>
                  </a:lnTo>
                  <a:lnTo>
                    <a:pt x="294" y="196"/>
                  </a:lnTo>
                  <a:lnTo>
                    <a:pt x="285" y="197"/>
                  </a:lnTo>
                  <a:lnTo>
                    <a:pt x="279" y="197"/>
                  </a:lnTo>
                  <a:lnTo>
                    <a:pt x="272" y="196"/>
                  </a:lnTo>
                  <a:lnTo>
                    <a:pt x="265" y="195"/>
                  </a:lnTo>
                  <a:lnTo>
                    <a:pt x="259" y="193"/>
                  </a:lnTo>
                  <a:lnTo>
                    <a:pt x="253" y="191"/>
                  </a:lnTo>
                  <a:lnTo>
                    <a:pt x="247" y="188"/>
                  </a:lnTo>
                  <a:lnTo>
                    <a:pt x="241" y="185"/>
                  </a:lnTo>
                  <a:lnTo>
                    <a:pt x="236" y="181"/>
                  </a:lnTo>
                  <a:lnTo>
                    <a:pt x="232" y="176"/>
                  </a:lnTo>
                  <a:lnTo>
                    <a:pt x="226" y="171"/>
                  </a:lnTo>
                  <a:lnTo>
                    <a:pt x="222" y="165"/>
                  </a:lnTo>
                  <a:lnTo>
                    <a:pt x="219" y="158"/>
                  </a:lnTo>
                  <a:lnTo>
                    <a:pt x="217" y="151"/>
                  </a:lnTo>
                  <a:lnTo>
                    <a:pt x="215" y="143"/>
                  </a:lnTo>
                  <a:lnTo>
                    <a:pt x="214" y="134"/>
                  </a:lnTo>
                  <a:lnTo>
                    <a:pt x="213" y="124"/>
                  </a:lnTo>
                  <a:close/>
                  <a:moveTo>
                    <a:pt x="374" y="155"/>
                  </a:moveTo>
                  <a:lnTo>
                    <a:pt x="374" y="85"/>
                  </a:lnTo>
                  <a:lnTo>
                    <a:pt x="351" y="85"/>
                  </a:lnTo>
                  <a:lnTo>
                    <a:pt x="351" y="54"/>
                  </a:lnTo>
                  <a:lnTo>
                    <a:pt x="374" y="54"/>
                  </a:lnTo>
                  <a:lnTo>
                    <a:pt x="374" y="6"/>
                  </a:lnTo>
                  <a:lnTo>
                    <a:pt x="416" y="6"/>
                  </a:lnTo>
                  <a:lnTo>
                    <a:pt x="416" y="54"/>
                  </a:lnTo>
                  <a:lnTo>
                    <a:pt x="452" y="54"/>
                  </a:lnTo>
                  <a:lnTo>
                    <a:pt x="452" y="85"/>
                  </a:lnTo>
                  <a:lnTo>
                    <a:pt x="416" y="85"/>
                  </a:lnTo>
                  <a:lnTo>
                    <a:pt x="416" y="145"/>
                  </a:lnTo>
                  <a:lnTo>
                    <a:pt x="417" y="151"/>
                  </a:lnTo>
                  <a:lnTo>
                    <a:pt x="417" y="153"/>
                  </a:lnTo>
                  <a:lnTo>
                    <a:pt x="417" y="155"/>
                  </a:lnTo>
                  <a:lnTo>
                    <a:pt x="418" y="158"/>
                  </a:lnTo>
                  <a:lnTo>
                    <a:pt x="420" y="161"/>
                  </a:lnTo>
                  <a:lnTo>
                    <a:pt x="423" y="163"/>
                  </a:lnTo>
                  <a:lnTo>
                    <a:pt x="426" y="164"/>
                  </a:lnTo>
                  <a:lnTo>
                    <a:pt x="431" y="165"/>
                  </a:lnTo>
                  <a:lnTo>
                    <a:pt x="436" y="165"/>
                  </a:lnTo>
                  <a:lnTo>
                    <a:pt x="443" y="165"/>
                  </a:lnTo>
                  <a:lnTo>
                    <a:pt x="450" y="164"/>
                  </a:lnTo>
                  <a:lnTo>
                    <a:pt x="450" y="194"/>
                  </a:lnTo>
                  <a:lnTo>
                    <a:pt x="445" y="194"/>
                  </a:lnTo>
                  <a:lnTo>
                    <a:pt x="438" y="195"/>
                  </a:lnTo>
                  <a:lnTo>
                    <a:pt x="422" y="196"/>
                  </a:lnTo>
                  <a:lnTo>
                    <a:pt x="414" y="196"/>
                  </a:lnTo>
                  <a:lnTo>
                    <a:pt x="408" y="195"/>
                  </a:lnTo>
                  <a:lnTo>
                    <a:pt x="397" y="193"/>
                  </a:lnTo>
                  <a:lnTo>
                    <a:pt x="393" y="191"/>
                  </a:lnTo>
                  <a:lnTo>
                    <a:pt x="389" y="190"/>
                  </a:lnTo>
                  <a:lnTo>
                    <a:pt x="385" y="187"/>
                  </a:lnTo>
                  <a:lnTo>
                    <a:pt x="383" y="185"/>
                  </a:lnTo>
                  <a:lnTo>
                    <a:pt x="380" y="182"/>
                  </a:lnTo>
                  <a:lnTo>
                    <a:pt x="379" y="179"/>
                  </a:lnTo>
                  <a:lnTo>
                    <a:pt x="377" y="176"/>
                  </a:lnTo>
                  <a:lnTo>
                    <a:pt x="376" y="172"/>
                  </a:lnTo>
                  <a:lnTo>
                    <a:pt x="375" y="164"/>
                  </a:lnTo>
                  <a:lnTo>
                    <a:pt x="374" y="155"/>
                  </a:lnTo>
                  <a:close/>
                  <a:moveTo>
                    <a:pt x="459" y="175"/>
                  </a:moveTo>
                  <a:lnTo>
                    <a:pt x="476" y="152"/>
                  </a:lnTo>
                  <a:lnTo>
                    <a:pt x="481" y="156"/>
                  </a:lnTo>
                  <a:lnTo>
                    <a:pt x="486" y="159"/>
                  </a:lnTo>
                  <a:lnTo>
                    <a:pt x="489" y="161"/>
                  </a:lnTo>
                  <a:lnTo>
                    <a:pt x="492" y="162"/>
                  </a:lnTo>
                  <a:lnTo>
                    <a:pt x="498" y="165"/>
                  </a:lnTo>
                  <a:lnTo>
                    <a:pt x="505" y="167"/>
                  </a:lnTo>
                  <a:lnTo>
                    <a:pt x="511" y="169"/>
                  </a:lnTo>
                  <a:lnTo>
                    <a:pt x="518" y="169"/>
                  </a:lnTo>
                  <a:lnTo>
                    <a:pt x="524" y="170"/>
                  </a:lnTo>
                  <a:lnTo>
                    <a:pt x="529" y="170"/>
                  </a:lnTo>
                  <a:lnTo>
                    <a:pt x="533" y="169"/>
                  </a:lnTo>
                  <a:lnTo>
                    <a:pt x="537" y="168"/>
                  </a:lnTo>
                  <a:lnTo>
                    <a:pt x="540" y="166"/>
                  </a:lnTo>
                  <a:lnTo>
                    <a:pt x="543" y="165"/>
                  </a:lnTo>
                  <a:lnTo>
                    <a:pt x="545" y="162"/>
                  </a:lnTo>
                  <a:lnTo>
                    <a:pt x="546" y="159"/>
                  </a:lnTo>
                  <a:lnTo>
                    <a:pt x="546" y="156"/>
                  </a:lnTo>
                  <a:lnTo>
                    <a:pt x="546" y="153"/>
                  </a:lnTo>
                  <a:lnTo>
                    <a:pt x="545" y="150"/>
                  </a:lnTo>
                  <a:lnTo>
                    <a:pt x="544" y="149"/>
                  </a:lnTo>
                  <a:lnTo>
                    <a:pt x="543" y="148"/>
                  </a:lnTo>
                  <a:lnTo>
                    <a:pt x="540" y="145"/>
                  </a:lnTo>
                  <a:lnTo>
                    <a:pt x="537" y="144"/>
                  </a:lnTo>
                  <a:lnTo>
                    <a:pt x="532" y="142"/>
                  </a:lnTo>
                  <a:lnTo>
                    <a:pt x="520" y="139"/>
                  </a:lnTo>
                  <a:lnTo>
                    <a:pt x="510" y="138"/>
                  </a:lnTo>
                  <a:lnTo>
                    <a:pt x="500" y="135"/>
                  </a:lnTo>
                  <a:lnTo>
                    <a:pt x="491" y="132"/>
                  </a:lnTo>
                  <a:lnTo>
                    <a:pt x="483" y="128"/>
                  </a:lnTo>
                  <a:lnTo>
                    <a:pt x="479" y="126"/>
                  </a:lnTo>
                  <a:lnTo>
                    <a:pt x="476" y="123"/>
                  </a:lnTo>
                  <a:lnTo>
                    <a:pt x="473" y="119"/>
                  </a:lnTo>
                  <a:lnTo>
                    <a:pt x="470" y="116"/>
                  </a:lnTo>
                  <a:lnTo>
                    <a:pt x="468" y="111"/>
                  </a:lnTo>
                  <a:lnTo>
                    <a:pt x="467" y="107"/>
                  </a:lnTo>
                  <a:lnTo>
                    <a:pt x="466" y="102"/>
                  </a:lnTo>
                  <a:lnTo>
                    <a:pt x="465" y="96"/>
                  </a:lnTo>
                  <a:lnTo>
                    <a:pt x="466" y="91"/>
                  </a:lnTo>
                  <a:lnTo>
                    <a:pt x="466" y="86"/>
                  </a:lnTo>
                  <a:lnTo>
                    <a:pt x="468" y="81"/>
                  </a:lnTo>
                  <a:lnTo>
                    <a:pt x="469" y="77"/>
                  </a:lnTo>
                  <a:lnTo>
                    <a:pt x="472" y="73"/>
                  </a:lnTo>
                  <a:lnTo>
                    <a:pt x="474" y="69"/>
                  </a:lnTo>
                  <a:lnTo>
                    <a:pt x="477" y="66"/>
                  </a:lnTo>
                  <a:lnTo>
                    <a:pt x="481" y="63"/>
                  </a:lnTo>
                  <a:lnTo>
                    <a:pt x="484" y="60"/>
                  </a:lnTo>
                  <a:lnTo>
                    <a:pt x="489" y="58"/>
                  </a:lnTo>
                  <a:lnTo>
                    <a:pt x="493" y="56"/>
                  </a:lnTo>
                  <a:lnTo>
                    <a:pt x="498" y="54"/>
                  </a:lnTo>
                  <a:lnTo>
                    <a:pt x="503" y="53"/>
                  </a:lnTo>
                  <a:lnTo>
                    <a:pt x="508" y="52"/>
                  </a:lnTo>
                  <a:lnTo>
                    <a:pt x="514" y="52"/>
                  </a:lnTo>
                  <a:lnTo>
                    <a:pt x="519" y="51"/>
                  </a:lnTo>
                  <a:lnTo>
                    <a:pt x="530" y="52"/>
                  </a:lnTo>
                  <a:lnTo>
                    <a:pt x="539" y="53"/>
                  </a:lnTo>
                  <a:lnTo>
                    <a:pt x="547" y="54"/>
                  </a:lnTo>
                  <a:lnTo>
                    <a:pt x="555" y="57"/>
                  </a:lnTo>
                  <a:lnTo>
                    <a:pt x="562" y="60"/>
                  </a:lnTo>
                  <a:lnTo>
                    <a:pt x="569" y="63"/>
                  </a:lnTo>
                  <a:lnTo>
                    <a:pt x="575" y="67"/>
                  </a:lnTo>
                  <a:lnTo>
                    <a:pt x="581" y="71"/>
                  </a:lnTo>
                  <a:lnTo>
                    <a:pt x="564" y="95"/>
                  </a:lnTo>
                  <a:lnTo>
                    <a:pt x="559" y="92"/>
                  </a:lnTo>
                  <a:lnTo>
                    <a:pt x="554" y="88"/>
                  </a:lnTo>
                  <a:lnTo>
                    <a:pt x="548" y="86"/>
                  </a:lnTo>
                  <a:lnTo>
                    <a:pt x="543" y="84"/>
                  </a:lnTo>
                  <a:lnTo>
                    <a:pt x="533" y="81"/>
                  </a:lnTo>
                  <a:lnTo>
                    <a:pt x="528" y="80"/>
                  </a:lnTo>
                  <a:lnTo>
                    <a:pt x="523" y="80"/>
                  </a:lnTo>
                  <a:lnTo>
                    <a:pt x="519" y="80"/>
                  </a:lnTo>
                  <a:lnTo>
                    <a:pt x="515" y="81"/>
                  </a:lnTo>
                  <a:lnTo>
                    <a:pt x="512" y="82"/>
                  </a:lnTo>
                  <a:lnTo>
                    <a:pt x="509" y="83"/>
                  </a:lnTo>
                  <a:lnTo>
                    <a:pt x="507" y="85"/>
                  </a:lnTo>
                  <a:lnTo>
                    <a:pt x="506" y="87"/>
                  </a:lnTo>
                  <a:lnTo>
                    <a:pt x="505" y="89"/>
                  </a:lnTo>
                  <a:lnTo>
                    <a:pt x="504" y="92"/>
                  </a:lnTo>
                  <a:lnTo>
                    <a:pt x="505" y="95"/>
                  </a:lnTo>
                  <a:lnTo>
                    <a:pt x="506" y="97"/>
                  </a:lnTo>
                  <a:lnTo>
                    <a:pt x="508" y="100"/>
                  </a:lnTo>
                  <a:lnTo>
                    <a:pt x="510" y="101"/>
                  </a:lnTo>
                  <a:lnTo>
                    <a:pt x="514" y="103"/>
                  </a:lnTo>
                  <a:lnTo>
                    <a:pt x="518" y="104"/>
                  </a:lnTo>
                  <a:lnTo>
                    <a:pt x="529" y="107"/>
                  </a:lnTo>
                  <a:lnTo>
                    <a:pt x="539" y="109"/>
                  </a:lnTo>
                  <a:lnTo>
                    <a:pt x="550" y="111"/>
                  </a:lnTo>
                  <a:lnTo>
                    <a:pt x="554" y="113"/>
                  </a:lnTo>
                  <a:lnTo>
                    <a:pt x="559" y="114"/>
                  </a:lnTo>
                  <a:lnTo>
                    <a:pt x="564" y="116"/>
                  </a:lnTo>
                  <a:lnTo>
                    <a:pt x="568" y="118"/>
                  </a:lnTo>
                  <a:lnTo>
                    <a:pt x="572" y="121"/>
                  </a:lnTo>
                  <a:lnTo>
                    <a:pt x="575" y="123"/>
                  </a:lnTo>
                  <a:lnTo>
                    <a:pt x="578" y="127"/>
                  </a:lnTo>
                  <a:lnTo>
                    <a:pt x="581" y="130"/>
                  </a:lnTo>
                  <a:lnTo>
                    <a:pt x="583" y="134"/>
                  </a:lnTo>
                  <a:lnTo>
                    <a:pt x="584" y="139"/>
                  </a:lnTo>
                  <a:lnTo>
                    <a:pt x="585" y="144"/>
                  </a:lnTo>
                  <a:lnTo>
                    <a:pt x="586" y="150"/>
                  </a:lnTo>
                  <a:lnTo>
                    <a:pt x="585" y="156"/>
                  </a:lnTo>
                  <a:lnTo>
                    <a:pt x="584" y="161"/>
                  </a:lnTo>
                  <a:lnTo>
                    <a:pt x="583" y="167"/>
                  </a:lnTo>
                  <a:lnTo>
                    <a:pt x="581" y="171"/>
                  </a:lnTo>
                  <a:lnTo>
                    <a:pt x="578" y="176"/>
                  </a:lnTo>
                  <a:lnTo>
                    <a:pt x="576" y="177"/>
                  </a:lnTo>
                  <a:lnTo>
                    <a:pt x="575" y="179"/>
                  </a:lnTo>
                  <a:lnTo>
                    <a:pt x="571" y="183"/>
                  </a:lnTo>
                  <a:lnTo>
                    <a:pt x="567" y="186"/>
                  </a:lnTo>
                  <a:lnTo>
                    <a:pt x="563" y="188"/>
                  </a:lnTo>
                  <a:lnTo>
                    <a:pt x="558" y="191"/>
                  </a:lnTo>
                  <a:lnTo>
                    <a:pt x="553" y="193"/>
                  </a:lnTo>
                  <a:lnTo>
                    <a:pt x="547" y="194"/>
                  </a:lnTo>
                  <a:lnTo>
                    <a:pt x="542" y="195"/>
                  </a:lnTo>
                  <a:lnTo>
                    <a:pt x="536" y="196"/>
                  </a:lnTo>
                  <a:lnTo>
                    <a:pt x="530" y="197"/>
                  </a:lnTo>
                  <a:lnTo>
                    <a:pt x="524" y="197"/>
                  </a:lnTo>
                  <a:lnTo>
                    <a:pt x="513" y="196"/>
                  </a:lnTo>
                  <a:lnTo>
                    <a:pt x="503" y="195"/>
                  </a:lnTo>
                  <a:lnTo>
                    <a:pt x="494" y="193"/>
                  </a:lnTo>
                  <a:lnTo>
                    <a:pt x="485" y="191"/>
                  </a:lnTo>
                  <a:lnTo>
                    <a:pt x="478" y="187"/>
                  </a:lnTo>
                  <a:lnTo>
                    <a:pt x="471" y="184"/>
                  </a:lnTo>
                  <a:lnTo>
                    <a:pt x="465" y="180"/>
                  </a:lnTo>
                  <a:lnTo>
                    <a:pt x="459" y="175"/>
                  </a:lnTo>
                  <a:close/>
                  <a:moveTo>
                    <a:pt x="674" y="2"/>
                  </a:moveTo>
                  <a:lnTo>
                    <a:pt x="709" y="2"/>
                  </a:lnTo>
                  <a:lnTo>
                    <a:pt x="709" y="41"/>
                  </a:lnTo>
                  <a:lnTo>
                    <a:pt x="674" y="41"/>
                  </a:lnTo>
                  <a:lnTo>
                    <a:pt x="674" y="2"/>
                  </a:lnTo>
                  <a:close/>
                  <a:moveTo>
                    <a:pt x="683" y="152"/>
                  </a:moveTo>
                  <a:lnTo>
                    <a:pt x="683" y="126"/>
                  </a:lnTo>
                  <a:lnTo>
                    <a:pt x="672" y="128"/>
                  </a:lnTo>
                  <a:lnTo>
                    <a:pt x="662" y="130"/>
                  </a:lnTo>
                  <a:lnTo>
                    <a:pt x="654" y="132"/>
                  </a:lnTo>
                  <a:lnTo>
                    <a:pt x="647" y="135"/>
                  </a:lnTo>
                  <a:lnTo>
                    <a:pt x="642" y="138"/>
                  </a:lnTo>
                  <a:lnTo>
                    <a:pt x="639" y="142"/>
                  </a:lnTo>
                  <a:lnTo>
                    <a:pt x="637" y="144"/>
                  </a:lnTo>
                  <a:lnTo>
                    <a:pt x="637" y="146"/>
                  </a:lnTo>
                  <a:lnTo>
                    <a:pt x="636" y="151"/>
                  </a:lnTo>
                  <a:lnTo>
                    <a:pt x="636" y="154"/>
                  </a:lnTo>
                  <a:lnTo>
                    <a:pt x="637" y="157"/>
                  </a:lnTo>
                  <a:lnTo>
                    <a:pt x="638" y="159"/>
                  </a:lnTo>
                  <a:lnTo>
                    <a:pt x="640" y="161"/>
                  </a:lnTo>
                  <a:lnTo>
                    <a:pt x="642" y="162"/>
                  </a:lnTo>
                  <a:lnTo>
                    <a:pt x="645" y="163"/>
                  </a:lnTo>
                  <a:lnTo>
                    <a:pt x="651" y="164"/>
                  </a:lnTo>
                  <a:lnTo>
                    <a:pt x="657" y="164"/>
                  </a:lnTo>
                  <a:lnTo>
                    <a:pt x="662" y="163"/>
                  </a:lnTo>
                  <a:lnTo>
                    <a:pt x="666" y="162"/>
                  </a:lnTo>
                  <a:lnTo>
                    <a:pt x="670" y="161"/>
                  </a:lnTo>
                  <a:lnTo>
                    <a:pt x="674" y="159"/>
                  </a:lnTo>
                  <a:lnTo>
                    <a:pt x="677" y="157"/>
                  </a:lnTo>
                  <a:lnTo>
                    <a:pt x="680" y="155"/>
                  </a:lnTo>
                  <a:lnTo>
                    <a:pt x="683" y="152"/>
                  </a:lnTo>
                  <a:close/>
                  <a:moveTo>
                    <a:pt x="595" y="158"/>
                  </a:moveTo>
                  <a:lnTo>
                    <a:pt x="595" y="152"/>
                  </a:lnTo>
                  <a:lnTo>
                    <a:pt x="596" y="147"/>
                  </a:lnTo>
                  <a:lnTo>
                    <a:pt x="598" y="142"/>
                  </a:lnTo>
                  <a:lnTo>
                    <a:pt x="600" y="137"/>
                  </a:lnTo>
                  <a:lnTo>
                    <a:pt x="603" y="132"/>
                  </a:lnTo>
                  <a:lnTo>
                    <a:pt x="607" y="128"/>
                  </a:lnTo>
                  <a:lnTo>
                    <a:pt x="611" y="124"/>
                  </a:lnTo>
                  <a:lnTo>
                    <a:pt x="616" y="121"/>
                  </a:lnTo>
                  <a:lnTo>
                    <a:pt x="622" y="117"/>
                  </a:lnTo>
                  <a:lnTo>
                    <a:pt x="628" y="114"/>
                  </a:lnTo>
                  <a:lnTo>
                    <a:pt x="636" y="112"/>
                  </a:lnTo>
                  <a:lnTo>
                    <a:pt x="644" y="109"/>
                  </a:lnTo>
                  <a:lnTo>
                    <a:pt x="652" y="107"/>
                  </a:lnTo>
                  <a:lnTo>
                    <a:pt x="662" y="106"/>
                  </a:lnTo>
                  <a:lnTo>
                    <a:pt x="683" y="103"/>
                  </a:lnTo>
                  <a:lnTo>
                    <a:pt x="683" y="100"/>
                  </a:lnTo>
                  <a:lnTo>
                    <a:pt x="683" y="96"/>
                  </a:lnTo>
                  <a:lnTo>
                    <a:pt x="682" y="93"/>
                  </a:lnTo>
                  <a:lnTo>
                    <a:pt x="681" y="90"/>
                  </a:lnTo>
                  <a:lnTo>
                    <a:pt x="679" y="88"/>
                  </a:lnTo>
                  <a:lnTo>
                    <a:pt x="676" y="86"/>
                  </a:lnTo>
                  <a:lnTo>
                    <a:pt x="673" y="84"/>
                  </a:lnTo>
                  <a:lnTo>
                    <a:pt x="669" y="83"/>
                  </a:lnTo>
                  <a:lnTo>
                    <a:pt x="664" y="83"/>
                  </a:lnTo>
                  <a:lnTo>
                    <a:pt x="658" y="84"/>
                  </a:lnTo>
                  <a:lnTo>
                    <a:pt x="652" y="84"/>
                  </a:lnTo>
                  <a:lnTo>
                    <a:pt x="645" y="86"/>
                  </a:lnTo>
                  <a:lnTo>
                    <a:pt x="640" y="88"/>
                  </a:lnTo>
                  <a:lnTo>
                    <a:pt x="634" y="91"/>
                  </a:lnTo>
                  <a:lnTo>
                    <a:pt x="629" y="94"/>
                  </a:lnTo>
                  <a:lnTo>
                    <a:pt x="624" y="97"/>
                  </a:lnTo>
                  <a:lnTo>
                    <a:pt x="619" y="100"/>
                  </a:lnTo>
                  <a:lnTo>
                    <a:pt x="601" y="76"/>
                  </a:lnTo>
                  <a:lnTo>
                    <a:pt x="606" y="72"/>
                  </a:lnTo>
                  <a:lnTo>
                    <a:pt x="613" y="67"/>
                  </a:lnTo>
                  <a:lnTo>
                    <a:pt x="620" y="63"/>
                  </a:lnTo>
                  <a:lnTo>
                    <a:pt x="628" y="59"/>
                  </a:lnTo>
                  <a:lnTo>
                    <a:pt x="637" y="56"/>
                  </a:lnTo>
                  <a:lnTo>
                    <a:pt x="647" y="54"/>
                  </a:lnTo>
                  <a:lnTo>
                    <a:pt x="652" y="53"/>
                  </a:lnTo>
                  <a:lnTo>
                    <a:pt x="658" y="52"/>
                  </a:lnTo>
                  <a:lnTo>
                    <a:pt x="670" y="52"/>
                  </a:lnTo>
                  <a:lnTo>
                    <a:pt x="677" y="52"/>
                  </a:lnTo>
                  <a:lnTo>
                    <a:pt x="684" y="52"/>
                  </a:lnTo>
                  <a:lnTo>
                    <a:pt x="690" y="53"/>
                  </a:lnTo>
                  <a:lnTo>
                    <a:pt x="695" y="55"/>
                  </a:lnTo>
                  <a:lnTo>
                    <a:pt x="700" y="57"/>
                  </a:lnTo>
                  <a:lnTo>
                    <a:pt x="704" y="59"/>
                  </a:lnTo>
                  <a:lnTo>
                    <a:pt x="708" y="62"/>
                  </a:lnTo>
                  <a:lnTo>
                    <a:pt x="712" y="65"/>
                  </a:lnTo>
                  <a:lnTo>
                    <a:pt x="715" y="69"/>
                  </a:lnTo>
                  <a:lnTo>
                    <a:pt x="717" y="73"/>
                  </a:lnTo>
                  <a:lnTo>
                    <a:pt x="720" y="78"/>
                  </a:lnTo>
                  <a:lnTo>
                    <a:pt x="721" y="83"/>
                  </a:lnTo>
                  <a:lnTo>
                    <a:pt x="723" y="88"/>
                  </a:lnTo>
                  <a:lnTo>
                    <a:pt x="724" y="94"/>
                  </a:lnTo>
                  <a:lnTo>
                    <a:pt x="724" y="100"/>
                  </a:lnTo>
                  <a:lnTo>
                    <a:pt x="724" y="106"/>
                  </a:lnTo>
                  <a:lnTo>
                    <a:pt x="724" y="160"/>
                  </a:lnTo>
                  <a:lnTo>
                    <a:pt x="725" y="171"/>
                  </a:lnTo>
                  <a:lnTo>
                    <a:pt x="725" y="176"/>
                  </a:lnTo>
                  <a:lnTo>
                    <a:pt x="725" y="180"/>
                  </a:lnTo>
                  <a:lnTo>
                    <a:pt x="726" y="188"/>
                  </a:lnTo>
                  <a:lnTo>
                    <a:pt x="728" y="194"/>
                  </a:lnTo>
                  <a:lnTo>
                    <a:pt x="686" y="194"/>
                  </a:lnTo>
                  <a:lnTo>
                    <a:pt x="685" y="189"/>
                  </a:lnTo>
                  <a:lnTo>
                    <a:pt x="684" y="184"/>
                  </a:lnTo>
                  <a:lnTo>
                    <a:pt x="684" y="179"/>
                  </a:lnTo>
                  <a:lnTo>
                    <a:pt x="683" y="173"/>
                  </a:lnTo>
                  <a:lnTo>
                    <a:pt x="678" y="179"/>
                  </a:lnTo>
                  <a:lnTo>
                    <a:pt x="673" y="183"/>
                  </a:lnTo>
                  <a:lnTo>
                    <a:pt x="670" y="185"/>
                  </a:lnTo>
                  <a:lnTo>
                    <a:pt x="668" y="187"/>
                  </a:lnTo>
                  <a:lnTo>
                    <a:pt x="662" y="190"/>
                  </a:lnTo>
                  <a:lnTo>
                    <a:pt x="656" y="193"/>
                  </a:lnTo>
                  <a:lnTo>
                    <a:pt x="649" y="194"/>
                  </a:lnTo>
                  <a:lnTo>
                    <a:pt x="642" y="196"/>
                  </a:lnTo>
                  <a:lnTo>
                    <a:pt x="635" y="196"/>
                  </a:lnTo>
                  <a:lnTo>
                    <a:pt x="627" y="195"/>
                  </a:lnTo>
                  <a:lnTo>
                    <a:pt x="623" y="195"/>
                  </a:lnTo>
                  <a:lnTo>
                    <a:pt x="619" y="193"/>
                  </a:lnTo>
                  <a:lnTo>
                    <a:pt x="616" y="192"/>
                  </a:lnTo>
                  <a:lnTo>
                    <a:pt x="613" y="190"/>
                  </a:lnTo>
                  <a:lnTo>
                    <a:pt x="607" y="186"/>
                  </a:lnTo>
                  <a:lnTo>
                    <a:pt x="604" y="183"/>
                  </a:lnTo>
                  <a:lnTo>
                    <a:pt x="602" y="181"/>
                  </a:lnTo>
                  <a:lnTo>
                    <a:pt x="600" y="178"/>
                  </a:lnTo>
                  <a:lnTo>
                    <a:pt x="598" y="174"/>
                  </a:lnTo>
                  <a:lnTo>
                    <a:pt x="597" y="171"/>
                  </a:lnTo>
                  <a:lnTo>
                    <a:pt x="596" y="167"/>
                  </a:lnTo>
                  <a:lnTo>
                    <a:pt x="595" y="163"/>
                  </a:lnTo>
                  <a:lnTo>
                    <a:pt x="595" y="158"/>
                  </a:lnTo>
                  <a:close/>
                  <a:moveTo>
                    <a:pt x="618" y="2"/>
                  </a:moveTo>
                  <a:lnTo>
                    <a:pt x="654" y="2"/>
                  </a:lnTo>
                  <a:lnTo>
                    <a:pt x="654" y="41"/>
                  </a:lnTo>
                  <a:lnTo>
                    <a:pt x="618" y="41"/>
                  </a:lnTo>
                  <a:lnTo>
                    <a:pt x="618" y="2"/>
                  </a:lnTo>
                  <a:close/>
                  <a:moveTo>
                    <a:pt x="809" y="194"/>
                  </a:moveTo>
                  <a:lnTo>
                    <a:pt x="809" y="0"/>
                  </a:lnTo>
                  <a:lnTo>
                    <a:pt x="887" y="0"/>
                  </a:lnTo>
                  <a:lnTo>
                    <a:pt x="900" y="1"/>
                  </a:lnTo>
                  <a:lnTo>
                    <a:pt x="906" y="1"/>
                  </a:lnTo>
                  <a:lnTo>
                    <a:pt x="913" y="2"/>
                  </a:lnTo>
                  <a:lnTo>
                    <a:pt x="924" y="5"/>
                  </a:lnTo>
                  <a:lnTo>
                    <a:pt x="930" y="7"/>
                  </a:lnTo>
                  <a:lnTo>
                    <a:pt x="935" y="9"/>
                  </a:lnTo>
                  <a:lnTo>
                    <a:pt x="937" y="11"/>
                  </a:lnTo>
                  <a:lnTo>
                    <a:pt x="939" y="12"/>
                  </a:lnTo>
                  <a:lnTo>
                    <a:pt x="943" y="16"/>
                  </a:lnTo>
                  <a:lnTo>
                    <a:pt x="947" y="20"/>
                  </a:lnTo>
                  <a:lnTo>
                    <a:pt x="950" y="24"/>
                  </a:lnTo>
                  <a:lnTo>
                    <a:pt x="953" y="29"/>
                  </a:lnTo>
                  <a:lnTo>
                    <a:pt x="954" y="35"/>
                  </a:lnTo>
                  <a:lnTo>
                    <a:pt x="955" y="41"/>
                  </a:lnTo>
                  <a:lnTo>
                    <a:pt x="956" y="48"/>
                  </a:lnTo>
                  <a:lnTo>
                    <a:pt x="956" y="53"/>
                  </a:lnTo>
                  <a:lnTo>
                    <a:pt x="955" y="58"/>
                  </a:lnTo>
                  <a:lnTo>
                    <a:pt x="954" y="62"/>
                  </a:lnTo>
                  <a:lnTo>
                    <a:pt x="953" y="66"/>
                  </a:lnTo>
                  <a:lnTo>
                    <a:pt x="949" y="73"/>
                  </a:lnTo>
                  <a:lnTo>
                    <a:pt x="947" y="76"/>
                  </a:lnTo>
                  <a:lnTo>
                    <a:pt x="945" y="79"/>
                  </a:lnTo>
                  <a:lnTo>
                    <a:pt x="942" y="82"/>
                  </a:lnTo>
                  <a:lnTo>
                    <a:pt x="939" y="84"/>
                  </a:lnTo>
                  <a:lnTo>
                    <a:pt x="936" y="86"/>
                  </a:lnTo>
                  <a:lnTo>
                    <a:pt x="933" y="88"/>
                  </a:lnTo>
                  <a:lnTo>
                    <a:pt x="926" y="91"/>
                  </a:lnTo>
                  <a:lnTo>
                    <a:pt x="919" y="93"/>
                  </a:lnTo>
                  <a:lnTo>
                    <a:pt x="923" y="94"/>
                  </a:lnTo>
                  <a:lnTo>
                    <a:pt x="928" y="95"/>
                  </a:lnTo>
                  <a:lnTo>
                    <a:pt x="932" y="96"/>
                  </a:lnTo>
                  <a:lnTo>
                    <a:pt x="935" y="98"/>
                  </a:lnTo>
                  <a:lnTo>
                    <a:pt x="943" y="102"/>
                  </a:lnTo>
                  <a:lnTo>
                    <a:pt x="949" y="107"/>
                  </a:lnTo>
                  <a:lnTo>
                    <a:pt x="952" y="110"/>
                  </a:lnTo>
                  <a:lnTo>
                    <a:pt x="954" y="113"/>
                  </a:lnTo>
                  <a:lnTo>
                    <a:pt x="956" y="117"/>
                  </a:lnTo>
                  <a:lnTo>
                    <a:pt x="958" y="121"/>
                  </a:lnTo>
                  <a:lnTo>
                    <a:pt x="960" y="130"/>
                  </a:lnTo>
                  <a:lnTo>
                    <a:pt x="961" y="135"/>
                  </a:lnTo>
                  <a:lnTo>
                    <a:pt x="961" y="140"/>
                  </a:lnTo>
                  <a:lnTo>
                    <a:pt x="961" y="147"/>
                  </a:lnTo>
                  <a:lnTo>
                    <a:pt x="960" y="154"/>
                  </a:lnTo>
                  <a:lnTo>
                    <a:pt x="958" y="160"/>
                  </a:lnTo>
                  <a:lnTo>
                    <a:pt x="955" y="165"/>
                  </a:lnTo>
                  <a:lnTo>
                    <a:pt x="952" y="170"/>
                  </a:lnTo>
                  <a:lnTo>
                    <a:pt x="948" y="174"/>
                  </a:lnTo>
                  <a:lnTo>
                    <a:pt x="944" y="178"/>
                  </a:lnTo>
                  <a:lnTo>
                    <a:pt x="939" y="182"/>
                  </a:lnTo>
                  <a:lnTo>
                    <a:pt x="934" y="185"/>
                  </a:lnTo>
                  <a:lnTo>
                    <a:pt x="929" y="187"/>
                  </a:lnTo>
                  <a:lnTo>
                    <a:pt x="923" y="189"/>
                  </a:lnTo>
                  <a:lnTo>
                    <a:pt x="917" y="191"/>
                  </a:lnTo>
                  <a:lnTo>
                    <a:pt x="904" y="193"/>
                  </a:lnTo>
                  <a:lnTo>
                    <a:pt x="891" y="194"/>
                  </a:lnTo>
                  <a:lnTo>
                    <a:pt x="809" y="194"/>
                  </a:lnTo>
                  <a:close/>
                  <a:moveTo>
                    <a:pt x="851" y="80"/>
                  </a:moveTo>
                  <a:lnTo>
                    <a:pt x="883" y="80"/>
                  </a:lnTo>
                  <a:lnTo>
                    <a:pt x="890" y="80"/>
                  </a:lnTo>
                  <a:lnTo>
                    <a:pt x="897" y="78"/>
                  </a:lnTo>
                  <a:lnTo>
                    <a:pt x="903" y="77"/>
                  </a:lnTo>
                  <a:lnTo>
                    <a:pt x="907" y="74"/>
                  </a:lnTo>
                  <a:lnTo>
                    <a:pt x="911" y="71"/>
                  </a:lnTo>
                  <a:lnTo>
                    <a:pt x="913" y="67"/>
                  </a:lnTo>
                  <a:lnTo>
                    <a:pt x="914" y="64"/>
                  </a:lnTo>
                  <a:lnTo>
                    <a:pt x="915" y="62"/>
                  </a:lnTo>
                  <a:lnTo>
                    <a:pt x="915" y="57"/>
                  </a:lnTo>
                  <a:lnTo>
                    <a:pt x="915" y="51"/>
                  </a:lnTo>
                  <a:lnTo>
                    <a:pt x="913" y="47"/>
                  </a:lnTo>
                  <a:lnTo>
                    <a:pt x="912" y="44"/>
                  </a:lnTo>
                  <a:lnTo>
                    <a:pt x="911" y="43"/>
                  </a:lnTo>
                  <a:lnTo>
                    <a:pt x="908" y="39"/>
                  </a:lnTo>
                  <a:lnTo>
                    <a:pt x="903" y="37"/>
                  </a:lnTo>
                  <a:lnTo>
                    <a:pt x="898" y="35"/>
                  </a:lnTo>
                  <a:lnTo>
                    <a:pt x="891" y="34"/>
                  </a:lnTo>
                  <a:lnTo>
                    <a:pt x="883" y="33"/>
                  </a:lnTo>
                  <a:lnTo>
                    <a:pt x="851" y="33"/>
                  </a:lnTo>
                  <a:lnTo>
                    <a:pt x="851" y="80"/>
                  </a:lnTo>
                  <a:close/>
                  <a:moveTo>
                    <a:pt x="851" y="161"/>
                  </a:moveTo>
                  <a:lnTo>
                    <a:pt x="885" y="161"/>
                  </a:lnTo>
                  <a:lnTo>
                    <a:pt x="894" y="161"/>
                  </a:lnTo>
                  <a:lnTo>
                    <a:pt x="901" y="160"/>
                  </a:lnTo>
                  <a:lnTo>
                    <a:pt x="907" y="158"/>
                  </a:lnTo>
                  <a:lnTo>
                    <a:pt x="909" y="156"/>
                  </a:lnTo>
                  <a:lnTo>
                    <a:pt x="911" y="155"/>
                  </a:lnTo>
                  <a:lnTo>
                    <a:pt x="913" y="153"/>
                  </a:lnTo>
                  <a:lnTo>
                    <a:pt x="915" y="151"/>
                  </a:lnTo>
                  <a:lnTo>
                    <a:pt x="916" y="149"/>
                  </a:lnTo>
                  <a:lnTo>
                    <a:pt x="917" y="146"/>
                  </a:lnTo>
                  <a:lnTo>
                    <a:pt x="918" y="144"/>
                  </a:lnTo>
                  <a:lnTo>
                    <a:pt x="919" y="141"/>
                  </a:lnTo>
                  <a:lnTo>
                    <a:pt x="919" y="135"/>
                  </a:lnTo>
                  <a:lnTo>
                    <a:pt x="919" y="129"/>
                  </a:lnTo>
                  <a:lnTo>
                    <a:pt x="917" y="124"/>
                  </a:lnTo>
                  <a:lnTo>
                    <a:pt x="914" y="120"/>
                  </a:lnTo>
                  <a:lnTo>
                    <a:pt x="910" y="116"/>
                  </a:lnTo>
                  <a:lnTo>
                    <a:pt x="905" y="114"/>
                  </a:lnTo>
                  <a:lnTo>
                    <a:pt x="899" y="112"/>
                  </a:lnTo>
                  <a:lnTo>
                    <a:pt x="892" y="110"/>
                  </a:lnTo>
                  <a:lnTo>
                    <a:pt x="884" y="110"/>
                  </a:lnTo>
                  <a:lnTo>
                    <a:pt x="851" y="110"/>
                  </a:lnTo>
                  <a:lnTo>
                    <a:pt x="851" y="161"/>
                  </a:lnTo>
                  <a:close/>
                  <a:moveTo>
                    <a:pt x="972" y="124"/>
                  </a:moveTo>
                  <a:lnTo>
                    <a:pt x="973" y="114"/>
                  </a:lnTo>
                  <a:lnTo>
                    <a:pt x="974" y="105"/>
                  </a:lnTo>
                  <a:lnTo>
                    <a:pt x="976" y="97"/>
                  </a:lnTo>
                  <a:lnTo>
                    <a:pt x="979" y="90"/>
                  </a:lnTo>
                  <a:lnTo>
                    <a:pt x="982" y="83"/>
                  </a:lnTo>
                  <a:lnTo>
                    <a:pt x="986" y="77"/>
                  </a:lnTo>
                  <a:lnTo>
                    <a:pt x="990" y="72"/>
                  </a:lnTo>
                  <a:lnTo>
                    <a:pt x="993" y="70"/>
                  </a:lnTo>
                  <a:lnTo>
                    <a:pt x="995" y="67"/>
                  </a:lnTo>
                  <a:lnTo>
                    <a:pt x="1001" y="63"/>
                  </a:lnTo>
                  <a:lnTo>
                    <a:pt x="1006" y="60"/>
                  </a:lnTo>
                  <a:lnTo>
                    <a:pt x="1012" y="57"/>
                  </a:lnTo>
                  <a:lnTo>
                    <a:pt x="1018" y="55"/>
                  </a:lnTo>
                  <a:lnTo>
                    <a:pt x="1025" y="53"/>
                  </a:lnTo>
                  <a:lnTo>
                    <a:pt x="1031" y="52"/>
                  </a:lnTo>
                  <a:lnTo>
                    <a:pt x="1037" y="52"/>
                  </a:lnTo>
                  <a:lnTo>
                    <a:pt x="1044" y="51"/>
                  </a:lnTo>
                  <a:lnTo>
                    <a:pt x="1050" y="52"/>
                  </a:lnTo>
                  <a:lnTo>
                    <a:pt x="1057" y="52"/>
                  </a:lnTo>
                  <a:lnTo>
                    <a:pt x="1063" y="53"/>
                  </a:lnTo>
                  <a:lnTo>
                    <a:pt x="1069" y="55"/>
                  </a:lnTo>
                  <a:lnTo>
                    <a:pt x="1075" y="57"/>
                  </a:lnTo>
                  <a:lnTo>
                    <a:pt x="1081" y="60"/>
                  </a:lnTo>
                  <a:lnTo>
                    <a:pt x="1087" y="63"/>
                  </a:lnTo>
                  <a:lnTo>
                    <a:pt x="1092" y="67"/>
                  </a:lnTo>
                  <a:lnTo>
                    <a:pt x="1097" y="72"/>
                  </a:lnTo>
                  <a:lnTo>
                    <a:pt x="1101" y="77"/>
                  </a:lnTo>
                  <a:lnTo>
                    <a:pt x="1105" y="83"/>
                  </a:lnTo>
                  <a:lnTo>
                    <a:pt x="1109" y="90"/>
                  </a:lnTo>
                  <a:lnTo>
                    <a:pt x="1111" y="97"/>
                  </a:lnTo>
                  <a:lnTo>
                    <a:pt x="1113" y="105"/>
                  </a:lnTo>
                  <a:lnTo>
                    <a:pt x="1115" y="114"/>
                  </a:lnTo>
                  <a:lnTo>
                    <a:pt x="1115" y="124"/>
                  </a:lnTo>
                  <a:lnTo>
                    <a:pt x="1115" y="134"/>
                  </a:lnTo>
                  <a:lnTo>
                    <a:pt x="1113" y="143"/>
                  </a:lnTo>
                  <a:lnTo>
                    <a:pt x="1111" y="151"/>
                  </a:lnTo>
                  <a:lnTo>
                    <a:pt x="1109" y="158"/>
                  </a:lnTo>
                  <a:lnTo>
                    <a:pt x="1105" y="165"/>
                  </a:lnTo>
                  <a:lnTo>
                    <a:pt x="1101" y="171"/>
                  </a:lnTo>
                  <a:lnTo>
                    <a:pt x="1097" y="176"/>
                  </a:lnTo>
                  <a:lnTo>
                    <a:pt x="1095" y="179"/>
                  </a:lnTo>
                  <a:lnTo>
                    <a:pt x="1092" y="181"/>
                  </a:lnTo>
                  <a:lnTo>
                    <a:pt x="1087" y="185"/>
                  </a:lnTo>
                  <a:lnTo>
                    <a:pt x="1081" y="188"/>
                  </a:lnTo>
                  <a:lnTo>
                    <a:pt x="1075" y="191"/>
                  </a:lnTo>
                  <a:lnTo>
                    <a:pt x="1069" y="193"/>
                  </a:lnTo>
                  <a:lnTo>
                    <a:pt x="1063" y="195"/>
                  </a:lnTo>
                  <a:lnTo>
                    <a:pt x="1057" y="196"/>
                  </a:lnTo>
                  <a:lnTo>
                    <a:pt x="1050" y="196"/>
                  </a:lnTo>
                  <a:lnTo>
                    <a:pt x="1044" y="197"/>
                  </a:lnTo>
                  <a:lnTo>
                    <a:pt x="1037" y="196"/>
                  </a:lnTo>
                  <a:lnTo>
                    <a:pt x="1031" y="196"/>
                  </a:lnTo>
                  <a:lnTo>
                    <a:pt x="1025" y="195"/>
                  </a:lnTo>
                  <a:lnTo>
                    <a:pt x="1018" y="193"/>
                  </a:lnTo>
                  <a:lnTo>
                    <a:pt x="1012" y="191"/>
                  </a:lnTo>
                  <a:lnTo>
                    <a:pt x="1006" y="188"/>
                  </a:lnTo>
                  <a:lnTo>
                    <a:pt x="1001" y="185"/>
                  </a:lnTo>
                  <a:lnTo>
                    <a:pt x="995" y="181"/>
                  </a:lnTo>
                  <a:lnTo>
                    <a:pt x="991" y="176"/>
                  </a:lnTo>
                  <a:lnTo>
                    <a:pt x="986" y="171"/>
                  </a:lnTo>
                  <a:lnTo>
                    <a:pt x="982" y="165"/>
                  </a:lnTo>
                  <a:lnTo>
                    <a:pt x="979" y="158"/>
                  </a:lnTo>
                  <a:lnTo>
                    <a:pt x="976" y="151"/>
                  </a:lnTo>
                  <a:lnTo>
                    <a:pt x="974" y="143"/>
                  </a:lnTo>
                  <a:lnTo>
                    <a:pt x="973" y="134"/>
                  </a:lnTo>
                  <a:lnTo>
                    <a:pt x="972" y="124"/>
                  </a:lnTo>
                  <a:close/>
                  <a:moveTo>
                    <a:pt x="1073" y="124"/>
                  </a:moveTo>
                  <a:lnTo>
                    <a:pt x="1073" y="116"/>
                  </a:lnTo>
                  <a:lnTo>
                    <a:pt x="1071" y="108"/>
                  </a:lnTo>
                  <a:lnTo>
                    <a:pt x="1069" y="101"/>
                  </a:lnTo>
                  <a:lnTo>
                    <a:pt x="1068" y="98"/>
                  </a:lnTo>
                  <a:lnTo>
                    <a:pt x="1066" y="95"/>
                  </a:lnTo>
                  <a:lnTo>
                    <a:pt x="1064" y="92"/>
                  </a:lnTo>
                  <a:lnTo>
                    <a:pt x="1062" y="90"/>
                  </a:lnTo>
                  <a:lnTo>
                    <a:pt x="1057" y="86"/>
                  </a:lnTo>
                  <a:lnTo>
                    <a:pt x="1054" y="84"/>
                  </a:lnTo>
                  <a:lnTo>
                    <a:pt x="1051" y="83"/>
                  </a:lnTo>
                  <a:lnTo>
                    <a:pt x="1044" y="82"/>
                  </a:lnTo>
                  <a:lnTo>
                    <a:pt x="1037" y="83"/>
                  </a:lnTo>
                  <a:lnTo>
                    <a:pt x="1034" y="84"/>
                  </a:lnTo>
                  <a:lnTo>
                    <a:pt x="1031" y="85"/>
                  </a:lnTo>
                  <a:lnTo>
                    <a:pt x="1028" y="87"/>
                  </a:lnTo>
                  <a:lnTo>
                    <a:pt x="1026" y="89"/>
                  </a:lnTo>
                  <a:lnTo>
                    <a:pt x="1024" y="91"/>
                  </a:lnTo>
                  <a:lnTo>
                    <a:pt x="1022" y="94"/>
                  </a:lnTo>
                  <a:lnTo>
                    <a:pt x="1019" y="100"/>
                  </a:lnTo>
                  <a:lnTo>
                    <a:pt x="1017" y="104"/>
                  </a:lnTo>
                  <a:lnTo>
                    <a:pt x="1016" y="107"/>
                  </a:lnTo>
                  <a:lnTo>
                    <a:pt x="1015" y="115"/>
                  </a:lnTo>
                  <a:lnTo>
                    <a:pt x="1015" y="124"/>
                  </a:lnTo>
                  <a:lnTo>
                    <a:pt x="1015" y="129"/>
                  </a:lnTo>
                  <a:lnTo>
                    <a:pt x="1015" y="133"/>
                  </a:lnTo>
                  <a:lnTo>
                    <a:pt x="1016" y="141"/>
                  </a:lnTo>
                  <a:lnTo>
                    <a:pt x="1018" y="148"/>
                  </a:lnTo>
                  <a:lnTo>
                    <a:pt x="1020" y="151"/>
                  </a:lnTo>
                  <a:lnTo>
                    <a:pt x="1021" y="155"/>
                  </a:lnTo>
                  <a:lnTo>
                    <a:pt x="1023" y="157"/>
                  </a:lnTo>
                  <a:lnTo>
                    <a:pt x="1025" y="160"/>
                  </a:lnTo>
                  <a:lnTo>
                    <a:pt x="1028" y="162"/>
                  </a:lnTo>
                  <a:lnTo>
                    <a:pt x="1030" y="164"/>
                  </a:lnTo>
                  <a:lnTo>
                    <a:pt x="1033" y="165"/>
                  </a:lnTo>
                  <a:lnTo>
                    <a:pt x="1036" y="166"/>
                  </a:lnTo>
                  <a:lnTo>
                    <a:pt x="1040" y="167"/>
                  </a:lnTo>
                  <a:lnTo>
                    <a:pt x="1044" y="167"/>
                  </a:lnTo>
                  <a:lnTo>
                    <a:pt x="1051" y="166"/>
                  </a:lnTo>
                  <a:lnTo>
                    <a:pt x="1054" y="165"/>
                  </a:lnTo>
                  <a:lnTo>
                    <a:pt x="1057" y="164"/>
                  </a:lnTo>
                  <a:lnTo>
                    <a:pt x="1059" y="162"/>
                  </a:lnTo>
                  <a:lnTo>
                    <a:pt x="1062" y="160"/>
                  </a:lnTo>
                  <a:lnTo>
                    <a:pt x="1066" y="155"/>
                  </a:lnTo>
                  <a:lnTo>
                    <a:pt x="1068" y="152"/>
                  </a:lnTo>
                  <a:lnTo>
                    <a:pt x="1069" y="149"/>
                  </a:lnTo>
                  <a:lnTo>
                    <a:pt x="1070" y="146"/>
                  </a:lnTo>
                  <a:lnTo>
                    <a:pt x="1071" y="142"/>
                  </a:lnTo>
                  <a:lnTo>
                    <a:pt x="1072" y="134"/>
                  </a:lnTo>
                  <a:lnTo>
                    <a:pt x="1073" y="124"/>
                  </a:lnTo>
                  <a:close/>
                  <a:moveTo>
                    <a:pt x="1123" y="158"/>
                  </a:moveTo>
                  <a:lnTo>
                    <a:pt x="1123" y="152"/>
                  </a:lnTo>
                  <a:lnTo>
                    <a:pt x="1124" y="147"/>
                  </a:lnTo>
                  <a:lnTo>
                    <a:pt x="1126" y="142"/>
                  </a:lnTo>
                  <a:lnTo>
                    <a:pt x="1128" y="137"/>
                  </a:lnTo>
                  <a:lnTo>
                    <a:pt x="1131" y="132"/>
                  </a:lnTo>
                  <a:lnTo>
                    <a:pt x="1134" y="128"/>
                  </a:lnTo>
                  <a:lnTo>
                    <a:pt x="1139" y="124"/>
                  </a:lnTo>
                  <a:lnTo>
                    <a:pt x="1144" y="121"/>
                  </a:lnTo>
                  <a:lnTo>
                    <a:pt x="1150" y="117"/>
                  </a:lnTo>
                  <a:lnTo>
                    <a:pt x="1156" y="114"/>
                  </a:lnTo>
                  <a:lnTo>
                    <a:pt x="1163" y="112"/>
                  </a:lnTo>
                  <a:lnTo>
                    <a:pt x="1171" y="109"/>
                  </a:lnTo>
                  <a:lnTo>
                    <a:pt x="1180" y="107"/>
                  </a:lnTo>
                  <a:lnTo>
                    <a:pt x="1190" y="106"/>
                  </a:lnTo>
                  <a:lnTo>
                    <a:pt x="1211" y="103"/>
                  </a:lnTo>
                  <a:lnTo>
                    <a:pt x="1211" y="100"/>
                  </a:lnTo>
                  <a:lnTo>
                    <a:pt x="1211" y="96"/>
                  </a:lnTo>
                  <a:lnTo>
                    <a:pt x="1210" y="93"/>
                  </a:lnTo>
                  <a:lnTo>
                    <a:pt x="1209" y="90"/>
                  </a:lnTo>
                  <a:lnTo>
                    <a:pt x="1207" y="88"/>
                  </a:lnTo>
                  <a:lnTo>
                    <a:pt x="1204" y="86"/>
                  </a:lnTo>
                  <a:lnTo>
                    <a:pt x="1201" y="84"/>
                  </a:lnTo>
                  <a:lnTo>
                    <a:pt x="1197" y="83"/>
                  </a:lnTo>
                  <a:lnTo>
                    <a:pt x="1192" y="83"/>
                  </a:lnTo>
                  <a:lnTo>
                    <a:pt x="1186" y="83"/>
                  </a:lnTo>
                  <a:lnTo>
                    <a:pt x="1179" y="84"/>
                  </a:lnTo>
                  <a:lnTo>
                    <a:pt x="1173" y="86"/>
                  </a:lnTo>
                  <a:lnTo>
                    <a:pt x="1167" y="88"/>
                  </a:lnTo>
                  <a:lnTo>
                    <a:pt x="1162" y="91"/>
                  </a:lnTo>
                  <a:lnTo>
                    <a:pt x="1157" y="93"/>
                  </a:lnTo>
                  <a:lnTo>
                    <a:pt x="1151" y="97"/>
                  </a:lnTo>
                  <a:lnTo>
                    <a:pt x="1146" y="100"/>
                  </a:lnTo>
                  <a:lnTo>
                    <a:pt x="1129" y="76"/>
                  </a:lnTo>
                  <a:lnTo>
                    <a:pt x="1134" y="72"/>
                  </a:lnTo>
                  <a:lnTo>
                    <a:pt x="1141" y="67"/>
                  </a:lnTo>
                  <a:lnTo>
                    <a:pt x="1148" y="63"/>
                  </a:lnTo>
                  <a:lnTo>
                    <a:pt x="1156" y="59"/>
                  </a:lnTo>
                  <a:lnTo>
                    <a:pt x="1165" y="56"/>
                  </a:lnTo>
                  <a:lnTo>
                    <a:pt x="1175" y="54"/>
                  </a:lnTo>
                  <a:lnTo>
                    <a:pt x="1180" y="53"/>
                  </a:lnTo>
                  <a:lnTo>
                    <a:pt x="1186" y="52"/>
                  </a:lnTo>
                  <a:lnTo>
                    <a:pt x="1198" y="51"/>
                  </a:lnTo>
                  <a:lnTo>
                    <a:pt x="1205" y="52"/>
                  </a:lnTo>
                  <a:lnTo>
                    <a:pt x="1212" y="52"/>
                  </a:lnTo>
                  <a:lnTo>
                    <a:pt x="1217" y="53"/>
                  </a:lnTo>
                  <a:lnTo>
                    <a:pt x="1223" y="55"/>
                  </a:lnTo>
                  <a:lnTo>
                    <a:pt x="1228" y="57"/>
                  </a:lnTo>
                  <a:lnTo>
                    <a:pt x="1232" y="59"/>
                  </a:lnTo>
                  <a:lnTo>
                    <a:pt x="1236" y="62"/>
                  </a:lnTo>
                  <a:lnTo>
                    <a:pt x="1240" y="65"/>
                  </a:lnTo>
                  <a:lnTo>
                    <a:pt x="1243" y="69"/>
                  </a:lnTo>
                  <a:lnTo>
                    <a:pt x="1245" y="73"/>
                  </a:lnTo>
                  <a:lnTo>
                    <a:pt x="1247" y="78"/>
                  </a:lnTo>
                  <a:lnTo>
                    <a:pt x="1249" y="82"/>
                  </a:lnTo>
                  <a:lnTo>
                    <a:pt x="1250" y="88"/>
                  </a:lnTo>
                  <a:lnTo>
                    <a:pt x="1251" y="94"/>
                  </a:lnTo>
                  <a:lnTo>
                    <a:pt x="1252" y="100"/>
                  </a:lnTo>
                  <a:lnTo>
                    <a:pt x="1252" y="106"/>
                  </a:lnTo>
                  <a:lnTo>
                    <a:pt x="1252" y="160"/>
                  </a:lnTo>
                  <a:lnTo>
                    <a:pt x="1252" y="171"/>
                  </a:lnTo>
                  <a:lnTo>
                    <a:pt x="1253" y="176"/>
                  </a:lnTo>
                  <a:lnTo>
                    <a:pt x="1253" y="180"/>
                  </a:lnTo>
                  <a:lnTo>
                    <a:pt x="1254" y="188"/>
                  </a:lnTo>
                  <a:lnTo>
                    <a:pt x="1256" y="194"/>
                  </a:lnTo>
                  <a:lnTo>
                    <a:pt x="1214" y="194"/>
                  </a:lnTo>
                  <a:lnTo>
                    <a:pt x="1213" y="189"/>
                  </a:lnTo>
                  <a:lnTo>
                    <a:pt x="1212" y="184"/>
                  </a:lnTo>
                  <a:lnTo>
                    <a:pt x="1211" y="179"/>
                  </a:lnTo>
                  <a:lnTo>
                    <a:pt x="1211" y="173"/>
                  </a:lnTo>
                  <a:lnTo>
                    <a:pt x="1206" y="178"/>
                  </a:lnTo>
                  <a:lnTo>
                    <a:pt x="1201" y="183"/>
                  </a:lnTo>
                  <a:lnTo>
                    <a:pt x="1198" y="185"/>
                  </a:lnTo>
                  <a:lnTo>
                    <a:pt x="1196" y="187"/>
                  </a:lnTo>
                  <a:lnTo>
                    <a:pt x="1190" y="190"/>
                  </a:lnTo>
                  <a:lnTo>
                    <a:pt x="1184" y="193"/>
                  </a:lnTo>
                  <a:lnTo>
                    <a:pt x="1177" y="194"/>
                  </a:lnTo>
                  <a:lnTo>
                    <a:pt x="1170" y="196"/>
                  </a:lnTo>
                  <a:lnTo>
                    <a:pt x="1162" y="196"/>
                  </a:lnTo>
                  <a:lnTo>
                    <a:pt x="1155" y="195"/>
                  </a:lnTo>
                  <a:lnTo>
                    <a:pt x="1151" y="194"/>
                  </a:lnTo>
                  <a:lnTo>
                    <a:pt x="1147" y="193"/>
                  </a:lnTo>
                  <a:lnTo>
                    <a:pt x="1144" y="192"/>
                  </a:lnTo>
                  <a:lnTo>
                    <a:pt x="1140" y="190"/>
                  </a:lnTo>
                  <a:lnTo>
                    <a:pt x="1134" y="186"/>
                  </a:lnTo>
                  <a:lnTo>
                    <a:pt x="1132" y="183"/>
                  </a:lnTo>
                  <a:lnTo>
                    <a:pt x="1130" y="181"/>
                  </a:lnTo>
                  <a:lnTo>
                    <a:pt x="1128" y="178"/>
                  </a:lnTo>
                  <a:lnTo>
                    <a:pt x="1126" y="174"/>
                  </a:lnTo>
                  <a:lnTo>
                    <a:pt x="1124" y="171"/>
                  </a:lnTo>
                  <a:lnTo>
                    <a:pt x="1123" y="167"/>
                  </a:lnTo>
                  <a:lnTo>
                    <a:pt x="1123" y="163"/>
                  </a:lnTo>
                  <a:lnTo>
                    <a:pt x="1123" y="158"/>
                  </a:lnTo>
                  <a:close/>
                  <a:moveTo>
                    <a:pt x="1211" y="152"/>
                  </a:moveTo>
                  <a:lnTo>
                    <a:pt x="1211" y="126"/>
                  </a:lnTo>
                  <a:lnTo>
                    <a:pt x="1200" y="128"/>
                  </a:lnTo>
                  <a:lnTo>
                    <a:pt x="1190" y="130"/>
                  </a:lnTo>
                  <a:lnTo>
                    <a:pt x="1182" y="132"/>
                  </a:lnTo>
                  <a:lnTo>
                    <a:pt x="1175" y="135"/>
                  </a:lnTo>
                  <a:lnTo>
                    <a:pt x="1170" y="138"/>
                  </a:lnTo>
                  <a:lnTo>
                    <a:pt x="1166" y="142"/>
                  </a:lnTo>
                  <a:lnTo>
                    <a:pt x="1165" y="144"/>
                  </a:lnTo>
                  <a:lnTo>
                    <a:pt x="1164" y="146"/>
                  </a:lnTo>
                  <a:lnTo>
                    <a:pt x="1164" y="151"/>
                  </a:lnTo>
                  <a:lnTo>
                    <a:pt x="1164" y="154"/>
                  </a:lnTo>
                  <a:lnTo>
                    <a:pt x="1165" y="157"/>
                  </a:lnTo>
                  <a:lnTo>
                    <a:pt x="1166" y="159"/>
                  </a:lnTo>
                  <a:lnTo>
                    <a:pt x="1168" y="161"/>
                  </a:lnTo>
                  <a:lnTo>
                    <a:pt x="1170" y="162"/>
                  </a:lnTo>
                  <a:lnTo>
                    <a:pt x="1173" y="163"/>
                  </a:lnTo>
                  <a:lnTo>
                    <a:pt x="1179" y="164"/>
                  </a:lnTo>
                  <a:lnTo>
                    <a:pt x="1184" y="164"/>
                  </a:lnTo>
                  <a:lnTo>
                    <a:pt x="1189" y="163"/>
                  </a:lnTo>
                  <a:lnTo>
                    <a:pt x="1194" y="162"/>
                  </a:lnTo>
                  <a:lnTo>
                    <a:pt x="1198" y="161"/>
                  </a:lnTo>
                  <a:lnTo>
                    <a:pt x="1202" y="159"/>
                  </a:lnTo>
                  <a:lnTo>
                    <a:pt x="1205" y="157"/>
                  </a:lnTo>
                  <a:lnTo>
                    <a:pt x="1208" y="155"/>
                  </a:lnTo>
                  <a:lnTo>
                    <a:pt x="1211" y="152"/>
                  </a:lnTo>
                  <a:close/>
                  <a:moveTo>
                    <a:pt x="1274" y="194"/>
                  </a:moveTo>
                  <a:lnTo>
                    <a:pt x="1274" y="54"/>
                  </a:lnTo>
                  <a:lnTo>
                    <a:pt x="1316" y="54"/>
                  </a:lnTo>
                  <a:lnTo>
                    <a:pt x="1316" y="78"/>
                  </a:lnTo>
                  <a:lnTo>
                    <a:pt x="1319" y="73"/>
                  </a:lnTo>
                  <a:lnTo>
                    <a:pt x="1323" y="69"/>
                  </a:lnTo>
                  <a:lnTo>
                    <a:pt x="1328" y="64"/>
                  </a:lnTo>
                  <a:lnTo>
                    <a:pt x="1333" y="60"/>
                  </a:lnTo>
                  <a:lnTo>
                    <a:pt x="1339" y="57"/>
                  </a:lnTo>
                  <a:lnTo>
                    <a:pt x="1346" y="54"/>
                  </a:lnTo>
                  <a:lnTo>
                    <a:pt x="1354" y="52"/>
                  </a:lnTo>
                  <a:lnTo>
                    <a:pt x="1363" y="51"/>
                  </a:lnTo>
                  <a:lnTo>
                    <a:pt x="1364" y="89"/>
                  </a:lnTo>
                  <a:lnTo>
                    <a:pt x="1353" y="88"/>
                  </a:lnTo>
                  <a:lnTo>
                    <a:pt x="1347" y="88"/>
                  </a:lnTo>
                  <a:lnTo>
                    <a:pt x="1341" y="90"/>
                  </a:lnTo>
                  <a:lnTo>
                    <a:pt x="1336" y="91"/>
                  </a:lnTo>
                  <a:lnTo>
                    <a:pt x="1331" y="94"/>
                  </a:lnTo>
                  <a:lnTo>
                    <a:pt x="1327" y="97"/>
                  </a:lnTo>
                  <a:lnTo>
                    <a:pt x="1323" y="100"/>
                  </a:lnTo>
                  <a:lnTo>
                    <a:pt x="1319" y="103"/>
                  </a:lnTo>
                  <a:lnTo>
                    <a:pt x="1316" y="107"/>
                  </a:lnTo>
                  <a:lnTo>
                    <a:pt x="1316" y="194"/>
                  </a:lnTo>
                  <a:lnTo>
                    <a:pt x="1274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6" name="Freeform 25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440735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Boar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55650" y="2414587"/>
            <a:ext cx="5807076" cy="314325"/>
            <a:chOff x="796925" y="3167063"/>
            <a:chExt cx="5807076" cy="314325"/>
          </a:xfrm>
        </p:grpSpPr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96925" y="3167063"/>
              <a:ext cx="3287713" cy="314325"/>
            </a:xfrm>
            <a:custGeom>
              <a:avLst/>
              <a:gdLst>
                <a:gd name="T0" fmla="*/ 2012 w 2071"/>
                <a:gd name="T1" fmla="*/ 8 h 198"/>
                <a:gd name="T2" fmla="*/ 2045 w 2071"/>
                <a:gd name="T3" fmla="*/ 33 h 198"/>
                <a:gd name="T4" fmla="*/ 141 w 2071"/>
                <a:gd name="T5" fmla="*/ 1 h 198"/>
                <a:gd name="T6" fmla="*/ 0 w 2071"/>
                <a:gd name="T7" fmla="*/ 195 h 198"/>
                <a:gd name="T8" fmla="*/ 260 w 2071"/>
                <a:gd name="T9" fmla="*/ 162 h 198"/>
                <a:gd name="T10" fmla="*/ 218 w 2071"/>
                <a:gd name="T11" fmla="*/ 143 h 198"/>
                <a:gd name="T12" fmla="*/ 302 w 2071"/>
                <a:gd name="T13" fmla="*/ 94 h 198"/>
                <a:gd name="T14" fmla="*/ 221 w 2071"/>
                <a:gd name="T15" fmla="*/ 77 h 198"/>
                <a:gd name="T16" fmla="*/ 324 w 2071"/>
                <a:gd name="T17" fmla="*/ 60 h 198"/>
                <a:gd name="T18" fmla="*/ 346 w 2071"/>
                <a:gd name="T19" fmla="*/ 189 h 198"/>
                <a:gd name="T20" fmla="*/ 255 w 2071"/>
                <a:gd name="T21" fmla="*/ 197 h 198"/>
                <a:gd name="T22" fmla="*/ 364 w 2071"/>
                <a:gd name="T23" fmla="*/ 195 h 198"/>
                <a:gd name="T24" fmla="*/ 587 w 2071"/>
                <a:gd name="T25" fmla="*/ 99 h 198"/>
                <a:gd name="T26" fmla="*/ 539 w 2071"/>
                <a:gd name="T27" fmla="*/ 98 h 198"/>
                <a:gd name="T28" fmla="*/ 523 w 2071"/>
                <a:gd name="T29" fmla="*/ 65 h 198"/>
                <a:gd name="T30" fmla="*/ 610 w 2071"/>
                <a:gd name="T31" fmla="*/ 72 h 198"/>
                <a:gd name="T32" fmla="*/ 550 w 2071"/>
                <a:gd name="T33" fmla="*/ 164 h 198"/>
                <a:gd name="T34" fmla="*/ 612 w 2071"/>
                <a:gd name="T35" fmla="*/ 186 h 198"/>
                <a:gd name="T36" fmla="*/ 515 w 2071"/>
                <a:gd name="T37" fmla="*/ 182 h 198"/>
                <a:gd name="T38" fmla="*/ 755 w 2071"/>
                <a:gd name="T39" fmla="*/ 7 h 198"/>
                <a:gd name="T40" fmla="*/ 782 w 2071"/>
                <a:gd name="T41" fmla="*/ 166 h 198"/>
                <a:gd name="T42" fmla="*/ 716 w 2071"/>
                <a:gd name="T43" fmla="*/ 177 h 198"/>
                <a:gd name="T44" fmla="*/ 889 w 2071"/>
                <a:gd name="T45" fmla="*/ 53 h 198"/>
                <a:gd name="T46" fmla="*/ 938 w 2071"/>
                <a:gd name="T47" fmla="*/ 88 h 198"/>
                <a:gd name="T48" fmla="*/ 864 w 2071"/>
                <a:gd name="T49" fmla="*/ 91 h 198"/>
                <a:gd name="T50" fmla="*/ 1021 w 2071"/>
                <a:gd name="T51" fmla="*/ 83 h 198"/>
                <a:gd name="T52" fmla="*/ 955 w 2071"/>
                <a:gd name="T53" fmla="*/ 98 h 198"/>
                <a:gd name="T54" fmla="*/ 1032 w 2071"/>
                <a:gd name="T55" fmla="*/ 53 h 198"/>
                <a:gd name="T56" fmla="*/ 1086 w 2071"/>
                <a:gd name="T57" fmla="*/ 136 h 198"/>
                <a:gd name="T58" fmla="*/ 1054 w 2071"/>
                <a:gd name="T59" fmla="*/ 161 h 198"/>
                <a:gd name="T60" fmla="*/ 1016 w 2071"/>
                <a:gd name="T61" fmla="*/ 198 h 198"/>
                <a:gd name="T62" fmla="*/ 951 w 2071"/>
                <a:gd name="T63" fmla="*/ 125 h 198"/>
                <a:gd name="T64" fmla="*/ 1258 w 2071"/>
                <a:gd name="T65" fmla="*/ 53 h 198"/>
                <a:gd name="T66" fmla="*/ 1326 w 2071"/>
                <a:gd name="T67" fmla="*/ 53 h 198"/>
                <a:gd name="T68" fmla="*/ 1375 w 2071"/>
                <a:gd name="T69" fmla="*/ 91 h 198"/>
                <a:gd name="T70" fmla="*/ 1310 w 2071"/>
                <a:gd name="T71" fmla="*/ 88 h 198"/>
                <a:gd name="T72" fmla="*/ 1232 w 2071"/>
                <a:gd name="T73" fmla="*/ 87 h 198"/>
                <a:gd name="T74" fmla="*/ 1474 w 2071"/>
                <a:gd name="T75" fmla="*/ 91 h 198"/>
                <a:gd name="T76" fmla="*/ 1426 w 2071"/>
                <a:gd name="T77" fmla="*/ 116 h 198"/>
                <a:gd name="T78" fmla="*/ 1462 w 2071"/>
                <a:gd name="T79" fmla="*/ 167 h 198"/>
                <a:gd name="T80" fmla="*/ 1387 w 2071"/>
                <a:gd name="T81" fmla="*/ 98 h 198"/>
                <a:gd name="T82" fmla="*/ 1461 w 2071"/>
                <a:gd name="T83" fmla="*/ 53 h 198"/>
                <a:gd name="T84" fmla="*/ 1526 w 2071"/>
                <a:gd name="T85" fmla="*/ 125 h 198"/>
                <a:gd name="T86" fmla="*/ 1468 w 2071"/>
                <a:gd name="T87" fmla="*/ 197 h 198"/>
                <a:gd name="T88" fmla="*/ 1387 w 2071"/>
                <a:gd name="T89" fmla="*/ 152 h 198"/>
                <a:gd name="T90" fmla="*/ 1605 w 2071"/>
                <a:gd name="T91" fmla="*/ 171 h 198"/>
                <a:gd name="T92" fmla="*/ 1596 w 2071"/>
                <a:gd name="T93" fmla="*/ 140 h 198"/>
                <a:gd name="T94" fmla="*/ 1543 w 2071"/>
                <a:gd name="T95" fmla="*/ 82 h 198"/>
                <a:gd name="T96" fmla="*/ 1615 w 2071"/>
                <a:gd name="T97" fmla="*/ 54 h 198"/>
                <a:gd name="T98" fmla="*/ 1595 w 2071"/>
                <a:gd name="T99" fmla="*/ 81 h 198"/>
                <a:gd name="T100" fmla="*/ 1615 w 2071"/>
                <a:gd name="T101" fmla="*/ 110 h 198"/>
                <a:gd name="T102" fmla="*/ 1660 w 2071"/>
                <a:gd name="T103" fmla="*/ 162 h 198"/>
                <a:gd name="T104" fmla="*/ 1600 w 2071"/>
                <a:gd name="T105" fmla="*/ 198 h 198"/>
                <a:gd name="T106" fmla="*/ 1732 w 2071"/>
                <a:gd name="T107" fmla="*/ 7 h 198"/>
                <a:gd name="T108" fmla="*/ 1759 w 2071"/>
                <a:gd name="T109" fmla="*/ 166 h 198"/>
                <a:gd name="T110" fmla="*/ 1693 w 2071"/>
                <a:gd name="T111" fmla="*/ 177 h 198"/>
                <a:gd name="T112" fmla="*/ 1901 w 2071"/>
                <a:gd name="T113" fmla="*/ 83 h 198"/>
                <a:gd name="T114" fmla="*/ 1873 w 2071"/>
                <a:gd name="T115" fmla="*/ 142 h 198"/>
                <a:gd name="T116" fmla="*/ 1919 w 2071"/>
                <a:gd name="T117" fmla="*/ 161 h 198"/>
                <a:gd name="T118" fmla="*/ 1848 w 2071"/>
                <a:gd name="T119" fmla="*/ 73 h 198"/>
                <a:gd name="T120" fmla="*/ 1933 w 2071"/>
                <a:gd name="T121" fmla="*/ 58 h 198"/>
                <a:gd name="T122" fmla="*/ 1966 w 2071"/>
                <a:gd name="T123" fmla="*/ 159 h 198"/>
                <a:gd name="T124" fmla="*/ 1888 w 2071"/>
                <a:gd name="T12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71" h="198">
                  <a:moveTo>
                    <a:pt x="1997" y="195"/>
                  </a:moveTo>
                  <a:lnTo>
                    <a:pt x="1997" y="86"/>
                  </a:lnTo>
                  <a:lnTo>
                    <a:pt x="1974" y="86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6"/>
                  </a:lnTo>
                  <a:lnTo>
                    <a:pt x="1997" y="41"/>
                  </a:lnTo>
                  <a:lnTo>
                    <a:pt x="1998" y="37"/>
                  </a:lnTo>
                  <a:lnTo>
                    <a:pt x="1999" y="29"/>
                  </a:lnTo>
                  <a:lnTo>
                    <a:pt x="2000" y="25"/>
                  </a:lnTo>
                  <a:lnTo>
                    <a:pt x="2002" y="21"/>
                  </a:lnTo>
                  <a:lnTo>
                    <a:pt x="2004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6"/>
                  </a:lnTo>
                  <a:lnTo>
                    <a:pt x="2021" y="4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1" y="1"/>
                  </a:lnTo>
                  <a:lnTo>
                    <a:pt x="2071" y="2"/>
                  </a:lnTo>
                  <a:lnTo>
                    <a:pt x="2071" y="31"/>
                  </a:lnTo>
                  <a:lnTo>
                    <a:pt x="2066" y="31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1"/>
                  </a:lnTo>
                  <a:lnTo>
                    <a:pt x="2048" y="32"/>
                  </a:lnTo>
                  <a:lnTo>
                    <a:pt x="2045" y="33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40" y="42"/>
                  </a:lnTo>
                  <a:lnTo>
                    <a:pt x="2039" y="47"/>
                  </a:lnTo>
                  <a:lnTo>
                    <a:pt x="2039" y="55"/>
                  </a:lnTo>
                  <a:lnTo>
                    <a:pt x="2070" y="55"/>
                  </a:lnTo>
                  <a:lnTo>
                    <a:pt x="2070" y="86"/>
                  </a:lnTo>
                  <a:lnTo>
                    <a:pt x="2039" y="86"/>
                  </a:lnTo>
                  <a:lnTo>
                    <a:pt x="2039" y="195"/>
                  </a:lnTo>
                  <a:lnTo>
                    <a:pt x="1997" y="195"/>
                  </a:lnTo>
                  <a:close/>
                  <a:moveTo>
                    <a:pt x="0" y="195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4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5"/>
                  </a:lnTo>
                  <a:lnTo>
                    <a:pt x="157" y="195"/>
                  </a:lnTo>
                  <a:lnTo>
                    <a:pt x="157" y="63"/>
                  </a:lnTo>
                  <a:lnTo>
                    <a:pt x="152" y="85"/>
                  </a:lnTo>
                  <a:lnTo>
                    <a:pt x="149" y="96"/>
                  </a:lnTo>
                  <a:lnTo>
                    <a:pt x="146" y="106"/>
                  </a:lnTo>
                  <a:lnTo>
                    <a:pt x="117" y="195"/>
                  </a:lnTo>
                  <a:lnTo>
                    <a:pt x="79" y="195"/>
                  </a:lnTo>
                  <a:lnTo>
                    <a:pt x="50" y="106"/>
                  </a:lnTo>
                  <a:lnTo>
                    <a:pt x="45" y="86"/>
                  </a:lnTo>
                  <a:lnTo>
                    <a:pt x="42" y="75"/>
                  </a:lnTo>
                  <a:lnTo>
                    <a:pt x="39" y="61"/>
                  </a:lnTo>
                  <a:lnTo>
                    <a:pt x="39" y="195"/>
                  </a:lnTo>
                  <a:lnTo>
                    <a:pt x="0" y="195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9"/>
                  </a:lnTo>
                  <a:lnTo>
                    <a:pt x="282" y="131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9" y="143"/>
                  </a:lnTo>
                  <a:lnTo>
                    <a:pt x="257" y="145"/>
                  </a:lnTo>
                  <a:lnTo>
                    <a:pt x="257" y="147"/>
                  </a:lnTo>
                  <a:lnTo>
                    <a:pt x="256" y="152"/>
                  </a:lnTo>
                  <a:lnTo>
                    <a:pt x="256" y="155"/>
                  </a:lnTo>
                  <a:lnTo>
                    <a:pt x="257" y="158"/>
                  </a:lnTo>
                  <a:lnTo>
                    <a:pt x="258" y="160"/>
                  </a:lnTo>
                  <a:lnTo>
                    <a:pt x="260" y="162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7" y="165"/>
                  </a:lnTo>
                  <a:lnTo>
                    <a:pt x="282" y="164"/>
                  </a:lnTo>
                  <a:lnTo>
                    <a:pt x="286" y="163"/>
                  </a:lnTo>
                  <a:lnTo>
                    <a:pt x="290" y="162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6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8"/>
                  </a:lnTo>
                  <a:lnTo>
                    <a:pt x="218" y="143"/>
                  </a:lnTo>
                  <a:lnTo>
                    <a:pt x="220" y="138"/>
                  </a:lnTo>
                  <a:lnTo>
                    <a:pt x="223" y="133"/>
                  </a:lnTo>
                  <a:lnTo>
                    <a:pt x="227" y="129"/>
                  </a:lnTo>
                  <a:lnTo>
                    <a:pt x="231" y="125"/>
                  </a:lnTo>
                  <a:lnTo>
                    <a:pt x="236" y="122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6" y="113"/>
                  </a:lnTo>
                  <a:lnTo>
                    <a:pt x="264" y="110"/>
                  </a:lnTo>
                  <a:lnTo>
                    <a:pt x="272" y="108"/>
                  </a:lnTo>
                  <a:lnTo>
                    <a:pt x="282" y="107"/>
                  </a:lnTo>
                  <a:lnTo>
                    <a:pt x="303" y="104"/>
                  </a:lnTo>
                  <a:lnTo>
                    <a:pt x="303" y="101"/>
                  </a:lnTo>
                  <a:lnTo>
                    <a:pt x="303" y="97"/>
                  </a:lnTo>
                  <a:lnTo>
                    <a:pt x="302" y="94"/>
                  </a:lnTo>
                  <a:lnTo>
                    <a:pt x="301" y="91"/>
                  </a:lnTo>
                  <a:lnTo>
                    <a:pt x="299" y="89"/>
                  </a:lnTo>
                  <a:lnTo>
                    <a:pt x="296" y="87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5"/>
                  </a:lnTo>
                  <a:lnTo>
                    <a:pt x="272" y="85"/>
                  </a:lnTo>
                  <a:lnTo>
                    <a:pt x="265" y="87"/>
                  </a:lnTo>
                  <a:lnTo>
                    <a:pt x="260" y="89"/>
                  </a:lnTo>
                  <a:lnTo>
                    <a:pt x="254" y="92"/>
                  </a:lnTo>
                  <a:lnTo>
                    <a:pt x="249" y="95"/>
                  </a:lnTo>
                  <a:lnTo>
                    <a:pt x="244" y="98"/>
                  </a:lnTo>
                  <a:lnTo>
                    <a:pt x="239" y="101"/>
                  </a:lnTo>
                  <a:lnTo>
                    <a:pt x="221" y="77"/>
                  </a:lnTo>
                  <a:lnTo>
                    <a:pt x="226" y="73"/>
                  </a:lnTo>
                  <a:lnTo>
                    <a:pt x="233" y="68"/>
                  </a:lnTo>
                  <a:lnTo>
                    <a:pt x="240" y="64"/>
                  </a:lnTo>
                  <a:lnTo>
                    <a:pt x="248" y="60"/>
                  </a:lnTo>
                  <a:lnTo>
                    <a:pt x="257" y="57"/>
                  </a:lnTo>
                  <a:lnTo>
                    <a:pt x="267" y="55"/>
                  </a:lnTo>
                  <a:lnTo>
                    <a:pt x="272" y="54"/>
                  </a:lnTo>
                  <a:lnTo>
                    <a:pt x="278" y="53"/>
                  </a:lnTo>
                  <a:lnTo>
                    <a:pt x="290" y="53"/>
                  </a:lnTo>
                  <a:lnTo>
                    <a:pt x="297" y="53"/>
                  </a:lnTo>
                  <a:lnTo>
                    <a:pt x="304" y="53"/>
                  </a:lnTo>
                  <a:lnTo>
                    <a:pt x="310" y="54"/>
                  </a:lnTo>
                  <a:lnTo>
                    <a:pt x="315" y="56"/>
                  </a:lnTo>
                  <a:lnTo>
                    <a:pt x="320" y="58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70"/>
                  </a:lnTo>
                  <a:lnTo>
                    <a:pt x="337" y="74"/>
                  </a:lnTo>
                  <a:lnTo>
                    <a:pt x="340" y="79"/>
                  </a:lnTo>
                  <a:lnTo>
                    <a:pt x="341" y="84"/>
                  </a:lnTo>
                  <a:lnTo>
                    <a:pt x="343" y="89"/>
                  </a:lnTo>
                  <a:lnTo>
                    <a:pt x="344" y="95"/>
                  </a:lnTo>
                  <a:lnTo>
                    <a:pt x="344" y="101"/>
                  </a:lnTo>
                  <a:lnTo>
                    <a:pt x="344" y="107"/>
                  </a:lnTo>
                  <a:lnTo>
                    <a:pt x="344" y="161"/>
                  </a:lnTo>
                  <a:lnTo>
                    <a:pt x="345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9"/>
                  </a:lnTo>
                  <a:lnTo>
                    <a:pt x="348" y="195"/>
                  </a:lnTo>
                  <a:lnTo>
                    <a:pt x="306" y="195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80"/>
                  </a:lnTo>
                  <a:lnTo>
                    <a:pt x="293" y="184"/>
                  </a:lnTo>
                  <a:lnTo>
                    <a:pt x="290" y="186"/>
                  </a:lnTo>
                  <a:lnTo>
                    <a:pt x="288" y="188"/>
                  </a:lnTo>
                  <a:lnTo>
                    <a:pt x="282" y="191"/>
                  </a:lnTo>
                  <a:lnTo>
                    <a:pt x="276" y="194"/>
                  </a:lnTo>
                  <a:lnTo>
                    <a:pt x="269" y="195"/>
                  </a:lnTo>
                  <a:lnTo>
                    <a:pt x="262" y="197"/>
                  </a:lnTo>
                  <a:lnTo>
                    <a:pt x="255" y="197"/>
                  </a:lnTo>
                  <a:lnTo>
                    <a:pt x="247" y="196"/>
                  </a:lnTo>
                  <a:lnTo>
                    <a:pt x="243" y="196"/>
                  </a:lnTo>
                  <a:lnTo>
                    <a:pt x="239" y="194"/>
                  </a:lnTo>
                  <a:lnTo>
                    <a:pt x="236" y="193"/>
                  </a:lnTo>
                  <a:lnTo>
                    <a:pt x="233" y="191"/>
                  </a:lnTo>
                  <a:lnTo>
                    <a:pt x="227" y="187"/>
                  </a:lnTo>
                  <a:lnTo>
                    <a:pt x="224" y="184"/>
                  </a:lnTo>
                  <a:lnTo>
                    <a:pt x="222" y="182"/>
                  </a:lnTo>
                  <a:lnTo>
                    <a:pt x="220" y="179"/>
                  </a:lnTo>
                  <a:lnTo>
                    <a:pt x="218" y="175"/>
                  </a:lnTo>
                  <a:lnTo>
                    <a:pt x="217" y="172"/>
                  </a:lnTo>
                  <a:lnTo>
                    <a:pt x="216" y="168"/>
                  </a:lnTo>
                  <a:lnTo>
                    <a:pt x="215" y="164"/>
                  </a:lnTo>
                  <a:lnTo>
                    <a:pt x="215" y="159"/>
                  </a:lnTo>
                  <a:close/>
                  <a:moveTo>
                    <a:pt x="364" y="195"/>
                  </a:moveTo>
                  <a:lnTo>
                    <a:pt x="364" y="1"/>
                  </a:lnTo>
                  <a:lnTo>
                    <a:pt x="407" y="1"/>
                  </a:lnTo>
                  <a:lnTo>
                    <a:pt x="407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5"/>
                  </a:lnTo>
                  <a:lnTo>
                    <a:pt x="455" y="195"/>
                  </a:lnTo>
                  <a:lnTo>
                    <a:pt x="424" y="138"/>
                  </a:lnTo>
                  <a:lnTo>
                    <a:pt x="407" y="157"/>
                  </a:lnTo>
                  <a:lnTo>
                    <a:pt x="407" y="195"/>
                  </a:lnTo>
                  <a:lnTo>
                    <a:pt x="364" y="195"/>
                  </a:lnTo>
                  <a:close/>
                  <a:moveTo>
                    <a:pt x="590" y="112"/>
                  </a:moveTo>
                  <a:lnTo>
                    <a:pt x="588" y="105"/>
                  </a:lnTo>
                  <a:lnTo>
                    <a:pt x="587" y="99"/>
                  </a:lnTo>
                  <a:lnTo>
                    <a:pt x="584" y="94"/>
                  </a:lnTo>
                  <a:lnTo>
                    <a:pt x="581" y="90"/>
                  </a:lnTo>
                  <a:lnTo>
                    <a:pt x="580" y="88"/>
                  </a:lnTo>
                  <a:lnTo>
                    <a:pt x="578" y="87"/>
                  </a:lnTo>
                  <a:lnTo>
                    <a:pt x="576" y="85"/>
                  </a:lnTo>
                  <a:lnTo>
                    <a:pt x="573" y="84"/>
                  </a:lnTo>
                  <a:lnTo>
                    <a:pt x="568" y="83"/>
                  </a:lnTo>
                  <a:lnTo>
                    <a:pt x="563" y="83"/>
                  </a:lnTo>
                  <a:lnTo>
                    <a:pt x="558" y="83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5"/>
                  </a:lnTo>
                  <a:lnTo>
                    <a:pt x="536" y="108"/>
                  </a:lnTo>
                  <a:lnTo>
                    <a:pt x="535" y="112"/>
                  </a:lnTo>
                  <a:lnTo>
                    <a:pt x="590" y="112"/>
                  </a:lnTo>
                  <a:close/>
                  <a:moveTo>
                    <a:pt x="493" y="125"/>
                  </a:moveTo>
                  <a:lnTo>
                    <a:pt x="493" y="116"/>
                  </a:lnTo>
                  <a:lnTo>
                    <a:pt x="495" y="107"/>
                  </a:lnTo>
                  <a:lnTo>
                    <a:pt x="497" y="98"/>
                  </a:lnTo>
                  <a:lnTo>
                    <a:pt x="500" y="91"/>
                  </a:lnTo>
                  <a:lnTo>
                    <a:pt x="503" y="84"/>
                  </a:lnTo>
                  <a:lnTo>
                    <a:pt x="508" y="78"/>
                  </a:lnTo>
                  <a:lnTo>
                    <a:pt x="512" y="73"/>
                  </a:lnTo>
                  <a:lnTo>
                    <a:pt x="515" y="71"/>
                  </a:lnTo>
                  <a:lnTo>
                    <a:pt x="517" y="69"/>
                  </a:lnTo>
                  <a:lnTo>
                    <a:pt x="523" y="65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5"/>
                  </a:lnTo>
                  <a:lnTo>
                    <a:pt x="552" y="53"/>
                  </a:lnTo>
                  <a:lnTo>
                    <a:pt x="558" y="53"/>
                  </a:lnTo>
                  <a:lnTo>
                    <a:pt x="563" y="53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6"/>
                  </a:lnTo>
                  <a:lnTo>
                    <a:pt x="591" y="58"/>
                  </a:lnTo>
                  <a:lnTo>
                    <a:pt x="596" y="60"/>
                  </a:lnTo>
                  <a:lnTo>
                    <a:pt x="601" y="64"/>
                  </a:lnTo>
                  <a:lnTo>
                    <a:pt x="606" y="68"/>
                  </a:lnTo>
                  <a:lnTo>
                    <a:pt x="610" y="72"/>
                  </a:lnTo>
                  <a:lnTo>
                    <a:pt x="615" y="78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100"/>
                  </a:lnTo>
                  <a:lnTo>
                    <a:pt x="626" y="109"/>
                  </a:lnTo>
                  <a:lnTo>
                    <a:pt x="627" y="119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8"/>
                  </a:lnTo>
                  <a:lnTo>
                    <a:pt x="538" y="151"/>
                  </a:lnTo>
                  <a:lnTo>
                    <a:pt x="541" y="157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7"/>
                  </a:lnTo>
                  <a:lnTo>
                    <a:pt x="561" y="168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7"/>
                  </a:lnTo>
                  <a:lnTo>
                    <a:pt x="585" y="165"/>
                  </a:lnTo>
                  <a:lnTo>
                    <a:pt x="591" y="163"/>
                  </a:lnTo>
                  <a:lnTo>
                    <a:pt x="596" y="161"/>
                  </a:lnTo>
                  <a:lnTo>
                    <a:pt x="601" y="158"/>
                  </a:lnTo>
                  <a:lnTo>
                    <a:pt x="605" y="155"/>
                  </a:lnTo>
                  <a:lnTo>
                    <a:pt x="607" y="153"/>
                  </a:lnTo>
                  <a:lnTo>
                    <a:pt x="609" y="152"/>
                  </a:lnTo>
                  <a:lnTo>
                    <a:pt x="625" y="177"/>
                  </a:lnTo>
                  <a:lnTo>
                    <a:pt x="619" y="182"/>
                  </a:lnTo>
                  <a:lnTo>
                    <a:pt x="612" y="186"/>
                  </a:lnTo>
                  <a:lnTo>
                    <a:pt x="605" y="190"/>
                  </a:lnTo>
                  <a:lnTo>
                    <a:pt x="598" y="192"/>
                  </a:lnTo>
                  <a:lnTo>
                    <a:pt x="594" y="194"/>
                  </a:lnTo>
                  <a:lnTo>
                    <a:pt x="590" y="195"/>
                  </a:lnTo>
                  <a:lnTo>
                    <a:pt x="582" y="196"/>
                  </a:lnTo>
                  <a:lnTo>
                    <a:pt x="573" y="197"/>
                  </a:lnTo>
                  <a:lnTo>
                    <a:pt x="564" y="198"/>
                  </a:lnTo>
                  <a:lnTo>
                    <a:pt x="557" y="198"/>
                  </a:lnTo>
                  <a:lnTo>
                    <a:pt x="551" y="197"/>
                  </a:lnTo>
                  <a:lnTo>
                    <a:pt x="544" y="196"/>
                  </a:lnTo>
                  <a:lnTo>
                    <a:pt x="538" y="194"/>
                  </a:lnTo>
                  <a:lnTo>
                    <a:pt x="532" y="192"/>
                  </a:lnTo>
                  <a:lnTo>
                    <a:pt x="526" y="189"/>
                  </a:lnTo>
                  <a:lnTo>
                    <a:pt x="520" y="186"/>
                  </a:lnTo>
                  <a:lnTo>
                    <a:pt x="515" y="182"/>
                  </a:lnTo>
                  <a:lnTo>
                    <a:pt x="510" y="177"/>
                  </a:lnTo>
                  <a:lnTo>
                    <a:pt x="506" y="172"/>
                  </a:lnTo>
                  <a:lnTo>
                    <a:pt x="502" y="166"/>
                  </a:lnTo>
                  <a:lnTo>
                    <a:pt x="499" y="159"/>
                  </a:lnTo>
                  <a:lnTo>
                    <a:pt x="496" y="152"/>
                  </a:lnTo>
                  <a:lnTo>
                    <a:pt x="495" y="144"/>
                  </a:lnTo>
                  <a:lnTo>
                    <a:pt x="493" y="135"/>
                  </a:lnTo>
                  <a:lnTo>
                    <a:pt x="493" y="125"/>
                  </a:lnTo>
                  <a:close/>
                  <a:moveTo>
                    <a:pt x="714" y="156"/>
                  </a:moveTo>
                  <a:lnTo>
                    <a:pt x="714" y="86"/>
                  </a:lnTo>
                  <a:lnTo>
                    <a:pt x="690" y="86"/>
                  </a:lnTo>
                  <a:lnTo>
                    <a:pt x="690" y="55"/>
                  </a:lnTo>
                  <a:lnTo>
                    <a:pt x="714" y="55"/>
                  </a:lnTo>
                  <a:lnTo>
                    <a:pt x="714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1" y="55"/>
                  </a:lnTo>
                  <a:lnTo>
                    <a:pt x="791" y="86"/>
                  </a:lnTo>
                  <a:lnTo>
                    <a:pt x="755" y="86"/>
                  </a:lnTo>
                  <a:lnTo>
                    <a:pt x="755" y="146"/>
                  </a:lnTo>
                  <a:lnTo>
                    <a:pt x="756" y="152"/>
                  </a:lnTo>
                  <a:lnTo>
                    <a:pt x="756" y="154"/>
                  </a:lnTo>
                  <a:lnTo>
                    <a:pt x="756" y="156"/>
                  </a:lnTo>
                  <a:lnTo>
                    <a:pt x="758" y="159"/>
                  </a:lnTo>
                  <a:lnTo>
                    <a:pt x="759" y="162"/>
                  </a:lnTo>
                  <a:lnTo>
                    <a:pt x="762" y="164"/>
                  </a:lnTo>
                  <a:lnTo>
                    <a:pt x="765" y="165"/>
                  </a:lnTo>
                  <a:lnTo>
                    <a:pt x="770" y="166"/>
                  </a:lnTo>
                  <a:lnTo>
                    <a:pt x="775" y="166"/>
                  </a:lnTo>
                  <a:lnTo>
                    <a:pt x="782" y="166"/>
                  </a:lnTo>
                  <a:lnTo>
                    <a:pt x="789" y="165"/>
                  </a:lnTo>
                  <a:lnTo>
                    <a:pt x="789" y="195"/>
                  </a:lnTo>
                  <a:lnTo>
                    <a:pt x="784" y="195"/>
                  </a:lnTo>
                  <a:lnTo>
                    <a:pt x="777" y="196"/>
                  </a:lnTo>
                  <a:lnTo>
                    <a:pt x="761" y="197"/>
                  </a:lnTo>
                  <a:lnTo>
                    <a:pt x="754" y="197"/>
                  </a:lnTo>
                  <a:lnTo>
                    <a:pt x="747" y="196"/>
                  </a:lnTo>
                  <a:lnTo>
                    <a:pt x="736" y="194"/>
                  </a:lnTo>
                  <a:lnTo>
                    <a:pt x="732" y="192"/>
                  </a:lnTo>
                  <a:lnTo>
                    <a:pt x="728" y="191"/>
                  </a:lnTo>
                  <a:lnTo>
                    <a:pt x="725" y="188"/>
                  </a:lnTo>
                  <a:lnTo>
                    <a:pt x="722" y="186"/>
                  </a:lnTo>
                  <a:lnTo>
                    <a:pt x="720" y="183"/>
                  </a:lnTo>
                  <a:lnTo>
                    <a:pt x="718" y="180"/>
                  </a:lnTo>
                  <a:lnTo>
                    <a:pt x="716" y="177"/>
                  </a:lnTo>
                  <a:lnTo>
                    <a:pt x="715" y="173"/>
                  </a:lnTo>
                  <a:lnTo>
                    <a:pt x="714" y="165"/>
                  </a:lnTo>
                  <a:lnTo>
                    <a:pt x="714" y="156"/>
                  </a:lnTo>
                  <a:close/>
                  <a:moveTo>
                    <a:pt x="807" y="195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3" y="73"/>
                  </a:lnTo>
                  <a:lnTo>
                    <a:pt x="857" y="69"/>
                  </a:lnTo>
                  <a:lnTo>
                    <a:pt x="862" y="65"/>
                  </a:lnTo>
                  <a:lnTo>
                    <a:pt x="864" y="63"/>
                  </a:lnTo>
                  <a:lnTo>
                    <a:pt x="867" y="61"/>
                  </a:lnTo>
                  <a:lnTo>
                    <a:pt x="874" y="57"/>
                  </a:lnTo>
                  <a:lnTo>
                    <a:pt x="881" y="55"/>
                  </a:lnTo>
                  <a:lnTo>
                    <a:pt x="889" y="53"/>
                  </a:lnTo>
                  <a:lnTo>
                    <a:pt x="893" y="53"/>
                  </a:lnTo>
                  <a:lnTo>
                    <a:pt x="897" y="52"/>
                  </a:lnTo>
                  <a:lnTo>
                    <a:pt x="906" y="53"/>
                  </a:lnTo>
                  <a:lnTo>
                    <a:pt x="914" y="55"/>
                  </a:lnTo>
                  <a:lnTo>
                    <a:pt x="917" y="56"/>
                  </a:lnTo>
                  <a:lnTo>
                    <a:pt x="921" y="58"/>
                  </a:lnTo>
                  <a:lnTo>
                    <a:pt x="924" y="60"/>
                  </a:lnTo>
                  <a:lnTo>
                    <a:pt x="927" y="62"/>
                  </a:lnTo>
                  <a:lnTo>
                    <a:pt x="929" y="65"/>
                  </a:lnTo>
                  <a:lnTo>
                    <a:pt x="931" y="68"/>
                  </a:lnTo>
                  <a:lnTo>
                    <a:pt x="933" y="71"/>
                  </a:lnTo>
                  <a:lnTo>
                    <a:pt x="935" y="75"/>
                  </a:lnTo>
                  <a:lnTo>
                    <a:pt x="936" y="79"/>
                  </a:lnTo>
                  <a:lnTo>
                    <a:pt x="937" y="83"/>
                  </a:lnTo>
                  <a:lnTo>
                    <a:pt x="938" y="88"/>
                  </a:lnTo>
                  <a:lnTo>
                    <a:pt x="938" y="93"/>
                  </a:lnTo>
                  <a:lnTo>
                    <a:pt x="938" y="195"/>
                  </a:lnTo>
                  <a:lnTo>
                    <a:pt x="896" y="195"/>
                  </a:lnTo>
                  <a:lnTo>
                    <a:pt x="896" y="106"/>
                  </a:lnTo>
                  <a:lnTo>
                    <a:pt x="896" y="102"/>
                  </a:lnTo>
                  <a:lnTo>
                    <a:pt x="895" y="98"/>
                  </a:lnTo>
                  <a:lnTo>
                    <a:pt x="894" y="95"/>
                  </a:lnTo>
                  <a:lnTo>
                    <a:pt x="892" y="92"/>
                  </a:lnTo>
                  <a:lnTo>
                    <a:pt x="890" y="90"/>
                  </a:lnTo>
                  <a:lnTo>
                    <a:pt x="887" y="89"/>
                  </a:lnTo>
                  <a:lnTo>
                    <a:pt x="884" y="88"/>
                  </a:lnTo>
                  <a:lnTo>
                    <a:pt x="880" y="87"/>
                  </a:lnTo>
                  <a:lnTo>
                    <a:pt x="876" y="88"/>
                  </a:lnTo>
                  <a:lnTo>
                    <a:pt x="871" y="88"/>
                  </a:lnTo>
                  <a:lnTo>
                    <a:pt x="864" y="91"/>
                  </a:lnTo>
                  <a:lnTo>
                    <a:pt x="856" y="96"/>
                  </a:lnTo>
                  <a:lnTo>
                    <a:pt x="849" y="101"/>
                  </a:lnTo>
                  <a:lnTo>
                    <a:pt x="849" y="195"/>
                  </a:lnTo>
                  <a:lnTo>
                    <a:pt x="807" y="195"/>
                  </a:lnTo>
                  <a:close/>
                  <a:moveTo>
                    <a:pt x="1048" y="112"/>
                  </a:moveTo>
                  <a:lnTo>
                    <a:pt x="1047" y="105"/>
                  </a:lnTo>
                  <a:lnTo>
                    <a:pt x="1045" y="99"/>
                  </a:lnTo>
                  <a:lnTo>
                    <a:pt x="1043" y="94"/>
                  </a:lnTo>
                  <a:lnTo>
                    <a:pt x="1040" y="90"/>
                  </a:lnTo>
                  <a:lnTo>
                    <a:pt x="1038" y="88"/>
                  </a:lnTo>
                  <a:lnTo>
                    <a:pt x="1036" y="87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3"/>
                  </a:lnTo>
                  <a:lnTo>
                    <a:pt x="1021" y="83"/>
                  </a:lnTo>
                  <a:lnTo>
                    <a:pt x="1016" y="83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8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8" y="98"/>
                  </a:lnTo>
                  <a:lnTo>
                    <a:pt x="995" y="105"/>
                  </a:lnTo>
                  <a:lnTo>
                    <a:pt x="994" y="108"/>
                  </a:lnTo>
                  <a:lnTo>
                    <a:pt x="994" y="112"/>
                  </a:lnTo>
                  <a:lnTo>
                    <a:pt x="1048" y="112"/>
                  </a:lnTo>
                  <a:close/>
                  <a:moveTo>
                    <a:pt x="951" y="125"/>
                  </a:moveTo>
                  <a:lnTo>
                    <a:pt x="952" y="116"/>
                  </a:lnTo>
                  <a:lnTo>
                    <a:pt x="953" y="107"/>
                  </a:lnTo>
                  <a:lnTo>
                    <a:pt x="955" y="98"/>
                  </a:lnTo>
                  <a:lnTo>
                    <a:pt x="958" y="91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1" y="73"/>
                  </a:lnTo>
                  <a:lnTo>
                    <a:pt x="973" y="71"/>
                  </a:lnTo>
                  <a:lnTo>
                    <a:pt x="976" y="69"/>
                  </a:lnTo>
                  <a:lnTo>
                    <a:pt x="981" y="65"/>
                  </a:lnTo>
                  <a:lnTo>
                    <a:pt x="987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5"/>
                  </a:lnTo>
                  <a:lnTo>
                    <a:pt x="1010" y="53"/>
                  </a:lnTo>
                  <a:lnTo>
                    <a:pt x="1016" y="53"/>
                  </a:lnTo>
                  <a:lnTo>
                    <a:pt x="1021" y="53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4" y="56"/>
                  </a:lnTo>
                  <a:lnTo>
                    <a:pt x="1049" y="58"/>
                  </a:lnTo>
                  <a:lnTo>
                    <a:pt x="1054" y="60"/>
                  </a:lnTo>
                  <a:lnTo>
                    <a:pt x="1060" y="64"/>
                  </a:lnTo>
                  <a:lnTo>
                    <a:pt x="1064" y="68"/>
                  </a:lnTo>
                  <a:lnTo>
                    <a:pt x="1069" y="72"/>
                  </a:lnTo>
                  <a:lnTo>
                    <a:pt x="1073" y="78"/>
                  </a:lnTo>
                  <a:lnTo>
                    <a:pt x="1077" y="84"/>
                  </a:lnTo>
                  <a:lnTo>
                    <a:pt x="1080" y="91"/>
                  </a:lnTo>
                  <a:lnTo>
                    <a:pt x="1082" y="100"/>
                  </a:lnTo>
                  <a:lnTo>
                    <a:pt x="1084" y="109"/>
                  </a:lnTo>
                  <a:lnTo>
                    <a:pt x="1085" y="119"/>
                  </a:lnTo>
                  <a:lnTo>
                    <a:pt x="1086" y="130"/>
                  </a:lnTo>
                  <a:lnTo>
                    <a:pt x="1086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8"/>
                  </a:lnTo>
                  <a:lnTo>
                    <a:pt x="997" y="151"/>
                  </a:lnTo>
                  <a:lnTo>
                    <a:pt x="1000" y="157"/>
                  </a:lnTo>
                  <a:lnTo>
                    <a:pt x="1004" y="161"/>
                  </a:lnTo>
                  <a:lnTo>
                    <a:pt x="1008" y="164"/>
                  </a:lnTo>
                  <a:lnTo>
                    <a:pt x="1013" y="167"/>
                  </a:lnTo>
                  <a:lnTo>
                    <a:pt x="1019" y="168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7"/>
                  </a:lnTo>
                  <a:lnTo>
                    <a:pt x="1044" y="165"/>
                  </a:lnTo>
                  <a:lnTo>
                    <a:pt x="1049" y="163"/>
                  </a:lnTo>
                  <a:lnTo>
                    <a:pt x="1054" y="161"/>
                  </a:lnTo>
                  <a:lnTo>
                    <a:pt x="1059" y="158"/>
                  </a:lnTo>
                  <a:lnTo>
                    <a:pt x="1063" y="155"/>
                  </a:lnTo>
                  <a:lnTo>
                    <a:pt x="1065" y="153"/>
                  </a:lnTo>
                  <a:lnTo>
                    <a:pt x="1067" y="152"/>
                  </a:lnTo>
                  <a:lnTo>
                    <a:pt x="1083" y="177"/>
                  </a:lnTo>
                  <a:lnTo>
                    <a:pt x="1077" y="182"/>
                  </a:lnTo>
                  <a:lnTo>
                    <a:pt x="1070" y="186"/>
                  </a:lnTo>
                  <a:lnTo>
                    <a:pt x="1063" y="190"/>
                  </a:lnTo>
                  <a:lnTo>
                    <a:pt x="1056" y="192"/>
                  </a:lnTo>
                  <a:lnTo>
                    <a:pt x="1052" y="194"/>
                  </a:lnTo>
                  <a:lnTo>
                    <a:pt x="1048" y="195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3" y="198"/>
                  </a:lnTo>
                  <a:lnTo>
                    <a:pt x="1016" y="198"/>
                  </a:lnTo>
                  <a:lnTo>
                    <a:pt x="1009" y="197"/>
                  </a:lnTo>
                  <a:lnTo>
                    <a:pt x="1002" y="196"/>
                  </a:lnTo>
                  <a:lnTo>
                    <a:pt x="996" y="194"/>
                  </a:lnTo>
                  <a:lnTo>
                    <a:pt x="990" y="192"/>
                  </a:lnTo>
                  <a:lnTo>
                    <a:pt x="984" y="189"/>
                  </a:lnTo>
                  <a:lnTo>
                    <a:pt x="978" y="186"/>
                  </a:lnTo>
                  <a:lnTo>
                    <a:pt x="973" y="182"/>
                  </a:lnTo>
                  <a:lnTo>
                    <a:pt x="969" y="177"/>
                  </a:lnTo>
                  <a:lnTo>
                    <a:pt x="964" y="172"/>
                  </a:lnTo>
                  <a:lnTo>
                    <a:pt x="961" y="166"/>
                  </a:lnTo>
                  <a:lnTo>
                    <a:pt x="957" y="159"/>
                  </a:lnTo>
                  <a:lnTo>
                    <a:pt x="955" y="152"/>
                  </a:lnTo>
                  <a:lnTo>
                    <a:pt x="953" y="144"/>
                  </a:lnTo>
                  <a:lnTo>
                    <a:pt x="952" y="135"/>
                  </a:lnTo>
                  <a:lnTo>
                    <a:pt x="951" y="125"/>
                  </a:lnTo>
                  <a:close/>
                  <a:moveTo>
                    <a:pt x="1162" y="195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8" y="73"/>
                  </a:lnTo>
                  <a:lnTo>
                    <a:pt x="1212" y="69"/>
                  </a:lnTo>
                  <a:lnTo>
                    <a:pt x="1217" y="65"/>
                  </a:lnTo>
                  <a:lnTo>
                    <a:pt x="1219" y="63"/>
                  </a:lnTo>
                  <a:lnTo>
                    <a:pt x="1222" y="61"/>
                  </a:lnTo>
                  <a:lnTo>
                    <a:pt x="1228" y="57"/>
                  </a:lnTo>
                  <a:lnTo>
                    <a:pt x="1235" y="55"/>
                  </a:lnTo>
                  <a:lnTo>
                    <a:pt x="1242" y="53"/>
                  </a:lnTo>
                  <a:lnTo>
                    <a:pt x="1246" y="53"/>
                  </a:lnTo>
                  <a:lnTo>
                    <a:pt x="1250" y="52"/>
                  </a:lnTo>
                  <a:lnTo>
                    <a:pt x="1258" y="53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6" y="59"/>
                  </a:lnTo>
                  <a:lnTo>
                    <a:pt x="1280" y="63"/>
                  </a:lnTo>
                  <a:lnTo>
                    <a:pt x="1284" y="67"/>
                  </a:lnTo>
                  <a:lnTo>
                    <a:pt x="1286" y="72"/>
                  </a:lnTo>
                  <a:lnTo>
                    <a:pt x="1288" y="77"/>
                  </a:lnTo>
                  <a:lnTo>
                    <a:pt x="1292" y="73"/>
                  </a:lnTo>
                  <a:lnTo>
                    <a:pt x="1296" y="69"/>
                  </a:lnTo>
                  <a:lnTo>
                    <a:pt x="1301" y="65"/>
                  </a:lnTo>
                  <a:lnTo>
                    <a:pt x="1303" y="63"/>
                  </a:lnTo>
                  <a:lnTo>
                    <a:pt x="1306" y="61"/>
                  </a:lnTo>
                  <a:lnTo>
                    <a:pt x="1312" y="58"/>
                  </a:lnTo>
                  <a:lnTo>
                    <a:pt x="1319" y="55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3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3" y="56"/>
                  </a:lnTo>
                  <a:lnTo>
                    <a:pt x="1356" y="57"/>
                  </a:lnTo>
                  <a:lnTo>
                    <a:pt x="1360" y="59"/>
                  </a:lnTo>
                  <a:lnTo>
                    <a:pt x="1365" y="64"/>
                  </a:lnTo>
                  <a:lnTo>
                    <a:pt x="1368" y="67"/>
                  </a:lnTo>
                  <a:lnTo>
                    <a:pt x="1370" y="71"/>
                  </a:lnTo>
                  <a:lnTo>
                    <a:pt x="1371" y="74"/>
                  </a:lnTo>
                  <a:lnTo>
                    <a:pt x="1373" y="78"/>
                  </a:lnTo>
                  <a:lnTo>
                    <a:pt x="1374" y="82"/>
                  </a:lnTo>
                  <a:lnTo>
                    <a:pt x="1374" y="86"/>
                  </a:lnTo>
                  <a:lnTo>
                    <a:pt x="1375" y="91"/>
                  </a:lnTo>
                  <a:lnTo>
                    <a:pt x="1375" y="95"/>
                  </a:lnTo>
                  <a:lnTo>
                    <a:pt x="1375" y="195"/>
                  </a:lnTo>
                  <a:lnTo>
                    <a:pt x="1333" y="195"/>
                  </a:lnTo>
                  <a:lnTo>
                    <a:pt x="1333" y="106"/>
                  </a:lnTo>
                  <a:lnTo>
                    <a:pt x="1333" y="102"/>
                  </a:lnTo>
                  <a:lnTo>
                    <a:pt x="1332" y="98"/>
                  </a:lnTo>
                  <a:lnTo>
                    <a:pt x="1331" y="95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90"/>
                  </a:lnTo>
                  <a:lnTo>
                    <a:pt x="1325" y="89"/>
                  </a:lnTo>
                  <a:lnTo>
                    <a:pt x="1322" y="88"/>
                  </a:lnTo>
                  <a:lnTo>
                    <a:pt x="1318" y="87"/>
                  </a:lnTo>
                  <a:lnTo>
                    <a:pt x="1314" y="88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6"/>
                  </a:lnTo>
                  <a:lnTo>
                    <a:pt x="1290" y="101"/>
                  </a:lnTo>
                  <a:lnTo>
                    <a:pt x="1290" y="195"/>
                  </a:lnTo>
                  <a:lnTo>
                    <a:pt x="1248" y="195"/>
                  </a:lnTo>
                  <a:lnTo>
                    <a:pt x="1248" y="106"/>
                  </a:lnTo>
                  <a:lnTo>
                    <a:pt x="1247" y="102"/>
                  </a:lnTo>
                  <a:lnTo>
                    <a:pt x="1247" y="98"/>
                  </a:lnTo>
                  <a:lnTo>
                    <a:pt x="1246" y="95"/>
                  </a:lnTo>
                  <a:lnTo>
                    <a:pt x="1245" y="93"/>
                  </a:lnTo>
                  <a:lnTo>
                    <a:pt x="1245" y="92"/>
                  </a:lnTo>
                  <a:lnTo>
                    <a:pt x="1243" y="90"/>
                  </a:lnTo>
                  <a:lnTo>
                    <a:pt x="1240" y="89"/>
                  </a:lnTo>
                  <a:lnTo>
                    <a:pt x="1237" y="88"/>
                  </a:lnTo>
                  <a:lnTo>
                    <a:pt x="1232" y="87"/>
                  </a:lnTo>
                  <a:lnTo>
                    <a:pt x="1229" y="88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6"/>
                  </a:lnTo>
                  <a:lnTo>
                    <a:pt x="1204" y="101"/>
                  </a:lnTo>
                  <a:lnTo>
                    <a:pt x="1204" y="195"/>
                  </a:lnTo>
                  <a:lnTo>
                    <a:pt x="1162" y="195"/>
                  </a:lnTo>
                  <a:close/>
                  <a:moveTo>
                    <a:pt x="1484" y="126"/>
                  </a:moveTo>
                  <a:lnTo>
                    <a:pt x="1484" y="117"/>
                  </a:lnTo>
                  <a:lnTo>
                    <a:pt x="1483" y="109"/>
                  </a:lnTo>
                  <a:lnTo>
                    <a:pt x="1480" y="102"/>
                  </a:lnTo>
                  <a:lnTo>
                    <a:pt x="1479" y="99"/>
                  </a:lnTo>
                  <a:lnTo>
                    <a:pt x="1477" y="96"/>
                  </a:lnTo>
                  <a:lnTo>
                    <a:pt x="1476" y="93"/>
                  </a:lnTo>
                  <a:lnTo>
                    <a:pt x="1474" y="91"/>
                  </a:lnTo>
                  <a:lnTo>
                    <a:pt x="1468" y="87"/>
                  </a:lnTo>
                  <a:lnTo>
                    <a:pt x="1466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5"/>
                  </a:lnTo>
                  <a:lnTo>
                    <a:pt x="1430" y="101"/>
                  </a:lnTo>
                  <a:lnTo>
                    <a:pt x="1429" y="105"/>
                  </a:lnTo>
                  <a:lnTo>
                    <a:pt x="1428" y="108"/>
                  </a:lnTo>
                  <a:lnTo>
                    <a:pt x="1426" y="116"/>
                  </a:lnTo>
                  <a:lnTo>
                    <a:pt x="1426" y="126"/>
                  </a:lnTo>
                  <a:lnTo>
                    <a:pt x="1426" y="130"/>
                  </a:lnTo>
                  <a:lnTo>
                    <a:pt x="1426" y="134"/>
                  </a:lnTo>
                  <a:lnTo>
                    <a:pt x="1427" y="142"/>
                  </a:lnTo>
                  <a:lnTo>
                    <a:pt x="1429" y="149"/>
                  </a:lnTo>
                  <a:lnTo>
                    <a:pt x="1431" y="153"/>
                  </a:lnTo>
                  <a:lnTo>
                    <a:pt x="1432" y="156"/>
                  </a:lnTo>
                  <a:lnTo>
                    <a:pt x="1434" y="158"/>
                  </a:lnTo>
                  <a:lnTo>
                    <a:pt x="1436" y="161"/>
                  </a:lnTo>
                  <a:lnTo>
                    <a:pt x="1441" y="165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8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7"/>
                  </a:lnTo>
                  <a:lnTo>
                    <a:pt x="1482" y="143"/>
                  </a:lnTo>
                  <a:lnTo>
                    <a:pt x="1484" y="135"/>
                  </a:lnTo>
                  <a:lnTo>
                    <a:pt x="1484" y="126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1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3"/>
                  </a:lnTo>
                  <a:lnTo>
                    <a:pt x="1404" y="71"/>
                  </a:lnTo>
                  <a:lnTo>
                    <a:pt x="1407" y="68"/>
                  </a:lnTo>
                  <a:lnTo>
                    <a:pt x="1412" y="64"/>
                  </a:lnTo>
                  <a:lnTo>
                    <a:pt x="1418" y="61"/>
                  </a:lnTo>
                  <a:lnTo>
                    <a:pt x="1423" y="58"/>
                  </a:lnTo>
                  <a:lnTo>
                    <a:pt x="1430" y="56"/>
                  </a:lnTo>
                  <a:lnTo>
                    <a:pt x="1436" y="55"/>
                  </a:lnTo>
                  <a:lnTo>
                    <a:pt x="1442" y="53"/>
                  </a:lnTo>
                  <a:lnTo>
                    <a:pt x="1449" y="53"/>
                  </a:lnTo>
                  <a:lnTo>
                    <a:pt x="1455" y="53"/>
                  </a:lnTo>
                  <a:lnTo>
                    <a:pt x="1461" y="53"/>
                  </a:lnTo>
                  <a:lnTo>
                    <a:pt x="1468" y="53"/>
                  </a:lnTo>
                  <a:lnTo>
                    <a:pt x="1474" y="55"/>
                  </a:lnTo>
                  <a:lnTo>
                    <a:pt x="1480" y="56"/>
                  </a:lnTo>
                  <a:lnTo>
                    <a:pt x="1487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3"/>
                  </a:lnTo>
                  <a:lnTo>
                    <a:pt x="1513" y="78"/>
                  </a:lnTo>
                  <a:lnTo>
                    <a:pt x="1517" y="84"/>
                  </a:lnTo>
                  <a:lnTo>
                    <a:pt x="1520" y="91"/>
                  </a:lnTo>
                  <a:lnTo>
                    <a:pt x="1523" y="98"/>
                  </a:lnTo>
                  <a:lnTo>
                    <a:pt x="1525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5"/>
                  </a:lnTo>
                  <a:lnTo>
                    <a:pt x="1525" y="144"/>
                  </a:lnTo>
                  <a:lnTo>
                    <a:pt x="1523" y="152"/>
                  </a:lnTo>
                  <a:lnTo>
                    <a:pt x="1520" y="159"/>
                  </a:lnTo>
                  <a:lnTo>
                    <a:pt x="1517" y="166"/>
                  </a:lnTo>
                  <a:lnTo>
                    <a:pt x="1513" y="172"/>
                  </a:lnTo>
                  <a:lnTo>
                    <a:pt x="1508" y="177"/>
                  </a:lnTo>
                  <a:lnTo>
                    <a:pt x="1506" y="180"/>
                  </a:lnTo>
                  <a:lnTo>
                    <a:pt x="1503" y="182"/>
                  </a:lnTo>
                  <a:lnTo>
                    <a:pt x="1498" y="186"/>
                  </a:lnTo>
                  <a:lnTo>
                    <a:pt x="1492" y="189"/>
                  </a:lnTo>
                  <a:lnTo>
                    <a:pt x="1487" y="192"/>
                  </a:lnTo>
                  <a:lnTo>
                    <a:pt x="1480" y="194"/>
                  </a:lnTo>
                  <a:lnTo>
                    <a:pt x="1474" y="196"/>
                  </a:lnTo>
                  <a:lnTo>
                    <a:pt x="1468" y="197"/>
                  </a:lnTo>
                  <a:lnTo>
                    <a:pt x="1461" y="198"/>
                  </a:lnTo>
                  <a:lnTo>
                    <a:pt x="1455" y="198"/>
                  </a:lnTo>
                  <a:lnTo>
                    <a:pt x="1449" y="198"/>
                  </a:lnTo>
                  <a:lnTo>
                    <a:pt x="1442" y="197"/>
                  </a:lnTo>
                  <a:lnTo>
                    <a:pt x="1436" y="196"/>
                  </a:lnTo>
                  <a:lnTo>
                    <a:pt x="1430" y="194"/>
                  </a:lnTo>
                  <a:lnTo>
                    <a:pt x="1424" y="192"/>
                  </a:lnTo>
                  <a:lnTo>
                    <a:pt x="1418" y="189"/>
                  </a:lnTo>
                  <a:lnTo>
                    <a:pt x="1412" y="186"/>
                  </a:lnTo>
                  <a:lnTo>
                    <a:pt x="1407" y="182"/>
                  </a:lnTo>
                  <a:lnTo>
                    <a:pt x="1402" y="177"/>
                  </a:lnTo>
                  <a:lnTo>
                    <a:pt x="1397" y="172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2"/>
                  </a:lnTo>
                  <a:lnTo>
                    <a:pt x="1385" y="144"/>
                  </a:lnTo>
                  <a:lnTo>
                    <a:pt x="1384" y="135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3"/>
                  </a:lnTo>
                  <a:lnTo>
                    <a:pt x="1556" y="157"/>
                  </a:lnTo>
                  <a:lnTo>
                    <a:pt x="1562" y="160"/>
                  </a:lnTo>
                  <a:lnTo>
                    <a:pt x="1565" y="162"/>
                  </a:lnTo>
                  <a:lnTo>
                    <a:pt x="1568" y="163"/>
                  </a:lnTo>
                  <a:lnTo>
                    <a:pt x="1574" y="166"/>
                  </a:lnTo>
                  <a:lnTo>
                    <a:pt x="1580" y="168"/>
                  </a:lnTo>
                  <a:lnTo>
                    <a:pt x="1587" y="170"/>
                  </a:lnTo>
                  <a:lnTo>
                    <a:pt x="1593" y="170"/>
                  </a:lnTo>
                  <a:lnTo>
                    <a:pt x="1600" y="171"/>
                  </a:lnTo>
                  <a:lnTo>
                    <a:pt x="1605" y="171"/>
                  </a:lnTo>
                  <a:lnTo>
                    <a:pt x="1609" y="170"/>
                  </a:lnTo>
                  <a:lnTo>
                    <a:pt x="1613" y="169"/>
                  </a:lnTo>
                  <a:lnTo>
                    <a:pt x="1616" y="167"/>
                  </a:lnTo>
                  <a:lnTo>
                    <a:pt x="1618" y="166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4"/>
                  </a:lnTo>
                  <a:lnTo>
                    <a:pt x="1621" y="151"/>
                  </a:lnTo>
                  <a:lnTo>
                    <a:pt x="1620" y="150"/>
                  </a:lnTo>
                  <a:lnTo>
                    <a:pt x="1619" y="149"/>
                  </a:lnTo>
                  <a:lnTo>
                    <a:pt x="1616" y="146"/>
                  </a:lnTo>
                  <a:lnTo>
                    <a:pt x="1612" y="145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9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7"/>
                  </a:lnTo>
                  <a:lnTo>
                    <a:pt x="1551" y="124"/>
                  </a:lnTo>
                  <a:lnTo>
                    <a:pt x="1548" y="120"/>
                  </a:lnTo>
                  <a:lnTo>
                    <a:pt x="1546" y="117"/>
                  </a:lnTo>
                  <a:lnTo>
                    <a:pt x="1544" y="112"/>
                  </a:lnTo>
                  <a:lnTo>
                    <a:pt x="1542" y="108"/>
                  </a:lnTo>
                  <a:lnTo>
                    <a:pt x="1541" y="103"/>
                  </a:lnTo>
                  <a:lnTo>
                    <a:pt x="1541" y="97"/>
                  </a:lnTo>
                  <a:lnTo>
                    <a:pt x="1541" y="92"/>
                  </a:lnTo>
                  <a:lnTo>
                    <a:pt x="1542" y="87"/>
                  </a:lnTo>
                  <a:lnTo>
                    <a:pt x="1543" y="82"/>
                  </a:lnTo>
                  <a:lnTo>
                    <a:pt x="1545" y="78"/>
                  </a:lnTo>
                  <a:lnTo>
                    <a:pt x="1547" y="74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4" y="55"/>
                  </a:lnTo>
                  <a:lnTo>
                    <a:pt x="1579" y="54"/>
                  </a:lnTo>
                  <a:lnTo>
                    <a:pt x="1584" y="53"/>
                  </a:lnTo>
                  <a:lnTo>
                    <a:pt x="1589" y="53"/>
                  </a:lnTo>
                  <a:lnTo>
                    <a:pt x="1595" y="52"/>
                  </a:lnTo>
                  <a:lnTo>
                    <a:pt x="1605" y="53"/>
                  </a:lnTo>
                  <a:lnTo>
                    <a:pt x="1615" y="54"/>
                  </a:lnTo>
                  <a:lnTo>
                    <a:pt x="1623" y="55"/>
                  </a:lnTo>
                  <a:lnTo>
                    <a:pt x="1631" y="58"/>
                  </a:lnTo>
                  <a:lnTo>
                    <a:pt x="1638" y="61"/>
                  </a:lnTo>
                  <a:lnTo>
                    <a:pt x="1644" y="64"/>
                  </a:lnTo>
                  <a:lnTo>
                    <a:pt x="1650" y="68"/>
                  </a:lnTo>
                  <a:lnTo>
                    <a:pt x="1656" y="72"/>
                  </a:lnTo>
                  <a:lnTo>
                    <a:pt x="1640" y="96"/>
                  </a:lnTo>
                  <a:lnTo>
                    <a:pt x="1635" y="93"/>
                  </a:lnTo>
                  <a:lnTo>
                    <a:pt x="1629" y="89"/>
                  </a:lnTo>
                  <a:lnTo>
                    <a:pt x="1624" y="87"/>
                  </a:lnTo>
                  <a:lnTo>
                    <a:pt x="1619" y="85"/>
                  </a:lnTo>
                  <a:lnTo>
                    <a:pt x="1609" y="82"/>
                  </a:lnTo>
                  <a:lnTo>
                    <a:pt x="1604" y="81"/>
                  </a:lnTo>
                  <a:lnTo>
                    <a:pt x="1599" y="81"/>
                  </a:lnTo>
                  <a:lnTo>
                    <a:pt x="1595" y="81"/>
                  </a:lnTo>
                  <a:lnTo>
                    <a:pt x="1591" y="82"/>
                  </a:lnTo>
                  <a:lnTo>
                    <a:pt x="1588" y="83"/>
                  </a:lnTo>
                  <a:lnTo>
                    <a:pt x="1585" y="84"/>
                  </a:lnTo>
                  <a:lnTo>
                    <a:pt x="1583" y="86"/>
                  </a:lnTo>
                  <a:lnTo>
                    <a:pt x="1581" y="88"/>
                  </a:lnTo>
                  <a:lnTo>
                    <a:pt x="1580" y="90"/>
                  </a:lnTo>
                  <a:lnTo>
                    <a:pt x="1580" y="93"/>
                  </a:lnTo>
                  <a:lnTo>
                    <a:pt x="1580" y="96"/>
                  </a:lnTo>
                  <a:lnTo>
                    <a:pt x="1581" y="98"/>
                  </a:lnTo>
                  <a:lnTo>
                    <a:pt x="1583" y="101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4" y="105"/>
                  </a:lnTo>
                  <a:lnTo>
                    <a:pt x="1605" y="108"/>
                  </a:lnTo>
                  <a:lnTo>
                    <a:pt x="1615" y="110"/>
                  </a:lnTo>
                  <a:lnTo>
                    <a:pt x="1625" y="112"/>
                  </a:lnTo>
                  <a:lnTo>
                    <a:pt x="1630" y="114"/>
                  </a:lnTo>
                  <a:lnTo>
                    <a:pt x="1635" y="115"/>
                  </a:lnTo>
                  <a:lnTo>
                    <a:pt x="1639" y="117"/>
                  </a:lnTo>
                  <a:lnTo>
                    <a:pt x="1643" y="119"/>
                  </a:lnTo>
                  <a:lnTo>
                    <a:pt x="1647" y="122"/>
                  </a:lnTo>
                  <a:lnTo>
                    <a:pt x="1651" y="124"/>
                  </a:lnTo>
                  <a:lnTo>
                    <a:pt x="1654" y="128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40"/>
                  </a:lnTo>
                  <a:lnTo>
                    <a:pt x="1661" y="145"/>
                  </a:lnTo>
                  <a:lnTo>
                    <a:pt x="1661" y="151"/>
                  </a:lnTo>
                  <a:lnTo>
                    <a:pt x="1661" y="157"/>
                  </a:lnTo>
                  <a:lnTo>
                    <a:pt x="1660" y="162"/>
                  </a:lnTo>
                  <a:lnTo>
                    <a:pt x="1658" y="168"/>
                  </a:lnTo>
                  <a:lnTo>
                    <a:pt x="1656" y="172"/>
                  </a:lnTo>
                  <a:lnTo>
                    <a:pt x="1654" y="177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4"/>
                  </a:lnTo>
                  <a:lnTo>
                    <a:pt x="1643" y="187"/>
                  </a:lnTo>
                  <a:lnTo>
                    <a:pt x="1638" y="189"/>
                  </a:lnTo>
                  <a:lnTo>
                    <a:pt x="1633" y="192"/>
                  </a:lnTo>
                  <a:lnTo>
                    <a:pt x="1628" y="194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8"/>
                  </a:lnTo>
                  <a:lnTo>
                    <a:pt x="1600" y="198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2"/>
                  </a:lnTo>
                  <a:lnTo>
                    <a:pt x="1553" y="188"/>
                  </a:lnTo>
                  <a:lnTo>
                    <a:pt x="1547" y="185"/>
                  </a:lnTo>
                  <a:lnTo>
                    <a:pt x="1540" y="181"/>
                  </a:lnTo>
                  <a:lnTo>
                    <a:pt x="1535" y="176"/>
                  </a:lnTo>
                  <a:close/>
                  <a:moveTo>
                    <a:pt x="1690" y="156"/>
                  </a:moveTo>
                  <a:lnTo>
                    <a:pt x="1690" y="86"/>
                  </a:lnTo>
                  <a:lnTo>
                    <a:pt x="1667" y="86"/>
                  </a:lnTo>
                  <a:lnTo>
                    <a:pt x="1667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8" y="55"/>
                  </a:lnTo>
                  <a:lnTo>
                    <a:pt x="1768" y="86"/>
                  </a:lnTo>
                  <a:lnTo>
                    <a:pt x="1732" y="86"/>
                  </a:lnTo>
                  <a:lnTo>
                    <a:pt x="1732" y="146"/>
                  </a:lnTo>
                  <a:lnTo>
                    <a:pt x="1732" y="152"/>
                  </a:lnTo>
                  <a:lnTo>
                    <a:pt x="1732" y="154"/>
                  </a:lnTo>
                  <a:lnTo>
                    <a:pt x="1733" y="156"/>
                  </a:lnTo>
                  <a:lnTo>
                    <a:pt x="1734" y="159"/>
                  </a:lnTo>
                  <a:lnTo>
                    <a:pt x="1736" y="162"/>
                  </a:lnTo>
                  <a:lnTo>
                    <a:pt x="1738" y="164"/>
                  </a:lnTo>
                  <a:lnTo>
                    <a:pt x="1742" y="165"/>
                  </a:lnTo>
                  <a:lnTo>
                    <a:pt x="1746" y="166"/>
                  </a:lnTo>
                  <a:lnTo>
                    <a:pt x="1751" y="166"/>
                  </a:lnTo>
                  <a:lnTo>
                    <a:pt x="1759" y="166"/>
                  </a:lnTo>
                  <a:lnTo>
                    <a:pt x="1765" y="165"/>
                  </a:lnTo>
                  <a:lnTo>
                    <a:pt x="1765" y="195"/>
                  </a:lnTo>
                  <a:lnTo>
                    <a:pt x="1761" y="195"/>
                  </a:lnTo>
                  <a:lnTo>
                    <a:pt x="1753" y="196"/>
                  </a:lnTo>
                  <a:lnTo>
                    <a:pt x="1737" y="197"/>
                  </a:lnTo>
                  <a:lnTo>
                    <a:pt x="1730" y="197"/>
                  </a:lnTo>
                  <a:lnTo>
                    <a:pt x="1723" y="196"/>
                  </a:lnTo>
                  <a:lnTo>
                    <a:pt x="1712" y="194"/>
                  </a:lnTo>
                  <a:lnTo>
                    <a:pt x="1708" y="192"/>
                  </a:lnTo>
                  <a:lnTo>
                    <a:pt x="1704" y="191"/>
                  </a:lnTo>
                  <a:lnTo>
                    <a:pt x="1701" y="188"/>
                  </a:lnTo>
                  <a:lnTo>
                    <a:pt x="1698" y="186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3" y="177"/>
                  </a:lnTo>
                  <a:lnTo>
                    <a:pt x="1691" y="173"/>
                  </a:lnTo>
                  <a:lnTo>
                    <a:pt x="1690" y="165"/>
                  </a:lnTo>
                  <a:lnTo>
                    <a:pt x="1690" y="156"/>
                  </a:lnTo>
                  <a:close/>
                  <a:moveTo>
                    <a:pt x="1930" y="126"/>
                  </a:moveTo>
                  <a:lnTo>
                    <a:pt x="1930" y="117"/>
                  </a:lnTo>
                  <a:lnTo>
                    <a:pt x="1929" y="109"/>
                  </a:lnTo>
                  <a:lnTo>
                    <a:pt x="1926" y="102"/>
                  </a:lnTo>
                  <a:lnTo>
                    <a:pt x="1925" y="99"/>
                  </a:lnTo>
                  <a:lnTo>
                    <a:pt x="1923" y="96"/>
                  </a:lnTo>
                  <a:lnTo>
                    <a:pt x="1922" y="93"/>
                  </a:lnTo>
                  <a:lnTo>
                    <a:pt x="1919" y="91"/>
                  </a:lnTo>
                  <a:lnTo>
                    <a:pt x="1914" y="87"/>
                  </a:lnTo>
                  <a:lnTo>
                    <a:pt x="1912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5"/>
                  </a:lnTo>
                  <a:lnTo>
                    <a:pt x="1876" y="101"/>
                  </a:lnTo>
                  <a:lnTo>
                    <a:pt x="1874" y="105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6"/>
                  </a:lnTo>
                  <a:lnTo>
                    <a:pt x="1872" y="130"/>
                  </a:lnTo>
                  <a:lnTo>
                    <a:pt x="1872" y="134"/>
                  </a:lnTo>
                  <a:lnTo>
                    <a:pt x="1873" y="142"/>
                  </a:lnTo>
                  <a:lnTo>
                    <a:pt x="1875" y="149"/>
                  </a:lnTo>
                  <a:lnTo>
                    <a:pt x="1877" y="153"/>
                  </a:lnTo>
                  <a:lnTo>
                    <a:pt x="1878" y="156"/>
                  </a:lnTo>
                  <a:lnTo>
                    <a:pt x="1880" y="158"/>
                  </a:lnTo>
                  <a:lnTo>
                    <a:pt x="1882" y="161"/>
                  </a:lnTo>
                  <a:lnTo>
                    <a:pt x="1887" y="165"/>
                  </a:lnTo>
                  <a:lnTo>
                    <a:pt x="1890" y="166"/>
                  </a:lnTo>
                  <a:lnTo>
                    <a:pt x="1894" y="167"/>
                  </a:lnTo>
                  <a:lnTo>
                    <a:pt x="1897" y="168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7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7"/>
                  </a:lnTo>
                  <a:lnTo>
                    <a:pt x="1928" y="143"/>
                  </a:lnTo>
                  <a:lnTo>
                    <a:pt x="1930" y="135"/>
                  </a:lnTo>
                  <a:lnTo>
                    <a:pt x="1930" y="126"/>
                  </a:lnTo>
                  <a:close/>
                  <a:moveTo>
                    <a:pt x="1830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1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3"/>
                  </a:lnTo>
                  <a:lnTo>
                    <a:pt x="1850" y="71"/>
                  </a:lnTo>
                  <a:lnTo>
                    <a:pt x="1853" y="68"/>
                  </a:lnTo>
                  <a:lnTo>
                    <a:pt x="1858" y="64"/>
                  </a:lnTo>
                  <a:lnTo>
                    <a:pt x="1864" y="61"/>
                  </a:lnTo>
                  <a:lnTo>
                    <a:pt x="1869" y="58"/>
                  </a:lnTo>
                  <a:lnTo>
                    <a:pt x="1876" y="56"/>
                  </a:lnTo>
                  <a:lnTo>
                    <a:pt x="1882" y="55"/>
                  </a:lnTo>
                  <a:lnTo>
                    <a:pt x="1888" y="53"/>
                  </a:lnTo>
                  <a:lnTo>
                    <a:pt x="1895" y="53"/>
                  </a:lnTo>
                  <a:lnTo>
                    <a:pt x="1901" y="53"/>
                  </a:lnTo>
                  <a:lnTo>
                    <a:pt x="1907" y="53"/>
                  </a:lnTo>
                  <a:lnTo>
                    <a:pt x="1914" y="53"/>
                  </a:lnTo>
                  <a:lnTo>
                    <a:pt x="1920" y="55"/>
                  </a:lnTo>
                  <a:lnTo>
                    <a:pt x="1926" y="56"/>
                  </a:lnTo>
                  <a:lnTo>
                    <a:pt x="1933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3"/>
                  </a:lnTo>
                  <a:lnTo>
                    <a:pt x="1959" y="78"/>
                  </a:lnTo>
                  <a:lnTo>
                    <a:pt x="1963" y="84"/>
                  </a:lnTo>
                  <a:lnTo>
                    <a:pt x="1966" y="91"/>
                  </a:lnTo>
                  <a:lnTo>
                    <a:pt x="1969" y="98"/>
                  </a:lnTo>
                  <a:lnTo>
                    <a:pt x="1971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5"/>
                  </a:lnTo>
                  <a:lnTo>
                    <a:pt x="1971" y="144"/>
                  </a:lnTo>
                  <a:lnTo>
                    <a:pt x="1969" y="152"/>
                  </a:lnTo>
                  <a:lnTo>
                    <a:pt x="1966" y="159"/>
                  </a:lnTo>
                  <a:lnTo>
                    <a:pt x="1963" y="166"/>
                  </a:lnTo>
                  <a:lnTo>
                    <a:pt x="1959" y="172"/>
                  </a:lnTo>
                  <a:lnTo>
                    <a:pt x="1954" y="177"/>
                  </a:lnTo>
                  <a:lnTo>
                    <a:pt x="1952" y="180"/>
                  </a:lnTo>
                  <a:lnTo>
                    <a:pt x="1949" y="182"/>
                  </a:lnTo>
                  <a:lnTo>
                    <a:pt x="1944" y="186"/>
                  </a:lnTo>
                  <a:lnTo>
                    <a:pt x="1938" y="189"/>
                  </a:lnTo>
                  <a:lnTo>
                    <a:pt x="1933" y="192"/>
                  </a:lnTo>
                  <a:lnTo>
                    <a:pt x="1926" y="194"/>
                  </a:lnTo>
                  <a:lnTo>
                    <a:pt x="1920" y="196"/>
                  </a:lnTo>
                  <a:lnTo>
                    <a:pt x="1914" y="197"/>
                  </a:lnTo>
                  <a:lnTo>
                    <a:pt x="1907" y="198"/>
                  </a:lnTo>
                  <a:lnTo>
                    <a:pt x="1901" y="198"/>
                  </a:lnTo>
                  <a:lnTo>
                    <a:pt x="1895" y="198"/>
                  </a:lnTo>
                  <a:lnTo>
                    <a:pt x="1888" y="197"/>
                  </a:lnTo>
                  <a:lnTo>
                    <a:pt x="1882" y="196"/>
                  </a:lnTo>
                  <a:lnTo>
                    <a:pt x="1876" y="194"/>
                  </a:lnTo>
                  <a:lnTo>
                    <a:pt x="1870" y="192"/>
                  </a:lnTo>
                  <a:lnTo>
                    <a:pt x="1864" y="189"/>
                  </a:lnTo>
                  <a:lnTo>
                    <a:pt x="1858" y="186"/>
                  </a:lnTo>
                  <a:lnTo>
                    <a:pt x="1853" y="182"/>
                  </a:lnTo>
                  <a:lnTo>
                    <a:pt x="1848" y="177"/>
                  </a:lnTo>
                  <a:lnTo>
                    <a:pt x="1843" y="172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2"/>
                  </a:lnTo>
                  <a:lnTo>
                    <a:pt x="1831" y="144"/>
                  </a:lnTo>
                  <a:lnTo>
                    <a:pt x="1830" y="135"/>
                  </a:lnTo>
                  <a:lnTo>
                    <a:pt x="1830" y="1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205288" y="3168650"/>
              <a:ext cx="2398713" cy="312738"/>
            </a:xfrm>
            <a:custGeom>
              <a:avLst/>
              <a:gdLst>
                <a:gd name="T0" fmla="*/ 1414 w 1511"/>
                <a:gd name="T1" fmla="*/ 102 h 197"/>
                <a:gd name="T2" fmla="*/ 1437 w 1511"/>
                <a:gd name="T3" fmla="*/ 164 h 197"/>
                <a:gd name="T4" fmla="*/ 1374 w 1511"/>
                <a:gd name="T5" fmla="*/ 87 h 197"/>
                <a:gd name="T6" fmla="*/ 1441 w 1511"/>
                <a:gd name="T7" fmla="*/ 54 h 197"/>
                <a:gd name="T8" fmla="*/ 1466 w 1511"/>
                <a:gd name="T9" fmla="*/ 190 h 197"/>
                <a:gd name="T10" fmla="*/ 1405 w 1511"/>
                <a:gd name="T11" fmla="*/ 194 h 197"/>
                <a:gd name="T12" fmla="*/ 0 w 1511"/>
                <a:gd name="T13" fmla="*/ 194 h 197"/>
                <a:gd name="T14" fmla="*/ 50 w 1511"/>
                <a:gd name="T15" fmla="*/ 105 h 197"/>
                <a:gd name="T16" fmla="*/ 295 w 1511"/>
                <a:gd name="T17" fmla="*/ 83 h 197"/>
                <a:gd name="T18" fmla="*/ 213 w 1511"/>
                <a:gd name="T19" fmla="*/ 124 h 197"/>
                <a:gd name="T20" fmla="*/ 267 w 1511"/>
                <a:gd name="T21" fmla="*/ 54 h 197"/>
                <a:gd name="T22" fmla="*/ 343 w 1511"/>
                <a:gd name="T23" fmla="*/ 90 h 197"/>
                <a:gd name="T24" fmla="*/ 282 w 1511"/>
                <a:gd name="T25" fmla="*/ 167 h 197"/>
                <a:gd name="T26" fmla="*/ 326 w 1511"/>
                <a:gd name="T27" fmla="*/ 189 h 197"/>
                <a:gd name="T28" fmla="*/ 236 w 1511"/>
                <a:gd name="T29" fmla="*/ 181 h 197"/>
                <a:gd name="T30" fmla="*/ 374 w 1511"/>
                <a:gd name="T31" fmla="*/ 6 h 197"/>
                <a:gd name="T32" fmla="*/ 431 w 1511"/>
                <a:gd name="T33" fmla="*/ 165 h 197"/>
                <a:gd name="T34" fmla="*/ 383 w 1511"/>
                <a:gd name="T35" fmla="*/ 185 h 197"/>
                <a:gd name="T36" fmla="*/ 505 w 1511"/>
                <a:gd name="T37" fmla="*/ 167 h 197"/>
                <a:gd name="T38" fmla="*/ 544 w 1511"/>
                <a:gd name="T39" fmla="*/ 149 h 197"/>
                <a:gd name="T40" fmla="*/ 468 w 1511"/>
                <a:gd name="T41" fmla="*/ 111 h 197"/>
                <a:gd name="T42" fmla="*/ 493 w 1511"/>
                <a:gd name="T43" fmla="*/ 56 h 197"/>
                <a:gd name="T44" fmla="*/ 564 w 1511"/>
                <a:gd name="T45" fmla="*/ 95 h 197"/>
                <a:gd name="T46" fmla="*/ 505 w 1511"/>
                <a:gd name="T47" fmla="*/ 89 h 197"/>
                <a:gd name="T48" fmla="*/ 568 w 1511"/>
                <a:gd name="T49" fmla="*/ 118 h 197"/>
                <a:gd name="T50" fmla="*/ 576 w 1511"/>
                <a:gd name="T51" fmla="*/ 177 h 197"/>
                <a:gd name="T52" fmla="*/ 494 w 1511"/>
                <a:gd name="T53" fmla="*/ 193 h 197"/>
                <a:gd name="T54" fmla="*/ 662 w 1511"/>
                <a:gd name="T55" fmla="*/ 130 h 197"/>
                <a:gd name="T56" fmla="*/ 651 w 1511"/>
                <a:gd name="T57" fmla="*/ 164 h 197"/>
                <a:gd name="T58" fmla="*/ 603 w 1511"/>
                <a:gd name="T59" fmla="*/ 132 h 197"/>
                <a:gd name="T60" fmla="*/ 681 w 1511"/>
                <a:gd name="T61" fmla="*/ 90 h 197"/>
                <a:gd name="T62" fmla="*/ 601 w 1511"/>
                <a:gd name="T63" fmla="*/ 76 h 197"/>
                <a:gd name="T64" fmla="*/ 700 w 1511"/>
                <a:gd name="T65" fmla="*/ 57 h 197"/>
                <a:gd name="T66" fmla="*/ 725 w 1511"/>
                <a:gd name="T67" fmla="*/ 176 h 197"/>
                <a:gd name="T68" fmla="*/ 656 w 1511"/>
                <a:gd name="T69" fmla="*/ 193 h 197"/>
                <a:gd name="T70" fmla="*/ 597 w 1511"/>
                <a:gd name="T71" fmla="*/ 171 h 197"/>
                <a:gd name="T72" fmla="*/ 913 w 1511"/>
                <a:gd name="T73" fmla="*/ 2 h 197"/>
                <a:gd name="T74" fmla="*/ 955 w 1511"/>
                <a:gd name="T75" fmla="*/ 58 h 197"/>
                <a:gd name="T76" fmla="*/ 932 w 1511"/>
                <a:gd name="T77" fmla="*/ 96 h 197"/>
                <a:gd name="T78" fmla="*/ 955 w 1511"/>
                <a:gd name="T79" fmla="*/ 165 h 197"/>
                <a:gd name="T80" fmla="*/ 890 w 1511"/>
                <a:gd name="T81" fmla="*/ 80 h 197"/>
                <a:gd name="T82" fmla="*/ 903 w 1511"/>
                <a:gd name="T83" fmla="*/ 37 h 197"/>
                <a:gd name="T84" fmla="*/ 915 w 1511"/>
                <a:gd name="T85" fmla="*/ 151 h 197"/>
                <a:gd name="T86" fmla="*/ 851 w 1511"/>
                <a:gd name="T87" fmla="*/ 110 h 197"/>
                <a:gd name="T88" fmla="*/ 1012 w 1511"/>
                <a:gd name="T89" fmla="*/ 57 h 197"/>
                <a:gd name="T90" fmla="*/ 1097 w 1511"/>
                <a:gd name="T91" fmla="*/ 72 h 197"/>
                <a:gd name="T92" fmla="*/ 1097 w 1511"/>
                <a:gd name="T93" fmla="*/ 176 h 197"/>
                <a:gd name="T94" fmla="*/ 1018 w 1511"/>
                <a:gd name="T95" fmla="*/ 193 h 197"/>
                <a:gd name="T96" fmla="*/ 1073 w 1511"/>
                <a:gd name="T97" fmla="*/ 116 h 197"/>
                <a:gd name="T98" fmla="*/ 1028 w 1511"/>
                <a:gd name="T99" fmla="*/ 87 h 197"/>
                <a:gd name="T100" fmla="*/ 1021 w 1511"/>
                <a:gd name="T101" fmla="*/ 155 h 197"/>
                <a:gd name="T102" fmla="*/ 1066 w 1511"/>
                <a:gd name="T103" fmla="*/ 155 h 197"/>
                <a:gd name="T104" fmla="*/ 1139 w 1511"/>
                <a:gd name="T105" fmla="*/ 124 h 197"/>
                <a:gd name="T106" fmla="*/ 1204 w 1511"/>
                <a:gd name="T107" fmla="*/ 86 h 197"/>
                <a:gd name="T108" fmla="*/ 1141 w 1511"/>
                <a:gd name="T109" fmla="*/ 67 h 197"/>
                <a:gd name="T110" fmla="*/ 1236 w 1511"/>
                <a:gd name="T111" fmla="*/ 62 h 197"/>
                <a:gd name="T112" fmla="*/ 1254 w 1511"/>
                <a:gd name="T113" fmla="*/ 188 h 197"/>
                <a:gd name="T114" fmla="*/ 1170 w 1511"/>
                <a:gd name="T115" fmla="*/ 196 h 197"/>
                <a:gd name="T116" fmla="*/ 1123 w 1511"/>
                <a:gd name="T117" fmla="*/ 163 h 197"/>
                <a:gd name="T118" fmla="*/ 1165 w 1511"/>
                <a:gd name="T119" fmla="*/ 157 h 197"/>
                <a:gd name="T120" fmla="*/ 1274 w 1511"/>
                <a:gd name="T121" fmla="*/ 194 h 197"/>
                <a:gd name="T122" fmla="*/ 1347 w 1511"/>
                <a:gd name="T123" fmla="*/ 8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1" h="197">
                  <a:moveTo>
                    <a:pt x="1465" y="151"/>
                  </a:moveTo>
                  <a:lnTo>
                    <a:pt x="1465" y="99"/>
                  </a:lnTo>
                  <a:lnTo>
                    <a:pt x="1458" y="93"/>
                  </a:lnTo>
                  <a:lnTo>
                    <a:pt x="1455" y="91"/>
                  </a:lnTo>
                  <a:lnTo>
                    <a:pt x="1451" y="89"/>
                  </a:lnTo>
                  <a:lnTo>
                    <a:pt x="1444" y="87"/>
                  </a:lnTo>
                  <a:lnTo>
                    <a:pt x="1437" y="86"/>
                  </a:lnTo>
                  <a:lnTo>
                    <a:pt x="1431" y="87"/>
                  </a:lnTo>
                  <a:lnTo>
                    <a:pt x="1425" y="89"/>
                  </a:lnTo>
                  <a:lnTo>
                    <a:pt x="1423" y="90"/>
                  </a:lnTo>
                  <a:lnTo>
                    <a:pt x="1421" y="92"/>
                  </a:lnTo>
                  <a:lnTo>
                    <a:pt x="1419" y="94"/>
                  </a:lnTo>
                  <a:lnTo>
                    <a:pt x="1417" y="96"/>
                  </a:lnTo>
                  <a:lnTo>
                    <a:pt x="1414" y="102"/>
                  </a:lnTo>
                  <a:lnTo>
                    <a:pt x="1412" y="108"/>
                  </a:lnTo>
                  <a:lnTo>
                    <a:pt x="1411" y="116"/>
                  </a:lnTo>
                  <a:lnTo>
                    <a:pt x="1410" y="125"/>
                  </a:lnTo>
                  <a:lnTo>
                    <a:pt x="1411" y="133"/>
                  </a:lnTo>
                  <a:lnTo>
                    <a:pt x="1412" y="141"/>
                  </a:lnTo>
                  <a:lnTo>
                    <a:pt x="1414" y="148"/>
                  </a:lnTo>
                  <a:lnTo>
                    <a:pt x="1415" y="151"/>
                  </a:lnTo>
                  <a:lnTo>
                    <a:pt x="1417" y="153"/>
                  </a:lnTo>
                  <a:lnTo>
                    <a:pt x="1418" y="156"/>
                  </a:lnTo>
                  <a:lnTo>
                    <a:pt x="1420" y="158"/>
                  </a:lnTo>
                  <a:lnTo>
                    <a:pt x="1425" y="161"/>
                  </a:lnTo>
                  <a:lnTo>
                    <a:pt x="1428" y="163"/>
                  </a:lnTo>
                  <a:lnTo>
                    <a:pt x="1431" y="163"/>
                  </a:lnTo>
                  <a:lnTo>
                    <a:pt x="1437" y="164"/>
                  </a:lnTo>
                  <a:lnTo>
                    <a:pt x="1441" y="164"/>
                  </a:lnTo>
                  <a:lnTo>
                    <a:pt x="1445" y="163"/>
                  </a:lnTo>
                  <a:lnTo>
                    <a:pt x="1449" y="162"/>
                  </a:lnTo>
                  <a:lnTo>
                    <a:pt x="1452" y="160"/>
                  </a:lnTo>
                  <a:lnTo>
                    <a:pt x="1459" y="156"/>
                  </a:lnTo>
                  <a:lnTo>
                    <a:pt x="1462" y="153"/>
                  </a:lnTo>
                  <a:lnTo>
                    <a:pt x="1465" y="151"/>
                  </a:lnTo>
                  <a:close/>
                  <a:moveTo>
                    <a:pt x="1368" y="125"/>
                  </a:moveTo>
                  <a:lnTo>
                    <a:pt x="1368" y="116"/>
                  </a:lnTo>
                  <a:lnTo>
                    <a:pt x="1369" y="108"/>
                  </a:lnTo>
                  <a:lnTo>
                    <a:pt x="1370" y="101"/>
                  </a:lnTo>
                  <a:lnTo>
                    <a:pt x="1372" y="93"/>
                  </a:lnTo>
                  <a:lnTo>
                    <a:pt x="1373" y="90"/>
                  </a:lnTo>
                  <a:lnTo>
                    <a:pt x="1374" y="87"/>
                  </a:lnTo>
                  <a:lnTo>
                    <a:pt x="1377" y="81"/>
                  </a:lnTo>
                  <a:lnTo>
                    <a:pt x="1380" y="75"/>
                  </a:lnTo>
                  <a:lnTo>
                    <a:pt x="1383" y="70"/>
                  </a:lnTo>
                  <a:lnTo>
                    <a:pt x="1387" y="66"/>
                  </a:lnTo>
                  <a:lnTo>
                    <a:pt x="1391" y="62"/>
                  </a:lnTo>
                  <a:lnTo>
                    <a:pt x="1395" y="59"/>
                  </a:lnTo>
                  <a:lnTo>
                    <a:pt x="1400" y="56"/>
                  </a:lnTo>
                  <a:lnTo>
                    <a:pt x="1405" y="54"/>
                  </a:lnTo>
                  <a:lnTo>
                    <a:pt x="1411" y="53"/>
                  </a:lnTo>
                  <a:lnTo>
                    <a:pt x="1416" y="52"/>
                  </a:lnTo>
                  <a:lnTo>
                    <a:pt x="1422" y="51"/>
                  </a:lnTo>
                  <a:lnTo>
                    <a:pt x="1429" y="52"/>
                  </a:lnTo>
                  <a:lnTo>
                    <a:pt x="1435" y="53"/>
                  </a:lnTo>
                  <a:lnTo>
                    <a:pt x="1441" y="54"/>
                  </a:lnTo>
                  <a:lnTo>
                    <a:pt x="1447" y="57"/>
                  </a:lnTo>
                  <a:lnTo>
                    <a:pt x="1452" y="59"/>
                  </a:lnTo>
                  <a:lnTo>
                    <a:pt x="1456" y="63"/>
                  </a:lnTo>
                  <a:lnTo>
                    <a:pt x="1461" y="67"/>
                  </a:lnTo>
                  <a:lnTo>
                    <a:pt x="1465" y="72"/>
                  </a:lnTo>
                  <a:lnTo>
                    <a:pt x="1465" y="0"/>
                  </a:lnTo>
                  <a:lnTo>
                    <a:pt x="1507" y="0"/>
                  </a:lnTo>
                  <a:lnTo>
                    <a:pt x="1507" y="160"/>
                  </a:lnTo>
                  <a:lnTo>
                    <a:pt x="1507" y="171"/>
                  </a:lnTo>
                  <a:lnTo>
                    <a:pt x="1508" y="180"/>
                  </a:lnTo>
                  <a:lnTo>
                    <a:pt x="1509" y="188"/>
                  </a:lnTo>
                  <a:lnTo>
                    <a:pt x="1511" y="194"/>
                  </a:lnTo>
                  <a:lnTo>
                    <a:pt x="1468" y="194"/>
                  </a:lnTo>
                  <a:lnTo>
                    <a:pt x="1466" y="190"/>
                  </a:lnTo>
                  <a:lnTo>
                    <a:pt x="1465" y="185"/>
                  </a:lnTo>
                  <a:lnTo>
                    <a:pt x="1465" y="179"/>
                  </a:lnTo>
                  <a:lnTo>
                    <a:pt x="1465" y="173"/>
                  </a:lnTo>
                  <a:lnTo>
                    <a:pt x="1461" y="177"/>
                  </a:lnTo>
                  <a:lnTo>
                    <a:pt x="1457" y="182"/>
                  </a:lnTo>
                  <a:lnTo>
                    <a:pt x="1452" y="186"/>
                  </a:lnTo>
                  <a:lnTo>
                    <a:pt x="1447" y="189"/>
                  </a:lnTo>
                  <a:lnTo>
                    <a:pt x="1442" y="192"/>
                  </a:lnTo>
                  <a:lnTo>
                    <a:pt x="1436" y="194"/>
                  </a:lnTo>
                  <a:lnTo>
                    <a:pt x="1429" y="195"/>
                  </a:lnTo>
                  <a:lnTo>
                    <a:pt x="1422" y="196"/>
                  </a:lnTo>
                  <a:lnTo>
                    <a:pt x="1416" y="196"/>
                  </a:lnTo>
                  <a:lnTo>
                    <a:pt x="1410" y="195"/>
                  </a:lnTo>
                  <a:lnTo>
                    <a:pt x="1405" y="194"/>
                  </a:lnTo>
                  <a:lnTo>
                    <a:pt x="1400" y="192"/>
                  </a:lnTo>
                  <a:lnTo>
                    <a:pt x="1395" y="189"/>
                  </a:lnTo>
                  <a:lnTo>
                    <a:pt x="1391" y="186"/>
                  </a:lnTo>
                  <a:lnTo>
                    <a:pt x="1387" y="183"/>
                  </a:lnTo>
                  <a:lnTo>
                    <a:pt x="1383" y="179"/>
                  </a:lnTo>
                  <a:lnTo>
                    <a:pt x="1380" y="174"/>
                  </a:lnTo>
                  <a:lnTo>
                    <a:pt x="1377" y="169"/>
                  </a:lnTo>
                  <a:lnTo>
                    <a:pt x="1374" y="163"/>
                  </a:lnTo>
                  <a:lnTo>
                    <a:pt x="1372" y="157"/>
                  </a:lnTo>
                  <a:lnTo>
                    <a:pt x="1370" y="150"/>
                  </a:lnTo>
                  <a:lnTo>
                    <a:pt x="1369" y="142"/>
                  </a:lnTo>
                  <a:lnTo>
                    <a:pt x="1368" y="134"/>
                  </a:lnTo>
                  <a:lnTo>
                    <a:pt x="1368" y="125"/>
                  </a:lnTo>
                  <a:close/>
                  <a:moveTo>
                    <a:pt x="0" y="19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143"/>
                  </a:lnTo>
                  <a:lnTo>
                    <a:pt x="140" y="0"/>
                  </a:lnTo>
                  <a:lnTo>
                    <a:pt x="198" y="0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1" y="84"/>
                  </a:lnTo>
                  <a:lnTo>
                    <a:pt x="148" y="95"/>
                  </a:lnTo>
                  <a:lnTo>
                    <a:pt x="145" y="105"/>
                  </a:lnTo>
                  <a:lnTo>
                    <a:pt x="116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4" y="85"/>
                  </a:lnTo>
                  <a:lnTo>
                    <a:pt x="41" y="74"/>
                  </a:lnTo>
                  <a:lnTo>
                    <a:pt x="38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11" y="111"/>
                  </a:moveTo>
                  <a:lnTo>
                    <a:pt x="310" y="104"/>
                  </a:lnTo>
                  <a:lnTo>
                    <a:pt x="308" y="98"/>
                  </a:lnTo>
                  <a:lnTo>
                    <a:pt x="306" y="93"/>
                  </a:lnTo>
                  <a:lnTo>
                    <a:pt x="303" y="89"/>
                  </a:lnTo>
                  <a:lnTo>
                    <a:pt x="301" y="87"/>
                  </a:lnTo>
                  <a:lnTo>
                    <a:pt x="299" y="86"/>
                  </a:lnTo>
                  <a:lnTo>
                    <a:pt x="297" y="84"/>
                  </a:lnTo>
                  <a:lnTo>
                    <a:pt x="295" y="83"/>
                  </a:lnTo>
                  <a:lnTo>
                    <a:pt x="290" y="82"/>
                  </a:lnTo>
                  <a:lnTo>
                    <a:pt x="284" y="82"/>
                  </a:lnTo>
                  <a:lnTo>
                    <a:pt x="279" y="82"/>
                  </a:lnTo>
                  <a:lnTo>
                    <a:pt x="275" y="83"/>
                  </a:lnTo>
                  <a:lnTo>
                    <a:pt x="273" y="84"/>
                  </a:lnTo>
                  <a:lnTo>
                    <a:pt x="271" y="85"/>
                  </a:lnTo>
                  <a:lnTo>
                    <a:pt x="267" y="88"/>
                  </a:lnTo>
                  <a:lnTo>
                    <a:pt x="263" y="92"/>
                  </a:lnTo>
                  <a:lnTo>
                    <a:pt x="260" y="97"/>
                  </a:lnTo>
                  <a:lnTo>
                    <a:pt x="258" y="104"/>
                  </a:lnTo>
                  <a:lnTo>
                    <a:pt x="257" y="107"/>
                  </a:lnTo>
                  <a:lnTo>
                    <a:pt x="257" y="111"/>
                  </a:lnTo>
                  <a:lnTo>
                    <a:pt x="311" y="111"/>
                  </a:lnTo>
                  <a:close/>
                  <a:moveTo>
                    <a:pt x="213" y="124"/>
                  </a:moveTo>
                  <a:lnTo>
                    <a:pt x="214" y="115"/>
                  </a:lnTo>
                  <a:lnTo>
                    <a:pt x="215" y="106"/>
                  </a:lnTo>
                  <a:lnTo>
                    <a:pt x="217" y="97"/>
                  </a:lnTo>
                  <a:lnTo>
                    <a:pt x="220" y="90"/>
                  </a:lnTo>
                  <a:lnTo>
                    <a:pt x="224" y="83"/>
                  </a:lnTo>
                  <a:lnTo>
                    <a:pt x="228" y="77"/>
                  </a:lnTo>
                  <a:lnTo>
                    <a:pt x="234" y="72"/>
                  </a:lnTo>
                  <a:lnTo>
                    <a:pt x="236" y="70"/>
                  </a:lnTo>
                  <a:lnTo>
                    <a:pt x="239" y="68"/>
                  </a:lnTo>
                  <a:lnTo>
                    <a:pt x="244" y="64"/>
                  </a:lnTo>
                  <a:lnTo>
                    <a:pt x="250" y="60"/>
                  </a:lnTo>
                  <a:lnTo>
                    <a:pt x="255" y="57"/>
                  </a:lnTo>
                  <a:lnTo>
                    <a:pt x="261" y="55"/>
                  </a:lnTo>
                  <a:lnTo>
                    <a:pt x="267" y="54"/>
                  </a:lnTo>
                  <a:lnTo>
                    <a:pt x="273" y="52"/>
                  </a:lnTo>
                  <a:lnTo>
                    <a:pt x="279" y="52"/>
                  </a:lnTo>
                  <a:lnTo>
                    <a:pt x="284" y="52"/>
                  </a:lnTo>
                  <a:lnTo>
                    <a:pt x="295" y="52"/>
                  </a:lnTo>
                  <a:lnTo>
                    <a:pt x="301" y="53"/>
                  </a:lnTo>
                  <a:lnTo>
                    <a:pt x="307" y="55"/>
                  </a:lnTo>
                  <a:lnTo>
                    <a:pt x="312" y="57"/>
                  </a:lnTo>
                  <a:lnTo>
                    <a:pt x="317" y="59"/>
                  </a:lnTo>
                  <a:lnTo>
                    <a:pt x="322" y="63"/>
                  </a:lnTo>
                  <a:lnTo>
                    <a:pt x="327" y="67"/>
                  </a:lnTo>
                  <a:lnTo>
                    <a:pt x="332" y="71"/>
                  </a:lnTo>
                  <a:lnTo>
                    <a:pt x="336" y="77"/>
                  </a:lnTo>
                  <a:lnTo>
                    <a:pt x="339" y="83"/>
                  </a:lnTo>
                  <a:lnTo>
                    <a:pt x="343" y="90"/>
                  </a:lnTo>
                  <a:lnTo>
                    <a:pt x="345" y="99"/>
                  </a:lnTo>
                  <a:lnTo>
                    <a:pt x="347" y="108"/>
                  </a:lnTo>
                  <a:lnTo>
                    <a:pt x="348" y="118"/>
                  </a:lnTo>
                  <a:lnTo>
                    <a:pt x="349" y="129"/>
                  </a:lnTo>
                  <a:lnTo>
                    <a:pt x="349" y="135"/>
                  </a:lnTo>
                  <a:lnTo>
                    <a:pt x="256" y="135"/>
                  </a:lnTo>
                  <a:lnTo>
                    <a:pt x="257" y="143"/>
                  </a:lnTo>
                  <a:lnTo>
                    <a:pt x="258" y="147"/>
                  </a:lnTo>
                  <a:lnTo>
                    <a:pt x="260" y="150"/>
                  </a:lnTo>
                  <a:lnTo>
                    <a:pt x="263" y="156"/>
                  </a:lnTo>
                  <a:lnTo>
                    <a:pt x="267" y="160"/>
                  </a:lnTo>
                  <a:lnTo>
                    <a:pt x="271" y="163"/>
                  </a:lnTo>
                  <a:lnTo>
                    <a:pt x="276" y="166"/>
                  </a:lnTo>
                  <a:lnTo>
                    <a:pt x="282" y="167"/>
                  </a:lnTo>
                  <a:lnTo>
                    <a:pt x="289" y="167"/>
                  </a:lnTo>
                  <a:lnTo>
                    <a:pt x="295" y="167"/>
                  </a:lnTo>
                  <a:lnTo>
                    <a:pt x="301" y="166"/>
                  </a:lnTo>
                  <a:lnTo>
                    <a:pt x="306" y="164"/>
                  </a:lnTo>
                  <a:lnTo>
                    <a:pt x="312" y="162"/>
                  </a:lnTo>
                  <a:lnTo>
                    <a:pt x="317" y="160"/>
                  </a:lnTo>
                  <a:lnTo>
                    <a:pt x="322" y="157"/>
                  </a:lnTo>
                  <a:lnTo>
                    <a:pt x="326" y="154"/>
                  </a:lnTo>
                  <a:lnTo>
                    <a:pt x="328" y="152"/>
                  </a:lnTo>
                  <a:lnTo>
                    <a:pt x="330" y="151"/>
                  </a:lnTo>
                  <a:lnTo>
                    <a:pt x="346" y="176"/>
                  </a:lnTo>
                  <a:lnTo>
                    <a:pt x="340" y="181"/>
                  </a:lnTo>
                  <a:lnTo>
                    <a:pt x="333" y="185"/>
                  </a:lnTo>
                  <a:lnTo>
                    <a:pt x="326" y="189"/>
                  </a:lnTo>
                  <a:lnTo>
                    <a:pt x="319" y="191"/>
                  </a:lnTo>
                  <a:lnTo>
                    <a:pt x="315" y="193"/>
                  </a:lnTo>
                  <a:lnTo>
                    <a:pt x="311" y="194"/>
                  </a:lnTo>
                  <a:lnTo>
                    <a:pt x="303" y="195"/>
                  </a:lnTo>
                  <a:lnTo>
                    <a:pt x="294" y="196"/>
                  </a:lnTo>
                  <a:lnTo>
                    <a:pt x="285" y="197"/>
                  </a:lnTo>
                  <a:lnTo>
                    <a:pt x="279" y="197"/>
                  </a:lnTo>
                  <a:lnTo>
                    <a:pt x="272" y="196"/>
                  </a:lnTo>
                  <a:lnTo>
                    <a:pt x="265" y="195"/>
                  </a:lnTo>
                  <a:lnTo>
                    <a:pt x="259" y="193"/>
                  </a:lnTo>
                  <a:lnTo>
                    <a:pt x="253" y="191"/>
                  </a:lnTo>
                  <a:lnTo>
                    <a:pt x="247" y="188"/>
                  </a:lnTo>
                  <a:lnTo>
                    <a:pt x="241" y="185"/>
                  </a:lnTo>
                  <a:lnTo>
                    <a:pt x="236" y="181"/>
                  </a:lnTo>
                  <a:lnTo>
                    <a:pt x="232" y="176"/>
                  </a:lnTo>
                  <a:lnTo>
                    <a:pt x="226" y="171"/>
                  </a:lnTo>
                  <a:lnTo>
                    <a:pt x="222" y="165"/>
                  </a:lnTo>
                  <a:lnTo>
                    <a:pt x="219" y="158"/>
                  </a:lnTo>
                  <a:lnTo>
                    <a:pt x="217" y="151"/>
                  </a:lnTo>
                  <a:lnTo>
                    <a:pt x="215" y="143"/>
                  </a:lnTo>
                  <a:lnTo>
                    <a:pt x="214" y="134"/>
                  </a:lnTo>
                  <a:lnTo>
                    <a:pt x="213" y="124"/>
                  </a:lnTo>
                  <a:close/>
                  <a:moveTo>
                    <a:pt x="374" y="155"/>
                  </a:moveTo>
                  <a:lnTo>
                    <a:pt x="374" y="85"/>
                  </a:lnTo>
                  <a:lnTo>
                    <a:pt x="351" y="85"/>
                  </a:lnTo>
                  <a:lnTo>
                    <a:pt x="351" y="54"/>
                  </a:lnTo>
                  <a:lnTo>
                    <a:pt x="374" y="54"/>
                  </a:lnTo>
                  <a:lnTo>
                    <a:pt x="374" y="6"/>
                  </a:lnTo>
                  <a:lnTo>
                    <a:pt x="416" y="6"/>
                  </a:lnTo>
                  <a:lnTo>
                    <a:pt x="416" y="54"/>
                  </a:lnTo>
                  <a:lnTo>
                    <a:pt x="452" y="54"/>
                  </a:lnTo>
                  <a:lnTo>
                    <a:pt x="452" y="85"/>
                  </a:lnTo>
                  <a:lnTo>
                    <a:pt x="416" y="85"/>
                  </a:lnTo>
                  <a:lnTo>
                    <a:pt x="416" y="145"/>
                  </a:lnTo>
                  <a:lnTo>
                    <a:pt x="417" y="151"/>
                  </a:lnTo>
                  <a:lnTo>
                    <a:pt x="417" y="153"/>
                  </a:lnTo>
                  <a:lnTo>
                    <a:pt x="417" y="155"/>
                  </a:lnTo>
                  <a:lnTo>
                    <a:pt x="418" y="158"/>
                  </a:lnTo>
                  <a:lnTo>
                    <a:pt x="420" y="161"/>
                  </a:lnTo>
                  <a:lnTo>
                    <a:pt x="423" y="163"/>
                  </a:lnTo>
                  <a:lnTo>
                    <a:pt x="426" y="164"/>
                  </a:lnTo>
                  <a:lnTo>
                    <a:pt x="431" y="165"/>
                  </a:lnTo>
                  <a:lnTo>
                    <a:pt x="436" y="165"/>
                  </a:lnTo>
                  <a:lnTo>
                    <a:pt x="443" y="165"/>
                  </a:lnTo>
                  <a:lnTo>
                    <a:pt x="450" y="164"/>
                  </a:lnTo>
                  <a:lnTo>
                    <a:pt x="450" y="194"/>
                  </a:lnTo>
                  <a:lnTo>
                    <a:pt x="445" y="194"/>
                  </a:lnTo>
                  <a:lnTo>
                    <a:pt x="438" y="195"/>
                  </a:lnTo>
                  <a:lnTo>
                    <a:pt x="422" y="196"/>
                  </a:lnTo>
                  <a:lnTo>
                    <a:pt x="414" y="196"/>
                  </a:lnTo>
                  <a:lnTo>
                    <a:pt x="408" y="195"/>
                  </a:lnTo>
                  <a:lnTo>
                    <a:pt x="397" y="193"/>
                  </a:lnTo>
                  <a:lnTo>
                    <a:pt x="393" y="191"/>
                  </a:lnTo>
                  <a:lnTo>
                    <a:pt x="389" y="190"/>
                  </a:lnTo>
                  <a:lnTo>
                    <a:pt x="385" y="187"/>
                  </a:lnTo>
                  <a:lnTo>
                    <a:pt x="383" y="185"/>
                  </a:lnTo>
                  <a:lnTo>
                    <a:pt x="380" y="182"/>
                  </a:lnTo>
                  <a:lnTo>
                    <a:pt x="379" y="179"/>
                  </a:lnTo>
                  <a:lnTo>
                    <a:pt x="377" y="176"/>
                  </a:lnTo>
                  <a:lnTo>
                    <a:pt x="376" y="172"/>
                  </a:lnTo>
                  <a:lnTo>
                    <a:pt x="375" y="164"/>
                  </a:lnTo>
                  <a:lnTo>
                    <a:pt x="374" y="155"/>
                  </a:lnTo>
                  <a:close/>
                  <a:moveTo>
                    <a:pt x="459" y="175"/>
                  </a:moveTo>
                  <a:lnTo>
                    <a:pt x="476" y="152"/>
                  </a:lnTo>
                  <a:lnTo>
                    <a:pt x="481" y="156"/>
                  </a:lnTo>
                  <a:lnTo>
                    <a:pt x="486" y="159"/>
                  </a:lnTo>
                  <a:lnTo>
                    <a:pt x="489" y="161"/>
                  </a:lnTo>
                  <a:lnTo>
                    <a:pt x="492" y="162"/>
                  </a:lnTo>
                  <a:lnTo>
                    <a:pt x="498" y="165"/>
                  </a:lnTo>
                  <a:lnTo>
                    <a:pt x="505" y="167"/>
                  </a:lnTo>
                  <a:lnTo>
                    <a:pt x="511" y="169"/>
                  </a:lnTo>
                  <a:lnTo>
                    <a:pt x="518" y="169"/>
                  </a:lnTo>
                  <a:lnTo>
                    <a:pt x="524" y="170"/>
                  </a:lnTo>
                  <a:lnTo>
                    <a:pt x="529" y="170"/>
                  </a:lnTo>
                  <a:lnTo>
                    <a:pt x="533" y="169"/>
                  </a:lnTo>
                  <a:lnTo>
                    <a:pt x="537" y="168"/>
                  </a:lnTo>
                  <a:lnTo>
                    <a:pt x="540" y="166"/>
                  </a:lnTo>
                  <a:lnTo>
                    <a:pt x="543" y="165"/>
                  </a:lnTo>
                  <a:lnTo>
                    <a:pt x="545" y="162"/>
                  </a:lnTo>
                  <a:lnTo>
                    <a:pt x="546" y="159"/>
                  </a:lnTo>
                  <a:lnTo>
                    <a:pt x="546" y="156"/>
                  </a:lnTo>
                  <a:lnTo>
                    <a:pt x="546" y="153"/>
                  </a:lnTo>
                  <a:lnTo>
                    <a:pt x="545" y="150"/>
                  </a:lnTo>
                  <a:lnTo>
                    <a:pt x="544" y="149"/>
                  </a:lnTo>
                  <a:lnTo>
                    <a:pt x="543" y="148"/>
                  </a:lnTo>
                  <a:lnTo>
                    <a:pt x="540" y="145"/>
                  </a:lnTo>
                  <a:lnTo>
                    <a:pt x="537" y="144"/>
                  </a:lnTo>
                  <a:lnTo>
                    <a:pt x="532" y="142"/>
                  </a:lnTo>
                  <a:lnTo>
                    <a:pt x="520" y="139"/>
                  </a:lnTo>
                  <a:lnTo>
                    <a:pt x="510" y="138"/>
                  </a:lnTo>
                  <a:lnTo>
                    <a:pt x="500" y="135"/>
                  </a:lnTo>
                  <a:lnTo>
                    <a:pt x="491" y="132"/>
                  </a:lnTo>
                  <a:lnTo>
                    <a:pt x="483" y="128"/>
                  </a:lnTo>
                  <a:lnTo>
                    <a:pt x="479" y="126"/>
                  </a:lnTo>
                  <a:lnTo>
                    <a:pt x="476" y="123"/>
                  </a:lnTo>
                  <a:lnTo>
                    <a:pt x="473" y="119"/>
                  </a:lnTo>
                  <a:lnTo>
                    <a:pt x="470" y="116"/>
                  </a:lnTo>
                  <a:lnTo>
                    <a:pt x="468" y="111"/>
                  </a:lnTo>
                  <a:lnTo>
                    <a:pt x="467" y="107"/>
                  </a:lnTo>
                  <a:lnTo>
                    <a:pt x="466" y="102"/>
                  </a:lnTo>
                  <a:lnTo>
                    <a:pt x="465" y="96"/>
                  </a:lnTo>
                  <a:lnTo>
                    <a:pt x="466" y="91"/>
                  </a:lnTo>
                  <a:lnTo>
                    <a:pt x="466" y="86"/>
                  </a:lnTo>
                  <a:lnTo>
                    <a:pt x="468" y="81"/>
                  </a:lnTo>
                  <a:lnTo>
                    <a:pt x="469" y="77"/>
                  </a:lnTo>
                  <a:lnTo>
                    <a:pt x="472" y="73"/>
                  </a:lnTo>
                  <a:lnTo>
                    <a:pt x="474" y="69"/>
                  </a:lnTo>
                  <a:lnTo>
                    <a:pt x="477" y="66"/>
                  </a:lnTo>
                  <a:lnTo>
                    <a:pt x="481" y="63"/>
                  </a:lnTo>
                  <a:lnTo>
                    <a:pt x="484" y="60"/>
                  </a:lnTo>
                  <a:lnTo>
                    <a:pt x="489" y="58"/>
                  </a:lnTo>
                  <a:lnTo>
                    <a:pt x="493" y="56"/>
                  </a:lnTo>
                  <a:lnTo>
                    <a:pt x="498" y="54"/>
                  </a:lnTo>
                  <a:lnTo>
                    <a:pt x="503" y="53"/>
                  </a:lnTo>
                  <a:lnTo>
                    <a:pt x="508" y="52"/>
                  </a:lnTo>
                  <a:lnTo>
                    <a:pt x="514" y="52"/>
                  </a:lnTo>
                  <a:lnTo>
                    <a:pt x="519" y="51"/>
                  </a:lnTo>
                  <a:lnTo>
                    <a:pt x="530" y="52"/>
                  </a:lnTo>
                  <a:lnTo>
                    <a:pt x="539" y="53"/>
                  </a:lnTo>
                  <a:lnTo>
                    <a:pt x="547" y="54"/>
                  </a:lnTo>
                  <a:lnTo>
                    <a:pt x="555" y="57"/>
                  </a:lnTo>
                  <a:lnTo>
                    <a:pt x="562" y="60"/>
                  </a:lnTo>
                  <a:lnTo>
                    <a:pt x="569" y="63"/>
                  </a:lnTo>
                  <a:lnTo>
                    <a:pt x="575" y="67"/>
                  </a:lnTo>
                  <a:lnTo>
                    <a:pt x="581" y="71"/>
                  </a:lnTo>
                  <a:lnTo>
                    <a:pt x="564" y="95"/>
                  </a:lnTo>
                  <a:lnTo>
                    <a:pt x="559" y="92"/>
                  </a:lnTo>
                  <a:lnTo>
                    <a:pt x="554" y="88"/>
                  </a:lnTo>
                  <a:lnTo>
                    <a:pt x="548" y="86"/>
                  </a:lnTo>
                  <a:lnTo>
                    <a:pt x="543" y="84"/>
                  </a:lnTo>
                  <a:lnTo>
                    <a:pt x="533" y="81"/>
                  </a:lnTo>
                  <a:lnTo>
                    <a:pt x="528" y="80"/>
                  </a:lnTo>
                  <a:lnTo>
                    <a:pt x="523" y="80"/>
                  </a:lnTo>
                  <a:lnTo>
                    <a:pt x="519" y="80"/>
                  </a:lnTo>
                  <a:lnTo>
                    <a:pt x="515" y="81"/>
                  </a:lnTo>
                  <a:lnTo>
                    <a:pt x="512" y="82"/>
                  </a:lnTo>
                  <a:lnTo>
                    <a:pt x="509" y="83"/>
                  </a:lnTo>
                  <a:lnTo>
                    <a:pt x="507" y="85"/>
                  </a:lnTo>
                  <a:lnTo>
                    <a:pt x="506" y="87"/>
                  </a:lnTo>
                  <a:lnTo>
                    <a:pt x="505" y="89"/>
                  </a:lnTo>
                  <a:lnTo>
                    <a:pt x="504" y="92"/>
                  </a:lnTo>
                  <a:lnTo>
                    <a:pt x="505" y="95"/>
                  </a:lnTo>
                  <a:lnTo>
                    <a:pt x="506" y="97"/>
                  </a:lnTo>
                  <a:lnTo>
                    <a:pt x="508" y="100"/>
                  </a:lnTo>
                  <a:lnTo>
                    <a:pt x="510" y="101"/>
                  </a:lnTo>
                  <a:lnTo>
                    <a:pt x="514" y="103"/>
                  </a:lnTo>
                  <a:lnTo>
                    <a:pt x="518" y="104"/>
                  </a:lnTo>
                  <a:lnTo>
                    <a:pt x="529" y="107"/>
                  </a:lnTo>
                  <a:lnTo>
                    <a:pt x="539" y="109"/>
                  </a:lnTo>
                  <a:lnTo>
                    <a:pt x="550" y="111"/>
                  </a:lnTo>
                  <a:lnTo>
                    <a:pt x="554" y="113"/>
                  </a:lnTo>
                  <a:lnTo>
                    <a:pt x="559" y="114"/>
                  </a:lnTo>
                  <a:lnTo>
                    <a:pt x="564" y="116"/>
                  </a:lnTo>
                  <a:lnTo>
                    <a:pt x="568" y="118"/>
                  </a:lnTo>
                  <a:lnTo>
                    <a:pt x="572" y="121"/>
                  </a:lnTo>
                  <a:lnTo>
                    <a:pt x="575" y="123"/>
                  </a:lnTo>
                  <a:lnTo>
                    <a:pt x="578" y="127"/>
                  </a:lnTo>
                  <a:lnTo>
                    <a:pt x="581" y="130"/>
                  </a:lnTo>
                  <a:lnTo>
                    <a:pt x="583" y="134"/>
                  </a:lnTo>
                  <a:lnTo>
                    <a:pt x="584" y="139"/>
                  </a:lnTo>
                  <a:lnTo>
                    <a:pt x="585" y="144"/>
                  </a:lnTo>
                  <a:lnTo>
                    <a:pt x="586" y="150"/>
                  </a:lnTo>
                  <a:lnTo>
                    <a:pt x="585" y="156"/>
                  </a:lnTo>
                  <a:lnTo>
                    <a:pt x="584" y="161"/>
                  </a:lnTo>
                  <a:lnTo>
                    <a:pt x="583" y="167"/>
                  </a:lnTo>
                  <a:lnTo>
                    <a:pt x="581" y="171"/>
                  </a:lnTo>
                  <a:lnTo>
                    <a:pt x="578" y="176"/>
                  </a:lnTo>
                  <a:lnTo>
                    <a:pt x="576" y="177"/>
                  </a:lnTo>
                  <a:lnTo>
                    <a:pt x="575" y="179"/>
                  </a:lnTo>
                  <a:lnTo>
                    <a:pt x="571" y="183"/>
                  </a:lnTo>
                  <a:lnTo>
                    <a:pt x="567" y="186"/>
                  </a:lnTo>
                  <a:lnTo>
                    <a:pt x="563" y="188"/>
                  </a:lnTo>
                  <a:lnTo>
                    <a:pt x="558" y="191"/>
                  </a:lnTo>
                  <a:lnTo>
                    <a:pt x="553" y="193"/>
                  </a:lnTo>
                  <a:lnTo>
                    <a:pt x="547" y="194"/>
                  </a:lnTo>
                  <a:lnTo>
                    <a:pt x="542" y="195"/>
                  </a:lnTo>
                  <a:lnTo>
                    <a:pt x="536" y="196"/>
                  </a:lnTo>
                  <a:lnTo>
                    <a:pt x="530" y="197"/>
                  </a:lnTo>
                  <a:lnTo>
                    <a:pt x="524" y="197"/>
                  </a:lnTo>
                  <a:lnTo>
                    <a:pt x="513" y="196"/>
                  </a:lnTo>
                  <a:lnTo>
                    <a:pt x="503" y="195"/>
                  </a:lnTo>
                  <a:lnTo>
                    <a:pt x="494" y="193"/>
                  </a:lnTo>
                  <a:lnTo>
                    <a:pt x="485" y="191"/>
                  </a:lnTo>
                  <a:lnTo>
                    <a:pt x="478" y="187"/>
                  </a:lnTo>
                  <a:lnTo>
                    <a:pt x="471" y="184"/>
                  </a:lnTo>
                  <a:lnTo>
                    <a:pt x="465" y="180"/>
                  </a:lnTo>
                  <a:lnTo>
                    <a:pt x="459" y="175"/>
                  </a:lnTo>
                  <a:close/>
                  <a:moveTo>
                    <a:pt x="674" y="2"/>
                  </a:moveTo>
                  <a:lnTo>
                    <a:pt x="709" y="2"/>
                  </a:lnTo>
                  <a:lnTo>
                    <a:pt x="709" y="41"/>
                  </a:lnTo>
                  <a:lnTo>
                    <a:pt x="674" y="41"/>
                  </a:lnTo>
                  <a:lnTo>
                    <a:pt x="674" y="2"/>
                  </a:lnTo>
                  <a:close/>
                  <a:moveTo>
                    <a:pt x="683" y="152"/>
                  </a:moveTo>
                  <a:lnTo>
                    <a:pt x="683" y="126"/>
                  </a:lnTo>
                  <a:lnTo>
                    <a:pt x="672" y="128"/>
                  </a:lnTo>
                  <a:lnTo>
                    <a:pt x="662" y="130"/>
                  </a:lnTo>
                  <a:lnTo>
                    <a:pt x="654" y="132"/>
                  </a:lnTo>
                  <a:lnTo>
                    <a:pt x="647" y="135"/>
                  </a:lnTo>
                  <a:lnTo>
                    <a:pt x="642" y="138"/>
                  </a:lnTo>
                  <a:lnTo>
                    <a:pt x="639" y="142"/>
                  </a:lnTo>
                  <a:lnTo>
                    <a:pt x="637" y="144"/>
                  </a:lnTo>
                  <a:lnTo>
                    <a:pt x="637" y="146"/>
                  </a:lnTo>
                  <a:lnTo>
                    <a:pt x="636" y="151"/>
                  </a:lnTo>
                  <a:lnTo>
                    <a:pt x="636" y="154"/>
                  </a:lnTo>
                  <a:lnTo>
                    <a:pt x="637" y="157"/>
                  </a:lnTo>
                  <a:lnTo>
                    <a:pt x="638" y="159"/>
                  </a:lnTo>
                  <a:lnTo>
                    <a:pt x="640" y="161"/>
                  </a:lnTo>
                  <a:lnTo>
                    <a:pt x="642" y="162"/>
                  </a:lnTo>
                  <a:lnTo>
                    <a:pt x="645" y="163"/>
                  </a:lnTo>
                  <a:lnTo>
                    <a:pt x="651" y="164"/>
                  </a:lnTo>
                  <a:lnTo>
                    <a:pt x="657" y="164"/>
                  </a:lnTo>
                  <a:lnTo>
                    <a:pt x="662" y="163"/>
                  </a:lnTo>
                  <a:lnTo>
                    <a:pt x="666" y="162"/>
                  </a:lnTo>
                  <a:lnTo>
                    <a:pt x="670" y="161"/>
                  </a:lnTo>
                  <a:lnTo>
                    <a:pt x="674" y="159"/>
                  </a:lnTo>
                  <a:lnTo>
                    <a:pt x="677" y="157"/>
                  </a:lnTo>
                  <a:lnTo>
                    <a:pt x="680" y="155"/>
                  </a:lnTo>
                  <a:lnTo>
                    <a:pt x="683" y="152"/>
                  </a:lnTo>
                  <a:close/>
                  <a:moveTo>
                    <a:pt x="595" y="158"/>
                  </a:moveTo>
                  <a:lnTo>
                    <a:pt x="595" y="152"/>
                  </a:lnTo>
                  <a:lnTo>
                    <a:pt x="596" y="147"/>
                  </a:lnTo>
                  <a:lnTo>
                    <a:pt x="598" y="142"/>
                  </a:lnTo>
                  <a:lnTo>
                    <a:pt x="600" y="137"/>
                  </a:lnTo>
                  <a:lnTo>
                    <a:pt x="603" y="132"/>
                  </a:lnTo>
                  <a:lnTo>
                    <a:pt x="607" y="128"/>
                  </a:lnTo>
                  <a:lnTo>
                    <a:pt x="611" y="124"/>
                  </a:lnTo>
                  <a:lnTo>
                    <a:pt x="616" y="121"/>
                  </a:lnTo>
                  <a:lnTo>
                    <a:pt x="622" y="117"/>
                  </a:lnTo>
                  <a:lnTo>
                    <a:pt x="628" y="114"/>
                  </a:lnTo>
                  <a:lnTo>
                    <a:pt x="636" y="112"/>
                  </a:lnTo>
                  <a:lnTo>
                    <a:pt x="644" y="109"/>
                  </a:lnTo>
                  <a:lnTo>
                    <a:pt x="652" y="107"/>
                  </a:lnTo>
                  <a:lnTo>
                    <a:pt x="662" y="106"/>
                  </a:lnTo>
                  <a:lnTo>
                    <a:pt x="683" y="103"/>
                  </a:lnTo>
                  <a:lnTo>
                    <a:pt x="683" y="100"/>
                  </a:lnTo>
                  <a:lnTo>
                    <a:pt x="683" y="96"/>
                  </a:lnTo>
                  <a:lnTo>
                    <a:pt x="682" y="93"/>
                  </a:lnTo>
                  <a:lnTo>
                    <a:pt x="681" y="90"/>
                  </a:lnTo>
                  <a:lnTo>
                    <a:pt x="679" y="88"/>
                  </a:lnTo>
                  <a:lnTo>
                    <a:pt x="676" y="86"/>
                  </a:lnTo>
                  <a:lnTo>
                    <a:pt x="673" y="84"/>
                  </a:lnTo>
                  <a:lnTo>
                    <a:pt x="669" y="83"/>
                  </a:lnTo>
                  <a:lnTo>
                    <a:pt x="664" y="83"/>
                  </a:lnTo>
                  <a:lnTo>
                    <a:pt x="658" y="84"/>
                  </a:lnTo>
                  <a:lnTo>
                    <a:pt x="652" y="84"/>
                  </a:lnTo>
                  <a:lnTo>
                    <a:pt x="645" y="86"/>
                  </a:lnTo>
                  <a:lnTo>
                    <a:pt x="640" y="88"/>
                  </a:lnTo>
                  <a:lnTo>
                    <a:pt x="634" y="91"/>
                  </a:lnTo>
                  <a:lnTo>
                    <a:pt x="629" y="94"/>
                  </a:lnTo>
                  <a:lnTo>
                    <a:pt x="624" y="97"/>
                  </a:lnTo>
                  <a:lnTo>
                    <a:pt x="619" y="100"/>
                  </a:lnTo>
                  <a:lnTo>
                    <a:pt x="601" y="76"/>
                  </a:lnTo>
                  <a:lnTo>
                    <a:pt x="606" y="72"/>
                  </a:lnTo>
                  <a:lnTo>
                    <a:pt x="613" y="67"/>
                  </a:lnTo>
                  <a:lnTo>
                    <a:pt x="620" y="63"/>
                  </a:lnTo>
                  <a:lnTo>
                    <a:pt x="628" y="59"/>
                  </a:lnTo>
                  <a:lnTo>
                    <a:pt x="637" y="56"/>
                  </a:lnTo>
                  <a:lnTo>
                    <a:pt x="647" y="54"/>
                  </a:lnTo>
                  <a:lnTo>
                    <a:pt x="652" y="53"/>
                  </a:lnTo>
                  <a:lnTo>
                    <a:pt x="658" y="52"/>
                  </a:lnTo>
                  <a:lnTo>
                    <a:pt x="670" y="52"/>
                  </a:lnTo>
                  <a:lnTo>
                    <a:pt x="677" y="52"/>
                  </a:lnTo>
                  <a:lnTo>
                    <a:pt x="684" y="52"/>
                  </a:lnTo>
                  <a:lnTo>
                    <a:pt x="690" y="53"/>
                  </a:lnTo>
                  <a:lnTo>
                    <a:pt x="695" y="55"/>
                  </a:lnTo>
                  <a:lnTo>
                    <a:pt x="700" y="57"/>
                  </a:lnTo>
                  <a:lnTo>
                    <a:pt x="704" y="59"/>
                  </a:lnTo>
                  <a:lnTo>
                    <a:pt x="708" y="62"/>
                  </a:lnTo>
                  <a:lnTo>
                    <a:pt x="712" y="65"/>
                  </a:lnTo>
                  <a:lnTo>
                    <a:pt x="715" y="69"/>
                  </a:lnTo>
                  <a:lnTo>
                    <a:pt x="717" y="73"/>
                  </a:lnTo>
                  <a:lnTo>
                    <a:pt x="720" y="78"/>
                  </a:lnTo>
                  <a:lnTo>
                    <a:pt x="721" y="83"/>
                  </a:lnTo>
                  <a:lnTo>
                    <a:pt x="723" y="88"/>
                  </a:lnTo>
                  <a:lnTo>
                    <a:pt x="724" y="94"/>
                  </a:lnTo>
                  <a:lnTo>
                    <a:pt x="724" y="100"/>
                  </a:lnTo>
                  <a:lnTo>
                    <a:pt x="724" y="106"/>
                  </a:lnTo>
                  <a:lnTo>
                    <a:pt x="724" y="160"/>
                  </a:lnTo>
                  <a:lnTo>
                    <a:pt x="725" y="171"/>
                  </a:lnTo>
                  <a:lnTo>
                    <a:pt x="725" y="176"/>
                  </a:lnTo>
                  <a:lnTo>
                    <a:pt x="725" y="180"/>
                  </a:lnTo>
                  <a:lnTo>
                    <a:pt x="726" y="188"/>
                  </a:lnTo>
                  <a:lnTo>
                    <a:pt x="728" y="194"/>
                  </a:lnTo>
                  <a:lnTo>
                    <a:pt x="686" y="194"/>
                  </a:lnTo>
                  <a:lnTo>
                    <a:pt x="685" y="189"/>
                  </a:lnTo>
                  <a:lnTo>
                    <a:pt x="684" y="184"/>
                  </a:lnTo>
                  <a:lnTo>
                    <a:pt x="684" y="179"/>
                  </a:lnTo>
                  <a:lnTo>
                    <a:pt x="683" y="173"/>
                  </a:lnTo>
                  <a:lnTo>
                    <a:pt x="678" y="179"/>
                  </a:lnTo>
                  <a:lnTo>
                    <a:pt x="673" y="183"/>
                  </a:lnTo>
                  <a:lnTo>
                    <a:pt x="670" y="185"/>
                  </a:lnTo>
                  <a:lnTo>
                    <a:pt x="668" y="187"/>
                  </a:lnTo>
                  <a:lnTo>
                    <a:pt x="662" y="190"/>
                  </a:lnTo>
                  <a:lnTo>
                    <a:pt x="656" y="193"/>
                  </a:lnTo>
                  <a:lnTo>
                    <a:pt x="649" y="194"/>
                  </a:lnTo>
                  <a:lnTo>
                    <a:pt x="642" y="196"/>
                  </a:lnTo>
                  <a:lnTo>
                    <a:pt x="635" y="196"/>
                  </a:lnTo>
                  <a:lnTo>
                    <a:pt x="627" y="195"/>
                  </a:lnTo>
                  <a:lnTo>
                    <a:pt x="623" y="195"/>
                  </a:lnTo>
                  <a:lnTo>
                    <a:pt x="619" y="193"/>
                  </a:lnTo>
                  <a:lnTo>
                    <a:pt x="616" y="192"/>
                  </a:lnTo>
                  <a:lnTo>
                    <a:pt x="613" y="190"/>
                  </a:lnTo>
                  <a:lnTo>
                    <a:pt x="607" y="186"/>
                  </a:lnTo>
                  <a:lnTo>
                    <a:pt x="604" y="183"/>
                  </a:lnTo>
                  <a:lnTo>
                    <a:pt x="602" y="181"/>
                  </a:lnTo>
                  <a:lnTo>
                    <a:pt x="600" y="178"/>
                  </a:lnTo>
                  <a:lnTo>
                    <a:pt x="598" y="174"/>
                  </a:lnTo>
                  <a:lnTo>
                    <a:pt x="597" y="171"/>
                  </a:lnTo>
                  <a:lnTo>
                    <a:pt x="596" y="167"/>
                  </a:lnTo>
                  <a:lnTo>
                    <a:pt x="595" y="163"/>
                  </a:lnTo>
                  <a:lnTo>
                    <a:pt x="595" y="158"/>
                  </a:lnTo>
                  <a:close/>
                  <a:moveTo>
                    <a:pt x="618" y="2"/>
                  </a:moveTo>
                  <a:lnTo>
                    <a:pt x="654" y="2"/>
                  </a:lnTo>
                  <a:lnTo>
                    <a:pt x="654" y="41"/>
                  </a:lnTo>
                  <a:lnTo>
                    <a:pt x="618" y="41"/>
                  </a:lnTo>
                  <a:lnTo>
                    <a:pt x="618" y="2"/>
                  </a:lnTo>
                  <a:close/>
                  <a:moveTo>
                    <a:pt x="809" y="194"/>
                  </a:moveTo>
                  <a:lnTo>
                    <a:pt x="809" y="0"/>
                  </a:lnTo>
                  <a:lnTo>
                    <a:pt x="887" y="0"/>
                  </a:lnTo>
                  <a:lnTo>
                    <a:pt x="900" y="1"/>
                  </a:lnTo>
                  <a:lnTo>
                    <a:pt x="906" y="1"/>
                  </a:lnTo>
                  <a:lnTo>
                    <a:pt x="913" y="2"/>
                  </a:lnTo>
                  <a:lnTo>
                    <a:pt x="924" y="5"/>
                  </a:lnTo>
                  <a:lnTo>
                    <a:pt x="930" y="7"/>
                  </a:lnTo>
                  <a:lnTo>
                    <a:pt x="935" y="9"/>
                  </a:lnTo>
                  <a:lnTo>
                    <a:pt x="937" y="11"/>
                  </a:lnTo>
                  <a:lnTo>
                    <a:pt x="939" y="12"/>
                  </a:lnTo>
                  <a:lnTo>
                    <a:pt x="943" y="16"/>
                  </a:lnTo>
                  <a:lnTo>
                    <a:pt x="947" y="20"/>
                  </a:lnTo>
                  <a:lnTo>
                    <a:pt x="950" y="24"/>
                  </a:lnTo>
                  <a:lnTo>
                    <a:pt x="953" y="29"/>
                  </a:lnTo>
                  <a:lnTo>
                    <a:pt x="954" y="35"/>
                  </a:lnTo>
                  <a:lnTo>
                    <a:pt x="955" y="41"/>
                  </a:lnTo>
                  <a:lnTo>
                    <a:pt x="956" y="48"/>
                  </a:lnTo>
                  <a:lnTo>
                    <a:pt x="956" y="53"/>
                  </a:lnTo>
                  <a:lnTo>
                    <a:pt x="955" y="58"/>
                  </a:lnTo>
                  <a:lnTo>
                    <a:pt x="954" y="62"/>
                  </a:lnTo>
                  <a:lnTo>
                    <a:pt x="953" y="66"/>
                  </a:lnTo>
                  <a:lnTo>
                    <a:pt x="949" y="73"/>
                  </a:lnTo>
                  <a:lnTo>
                    <a:pt x="947" y="76"/>
                  </a:lnTo>
                  <a:lnTo>
                    <a:pt x="945" y="79"/>
                  </a:lnTo>
                  <a:lnTo>
                    <a:pt x="942" y="82"/>
                  </a:lnTo>
                  <a:lnTo>
                    <a:pt x="939" y="84"/>
                  </a:lnTo>
                  <a:lnTo>
                    <a:pt x="936" y="86"/>
                  </a:lnTo>
                  <a:lnTo>
                    <a:pt x="933" y="88"/>
                  </a:lnTo>
                  <a:lnTo>
                    <a:pt x="926" y="91"/>
                  </a:lnTo>
                  <a:lnTo>
                    <a:pt x="919" y="93"/>
                  </a:lnTo>
                  <a:lnTo>
                    <a:pt x="923" y="94"/>
                  </a:lnTo>
                  <a:lnTo>
                    <a:pt x="928" y="95"/>
                  </a:lnTo>
                  <a:lnTo>
                    <a:pt x="932" y="96"/>
                  </a:lnTo>
                  <a:lnTo>
                    <a:pt x="935" y="98"/>
                  </a:lnTo>
                  <a:lnTo>
                    <a:pt x="943" y="102"/>
                  </a:lnTo>
                  <a:lnTo>
                    <a:pt x="949" y="107"/>
                  </a:lnTo>
                  <a:lnTo>
                    <a:pt x="952" y="110"/>
                  </a:lnTo>
                  <a:lnTo>
                    <a:pt x="954" y="113"/>
                  </a:lnTo>
                  <a:lnTo>
                    <a:pt x="956" y="117"/>
                  </a:lnTo>
                  <a:lnTo>
                    <a:pt x="958" y="121"/>
                  </a:lnTo>
                  <a:lnTo>
                    <a:pt x="960" y="130"/>
                  </a:lnTo>
                  <a:lnTo>
                    <a:pt x="961" y="135"/>
                  </a:lnTo>
                  <a:lnTo>
                    <a:pt x="961" y="140"/>
                  </a:lnTo>
                  <a:lnTo>
                    <a:pt x="961" y="147"/>
                  </a:lnTo>
                  <a:lnTo>
                    <a:pt x="960" y="154"/>
                  </a:lnTo>
                  <a:lnTo>
                    <a:pt x="958" y="160"/>
                  </a:lnTo>
                  <a:lnTo>
                    <a:pt x="955" y="165"/>
                  </a:lnTo>
                  <a:lnTo>
                    <a:pt x="952" y="170"/>
                  </a:lnTo>
                  <a:lnTo>
                    <a:pt x="948" y="174"/>
                  </a:lnTo>
                  <a:lnTo>
                    <a:pt x="944" y="178"/>
                  </a:lnTo>
                  <a:lnTo>
                    <a:pt x="939" y="182"/>
                  </a:lnTo>
                  <a:lnTo>
                    <a:pt x="934" y="185"/>
                  </a:lnTo>
                  <a:lnTo>
                    <a:pt x="929" y="187"/>
                  </a:lnTo>
                  <a:lnTo>
                    <a:pt x="923" y="189"/>
                  </a:lnTo>
                  <a:lnTo>
                    <a:pt x="917" y="191"/>
                  </a:lnTo>
                  <a:lnTo>
                    <a:pt x="904" y="193"/>
                  </a:lnTo>
                  <a:lnTo>
                    <a:pt x="891" y="194"/>
                  </a:lnTo>
                  <a:lnTo>
                    <a:pt x="809" y="194"/>
                  </a:lnTo>
                  <a:close/>
                  <a:moveTo>
                    <a:pt x="851" y="80"/>
                  </a:moveTo>
                  <a:lnTo>
                    <a:pt x="883" y="80"/>
                  </a:lnTo>
                  <a:lnTo>
                    <a:pt x="890" y="80"/>
                  </a:lnTo>
                  <a:lnTo>
                    <a:pt x="897" y="78"/>
                  </a:lnTo>
                  <a:lnTo>
                    <a:pt x="903" y="77"/>
                  </a:lnTo>
                  <a:lnTo>
                    <a:pt x="907" y="74"/>
                  </a:lnTo>
                  <a:lnTo>
                    <a:pt x="911" y="71"/>
                  </a:lnTo>
                  <a:lnTo>
                    <a:pt x="913" y="67"/>
                  </a:lnTo>
                  <a:lnTo>
                    <a:pt x="914" y="64"/>
                  </a:lnTo>
                  <a:lnTo>
                    <a:pt x="915" y="62"/>
                  </a:lnTo>
                  <a:lnTo>
                    <a:pt x="915" y="57"/>
                  </a:lnTo>
                  <a:lnTo>
                    <a:pt x="915" y="51"/>
                  </a:lnTo>
                  <a:lnTo>
                    <a:pt x="913" y="47"/>
                  </a:lnTo>
                  <a:lnTo>
                    <a:pt x="912" y="44"/>
                  </a:lnTo>
                  <a:lnTo>
                    <a:pt x="911" y="43"/>
                  </a:lnTo>
                  <a:lnTo>
                    <a:pt x="908" y="39"/>
                  </a:lnTo>
                  <a:lnTo>
                    <a:pt x="903" y="37"/>
                  </a:lnTo>
                  <a:lnTo>
                    <a:pt x="898" y="35"/>
                  </a:lnTo>
                  <a:lnTo>
                    <a:pt x="891" y="34"/>
                  </a:lnTo>
                  <a:lnTo>
                    <a:pt x="883" y="33"/>
                  </a:lnTo>
                  <a:lnTo>
                    <a:pt x="851" y="33"/>
                  </a:lnTo>
                  <a:lnTo>
                    <a:pt x="851" y="80"/>
                  </a:lnTo>
                  <a:close/>
                  <a:moveTo>
                    <a:pt x="851" y="161"/>
                  </a:moveTo>
                  <a:lnTo>
                    <a:pt x="885" y="161"/>
                  </a:lnTo>
                  <a:lnTo>
                    <a:pt x="894" y="161"/>
                  </a:lnTo>
                  <a:lnTo>
                    <a:pt x="901" y="160"/>
                  </a:lnTo>
                  <a:lnTo>
                    <a:pt x="907" y="158"/>
                  </a:lnTo>
                  <a:lnTo>
                    <a:pt x="909" y="156"/>
                  </a:lnTo>
                  <a:lnTo>
                    <a:pt x="911" y="155"/>
                  </a:lnTo>
                  <a:lnTo>
                    <a:pt x="913" y="153"/>
                  </a:lnTo>
                  <a:lnTo>
                    <a:pt x="915" y="151"/>
                  </a:lnTo>
                  <a:lnTo>
                    <a:pt x="916" y="149"/>
                  </a:lnTo>
                  <a:lnTo>
                    <a:pt x="917" y="146"/>
                  </a:lnTo>
                  <a:lnTo>
                    <a:pt x="918" y="144"/>
                  </a:lnTo>
                  <a:lnTo>
                    <a:pt x="919" y="141"/>
                  </a:lnTo>
                  <a:lnTo>
                    <a:pt x="919" y="135"/>
                  </a:lnTo>
                  <a:lnTo>
                    <a:pt x="919" y="129"/>
                  </a:lnTo>
                  <a:lnTo>
                    <a:pt x="917" y="124"/>
                  </a:lnTo>
                  <a:lnTo>
                    <a:pt x="914" y="120"/>
                  </a:lnTo>
                  <a:lnTo>
                    <a:pt x="910" y="116"/>
                  </a:lnTo>
                  <a:lnTo>
                    <a:pt x="905" y="114"/>
                  </a:lnTo>
                  <a:lnTo>
                    <a:pt x="899" y="112"/>
                  </a:lnTo>
                  <a:lnTo>
                    <a:pt x="892" y="110"/>
                  </a:lnTo>
                  <a:lnTo>
                    <a:pt x="884" y="110"/>
                  </a:lnTo>
                  <a:lnTo>
                    <a:pt x="851" y="110"/>
                  </a:lnTo>
                  <a:lnTo>
                    <a:pt x="851" y="161"/>
                  </a:lnTo>
                  <a:close/>
                  <a:moveTo>
                    <a:pt x="972" y="124"/>
                  </a:moveTo>
                  <a:lnTo>
                    <a:pt x="973" y="114"/>
                  </a:lnTo>
                  <a:lnTo>
                    <a:pt x="974" y="105"/>
                  </a:lnTo>
                  <a:lnTo>
                    <a:pt x="976" y="97"/>
                  </a:lnTo>
                  <a:lnTo>
                    <a:pt x="979" y="90"/>
                  </a:lnTo>
                  <a:lnTo>
                    <a:pt x="982" y="83"/>
                  </a:lnTo>
                  <a:lnTo>
                    <a:pt x="986" y="77"/>
                  </a:lnTo>
                  <a:lnTo>
                    <a:pt x="990" y="72"/>
                  </a:lnTo>
                  <a:lnTo>
                    <a:pt x="993" y="70"/>
                  </a:lnTo>
                  <a:lnTo>
                    <a:pt x="995" y="67"/>
                  </a:lnTo>
                  <a:lnTo>
                    <a:pt x="1001" y="63"/>
                  </a:lnTo>
                  <a:lnTo>
                    <a:pt x="1006" y="60"/>
                  </a:lnTo>
                  <a:lnTo>
                    <a:pt x="1012" y="57"/>
                  </a:lnTo>
                  <a:lnTo>
                    <a:pt x="1018" y="55"/>
                  </a:lnTo>
                  <a:lnTo>
                    <a:pt x="1025" y="53"/>
                  </a:lnTo>
                  <a:lnTo>
                    <a:pt x="1031" y="52"/>
                  </a:lnTo>
                  <a:lnTo>
                    <a:pt x="1037" y="52"/>
                  </a:lnTo>
                  <a:lnTo>
                    <a:pt x="1044" y="51"/>
                  </a:lnTo>
                  <a:lnTo>
                    <a:pt x="1050" y="52"/>
                  </a:lnTo>
                  <a:lnTo>
                    <a:pt x="1057" y="52"/>
                  </a:lnTo>
                  <a:lnTo>
                    <a:pt x="1063" y="53"/>
                  </a:lnTo>
                  <a:lnTo>
                    <a:pt x="1069" y="55"/>
                  </a:lnTo>
                  <a:lnTo>
                    <a:pt x="1075" y="57"/>
                  </a:lnTo>
                  <a:lnTo>
                    <a:pt x="1081" y="60"/>
                  </a:lnTo>
                  <a:lnTo>
                    <a:pt x="1087" y="63"/>
                  </a:lnTo>
                  <a:lnTo>
                    <a:pt x="1092" y="67"/>
                  </a:lnTo>
                  <a:lnTo>
                    <a:pt x="1097" y="72"/>
                  </a:lnTo>
                  <a:lnTo>
                    <a:pt x="1101" y="77"/>
                  </a:lnTo>
                  <a:lnTo>
                    <a:pt x="1105" y="83"/>
                  </a:lnTo>
                  <a:lnTo>
                    <a:pt x="1109" y="90"/>
                  </a:lnTo>
                  <a:lnTo>
                    <a:pt x="1111" y="97"/>
                  </a:lnTo>
                  <a:lnTo>
                    <a:pt x="1113" y="105"/>
                  </a:lnTo>
                  <a:lnTo>
                    <a:pt x="1115" y="114"/>
                  </a:lnTo>
                  <a:lnTo>
                    <a:pt x="1115" y="124"/>
                  </a:lnTo>
                  <a:lnTo>
                    <a:pt x="1115" y="134"/>
                  </a:lnTo>
                  <a:lnTo>
                    <a:pt x="1113" y="143"/>
                  </a:lnTo>
                  <a:lnTo>
                    <a:pt x="1111" y="151"/>
                  </a:lnTo>
                  <a:lnTo>
                    <a:pt x="1109" y="158"/>
                  </a:lnTo>
                  <a:lnTo>
                    <a:pt x="1105" y="165"/>
                  </a:lnTo>
                  <a:lnTo>
                    <a:pt x="1101" y="171"/>
                  </a:lnTo>
                  <a:lnTo>
                    <a:pt x="1097" y="176"/>
                  </a:lnTo>
                  <a:lnTo>
                    <a:pt x="1095" y="179"/>
                  </a:lnTo>
                  <a:lnTo>
                    <a:pt x="1092" y="181"/>
                  </a:lnTo>
                  <a:lnTo>
                    <a:pt x="1087" y="185"/>
                  </a:lnTo>
                  <a:lnTo>
                    <a:pt x="1081" y="188"/>
                  </a:lnTo>
                  <a:lnTo>
                    <a:pt x="1075" y="191"/>
                  </a:lnTo>
                  <a:lnTo>
                    <a:pt x="1069" y="193"/>
                  </a:lnTo>
                  <a:lnTo>
                    <a:pt x="1063" y="195"/>
                  </a:lnTo>
                  <a:lnTo>
                    <a:pt x="1057" y="196"/>
                  </a:lnTo>
                  <a:lnTo>
                    <a:pt x="1050" y="196"/>
                  </a:lnTo>
                  <a:lnTo>
                    <a:pt x="1044" y="197"/>
                  </a:lnTo>
                  <a:lnTo>
                    <a:pt x="1037" y="196"/>
                  </a:lnTo>
                  <a:lnTo>
                    <a:pt x="1031" y="196"/>
                  </a:lnTo>
                  <a:lnTo>
                    <a:pt x="1025" y="195"/>
                  </a:lnTo>
                  <a:lnTo>
                    <a:pt x="1018" y="193"/>
                  </a:lnTo>
                  <a:lnTo>
                    <a:pt x="1012" y="191"/>
                  </a:lnTo>
                  <a:lnTo>
                    <a:pt x="1006" y="188"/>
                  </a:lnTo>
                  <a:lnTo>
                    <a:pt x="1001" y="185"/>
                  </a:lnTo>
                  <a:lnTo>
                    <a:pt x="995" y="181"/>
                  </a:lnTo>
                  <a:lnTo>
                    <a:pt x="991" y="176"/>
                  </a:lnTo>
                  <a:lnTo>
                    <a:pt x="986" y="171"/>
                  </a:lnTo>
                  <a:lnTo>
                    <a:pt x="982" y="165"/>
                  </a:lnTo>
                  <a:lnTo>
                    <a:pt x="979" y="158"/>
                  </a:lnTo>
                  <a:lnTo>
                    <a:pt x="976" y="151"/>
                  </a:lnTo>
                  <a:lnTo>
                    <a:pt x="974" y="143"/>
                  </a:lnTo>
                  <a:lnTo>
                    <a:pt x="973" y="134"/>
                  </a:lnTo>
                  <a:lnTo>
                    <a:pt x="972" y="124"/>
                  </a:lnTo>
                  <a:close/>
                  <a:moveTo>
                    <a:pt x="1073" y="124"/>
                  </a:moveTo>
                  <a:lnTo>
                    <a:pt x="1073" y="116"/>
                  </a:lnTo>
                  <a:lnTo>
                    <a:pt x="1071" y="108"/>
                  </a:lnTo>
                  <a:lnTo>
                    <a:pt x="1069" y="101"/>
                  </a:lnTo>
                  <a:lnTo>
                    <a:pt x="1068" y="98"/>
                  </a:lnTo>
                  <a:lnTo>
                    <a:pt x="1066" y="95"/>
                  </a:lnTo>
                  <a:lnTo>
                    <a:pt x="1064" y="92"/>
                  </a:lnTo>
                  <a:lnTo>
                    <a:pt x="1062" y="90"/>
                  </a:lnTo>
                  <a:lnTo>
                    <a:pt x="1057" y="86"/>
                  </a:lnTo>
                  <a:lnTo>
                    <a:pt x="1054" y="84"/>
                  </a:lnTo>
                  <a:lnTo>
                    <a:pt x="1051" y="83"/>
                  </a:lnTo>
                  <a:lnTo>
                    <a:pt x="1044" y="82"/>
                  </a:lnTo>
                  <a:lnTo>
                    <a:pt x="1037" y="83"/>
                  </a:lnTo>
                  <a:lnTo>
                    <a:pt x="1034" y="84"/>
                  </a:lnTo>
                  <a:lnTo>
                    <a:pt x="1031" y="85"/>
                  </a:lnTo>
                  <a:lnTo>
                    <a:pt x="1028" y="87"/>
                  </a:lnTo>
                  <a:lnTo>
                    <a:pt x="1026" y="89"/>
                  </a:lnTo>
                  <a:lnTo>
                    <a:pt x="1024" y="91"/>
                  </a:lnTo>
                  <a:lnTo>
                    <a:pt x="1022" y="94"/>
                  </a:lnTo>
                  <a:lnTo>
                    <a:pt x="1019" y="100"/>
                  </a:lnTo>
                  <a:lnTo>
                    <a:pt x="1017" y="104"/>
                  </a:lnTo>
                  <a:lnTo>
                    <a:pt x="1016" y="107"/>
                  </a:lnTo>
                  <a:lnTo>
                    <a:pt x="1015" y="115"/>
                  </a:lnTo>
                  <a:lnTo>
                    <a:pt x="1015" y="124"/>
                  </a:lnTo>
                  <a:lnTo>
                    <a:pt x="1015" y="129"/>
                  </a:lnTo>
                  <a:lnTo>
                    <a:pt x="1015" y="133"/>
                  </a:lnTo>
                  <a:lnTo>
                    <a:pt x="1016" y="141"/>
                  </a:lnTo>
                  <a:lnTo>
                    <a:pt x="1018" y="148"/>
                  </a:lnTo>
                  <a:lnTo>
                    <a:pt x="1020" y="151"/>
                  </a:lnTo>
                  <a:lnTo>
                    <a:pt x="1021" y="155"/>
                  </a:lnTo>
                  <a:lnTo>
                    <a:pt x="1023" y="157"/>
                  </a:lnTo>
                  <a:lnTo>
                    <a:pt x="1025" y="160"/>
                  </a:lnTo>
                  <a:lnTo>
                    <a:pt x="1028" y="162"/>
                  </a:lnTo>
                  <a:lnTo>
                    <a:pt x="1030" y="164"/>
                  </a:lnTo>
                  <a:lnTo>
                    <a:pt x="1033" y="165"/>
                  </a:lnTo>
                  <a:lnTo>
                    <a:pt x="1036" y="166"/>
                  </a:lnTo>
                  <a:lnTo>
                    <a:pt x="1040" y="167"/>
                  </a:lnTo>
                  <a:lnTo>
                    <a:pt x="1044" y="167"/>
                  </a:lnTo>
                  <a:lnTo>
                    <a:pt x="1051" y="166"/>
                  </a:lnTo>
                  <a:lnTo>
                    <a:pt x="1054" y="165"/>
                  </a:lnTo>
                  <a:lnTo>
                    <a:pt x="1057" y="164"/>
                  </a:lnTo>
                  <a:lnTo>
                    <a:pt x="1059" y="162"/>
                  </a:lnTo>
                  <a:lnTo>
                    <a:pt x="1062" y="160"/>
                  </a:lnTo>
                  <a:lnTo>
                    <a:pt x="1066" y="155"/>
                  </a:lnTo>
                  <a:lnTo>
                    <a:pt x="1068" y="152"/>
                  </a:lnTo>
                  <a:lnTo>
                    <a:pt x="1069" y="149"/>
                  </a:lnTo>
                  <a:lnTo>
                    <a:pt x="1070" y="146"/>
                  </a:lnTo>
                  <a:lnTo>
                    <a:pt x="1071" y="142"/>
                  </a:lnTo>
                  <a:lnTo>
                    <a:pt x="1072" y="134"/>
                  </a:lnTo>
                  <a:lnTo>
                    <a:pt x="1073" y="124"/>
                  </a:lnTo>
                  <a:close/>
                  <a:moveTo>
                    <a:pt x="1123" y="158"/>
                  </a:moveTo>
                  <a:lnTo>
                    <a:pt x="1123" y="152"/>
                  </a:lnTo>
                  <a:lnTo>
                    <a:pt x="1124" y="147"/>
                  </a:lnTo>
                  <a:lnTo>
                    <a:pt x="1126" y="142"/>
                  </a:lnTo>
                  <a:lnTo>
                    <a:pt x="1128" y="137"/>
                  </a:lnTo>
                  <a:lnTo>
                    <a:pt x="1131" y="132"/>
                  </a:lnTo>
                  <a:lnTo>
                    <a:pt x="1134" y="128"/>
                  </a:lnTo>
                  <a:lnTo>
                    <a:pt x="1139" y="124"/>
                  </a:lnTo>
                  <a:lnTo>
                    <a:pt x="1144" y="121"/>
                  </a:lnTo>
                  <a:lnTo>
                    <a:pt x="1150" y="117"/>
                  </a:lnTo>
                  <a:lnTo>
                    <a:pt x="1156" y="114"/>
                  </a:lnTo>
                  <a:lnTo>
                    <a:pt x="1163" y="112"/>
                  </a:lnTo>
                  <a:lnTo>
                    <a:pt x="1171" y="109"/>
                  </a:lnTo>
                  <a:lnTo>
                    <a:pt x="1180" y="107"/>
                  </a:lnTo>
                  <a:lnTo>
                    <a:pt x="1190" y="106"/>
                  </a:lnTo>
                  <a:lnTo>
                    <a:pt x="1211" y="103"/>
                  </a:lnTo>
                  <a:lnTo>
                    <a:pt x="1211" y="100"/>
                  </a:lnTo>
                  <a:lnTo>
                    <a:pt x="1211" y="96"/>
                  </a:lnTo>
                  <a:lnTo>
                    <a:pt x="1210" y="93"/>
                  </a:lnTo>
                  <a:lnTo>
                    <a:pt x="1209" y="90"/>
                  </a:lnTo>
                  <a:lnTo>
                    <a:pt x="1207" y="88"/>
                  </a:lnTo>
                  <a:lnTo>
                    <a:pt x="1204" y="86"/>
                  </a:lnTo>
                  <a:lnTo>
                    <a:pt x="1201" y="84"/>
                  </a:lnTo>
                  <a:lnTo>
                    <a:pt x="1197" y="83"/>
                  </a:lnTo>
                  <a:lnTo>
                    <a:pt x="1192" y="83"/>
                  </a:lnTo>
                  <a:lnTo>
                    <a:pt x="1186" y="83"/>
                  </a:lnTo>
                  <a:lnTo>
                    <a:pt x="1179" y="84"/>
                  </a:lnTo>
                  <a:lnTo>
                    <a:pt x="1173" y="86"/>
                  </a:lnTo>
                  <a:lnTo>
                    <a:pt x="1167" y="88"/>
                  </a:lnTo>
                  <a:lnTo>
                    <a:pt x="1162" y="91"/>
                  </a:lnTo>
                  <a:lnTo>
                    <a:pt x="1157" y="93"/>
                  </a:lnTo>
                  <a:lnTo>
                    <a:pt x="1151" y="97"/>
                  </a:lnTo>
                  <a:lnTo>
                    <a:pt x="1146" y="100"/>
                  </a:lnTo>
                  <a:lnTo>
                    <a:pt x="1129" y="76"/>
                  </a:lnTo>
                  <a:lnTo>
                    <a:pt x="1134" y="72"/>
                  </a:lnTo>
                  <a:lnTo>
                    <a:pt x="1141" y="67"/>
                  </a:lnTo>
                  <a:lnTo>
                    <a:pt x="1148" y="63"/>
                  </a:lnTo>
                  <a:lnTo>
                    <a:pt x="1156" y="59"/>
                  </a:lnTo>
                  <a:lnTo>
                    <a:pt x="1165" y="56"/>
                  </a:lnTo>
                  <a:lnTo>
                    <a:pt x="1175" y="54"/>
                  </a:lnTo>
                  <a:lnTo>
                    <a:pt x="1180" y="53"/>
                  </a:lnTo>
                  <a:lnTo>
                    <a:pt x="1186" y="52"/>
                  </a:lnTo>
                  <a:lnTo>
                    <a:pt x="1198" y="51"/>
                  </a:lnTo>
                  <a:lnTo>
                    <a:pt x="1205" y="52"/>
                  </a:lnTo>
                  <a:lnTo>
                    <a:pt x="1212" y="52"/>
                  </a:lnTo>
                  <a:lnTo>
                    <a:pt x="1217" y="53"/>
                  </a:lnTo>
                  <a:lnTo>
                    <a:pt x="1223" y="55"/>
                  </a:lnTo>
                  <a:lnTo>
                    <a:pt x="1228" y="57"/>
                  </a:lnTo>
                  <a:lnTo>
                    <a:pt x="1232" y="59"/>
                  </a:lnTo>
                  <a:lnTo>
                    <a:pt x="1236" y="62"/>
                  </a:lnTo>
                  <a:lnTo>
                    <a:pt x="1240" y="65"/>
                  </a:lnTo>
                  <a:lnTo>
                    <a:pt x="1243" y="69"/>
                  </a:lnTo>
                  <a:lnTo>
                    <a:pt x="1245" y="73"/>
                  </a:lnTo>
                  <a:lnTo>
                    <a:pt x="1247" y="78"/>
                  </a:lnTo>
                  <a:lnTo>
                    <a:pt x="1249" y="82"/>
                  </a:lnTo>
                  <a:lnTo>
                    <a:pt x="1250" y="88"/>
                  </a:lnTo>
                  <a:lnTo>
                    <a:pt x="1251" y="94"/>
                  </a:lnTo>
                  <a:lnTo>
                    <a:pt x="1252" y="100"/>
                  </a:lnTo>
                  <a:lnTo>
                    <a:pt x="1252" y="106"/>
                  </a:lnTo>
                  <a:lnTo>
                    <a:pt x="1252" y="160"/>
                  </a:lnTo>
                  <a:lnTo>
                    <a:pt x="1252" y="171"/>
                  </a:lnTo>
                  <a:lnTo>
                    <a:pt x="1253" y="176"/>
                  </a:lnTo>
                  <a:lnTo>
                    <a:pt x="1253" y="180"/>
                  </a:lnTo>
                  <a:lnTo>
                    <a:pt x="1254" y="188"/>
                  </a:lnTo>
                  <a:lnTo>
                    <a:pt x="1256" y="194"/>
                  </a:lnTo>
                  <a:lnTo>
                    <a:pt x="1214" y="194"/>
                  </a:lnTo>
                  <a:lnTo>
                    <a:pt x="1213" y="189"/>
                  </a:lnTo>
                  <a:lnTo>
                    <a:pt x="1212" y="184"/>
                  </a:lnTo>
                  <a:lnTo>
                    <a:pt x="1211" y="179"/>
                  </a:lnTo>
                  <a:lnTo>
                    <a:pt x="1211" y="173"/>
                  </a:lnTo>
                  <a:lnTo>
                    <a:pt x="1206" y="178"/>
                  </a:lnTo>
                  <a:lnTo>
                    <a:pt x="1201" y="183"/>
                  </a:lnTo>
                  <a:lnTo>
                    <a:pt x="1198" y="185"/>
                  </a:lnTo>
                  <a:lnTo>
                    <a:pt x="1196" y="187"/>
                  </a:lnTo>
                  <a:lnTo>
                    <a:pt x="1190" y="190"/>
                  </a:lnTo>
                  <a:lnTo>
                    <a:pt x="1184" y="193"/>
                  </a:lnTo>
                  <a:lnTo>
                    <a:pt x="1177" y="194"/>
                  </a:lnTo>
                  <a:lnTo>
                    <a:pt x="1170" y="196"/>
                  </a:lnTo>
                  <a:lnTo>
                    <a:pt x="1162" y="196"/>
                  </a:lnTo>
                  <a:lnTo>
                    <a:pt x="1155" y="195"/>
                  </a:lnTo>
                  <a:lnTo>
                    <a:pt x="1151" y="194"/>
                  </a:lnTo>
                  <a:lnTo>
                    <a:pt x="1147" y="193"/>
                  </a:lnTo>
                  <a:lnTo>
                    <a:pt x="1144" y="192"/>
                  </a:lnTo>
                  <a:lnTo>
                    <a:pt x="1140" y="190"/>
                  </a:lnTo>
                  <a:lnTo>
                    <a:pt x="1134" y="186"/>
                  </a:lnTo>
                  <a:lnTo>
                    <a:pt x="1132" y="183"/>
                  </a:lnTo>
                  <a:lnTo>
                    <a:pt x="1130" y="181"/>
                  </a:lnTo>
                  <a:lnTo>
                    <a:pt x="1128" y="178"/>
                  </a:lnTo>
                  <a:lnTo>
                    <a:pt x="1126" y="174"/>
                  </a:lnTo>
                  <a:lnTo>
                    <a:pt x="1124" y="171"/>
                  </a:lnTo>
                  <a:lnTo>
                    <a:pt x="1123" y="167"/>
                  </a:lnTo>
                  <a:lnTo>
                    <a:pt x="1123" y="163"/>
                  </a:lnTo>
                  <a:lnTo>
                    <a:pt x="1123" y="158"/>
                  </a:lnTo>
                  <a:close/>
                  <a:moveTo>
                    <a:pt x="1211" y="152"/>
                  </a:moveTo>
                  <a:lnTo>
                    <a:pt x="1211" y="126"/>
                  </a:lnTo>
                  <a:lnTo>
                    <a:pt x="1200" y="128"/>
                  </a:lnTo>
                  <a:lnTo>
                    <a:pt x="1190" y="130"/>
                  </a:lnTo>
                  <a:lnTo>
                    <a:pt x="1182" y="132"/>
                  </a:lnTo>
                  <a:lnTo>
                    <a:pt x="1175" y="135"/>
                  </a:lnTo>
                  <a:lnTo>
                    <a:pt x="1170" y="138"/>
                  </a:lnTo>
                  <a:lnTo>
                    <a:pt x="1166" y="142"/>
                  </a:lnTo>
                  <a:lnTo>
                    <a:pt x="1165" y="144"/>
                  </a:lnTo>
                  <a:lnTo>
                    <a:pt x="1164" y="146"/>
                  </a:lnTo>
                  <a:lnTo>
                    <a:pt x="1164" y="151"/>
                  </a:lnTo>
                  <a:lnTo>
                    <a:pt x="1164" y="154"/>
                  </a:lnTo>
                  <a:lnTo>
                    <a:pt x="1165" y="157"/>
                  </a:lnTo>
                  <a:lnTo>
                    <a:pt x="1166" y="159"/>
                  </a:lnTo>
                  <a:lnTo>
                    <a:pt x="1168" y="161"/>
                  </a:lnTo>
                  <a:lnTo>
                    <a:pt x="1170" y="162"/>
                  </a:lnTo>
                  <a:lnTo>
                    <a:pt x="1173" y="163"/>
                  </a:lnTo>
                  <a:lnTo>
                    <a:pt x="1179" y="164"/>
                  </a:lnTo>
                  <a:lnTo>
                    <a:pt x="1184" y="164"/>
                  </a:lnTo>
                  <a:lnTo>
                    <a:pt x="1189" y="163"/>
                  </a:lnTo>
                  <a:lnTo>
                    <a:pt x="1194" y="162"/>
                  </a:lnTo>
                  <a:lnTo>
                    <a:pt x="1198" y="161"/>
                  </a:lnTo>
                  <a:lnTo>
                    <a:pt x="1202" y="159"/>
                  </a:lnTo>
                  <a:lnTo>
                    <a:pt x="1205" y="157"/>
                  </a:lnTo>
                  <a:lnTo>
                    <a:pt x="1208" y="155"/>
                  </a:lnTo>
                  <a:lnTo>
                    <a:pt x="1211" y="152"/>
                  </a:lnTo>
                  <a:close/>
                  <a:moveTo>
                    <a:pt x="1274" y="194"/>
                  </a:moveTo>
                  <a:lnTo>
                    <a:pt x="1274" y="54"/>
                  </a:lnTo>
                  <a:lnTo>
                    <a:pt x="1316" y="54"/>
                  </a:lnTo>
                  <a:lnTo>
                    <a:pt x="1316" y="78"/>
                  </a:lnTo>
                  <a:lnTo>
                    <a:pt x="1319" y="73"/>
                  </a:lnTo>
                  <a:lnTo>
                    <a:pt x="1323" y="69"/>
                  </a:lnTo>
                  <a:lnTo>
                    <a:pt x="1328" y="64"/>
                  </a:lnTo>
                  <a:lnTo>
                    <a:pt x="1333" y="60"/>
                  </a:lnTo>
                  <a:lnTo>
                    <a:pt x="1339" y="57"/>
                  </a:lnTo>
                  <a:lnTo>
                    <a:pt x="1346" y="54"/>
                  </a:lnTo>
                  <a:lnTo>
                    <a:pt x="1354" y="52"/>
                  </a:lnTo>
                  <a:lnTo>
                    <a:pt x="1363" y="51"/>
                  </a:lnTo>
                  <a:lnTo>
                    <a:pt x="1364" y="89"/>
                  </a:lnTo>
                  <a:lnTo>
                    <a:pt x="1353" y="88"/>
                  </a:lnTo>
                  <a:lnTo>
                    <a:pt x="1347" y="88"/>
                  </a:lnTo>
                  <a:lnTo>
                    <a:pt x="1341" y="90"/>
                  </a:lnTo>
                  <a:lnTo>
                    <a:pt x="1336" y="91"/>
                  </a:lnTo>
                  <a:lnTo>
                    <a:pt x="1331" y="94"/>
                  </a:lnTo>
                  <a:lnTo>
                    <a:pt x="1327" y="97"/>
                  </a:lnTo>
                  <a:lnTo>
                    <a:pt x="1323" y="100"/>
                  </a:lnTo>
                  <a:lnTo>
                    <a:pt x="1319" y="103"/>
                  </a:lnTo>
                  <a:lnTo>
                    <a:pt x="1316" y="107"/>
                  </a:lnTo>
                  <a:lnTo>
                    <a:pt x="1316" y="194"/>
                  </a:lnTo>
                  <a:lnTo>
                    <a:pt x="1274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6" name="Freeform 25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315380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Fibre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755650" y="2415381"/>
            <a:ext cx="5635626" cy="313531"/>
            <a:chOff x="755650" y="2415381"/>
            <a:chExt cx="5635626" cy="313531"/>
          </a:xfrm>
        </p:grpSpPr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4164013" y="2416174"/>
              <a:ext cx="2227263" cy="312738"/>
            </a:xfrm>
            <a:custGeom>
              <a:avLst/>
              <a:gdLst>
                <a:gd name="T0" fmla="*/ 1339 w 1403"/>
                <a:gd name="T1" fmla="*/ 81 h 197"/>
                <a:gd name="T2" fmla="*/ 1365 w 1403"/>
                <a:gd name="T3" fmla="*/ 111 h 197"/>
                <a:gd name="T4" fmla="*/ 1293 w 1403"/>
                <a:gd name="T5" fmla="*/ 67 h 197"/>
                <a:gd name="T6" fmla="*/ 1361 w 1403"/>
                <a:gd name="T7" fmla="*/ 55 h 197"/>
                <a:gd name="T8" fmla="*/ 1401 w 1403"/>
                <a:gd name="T9" fmla="*/ 108 h 197"/>
                <a:gd name="T10" fmla="*/ 1331 w 1403"/>
                <a:gd name="T11" fmla="*/ 166 h 197"/>
                <a:gd name="T12" fmla="*/ 1384 w 1403"/>
                <a:gd name="T13" fmla="*/ 151 h 197"/>
                <a:gd name="T14" fmla="*/ 1333 w 1403"/>
                <a:gd name="T15" fmla="*/ 197 h 197"/>
                <a:gd name="T16" fmla="*/ 1275 w 1403"/>
                <a:gd name="T17" fmla="*/ 158 h 197"/>
                <a:gd name="T18" fmla="*/ 198 w 1403"/>
                <a:gd name="T19" fmla="*/ 193 h 197"/>
                <a:gd name="T20" fmla="*/ 39 w 1403"/>
                <a:gd name="T21" fmla="*/ 59 h 197"/>
                <a:gd name="T22" fmla="*/ 295 w 1403"/>
                <a:gd name="T23" fmla="*/ 83 h 197"/>
                <a:gd name="T24" fmla="*/ 257 w 1403"/>
                <a:gd name="T25" fmla="*/ 106 h 197"/>
                <a:gd name="T26" fmla="*/ 236 w 1403"/>
                <a:gd name="T27" fmla="*/ 69 h 197"/>
                <a:gd name="T28" fmla="*/ 301 w 1403"/>
                <a:gd name="T29" fmla="*/ 53 h 197"/>
                <a:gd name="T30" fmla="*/ 347 w 1403"/>
                <a:gd name="T31" fmla="*/ 107 h 197"/>
                <a:gd name="T32" fmla="*/ 276 w 1403"/>
                <a:gd name="T33" fmla="*/ 165 h 197"/>
                <a:gd name="T34" fmla="*/ 330 w 1403"/>
                <a:gd name="T35" fmla="*/ 150 h 197"/>
                <a:gd name="T36" fmla="*/ 279 w 1403"/>
                <a:gd name="T37" fmla="*/ 196 h 197"/>
                <a:gd name="T38" fmla="*/ 219 w 1403"/>
                <a:gd name="T39" fmla="*/ 158 h 197"/>
                <a:gd name="T40" fmla="*/ 416 w 1403"/>
                <a:gd name="T41" fmla="*/ 6 h 197"/>
                <a:gd name="T42" fmla="*/ 423 w 1403"/>
                <a:gd name="T43" fmla="*/ 162 h 197"/>
                <a:gd name="T44" fmla="*/ 408 w 1403"/>
                <a:gd name="T45" fmla="*/ 194 h 197"/>
                <a:gd name="T46" fmla="*/ 374 w 1403"/>
                <a:gd name="T47" fmla="*/ 154 h 197"/>
                <a:gd name="T48" fmla="*/ 524 w 1403"/>
                <a:gd name="T49" fmla="*/ 169 h 197"/>
                <a:gd name="T50" fmla="*/ 544 w 1403"/>
                <a:gd name="T51" fmla="*/ 148 h 197"/>
                <a:gd name="T52" fmla="*/ 476 w 1403"/>
                <a:gd name="T53" fmla="*/ 122 h 197"/>
                <a:gd name="T54" fmla="*/ 472 w 1403"/>
                <a:gd name="T55" fmla="*/ 72 h 197"/>
                <a:gd name="T56" fmla="*/ 519 w 1403"/>
                <a:gd name="T57" fmla="*/ 51 h 197"/>
                <a:gd name="T58" fmla="*/ 554 w 1403"/>
                <a:gd name="T59" fmla="*/ 88 h 197"/>
                <a:gd name="T60" fmla="*/ 506 w 1403"/>
                <a:gd name="T61" fmla="*/ 86 h 197"/>
                <a:gd name="T62" fmla="*/ 550 w 1403"/>
                <a:gd name="T63" fmla="*/ 111 h 197"/>
                <a:gd name="T64" fmla="*/ 585 w 1403"/>
                <a:gd name="T65" fmla="*/ 143 h 197"/>
                <a:gd name="T66" fmla="*/ 563 w 1403"/>
                <a:gd name="T67" fmla="*/ 188 h 197"/>
                <a:gd name="T68" fmla="*/ 485 w 1403"/>
                <a:gd name="T69" fmla="*/ 190 h 197"/>
                <a:gd name="T70" fmla="*/ 683 w 1403"/>
                <a:gd name="T71" fmla="*/ 126 h 197"/>
                <a:gd name="T72" fmla="*/ 637 w 1403"/>
                <a:gd name="T73" fmla="*/ 156 h 197"/>
                <a:gd name="T74" fmla="*/ 677 w 1403"/>
                <a:gd name="T75" fmla="*/ 157 h 197"/>
                <a:gd name="T76" fmla="*/ 616 w 1403"/>
                <a:gd name="T77" fmla="*/ 120 h 197"/>
                <a:gd name="T78" fmla="*/ 681 w 1403"/>
                <a:gd name="T79" fmla="*/ 90 h 197"/>
                <a:gd name="T80" fmla="*/ 629 w 1403"/>
                <a:gd name="T81" fmla="*/ 93 h 197"/>
                <a:gd name="T82" fmla="*/ 658 w 1403"/>
                <a:gd name="T83" fmla="*/ 51 h 197"/>
                <a:gd name="T84" fmla="*/ 717 w 1403"/>
                <a:gd name="T85" fmla="*/ 73 h 197"/>
                <a:gd name="T86" fmla="*/ 726 w 1403"/>
                <a:gd name="T87" fmla="*/ 187 h 197"/>
                <a:gd name="T88" fmla="*/ 662 w 1403"/>
                <a:gd name="T89" fmla="*/ 189 h 197"/>
                <a:gd name="T90" fmla="*/ 604 w 1403"/>
                <a:gd name="T91" fmla="*/ 183 h 197"/>
                <a:gd name="T92" fmla="*/ 618 w 1403"/>
                <a:gd name="T93" fmla="*/ 40 h 197"/>
                <a:gd name="T94" fmla="*/ 857 w 1403"/>
                <a:gd name="T95" fmla="*/ 194 h 197"/>
                <a:gd name="T96" fmla="*/ 955 w 1403"/>
                <a:gd name="T97" fmla="*/ 194 h 197"/>
                <a:gd name="T98" fmla="*/ 1082 w 1403"/>
                <a:gd name="T99" fmla="*/ 57 h 197"/>
                <a:gd name="T100" fmla="*/ 1140 w 1403"/>
                <a:gd name="T101" fmla="*/ 65 h 197"/>
                <a:gd name="T102" fmla="*/ 1158 w 1403"/>
                <a:gd name="T103" fmla="*/ 141 h 197"/>
                <a:gd name="T104" fmla="*/ 1126 w 1403"/>
                <a:gd name="T105" fmla="*/ 191 h 197"/>
                <a:gd name="T106" fmla="*/ 1066 w 1403"/>
                <a:gd name="T107" fmla="*/ 182 h 197"/>
                <a:gd name="T108" fmla="*/ 1089 w 1403"/>
                <a:gd name="T109" fmla="*/ 86 h 197"/>
                <a:gd name="T110" fmla="*/ 1082 w 1403"/>
                <a:gd name="T111" fmla="*/ 163 h 197"/>
                <a:gd name="T112" fmla="*/ 1116 w 1403"/>
                <a:gd name="T113" fmla="*/ 124 h 197"/>
                <a:gd name="T114" fmla="*/ 1251 w 1403"/>
                <a:gd name="T115" fmla="*/ 53 h 197"/>
                <a:gd name="T116" fmla="*/ 1220 w 1403"/>
                <a:gd name="T117" fmla="*/ 10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3" h="197">
                  <a:moveTo>
                    <a:pt x="1365" y="111"/>
                  </a:moveTo>
                  <a:lnTo>
                    <a:pt x="1364" y="104"/>
                  </a:lnTo>
                  <a:lnTo>
                    <a:pt x="1362" y="98"/>
                  </a:lnTo>
                  <a:lnTo>
                    <a:pt x="1360" y="93"/>
                  </a:lnTo>
                  <a:lnTo>
                    <a:pt x="1357" y="89"/>
                  </a:lnTo>
                  <a:lnTo>
                    <a:pt x="1355" y="87"/>
                  </a:lnTo>
                  <a:lnTo>
                    <a:pt x="1353" y="85"/>
                  </a:lnTo>
                  <a:lnTo>
                    <a:pt x="1351" y="84"/>
                  </a:lnTo>
                  <a:lnTo>
                    <a:pt x="1349" y="83"/>
                  </a:lnTo>
                  <a:lnTo>
                    <a:pt x="1344" y="82"/>
                  </a:lnTo>
                  <a:lnTo>
                    <a:pt x="1339" y="81"/>
                  </a:lnTo>
                  <a:lnTo>
                    <a:pt x="1334" y="82"/>
                  </a:lnTo>
                  <a:lnTo>
                    <a:pt x="1329" y="83"/>
                  </a:lnTo>
                  <a:lnTo>
                    <a:pt x="1327" y="84"/>
                  </a:lnTo>
                  <a:lnTo>
                    <a:pt x="1325" y="85"/>
                  </a:lnTo>
                  <a:lnTo>
                    <a:pt x="1321" y="88"/>
                  </a:lnTo>
                  <a:lnTo>
                    <a:pt x="1318" y="92"/>
                  </a:lnTo>
                  <a:lnTo>
                    <a:pt x="1315" y="97"/>
                  </a:lnTo>
                  <a:lnTo>
                    <a:pt x="1313" y="103"/>
                  </a:lnTo>
                  <a:lnTo>
                    <a:pt x="1312" y="107"/>
                  </a:lnTo>
                  <a:lnTo>
                    <a:pt x="1311" y="111"/>
                  </a:lnTo>
                  <a:lnTo>
                    <a:pt x="1365" y="111"/>
                  </a:lnTo>
                  <a:close/>
                  <a:moveTo>
                    <a:pt x="1269" y="124"/>
                  </a:moveTo>
                  <a:lnTo>
                    <a:pt x="1269" y="114"/>
                  </a:lnTo>
                  <a:lnTo>
                    <a:pt x="1270" y="105"/>
                  </a:lnTo>
                  <a:lnTo>
                    <a:pt x="1273" y="97"/>
                  </a:lnTo>
                  <a:lnTo>
                    <a:pt x="1275" y="90"/>
                  </a:lnTo>
                  <a:lnTo>
                    <a:pt x="1279" y="83"/>
                  </a:lnTo>
                  <a:lnTo>
                    <a:pt x="1283" y="77"/>
                  </a:lnTo>
                  <a:lnTo>
                    <a:pt x="1285" y="75"/>
                  </a:lnTo>
                  <a:lnTo>
                    <a:pt x="1288" y="72"/>
                  </a:lnTo>
                  <a:lnTo>
                    <a:pt x="1290" y="70"/>
                  </a:lnTo>
                  <a:lnTo>
                    <a:pt x="1293" y="67"/>
                  </a:lnTo>
                  <a:lnTo>
                    <a:pt x="1298" y="63"/>
                  </a:lnTo>
                  <a:lnTo>
                    <a:pt x="1304" y="60"/>
                  </a:lnTo>
                  <a:lnTo>
                    <a:pt x="1310" y="57"/>
                  </a:lnTo>
                  <a:lnTo>
                    <a:pt x="1316" y="55"/>
                  </a:lnTo>
                  <a:lnTo>
                    <a:pt x="1322" y="53"/>
                  </a:lnTo>
                  <a:lnTo>
                    <a:pt x="1327" y="52"/>
                  </a:lnTo>
                  <a:lnTo>
                    <a:pt x="1333" y="52"/>
                  </a:lnTo>
                  <a:lnTo>
                    <a:pt x="1339" y="51"/>
                  </a:lnTo>
                  <a:lnTo>
                    <a:pt x="1350" y="52"/>
                  </a:lnTo>
                  <a:lnTo>
                    <a:pt x="1355" y="53"/>
                  </a:lnTo>
                  <a:lnTo>
                    <a:pt x="1361" y="55"/>
                  </a:lnTo>
                  <a:lnTo>
                    <a:pt x="1366" y="57"/>
                  </a:lnTo>
                  <a:lnTo>
                    <a:pt x="1372" y="59"/>
                  </a:lnTo>
                  <a:lnTo>
                    <a:pt x="1377" y="62"/>
                  </a:lnTo>
                  <a:lnTo>
                    <a:pt x="1382" y="66"/>
                  </a:lnTo>
                  <a:lnTo>
                    <a:pt x="1386" y="71"/>
                  </a:lnTo>
                  <a:lnTo>
                    <a:pt x="1390" y="77"/>
                  </a:lnTo>
                  <a:lnTo>
                    <a:pt x="1394" y="83"/>
                  </a:lnTo>
                  <a:lnTo>
                    <a:pt x="1396" y="86"/>
                  </a:lnTo>
                  <a:lnTo>
                    <a:pt x="1397" y="90"/>
                  </a:lnTo>
                  <a:lnTo>
                    <a:pt x="1400" y="98"/>
                  </a:lnTo>
                  <a:lnTo>
                    <a:pt x="1401" y="108"/>
                  </a:lnTo>
                  <a:lnTo>
                    <a:pt x="1403" y="118"/>
                  </a:lnTo>
                  <a:lnTo>
                    <a:pt x="1403" y="129"/>
                  </a:lnTo>
                  <a:lnTo>
                    <a:pt x="1403" y="135"/>
                  </a:lnTo>
                  <a:lnTo>
                    <a:pt x="1310" y="135"/>
                  </a:lnTo>
                  <a:lnTo>
                    <a:pt x="1312" y="143"/>
                  </a:lnTo>
                  <a:lnTo>
                    <a:pt x="1313" y="147"/>
                  </a:lnTo>
                  <a:lnTo>
                    <a:pt x="1314" y="150"/>
                  </a:lnTo>
                  <a:lnTo>
                    <a:pt x="1317" y="156"/>
                  </a:lnTo>
                  <a:lnTo>
                    <a:pt x="1321" y="160"/>
                  </a:lnTo>
                  <a:lnTo>
                    <a:pt x="1326" y="163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3" y="167"/>
                  </a:lnTo>
                  <a:lnTo>
                    <a:pt x="1349" y="167"/>
                  </a:lnTo>
                  <a:lnTo>
                    <a:pt x="1355" y="166"/>
                  </a:lnTo>
                  <a:lnTo>
                    <a:pt x="1361" y="164"/>
                  </a:lnTo>
                  <a:lnTo>
                    <a:pt x="1366" y="162"/>
                  </a:lnTo>
                  <a:lnTo>
                    <a:pt x="1371" y="160"/>
                  </a:lnTo>
                  <a:lnTo>
                    <a:pt x="1376" y="157"/>
                  </a:lnTo>
                  <a:lnTo>
                    <a:pt x="1381" y="154"/>
                  </a:lnTo>
                  <a:lnTo>
                    <a:pt x="1383" y="152"/>
                  </a:lnTo>
                  <a:lnTo>
                    <a:pt x="1384" y="151"/>
                  </a:lnTo>
                  <a:lnTo>
                    <a:pt x="1401" y="176"/>
                  </a:lnTo>
                  <a:lnTo>
                    <a:pt x="1394" y="181"/>
                  </a:lnTo>
                  <a:lnTo>
                    <a:pt x="1388" y="185"/>
                  </a:lnTo>
                  <a:lnTo>
                    <a:pt x="1381" y="189"/>
                  </a:lnTo>
                  <a:lnTo>
                    <a:pt x="1373" y="191"/>
                  </a:lnTo>
                  <a:lnTo>
                    <a:pt x="1369" y="193"/>
                  </a:lnTo>
                  <a:lnTo>
                    <a:pt x="1366" y="194"/>
                  </a:lnTo>
                  <a:lnTo>
                    <a:pt x="1357" y="195"/>
                  </a:lnTo>
                  <a:lnTo>
                    <a:pt x="1349" y="196"/>
                  </a:lnTo>
                  <a:lnTo>
                    <a:pt x="1340" y="197"/>
                  </a:lnTo>
                  <a:lnTo>
                    <a:pt x="1333" y="197"/>
                  </a:lnTo>
                  <a:lnTo>
                    <a:pt x="1326" y="196"/>
                  </a:lnTo>
                  <a:lnTo>
                    <a:pt x="1320" y="195"/>
                  </a:lnTo>
                  <a:lnTo>
                    <a:pt x="1313" y="193"/>
                  </a:lnTo>
                  <a:lnTo>
                    <a:pt x="1307" y="191"/>
                  </a:lnTo>
                  <a:lnTo>
                    <a:pt x="1301" y="188"/>
                  </a:lnTo>
                  <a:lnTo>
                    <a:pt x="1296" y="185"/>
                  </a:lnTo>
                  <a:lnTo>
                    <a:pt x="1291" y="181"/>
                  </a:lnTo>
                  <a:lnTo>
                    <a:pt x="1286" y="176"/>
                  </a:lnTo>
                  <a:lnTo>
                    <a:pt x="1282" y="171"/>
                  </a:lnTo>
                  <a:lnTo>
                    <a:pt x="1278" y="165"/>
                  </a:lnTo>
                  <a:lnTo>
                    <a:pt x="1275" y="158"/>
                  </a:lnTo>
                  <a:lnTo>
                    <a:pt x="1272" y="151"/>
                  </a:lnTo>
                  <a:lnTo>
                    <a:pt x="1270" y="143"/>
                  </a:lnTo>
                  <a:lnTo>
                    <a:pt x="1269" y="134"/>
                  </a:lnTo>
                  <a:lnTo>
                    <a:pt x="1269" y="124"/>
                  </a:lnTo>
                  <a:close/>
                  <a:moveTo>
                    <a:pt x="0" y="193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142"/>
                  </a:lnTo>
                  <a:lnTo>
                    <a:pt x="140" y="0"/>
                  </a:lnTo>
                  <a:lnTo>
                    <a:pt x="198" y="0"/>
                  </a:lnTo>
                  <a:lnTo>
                    <a:pt x="198" y="193"/>
                  </a:lnTo>
                  <a:lnTo>
                    <a:pt x="157" y="193"/>
                  </a:lnTo>
                  <a:lnTo>
                    <a:pt x="157" y="61"/>
                  </a:lnTo>
                  <a:lnTo>
                    <a:pt x="151" y="84"/>
                  </a:lnTo>
                  <a:lnTo>
                    <a:pt x="148" y="94"/>
                  </a:lnTo>
                  <a:lnTo>
                    <a:pt x="145" y="104"/>
                  </a:lnTo>
                  <a:lnTo>
                    <a:pt x="116" y="193"/>
                  </a:lnTo>
                  <a:lnTo>
                    <a:pt x="79" y="193"/>
                  </a:lnTo>
                  <a:lnTo>
                    <a:pt x="50" y="104"/>
                  </a:lnTo>
                  <a:lnTo>
                    <a:pt x="44" y="84"/>
                  </a:lnTo>
                  <a:lnTo>
                    <a:pt x="41" y="73"/>
                  </a:lnTo>
                  <a:lnTo>
                    <a:pt x="39" y="59"/>
                  </a:lnTo>
                  <a:lnTo>
                    <a:pt x="38" y="193"/>
                  </a:lnTo>
                  <a:lnTo>
                    <a:pt x="0" y="193"/>
                  </a:lnTo>
                  <a:close/>
                  <a:moveTo>
                    <a:pt x="311" y="110"/>
                  </a:moveTo>
                  <a:lnTo>
                    <a:pt x="310" y="103"/>
                  </a:lnTo>
                  <a:lnTo>
                    <a:pt x="308" y="97"/>
                  </a:lnTo>
                  <a:lnTo>
                    <a:pt x="306" y="92"/>
                  </a:lnTo>
                  <a:lnTo>
                    <a:pt x="303" y="88"/>
                  </a:lnTo>
                  <a:lnTo>
                    <a:pt x="301" y="86"/>
                  </a:lnTo>
                  <a:lnTo>
                    <a:pt x="299" y="85"/>
                  </a:lnTo>
                  <a:lnTo>
                    <a:pt x="297" y="84"/>
                  </a:lnTo>
                  <a:lnTo>
                    <a:pt x="295" y="83"/>
                  </a:lnTo>
                  <a:lnTo>
                    <a:pt x="290" y="81"/>
                  </a:lnTo>
                  <a:lnTo>
                    <a:pt x="284" y="81"/>
                  </a:lnTo>
                  <a:lnTo>
                    <a:pt x="279" y="81"/>
                  </a:lnTo>
                  <a:lnTo>
                    <a:pt x="275" y="83"/>
                  </a:lnTo>
                  <a:lnTo>
                    <a:pt x="273" y="84"/>
                  </a:lnTo>
                  <a:lnTo>
                    <a:pt x="271" y="85"/>
                  </a:lnTo>
                  <a:lnTo>
                    <a:pt x="267" y="88"/>
                  </a:lnTo>
                  <a:lnTo>
                    <a:pt x="263" y="92"/>
                  </a:lnTo>
                  <a:lnTo>
                    <a:pt x="261" y="97"/>
                  </a:lnTo>
                  <a:lnTo>
                    <a:pt x="258" y="103"/>
                  </a:lnTo>
                  <a:lnTo>
                    <a:pt x="257" y="106"/>
                  </a:lnTo>
                  <a:lnTo>
                    <a:pt x="257" y="110"/>
                  </a:lnTo>
                  <a:lnTo>
                    <a:pt x="311" y="110"/>
                  </a:lnTo>
                  <a:close/>
                  <a:moveTo>
                    <a:pt x="213" y="124"/>
                  </a:moveTo>
                  <a:lnTo>
                    <a:pt x="214" y="114"/>
                  </a:lnTo>
                  <a:lnTo>
                    <a:pt x="215" y="105"/>
                  </a:lnTo>
                  <a:lnTo>
                    <a:pt x="217" y="97"/>
                  </a:lnTo>
                  <a:lnTo>
                    <a:pt x="220" y="89"/>
                  </a:lnTo>
                  <a:lnTo>
                    <a:pt x="224" y="83"/>
                  </a:lnTo>
                  <a:lnTo>
                    <a:pt x="228" y="77"/>
                  </a:lnTo>
                  <a:lnTo>
                    <a:pt x="234" y="72"/>
                  </a:lnTo>
                  <a:lnTo>
                    <a:pt x="236" y="69"/>
                  </a:lnTo>
                  <a:lnTo>
                    <a:pt x="239" y="67"/>
                  </a:lnTo>
                  <a:lnTo>
                    <a:pt x="244" y="63"/>
                  </a:lnTo>
                  <a:lnTo>
                    <a:pt x="250" y="60"/>
                  </a:lnTo>
                  <a:lnTo>
                    <a:pt x="255" y="57"/>
                  </a:lnTo>
                  <a:lnTo>
                    <a:pt x="261" y="55"/>
                  </a:lnTo>
                  <a:lnTo>
                    <a:pt x="267" y="53"/>
                  </a:lnTo>
                  <a:lnTo>
                    <a:pt x="273" y="52"/>
                  </a:lnTo>
                  <a:lnTo>
                    <a:pt x="279" y="51"/>
                  </a:lnTo>
                  <a:lnTo>
                    <a:pt x="284" y="51"/>
                  </a:lnTo>
                  <a:lnTo>
                    <a:pt x="295" y="52"/>
                  </a:lnTo>
                  <a:lnTo>
                    <a:pt x="301" y="53"/>
                  </a:lnTo>
                  <a:lnTo>
                    <a:pt x="307" y="54"/>
                  </a:lnTo>
                  <a:lnTo>
                    <a:pt x="312" y="56"/>
                  </a:lnTo>
                  <a:lnTo>
                    <a:pt x="317" y="59"/>
                  </a:lnTo>
                  <a:lnTo>
                    <a:pt x="322" y="62"/>
                  </a:lnTo>
                  <a:lnTo>
                    <a:pt x="327" y="66"/>
                  </a:lnTo>
                  <a:lnTo>
                    <a:pt x="332" y="71"/>
                  </a:lnTo>
                  <a:lnTo>
                    <a:pt x="336" y="76"/>
                  </a:lnTo>
                  <a:lnTo>
                    <a:pt x="340" y="83"/>
                  </a:lnTo>
                  <a:lnTo>
                    <a:pt x="343" y="90"/>
                  </a:lnTo>
                  <a:lnTo>
                    <a:pt x="345" y="98"/>
                  </a:lnTo>
                  <a:lnTo>
                    <a:pt x="347" y="107"/>
                  </a:lnTo>
                  <a:lnTo>
                    <a:pt x="348" y="117"/>
                  </a:lnTo>
                  <a:lnTo>
                    <a:pt x="349" y="129"/>
                  </a:lnTo>
                  <a:lnTo>
                    <a:pt x="349" y="135"/>
                  </a:lnTo>
                  <a:lnTo>
                    <a:pt x="256" y="135"/>
                  </a:lnTo>
                  <a:lnTo>
                    <a:pt x="257" y="143"/>
                  </a:lnTo>
                  <a:lnTo>
                    <a:pt x="258" y="146"/>
                  </a:lnTo>
                  <a:lnTo>
                    <a:pt x="260" y="150"/>
                  </a:lnTo>
                  <a:lnTo>
                    <a:pt x="263" y="155"/>
                  </a:lnTo>
                  <a:lnTo>
                    <a:pt x="267" y="159"/>
                  </a:lnTo>
                  <a:lnTo>
                    <a:pt x="271" y="163"/>
                  </a:lnTo>
                  <a:lnTo>
                    <a:pt x="276" y="165"/>
                  </a:lnTo>
                  <a:lnTo>
                    <a:pt x="282" y="166"/>
                  </a:lnTo>
                  <a:lnTo>
                    <a:pt x="289" y="167"/>
                  </a:lnTo>
                  <a:lnTo>
                    <a:pt x="295" y="166"/>
                  </a:lnTo>
                  <a:lnTo>
                    <a:pt x="301" y="165"/>
                  </a:lnTo>
                  <a:lnTo>
                    <a:pt x="306" y="164"/>
                  </a:lnTo>
                  <a:lnTo>
                    <a:pt x="312" y="162"/>
                  </a:lnTo>
                  <a:lnTo>
                    <a:pt x="317" y="159"/>
                  </a:lnTo>
                  <a:lnTo>
                    <a:pt x="322" y="156"/>
                  </a:lnTo>
                  <a:lnTo>
                    <a:pt x="326" y="153"/>
                  </a:lnTo>
                  <a:lnTo>
                    <a:pt x="328" y="152"/>
                  </a:lnTo>
                  <a:lnTo>
                    <a:pt x="330" y="150"/>
                  </a:lnTo>
                  <a:lnTo>
                    <a:pt x="346" y="175"/>
                  </a:lnTo>
                  <a:lnTo>
                    <a:pt x="340" y="180"/>
                  </a:lnTo>
                  <a:lnTo>
                    <a:pt x="333" y="184"/>
                  </a:lnTo>
                  <a:lnTo>
                    <a:pt x="326" y="188"/>
                  </a:lnTo>
                  <a:lnTo>
                    <a:pt x="319" y="191"/>
                  </a:lnTo>
                  <a:lnTo>
                    <a:pt x="315" y="192"/>
                  </a:lnTo>
                  <a:lnTo>
                    <a:pt x="311" y="193"/>
                  </a:lnTo>
                  <a:lnTo>
                    <a:pt x="303" y="195"/>
                  </a:lnTo>
                  <a:lnTo>
                    <a:pt x="294" y="196"/>
                  </a:lnTo>
                  <a:lnTo>
                    <a:pt x="286" y="196"/>
                  </a:lnTo>
                  <a:lnTo>
                    <a:pt x="279" y="196"/>
                  </a:lnTo>
                  <a:lnTo>
                    <a:pt x="272" y="195"/>
                  </a:lnTo>
                  <a:lnTo>
                    <a:pt x="265" y="194"/>
                  </a:lnTo>
                  <a:lnTo>
                    <a:pt x="259" y="192"/>
                  </a:lnTo>
                  <a:lnTo>
                    <a:pt x="253" y="190"/>
                  </a:lnTo>
                  <a:lnTo>
                    <a:pt x="247" y="187"/>
                  </a:lnTo>
                  <a:lnTo>
                    <a:pt x="241" y="184"/>
                  </a:lnTo>
                  <a:lnTo>
                    <a:pt x="236" y="180"/>
                  </a:lnTo>
                  <a:lnTo>
                    <a:pt x="232" y="176"/>
                  </a:lnTo>
                  <a:lnTo>
                    <a:pt x="226" y="170"/>
                  </a:lnTo>
                  <a:lnTo>
                    <a:pt x="223" y="164"/>
                  </a:lnTo>
                  <a:lnTo>
                    <a:pt x="219" y="158"/>
                  </a:lnTo>
                  <a:lnTo>
                    <a:pt x="217" y="150"/>
                  </a:lnTo>
                  <a:lnTo>
                    <a:pt x="215" y="142"/>
                  </a:lnTo>
                  <a:lnTo>
                    <a:pt x="214" y="133"/>
                  </a:lnTo>
                  <a:lnTo>
                    <a:pt x="213" y="124"/>
                  </a:lnTo>
                  <a:close/>
                  <a:moveTo>
                    <a:pt x="374" y="154"/>
                  </a:moveTo>
                  <a:lnTo>
                    <a:pt x="374" y="84"/>
                  </a:lnTo>
                  <a:lnTo>
                    <a:pt x="351" y="84"/>
                  </a:lnTo>
                  <a:lnTo>
                    <a:pt x="351" y="54"/>
                  </a:lnTo>
                  <a:lnTo>
                    <a:pt x="374" y="54"/>
                  </a:lnTo>
                  <a:lnTo>
                    <a:pt x="374" y="6"/>
                  </a:lnTo>
                  <a:lnTo>
                    <a:pt x="416" y="6"/>
                  </a:lnTo>
                  <a:lnTo>
                    <a:pt x="416" y="54"/>
                  </a:lnTo>
                  <a:lnTo>
                    <a:pt x="452" y="54"/>
                  </a:lnTo>
                  <a:lnTo>
                    <a:pt x="452" y="84"/>
                  </a:lnTo>
                  <a:lnTo>
                    <a:pt x="416" y="84"/>
                  </a:lnTo>
                  <a:lnTo>
                    <a:pt x="416" y="145"/>
                  </a:lnTo>
                  <a:lnTo>
                    <a:pt x="417" y="150"/>
                  </a:lnTo>
                  <a:lnTo>
                    <a:pt x="417" y="152"/>
                  </a:lnTo>
                  <a:lnTo>
                    <a:pt x="417" y="154"/>
                  </a:lnTo>
                  <a:lnTo>
                    <a:pt x="418" y="158"/>
                  </a:lnTo>
                  <a:lnTo>
                    <a:pt x="420" y="160"/>
                  </a:lnTo>
                  <a:lnTo>
                    <a:pt x="423" y="162"/>
                  </a:lnTo>
                  <a:lnTo>
                    <a:pt x="426" y="163"/>
                  </a:lnTo>
                  <a:lnTo>
                    <a:pt x="431" y="164"/>
                  </a:lnTo>
                  <a:lnTo>
                    <a:pt x="436" y="164"/>
                  </a:lnTo>
                  <a:lnTo>
                    <a:pt x="443" y="164"/>
                  </a:lnTo>
                  <a:lnTo>
                    <a:pt x="450" y="163"/>
                  </a:lnTo>
                  <a:lnTo>
                    <a:pt x="450" y="193"/>
                  </a:lnTo>
                  <a:lnTo>
                    <a:pt x="445" y="194"/>
                  </a:lnTo>
                  <a:lnTo>
                    <a:pt x="438" y="194"/>
                  </a:lnTo>
                  <a:lnTo>
                    <a:pt x="422" y="195"/>
                  </a:lnTo>
                  <a:lnTo>
                    <a:pt x="415" y="195"/>
                  </a:lnTo>
                  <a:lnTo>
                    <a:pt x="408" y="194"/>
                  </a:lnTo>
                  <a:lnTo>
                    <a:pt x="397" y="192"/>
                  </a:lnTo>
                  <a:lnTo>
                    <a:pt x="393" y="191"/>
                  </a:lnTo>
                  <a:lnTo>
                    <a:pt x="389" y="189"/>
                  </a:lnTo>
                  <a:lnTo>
                    <a:pt x="385" y="187"/>
                  </a:lnTo>
                  <a:lnTo>
                    <a:pt x="383" y="184"/>
                  </a:lnTo>
                  <a:lnTo>
                    <a:pt x="380" y="182"/>
                  </a:lnTo>
                  <a:lnTo>
                    <a:pt x="379" y="178"/>
                  </a:lnTo>
                  <a:lnTo>
                    <a:pt x="377" y="175"/>
                  </a:lnTo>
                  <a:lnTo>
                    <a:pt x="376" y="171"/>
                  </a:lnTo>
                  <a:lnTo>
                    <a:pt x="375" y="163"/>
                  </a:lnTo>
                  <a:lnTo>
                    <a:pt x="374" y="154"/>
                  </a:lnTo>
                  <a:close/>
                  <a:moveTo>
                    <a:pt x="459" y="175"/>
                  </a:moveTo>
                  <a:lnTo>
                    <a:pt x="476" y="151"/>
                  </a:lnTo>
                  <a:lnTo>
                    <a:pt x="481" y="155"/>
                  </a:lnTo>
                  <a:lnTo>
                    <a:pt x="486" y="159"/>
                  </a:lnTo>
                  <a:lnTo>
                    <a:pt x="489" y="160"/>
                  </a:lnTo>
                  <a:lnTo>
                    <a:pt x="492" y="162"/>
                  </a:lnTo>
                  <a:lnTo>
                    <a:pt x="498" y="164"/>
                  </a:lnTo>
                  <a:lnTo>
                    <a:pt x="505" y="166"/>
                  </a:lnTo>
                  <a:lnTo>
                    <a:pt x="511" y="168"/>
                  </a:lnTo>
                  <a:lnTo>
                    <a:pt x="518" y="169"/>
                  </a:lnTo>
                  <a:lnTo>
                    <a:pt x="524" y="169"/>
                  </a:lnTo>
                  <a:lnTo>
                    <a:pt x="529" y="169"/>
                  </a:lnTo>
                  <a:lnTo>
                    <a:pt x="533" y="168"/>
                  </a:lnTo>
                  <a:lnTo>
                    <a:pt x="537" y="167"/>
                  </a:lnTo>
                  <a:lnTo>
                    <a:pt x="540" y="166"/>
                  </a:lnTo>
                  <a:lnTo>
                    <a:pt x="543" y="164"/>
                  </a:lnTo>
                  <a:lnTo>
                    <a:pt x="545" y="162"/>
                  </a:lnTo>
                  <a:lnTo>
                    <a:pt x="546" y="159"/>
                  </a:lnTo>
                  <a:lnTo>
                    <a:pt x="546" y="156"/>
                  </a:lnTo>
                  <a:lnTo>
                    <a:pt x="546" y="152"/>
                  </a:lnTo>
                  <a:lnTo>
                    <a:pt x="545" y="149"/>
                  </a:lnTo>
                  <a:lnTo>
                    <a:pt x="544" y="148"/>
                  </a:lnTo>
                  <a:lnTo>
                    <a:pt x="543" y="147"/>
                  </a:lnTo>
                  <a:lnTo>
                    <a:pt x="540" y="145"/>
                  </a:lnTo>
                  <a:lnTo>
                    <a:pt x="537" y="143"/>
                  </a:lnTo>
                  <a:lnTo>
                    <a:pt x="532" y="142"/>
                  </a:lnTo>
                  <a:lnTo>
                    <a:pt x="520" y="139"/>
                  </a:lnTo>
                  <a:lnTo>
                    <a:pt x="510" y="137"/>
                  </a:lnTo>
                  <a:lnTo>
                    <a:pt x="500" y="135"/>
                  </a:lnTo>
                  <a:lnTo>
                    <a:pt x="491" y="132"/>
                  </a:lnTo>
                  <a:lnTo>
                    <a:pt x="483" y="127"/>
                  </a:lnTo>
                  <a:lnTo>
                    <a:pt x="479" y="125"/>
                  </a:lnTo>
                  <a:lnTo>
                    <a:pt x="476" y="122"/>
                  </a:lnTo>
                  <a:lnTo>
                    <a:pt x="473" y="119"/>
                  </a:lnTo>
                  <a:lnTo>
                    <a:pt x="470" y="115"/>
                  </a:lnTo>
                  <a:lnTo>
                    <a:pt x="468" y="111"/>
                  </a:lnTo>
                  <a:lnTo>
                    <a:pt x="467" y="106"/>
                  </a:lnTo>
                  <a:lnTo>
                    <a:pt x="466" y="101"/>
                  </a:lnTo>
                  <a:lnTo>
                    <a:pt x="465" y="95"/>
                  </a:lnTo>
                  <a:lnTo>
                    <a:pt x="466" y="90"/>
                  </a:lnTo>
                  <a:lnTo>
                    <a:pt x="466" y="85"/>
                  </a:lnTo>
                  <a:lnTo>
                    <a:pt x="468" y="81"/>
                  </a:lnTo>
                  <a:lnTo>
                    <a:pt x="469" y="76"/>
                  </a:lnTo>
                  <a:lnTo>
                    <a:pt x="472" y="72"/>
                  </a:lnTo>
                  <a:lnTo>
                    <a:pt x="474" y="69"/>
                  </a:lnTo>
                  <a:lnTo>
                    <a:pt x="477" y="66"/>
                  </a:lnTo>
                  <a:lnTo>
                    <a:pt x="481" y="63"/>
                  </a:lnTo>
                  <a:lnTo>
                    <a:pt x="485" y="60"/>
                  </a:lnTo>
                  <a:lnTo>
                    <a:pt x="489" y="58"/>
                  </a:lnTo>
                  <a:lnTo>
                    <a:pt x="493" y="56"/>
                  </a:lnTo>
                  <a:lnTo>
                    <a:pt x="498" y="54"/>
                  </a:lnTo>
                  <a:lnTo>
                    <a:pt x="503" y="53"/>
                  </a:lnTo>
                  <a:lnTo>
                    <a:pt x="508" y="52"/>
                  </a:lnTo>
                  <a:lnTo>
                    <a:pt x="514" y="51"/>
                  </a:lnTo>
                  <a:lnTo>
                    <a:pt x="519" y="51"/>
                  </a:lnTo>
                  <a:lnTo>
                    <a:pt x="530" y="51"/>
                  </a:lnTo>
                  <a:lnTo>
                    <a:pt x="539" y="52"/>
                  </a:lnTo>
                  <a:lnTo>
                    <a:pt x="547" y="54"/>
                  </a:lnTo>
                  <a:lnTo>
                    <a:pt x="555" y="56"/>
                  </a:lnTo>
                  <a:lnTo>
                    <a:pt x="562" y="59"/>
                  </a:lnTo>
                  <a:lnTo>
                    <a:pt x="569" y="62"/>
                  </a:lnTo>
                  <a:lnTo>
                    <a:pt x="575" y="66"/>
                  </a:lnTo>
                  <a:lnTo>
                    <a:pt x="581" y="71"/>
                  </a:lnTo>
                  <a:lnTo>
                    <a:pt x="564" y="94"/>
                  </a:lnTo>
                  <a:lnTo>
                    <a:pt x="559" y="91"/>
                  </a:lnTo>
                  <a:lnTo>
                    <a:pt x="554" y="88"/>
                  </a:lnTo>
                  <a:lnTo>
                    <a:pt x="548" y="85"/>
                  </a:lnTo>
                  <a:lnTo>
                    <a:pt x="543" y="83"/>
                  </a:lnTo>
                  <a:lnTo>
                    <a:pt x="533" y="80"/>
                  </a:lnTo>
                  <a:lnTo>
                    <a:pt x="528" y="79"/>
                  </a:lnTo>
                  <a:lnTo>
                    <a:pt x="523" y="79"/>
                  </a:lnTo>
                  <a:lnTo>
                    <a:pt x="519" y="79"/>
                  </a:lnTo>
                  <a:lnTo>
                    <a:pt x="515" y="80"/>
                  </a:lnTo>
                  <a:lnTo>
                    <a:pt x="512" y="81"/>
                  </a:lnTo>
                  <a:lnTo>
                    <a:pt x="509" y="82"/>
                  </a:lnTo>
                  <a:lnTo>
                    <a:pt x="507" y="84"/>
                  </a:lnTo>
                  <a:lnTo>
                    <a:pt x="506" y="86"/>
                  </a:lnTo>
                  <a:lnTo>
                    <a:pt x="505" y="89"/>
                  </a:lnTo>
                  <a:lnTo>
                    <a:pt x="504" y="91"/>
                  </a:lnTo>
                  <a:lnTo>
                    <a:pt x="505" y="94"/>
                  </a:lnTo>
                  <a:lnTo>
                    <a:pt x="506" y="97"/>
                  </a:lnTo>
                  <a:lnTo>
                    <a:pt x="508" y="99"/>
                  </a:lnTo>
                  <a:lnTo>
                    <a:pt x="510" y="101"/>
                  </a:lnTo>
                  <a:lnTo>
                    <a:pt x="514" y="102"/>
                  </a:lnTo>
                  <a:lnTo>
                    <a:pt x="518" y="104"/>
                  </a:lnTo>
                  <a:lnTo>
                    <a:pt x="529" y="106"/>
                  </a:lnTo>
                  <a:lnTo>
                    <a:pt x="539" y="108"/>
                  </a:lnTo>
                  <a:lnTo>
                    <a:pt x="550" y="111"/>
                  </a:lnTo>
                  <a:lnTo>
                    <a:pt x="554" y="112"/>
                  </a:lnTo>
                  <a:lnTo>
                    <a:pt x="559" y="114"/>
                  </a:lnTo>
                  <a:lnTo>
                    <a:pt x="564" y="115"/>
                  </a:lnTo>
                  <a:lnTo>
                    <a:pt x="568" y="118"/>
                  </a:lnTo>
                  <a:lnTo>
                    <a:pt x="572" y="120"/>
                  </a:lnTo>
                  <a:lnTo>
                    <a:pt x="575" y="123"/>
                  </a:lnTo>
                  <a:lnTo>
                    <a:pt x="578" y="126"/>
                  </a:lnTo>
                  <a:lnTo>
                    <a:pt x="581" y="130"/>
                  </a:lnTo>
                  <a:lnTo>
                    <a:pt x="583" y="134"/>
                  </a:lnTo>
                  <a:lnTo>
                    <a:pt x="584" y="138"/>
                  </a:lnTo>
                  <a:lnTo>
                    <a:pt x="585" y="143"/>
                  </a:lnTo>
                  <a:lnTo>
                    <a:pt x="586" y="149"/>
                  </a:lnTo>
                  <a:lnTo>
                    <a:pt x="585" y="155"/>
                  </a:lnTo>
                  <a:lnTo>
                    <a:pt x="584" y="161"/>
                  </a:lnTo>
                  <a:lnTo>
                    <a:pt x="583" y="166"/>
                  </a:lnTo>
                  <a:lnTo>
                    <a:pt x="581" y="171"/>
                  </a:lnTo>
                  <a:lnTo>
                    <a:pt x="578" y="175"/>
                  </a:lnTo>
                  <a:lnTo>
                    <a:pt x="576" y="177"/>
                  </a:lnTo>
                  <a:lnTo>
                    <a:pt x="575" y="179"/>
                  </a:lnTo>
                  <a:lnTo>
                    <a:pt x="571" y="182"/>
                  </a:lnTo>
                  <a:lnTo>
                    <a:pt x="567" y="185"/>
                  </a:lnTo>
                  <a:lnTo>
                    <a:pt x="563" y="188"/>
                  </a:lnTo>
                  <a:lnTo>
                    <a:pt x="558" y="190"/>
                  </a:lnTo>
                  <a:lnTo>
                    <a:pt x="553" y="192"/>
                  </a:lnTo>
                  <a:lnTo>
                    <a:pt x="547" y="194"/>
                  </a:lnTo>
                  <a:lnTo>
                    <a:pt x="542" y="195"/>
                  </a:lnTo>
                  <a:lnTo>
                    <a:pt x="536" y="195"/>
                  </a:lnTo>
                  <a:lnTo>
                    <a:pt x="530" y="196"/>
                  </a:lnTo>
                  <a:lnTo>
                    <a:pt x="524" y="196"/>
                  </a:lnTo>
                  <a:lnTo>
                    <a:pt x="513" y="196"/>
                  </a:lnTo>
                  <a:lnTo>
                    <a:pt x="503" y="194"/>
                  </a:lnTo>
                  <a:lnTo>
                    <a:pt x="494" y="193"/>
                  </a:lnTo>
                  <a:lnTo>
                    <a:pt x="485" y="190"/>
                  </a:lnTo>
                  <a:lnTo>
                    <a:pt x="478" y="187"/>
                  </a:lnTo>
                  <a:lnTo>
                    <a:pt x="471" y="183"/>
                  </a:lnTo>
                  <a:lnTo>
                    <a:pt x="465" y="179"/>
                  </a:lnTo>
                  <a:lnTo>
                    <a:pt x="459" y="175"/>
                  </a:lnTo>
                  <a:close/>
                  <a:moveTo>
                    <a:pt x="674" y="2"/>
                  </a:moveTo>
                  <a:lnTo>
                    <a:pt x="709" y="2"/>
                  </a:lnTo>
                  <a:lnTo>
                    <a:pt x="709" y="40"/>
                  </a:lnTo>
                  <a:lnTo>
                    <a:pt x="674" y="40"/>
                  </a:lnTo>
                  <a:lnTo>
                    <a:pt x="674" y="2"/>
                  </a:lnTo>
                  <a:close/>
                  <a:moveTo>
                    <a:pt x="683" y="152"/>
                  </a:moveTo>
                  <a:lnTo>
                    <a:pt x="683" y="126"/>
                  </a:lnTo>
                  <a:lnTo>
                    <a:pt x="672" y="127"/>
                  </a:lnTo>
                  <a:lnTo>
                    <a:pt x="662" y="129"/>
                  </a:lnTo>
                  <a:lnTo>
                    <a:pt x="654" y="132"/>
                  </a:lnTo>
                  <a:lnTo>
                    <a:pt x="647" y="135"/>
                  </a:lnTo>
                  <a:lnTo>
                    <a:pt x="642" y="138"/>
                  </a:lnTo>
                  <a:lnTo>
                    <a:pt x="639" y="142"/>
                  </a:lnTo>
                  <a:lnTo>
                    <a:pt x="637" y="144"/>
                  </a:lnTo>
                  <a:lnTo>
                    <a:pt x="637" y="146"/>
                  </a:lnTo>
                  <a:lnTo>
                    <a:pt x="636" y="150"/>
                  </a:lnTo>
                  <a:lnTo>
                    <a:pt x="636" y="153"/>
                  </a:lnTo>
                  <a:lnTo>
                    <a:pt x="637" y="156"/>
                  </a:lnTo>
                  <a:lnTo>
                    <a:pt x="638" y="158"/>
                  </a:lnTo>
                  <a:lnTo>
                    <a:pt x="640" y="160"/>
                  </a:lnTo>
                  <a:lnTo>
                    <a:pt x="642" y="162"/>
                  </a:lnTo>
                  <a:lnTo>
                    <a:pt x="645" y="163"/>
                  </a:lnTo>
                  <a:lnTo>
                    <a:pt x="651" y="164"/>
                  </a:lnTo>
                  <a:lnTo>
                    <a:pt x="657" y="163"/>
                  </a:lnTo>
                  <a:lnTo>
                    <a:pt x="662" y="163"/>
                  </a:lnTo>
                  <a:lnTo>
                    <a:pt x="666" y="162"/>
                  </a:lnTo>
                  <a:lnTo>
                    <a:pt x="670" y="160"/>
                  </a:lnTo>
                  <a:lnTo>
                    <a:pt x="674" y="159"/>
                  </a:lnTo>
                  <a:lnTo>
                    <a:pt x="677" y="157"/>
                  </a:lnTo>
                  <a:lnTo>
                    <a:pt x="680" y="154"/>
                  </a:lnTo>
                  <a:lnTo>
                    <a:pt x="683" y="152"/>
                  </a:lnTo>
                  <a:close/>
                  <a:moveTo>
                    <a:pt x="595" y="158"/>
                  </a:moveTo>
                  <a:lnTo>
                    <a:pt x="595" y="152"/>
                  </a:lnTo>
                  <a:lnTo>
                    <a:pt x="596" y="146"/>
                  </a:lnTo>
                  <a:lnTo>
                    <a:pt x="598" y="141"/>
                  </a:lnTo>
                  <a:lnTo>
                    <a:pt x="600" y="136"/>
                  </a:lnTo>
                  <a:lnTo>
                    <a:pt x="603" y="132"/>
                  </a:lnTo>
                  <a:lnTo>
                    <a:pt x="607" y="127"/>
                  </a:lnTo>
                  <a:lnTo>
                    <a:pt x="611" y="124"/>
                  </a:lnTo>
                  <a:lnTo>
                    <a:pt x="616" y="120"/>
                  </a:lnTo>
                  <a:lnTo>
                    <a:pt x="622" y="117"/>
                  </a:lnTo>
                  <a:lnTo>
                    <a:pt x="628" y="114"/>
                  </a:lnTo>
                  <a:lnTo>
                    <a:pt x="636" y="111"/>
                  </a:lnTo>
                  <a:lnTo>
                    <a:pt x="644" y="109"/>
                  </a:lnTo>
                  <a:lnTo>
                    <a:pt x="652" y="107"/>
                  </a:lnTo>
                  <a:lnTo>
                    <a:pt x="662" y="105"/>
                  </a:lnTo>
                  <a:lnTo>
                    <a:pt x="683" y="103"/>
                  </a:lnTo>
                  <a:lnTo>
                    <a:pt x="683" y="99"/>
                  </a:lnTo>
                  <a:lnTo>
                    <a:pt x="683" y="96"/>
                  </a:lnTo>
                  <a:lnTo>
                    <a:pt x="682" y="92"/>
                  </a:lnTo>
                  <a:lnTo>
                    <a:pt x="681" y="90"/>
                  </a:lnTo>
                  <a:lnTo>
                    <a:pt x="679" y="87"/>
                  </a:lnTo>
                  <a:lnTo>
                    <a:pt x="676" y="85"/>
                  </a:lnTo>
                  <a:lnTo>
                    <a:pt x="673" y="84"/>
                  </a:lnTo>
                  <a:lnTo>
                    <a:pt x="669" y="83"/>
                  </a:lnTo>
                  <a:lnTo>
                    <a:pt x="664" y="83"/>
                  </a:lnTo>
                  <a:lnTo>
                    <a:pt x="658" y="83"/>
                  </a:lnTo>
                  <a:lnTo>
                    <a:pt x="652" y="84"/>
                  </a:lnTo>
                  <a:lnTo>
                    <a:pt x="646" y="85"/>
                  </a:lnTo>
                  <a:lnTo>
                    <a:pt x="640" y="87"/>
                  </a:lnTo>
                  <a:lnTo>
                    <a:pt x="634" y="90"/>
                  </a:lnTo>
                  <a:lnTo>
                    <a:pt x="629" y="93"/>
                  </a:lnTo>
                  <a:lnTo>
                    <a:pt x="624" y="96"/>
                  </a:lnTo>
                  <a:lnTo>
                    <a:pt x="619" y="100"/>
                  </a:lnTo>
                  <a:lnTo>
                    <a:pt x="601" y="76"/>
                  </a:lnTo>
                  <a:lnTo>
                    <a:pt x="606" y="71"/>
                  </a:lnTo>
                  <a:lnTo>
                    <a:pt x="613" y="67"/>
                  </a:lnTo>
                  <a:lnTo>
                    <a:pt x="620" y="62"/>
                  </a:lnTo>
                  <a:lnTo>
                    <a:pt x="628" y="59"/>
                  </a:lnTo>
                  <a:lnTo>
                    <a:pt x="637" y="55"/>
                  </a:lnTo>
                  <a:lnTo>
                    <a:pt x="647" y="53"/>
                  </a:lnTo>
                  <a:lnTo>
                    <a:pt x="652" y="52"/>
                  </a:lnTo>
                  <a:lnTo>
                    <a:pt x="658" y="51"/>
                  </a:lnTo>
                  <a:lnTo>
                    <a:pt x="670" y="51"/>
                  </a:lnTo>
                  <a:lnTo>
                    <a:pt x="677" y="51"/>
                  </a:lnTo>
                  <a:lnTo>
                    <a:pt x="684" y="52"/>
                  </a:lnTo>
                  <a:lnTo>
                    <a:pt x="690" y="53"/>
                  </a:lnTo>
                  <a:lnTo>
                    <a:pt x="695" y="54"/>
                  </a:lnTo>
                  <a:lnTo>
                    <a:pt x="700" y="56"/>
                  </a:lnTo>
                  <a:lnTo>
                    <a:pt x="704" y="59"/>
                  </a:lnTo>
                  <a:lnTo>
                    <a:pt x="708" y="62"/>
                  </a:lnTo>
                  <a:lnTo>
                    <a:pt x="712" y="65"/>
                  </a:lnTo>
                  <a:lnTo>
                    <a:pt x="715" y="68"/>
                  </a:lnTo>
                  <a:lnTo>
                    <a:pt x="717" y="73"/>
                  </a:lnTo>
                  <a:lnTo>
                    <a:pt x="720" y="77"/>
                  </a:lnTo>
                  <a:lnTo>
                    <a:pt x="721" y="82"/>
                  </a:lnTo>
                  <a:lnTo>
                    <a:pt x="723" y="87"/>
                  </a:lnTo>
                  <a:lnTo>
                    <a:pt x="724" y="93"/>
                  </a:lnTo>
                  <a:lnTo>
                    <a:pt x="724" y="99"/>
                  </a:lnTo>
                  <a:lnTo>
                    <a:pt x="724" y="106"/>
                  </a:lnTo>
                  <a:lnTo>
                    <a:pt x="724" y="159"/>
                  </a:lnTo>
                  <a:lnTo>
                    <a:pt x="725" y="171"/>
                  </a:lnTo>
                  <a:lnTo>
                    <a:pt x="725" y="175"/>
                  </a:lnTo>
                  <a:lnTo>
                    <a:pt x="725" y="180"/>
                  </a:lnTo>
                  <a:lnTo>
                    <a:pt x="726" y="187"/>
                  </a:lnTo>
                  <a:lnTo>
                    <a:pt x="728" y="193"/>
                  </a:lnTo>
                  <a:lnTo>
                    <a:pt x="686" y="193"/>
                  </a:lnTo>
                  <a:lnTo>
                    <a:pt x="685" y="189"/>
                  </a:lnTo>
                  <a:lnTo>
                    <a:pt x="684" y="184"/>
                  </a:lnTo>
                  <a:lnTo>
                    <a:pt x="684" y="179"/>
                  </a:lnTo>
                  <a:lnTo>
                    <a:pt x="683" y="173"/>
                  </a:lnTo>
                  <a:lnTo>
                    <a:pt x="678" y="178"/>
                  </a:lnTo>
                  <a:lnTo>
                    <a:pt x="673" y="182"/>
                  </a:lnTo>
                  <a:lnTo>
                    <a:pt x="670" y="184"/>
                  </a:lnTo>
                  <a:lnTo>
                    <a:pt x="668" y="186"/>
                  </a:lnTo>
                  <a:lnTo>
                    <a:pt x="662" y="189"/>
                  </a:lnTo>
                  <a:lnTo>
                    <a:pt x="656" y="192"/>
                  </a:lnTo>
                  <a:lnTo>
                    <a:pt x="649" y="194"/>
                  </a:lnTo>
                  <a:lnTo>
                    <a:pt x="642" y="195"/>
                  </a:lnTo>
                  <a:lnTo>
                    <a:pt x="635" y="195"/>
                  </a:lnTo>
                  <a:lnTo>
                    <a:pt x="627" y="195"/>
                  </a:lnTo>
                  <a:lnTo>
                    <a:pt x="623" y="194"/>
                  </a:lnTo>
                  <a:lnTo>
                    <a:pt x="619" y="193"/>
                  </a:lnTo>
                  <a:lnTo>
                    <a:pt x="616" y="191"/>
                  </a:lnTo>
                  <a:lnTo>
                    <a:pt x="613" y="190"/>
                  </a:lnTo>
                  <a:lnTo>
                    <a:pt x="607" y="185"/>
                  </a:lnTo>
                  <a:lnTo>
                    <a:pt x="604" y="183"/>
                  </a:lnTo>
                  <a:lnTo>
                    <a:pt x="602" y="180"/>
                  </a:lnTo>
                  <a:lnTo>
                    <a:pt x="600" y="177"/>
                  </a:lnTo>
                  <a:lnTo>
                    <a:pt x="598" y="174"/>
                  </a:lnTo>
                  <a:lnTo>
                    <a:pt x="597" y="170"/>
                  </a:lnTo>
                  <a:lnTo>
                    <a:pt x="596" y="166"/>
                  </a:lnTo>
                  <a:lnTo>
                    <a:pt x="595" y="162"/>
                  </a:lnTo>
                  <a:lnTo>
                    <a:pt x="595" y="158"/>
                  </a:lnTo>
                  <a:close/>
                  <a:moveTo>
                    <a:pt x="618" y="2"/>
                  </a:moveTo>
                  <a:lnTo>
                    <a:pt x="654" y="2"/>
                  </a:lnTo>
                  <a:lnTo>
                    <a:pt x="654" y="40"/>
                  </a:lnTo>
                  <a:lnTo>
                    <a:pt x="618" y="40"/>
                  </a:lnTo>
                  <a:lnTo>
                    <a:pt x="618" y="2"/>
                  </a:lnTo>
                  <a:close/>
                  <a:moveTo>
                    <a:pt x="814" y="194"/>
                  </a:moveTo>
                  <a:lnTo>
                    <a:pt x="814" y="0"/>
                  </a:lnTo>
                  <a:lnTo>
                    <a:pt x="942" y="0"/>
                  </a:lnTo>
                  <a:lnTo>
                    <a:pt x="942" y="36"/>
                  </a:lnTo>
                  <a:lnTo>
                    <a:pt x="857" y="36"/>
                  </a:lnTo>
                  <a:lnTo>
                    <a:pt x="857" y="83"/>
                  </a:lnTo>
                  <a:lnTo>
                    <a:pt x="917" y="83"/>
                  </a:lnTo>
                  <a:lnTo>
                    <a:pt x="917" y="117"/>
                  </a:lnTo>
                  <a:lnTo>
                    <a:pt x="857" y="117"/>
                  </a:lnTo>
                  <a:lnTo>
                    <a:pt x="857" y="194"/>
                  </a:lnTo>
                  <a:lnTo>
                    <a:pt x="814" y="194"/>
                  </a:lnTo>
                  <a:close/>
                  <a:moveTo>
                    <a:pt x="954" y="35"/>
                  </a:moveTo>
                  <a:lnTo>
                    <a:pt x="954" y="1"/>
                  </a:lnTo>
                  <a:lnTo>
                    <a:pt x="997" y="1"/>
                  </a:lnTo>
                  <a:lnTo>
                    <a:pt x="997" y="35"/>
                  </a:lnTo>
                  <a:lnTo>
                    <a:pt x="954" y="35"/>
                  </a:lnTo>
                  <a:close/>
                  <a:moveTo>
                    <a:pt x="955" y="194"/>
                  </a:moveTo>
                  <a:lnTo>
                    <a:pt x="955" y="54"/>
                  </a:lnTo>
                  <a:lnTo>
                    <a:pt x="997" y="54"/>
                  </a:lnTo>
                  <a:lnTo>
                    <a:pt x="997" y="194"/>
                  </a:lnTo>
                  <a:lnTo>
                    <a:pt x="955" y="194"/>
                  </a:lnTo>
                  <a:close/>
                  <a:moveTo>
                    <a:pt x="1062" y="177"/>
                  </a:moveTo>
                  <a:lnTo>
                    <a:pt x="1062" y="194"/>
                  </a:lnTo>
                  <a:lnTo>
                    <a:pt x="1020" y="194"/>
                  </a:lnTo>
                  <a:lnTo>
                    <a:pt x="1020" y="0"/>
                  </a:lnTo>
                  <a:lnTo>
                    <a:pt x="1062" y="0"/>
                  </a:lnTo>
                  <a:lnTo>
                    <a:pt x="1062" y="76"/>
                  </a:lnTo>
                  <a:lnTo>
                    <a:pt x="1065" y="71"/>
                  </a:lnTo>
                  <a:lnTo>
                    <a:pt x="1070" y="66"/>
                  </a:lnTo>
                  <a:lnTo>
                    <a:pt x="1074" y="62"/>
                  </a:lnTo>
                  <a:lnTo>
                    <a:pt x="1079" y="59"/>
                  </a:lnTo>
                  <a:lnTo>
                    <a:pt x="1082" y="57"/>
                  </a:lnTo>
                  <a:lnTo>
                    <a:pt x="1085" y="56"/>
                  </a:lnTo>
                  <a:lnTo>
                    <a:pt x="1091" y="53"/>
                  </a:lnTo>
                  <a:lnTo>
                    <a:pt x="1097" y="52"/>
                  </a:lnTo>
                  <a:lnTo>
                    <a:pt x="1105" y="51"/>
                  </a:lnTo>
                  <a:lnTo>
                    <a:pt x="1111" y="52"/>
                  </a:lnTo>
                  <a:lnTo>
                    <a:pt x="1116" y="52"/>
                  </a:lnTo>
                  <a:lnTo>
                    <a:pt x="1122" y="54"/>
                  </a:lnTo>
                  <a:lnTo>
                    <a:pt x="1127" y="56"/>
                  </a:lnTo>
                  <a:lnTo>
                    <a:pt x="1131" y="58"/>
                  </a:lnTo>
                  <a:lnTo>
                    <a:pt x="1136" y="62"/>
                  </a:lnTo>
                  <a:lnTo>
                    <a:pt x="1140" y="65"/>
                  </a:lnTo>
                  <a:lnTo>
                    <a:pt x="1144" y="70"/>
                  </a:lnTo>
                  <a:lnTo>
                    <a:pt x="1147" y="74"/>
                  </a:lnTo>
                  <a:lnTo>
                    <a:pt x="1150" y="80"/>
                  </a:lnTo>
                  <a:lnTo>
                    <a:pt x="1152" y="86"/>
                  </a:lnTo>
                  <a:lnTo>
                    <a:pt x="1155" y="92"/>
                  </a:lnTo>
                  <a:lnTo>
                    <a:pt x="1156" y="99"/>
                  </a:lnTo>
                  <a:lnTo>
                    <a:pt x="1158" y="107"/>
                  </a:lnTo>
                  <a:lnTo>
                    <a:pt x="1158" y="115"/>
                  </a:lnTo>
                  <a:lnTo>
                    <a:pt x="1159" y="124"/>
                  </a:lnTo>
                  <a:lnTo>
                    <a:pt x="1158" y="133"/>
                  </a:lnTo>
                  <a:lnTo>
                    <a:pt x="1158" y="141"/>
                  </a:lnTo>
                  <a:lnTo>
                    <a:pt x="1156" y="148"/>
                  </a:lnTo>
                  <a:lnTo>
                    <a:pt x="1155" y="155"/>
                  </a:lnTo>
                  <a:lnTo>
                    <a:pt x="1154" y="159"/>
                  </a:lnTo>
                  <a:lnTo>
                    <a:pt x="1152" y="162"/>
                  </a:lnTo>
                  <a:lnTo>
                    <a:pt x="1150" y="168"/>
                  </a:lnTo>
                  <a:lnTo>
                    <a:pt x="1147" y="173"/>
                  </a:lnTo>
                  <a:lnTo>
                    <a:pt x="1143" y="178"/>
                  </a:lnTo>
                  <a:lnTo>
                    <a:pt x="1140" y="182"/>
                  </a:lnTo>
                  <a:lnTo>
                    <a:pt x="1136" y="186"/>
                  </a:lnTo>
                  <a:lnTo>
                    <a:pt x="1131" y="189"/>
                  </a:lnTo>
                  <a:lnTo>
                    <a:pt x="1126" y="191"/>
                  </a:lnTo>
                  <a:lnTo>
                    <a:pt x="1121" y="193"/>
                  </a:lnTo>
                  <a:lnTo>
                    <a:pt x="1116" y="195"/>
                  </a:lnTo>
                  <a:lnTo>
                    <a:pt x="1110" y="196"/>
                  </a:lnTo>
                  <a:lnTo>
                    <a:pt x="1104" y="196"/>
                  </a:lnTo>
                  <a:lnTo>
                    <a:pt x="1098" y="196"/>
                  </a:lnTo>
                  <a:lnTo>
                    <a:pt x="1091" y="195"/>
                  </a:lnTo>
                  <a:lnTo>
                    <a:pt x="1085" y="193"/>
                  </a:lnTo>
                  <a:lnTo>
                    <a:pt x="1080" y="191"/>
                  </a:lnTo>
                  <a:lnTo>
                    <a:pt x="1075" y="188"/>
                  </a:lnTo>
                  <a:lnTo>
                    <a:pt x="1070" y="185"/>
                  </a:lnTo>
                  <a:lnTo>
                    <a:pt x="1066" y="182"/>
                  </a:lnTo>
                  <a:lnTo>
                    <a:pt x="1062" y="177"/>
                  </a:lnTo>
                  <a:close/>
                  <a:moveTo>
                    <a:pt x="1116" y="124"/>
                  </a:moveTo>
                  <a:lnTo>
                    <a:pt x="1116" y="116"/>
                  </a:lnTo>
                  <a:lnTo>
                    <a:pt x="1115" y="108"/>
                  </a:lnTo>
                  <a:lnTo>
                    <a:pt x="1113" y="102"/>
                  </a:lnTo>
                  <a:lnTo>
                    <a:pt x="1110" y="96"/>
                  </a:lnTo>
                  <a:lnTo>
                    <a:pt x="1108" y="94"/>
                  </a:lnTo>
                  <a:lnTo>
                    <a:pt x="1106" y="92"/>
                  </a:lnTo>
                  <a:lnTo>
                    <a:pt x="1102" y="89"/>
                  </a:lnTo>
                  <a:lnTo>
                    <a:pt x="1096" y="87"/>
                  </a:lnTo>
                  <a:lnTo>
                    <a:pt x="1089" y="86"/>
                  </a:lnTo>
                  <a:lnTo>
                    <a:pt x="1085" y="86"/>
                  </a:lnTo>
                  <a:lnTo>
                    <a:pt x="1082" y="87"/>
                  </a:lnTo>
                  <a:lnTo>
                    <a:pt x="1078" y="89"/>
                  </a:lnTo>
                  <a:lnTo>
                    <a:pt x="1074" y="90"/>
                  </a:lnTo>
                  <a:lnTo>
                    <a:pt x="1068" y="95"/>
                  </a:lnTo>
                  <a:lnTo>
                    <a:pt x="1062" y="100"/>
                  </a:lnTo>
                  <a:lnTo>
                    <a:pt x="1062" y="151"/>
                  </a:lnTo>
                  <a:lnTo>
                    <a:pt x="1069" y="157"/>
                  </a:lnTo>
                  <a:lnTo>
                    <a:pt x="1072" y="159"/>
                  </a:lnTo>
                  <a:lnTo>
                    <a:pt x="1075" y="161"/>
                  </a:lnTo>
                  <a:lnTo>
                    <a:pt x="1082" y="163"/>
                  </a:lnTo>
                  <a:lnTo>
                    <a:pt x="1090" y="164"/>
                  </a:lnTo>
                  <a:lnTo>
                    <a:pt x="1096" y="164"/>
                  </a:lnTo>
                  <a:lnTo>
                    <a:pt x="1099" y="163"/>
                  </a:lnTo>
                  <a:lnTo>
                    <a:pt x="1101" y="162"/>
                  </a:lnTo>
                  <a:lnTo>
                    <a:pt x="1106" y="158"/>
                  </a:lnTo>
                  <a:lnTo>
                    <a:pt x="1108" y="156"/>
                  </a:lnTo>
                  <a:lnTo>
                    <a:pt x="1110" y="154"/>
                  </a:lnTo>
                  <a:lnTo>
                    <a:pt x="1113" y="148"/>
                  </a:lnTo>
                  <a:lnTo>
                    <a:pt x="1115" y="141"/>
                  </a:lnTo>
                  <a:lnTo>
                    <a:pt x="1116" y="133"/>
                  </a:lnTo>
                  <a:lnTo>
                    <a:pt x="1116" y="124"/>
                  </a:lnTo>
                  <a:close/>
                  <a:moveTo>
                    <a:pt x="1175" y="194"/>
                  </a:moveTo>
                  <a:lnTo>
                    <a:pt x="1175" y="54"/>
                  </a:lnTo>
                  <a:lnTo>
                    <a:pt x="1217" y="54"/>
                  </a:lnTo>
                  <a:lnTo>
                    <a:pt x="1217" y="78"/>
                  </a:lnTo>
                  <a:lnTo>
                    <a:pt x="1220" y="73"/>
                  </a:lnTo>
                  <a:lnTo>
                    <a:pt x="1224" y="68"/>
                  </a:lnTo>
                  <a:lnTo>
                    <a:pt x="1229" y="64"/>
                  </a:lnTo>
                  <a:lnTo>
                    <a:pt x="1234" y="60"/>
                  </a:lnTo>
                  <a:lnTo>
                    <a:pt x="1240" y="56"/>
                  </a:lnTo>
                  <a:lnTo>
                    <a:pt x="1247" y="54"/>
                  </a:lnTo>
                  <a:lnTo>
                    <a:pt x="1251" y="53"/>
                  </a:lnTo>
                  <a:lnTo>
                    <a:pt x="1255" y="52"/>
                  </a:lnTo>
                  <a:lnTo>
                    <a:pt x="1265" y="51"/>
                  </a:lnTo>
                  <a:lnTo>
                    <a:pt x="1265" y="89"/>
                  </a:lnTo>
                  <a:lnTo>
                    <a:pt x="1254" y="88"/>
                  </a:lnTo>
                  <a:lnTo>
                    <a:pt x="1248" y="88"/>
                  </a:lnTo>
                  <a:lnTo>
                    <a:pt x="1243" y="90"/>
                  </a:lnTo>
                  <a:lnTo>
                    <a:pt x="1237" y="91"/>
                  </a:lnTo>
                  <a:lnTo>
                    <a:pt x="1233" y="94"/>
                  </a:lnTo>
                  <a:lnTo>
                    <a:pt x="1228" y="97"/>
                  </a:lnTo>
                  <a:lnTo>
                    <a:pt x="1224" y="100"/>
                  </a:lnTo>
                  <a:lnTo>
                    <a:pt x="1220" y="103"/>
                  </a:lnTo>
                  <a:lnTo>
                    <a:pt x="1217" y="107"/>
                  </a:lnTo>
                  <a:lnTo>
                    <a:pt x="1217" y="194"/>
                  </a:lnTo>
                  <a:lnTo>
                    <a:pt x="1175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13"/>
            <p:cNvSpPr>
              <a:spLocks noEditPoints="1"/>
            </p:cNvSpPr>
            <p:nvPr userDrawn="1"/>
          </p:nvSpPr>
          <p:spPr bwMode="auto">
            <a:xfrm>
              <a:off x="755650" y="2415381"/>
              <a:ext cx="3287713" cy="312738"/>
            </a:xfrm>
            <a:custGeom>
              <a:avLst/>
              <a:gdLst>
                <a:gd name="T0" fmla="*/ 2016 w 2071"/>
                <a:gd name="T1" fmla="*/ 5 h 197"/>
                <a:gd name="T2" fmla="*/ 2041 w 2071"/>
                <a:gd name="T3" fmla="*/ 38 h 197"/>
                <a:gd name="T4" fmla="*/ 157 w 2071"/>
                <a:gd name="T5" fmla="*/ 194 h 197"/>
                <a:gd name="T6" fmla="*/ 282 w 2071"/>
                <a:gd name="T7" fmla="*/ 130 h 197"/>
                <a:gd name="T8" fmla="*/ 281 w 2071"/>
                <a:gd name="T9" fmla="*/ 164 h 197"/>
                <a:gd name="T10" fmla="*/ 242 w 2071"/>
                <a:gd name="T11" fmla="*/ 118 h 197"/>
                <a:gd name="T12" fmla="*/ 278 w 2071"/>
                <a:gd name="T13" fmla="*/ 84 h 197"/>
                <a:gd name="T14" fmla="*/ 278 w 2071"/>
                <a:gd name="T15" fmla="*/ 52 h 197"/>
                <a:gd name="T16" fmla="*/ 344 w 2071"/>
                <a:gd name="T17" fmla="*/ 100 h 197"/>
                <a:gd name="T18" fmla="*/ 288 w 2071"/>
                <a:gd name="T19" fmla="*/ 187 h 197"/>
                <a:gd name="T20" fmla="*/ 216 w 2071"/>
                <a:gd name="T21" fmla="*/ 171 h 197"/>
                <a:gd name="T22" fmla="*/ 364 w 2071"/>
                <a:gd name="T23" fmla="*/ 194 h 197"/>
                <a:gd name="T24" fmla="*/ 545 w 2071"/>
                <a:gd name="T25" fmla="*/ 89 h 197"/>
                <a:gd name="T26" fmla="*/ 517 w 2071"/>
                <a:gd name="T27" fmla="*/ 68 h 197"/>
                <a:gd name="T28" fmla="*/ 610 w 2071"/>
                <a:gd name="T29" fmla="*/ 72 h 197"/>
                <a:gd name="T30" fmla="*/ 555 w 2071"/>
                <a:gd name="T31" fmla="*/ 166 h 197"/>
                <a:gd name="T32" fmla="*/ 597 w 2071"/>
                <a:gd name="T33" fmla="*/ 192 h 197"/>
                <a:gd name="T34" fmla="*/ 502 w 2071"/>
                <a:gd name="T35" fmla="*/ 165 h 197"/>
                <a:gd name="T36" fmla="*/ 755 w 2071"/>
                <a:gd name="T37" fmla="*/ 85 h 197"/>
                <a:gd name="T38" fmla="*/ 761 w 2071"/>
                <a:gd name="T39" fmla="*/ 196 h 197"/>
                <a:gd name="T40" fmla="*/ 849 w 2071"/>
                <a:gd name="T41" fmla="*/ 1 h 197"/>
                <a:gd name="T42" fmla="*/ 924 w 2071"/>
                <a:gd name="T43" fmla="*/ 59 h 197"/>
                <a:gd name="T44" fmla="*/ 892 w 2071"/>
                <a:gd name="T45" fmla="*/ 92 h 197"/>
                <a:gd name="T46" fmla="*/ 1040 w 2071"/>
                <a:gd name="T47" fmla="*/ 89 h 197"/>
                <a:gd name="T48" fmla="*/ 994 w 2071"/>
                <a:gd name="T49" fmla="*/ 111 h 197"/>
                <a:gd name="T50" fmla="*/ 1004 w 2071"/>
                <a:gd name="T51" fmla="*/ 54 h 197"/>
                <a:gd name="T52" fmla="*/ 1084 w 2071"/>
                <a:gd name="T53" fmla="*/ 108 h 197"/>
                <a:gd name="T54" fmla="*/ 1043 w 2071"/>
                <a:gd name="T55" fmla="*/ 165 h 197"/>
                <a:gd name="T56" fmla="*/ 1022 w 2071"/>
                <a:gd name="T57" fmla="*/ 197 h 197"/>
                <a:gd name="T58" fmla="*/ 951 w 2071"/>
                <a:gd name="T59" fmla="*/ 125 h 197"/>
                <a:gd name="T60" fmla="*/ 1265 w 2071"/>
                <a:gd name="T61" fmla="*/ 54 h 197"/>
                <a:gd name="T62" fmla="*/ 1334 w 2071"/>
                <a:gd name="T63" fmla="*/ 52 h 197"/>
                <a:gd name="T64" fmla="*/ 1375 w 2071"/>
                <a:gd name="T65" fmla="*/ 194 h 197"/>
                <a:gd name="T66" fmla="*/ 1290 w 2071"/>
                <a:gd name="T67" fmla="*/ 101 h 197"/>
                <a:gd name="T68" fmla="*/ 1211 w 2071"/>
                <a:gd name="T69" fmla="*/ 95 h 197"/>
                <a:gd name="T70" fmla="*/ 1448 w 2071"/>
                <a:gd name="T71" fmla="*/ 84 h 197"/>
                <a:gd name="T72" fmla="*/ 1431 w 2071"/>
                <a:gd name="T73" fmla="*/ 152 h 197"/>
                <a:gd name="T74" fmla="*/ 1480 w 2071"/>
                <a:gd name="T75" fmla="*/ 150 h 197"/>
                <a:gd name="T76" fmla="*/ 1417 w 2071"/>
                <a:gd name="T77" fmla="*/ 61 h 197"/>
                <a:gd name="T78" fmla="*/ 1513 w 2071"/>
                <a:gd name="T79" fmla="*/ 78 h 197"/>
                <a:gd name="T80" fmla="*/ 1498 w 2071"/>
                <a:gd name="T81" fmla="*/ 185 h 197"/>
                <a:gd name="T82" fmla="*/ 1402 w 2071"/>
                <a:gd name="T83" fmla="*/ 177 h 197"/>
                <a:gd name="T84" fmla="*/ 1587 w 2071"/>
                <a:gd name="T85" fmla="*/ 169 h 197"/>
                <a:gd name="T86" fmla="*/ 1612 w 2071"/>
                <a:gd name="T87" fmla="*/ 144 h 197"/>
                <a:gd name="T88" fmla="*/ 1542 w 2071"/>
                <a:gd name="T89" fmla="*/ 86 h 197"/>
                <a:gd name="T90" fmla="*/ 1614 w 2071"/>
                <a:gd name="T91" fmla="*/ 53 h 197"/>
                <a:gd name="T92" fmla="*/ 1591 w 2071"/>
                <a:gd name="T93" fmla="*/ 81 h 197"/>
                <a:gd name="T94" fmla="*/ 1630 w 2071"/>
                <a:gd name="T95" fmla="*/ 113 h 197"/>
                <a:gd name="T96" fmla="*/ 1653 w 2071"/>
                <a:gd name="T97" fmla="*/ 176 h 197"/>
                <a:gd name="T98" fmla="*/ 1561 w 2071"/>
                <a:gd name="T99" fmla="*/ 191 h 197"/>
                <a:gd name="T100" fmla="*/ 1732 w 2071"/>
                <a:gd name="T101" fmla="*/ 146 h 197"/>
                <a:gd name="T102" fmla="*/ 1730 w 2071"/>
                <a:gd name="T103" fmla="*/ 196 h 197"/>
                <a:gd name="T104" fmla="*/ 1926 w 2071"/>
                <a:gd name="T105" fmla="*/ 101 h 197"/>
                <a:gd name="T106" fmla="*/ 1876 w 2071"/>
                <a:gd name="T107" fmla="*/ 101 h 197"/>
                <a:gd name="T108" fmla="*/ 1897 w 2071"/>
                <a:gd name="T109" fmla="*/ 167 h 197"/>
                <a:gd name="T110" fmla="*/ 1831 w 2071"/>
                <a:gd name="T111" fmla="*/ 106 h 197"/>
                <a:gd name="T112" fmla="*/ 1907 w 2071"/>
                <a:gd name="T113" fmla="*/ 52 h 197"/>
                <a:gd name="T114" fmla="*/ 1972 w 2071"/>
                <a:gd name="T115" fmla="*/ 134 h 197"/>
                <a:gd name="T116" fmla="*/ 1901 w 2071"/>
                <a:gd name="T117" fmla="*/ 197 h 197"/>
                <a:gd name="T118" fmla="*/ 1829 w 2071"/>
                <a:gd name="T119" fmla="*/ 12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1" h="197">
                  <a:moveTo>
                    <a:pt x="1997" y="194"/>
                  </a:moveTo>
                  <a:lnTo>
                    <a:pt x="1997" y="85"/>
                  </a:lnTo>
                  <a:lnTo>
                    <a:pt x="1974" y="85"/>
                  </a:lnTo>
                  <a:lnTo>
                    <a:pt x="1974" y="55"/>
                  </a:lnTo>
                  <a:lnTo>
                    <a:pt x="1997" y="55"/>
                  </a:lnTo>
                  <a:lnTo>
                    <a:pt x="1997" y="45"/>
                  </a:lnTo>
                  <a:lnTo>
                    <a:pt x="1997" y="41"/>
                  </a:lnTo>
                  <a:lnTo>
                    <a:pt x="1998" y="36"/>
                  </a:lnTo>
                  <a:lnTo>
                    <a:pt x="1999" y="28"/>
                  </a:lnTo>
                  <a:lnTo>
                    <a:pt x="2000" y="24"/>
                  </a:lnTo>
                  <a:lnTo>
                    <a:pt x="2002" y="20"/>
                  </a:lnTo>
                  <a:lnTo>
                    <a:pt x="2003" y="17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8"/>
                  </a:lnTo>
                  <a:lnTo>
                    <a:pt x="2016" y="5"/>
                  </a:lnTo>
                  <a:lnTo>
                    <a:pt x="2021" y="3"/>
                  </a:lnTo>
                  <a:lnTo>
                    <a:pt x="2026" y="2"/>
                  </a:lnTo>
                  <a:lnTo>
                    <a:pt x="2032" y="1"/>
                  </a:lnTo>
                  <a:lnTo>
                    <a:pt x="2038" y="0"/>
                  </a:lnTo>
                  <a:lnTo>
                    <a:pt x="2046" y="0"/>
                  </a:lnTo>
                  <a:lnTo>
                    <a:pt x="2060" y="0"/>
                  </a:lnTo>
                  <a:lnTo>
                    <a:pt x="2071" y="1"/>
                  </a:lnTo>
                  <a:lnTo>
                    <a:pt x="2071" y="31"/>
                  </a:lnTo>
                  <a:lnTo>
                    <a:pt x="2066" y="30"/>
                  </a:lnTo>
                  <a:lnTo>
                    <a:pt x="2059" y="30"/>
                  </a:lnTo>
                  <a:lnTo>
                    <a:pt x="2055" y="30"/>
                  </a:lnTo>
                  <a:lnTo>
                    <a:pt x="2051" y="30"/>
                  </a:lnTo>
                  <a:lnTo>
                    <a:pt x="2048" y="31"/>
                  </a:lnTo>
                  <a:lnTo>
                    <a:pt x="2045" y="32"/>
                  </a:lnTo>
                  <a:lnTo>
                    <a:pt x="2043" y="35"/>
                  </a:lnTo>
                  <a:lnTo>
                    <a:pt x="2041" y="38"/>
                  </a:lnTo>
                  <a:lnTo>
                    <a:pt x="2039" y="41"/>
                  </a:lnTo>
                  <a:lnTo>
                    <a:pt x="2039" y="46"/>
                  </a:lnTo>
                  <a:lnTo>
                    <a:pt x="2039" y="55"/>
                  </a:lnTo>
                  <a:lnTo>
                    <a:pt x="2069" y="55"/>
                  </a:lnTo>
                  <a:lnTo>
                    <a:pt x="2069" y="85"/>
                  </a:lnTo>
                  <a:lnTo>
                    <a:pt x="2039" y="85"/>
                  </a:lnTo>
                  <a:lnTo>
                    <a:pt x="2039" y="194"/>
                  </a:lnTo>
                  <a:lnTo>
                    <a:pt x="1997" y="194"/>
                  </a:lnTo>
                  <a:close/>
                  <a:moveTo>
                    <a:pt x="0" y="194"/>
                  </a:moveTo>
                  <a:lnTo>
                    <a:pt x="0" y="1"/>
                  </a:lnTo>
                  <a:lnTo>
                    <a:pt x="57" y="1"/>
                  </a:lnTo>
                  <a:lnTo>
                    <a:pt x="100" y="143"/>
                  </a:lnTo>
                  <a:lnTo>
                    <a:pt x="141" y="1"/>
                  </a:lnTo>
                  <a:lnTo>
                    <a:pt x="198" y="1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6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8" y="194"/>
                  </a:lnTo>
                  <a:lnTo>
                    <a:pt x="0" y="194"/>
                  </a:lnTo>
                  <a:close/>
                  <a:moveTo>
                    <a:pt x="303" y="153"/>
                  </a:moveTo>
                  <a:lnTo>
                    <a:pt x="303" y="127"/>
                  </a:lnTo>
                  <a:lnTo>
                    <a:pt x="292" y="128"/>
                  </a:lnTo>
                  <a:lnTo>
                    <a:pt x="282" y="130"/>
                  </a:lnTo>
                  <a:lnTo>
                    <a:pt x="274" y="133"/>
                  </a:lnTo>
                  <a:lnTo>
                    <a:pt x="267" y="136"/>
                  </a:lnTo>
                  <a:lnTo>
                    <a:pt x="262" y="139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7"/>
                  </a:lnTo>
                  <a:lnTo>
                    <a:pt x="256" y="151"/>
                  </a:lnTo>
                  <a:lnTo>
                    <a:pt x="256" y="155"/>
                  </a:lnTo>
                  <a:lnTo>
                    <a:pt x="257" y="157"/>
                  </a:lnTo>
                  <a:lnTo>
                    <a:pt x="258" y="160"/>
                  </a:lnTo>
                  <a:lnTo>
                    <a:pt x="260" y="161"/>
                  </a:lnTo>
                  <a:lnTo>
                    <a:pt x="262" y="163"/>
                  </a:lnTo>
                  <a:lnTo>
                    <a:pt x="265" y="164"/>
                  </a:lnTo>
                  <a:lnTo>
                    <a:pt x="271" y="165"/>
                  </a:lnTo>
                  <a:lnTo>
                    <a:pt x="276" y="164"/>
                  </a:lnTo>
                  <a:lnTo>
                    <a:pt x="281" y="164"/>
                  </a:lnTo>
                  <a:lnTo>
                    <a:pt x="286" y="163"/>
                  </a:lnTo>
                  <a:lnTo>
                    <a:pt x="290" y="161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5"/>
                  </a:lnTo>
                  <a:lnTo>
                    <a:pt x="303" y="153"/>
                  </a:lnTo>
                  <a:close/>
                  <a:moveTo>
                    <a:pt x="215" y="159"/>
                  </a:moveTo>
                  <a:lnTo>
                    <a:pt x="215" y="153"/>
                  </a:lnTo>
                  <a:lnTo>
                    <a:pt x="216" y="147"/>
                  </a:lnTo>
                  <a:lnTo>
                    <a:pt x="218" y="142"/>
                  </a:lnTo>
                  <a:lnTo>
                    <a:pt x="220" y="137"/>
                  </a:lnTo>
                  <a:lnTo>
                    <a:pt x="223" y="133"/>
                  </a:lnTo>
                  <a:lnTo>
                    <a:pt x="226" y="128"/>
                  </a:lnTo>
                  <a:lnTo>
                    <a:pt x="231" y="125"/>
                  </a:lnTo>
                  <a:lnTo>
                    <a:pt x="236" y="121"/>
                  </a:lnTo>
                  <a:lnTo>
                    <a:pt x="242" y="118"/>
                  </a:lnTo>
                  <a:lnTo>
                    <a:pt x="248" y="115"/>
                  </a:lnTo>
                  <a:lnTo>
                    <a:pt x="255" y="112"/>
                  </a:lnTo>
                  <a:lnTo>
                    <a:pt x="263" y="110"/>
                  </a:lnTo>
                  <a:lnTo>
                    <a:pt x="272" y="108"/>
                  </a:lnTo>
                  <a:lnTo>
                    <a:pt x="282" y="106"/>
                  </a:lnTo>
                  <a:lnTo>
                    <a:pt x="303" y="104"/>
                  </a:lnTo>
                  <a:lnTo>
                    <a:pt x="303" y="100"/>
                  </a:lnTo>
                  <a:lnTo>
                    <a:pt x="303" y="97"/>
                  </a:lnTo>
                  <a:lnTo>
                    <a:pt x="302" y="93"/>
                  </a:lnTo>
                  <a:lnTo>
                    <a:pt x="301" y="91"/>
                  </a:lnTo>
                  <a:lnTo>
                    <a:pt x="299" y="88"/>
                  </a:lnTo>
                  <a:lnTo>
                    <a:pt x="296" y="86"/>
                  </a:lnTo>
                  <a:lnTo>
                    <a:pt x="293" y="85"/>
                  </a:lnTo>
                  <a:lnTo>
                    <a:pt x="289" y="84"/>
                  </a:lnTo>
                  <a:lnTo>
                    <a:pt x="284" y="84"/>
                  </a:lnTo>
                  <a:lnTo>
                    <a:pt x="278" y="84"/>
                  </a:lnTo>
                  <a:lnTo>
                    <a:pt x="271" y="85"/>
                  </a:lnTo>
                  <a:lnTo>
                    <a:pt x="265" y="86"/>
                  </a:lnTo>
                  <a:lnTo>
                    <a:pt x="259" y="89"/>
                  </a:lnTo>
                  <a:lnTo>
                    <a:pt x="254" y="91"/>
                  </a:lnTo>
                  <a:lnTo>
                    <a:pt x="249" y="94"/>
                  </a:lnTo>
                  <a:lnTo>
                    <a:pt x="243" y="97"/>
                  </a:lnTo>
                  <a:lnTo>
                    <a:pt x="238" y="101"/>
                  </a:lnTo>
                  <a:lnTo>
                    <a:pt x="221" y="77"/>
                  </a:lnTo>
                  <a:lnTo>
                    <a:pt x="226" y="72"/>
                  </a:lnTo>
                  <a:lnTo>
                    <a:pt x="233" y="68"/>
                  </a:lnTo>
                  <a:lnTo>
                    <a:pt x="240" y="63"/>
                  </a:lnTo>
                  <a:lnTo>
                    <a:pt x="248" y="60"/>
                  </a:lnTo>
                  <a:lnTo>
                    <a:pt x="257" y="56"/>
                  </a:lnTo>
                  <a:lnTo>
                    <a:pt x="267" y="54"/>
                  </a:lnTo>
                  <a:lnTo>
                    <a:pt x="272" y="53"/>
                  </a:lnTo>
                  <a:lnTo>
                    <a:pt x="278" y="52"/>
                  </a:lnTo>
                  <a:lnTo>
                    <a:pt x="290" y="52"/>
                  </a:lnTo>
                  <a:lnTo>
                    <a:pt x="297" y="52"/>
                  </a:lnTo>
                  <a:lnTo>
                    <a:pt x="304" y="53"/>
                  </a:lnTo>
                  <a:lnTo>
                    <a:pt x="309" y="54"/>
                  </a:lnTo>
                  <a:lnTo>
                    <a:pt x="315" y="55"/>
                  </a:lnTo>
                  <a:lnTo>
                    <a:pt x="320" y="57"/>
                  </a:lnTo>
                  <a:lnTo>
                    <a:pt x="324" y="60"/>
                  </a:lnTo>
                  <a:lnTo>
                    <a:pt x="328" y="63"/>
                  </a:lnTo>
                  <a:lnTo>
                    <a:pt x="332" y="66"/>
                  </a:lnTo>
                  <a:lnTo>
                    <a:pt x="335" y="69"/>
                  </a:lnTo>
                  <a:lnTo>
                    <a:pt x="337" y="74"/>
                  </a:lnTo>
                  <a:lnTo>
                    <a:pt x="339" y="78"/>
                  </a:lnTo>
                  <a:lnTo>
                    <a:pt x="341" y="83"/>
                  </a:lnTo>
                  <a:lnTo>
                    <a:pt x="342" y="88"/>
                  </a:lnTo>
                  <a:lnTo>
                    <a:pt x="343" y="94"/>
                  </a:lnTo>
                  <a:lnTo>
                    <a:pt x="344" y="100"/>
                  </a:lnTo>
                  <a:lnTo>
                    <a:pt x="344" y="107"/>
                  </a:lnTo>
                  <a:lnTo>
                    <a:pt x="344" y="160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1"/>
                  </a:lnTo>
                  <a:lnTo>
                    <a:pt x="346" y="188"/>
                  </a:lnTo>
                  <a:lnTo>
                    <a:pt x="348" y="194"/>
                  </a:lnTo>
                  <a:lnTo>
                    <a:pt x="306" y="194"/>
                  </a:lnTo>
                  <a:lnTo>
                    <a:pt x="305" y="190"/>
                  </a:lnTo>
                  <a:lnTo>
                    <a:pt x="304" y="185"/>
                  </a:lnTo>
                  <a:lnTo>
                    <a:pt x="303" y="180"/>
                  </a:lnTo>
                  <a:lnTo>
                    <a:pt x="303" y="174"/>
                  </a:lnTo>
                  <a:lnTo>
                    <a:pt x="298" y="179"/>
                  </a:lnTo>
                  <a:lnTo>
                    <a:pt x="293" y="183"/>
                  </a:lnTo>
                  <a:lnTo>
                    <a:pt x="290" y="185"/>
                  </a:lnTo>
                  <a:lnTo>
                    <a:pt x="288" y="187"/>
                  </a:lnTo>
                  <a:lnTo>
                    <a:pt x="282" y="191"/>
                  </a:lnTo>
                  <a:lnTo>
                    <a:pt x="276" y="193"/>
                  </a:lnTo>
                  <a:lnTo>
                    <a:pt x="269" y="195"/>
                  </a:lnTo>
                  <a:lnTo>
                    <a:pt x="262" y="196"/>
                  </a:lnTo>
                  <a:lnTo>
                    <a:pt x="254" y="196"/>
                  </a:lnTo>
                  <a:lnTo>
                    <a:pt x="247" y="196"/>
                  </a:lnTo>
                  <a:lnTo>
                    <a:pt x="243" y="195"/>
                  </a:lnTo>
                  <a:lnTo>
                    <a:pt x="239" y="194"/>
                  </a:lnTo>
                  <a:lnTo>
                    <a:pt x="236" y="192"/>
                  </a:lnTo>
                  <a:lnTo>
                    <a:pt x="232" y="191"/>
                  </a:lnTo>
                  <a:lnTo>
                    <a:pt x="226" y="186"/>
                  </a:lnTo>
                  <a:lnTo>
                    <a:pt x="224" y="184"/>
                  </a:lnTo>
                  <a:lnTo>
                    <a:pt x="222" y="181"/>
                  </a:lnTo>
                  <a:lnTo>
                    <a:pt x="220" y="178"/>
                  </a:lnTo>
                  <a:lnTo>
                    <a:pt x="218" y="175"/>
                  </a:lnTo>
                  <a:lnTo>
                    <a:pt x="216" y="171"/>
                  </a:lnTo>
                  <a:lnTo>
                    <a:pt x="215" y="167"/>
                  </a:lnTo>
                  <a:lnTo>
                    <a:pt x="215" y="163"/>
                  </a:lnTo>
                  <a:lnTo>
                    <a:pt x="215" y="159"/>
                  </a:lnTo>
                  <a:close/>
                  <a:moveTo>
                    <a:pt x="364" y="194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7"/>
                  </a:lnTo>
                  <a:lnTo>
                    <a:pt x="450" y="55"/>
                  </a:lnTo>
                  <a:lnTo>
                    <a:pt x="495" y="55"/>
                  </a:lnTo>
                  <a:lnTo>
                    <a:pt x="450" y="107"/>
                  </a:lnTo>
                  <a:lnTo>
                    <a:pt x="498" y="194"/>
                  </a:lnTo>
                  <a:lnTo>
                    <a:pt x="454" y="194"/>
                  </a:lnTo>
                  <a:lnTo>
                    <a:pt x="423" y="137"/>
                  </a:lnTo>
                  <a:lnTo>
                    <a:pt x="406" y="157"/>
                  </a:lnTo>
                  <a:lnTo>
                    <a:pt x="406" y="194"/>
                  </a:lnTo>
                  <a:lnTo>
                    <a:pt x="364" y="194"/>
                  </a:lnTo>
                  <a:close/>
                  <a:moveTo>
                    <a:pt x="589" y="111"/>
                  </a:moveTo>
                  <a:lnTo>
                    <a:pt x="588" y="104"/>
                  </a:lnTo>
                  <a:lnTo>
                    <a:pt x="587" y="98"/>
                  </a:lnTo>
                  <a:lnTo>
                    <a:pt x="584" y="93"/>
                  </a:lnTo>
                  <a:lnTo>
                    <a:pt x="581" y="89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5" y="85"/>
                  </a:lnTo>
                  <a:lnTo>
                    <a:pt x="573" y="84"/>
                  </a:lnTo>
                  <a:lnTo>
                    <a:pt x="568" y="82"/>
                  </a:lnTo>
                  <a:lnTo>
                    <a:pt x="563" y="82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51" y="85"/>
                  </a:lnTo>
                  <a:lnTo>
                    <a:pt x="549" y="86"/>
                  </a:lnTo>
                  <a:lnTo>
                    <a:pt x="545" y="89"/>
                  </a:lnTo>
                  <a:lnTo>
                    <a:pt x="542" y="93"/>
                  </a:lnTo>
                  <a:lnTo>
                    <a:pt x="539" y="98"/>
                  </a:lnTo>
                  <a:lnTo>
                    <a:pt x="537" y="104"/>
                  </a:lnTo>
                  <a:lnTo>
                    <a:pt x="536" y="107"/>
                  </a:lnTo>
                  <a:lnTo>
                    <a:pt x="535" y="111"/>
                  </a:lnTo>
                  <a:lnTo>
                    <a:pt x="589" y="111"/>
                  </a:lnTo>
                  <a:close/>
                  <a:moveTo>
                    <a:pt x="493" y="125"/>
                  </a:moveTo>
                  <a:lnTo>
                    <a:pt x="493" y="115"/>
                  </a:lnTo>
                  <a:lnTo>
                    <a:pt x="495" y="106"/>
                  </a:lnTo>
                  <a:lnTo>
                    <a:pt x="497" y="98"/>
                  </a:lnTo>
                  <a:lnTo>
                    <a:pt x="500" y="90"/>
                  </a:lnTo>
                  <a:lnTo>
                    <a:pt x="503" y="84"/>
                  </a:lnTo>
                  <a:lnTo>
                    <a:pt x="507" y="78"/>
                  </a:lnTo>
                  <a:lnTo>
                    <a:pt x="512" y="73"/>
                  </a:lnTo>
                  <a:lnTo>
                    <a:pt x="515" y="70"/>
                  </a:lnTo>
                  <a:lnTo>
                    <a:pt x="517" y="68"/>
                  </a:lnTo>
                  <a:lnTo>
                    <a:pt x="522" y="64"/>
                  </a:lnTo>
                  <a:lnTo>
                    <a:pt x="528" y="61"/>
                  </a:lnTo>
                  <a:lnTo>
                    <a:pt x="534" y="58"/>
                  </a:lnTo>
                  <a:lnTo>
                    <a:pt x="540" y="56"/>
                  </a:lnTo>
                  <a:lnTo>
                    <a:pt x="546" y="54"/>
                  </a:lnTo>
                  <a:lnTo>
                    <a:pt x="552" y="53"/>
                  </a:lnTo>
                  <a:lnTo>
                    <a:pt x="557" y="52"/>
                  </a:lnTo>
                  <a:lnTo>
                    <a:pt x="563" y="52"/>
                  </a:lnTo>
                  <a:lnTo>
                    <a:pt x="574" y="53"/>
                  </a:lnTo>
                  <a:lnTo>
                    <a:pt x="580" y="54"/>
                  </a:lnTo>
                  <a:lnTo>
                    <a:pt x="585" y="55"/>
                  </a:lnTo>
                  <a:lnTo>
                    <a:pt x="591" y="57"/>
                  </a:lnTo>
                  <a:lnTo>
                    <a:pt x="596" y="60"/>
                  </a:lnTo>
                  <a:lnTo>
                    <a:pt x="601" y="63"/>
                  </a:lnTo>
                  <a:lnTo>
                    <a:pt x="606" y="67"/>
                  </a:lnTo>
                  <a:lnTo>
                    <a:pt x="610" y="72"/>
                  </a:lnTo>
                  <a:lnTo>
                    <a:pt x="614" y="77"/>
                  </a:lnTo>
                  <a:lnTo>
                    <a:pt x="618" y="84"/>
                  </a:lnTo>
                  <a:lnTo>
                    <a:pt x="621" y="91"/>
                  </a:lnTo>
                  <a:lnTo>
                    <a:pt x="624" y="99"/>
                  </a:lnTo>
                  <a:lnTo>
                    <a:pt x="625" y="108"/>
                  </a:lnTo>
                  <a:lnTo>
                    <a:pt x="627" y="118"/>
                  </a:lnTo>
                  <a:lnTo>
                    <a:pt x="627" y="130"/>
                  </a:lnTo>
                  <a:lnTo>
                    <a:pt x="627" y="136"/>
                  </a:lnTo>
                  <a:lnTo>
                    <a:pt x="535" y="136"/>
                  </a:lnTo>
                  <a:lnTo>
                    <a:pt x="536" y="144"/>
                  </a:lnTo>
                  <a:lnTo>
                    <a:pt x="537" y="147"/>
                  </a:lnTo>
                  <a:lnTo>
                    <a:pt x="538" y="151"/>
                  </a:lnTo>
                  <a:lnTo>
                    <a:pt x="541" y="156"/>
                  </a:lnTo>
                  <a:lnTo>
                    <a:pt x="545" y="161"/>
                  </a:lnTo>
                  <a:lnTo>
                    <a:pt x="550" y="164"/>
                  </a:lnTo>
                  <a:lnTo>
                    <a:pt x="555" y="166"/>
                  </a:lnTo>
                  <a:lnTo>
                    <a:pt x="561" y="167"/>
                  </a:lnTo>
                  <a:lnTo>
                    <a:pt x="567" y="168"/>
                  </a:lnTo>
                  <a:lnTo>
                    <a:pt x="573" y="168"/>
                  </a:lnTo>
                  <a:lnTo>
                    <a:pt x="579" y="166"/>
                  </a:lnTo>
                  <a:lnTo>
                    <a:pt x="585" y="165"/>
                  </a:lnTo>
                  <a:lnTo>
                    <a:pt x="590" y="163"/>
                  </a:lnTo>
                  <a:lnTo>
                    <a:pt x="596" y="160"/>
                  </a:lnTo>
                  <a:lnTo>
                    <a:pt x="600" y="157"/>
                  </a:lnTo>
                  <a:lnTo>
                    <a:pt x="605" y="154"/>
                  </a:lnTo>
                  <a:lnTo>
                    <a:pt x="607" y="153"/>
                  </a:lnTo>
                  <a:lnTo>
                    <a:pt x="608" y="151"/>
                  </a:lnTo>
                  <a:lnTo>
                    <a:pt x="625" y="176"/>
                  </a:lnTo>
                  <a:lnTo>
                    <a:pt x="618" y="181"/>
                  </a:lnTo>
                  <a:lnTo>
                    <a:pt x="612" y="185"/>
                  </a:lnTo>
                  <a:lnTo>
                    <a:pt x="605" y="189"/>
                  </a:lnTo>
                  <a:lnTo>
                    <a:pt x="597" y="192"/>
                  </a:lnTo>
                  <a:lnTo>
                    <a:pt x="594" y="193"/>
                  </a:lnTo>
                  <a:lnTo>
                    <a:pt x="590" y="194"/>
                  </a:lnTo>
                  <a:lnTo>
                    <a:pt x="581" y="196"/>
                  </a:lnTo>
                  <a:lnTo>
                    <a:pt x="573" y="197"/>
                  </a:lnTo>
                  <a:lnTo>
                    <a:pt x="564" y="197"/>
                  </a:lnTo>
                  <a:lnTo>
                    <a:pt x="557" y="197"/>
                  </a:lnTo>
                  <a:lnTo>
                    <a:pt x="551" y="196"/>
                  </a:lnTo>
                  <a:lnTo>
                    <a:pt x="544" y="195"/>
                  </a:lnTo>
                  <a:lnTo>
                    <a:pt x="538" y="193"/>
                  </a:lnTo>
                  <a:lnTo>
                    <a:pt x="531" y="191"/>
                  </a:lnTo>
                  <a:lnTo>
                    <a:pt x="525" y="188"/>
                  </a:lnTo>
                  <a:lnTo>
                    <a:pt x="520" y="185"/>
                  </a:lnTo>
                  <a:lnTo>
                    <a:pt x="515" y="181"/>
                  </a:lnTo>
                  <a:lnTo>
                    <a:pt x="510" y="177"/>
                  </a:lnTo>
                  <a:lnTo>
                    <a:pt x="506" y="171"/>
                  </a:lnTo>
                  <a:lnTo>
                    <a:pt x="502" y="165"/>
                  </a:lnTo>
                  <a:lnTo>
                    <a:pt x="499" y="159"/>
                  </a:lnTo>
                  <a:lnTo>
                    <a:pt x="496" y="151"/>
                  </a:lnTo>
                  <a:lnTo>
                    <a:pt x="494" y="143"/>
                  </a:lnTo>
                  <a:lnTo>
                    <a:pt x="493" y="134"/>
                  </a:lnTo>
                  <a:lnTo>
                    <a:pt x="493" y="125"/>
                  </a:lnTo>
                  <a:close/>
                  <a:moveTo>
                    <a:pt x="713" y="155"/>
                  </a:moveTo>
                  <a:lnTo>
                    <a:pt x="713" y="85"/>
                  </a:lnTo>
                  <a:lnTo>
                    <a:pt x="690" y="85"/>
                  </a:lnTo>
                  <a:lnTo>
                    <a:pt x="690" y="55"/>
                  </a:lnTo>
                  <a:lnTo>
                    <a:pt x="713" y="55"/>
                  </a:lnTo>
                  <a:lnTo>
                    <a:pt x="713" y="7"/>
                  </a:lnTo>
                  <a:lnTo>
                    <a:pt x="755" y="7"/>
                  </a:lnTo>
                  <a:lnTo>
                    <a:pt x="755" y="55"/>
                  </a:lnTo>
                  <a:lnTo>
                    <a:pt x="792" y="55"/>
                  </a:lnTo>
                  <a:lnTo>
                    <a:pt x="792" y="85"/>
                  </a:lnTo>
                  <a:lnTo>
                    <a:pt x="755" y="85"/>
                  </a:lnTo>
                  <a:lnTo>
                    <a:pt x="755" y="146"/>
                  </a:lnTo>
                  <a:lnTo>
                    <a:pt x="756" y="151"/>
                  </a:lnTo>
                  <a:lnTo>
                    <a:pt x="756" y="153"/>
                  </a:lnTo>
                  <a:lnTo>
                    <a:pt x="756" y="155"/>
                  </a:lnTo>
                  <a:lnTo>
                    <a:pt x="757" y="159"/>
                  </a:lnTo>
                  <a:lnTo>
                    <a:pt x="759" y="161"/>
                  </a:lnTo>
                  <a:lnTo>
                    <a:pt x="762" y="163"/>
                  </a:lnTo>
                  <a:lnTo>
                    <a:pt x="765" y="165"/>
                  </a:lnTo>
                  <a:lnTo>
                    <a:pt x="769" y="165"/>
                  </a:lnTo>
                  <a:lnTo>
                    <a:pt x="775" y="165"/>
                  </a:lnTo>
                  <a:lnTo>
                    <a:pt x="782" y="165"/>
                  </a:lnTo>
                  <a:lnTo>
                    <a:pt x="789" y="164"/>
                  </a:lnTo>
                  <a:lnTo>
                    <a:pt x="789" y="194"/>
                  </a:lnTo>
                  <a:lnTo>
                    <a:pt x="784" y="195"/>
                  </a:lnTo>
                  <a:lnTo>
                    <a:pt x="777" y="195"/>
                  </a:lnTo>
                  <a:lnTo>
                    <a:pt x="761" y="196"/>
                  </a:lnTo>
                  <a:lnTo>
                    <a:pt x="753" y="196"/>
                  </a:lnTo>
                  <a:lnTo>
                    <a:pt x="747" y="195"/>
                  </a:lnTo>
                  <a:lnTo>
                    <a:pt x="736" y="193"/>
                  </a:lnTo>
                  <a:lnTo>
                    <a:pt x="731" y="192"/>
                  </a:lnTo>
                  <a:lnTo>
                    <a:pt x="728" y="190"/>
                  </a:lnTo>
                  <a:lnTo>
                    <a:pt x="724" y="188"/>
                  </a:lnTo>
                  <a:lnTo>
                    <a:pt x="722" y="185"/>
                  </a:lnTo>
                  <a:lnTo>
                    <a:pt x="719" y="183"/>
                  </a:lnTo>
                  <a:lnTo>
                    <a:pt x="718" y="180"/>
                  </a:lnTo>
                  <a:lnTo>
                    <a:pt x="716" y="176"/>
                  </a:lnTo>
                  <a:lnTo>
                    <a:pt x="715" y="172"/>
                  </a:lnTo>
                  <a:lnTo>
                    <a:pt x="714" y="164"/>
                  </a:lnTo>
                  <a:lnTo>
                    <a:pt x="713" y="155"/>
                  </a:lnTo>
                  <a:close/>
                  <a:moveTo>
                    <a:pt x="807" y="194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7"/>
                  </a:lnTo>
                  <a:lnTo>
                    <a:pt x="852" y="73"/>
                  </a:lnTo>
                  <a:lnTo>
                    <a:pt x="857" y="68"/>
                  </a:lnTo>
                  <a:lnTo>
                    <a:pt x="861" y="64"/>
                  </a:lnTo>
                  <a:lnTo>
                    <a:pt x="864" y="62"/>
                  </a:lnTo>
                  <a:lnTo>
                    <a:pt x="867" y="60"/>
                  </a:lnTo>
                  <a:lnTo>
                    <a:pt x="873" y="57"/>
                  </a:lnTo>
                  <a:lnTo>
                    <a:pt x="880" y="54"/>
                  </a:lnTo>
                  <a:lnTo>
                    <a:pt x="888" y="53"/>
                  </a:lnTo>
                  <a:lnTo>
                    <a:pt x="893" y="52"/>
                  </a:lnTo>
                  <a:lnTo>
                    <a:pt x="897" y="52"/>
                  </a:lnTo>
                  <a:lnTo>
                    <a:pt x="906" y="52"/>
                  </a:lnTo>
                  <a:lnTo>
                    <a:pt x="914" y="54"/>
                  </a:lnTo>
                  <a:lnTo>
                    <a:pt x="917" y="56"/>
                  </a:lnTo>
                  <a:lnTo>
                    <a:pt x="920" y="57"/>
                  </a:lnTo>
                  <a:lnTo>
                    <a:pt x="924" y="59"/>
                  </a:lnTo>
                  <a:lnTo>
                    <a:pt x="926" y="61"/>
                  </a:lnTo>
                  <a:lnTo>
                    <a:pt x="929" y="64"/>
                  </a:lnTo>
                  <a:lnTo>
                    <a:pt x="931" y="67"/>
                  </a:lnTo>
                  <a:lnTo>
                    <a:pt x="933" y="70"/>
                  </a:lnTo>
                  <a:lnTo>
                    <a:pt x="935" y="74"/>
                  </a:lnTo>
                  <a:lnTo>
                    <a:pt x="936" y="78"/>
                  </a:lnTo>
                  <a:lnTo>
                    <a:pt x="937" y="82"/>
                  </a:lnTo>
                  <a:lnTo>
                    <a:pt x="938" y="87"/>
                  </a:lnTo>
                  <a:lnTo>
                    <a:pt x="938" y="92"/>
                  </a:lnTo>
                  <a:lnTo>
                    <a:pt x="938" y="194"/>
                  </a:lnTo>
                  <a:lnTo>
                    <a:pt x="896" y="194"/>
                  </a:lnTo>
                  <a:lnTo>
                    <a:pt x="896" y="106"/>
                  </a:lnTo>
                  <a:lnTo>
                    <a:pt x="896" y="101"/>
                  </a:lnTo>
                  <a:lnTo>
                    <a:pt x="895" y="98"/>
                  </a:lnTo>
                  <a:lnTo>
                    <a:pt x="894" y="94"/>
                  </a:lnTo>
                  <a:lnTo>
                    <a:pt x="892" y="92"/>
                  </a:lnTo>
                  <a:lnTo>
                    <a:pt x="890" y="89"/>
                  </a:lnTo>
                  <a:lnTo>
                    <a:pt x="887" y="88"/>
                  </a:lnTo>
                  <a:lnTo>
                    <a:pt x="884" y="87"/>
                  </a:lnTo>
                  <a:lnTo>
                    <a:pt x="880" y="87"/>
                  </a:lnTo>
                  <a:lnTo>
                    <a:pt x="875" y="87"/>
                  </a:lnTo>
                  <a:lnTo>
                    <a:pt x="871" y="88"/>
                  </a:lnTo>
                  <a:lnTo>
                    <a:pt x="863" y="91"/>
                  </a:lnTo>
                  <a:lnTo>
                    <a:pt x="856" y="95"/>
                  </a:lnTo>
                  <a:lnTo>
                    <a:pt x="849" y="101"/>
                  </a:lnTo>
                  <a:lnTo>
                    <a:pt x="849" y="194"/>
                  </a:lnTo>
                  <a:lnTo>
                    <a:pt x="807" y="194"/>
                  </a:lnTo>
                  <a:close/>
                  <a:moveTo>
                    <a:pt x="1048" y="111"/>
                  </a:moveTo>
                  <a:lnTo>
                    <a:pt x="1047" y="104"/>
                  </a:lnTo>
                  <a:lnTo>
                    <a:pt x="1045" y="98"/>
                  </a:lnTo>
                  <a:lnTo>
                    <a:pt x="1043" y="93"/>
                  </a:lnTo>
                  <a:lnTo>
                    <a:pt x="1040" y="89"/>
                  </a:lnTo>
                  <a:lnTo>
                    <a:pt x="1038" y="88"/>
                  </a:lnTo>
                  <a:lnTo>
                    <a:pt x="1036" y="86"/>
                  </a:lnTo>
                  <a:lnTo>
                    <a:pt x="1034" y="85"/>
                  </a:lnTo>
                  <a:lnTo>
                    <a:pt x="1032" y="84"/>
                  </a:lnTo>
                  <a:lnTo>
                    <a:pt x="1027" y="82"/>
                  </a:lnTo>
                  <a:lnTo>
                    <a:pt x="1021" y="82"/>
                  </a:lnTo>
                  <a:lnTo>
                    <a:pt x="1016" y="82"/>
                  </a:lnTo>
                  <a:lnTo>
                    <a:pt x="1012" y="84"/>
                  </a:lnTo>
                  <a:lnTo>
                    <a:pt x="1010" y="85"/>
                  </a:lnTo>
                  <a:lnTo>
                    <a:pt x="1007" y="86"/>
                  </a:lnTo>
                  <a:lnTo>
                    <a:pt x="1004" y="89"/>
                  </a:lnTo>
                  <a:lnTo>
                    <a:pt x="1000" y="93"/>
                  </a:lnTo>
                  <a:lnTo>
                    <a:pt x="997" y="98"/>
                  </a:lnTo>
                  <a:lnTo>
                    <a:pt x="995" y="104"/>
                  </a:lnTo>
                  <a:lnTo>
                    <a:pt x="994" y="107"/>
                  </a:lnTo>
                  <a:lnTo>
                    <a:pt x="994" y="111"/>
                  </a:lnTo>
                  <a:lnTo>
                    <a:pt x="1048" y="111"/>
                  </a:lnTo>
                  <a:close/>
                  <a:moveTo>
                    <a:pt x="951" y="125"/>
                  </a:moveTo>
                  <a:lnTo>
                    <a:pt x="952" y="115"/>
                  </a:lnTo>
                  <a:lnTo>
                    <a:pt x="953" y="106"/>
                  </a:lnTo>
                  <a:lnTo>
                    <a:pt x="955" y="98"/>
                  </a:lnTo>
                  <a:lnTo>
                    <a:pt x="958" y="90"/>
                  </a:lnTo>
                  <a:lnTo>
                    <a:pt x="962" y="84"/>
                  </a:lnTo>
                  <a:lnTo>
                    <a:pt x="966" y="78"/>
                  </a:lnTo>
                  <a:lnTo>
                    <a:pt x="970" y="73"/>
                  </a:lnTo>
                  <a:lnTo>
                    <a:pt x="973" y="70"/>
                  </a:lnTo>
                  <a:lnTo>
                    <a:pt x="975" y="68"/>
                  </a:lnTo>
                  <a:lnTo>
                    <a:pt x="981" y="64"/>
                  </a:lnTo>
                  <a:lnTo>
                    <a:pt x="986" y="61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04" y="54"/>
                  </a:lnTo>
                  <a:lnTo>
                    <a:pt x="1010" y="53"/>
                  </a:lnTo>
                  <a:lnTo>
                    <a:pt x="1016" y="52"/>
                  </a:lnTo>
                  <a:lnTo>
                    <a:pt x="1021" y="52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5"/>
                  </a:lnTo>
                  <a:lnTo>
                    <a:pt x="1049" y="57"/>
                  </a:lnTo>
                  <a:lnTo>
                    <a:pt x="1054" y="60"/>
                  </a:lnTo>
                  <a:lnTo>
                    <a:pt x="1059" y="63"/>
                  </a:lnTo>
                  <a:lnTo>
                    <a:pt x="1064" y="67"/>
                  </a:lnTo>
                  <a:lnTo>
                    <a:pt x="1069" y="72"/>
                  </a:lnTo>
                  <a:lnTo>
                    <a:pt x="1073" y="77"/>
                  </a:lnTo>
                  <a:lnTo>
                    <a:pt x="1076" y="84"/>
                  </a:lnTo>
                  <a:lnTo>
                    <a:pt x="1079" y="91"/>
                  </a:lnTo>
                  <a:lnTo>
                    <a:pt x="1082" y="99"/>
                  </a:lnTo>
                  <a:lnTo>
                    <a:pt x="1084" y="108"/>
                  </a:lnTo>
                  <a:lnTo>
                    <a:pt x="1085" y="118"/>
                  </a:lnTo>
                  <a:lnTo>
                    <a:pt x="1085" y="130"/>
                  </a:lnTo>
                  <a:lnTo>
                    <a:pt x="1085" y="136"/>
                  </a:lnTo>
                  <a:lnTo>
                    <a:pt x="993" y="136"/>
                  </a:lnTo>
                  <a:lnTo>
                    <a:pt x="994" y="144"/>
                  </a:lnTo>
                  <a:lnTo>
                    <a:pt x="995" y="147"/>
                  </a:lnTo>
                  <a:lnTo>
                    <a:pt x="997" y="151"/>
                  </a:lnTo>
                  <a:lnTo>
                    <a:pt x="1000" y="156"/>
                  </a:lnTo>
                  <a:lnTo>
                    <a:pt x="1003" y="161"/>
                  </a:lnTo>
                  <a:lnTo>
                    <a:pt x="1008" y="164"/>
                  </a:lnTo>
                  <a:lnTo>
                    <a:pt x="1013" y="166"/>
                  </a:lnTo>
                  <a:lnTo>
                    <a:pt x="1019" y="167"/>
                  </a:lnTo>
                  <a:lnTo>
                    <a:pt x="1026" y="168"/>
                  </a:lnTo>
                  <a:lnTo>
                    <a:pt x="1032" y="168"/>
                  </a:lnTo>
                  <a:lnTo>
                    <a:pt x="1038" y="166"/>
                  </a:lnTo>
                  <a:lnTo>
                    <a:pt x="1043" y="165"/>
                  </a:lnTo>
                  <a:lnTo>
                    <a:pt x="1049" y="163"/>
                  </a:lnTo>
                  <a:lnTo>
                    <a:pt x="1054" y="160"/>
                  </a:lnTo>
                  <a:lnTo>
                    <a:pt x="1059" y="157"/>
                  </a:lnTo>
                  <a:lnTo>
                    <a:pt x="1063" y="154"/>
                  </a:lnTo>
                  <a:lnTo>
                    <a:pt x="1065" y="153"/>
                  </a:lnTo>
                  <a:lnTo>
                    <a:pt x="1067" y="151"/>
                  </a:lnTo>
                  <a:lnTo>
                    <a:pt x="1083" y="176"/>
                  </a:lnTo>
                  <a:lnTo>
                    <a:pt x="1077" y="181"/>
                  </a:lnTo>
                  <a:lnTo>
                    <a:pt x="1070" y="185"/>
                  </a:lnTo>
                  <a:lnTo>
                    <a:pt x="1063" y="189"/>
                  </a:lnTo>
                  <a:lnTo>
                    <a:pt x="1056" y="192"/>
                  </a:lnTo>
                  <a:lnTo>
                    <a:pt x="1052" y="193"/>
                  </a:lnTo>
                  <a:lnTo>
                    <a:pt x="1048" y="194"/>
                  </a:lnTo>
                  <a:lnTo>
                    <a:pt x="1040" y="196"/>
                  </a:lnTo>
                  <a:lnTo>
                    <a:pt x="1031" y="197"/>
                  </a:lnTo>
                  <a:lnTo>
                    <a:pt x="1022" y="197"/>
                  </a:lnTo>
                  <a:lnTo>
                    <a:pt x="1016" y="197"/>
                  </a:lnTo>
                  <a:lnTo>
                    <a:pt x="1009" y="196"/>
                  </a:lnTo>
                  <a:lnTo>
                    <a:pt x="1002" y="195"/>
                  </a:lnTo>
                  <a:lnTo>
                    <a:pt x="996" y="193"/>
                  </a:lnTo>
                  <a:lnTo>
                    <a:pt x="990" y="191"/>
                  </a:lnTo>
                  <a:lnTo>
                    <a:pt x="984" y="188"/>
                  </a:lnTo>
                  <a:lnTo>
                    <a:pt x="978" y="185"/>
                  </a:lnTo>
                  <a:lnTo>
                    <a:pt x="973" y="181"/>
                  </a:lnTo>
                  <a:lnTo>
                    <a:pt x="968" y="177"/>
                  </a:lnTo>
                  <a:lnTo>
                    <a:pt x="964" y="171"/>
                  </a:lnTo>
                  <a:lnTo>
                    <a:pt x="960" y="165"/>
                  </a:lnTo>
                  <a:lnTo>
                    <a:pt x="957" y="159"/>
                  </a:lnTo>
                  <a:lnTo>
                    <a:pt x="955" y="151"/>
                  </a:lnTo>
                  <a:lnTo>
                    <a:pt x="953" y="143"/>
                  </a:lnTo>
                  <a:lnTo>
                    <a:pt x="952" y="134"/>
                  </a:lnTo>
                  <a:lnTo>
                    <a:pt x="951" y="125"/>
                  </a:lnTo>
                  <a:close/>
                  <a:moveTo>
                    <a:pt x="1162" y="194"/>
                  </a:moveTo>
                  <a:lnTo>
                    <a:pt x="1162" y="55"/>
                  </a:lnTo>
                  <a:lnTo>
                    <a:pt x="1204" y="55"/>
                  </a:lnTo>
                  <a:lnTo>
                    <a:pt x="1204" y="77"/>
                  </a:lnTo>
                  <a:lnTo>
                    <a:pt x="1207" y="73"/>
                  </a:lnTo>
                  <a:lnTo>
                    <a:pt x="1212" y="68"/>
                  </a:lnTo>
                  <a:lnTo>
                    <a:pt x="1216" y="64"/>
                  </a:lnTo>
                  <a:lnTo>
                    <a:pt x="1219" y="62"/>
                  </a:lnTo>
                  <a:lnTo>
                    <a:pt x="1222" y="60"/>
                  </a:lnTo>
                  <a:lnTo>
                    <a:pt x="1228" y="57"/>
                  </a:lnTo>
                  <a:lnTo>
                    <a:pt x="1235" y="54"/>
                  </a:lnTo>
                  <a:lnTo>
                    <a:pt x="1242" y="53"/>
                  </a:lnTo>
                  <a:lnTo>
                    <a:pt x="1246" y="52"/>
                  </a:lnTo>
                  <a:lnTo>
                    <a:pt x="1250" y="52"/>
                  </a:lnTo>
                  <a:lnTo>
                    <a:pt x="1258" y="52"/>
                  </a:lnTo>
                  <a:lnTo>
                    <a:pt x="1265" y="54"/>
                  </a:lnTo>
                  <a:lnTo>
                    <a:pt x="1271" y="56"/>
                  </a:lnTo>
                  <a:lnTo>
                    <a:pt x="1274" y="57"/>
                  </a:lnTo>
                  <a:lnTo>
                    <a:pt x="1276" y="59"/>
                  </a:lnTo>
                  <a:lnTo>
                    <a:pt x="1280" y="62"/>
                  </a:lnTo>
                  <a:lnTo>
                    <a:pt x="1284" y="67"/>
                  </a:lnTo>
                  <a:lnTo>
                    <a:pt x="1286" y="71"/>
                  </a:lnTo>
                  <a:lnTo>
                    <a:pt x="1288" y="77"/>
                  </a:lnTo>
                  <a:lnTo>
                    <a:pt x="1291" y="73"/>
                  </a:lnTo>
                  <a:lnTo>
                    <a:pt x="1296" y="68"/>
                  </a:lnTo>
                  <a:lnTo>
                    <a:pt x="1300" y="64"/>
                  </a:lnTo>
                  <a:lnTo>
                    <a:pt x="1303" y="62"/>
                  </a:lnTo>
                  <a:lnTo>
                    <a:pt x="1306" y="60"/>
                  </a:lnTo>
                  <a:lnTo>
                    <a:pt x="1312" y="57"/>
                  </a:lnTo>
                  <a:lnTo>
                    <a:pt x="1319" y="54"/>
                  </a:lnTo>
                  <a:lnTo>
                    <a:pt x="1326" y="53"/>
                  </a:lnTo>
                  <a:lnTo>
                    <a:pt x="1334" y="52"/>
                  </a:lnTo>
                  <a:lnTo>
                    <a:pt x="1339" y="52"/>
                  </a:lnTo>
                  <a:lnTo>
                    <a:pt x="1344" y="53"/>
                  </a:lnTo>
                  <a:lnTo>
                    <a:pt x="1348" y="54"/>
                  </a:lnTo>
                  <a:lnTo>
                    <a:pt x="1352" y="55"/>
                  </a:lnTo>
                  <a:lnTo>
                    <a:pt x="1356" y="57"/>
                  </a:lnTo>
                  <a:lnTo>
                    <a:pt x="1359" y="59"/>
                  </a:lnTo>
                  <a:lnTo>
                    <a:pt x="1365" y="64"/>
                  </a:lnTo>
                  <a:lnTo>
                    <a:pt x="1367" y="67"/>
                  </a:lnTo>
                  <a:lnTo>
                    <a:pt x="1369" y="70"/>
                  </a:lnTo>
                  <a:lnTo>
                    <a:pt x="1371" y="74"/>
                  </a:lnTo>
                  <a:lnTo>
                    <a:pt x="1372" y="77"/>
                  </a:lnTo>
                  <a:lnTo>
                    <a:pt x="1374" y="81"/>
                  </a:lnTo>
                  <a:lnTo>
                    <a:pt x="1374" y="86"/>
                  </a:lnTo>
                  <a:lnTo>
                    <a:pt x="1375" y="90"/>
                  </a:lnTo>
                  <a:lnTo>
                    <a:pt x="1375" y="95"/>
                  </a:lnTo>
                  <a:lnTo>
                    <a:pt x="1375" y="194"/>
                  </a:lnTo>
                  <a:lnTo>
                    <a:pt x="1333" y="194"/>
                  </a:lnTo>
                  <a:lnTo>
                    <a:pt x="1333" y="106"/>
                  </a:lnTo>
                  <a:lnTo>
                    <a:pt x="1333" y="101"/>
                  </a:lnTo>
                  <a:lnTo>
                    <a:pt x="1332" y="98"/>
                  </a:lnTo>
                  <a:lnTo>
                    <a:pt x="1331" y="94"/>
                  </a:lnTo>
                  <a:lnTo>
                    <a:pt x="1331" y="93"/>
                  </a:lnTo>
                  <a:lnTo>
                    <a:pt x="1330" y="92"/>
                  </a:lnTo>
                  <a:lnTo>
                    <a:pt x="1328" y="89"/>
                  </a:lnTo>
                  <a:lnTo>
                    <a:pt x="1325" y="88"/>
                  </a:lnTo>
                  <a:lnTo>
                    <a:pt x="1322" y="87"/>
                  </a:lnTo>
                  <a:lnTo>
                    <a:pt x="1318" y="87"/>
                  </a:lnTo>
                  <a:lnTo>
                    <a:pt x="1314" y="87"/>
                  </a:lnTo>
                  <a:lnTo>
                    <a:pt x="1310" y="88"/>
                  </a:lnTo>
                  <a:lnTo>
                    <a:pt x="1303" y="91"/>
                  </a:lnTo>
                  <a:lnTo>
                    <a:pt x="1296" y="95"/>
                  </a:lnTo>
                  <a:lnTo>
                    <a:pt x="1290" y="101"/>
                  </a:lnTo>
                  <a:lnTo>
                    <a:pt x="1290" y="194"/>
                  </a:lnTo>
                  <a:lnTo>
                    <a:pt x="1247" y="194"/>
                  </a:lnTo>
                  <a:lnTo>
                    <a:pt x="1247" y="106"/>
                  </a:lnTo>
                  <a:lnTo>
                    <a:pt x="1247" y="101"/>
                  </a:lnTo>
                  <a:lnTo>
                    <a:pt x="1247" y="98"/>
                  </a:lnTo>
                  <a:lnTo>
                    <a:pt x="1246" y="94"/>
                  </a:lnTo>
                  <a:lnTo>
                    <a:pt x="1245" y="93"/>
                  </a:lnTo>
                  <a:lnTo>
                    <a:pt x="1244" y="92"/>
                  </a:lnTo>
                  <a:lnTo>
                    <a:pt x="1242" y="89"/>
                  </a:lnTo>
                  <a:lnTo>
                    <a:pt x="1240" y="88"/>
                  </a:lnTo>
                  <a:lnTo>
                    <a:pt x="1236" y="87"/>
                  </a:lnTo>
                  <a:lnTo>
                    <a:pt x="1232" y="87"/>
                  </a:lnTo>
                  <a:lnTo>
                    <a:pt x="1228" y="87"/>
                  </a:lnTo>
                  <a:lnTo>
                    <a:pt x="1225" y="88"/>
                  </a:lnTo>
                  <a:lnTo>
                    <a:pt x="1218" y="91"/>
                  </a:lnTo>
                  <a:lnTo>
                    <a:pt x="1211" y="95"/>
                  </a:lnTo>
                  <a:lnTo>
                    <a:pt x="1204" y="101"/>
                  </a:lnTo>
                  <a:lnTo>
                    <a:pt x="1204" y="194"/>
                  </a:lnTo>
                  <a:lnTo>
                    <a:pt x="1162" y="194"/>
                  </a:lnTo>
                  <a:close/>
                  <a:moveTo>
                    <a:pt x="1484" y="125"/>
                  </a:moveTo>
                  <a:lnTo>
                    <a:pt x="1484" y="116"/>
                  </a:lnTo>
                  <a:lnTo>
                    <a:pt x="1482" y="109"/>
                  </a:lnTo>
                  <a:lnTo>
                    <a:pt x="1480" y="101"/>
                  </a:lnTo>
                  <a:lnTo>
                    <a:pt x="1479" y="98"/>
                  </a:lnTo>
                  <a:lnTo>
                    <a:pt x="1477" y="95"/>
                  </a:lnTo>
                  <a:lnTo>
                    <a:pt x="1475" y="92"/>
                  </a:lnTo>
                  <a:lnTo>
                    <a:pt x="1473" y="90"/>
                  </a:lnTo>
                  <a:lnTo>
                    <a:pt x="1468" y="86"/>
                  </a:lnTo>
                  <a:lnTo>
                    <a:pt x="1465" y="85"/>
                  </a:lnTo>
                  <a:lnTo>
                    <a:pt x="1462" y="84"/>
                  </a:lnTo>
                  <a:lnTo>
                    <a:pt x="1455" y="83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6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2"/>
                  </a:lnTo>
                  <a:lnTo>
                    <a:pt x="1433" y="94"/>
                  </a:lnTo>
                  <a:lnTo>
                    <a:pt x="1430" y="101"/>
                  </a:lnTo>
                  <a:lnTo>
                    <a:pt x="1428" y="104"/>
                  </a:lnTo>
                  <a:lnTo>
                    <a:pt x="1427" y="108"/>
                  </a:lnTo>
                  <a:lnTo>
                    <a:pt x="1426" y="116"/>
                  </a:lnTo>
                  <a:lnTo>
                    <a:pt x="1426" y="125"/>
                  </a:lnTo>
                  <a:lnTo>
                    <a:pt x="1426" y="129"/>
                  </a:lnTo>
                  <a:lnTo>
                    <a:pt x="1426" y="133"/>
                  </a:lnTo>
                  <a:lnTo>
                    <a:pt x="1427" y="141"/>
                  </a:lnTo>
                  <a:lnTo>
                    <a:pt x="1429" y="149"/>
                  </a:lnTo>
                  <a:lnTo>
                    <a:pt x="1431" y="152"/>
                  </a:lnTo>
                  <a:lnTo>
                    <a:pt x="1432" y="155"/>
                  </a:lnTo>
                  <a:lnTo>
                    <a:pt x="1434" y="158"/>
                  </a:lnTo>
                  <a:lnTo>
                    <a:pt x="1436" y="160"/>
                  </a:lnTo>
                  <a:lnTo>
                    <a:pt x="1441" y="164"/>
                  </a:lnTo>
                  <a:lnTo>
                    <a:pt x="1444" y="166"/>
                  </a:lnTo>
                  <a:lnTo>
                    <a:pt x="1448" y="167"/>
                  </a:lnTo>
                  <a:lnTo>
                    <a:pt x="1451" y="167"/>
                  </a:lnTo>
                  <a:lnTo>
                    <a:pt x="1455" y="168"/>
                  </a:lnTo>
                  <a:lnTo>
                    <a:pt x="1462" y="167"/>
                  </a:lnTo>
                  <a:lnTo>
                    <a:pt x="1465" y="166"/>
                  </a:lnTo>
                  <a:lnTo>
                    <a:pt x="1468" y="165"/>
                  </a:lnTo>
                  <a:lnTo>
                    <a:pt x="1471" y="163"/>
                  </a:lnTo>
                  <a:lnTo>
                    <a:pt x="1473" y="161"/>
                  </a:lnTo>
                  <a:lnTo>
                    <a:pt x="1477" y="156"/>
                  </a:lnTo>
                  <a:lnTo>
                    <a:pt x="1479" y="153"/>
                  </a:lnTo>
                  <a:lnTo>
                    <a:pt x="1480" y="150"/>
                  </a:lnTo>
                  <a:lnTo>
                    <a:pt x="1481" y="146"/>
                  </a:lnTo>
                  <a:lnTo>
                    <a:pt x="1482" y="142"/>
                  </a:lnTo>
                  <a:lnTo>
                    <a:pt x="1484" y="134"/>
                  </a:lnTo>
                  <a:lnTo>
                    <a:pt x="1484" y="125"/>
                  </a:lnTo>
                  <a:close/>
                  <a:moveTo>
                    <a:pt x="1384" y="125"/>
                  </a:moveTo>
                  <a:lnTo>
                    <a:pt x="1384" y="115"/>
                  </a:lnTo>
                  <a:lnTo>
                    <a:pt x="1385" y="106"/>
                  </a:lnTo>
                  <a:lnTo>
                    <a:pt x="1387" y="98"/>
                  </a:lnTo>
                  <a:lnTo>
                    <a:pt x="1390" y="90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2" y="72"/>
                  </a:lnTo>
                  <a:lnTo>
                    <a:pt x="1404" y="70"/>
                  </a:lnTo>
                  <a:lnTo>
                    <a:pt x="1406" y="68"/>
                  </a:lnTo>
                  <a:lnTo>
                    <a:pt x="1412" y="64"/>
                  </a:lnTo>
                  <a:lnTo>
                    <a:pt x="1417" y="61"/>
                  </a:lnTo>
                  <a:lnTo>
                    <a:pt x="1423" y="58"/>
                  </a:lnTo>
                  <a:lnTo>
                    <a:pt x="1429" y="56"/>
                  </a:lnTo>
                  <a:lnTo>
                    <a:pt x="1436" y="54"/>
                  </a:lnTo>
                  <a:lnTo>
                    <a:pt x="1442" y="53"/>
                  </a:lnTo>
                  <a:lnTo>
                    <a:pt x="1449" y="52"/>
                  </a:lnTo>
                  <a:lnTo>
                    <a:pt x="1455" y="52"/>
                  </a:lnTo>
                  <a:lnTo>
                    <a:pt x="1461" y="52"/>
                  </a:lnTo>
                  <a:lnTo>
                    <a:pt x="1468" y="53"/>
                  </a:lnTo>
                  <a:lnTo>
                    <a:pt x="1474" y="54"/>
                  </a:lnTo>
                  <a:lnTo>
                    <a:pt x="1480" y="56"/>
                  </a:lnTo>
                  <a:lnTo>
                    <a:pt x="1486" y="58"/>
                  </a:lnTo>
                  <a:lnTo>
                    <a:pt x="1492" y="61"/>
                  </a:lnTo>
                  <a:lnTo>
                    <a:pt x="1498" y="64"/>
                  </a:lnTo>
                  <a:lnTo>
                    <a:pt x="1503" y="68"/>
                  </a:lnTo>
                  <a:lnTo>
                    <a:pt x="1508" y="72"/>
                  </a:lnTo>
                  <a:lnTo>
                    <a:pt x="1513" y="78"/>
                  </a:lnTo>
                  <a:lnTo>
                    <a:pt x="1516" y="84"/>
                  </a:lnTo>
                  <a:lnTo>
                    <a:pt x="1520" y="90"/>
                  </a:lnTo>
                  <a:lnTo>
                    <a:pt x="1522" y="98"/>
                  </a:lnTo>
                  <a:lnTo>
                    <a:pt x="1524" y="106"/>
                  </a:lnTo>
                  <a:lnTo>
                    <a:pt x="1526" y="115"/>
                  </a:lnTo>
                  <a:lnTo>
                    <a:pt x="1526" y="125"/>
                  </a:lnTo>
                  <a:lnTo>
                    <a:pt x="1526" y="134"/>
                  </a:lnTo>
                  <a:lnTo>
                    <a:pt x="1524" y="143"/>
                  </a:lnTo>
                  <a:lnTo>
                    <a:pt x="1522" y="151"/>
                  </a:lnTo>
                  <a:lnTo>
                    <a:pt x="1520" y="159"/>
                  </a:lnTo>
                  <a:lnTo>
                    <a:pt x="1516" y="166"/>
                  </a:lnTo>
                  <a:lnTo>
                    <a:pt x="1513" y="171"/>
                  </a:lnTo>
                  <a:lnTo>
                    <a:pt x="1508" y="177"/>
                  </a:lnTo>
                  <a:lnTo>
                    <a:pt x="1506" y="179"/>
                  </a:lnTo>
                  <a:lnTo>
                    <a:pt x="1503" y="181"/>
                  </a:lnTo>
                  <a:lnTo>
                    <a:pt x="1498" y="185"/>
                  </a:lnTo>
                  <a:lnTo>
                    <a:pt x="1492" y="189"/>
                  </a:lnTo>
                  <a:lnTo>
                    <a:pt x="1486" y="191"/>
                  </a:lnTo>
                  <a:lnTo>
                    <a:pt x="1480" y="193"/>
                  </a:lnTo>
                  <a:lnTo>
                    <a:pt x="1474" y="195"/>
                  </a:lnTo>
                  <a:lnTo>
                    <a:pt x="1468" y="196"/>
                  </a:lnTo>
                  <a:lnTo>
                    <a:pt x="1461" y="197"/>
                  </a:lnTo>
                  <a:lnTo>
                    <a:pt x="1455" y="197"/>
                  </a:lnTo>
                  <a:lnTo>
                    <a:pt x="1449" y="197"/>
                  </a:lnTo>
                  <a:lnTo>
                    <a:pt x="1442" y="196"/>
                  </a:lnTo>
                  <a:lnTo>
                    <a:pt x="1436" y="195"/>
                  </a:lnTo>
                  <a:lnTo>
                    <a:pt x="1430" y="193"/>
                  </a:lnTo>
                  <a:lnTo>
                    <a:pt x="1423" y="191"/>
                  </a:lnTo>
                  <a:lnTo>
                    <a:pt x="1418" y="189"/>
                  </a:lnTo>
                  <a:lnTo>
                    <a:pt x="1412" y="185"/>
                  </a:lnTo>
                  <a:lnTo>
                    <a:pt x="1407" y="181"/>
                  </a:lnTo>
                  <a:lnTo>
                    <a:pt x="1402" y="177"/>
                  </a:lnTo>
                  <a:lnTo>
                    <a:pt x="1397" y="171"/>
                  </a:lnTo>
                  <a:lnTo>
                    <a:pt x="1393" y="166"/>
                  </a:lnTo>
                  <a:lnTo>
                    <a:pt x="1390" y="159"/>
                  </a:lnTo>
                  <a:lnTo>
                    <a:pt x="1387" y="151"/>
                  </a:lnTo>
                  <a:lnTo>
                    <a:pt x="1385" y="143"/>
                  </a:lnTo>
                  <a:lnTo>
                    <a:pt x="1384" y="134"/>
                  </a:lnTo>
                  <a:lnTo>
                    <a:pt x="1384" y="125"/>
                  </a:lnTo>
                  <a:close/>
                  <a:moveTo>
                    <a:pt x="1535" y="176"/>
                  </a:moveTo>
                  <a:lnTo>
                    <a:pt x="1551" y="152"/>
                  </a:lnTo>
                  <a:lnTo>
                    <a:pt x="1556" y="156"/>
                  </a:lnTo>
                  <a:lnTo>
                    <a:pt x="1562" y="160"/>
                  </a:lnTo>
                  <a:lnTo>
                    <a:pt x="1565" y="161"/>
                  </a:lnTo>
                  <a:lnTo>
                    <a:pt x="1568" y="163"/>
                  </a:lnTo>
                  <a:lnTo>
                    <a:pt x="1574" y="165"/>
                  </a:lnTo>
                  <a:lnTo>
                    <a:pt x="1580" y="167"/>
                  </a:lnTo>
                  <a:lnTo>
                    <a:pt x="1587" y="169"/>
                  </a:lnTo>
                  <a:lnTo>
                    <a:pt x="1593" y="170"/>
                  </a:lnTo>
                  <a:lnTo>
                    <a:pt x="1600" y="170"/>
                  </a:lnTo>
                  <a:lnTo>
                    <a:pt x="1604" y="170"/>
                  </a:lnTo>
                  <a:lnTo>
                    <a:pt x="1609" y="169"/>
                  </a:lnTo>
                  <a:lnTo>
                    <a:pt x="1612" y="168"/>
                  </a:lnTo>
                  <a:lnTo>
                    <a:pt x="1616" y="167"/>
                  </a:lnTo>
                  <a:lnTo>
                    <a:pt x="1618" y="165"/>
                  </a:lnTo>
                  <a:lnTo>
                    <a:pt x="1620" y="163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2" y="153"/>
                  </a:lnTo>
                  <a:lnTo>
                    <a:pt x="1620" y="150"/>
                  </a:lnTo>
                  <a:lnTo>
                    <a:pt x="1620" y="149"/>
                  </a:lnTo>
                  <a:lnTo>
                    <a:pt x="1619" y="148"/>
                  </a:lnTo>
                  <a:lnTo>
                    <a:pt x="1616" y="146"/>
                  </a:lnTo>
                  <a:lnTo>
                    <a:pt x="1612" y="144"/>
                  </a:lnTo>
                  <a:lnTo>
                    <a:pt x="1608" y="143"/>
                  </a:lnTo>
                  <a:lnTo>
                    <a:pt x="1596" y="140"/>
                  </a:lnTo>
                  <a:lnTo>
                    <a:pt x="1586" y="138"/>
                  </a:lnTo>
                  <a:lnTo>
                    <a:pt x="1576" y="136"/>
                  </a:lnTo>
                  <a:lnTo>
                    <a:pt x="1567" y="133"/>
                  </a:lnTo>
                  <a:lnTo>
                    <a:pt x="1558" y="129"/>
                  </a:lnTo>
                  <a:lnTo>
                    <a:pt x="1555" y="126"/>
                  </a:lnTo>
                  <a:lnTo>
                    <a:pt x="1551" y="123"/>
                  </a:lnTo>
                  <a:lnTo>
                    <a:pt x="1548" y="120"/>
                  </a:lnTo>
                  <a:lnTo>
                    <a:pt x="1546" y="116"/>
                  </a:lnTo>
                  <a:lnTo>
                    <a:pt x="1544" y="112"/>
                  </a:lnTo>
                  <a:lnTo>
                    <a:pt x="1542" y="107"/>
                  </a:lnTo>
                  <a:lnTo>
                    <a:pt x="1541" y="102"/>
                  </a:lnTo>
                  <a:lnTo>
                    <a:pt x="1541" y="96"/>
                  </a:lnTo>
                  <a:lnTo>
                    <a:pt x="1541" y="91"/>
                  </a:lnTo>
                  <a:lnTo>
                    <a:pt x="1542" y="86"/>
                  </a:lnTo>
                  <a:lnTo>
                    <a:pt x="1543" y="82"/>
                  </a:lnTo>
                  <a:lnTo>
                    <a:pt x="1545" y="77"/>
                  </a:lnTo>
                  <a:lnTo>
                    <a:pt x="1547" y="73"/>
                  </a:lnTo>
                  <a:lnTo>
                    <a:pt x="1550" y="70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1"/>
                  </a:lnTo>
                  <a:lnTo>
                    <a:pt x="1564" y="59"/>
                  </a:lnTo>
                  <a:lnTo>
                    <a:pt x="1569" y="57"/>
                  </a:lnTo>
                  <a:lnTo>
                    <a:pt x="1573" y="55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2"/>
                  </a:lnTo>
                  <a:lnTo>
                    <a:pt x="1595" y="52"/>
                  </a:lnTo>
                  <a:lnTo>
                    <a:pt x="1605" y="52"/>
                  </a:lnTo>
                  <a:lnTo>
                    <a:pt x="1614" y="53"/>
                  </a:lnTo>
                  <a:lnTo>
                    <a:pt x="1623" y="55"/>
                  </a:lnTo>
                  <a:lnTo>
                    <a:pt x="1631" y="57"/>
                  </a:lnTo>
                  <a:lnTo>
                    <a:pt x="1638" y="60"/>
                  </a:lnTo>
                  <a:lnTo>
                    <a:pt x="1644" y="63"/>
                  </a:lnTo>
                  <a:lnTo>
                    <a:pt x="1650" y="67"/>
                  </a:lnTo>
                  <a:lnTo>
                    <a:pt x="1656" y="72"/>
                  </a:lnTo>
                  <a:lnTo>
                    <a:pt x="1640" y="95"/>
                  </a:lnTo>
                  <a:lnTo>
                    <a:pt x="1634" y="92"/>
                  </a:lnTo>
                  <a:lnTo>
                    <a:pt x="1629" y="89"/>
                  </a:lnTo>
                  <a:lnTo>
                    <a:pt x="1624" y="86"/>
                  </a:lnTo>
                  <a:lnTo>
                    <a:pt x="1619" y="84"/>
                  </a:lnTo>
                  <a:lnTo>
                    <a:pt x="1609" y="81"/>
                  </a:lnTo>
                  <a:lnTo>
                    <a:pt x="1604" y="80"/>
                  </a:lnTo>
                  <a:lnTo>
                    <a:pt x="1599" y="80"/>
                  </a:lnTo>
                  <a:lnTo>
                    <a:pt x="1594" y="80"/>
                  </a:lnTo>
                  <a:lnTo>
                    <a:pt x="1591" y="81"/>
                  </a:lnTo>
                  <a:lnTo>
                    <a:pt x="1587" y="82"/>
                  </a:lnTo>
                  <a:lnTo>
                    <a:pt x="1585" y="83"/>
                  </a:lnTo>
                  <a:lnTo>
                    <a:pt x="1583" y="85"/>
                  </a:lnTo>
                  <a:lnTo>
                    <a:pt x="1581" y="87"/>
                  </a:lnTo>
                  <a:lnTo>
                    <a:pt x="1580" y="90"/>
                  </a:lnTo>
                  <a:lnTo>
                    <a:pt x="1580" y="92"/>
                  </a:lnTo>
                  <a:lnTo>
                    <a:pt x="1580" y="95"/>
                  </a:lnTo>
                  <a:lnTo>
                    <a:pt x="1581" y="98"/>
                  </a:lnTo>
                  <a:lnTo>
                    <a:pt x="1583" y="100"/>
                  </a:lnTo>
                  <a:lnTo>
                    <a:pt x="1586" y="102"/>
                  </a:lnTo>
                  <a:lnTo>
                    <a:pt x="1589" y="104"/>
                  </a:lnTo>
                  <a:lnTo>
                    <a:pt x="1593" y="105"/>
                  </a:lnTo>
                  <a:lnTo>
                    <a:pt x="1605" y="107"/>
                  </a:lnTo>
                  <a:lnTo>
                    <a:pt x="1615" y="109"/>
                  </a:lnTo>
                  <a:lnTo>
                    <a:pt x="1625" y="112"/>
                  </a:lnTo>
                  <a:lnTo>
                    <a:pt x="1630" y="113"/>
                  </a:lnTo>
                  <a:lnTo>
                    <a:pt x="1635" y="115"/>
                  </a:lnTo>
                  <a:lnTo>
                    <a:pt x="1639" y="116"/>
                  </a:lnTo>
                  <a:lnTo>
                    <a:pt x="1643" y="119"/>
                  </a:lnTo>
                  <a:lnTo>
                    <a:pt x="1647" y="121"/>
                  </a:lnTo>
                  <a:lnTo>
                    <a:pt x="1651" y="124"/>
                  </a:lnTo>
                  <a:lnTo>
                    <a:pt x="1654" y="127"/>
                  </a:lnTo>
                  <a:lnTo>
                    <a:pt x="1656" y="131"/>
                  </a:lnTo>
                  <a:lnTo>
                    <a:pt x="1658" y="135"/>
                  </a:lnTo>
                  <a:lnTo>
                    <a:pt x="1660" y="139"/>
                  </a:lnTo>
                  <a:lnTo>
                    <a:pt x="1661" y="144"/>
                  </a:lnTo>
                  <a:lnTo>
                    <a:pt x="1661" y="150"/>
                  </a:lnTo>
                  <a:lnTo>
                    <a:pt x="1661" y="156"/>
                  </a:lnTo>
                  <a:lnTo>
                    <a:pt x="1660" y="162"/>
                  </a:lnTo>
                  <a:lnTo>
                    <a:pt x="1658" y="167"/>
                  </a:lnTo>
                  <a:lnTo>
                    <a:pt x="1656" y="172"/>
                  </a:lnTo>
                  <a:lnTo>
                    <a:pt x="1653" y="176"/>
                  </a:lnTo>
                  <a:lnTo>
                    <a:pt x="1652" y="178"/>
                  </a:lnTo>
                  <a:lnTo>
                    <a:pt x="1650" y="180"/>
                  </a:lnTo>
                  <a:lnTo>
                    <a:pt x="1647" y="183"/>
                  </a:lnTo>
                  <a:lnTo>
                    <a:pt x="1643" y="186"/>
                  </a:lnTo>
                  <a:lnTo>
                    <a:pt x="1638" y="189"/>
                  </a:lnTo>
                  <a:lnTo>
                    <a:pt x="1633" y="191"/>
                  </a:lnTo>
                  <a:lnTo>
                    <a:pt x="1628" y="193"/>
                  </a:lnTo>
                  <a:lnTo>
                    <a:pt x="1623" y="195"/>
                  </a:lnTo>
                  <a:lnTo>
                    <a:pt x="1617" y="196"/>
                  </a:lnTo>
                  <a:lnTo>
                    <a:pt x="1612" y="197"/>
                  </a:lnTo>
                  <a:lnTo>
                    <a:pt x="1606" y="197"/>
                  </a:lnTo>
                  <a:lnTo>
                    <a:pt x="1600" y="197"/>
                  </a:lnTo>
                  <a:lnTo>
                    <a:pt x="1589" y="197"/>
                  </a:lnTo>
                  <a:lnTo>
                    <a:pt x="1579" y="196"/>
                  </a:lnTo>
                  <a:lnTo>
                    <a:pt x="1569" y="194"/>
                  </a:lnTo>
                  <a:lnTo>
                    <a:pt x="1561" y="191"/>
                  </a:lnTo>
                  <a:lnTo>
                    <a:pt x="1553" y="188"/>
                  </a:lnTo>
                  <a:lnTo>
                    <a:pt x="1546" y="184"/>
                  </a:lnTo>
                  <a:lnTo>
                    <a:pt x="1540" y="180"/>
                  </a:lnTo>
                  <a:lnTo>
                    <a:pt x="1535" y="176"/>
                  </a:lnTo>
                  <a:close/>
                  <a:moveTo>
                    <a:pt x="1690" y="155"/>
                  </a:moveTo>
                  <a:lnTo>
                    <a:pt x="1690" y="85"/>
                  </a:lnTo>
                  <a:lnTo>
                    <a:pt x="1666" y="85"/>
                  </a:lnTo>
                  <a:lnTo>
                    <a:pt x="1666" y="55"/>
                  </a:lnTo>
                  <a:lnTo>
                    <a:pt x="1690" y="55"/>
                  </a:lnTo>
                  <a:lnTo>
                    <a:pt x="1690" y="7"/>
                  </a:lnTo>
                  <a:lnTo>
                    <a:pt x="1732" y="7"/>
                  </a:lnTo>
                  <a:lnTo>
                    <a:pt x="1732" y="55"/>
                  </a:lnTo>
                  <a:lnTo>
                    <a:pt x="1767" y="55"/>
                  </a:lnTo>
                  <a:lnTo>
                    <a:pt x="1767" y="85"/>
                  </a:lnTo>
                  <a:lnTo>
                    <a:pt x="1732" y="85"/>
                  </a:lnTo>
                  <a:lnTo>
                    <a:pt x="1732" y="146"/>
                  </a:lnTo>
                  <a:lnTo>
                    <a:pt x="1732" y="151"/>
                  </a:lnTo>
                  <a:lnTo>
                    <a:pt x="1732" y="153"/>
                  </a:lnTo>
                  <a:lnTo>
                    <a:pt x="1732" y="155"/>
                  </a:lnTo>
                  <a:lnTo>
                    <a:pt x="1734" y="159"/>
                  </a:lnTo>
                  <a:lnTo>
                    <a:pt x="1736" y="161"/>
                  </a:lnTo>
                  <a:lnTo>
                    <a:pt x="1738" y="163"/>
                  </a:lnTo>
                  <a:lnTo>
                    <a:pt x="1742" y="165"/>
                  </a:lnTo>
                  <a:lnTo>
                    <a:pt x="1746" y="165"/>
                  </a:lnTo>
                  <a:lnTo>
                    <a:pt x="1751" y="165"/>
                  </a:lnTo>
                  <a:lnTo>
                    <a:pt x="1759" y="165"/>
                  </a:lnTo>
                  <a:lnTo>
                    <a:pt x="1765" y="164"/>
                  </a:lnTo>
                  <a:lnTo>
                    <a:pt x="1765" y="194"/>
                  </a:lnTo>
                  <a:lnTo>
                    <a:pt x="1760" y="195"/>
                  </a:lnTo>
                  <a:lnTo>
                    <a:pt x="1753" y="195"/>
                  </a:lnTo>
                  <a:lnTo>
                    <a:pt x="1737" y="196"/>
                  </a:lnTo>
                  <a:lnTo>
                    <a:pt x="1730" y="196"/>
                  </a:lnTo>
                  <a:lnTo>
                    <a:pt x="1723" y="195"/>
                  </a:lnTo>
                  <a:lnTo>
                    <a:pt x="1712" y="193"/>
                  </a:lnTo>
                  <a:lnTo>
                    <a:pt x="1708" y="192"/>
                  </a:lnTo>
                  <a:lnTo>
                    <a:pt x="1704" y="190"/>
                  </a:lnTo>
                  <a:lnTo>
                    <a:pt x="1701" y="188"/>
                  </a:lnTo>
                  <a:lnTo>
                    <a:pt x="1698" y="185"/>
                  </a:lnTo>
                  <a:lnTo>
                    <a:pt x="1696" y="183"/>
                  </a:lnTo>
                  <a:lnTo>
                    <a:pt x="1694" y="180"/>
                  </a:lnTo>
                  <a:lnTo>
                    <a:pt x="1692" y="176"/>
                  </a:lnTo>
                  <a:lnTo>
                    <a:pt x="1691" y="172"/>
                  </a:lnTo>
                  <a:lnTo>
                    <a:pt x="1690" y="164"/>
                  </a:lnTo>
                  <a:lnTo>
                    <a:pt x="1690" y="155"/>
                  </a:lnTo>
                  <a:close/>
                  <a:moveTo>
                    <a:pt x="1930" y="125"/>
                  </a:moveTo>
                  <a:lnTo>
                    <a:pt x="1930" y="116"/>
                  </a:lnTo>
                  <a:lnTo>
                    <a:pt x="1928" y="109"/>
                  </a:lnTo>
                  <a:lnTo>
                    <a:pt x="1926" y="101"/>
                  </a:lnTo>
                  <a:lnTo>
                    <a:pt x="1925" y="98"/>
                  </a:lnTo>
                  <a:lnTo>
                    <a:pt x="1923" y="95"/>
                  </a:lnTo>
                  <a:lnTo>
                    <a:pt x="1921" y="92"/>
                  </a:lnTo>
                  <a:lnTo>
                    <a:pt x="1919" y="90"/>
                  </a:lnTo>
                  <a:lnTo>
                    <a:pt x="1914" y="86"/>
                  </a:lnTo>
                  <a:lnTo>
                    <a:pt x="1911" y="85"/>
                  </a:lnTo>
                  <a:lnTo>
                    <a:pt x="1908" y="84"/>
                  </a:lnTo>
                  <a:lnTo>
                    <a:pt x="1901" y="83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6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1" y="92"/>
                  </a:lnTo>
                  <a:lnTo>
                    <a:pt x="1879" y="94"/>
                  </a:lnTo>
                  <a:lnTo>
                    <a:pt x="1876" y="101"/>
                  </a:lnTo>
                  <a:lnTo>
                    <a:pt x="1874" y="104"/>
                  </a:lnTo>
                  <a:lnTo>
                    <a:pt x="1873" y="108"/>
                  </a:lnTo>
                  <a:lnTo>
                    <a:pt x="1872" y="116"/>
                  </a:lnTo>
                  <a:lnTo>
                    <a:pt x="1872" y="125"/>
                  </a:lnTo>
                  <a:lnTo>
                    <a:pt x="1872" y="129"/>
                  </a:lnTo>
                  <a:lnTo>
                    <a:pt x="1872" y="133"/>
                  </a:lnTo>
                  <a:lnTo>
                    <a:pt x="1873" y="141"/>
                  </a:lnTo>
                  <a:lnTo>
                    <a:pt x="1875" y="149"/>
                  </a:lnTo>
                  <a:lnTo>
                    <a:pt x="1877" y="152"/>
                  </a:lnTo>
                  <a:lnTo>
                    <a:pt x="1878" y="155"/>
                  </a:lnTo>
                  <a:lnTo>
                    <a:pt x="1880" y="158"/>
                  </a:lnTo>
                  <a:lnTo>
                    <a:pt x="1882" y="160"/>
                  </a:lnTo>
                  <a:lnTo>
                    <a:pt x="1887" y="164"/>
                  </a:lnTo>
                  <a:lnTo>
                    <a:pt x="1890" y="166"/>
                  </a:lnTo>
                  <a:lnTo>
                    <a:pt x="1893" y="167"/>
                  </a:lnTo>
                  <a:lnTo>
                    <a:pt x="1897" y="167"/>
                  </a:lnTo>
                  <a:lnTo>
                    <a:pt x="1901" y="168"/>
                  </a:lnTo>
                  <a:lnTo>
                    <a:pt x="1908" y="167"/>
                  </a:lnTo>
                  <a:lnTo>
                    <a:pt x="1911" y="166"/>
                  </a:lnTo>
                  <a:lnTo>
                    <a:pt x="1914" y="165"/>
                  </a:lnTo>
                  <a:lnTo>
                    <a:pt x="1916" y="163"/>
                  </a:lnTo>
                  <a:lnTo>
                    <a:pt x="1919" y="161"/>
                  </a:lnTo>
                  <a:lnTo>
                    <a:pt x="1923" y="156"/>
                  </a:lnTo>
                  <a:lnTo>
                    <a:pt x="1925" y="153"/>
                  </a:lnTo>
                  <a:lnTo>
                    <a:pt x="1926" y="150"/>
                  </a:lnTo>
                  <a:lnTo>
                    <a:pt x="1927" y="146"/>
                  </a:lnTo>
                  <a:lnTo>
                    <a:pt x="1928" y="142"/>
                  </a:lnTo>
                  <a:lnTo>
                    <a:pt x="1930" y="134"/>
                  </a:lnTo>
                  <a:lnTo>
                    <a:pt x="1930" y="125"/>
                  </a:lnTo>
                  <a:close/>
                  <a:moveTo>
                    <a:pt x="1829" y="125"/>
                  </a:moveTo>
                  <a:lnTo>
                    <a:pt x="1830" y="115"/>
                  </a:lnTo>
                  <a:lnTo>
                    <a:pt x="1831" y="106"/>
                  </a:lnTo>
                  <a:lnTo>
                    <a:pt x="1833" y="98"/>
                  </a:lnTo>
                  <a:lnTo>
                    <a:pt x="1836" y="90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8" y="72"/>
                  </a:lnTo>
                  <a:lnTo>
                    <a:pt x="1850" y="70"/>
                  </a:lnTo>
                  <a:lnTo>
                    <a:pt x="1852" y="68"/>
                  </a:lnTo>
                  <a:lnTo>
                    <a:pt x="1858" y="64"/>
                  </a:lnTo>
                  <a:lnTo>
                    <a:pt x="1863" y="61"/>
                  </a:lnTo>
                  <a:lnTo>
                    <a:pt x="1869" y="58"/>
                  </a:lnTo>
                  <a:lnTo>
                    <a:pt x="1875" y="56"/>
                  </a:lnTo>
                  <a:lnTo>
                    <a:pt x="1882" y="54"/>
                  </a:lnTo>
                  <a:lnTo>
                    <a:pt x="1888" y="53"/>
                  </a:lnTo>
                  <a:lnTo>
                    <a:pt x="1895" y="52"/>
                  </a:lnTo>
                  <a:lnTo>
                    <a:pt x="1901" y="52"/>
                  </a:lnTo>
                  <a:lnTo>
                    <a:pt x="1907" y="52"/>
                  </a:lnTo>
                  <a:lnTo>
                    <a:pt x="1914" y="53"/>
                  </a:lnTo>
                  <a:lnTo>
                    <a:pt x="1920" y="54"/>
                  </a:lnTo>
                  <a:lnTo>
                    <a:pt x="1926" y="56"/>
                  </a:lnTo>
                  <a:lnTo>
                    <a:pt x="1932" y="58"/>
                  </a:lnTo>
                  <a:lnTo>
                    <a:pt x="1938" y="61"/>
                  </a:lnTo>
                  <a:lnTo>
                    <a:pt x="1944" y="64"/>
                  </a:lnTo>
                  <a:lnTo>
                    <a:pt x="1949" y="68"/>
                  </a:lnTo>
                  <a:lnTo>
                    <a:pt x="1954" y="72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0"/>
                  </a:lnTo>
                  <a:lnTo>
                    <a:pt x="1968" y="98"/>
                  </a:lnTo>
                  <a:lnTo>
                    <a:pt x="1970" y="106"/>
                  </a:lnTo>
                  <a:lnTo>
                    <a:pt x="1972" y="115"/>
                  </a:lnTo>
                  <a:lnTo>
                    <a:pt x="1972" y="125"/>
                  </a:lnTo>
                  <a:lnTo>
                    <a:pt x="1972" y="134"/>
                  </a:lnTo>
                  <a:lnTo>
                    <a:pt x="1970" y="143"/>
                  </a:lnTo>
                  <a:lnTo>
                    <a:pt x="1968" y="151"/>
                  </a:lnTo>
                  <a:lnTo>
                    <a:pt x="1966" y="159"/>
                  </a:lnTo>
                  <a:lnTo>
                    <a:pt x="1962" y="166"/>
                  </a:lnTo>
                  <a:lnTo>
                    <a:pt x="1958" y="171"/>
                  </a:lnTo>
                  <a:lnTo>
                    <a:pt x="1954" y="177"/>
                  </a:lnTo>
                  <a:lnTo>
                    <a:pt x="1952" y="179"/>
                  </a:lnTo>
                  <a:lnTo>
                    <a:pt x="1949" y="181"/>
                  </a:lnTo>
                  <a:lnTo>
                    <a:pt x="1944" y="185"/>
                  </a:lnTo>
                  <a:lnTo>
                    <a:pt x="1938" y="189"/>
                  </a:lnTo>
                  <a:lnTo>
                    <a:pt x="1932" y="191"/>
                  </a:lnTo>
                  <a:lnTo>
                    <a:pt x="1926" y="193"/>
                  </a:lnTo>
                  <a:lnTo>
                    <a:pt x="1920" y="195"/>
                  </a:lnTo>
                  <a:lnTo>
                    <a:pt x="1914" y="196"/>
                  </a:lnTo>
                  <a:lnTo>
                    <a:pt x="1907" y="197"/>
                  </a:lnTo>
                  <a:lnTo>
                    <a:pt x="1901" y="197"/>
                  </a:lnTo>
                  <a:lnTo>
                    <a:pt x="1895" y="197"/>
                  </a:lnTo>
                  <a:lnTo>
                    <a:pt x="1888" y="196"/>
                  </a:lnTo>
                  <a:lnTo>
                    <a:pt x="1882" y="195"/>
                  </a:lnTo>
                  <a:lnTo>
                    <a:pt x="1876" y="193"/>
                  </a:lnTo>
                  <a:lnTo>
                    <a:pt x="1869" y="191"/>
                  </a:lnTo>
                  <a:lnTo>
                    <a:pt x="1863" y="189"/>
                  </a:lnTo>
                  <a:lnTo>
                    <a:pt x="1858" y="185"/>
                  </a:lnTo>
                  <a:lnTo>
                    <a:pt x="1853" y="181"/>
                  </a:lnTo>
                  <a:lnTo>
                    <a:pt x="1848" y="177"/>
                  </a:lnTo>
                  <a:lnTo>
                    <a:pt x="1843" y="171"/>
                  </a:lnTo>
                  <a:lnTo>
                    <a:pt x="1839" y="166"/>
                  </a:lnTo>
                  <a:lnTo>
                    <a:pt x="1836" y="159"/>
                  </a:lnTo>
                  <a:lnTo>
                    <a:pt x="1833" y="151"/>
                  </a:lnTo>
                  <a:lnTo>
                    <a:pt x="1831" y="143"/>
                  </a:lnTo>
                  <a:lnTo>
                    <a:pt x="1830" y="134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960951009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Fib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reeform 17"/>
          <p:cNvSpPr>
            <a:spLocks noEditPoints="1"/>
          </p:cNvSpPr>
          <p:nvPr userDrawn="1"/>
        </p:nvSpPr>
        <p:spPr bwMode="auto">
          <a:xfrm>
            <a:off x="4164013" y="2416174"/>
            <a:ext cx="2227263" cy="312738"/>
          </a:xfrm>
          <a:custGeom>
            <a:avLst/>
            <a:gdLst>
              <a:gd name="T0" fmla="*/ 1339 w 1403"/>
              <a:gd name="T1" fmla="*/ 81 h 197"/>
              <a:gd name="T2" fmla="*/ 1365 w 1403"/>
              <a:gd name="T3" fmla="*/ 111 h 197"/>
              <a:gd name="T4" fmla="*/ 1293 w 1403"/>
              <a:gd name="T5" fmla="*/ 67 h 197"/>
              <a:gd name="T6" fmla="*/ 1361 w 1403"/>
              <a:gd name="T7" fmla="*/ 55 h 197"/>
              <a:gd name="T8" fmla="*/ 1401 w 1403"/>
              <a:gd name="T9" fmla="*/ 108 h 197"/>
              <a:gd name="T10" fmla="*/ 1331 w 1403"/>
              <a:gd name="T11" fmla="*/ 166 h 197"/>
              <a:gd name="T12" fmla="*/ 1384 w 1403"/>
              <a:gd name="T13" fmla="*/ 151 h 197"/>
              <a:gd name="T14" fmla="*/ 1333 w 1403"/>
              <a:gd name="T15" fmla="*/ 197 h 197"/>
              <a:gd name="T16" fmla="*/ 1275 w 1403"/>
              <a:gd name="T17" fmla="*/ 158 h 197"/>
              <a:gd name="T18" fmla="*/ 198 w 1403"/>
              <a:gd name="T19" fmla="*/ 193 h 197"/>
              <a:gd name="T20" fmla="*/ 39 w 1403"/>
              <a:gd name="T21" fmla="*/ 59 h 197"/>
              <a:gd name="T22" fmla="*/ 295 w 1403"/>
              <a:gd name="T23" fmla="*/ 83 h 197"/>
              <a:gd name="T24" fmla="*/ 257 w 1403"/>
              <a:gd name="T25" fmla="*/ 106 h 197"/>
              <a:gd name="T26" fmla="*/ 236 w 1403"/>
              <a:gd name="T27" fmla="*/ 69 h 197"/>
              <a:gd name="T28" fmla="*/ 301 w 1403"/>
              <a:gd name="T29" fmla="*/ 53 h 197"/>
              <a:gd name="T30" fmla="*/ 347 w 1403"/>
              <a:gd name="T31" fmla="*/ 107 h 197"/>
              <a:gd name="T32" fmla="*/ 276 w 1403"/>
              <a:gd name="T33" fmla="*/ 165 h 197"/>
              <a:gd name="T34" fmla="*/ 330 w 1403"/>
              <a:gd name="T35" fmla="*/ 150 h 197"/>
              <a:gd name="T36" fmla="*/ 279 w 1403"/>
              <a:gd name="T37" fmla="*/ 196 h 197"/>
              <a:gd name="T38" fmla="*/ 219 w 1403"/>
              <a:gd name="T39" fmla="*/ 158 h 197"/>
              <a:gd name="T40" fmla="*/ 416 w 1403"/>
              <a:gd name="T41" fmla="*/ 6 h 197"/>
              <a:gd name="T42" fmla="*/ 423 w 1403"/>
              <a:gd name="T43" fmla="*/ 162 h 197"/>
              <a:gd name="T44" fmla="*/ 408 w 1403"/>
              <a:gd name="T45" fmla="*/ 194 h 197"/>
              <a:gd name="T46" fmla="*/ 374 w 1403"/>
              <a:gd name="T47" fmla="*/ 154 h 197"/>
              <a:gd name="T48" fmla="*/ 524 w 1403"/>
              <a:gd name="T49" fmla="*/ 169 h 197"/>
              <a:gd name="T50" fmla="*/ 544 w 1403"/>
              <a:gd name="T51" fmla="*/ 148 h 197"/>
              <a:gd name="T52" fmla="*/ 476 w 1403"/>
              <a:gd name="T53" fmla="*/ 122 h 197"/>
              <a:gd name="T54" fmla="*/ 472 w 1403"/>
              <a:gd name="T55" fmla="*/ 72 h 197"/>
              <a:gd name="T56" fmla="*/ 519 w 1403"/>
              <a:gd name="T57" fmla="*/ 51 h 197"/>
              <a:gd name="T58" fmla="*/ 554 w 1403"/>
              <a:gd name="T59" fmla="*/ 88 h 197"/>
              <a:gd name="T60" fmla="*/ 506 w 1403"/>
              <a:gd name="T61" fmla="*/ 86 h 197"/>
              <a:gd name="T62" fmla="*/ 550 w 1403"/>
              <a:gd name="T63" fmla="*/ 111 h 197"/>
              <a:gd name="T64" fmla="*/ 585 w 1403"/>
              <a:gd name="T65" fmla="*/ 143 h 197"/>
              <a:gd name="T66" fmla="*/ 563 w 1403"/>
              <a:gd name="T67" fmla="*/ 188 h 197"/>
              <a:gd name="T68" fmla="*/ 485 w 1403"/>
              <a:gd name="T69" fmla="*/ 190 h 197"/>
              <a:gd name="T70" fmla="*/ 683 w 1403"/>
              <a:gd name="T71" fmla="*/ 126 h 197"/>
              <a:gd name="T72" fmla="*/ 637 w 1403"/>
              <a:gd name="T73" fmla="*/ 156 h 197"/>
              <a:gd name="T74" fmla="*/ 677 w 1403"/>
              <a:gd name="T75" fmla="*/ 157 h 197"/>
              <a:gd name="T76" fmla="*/ 616 w 1403"/>
              <a:gd name="T77" fmla="*/ 120 h 197"/>
              <a:gd name="T78" fmla="*/ 681 w 1403"/>
              <a:gd name="T79" fmla="*/ 90 h 197"/>
              <a:gd name="T80" fmla="*/ 629 w 1403"/>
              <a:gd name="T81" fmla="*/ 93 h 197"/>
              <a:gd name="T82" fmla="*/ 658 w 1403"/>
              <a:gd name="T83" fmla="*/ 51 h 197"/>
              <a:gd name="T84" fmla="*/ 717 w 1403"/>
              <a:gd name="T85" fmla="*/ 73 h 197"/>
              <a:gd name="T86" fmla="*/ 726 w 1403"/>
              <a:gd name="T87" fmla="*/ 187 h 197"/>
              <a:gd name="T88" fmla="*/ 662 w 1403"/>
              <a:gd name="T89" fmla="*/ 189 h 197"/>
              <a:gd name="T90" fmla="*/ 604 w 1403"/>
              <a:gd name="T91" fmla="*/ 183 h 197"/>
              <a:gd name="T92" fmla="*/ 618 w 1403"/>
              <a:gd name="T93" fmla="*/ 40 h 197"/>
              <a:gd name="T94" fmla="*/ 857 w 1403"/>
              <a:gd name="T95" fmla="*/ 194 h 197"/>
              <a:gd name="T96" fmla="*/ 955 w 1403"/>
              <a:gd name="T97" fmla="*/ 194 h 197"/>
              <a:gd name="T98" fmla="*/ 1082 w 1403"/>
              <a:gd name="T99" fmla="*/ 57 h 197"/>
              <a:gd name="T100" fmla="*/ 1140 w 1403"/>
              <a:gd name="T101" fmla="*/ 65 h 197"/>
              <a:gd name="T102" fmla="*/ 1158 w 1403"/>
              <a:gd name="T103" fmla="*/ 141 h 197"/>
              <a:gd name="T104" fmla="*/ 1126 w 1403"/>
              <a:gd name="T105" fmla="*/ 191 h 197"/>
              <a:gd name="T106" fmla="*/ 1066 w 1403"/>
              <a:gd name="T107" fmla="*/ 182 h 197"/>
              <a:gd name="T108" fmla="*/ 1089 w 1403"/>
              <a:gd name="T109" fmla="*/ 86 h 197"/>
              <a:gd name="T110" fmla="*/ 1082 w 1403"/>
              <a:gd name="T111" fmla="*/ 163 h 197"/>
              <a:gd name="T112" fmla="*/ 1116 w 1403"/>
              <a:gd name="T113" fmla="*/ 124 h 197"/>
              <a:gd name="T114" fmla="*/ 1251 w 1403"/>
              <a:gd name="T115" fmla="*/ 53 h 197"/>
              <a:gd name="T116" fmla="*/ 1220 w 1403"/>
              <a:gd name="T117" fmla="*/ 103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03" h="197">
                <a:moveTo>
                  <a:pt x="1365" y="111"/>
                </a:moveTo>
                <a:lnTo>
                  <a:pt x="1364" y="104"/>
                </a:lnTo>
                <a:lnTo>
                  <a:pt x="1362" y="98"/>
                </a:lnTo>
                <a:lnTo>
                  <a:pt x="1360" y="93"/>
                </a:lnTo>
                <a:lnTo>
                  <a:pt x="1357" y="89"/>
                </a:lnTo>
                <a:lnTo>
                  <a:pt x="1355" y="87"/>
                </a:lnTo>
                <a:lnTo>
                  <a:pt x="1353" y="85"/>
                </a:lnTo>
                <a:lnTo>
                  <a:pt x="1351" y="84"/>
                </a:lnTo>
                <a:lnTo>
                  <a:pt x="1349" y="83"/>
                </a:lnTo>
                <a:lnTo>
                  <a:pt x="1344" y="82"/>
                </a:lnTo>
                <a:lnTo>
                  <a:pt x="1339" y="81"/>
                </a:lnTo>
                <a:lnTo>
                  <a:pt x="1334" y="82"/>
                </a:lnTo>
                <a:lnTo>
                  <a:pt x="1329" y="83"/>
                </a:lnTo>
                <a:lnTo>
                  <a:pt x="1327" y="84"/>
                </a:lnTo>
                <a:lnTo>
                  <a:pt x="1325" y="85"/>
                </a:lnTo>
                <a:lnTo>
                  <a:pt x="1321" y="88"/>
                </a:lnTo>
                <a:lnTo>
                  <a:pt x="1318" y="92"/>
                </a:lnTo>
                <a:lnTo>
                  <a:pt x="1315" y="97"/>
                </a:lnTo>
                <a:lnTo>
                  <a:pt x="1313" y="103"/>
                </a:lnTo>
                <a:lnTo>
                  <a:pt x="1312" y="107"/>
                </a:lnTo>
                <a:lnTo>
                  <a:pt x="1311" y="111"/>
                </a:lnTo>
                <a:lnTo>
                  <a:pt x="1365" y="111"/>
                </a:lnTo>
                <a:close/>
                <a:moveTo>
                  <a:pt x="1269" y="124"/>
                </a:moveTo>
                <a:lnTo>
                  <a:pt x="1269" y="114"/>
                </a:lnTo>
                <a:lnTo>
                  <a:pt x="1270" y="105"/>
                </a:lnTo>
                <a:lnTo>
                  <a:pt x="1273" y="97"/>
                </a:lnTo>
                <a:lnTo>
                  <a:pt x="1275" y="90"/>
                </a:lnTo>
                <a:lnTo>
                  <a:pt x="1279" y="83"/>
                </a:lnTo>
                <a:lnTo>
                  <a:pt x="1283" y="77"/>
                </a:lnTo>
                <a:lnTo>
                  <a:pt x="1285" y="75"/>
                </a:lnTo>
                <a:lnTo>
                  <a:pt x="1288" y="72"/>
                </a:lnTo>
                <a:lnTo>
                  <a:pt x="1290" y="70"/>
                </a:lnTo>
                <a:lnTo>
                  <a:pt x="1293" y="67"/>
                </a:lnTo>
                <a:lnTo>
                  <a:pt x="1298" y="63"/>
                </a:lnTo>
                <a:lnTo>
                  <a:pt x="1304" y="60"/>
                </a:lnTo>
                <a:lnTo>
                  <a:pt x="1310" y="57"/>
                </a:lnTo>
                <a:lnTo>
                  <a:pt x="1316" y="55"/>
                </a:lnTo>
                <a:lnTo>
                  <a:pt x="1322" y="53"/>
                </a:lnTo>
                <a:lnTo>
                  <a:pt x="1327" y="52"/>
                </a:lnTo>
                <a:lnTo>
                  <a:pt x="1333" y="52"/>
                </a:lnTo>
                <a:lnTo>
                  <a:pt x="1339" y="51"/>
                </a:lnTo>
                <a:lnTo>
                  <a:pt x="1350" y="52"/>
                </a:lnTo>
                <a:lnTo>
                  <a:pt x="1355" y="53"/>
                </a:lnTo>
                <a:lnTo>
                  <a:pt x="1361" y="55"/>
                </a:lnTo>
                <a:lnTo>
                  <a:pt x="1366" y="57"/>
                </a:lnTo>
                <a:lnTo>
                  <a:pt x="1372" y="59"/>
                </a:lnTo>
                <a:lnTo>
                  <a:pt x="1377" y="62"/>
                </a:lnTo>
                <a:lnTo>
                  <a:pt x="1382" y="66"/>
                </a:lnTo>
                <a:lnTo>
                  <a:pt x="1386" y="71"/>
                </a:lnTo>
                <a:lnTo>
                  <a:pt x="1390" y="77"/>
                </a:lnTo>
                <a:lnTo>
                  <a:pt x="1394" y="83"/>
                </a:lnTo>
                <a:lnTo>
                  <a:pt x="1396" y="86"/>
                </a:lnTo>
                <a:lnTo>
                  <a:pt x="1397" y="90"/>
                </a:lnTo>
                <a:lnTo>
                  <a:pt x="1400" y="98"/>
                </a:lnTo>
                <a:lnTo>
                  <a:pt x="1401" y="108"/>
                </a:lnTo>
                <a:lnTo>
                  <a:pt x="1403" y="118"/>
                </a:lnTo>
                <a:lnTo>
                  <a:pt x="1403" y="129"/>
                </a:lnTo>
                <a:lnTo>
                  <a:pt x="1403" y="135"/>
                </a:lnTo>
                <a:lnTo>
                  <a:pt x="1310" y="135"/>
                </a:lnTo>
                <a:lnTo>
                  <a:pt x="1312" y="143"/>
                </a:lnTo>
                <a:lnTo>
                  <a:pt x="1313" y="147"/>
                </a:lnTo>
                <a:lnTo>
                  <a:pt x="1314" y="150"/>
                </a:lnTo>
                <a:lnTo>
                  <a:pt x="1317" y="156"/>
                </a:lnTo>
                <a:lnTo>
                  <a:pt x="1321" y="160"/>
                </a:lnTo>
                <a:lnTo>
                  <a:pt x="1326" y="163"/>
                </a:lnTo>
                <a:lnTo>
                  <a:pt x="1331" y="166"/>
                </a:lnTo>
                <a:lnTo>
                  <a:pt x="1337" y="167"/>
                </a:lnTo>
                <a:lnTo>
                  <a:pt x="1343" y="167"/>
                </a:lnTo>
                <a:lnTo>
                  <a:pt x="1349" y="167"/>
                </a:lnTo>
                <a:lnTo>
                  <a:pt x="1355" y="166"/>
                </a:lnTo>
                <a:lnTo>
                  <a:pt x="1361" y="164"/>
                </a:lnTo>
                <a:lnTo>
                  <a:pt x="1366" y="162"/>
                </a:lnTo>
                <a:lnTo>
                  <a:pt x="1371" y="160"/>
                </a:lnTo>
                <a:lnTo>
                  <a:pt x="1376" y="157"/>
                </a:lnTo>
                <a:lnTo>
                  <a:pt x="1381" y="154"/>
                </a:lnTo>
                <a:lnTo>
                  <a:pt x="1383" y="152"/>
                </a:lnTo>
                <a:lnTo>
                  <a:pt x="1384" y="151"/>
                </a:lnTo>
                <a:lnTo>
                  <a:pt x="1401" y="176"/>
                </a:lnTo>
                <a:lnTo>
                  <a:pt x="1394" y="181"/>
                </a:lnTo>
                <a:lnTo>
                  <a:pt x="1388" y="185"/>
                </a:lnTo>
                <a:lnTo>
                  <a:pt x="1381" y="189"/>
                </a:lnTo>
                <a:lnTo>
                  <a:pt x="1373" y="191"/>
                </a:lnTo>
                <a:lnTo>
                  <a:pt x="1369" y="193"/>
                </a:lnTo>
                <a:lnTo>
                  <a:pt x="1366" y="194"/>
                </a:lnTo>
                <a:lnTo>
                  <a:pt x="1357" y="195"/>
                </a:lnTo>
                <a:lnTo>
                  <a:pt x="1349" y="196"/>
                </a:lnTo>
                <a:lnTo>
                  <a:pt x="1340" y="197"/>
                </a:lnTo>
                <a:lnTo>
                  <a:pt x="1333" y="197"/>
                </a:lnTo>
                <a:lnTo>
                  <a:pt x="1326" y="196"/>
                </a:lnTo>
                <a:lnTo>
                  <a:pt x="1320" y="195"/>
                </a:lnTo>
                <a:lnTo>
                  <a:pt x="1313" y="193"/>
                </a:lnTo>
                <a:lnTo>
                  <a:pt x="1307" y="191"/>
                </a:lnTo>
                <a:lnTo>
                  <a:pt x="1301" y="188"/>
                </a:lnTo>
                <a:lnTo>
                  <a:pt x="1296" y="185"/>
                </a:lnTo>
                <a:lnTo>
                  <a:pt x="1291" y="181"/>
                </a:lnTo>
                <a:lnTo>
                  <a:pt x="1286" y="176"/>
                </a:lnTo>
                <a:lnTo>
                  <a:pt x="1282" y="171"/>
                </a:lnTo>
                <a:lnTo>
                  <a:pt x="1278" y="165"/>
                </a:lnTo>
                <a:lnTo>
                  <a:pt x="1275" y="158"/>
                </a:lnTo>
                <a:lnTo>
                  <a:pt x="1272" y="151"/>
                </a:lnTo>
                <a:lnTo>
                  <a:pt x="1270" y="143"/>
                </a:lnTo>
                <a:lnTo>
                  <a:pt x="1269" y="134"/>
                </a:lnTo>
                <a:lnTo>
                  <a:pt x="1269" y="124"/>
                </a:lnTo>
                <a:close/>
                <a:moveTo>
                  <a:pt x="0" y="193"/>
                </a:moveTo>
                <a:lnTo>
                  <a:pt x="0" y="0"/>
                </a:lnTo>
                <a:lnTo>
                  <a:pt x="56" y="0"/>
                </a:lnTo>
                <a:lnTo>
                  <a:pt x="99" y="142"/>
                </a:lnTo>
                <a:lnTo>
                  <a:pt x="140" y="0"/>
                </a:lnTo>
                <a:lnTo>
                  <a:pt x="198" y="0"/>
                </a:lnTo>
                <a:lnTo>
                  <a:pt x="198" y="193"/>
                </a:lnTo>
                <a:lnTo>
                  <a:pt x="157" y="193"/>
                </a:lnTo>
                <a:lnTo>
                  <a:pt x="157" y="61"/>
                </a:lnTo>
                <a:lnTo>
                  <a:pt x="151" y="84"/>
                </a:lnTo>
                <a:lnTo>
                  <a:pt x="148" y="94"/>
                </a:lnTo>
                <a:lnTo>
                  <a:pt x="145" y="104"/>
                </a:lnTo>
                <a:lnTo>
                  <a:pt x="116" y="193"/>
                </a:lnTo>
                <a:lnTo>
                  <a:pt x="79" y="193"/>
                </a:lnTo>
                <a:lnTo>
                  <a:pt x="50" y="104"/>
                </a:lnTo>
                <a:lnTo>
                  <a:pt x="44" y="84"/>
                </a:lnTo>
                <a:lnTo>
                  <a:pt x="41" y="73"/>
                </a:lnTo>
                <a:lnTo>
                  <a:pt x="39" y="59"/>
                </a:lnTo>
                <a:lnTo>
                  <a:pt x="38" y="193"/>
                </a:lnTo>
                <a:lnTo>
                  <a:pt x="0" y="193"/>
                </a:lnTo>
                <a:close/>
                <a:moveTo>
                  <a:pt x="311" y="110"/>
                </a:moveTo>
                <a:lnTo>
                  <a:pt x="310" y="103"/>
                </a:lnTo>
                <a:lnTo>
                  <a:pt x="308" y="97"/>
                </a:lnTo>
                <a:lnTo>
                  <a:pt x="306" y="92"/>
                </a:lnTo>
                <a:lnTo>
                  <a:pt x="303" y="88"/>
                </a:lnTo>
                <a:lnTo>
                  <a:pt x="301" y="86"/>
                </a:lnTo>
                <a:lnTo>
                  <a:pt x="299" y="85"/>
                </a:lnTo>
                <a:lnTo>
                  <a:pt x="297" y="84"/>
                </a:lnTo>
                <a:lnTo>
                  <a:pt x="295" y="83"/>
                </a:lnTo>
                <a:lnTo>
                  <a:pt x="290" y="81"/>
                </a:lnTo>
                <a:lnTo>
                  <a:pt x="284" y="81"/>
                </a:lnTo>
                <a:lnTo>
                  <a:pt x="279" y="81"/>
                </a:lnTo>
                <a:lnTo>
                  <a:pt x="275" y="83"/>
                </a:lnTo>
                <a:lnTo>
                  <a:pt x="273" y="84"/>
                </a:lnTo>
                <a:lnTo>
                  <a:pt x="271" y="85"/>
                </a:lnTo>
                <a:lnTo>
                  <a:pt x="267" y="88"/>
                </a:lnTo>
                <a:lnTo>
                  <a:pt x="263" y="92"/>
                </a:lnTo>
                <a:lnTo>
                  <a:pt x="261" y="97"/>
                </a:lnTo>
                <a:lnTo>
                  <a:pt x="258" y="103"/>
                </a:lnTo>
                <a:lnTo>
                  <a:pt x="257" y="106"/>
                </a:lnTo>
                <a:lnTo>
                  <a:pt x="257" y="110"/>
                </a:lnTo>
                <a:lnTo>
                  <a:pt x="311" y="110"/>
                </a:lnTo>
                <a:close/>
                <a:moveTo>
                  <a:pt x="213" y="124"/>
                </a:moveTo>
                <a:lnTo>
                  <a:pt x="214" y="114"/>
                </a:lnTo>
                <a:lnTo>
                  <a:pt x="215" y="105"/>
                </a:lnTo>
                <a:lnTo>
                  <a:pt x="217" y="97"/>
                </a:lnTo>
                <a:lnTo>
                  <a:pt x="220" y="89"/>
                </a:lnTo>
                <a:lnTo>
                  <a:pt x="224" y="83"/>
                </a:lnTo>
                <a:lnTo>
                  <a:pt x="228" y="77"/>
                </a:lnTo>
                <a:lnTo>
                  <a:pt x="234" y="72"/>
                </a:lnTo>
                <a:lnTo>
                  <a:pt x="236" y="69"/>
                </a:lnTo>
                <a:lnTo>
                  <a:pt x="239" y="67"/>
                </a:lnTo>
                <a:lnTo>
                  <a:pt x="244" y="63"/>
                </a:lnTo>
                <a:lnTo>
                  <a:pt x="250" y="60"/>
                </a:lnTo>
                <a:lnTo>
                  <a:pt x="255" y="57"/>
                </a:lnTo>
                <a:lnTo>
                  <a:pt x="261" y="55"/>
                </a:lnTo>
                <a:lnTo>
                  <a:pt x="267" y="53"/>
                </a:lnTo>
                <a:lnTo>
                  <a:pt x="273" y="52"/>
                </a:lnTo>
                <a:lnTo>
                  <a:pt x="279" y="51"/>
                </a:lnTo>
                <a:lnTo>
                  <a:pt x="284" y="51"/>
                </a:lnTo>
                <a:lnTo>
                  <a:pt x="295" y="52"/>
                </a:lnTo>
                <a:lnTo>
                  <a:pt x="301" y="53"/>
                </a:lnTo>
                <a:lnTo>
                  <a:pt x="307" y="54"/>
                </a:lnTo>
                <a:lnTo>
                  <a:pt x="312" y="56"/>
                </a:lnTo>
                <a:lnTo>
                  <a:pt x="317" y="59"/>
                </a:lnTo>
                <a:lnTo>
                  <a:pt x="322" y="62"/>
                </a:lnTo>
                <a:lnTo>
                  <a:pt x="327" y="66"/>
                </a:lnTo>
                <a:lnTo>
                  <a:pt x="332" y="71"/>
                </a:lnTo>
                <a:lnTo>
                  <a:pt x="336" y="76"/>
                </a:lnTo>
                <a:lnTo>
                  <a:pt x="340" y="83"/>
                </a:lnTo>
                <a:lnTo>
                  <a:pt x="343" y="90"/>
                </a:lnTo>
                <a:lnTo>
                  <a:pt x="345" y="98"/>
                </a:lnTo>
                <a:lnTo>
                  <a:pt x="347" y="107"/>
                </a:lnTo>
                <a:lnTo>
                  <a:pt x="348" y="117"/>
                </a:lnTo>
                <a:lnTo>
                  <a:pt x="349" y="129"/>
                </a:lnTo>
                <a:lnTo>
                  <a:pt x="349" y="135"/>
                </a:lnTo>
                <a:lnTo>
                  <a:pt x="256" y="135"/>
                </a:lnTo>
                <a:lnTo>
                  <a:pt x="257" y="143"/>
                </a:lnTo>
                <a:lnTo>
                  <a:pt x="258" y="146"/>
                </a:lnTo>
                <a:lnTo>
                  <a:pt x="260" y="150"/>
                </a:lnTo>
                <a:lnTo>
                  <a:pt x="263" y="155"/>
                </a:lnTo>
                <a:lnTo>
                  <a:pt x="267" y="159"/>
                </a:lnTo>
                <a:lnTo>
                  <a:pt x="271" y="163"/>
                </a:lnTo>
                <a:lnTo>
                  <a:pt x="276" y="165"/>
                </a:lnTo>
                <a:lnTo>
                  <a:pt x="282" y="166"/>
                </a:lnTo>
                <a:lnTo>
                  <a:pt x="289" y="167"/>
                </a:lnTo>
                <a:lnTo>
                  <a:pt x="295" y="166"/>
                </a:lnTo>
                <a:lnTo>
                  <a:pt x="301" y="165"/>
                </a:lnTo>
                <a:lnTo>
                  <a:pt x="306" y="164"/>
                </a:lnTo>
                <a:lnTo>
                  <a:pt x="312" y="162"/>
                </a:lnTo>
                <a:lnTo>
                  <a:pt x="317" y="159"/>
                </a:lnTo>
                <a:lnTo>
                  <a:pt x="322" y="156"/>
                </a:lnTo>
                <a:lnTo>
                  <a:pt x="326" y="153"/>
                </a:lnTo>
                <a:lnTo>
                  <a:pt x="328" y="152"/>
                </a:lnTo>
                <a:lnTo>
                  <a:pt x="330" y="150"/>
                </a:lnTo>
                <a:lnTo>
                  <a:pt x="346" y="175"/>
                </a:lnTo>
                <a:lnTo>
                  <a:pt x="340" y="180"/>
                </a:lnTo>
                <a:lnTo>
                  <a:pt x="333" y="184"/>
                </a:lnTo>
                <a:lnTo>
                  <a:pt x="326" y="188"/>
                </a:lnTo>
                <a:lnTo>
                  <a:pt x="319" y="191"/>
                </a:lnTo>
                <a:lnTo>
                  <a:pt x="315" y="192"/>
                </a:lnTo>
                <a:lnTo>
                  <a:pt x="311" y="193"/>
                </a:lnTo>
                <a:lnTo>
                  <a:pt x="303" y="195"/>
                </a:lnTo>
                <a:lnTo>
                  <a:pt x="294" y="196"/>
                </a:lnTo>
                <a:lnTo>
                  <a:pt x="286" y="196"/>
                </a:lnTo>
                <a:lnTo>
                  <a:pt x="279" y="196"/>
                </a:lnTo>
                <a:lnTo>
                  <a:pt x="272" y="195"/>
                </a:lnTo>
                <a:lnTo>
                  <a:pt x="265" y="194"/>
                </a:lnTo>
                <a:lnTo>
                  <a:pt x="259" y="192"/>
                </a:lnTo>
                <a:lnTo>
                  <a:pt x="253" y="190"/>
                </a:lnTo>
                <a:lnTo>
                  <a:pt x="247" y="187"/>
                </a:lnTo>
                <a:lnTo>
                  <a:pt x="241" y="184"/>
                </a:lnTo>
                <a:lnTo>
                  <a:pt x="236" y="180"/>
                </a:lnTo>
                <a:lnTo>
                  <a:pt x="232" y="176"/>
                </a:lnTo>
                <a:lnTo>
                  <a:pt x="226" y="170"/>
                </a:lnTo>
                <a:lnTo>
                  <a:pt x="223" y="164"/>
                </a:lnTo>
                <a:lnTo>
                  <a:pt x="219" y="158"/>
                </a:lnTo>
                <a:lnTo>
                  <a:pt x="217" y="150"/>
                </a:lnTo>
                <a:lnTo>
                  <a:pt x="215" y="142"/>
                </a:lnTo>
                <a:lnTo>
                  <a:pt x="214" y="133"/>
                </a:lnTo>
                <a:lnTo>
                  <a:pt x="213" y="124"/>
                </a:lnTo>
                <a:close/>
                <a:moveTo>
                  <a:pt x="374" y="154"/>
                </a:moveTo>
                <a:lnTo>
                  <a:pt x="374" y="84"/>
                </a:lnTo>
                <a:lnTo>
                  <a:pt x="351" y="84"/>
                </a:lnTo>
                <a:lnTo>
                  <a:pt x="351" y="54"/>
                </a:lnTo>
                <a:lnTo>
                  <a:pt x="374" y="54"/>
                </a:lnTo>
                <a:lnTo>
                  <a:pt x="374" y="6"/>
                </a:lnTo>
                <a:lnTo>
                  <a:pt x="416" y="6"/>
                </a:lnTo>
                <a:lnTo>
                  <a:pt x="416" y="54"/>
                </a:lnTo>
                <a:lnTo>
                  <a:pt x="452" y="54"/>
                </a:lnTo>
                <a:lnTo>
                  <a:pt x="452" y="84"/>
                </a:lnTo>
                <a:lnTo>
                  <a:pt x="416" y="84"/>
                </a:lnTo>
                <a:lnTo>
                  <a:pt x="416" y="145"/>
                </a:lnTo>
                <a:lnTo>
                  <a:pt x="417" y="150"/>
                </a:lnTo>
                <a:lnTo>
                  <a:pt x="417" y="152"/>
                </a:lnTo>
                <a:lnTo>
                  <a:pt x="417" y="154"/>
                </a:lnTo>
                <a:lnTo>
                  <a:pt x="418" y="158"/>
                </a:lnTo>
                <a:lnTo>
                  <a:pt x="420" y="160"/>
                </a:lnTo>
                <a:lnTo>
                  <a:pt x="423" y="162"/>
                </a:lnTo>
                <a:lnTo>
                  <a:pt x="426" y="163"/>
                </a:lnTo>
                <a:lnTo>
                  <a:pt x="431" y="164"/>
                </a:lnTo>
                <a:lnTo>
                  <a:pt x="436" y="164"/>
                </a:lnTo>
                <a:lnTo>
                  <a:pt x="443" y="164"/>
                </a:lnTo>
                <a:lnTo>
                  <a:pt x="450" y="163"/>
                </a:lnTo>
                <a:lnTo>
                  <a:pt x="450" y="193"/>
                </a:lnTo>
                <a:lnTo>
                  <a:pt x="445" y="194"/>
                </a:lnTo>
                <a:lnTo>
                  <a:pt x="438" y="194"/>
                </a:lnTo>
                <a:lnTo>
                  <a:pt x="422" y="195"/>
                </a:lnTo>
                <a:lnTo>
                  <a:pt x="415" y="195"/>
                </a:lnTo>
                <a:lnTo>
                  <a:pt x="408" y="194"/>
                </a:lnTo>
                <a:lnTo>
                  <a:pt x="397" y="192"/>
                </a:lnTo>
                <a:lnTo>
                  <a:pt x="393" y="191"/>
                </a:lnTo>
                <a:lnTo>
                  <a:pt x="389" y="189"/>
                </a:lnTo>
                <a:lnTo>
                  <a:pt x="385" y="187"/>
                </a:lnTo>
                <a:lnTo>
                  <a:pt x="383" y="184"/>
                </a:lnTo>
                <a:lnTo>
                  <a:pt x="380" y="182"/>
                </a:lnTo>
                <a:lnTo>
                  <a:pt x="379" y="178"/>
                </a:lnTo>
                <a:lnTo>
                  <a:pt x="377" y="175"/>
                </a:lnTo>
                <a:lnTo>
                  <a:pt x="376" y="171"/>
                </a:lnTo>
                <a:lnTo>
                  <a:pt x="375" y="163"/>
                </a:lnTo>
                <a:lnTo>
                  <a:pt x="374" y="154"/>
                </a:lnTo>
                <a:close/>
                <a:moveTo>
                  <a:pt x="459" y="175"/>
                </a:moveTo>
                <a:lnTo>
                  <a:pt x="476" y="151"/>
                </a:lnTo>
                <a:lnTo>
                  <a:pt x="481" y="155"/>
                </a:lnTo>
                <a:lnTo>
                  <a:pt x="486" y="159"/>
                </a:lnTo>
                <a:lnTo>
                  <a:pt x="489" y="160"/>
                </a:lnTo>
                <a:lnTo>
                  <a:pt x="492" y="162"/>
                </a:lnTo>
                <a:lnTo>
                  <a:pt x="498" y="164"/>
                </a:lnTo>
                <a:lnTo>
                  <a:pt x="505" y="166"/>
                </a:lnTo>
                <a:lnTo>
                  <a:pt x="511" y="168"/>
                </a:lnTo>
                <a:lnTo>
                  <a:pt x="518" y="169"/>
                </a:lnTo>
                <a:lnTo>
                  <a:pt x="524" y="169"/>
                </a:lnTo>
                <a:lnTo>
                  <a:pt x="529" y="169"/>
                </a:lnTo>
                <a:lnTo>
                  <a:pt x="533" y="168"/>
                </a:lnTo>
                <a:lnTo>
                  <a:pt x="537" y="167"/>
                </a:lnTo>
                <a:lnTo>
                  <a:pt x="540" y="166"/>
                </a:lnTo>
                <a:lnTo>
                  <a:pt x="543" y="164"/>
                </a:lnTo>
                <a:lnTo>
                  <a:pt x="545" y="162"/>
                </a:lnTo>
                <a:lnTo>
                  <a:pt x="546" y="159"/>
                </a:lnTo>
                <a:lnTo>
                  <a:pt x="546" y="156"/>
                </a:lnTo>
                <a:lnTo>
                  <a:pt x="546" y="152"/>
                </a:lnTo>
                <a:lnTo>
                  <a:pt x="545" y="149"/>
                </a:lnTo>
                <a:lnTo>
                  <a:pt x="544" y="148"/>
                </a:lnTo>
                <a:lnTo>
                  <a:pt x="543" y="147"/>
                </a:lnTo>
                <a:lnTo>
                  <a:pt x="540" y="145"/>
                </a:lnTo>
                <a:lnTo>
                  <a:pt x="537" y="143"/>
                </a:lnTo>
                <a:lnTo>
                  <a:pt x="532" y="142"/>
                </a:lnTo>
                <a:lnTo>
                  <a:pt x="520" y="139"/>
                </a:lnTo>
                <a:lnTo>
                  <a:pt x="510" y="137"/>
                </a:lnTo>
                <a:lnTo>
                  <a:pt x="500" y="135"/>
                </a:lnTo>
                <a:lnTo>
                  <a:pt x="491" y="132"/>
                </a:lnTo>
                <a:lnTo>
                  <a:pt x="483" y="127"/>
                </a:lnTo>
                <a:lnTo>
                  <a:pt x="479" y="125"/>
                </a:lnTo>
                <a:lnTo>
                  <a:pt x="476" y="122"/>
                </a:lnTo>
                <a:lnTo>
                  <a:pt x="473" y="119"/>
                </a:lnTo>
                <a:lnTo>
                  <a:pt x="470" y="115"/>
                </a:lnTo>
                <a:lnTo>
                  <a:pt x="468" y="111"/>
                </a:lnTo>
                <a:lnTo>
                  <a:pt x="467" y="106"/>
                </a:lnTo>
                <a:lnTo>
                  <a:pt x="466" y="101"/>
                </a:lnTo>
                <a:lnTo>
                  <a:pt x="465" y="95"/>
                </a:lnTo>
                <a:lnTo>
                  <a:pt x="466" y="90"/>
                </a:lnTo>
                <a:lnTo>
                  <a:pt x="466" y="85"/>
                </a:lnTo>
                <a:lnTo>
                  <a:pt x="468" y="81"/>
                </a:lnTo>
                <a:lnTo>
                  <a:pt x="469" y="76"/>
                </a:lnTo>
                <a:lnTo>
                  <a:pt x="472" y="72"/>
                </a:lnTo>
                <a:lnTo>
                  <a:pt x="474" y="69"/>
                </a:lnTo>
                <a:lnTo>
                  <a:pt x="477" y="66"/>
                </a:lnTo>
                <a:lnTo>
                  <a:pt x="481" y="63"/>
                </a:lnTo>
                <a:lnTo>
                  <a:pt x="485" y="60"/>
                </a:lnTo>
                <a:lnTo>
                  <a:pt x="489" y="58"/>
                </a:lnTo>
                <a:lnTo>
                  <a:pt x="493" y="56"/>
                </a:lnTo>
                <a:lnTo>
                  <a:pt x="498" y="54"/>
                </a:lnTo>
                <a:lnTo>
                  <a:pt x="503" y="53"/>
                </a:lnTo>
                <a:lnTo>
                  <a:pt x="508" y="52"/>
                </a:lnTo>
                <a:lnTo>
                  <a:pt x="514" y="51"/>
                </a:lnTo>
                <a:lnTo>
                  <a:pt x="519" y="51"/>
                </a:lnTo>
                <a:lnTo>
                  <a:pt x="530" y="51"/>
                </a:lnTo>
                <a:lnTo>
                  <a:pt x="539" y="52"/>
                </a:lnTo>
                <a:lnTo>
                  <a:pt x="547" y="54"/>
                </a:lnTo>
                <a:lnTo>
                  <a:pt x="555" y="56"/>
                </a:lnTo>
                <a:lnTo>
                  <a:pt x="562" y="59"/>
                </a:lnTo>
                <a:lnTo>
                  <a:pt x="569" y="62"/>
                </a:lnTo>
                <a:lnTo>
                  <a:pt x="575" y="66"/>
                </a:lnTo>
                <a:lnTo>
                  <a:pt x="581" y="71"/>
                </a:lnTo>
                <a:lnTo>
                  <a:pt x="564" y="94"/>
                </a:lnTo>
                <a:lnTo>
                  <a:pt x="559" y="91"/>
                </a:lnTo>
                <a:lnTo>
                  <a:pt x="554" y="88"/>
                </a:lnTo>
                <a:lnTo>
                  <a:pt x="548" y="85"/>
                </a:lnTo>
                <a:lnTo>
                  <a:pt x="543" y="83"/>
                </a:lnTo>
                <a:lnTo>
                  <a:pt x="533" y="80"/>
                </a:lnTo>
                <a:lnTo>
                  <a:pt x="528" y="79"/>
                </a:lnTo>
                <a:lnTo>
                  <a:pt x="523" y="79"/>
                </a:lnTo>
                <a:lnTo>
                  <a:pt x="519" y="79"/>
                </a:lnTo>
                <a:lnTo>
                  <a:pt x="515" y="80"/>
                </a:lnTo>
                <a:lnTo>
                  <a:pt x="512" y="81"/>
                </a:lnTo>
                <a:lnTo>
                  <a:pt x="509" y="82"/>
                </a:lnTo>
                <a:lnTo>
                  <a:pt x="507" y="84"/>
                </a:lnTo>
                <a:lnTo>
                  <a:pt x="506" y="86"/>
                </a:lnTo>
                <a:lnTo>
                  <a:pt x="505" y="89"/>
                </a:lnTo>
                <a:lnTo>
                  <a:pt x="504" y="91"/>
                </a:lnTo>
                <a:lnTo>
                  <a:pt x="505" y="94"/>
                </a:lnTo>
                <a:lnTo>
                  <a:pt x="506" y="97"/>
                </a:lnTo>
                <a:lnTo>
                  <a:pt x="508" y="99"/>
                </a:lnTo>
                <a:lnTo>
                  <a:pt x="510" y="101"/>
                </a:lnTo>
                <a:lnTo>
                  <a:pt x="514" y="102"/>
                </a:lnTo>
                <a:lnTo>
                  <a:pt x="518" y="104"/>
                </a:lnTo>
                <a:lnTo>
                  <a:pt x="529" y="106"/>
                </a:lnTo>
                <a:lnTo>
                  <a:pt x="539" y="108"/>
                </a:lnTo>
                <a:lnTo>
                  <a:pt x="550" y="111"/>
                </a:lnTo>
                <a:lnTo>
                  <a:pt x="554" y="112"/>
                </a:lnTo>
                <a:lnTo>
                  <a:pt x="559" y="114"/>
                </a:lnTo>
                <a:lnTo>
                  <a:pt x="564" y="115"/>
                </a:lnTo>
                <a:lnTo>
                  <a:pt x="568" y="118"/>
                </a:lnTo>
                <a:lnTo>
                  <a:pt x="572" y="120"/>
                </a:lnTo>
                <a:lnTo>
                  <a:pt x="575" y="123"/>
                </a:lnTo>
                <a:lnTo>
                  <a:pt x="578" y="126"/>
                </a:lnTo>
                <a:lnTo>
                  <a:pt x="581" y="130"/>
                </a:lnTo>
                <a:lnTo>
                  <a:pt x="583" y="134"/>
                </a:lnTo>
                <a:lnTo>
                  <a:pt x="584" y="138"/>
                </a:lnTo>
                <a:lnTo>
                  <a:pt x="585" y="143"/>
                </a:lnTo>
                <a:lnTo>
                  <a:pt x="586" y="149"/>
                </a:lnTo>
                <a:lnTo>
                  <a:pt x="585" y="155"/>
                </a:lnTo>
                <a:lnTo>
                  <a:pt x="584" y="161"/>
                </a:lnTo>
                <a:lnTo>
                  <a:pt x="583" y="166"/>
                </a:lnTo>
                <a:lnTo>
                  <a:pt x="581" y="171"/>
                </a:lnTo>
                <a:lnTo>
                  <a:pt x="578" y="175"/>
                </a:lnTo>
                <a:lnTo>
                  <a:pt x="576" y="177"/>
                </a:lnTo>
                <a:lnTo>
                  <a:pt x="575" y="179"/>
                </a:lnTo>
                <a:lnTo>
                  <a:pt x="571" y="182"/>
                </a:lnTo>
                <a:lnTo>
                  <a:pt x="567" y="185"/>
                </a:lnTo>
                <a:lnTo>
                  <a:pt x="563" y="188"/>
                </a:lnTo>
                <a:lnTo>
                  <a:pt x="558" y="190"/>
                </a:lnTo>
                <a:lnTo>
                  <a:pt x="553" y="192"/>
                </a:lnTo>
                <a:lnTo>
                  <a:pt x="547" y="194"/>
                </a:lnTo>
                <a:lnTo>
                  <a:pt x="542" y="195"/>
                </a:lnTo>
                <a:lnTo>
                  <a:pt x="536" y="195"/>
                </a:lnTo>
                <a:lnTo>
                  <a:pt x="530" y="196"/>
                </a:lnTo>
                <a:lnTo>
                  <a:pt x="524" y="196"/>
                </a:lnTo>
                <a:lnTo>
                  <a:pt x="513" y="196"/>
                </a:lnTo>
                <a:lnTo>
                  <a:pt x="503" y="194"/>
                </a:lnTo>
                <a:lnTo>
                  <a:pt x="494" y="193"/>
                </a:lnTo>
                <a:lnTo>
                  <a:pt x="485" y="190"/>
                </a:lnTo>
                <a:lnTo>
                  <a:pt x="478" y="187"/>
                </a:lnTo>
                <a:lnTo>
                  <a:pt x="471" y="183"/>
                </a:lnTo>
                <a:lnTo>
                  <a:pt x="465" y="179"/>
                </a:lnTo>
                <a:lnTo>
                  <a:pt x="459" y="175"/>
                </a:lnTo>
                <a:close/>
                <a:moveTo>
                  <a:pt x="674" y="2"/>
                </a:moveTo>
                <a:lnTo>
                  <a:pt x="709" y="2"/>
                </a:lnTo>
                <a:lnTo>
                  <a:pt x="709" y="40"/>
                </a:lnTo>
                <a:lnTo>
                  <a:pt x="674" y="40"/>
                </a:lnTo>
                <a:lnTo>
                  <a:pt x="674" y="2"/>
                </a:lnTo>
                <a:close/>
                <a:moveTo>
                  <a:pt x="683" y="152"/>
                </a:moveTo>
                <a:lnTo>
                  <a:pt x="683" y="126"/>
                </a:lnTo>
                <a:lnTo>
                  <a:pt x="672" y="127"/>
                </a:lnTo>
                <a:lnTo>
                  <a:pt x="662" y="129"/>
                </a:lnTo>
                <a:lnTo>
                  <a:pt x="654" y="132"/>
                </a:lnTo>
                <a:lnTo>
                  <a:pt x="647" y="135"/>
                </a:lnTo>
                <a:lnTo>
                  <a:pt x="642" y="138"/>
                </a:lnTo>
                <a:lnTo>
                  <a:pt x="639" y="142"/>
                </a:lnTo>
                <a:lnTo>
                  <a:pt x="637" y="144"/>
                </a:lnTo>
                <a:lnTo>
                  <a:pt x="637" y="146"/>
                </a:lnTo>
                <a:lnTo>
                  <a:pt x="636" y="150"/>
                </a:lnTo>
                <a:lnTo>
                  <a:pt x="636" y="153"/>
                </a:lnTo>
                <a:lnTo>
                  <a:pt x="637" y="156"/>
                </a:lnTo>
                <a:lnTo>
                  <a:pt x="638" y="158"/>
                </a:lnTo>
                <a:lnTo>
                  <a:pt x="640" y="160"/>
                </a:lnTo>
                <a:lnTo>
                  <a:pt x="642" y="162"/>
                </a:lnTo>
                <a:lnTo>
                  <a:pt x="645" y="163"/>
                </a:lnTo>
                <a:lnTo>
                  <a:pt x="651" y="164"/>
                </a:lnTo>
                <a:lnTo>
                  <a:pt x="657" y="163"/>
                </a:lnTo>
                <a:lnTo>
                  <a:pt x="662" y="163"/>
                </a:lnTo>
                <a:lnTo>
                  <a:pt x="666" y="162"/>
                </a:lnTo>
                <a:lnTo>
                  <a:pt x="670" y="160"/>
                </a:lnTo>
                <a:lnTo>
                  <a:pt x="674" y="159"/>
                </a:lnTo>
                <a:lnTo>
                  <a:pt x="677" y="157"/>
                </a:lnTo>
                <a:lnTo>
                  <a:pt x="680" y="154"/>
                </a:lnTo>
                <a:lnTo>
                  <a:pt x="683" y="152"/>
                </a:lnTo>
                <a:close/>
                <a:moveTo>
                  <a:pt x="595" y="158"/>
                </a:moveTo>
                <a:lnTo>
                  <a:pt x="595" y="152"/>
                </a:lnTo>
                <a:lnTo>
                  <a:pt x="596" y="146"/>
                </a:lnTo>
                <a:lnTo>
                  <a:pt x="598" y="141"/>
                </a:lnTo>
                <a:lnTo>
                  <a:pt x="600" y="136"/>
                </a:lnTo>
                <a:lnTo>
                  <a:pt x="603" y="132"/>
                </a:lnTo>
                <a:lnTo>
                  <a:pt x="607" y="127"/>
                </a:lnTo>
                <a:lnTo>
                  <a:pt x="611" y="124"/>
                </a:lnTo>
                <a:lnTo>
                  <a:pt x="616" y="120"/>
                </a:lnTo>
                <a:lnTo>
                  <a:pt x="622" y="117"/>
                </a:lnTo>
                <a:lnTo>
                  <a:pt x="628" y="114"/>
                </a:lnTo>
                <a:lnTo>
                  <a:pt x="636" y="111"/>
                </a:lnTo>
                <a:lnTo>
                  <a:pt x="644" y="109"/>
                </a:lnTo>
                <a:lnTo>
                  <a:pt x="652" y="107"/>
                </a:lnTo>
                <a:lnTo>
                  <a:pt x="662" y="105"/>
                </a:lnTo>
                <a:lnTo>
                  <a:pt x="683" y="103"/>
                </a:lnTo>
                <a:lnTo>
                  <a:pt x="683" y="99"/>
                </a:lnTo>
                <a:lnTo>
                  <a:pt x="683" y="96"/>
                </a:lnTo>
                <a:lnTo>
                  <a:pt x="682" y="92"/>
                </a:lnTo>
                <a:lnTo>
                  <a:pt x="681" y="90"/>
                </a:lnTo>
                <a:lnTo>
                  <a:pt x="679" y="87"/>
                </a:lnTo>
                <a:lnTo>
                  <a:pt x="676" y="85"/>
                </a:lnTo>
                <a:lnTo>
                  <a:pt x="673" y="84"/>
                </a:lnTo>
                <a:lnTo>
                  <a:pt x="669" y="83"/>
                </a:lnTo>
                <a:lnTo>
                  <a:pt x="664" y="83"/>
                </a:lnTo>
                <a:lnTo>
                  <a:pt x="658" y="83"/>
                </a:lnTo>
                <a:lnTo>
                  <a:pt x="652" y="84"/>
                </a:lnTo>
                <a:lnTo>
                  <a:pt x="646" y="85"/>
                </a:lnTo>
                <a:lnTo>
                  <a:pt x="640" y="87"/>
                </a:lnTo>
                <a:lnTo>
                  <a:pt x="634" y="90"/>
                </a:lnTo>
                <a:lnTo>
                  <a:pt x="629" y="93"/>
                </a:lnTo>
                <a:lnTo>
                  <a:pt x="624" y="96"/>
                </a:lnTo>
                <a:lnTo>
                  <a:pt x="619" y="100"/>
                </a:lnTo>
                <a:lnTo>
                  <a:pt x="601" y="76"/>
                </a:lnTo>
                <a:lnTo>
                  <a:pt x="606" y="71"/>
                </a:lnTo>
                <a:lnTo>
                  <a:pt x="613" y="67"/>
                </a:lnTo>
                <a:lnTo>
                  <a:pt x="620" y="62"/>
                </a:lnTo>
                <a:lnTo>
                  <a:pt x="628" y="59"/>
                </a:lnTo>
                <a:lnTo>
                  <a:pt x="637" y="55"/>
                </a:lnTo>
                <a:lnTo>
                  <a:pt x="647" y="53"/>
                </a:lnTo>
                <a:lnTo>
                  <a:pt x="652" y="52"/>
                </a:lnTo>
                <a:lnTo>
                  <a:pt x="658" y="51"/>
                </a:lnTo>
                <a:lnTo>
                  <a:pt x="670" y="51"/>
                </a:lnTo>
                <a:lnTo>
                  <a:pt x="677" y="51"/>
                </a:lnTo>
                <a:lnTo>
                  <a:pt x="684" y="52"/>
                </a:lnTo>
                <a:lnTo>
                  <a:pt x="690" y="53"/>
                </a:lnTo>
                <a:lnTo>
                  <a:pt x="695" y="54"/>
                </a:lnTo>
                <a:lnTo>
                  <a:pt x="700" y="56"/>
                </a:lnTo>
                <a:lnTo>
                  <a:pt x="704" y="59"/>
                </a:lnTo>
                <a:lnTo>
                  <a:pt x="708" y="62"/>
                </a:lnTo>
                <a:lnTo>
                  <a:pt x="712" y="65"/>
                </a:lnTo>
                <a:lnTo>
                  <a:pt x="715" y="68"/>
                </a:lnTo>
                <a:lnTo>
                  <a:pt x="717" y="73"/>
                </a:lnTo>
                <a:lnTo>
                  <a:pt x="720" y="77"/>
                </a:lnTo>
                <a:lnTo>
                  <a:pt x="721" y="82"/>
                </a:lnTo>
                <a:lnTo>
                  <a:pt x="723" y="87"/>
                </a:lnTo>
                <a:lnTo>
                  <a:pt x="724" y="93"/>
                </a:lnTo>
                <a:lnTo>
                  <a:pt x="724" y="99"/>
                </a:lnTo>
                <a:lnTo>
                  <a:pt x="724" y="106"/>
                </a:lnTo>
                <a:lnTo>
                  <a:pt x="724" y="159"/>
                </a:lnTo>
                <a:lnTo>
                  <a:pt x="725" y="171"/>
                </a:lnTo>
                <a:lnTo>
                  <a:pt x="725" y="175"/>
                </a:lnTo>
                <a:lnTo>
                  <a:pt x="725" y="180"/>
                </a:lnTo>
                <a:lnTo>
                  <a:pt x="726" y="187"/>
                </a:lnTo>
                <a:lnTo>
                  <a:pt x="728" y="193"/>
                </a:lnTo>
                <a:lnTo>
                  <a:pt x="686" y="193"/>
                </a:lnTo>
                <a:lnTo>
                  <a:pt x="685" y="189"/>
                </a:lnTo>
                <a:lnTo>
                  <a:pt x="684" y="184"/>
                </a:lnTo>
                <a:lnTo>
                  <a:pt x="684" y="179"/>
                </a:lnTo>
                <a:lnTo>
                  <a:pt x="683" y="173"/>
                </a:lnTo>
                <a:lnTo>
                  <a:pt x="678" y="178"/>
                </a:lnTo>
                <a:lnTo>
                  <a:pt x="673" y="182"/>
                </a:lnTo>
                <a:lnTo>
                  <a:pt x="670" y="184"/>
                </a:lnTo>
                <a:lnTo>
                  <a:pt x="668" y="186"/>
                </a:lnTo>
                <a:lnTo>
                  <a:pt x="662" y="189"/>
                </a:lnTo>
                <a:lnTo>
                  <a:pt x="656" y="192"/>
                </a:lnTo>
                <a:lnTo>
                  <a:pt x="649" y="194"/>
                </a:lnTo>
                <a:lnTo>
                  <a:pt x="642" y="195"/>
                </a:lnTo>
                <a:lnTo>
                  <a:pt x="635" y="195"/>
                </a:lnTo>
                <a:lnTo>
                  <a:pt x="627" y="195"/>
                </a:lnTo>
                <a:lnTo>
                  <a:pt x="623" y="194"/>
                </a:lnTo>
                <a:lnTo>
                  <a:pt x="619" y="193"/>
                </a:lnTo>
                <a:lnTo>
                  <a:pt x="616" y="191"/>
                </a:lnTo>
                <a:lnTo>
                  <a:pt x="613" y="190"/>
                </a:lnTo>
                <a:lnTo>
                  <a:pt x="607" y="185"/>
                </a:lnTo>
                <a:lnTo>
                  <a:pt x="604" y="183"/>
                </a:lnTo>
                <a:lnTo>
                  <a:pt x="602" y="180"/>
                </a:lnTo>
                <a:lnTo>
                  <a:pt x="600" y="177"/>
                </a:lnTo>
                <a:lnTo>
                  <a:pt x="598" y="174"/>
                </a:lnTo>
                <a:lnTo>
                  <a:pt x="597" y="170"/>
                </a:lnTo>
                <a:lnTo>
                  <a:pt x="596" y="166"/>
                </a:lnTo>
                <a:lnTo>
                  <a:pt x="595" y="162"/>
                </a:lnTo>
                <a:lnTo>
                  <a:pt x="595" y="158"/>
                </a:lnTo>
                <a:close/>
                <a:moveTo>
                  <a:pt x="618" y="2"/>
                </a:moveTo>
                <a:lnTo>
                  <a:pt x="654" y="2"/>
                </a:lnTo>
                <a:lnTo>
                  <a:pt x="654" y="40"/>
                </a:lnTo>
                <a:lnTo>
                  <a:pt x="618" y="40"/>
                </a:lnTo>
                <a:lnTo>
                  <a:pt x="618" y="2"/>
                </a:lnTo>
                <a:close/>
                <a:moveTo>
                  <a:pt x="814" y="194"/>
                </a:moveTo>
                <a:lnTo>
                  <a:pt x="814" y="0"/>
                </a:lnTo>
                <a:lnTo>
                  <a:pt x="942" y="0"/>
                </a:lnTo>
                <a:lnTo>
                  <a:pt x="942" y="36"/>
                </a:lnTo>
                <a:lnTo>
                  <a:pt x="857" y="36"/>
                </a:lnTo>
                <a:lnTo>
                  <a:pt x="857" y="83"/>
                </a:lnTo>
                <a:lnTo>
                  <a:pt x="917" y="83"/>
                </a:lnTo>
                <a:lnTo>
                  <a:pt x="917" y="117"/>
                </a:lnTo>
                <a:lnTo>
                  <a:pt x="857" y="117"/>
                </a:lnTo>
                <a:lnTo>
                  <a:pt x="857" y="194"/>
                </a:lnTo>
                <a:lnTo>
                  <a:pt x="814" y="194"/>
                </a:lnTo>
                <a:close/>
                <a:moveTo>
                  <a:pt x="954" y="35"/>
                </a:moveTo>
                <a:lnTo>
                  <a:pt x="954" y="1"/>
                </a:lnTo>
                <a:lnTo>
                  <a:pt x="997" y="1"/>
                </a:lnTo>
                <a:lnTo>
                  <a:pt x="997" y="35"/>
                </a:lnTo>
                <a:lnTo>
                  <a:pt x="954" y="35"/>
                </a:lnTo>
                <a:close/>
                <a:moveTo>
                  <a:pt x="955" y="194"/>
                </a:moveTo>
                <a:lnTo>
                  <a:pt x="955" y="54"/>
                </a:lnTo>
                <a:lnTo>
                  <a:pt x="997" y="54"/>
                </a:lnTo>
                <a:lnTo>
                  <a:pt x="997" y="194"/>
                </a:lnTo>
                <a:lnTo>
                  <a:pt x="955" y="194"/>
                </a:lnTo>
                <a:close/>
                <a:moveTo>
                  <a:pt x="1062" y="177"/>
                </a:moveTo>
                <a:lnTo>
                  <a:pt x="1062" y="194"/>
                </a:lnTo>
                <a:lnTo>
                  <a:pt x="1020" y="194"/>
                </a:lnTo>
                <a:lnTo>
                  <a:pt x="1020" y="0"/>
                </a:lnTo>
                <a:lnTo>
                  <a:pt x="1062" y="0"/>
                </a:lnTo>
                <a:lnTo>
                  <a:pt x="1062" y="76"/>
                </a:lnTo>
                <a:lnTo>
                  <a:pt x="1065" y="71"/>
                </a:lnTo>
                <a:lnTo>
                  <a:pt x="1070" y="66"/>
                </a:lnTo>
                <a:lnTo>
                  <a:pt x="1074" y="62"/>
                </a:lnTo>
                <a:lnTo>
                  <a:pt x="1079" y="59"/>
                </a:lnTo>
                <a:lnTo>
                  <a:pt x="1082" y="57"/>
                </a:lnTo>
                <a:lnTo>
                  <a:pt x="1085" y="56"/>
                </a:lnTo>
                <a:lnTo>
                  <a:pt x="1091" y="53"/>
                </a:lnTo>
                <a:lnTo>
                  <a:pt x="1097" y="52"/>
                </a:lnTo>
                <a:lnTo>
                  <a:pt x="1105" y="51"/>
                </a:lnTo>
                <a:lnTo>
                  <a:pt x="1111" y="52"/>
                </a:lnTo>
                <a:lnTo>
                  <a:pt x="1116" y="52"/>
                </a:lnTo>
                <a:lnTo>
                  <a:pt x="1122" y="54"/>
                </a:lnTo>
                <a:lnTo>
                  <a:pt x="1127" y="56"/>
                </a:lnTo>
                <a:lnTo>
                  <a:pt x="1131" y="58"/>
                </a:lnTo>
                <a:lnTo>
                  <a:pt x="1136" y="62"/>
                </a:lnTo>
                <a:lnTo>
                  <a:pt x="1140" y="65"/>
                </a:lnTo>
                <a:lnTo>
                  <a:pt x="1144" y="70"/>
                </a:lnTo>
                <a:lnTo>
                  <a:pt x="1147" y="74"/>
                </a:lnTo>
                <a:lnTo>
                  <a:pt x="1150" y="80"/>
                </a:lnTo>
                <a:lnTo>
                  <a:pt x="1152" y="86"/>
                </a:lnTo>
                <a:lnTo>
                  <a:pt x="1155" y="92"/>
                </a:lnTo>
                <a:lnTo>
                  <a:pt x="1156" y="99"/>
                </a:lnTo>
                <a:lnTo>
                  <a:pt x="1158" y="107"/>
                </a:lnTo>
                <a:lnTo>
                  <a:pt x="1158" y="115"/>
                </a:lnTo>
                <a:lnTo>
                  <a:pt x="1159" y="124"/>
                </a:lnTo>
                <a:lnTo>
                  <a:pt x="1158" y="133"/>
                </a:lnTo>
                <a:lnTo>
                  <a:pt x="1158" y="141"/>
                </a:lnTo>
                <a:lnTo>
                  <a:pt x="1156" y="148"/>
                </a:lnTo>
                <a:lnTo>
                  <a:pt x="1155" y="155"/>
                </a:lnTo>
                <a:lnTo>
                  <a:pt x="1154" y="159"/>
                </a:lnTo>
                <a:lnTo>
                  <a:pt x="1152" y="162"/>
                </a:lnTo>
                <a:lnTo>
                  <a:pt x="1150" y="168"/>
                </a:lnTo>
                <a:lnTo>
                  <a:pt x="1147" y="173"/>
                </a:lnTo>
                <a:lnTo>
                  <a:pt x="1143" y="178"/>
                </a:lnTo>
                <a:lnTo>
                  <a:pt x="1140" y="182"/>
                </a:lnTo>
                <a:lnTo>
                  <a:pt x="1136" y="186"/>
                </a:lnTo>
                <a:lnTo>
                  <a:pt x="1131" y="189"/>
                </a:lnTo>
                <a:lnTo>
                  <a:pt x="1126" y="191"/>
                </a:lnTo>
                <a:lnTo>
                  <a:pt x="1121" y="193"/>
                </a:lnTo>
                <a:lnTo>
                  <a:pt x="1116" y="195"/>
                </a:lnTo>
                <a:lnTo>
                  <a:pt x="1110" y="196"/>
                </a:lnTo>
                <a:lnTo>
                  <a:pt x="1104" y="196"/>
                </a:lnTo>
                <a:lnTo>
                  <a:pt x="1098" y="196"/>
                </a:lnTo>
                <a:lnTo>
                  <a:pt x="1091" y="195"/>
                </a:lnTo>
                <a:lnTo>
                  <a:pt x="1085" y="193"/>
                </a:lnTo>
                <a:lnTo>
                  <a:pt x="1080" y="191"/>
                </a:lnTo>
                <a:lnTo>
                  <a:pt x="1075" y="188"/>
                </a:lnTo>
                <a:lnTo>
                  <a:pt x="1070" y="185"/>
                </a:lnTo>
                <a:lnTo>
                  <a:pt x="1066" y="182"/>
                </a:lnTo>
                <a:lnTo>
                  <a:pt x="1062" y="177"/>
                </a:lnTo>
                <a:close/>
                <a:moveTo>
                  <a:pt x="1116" y="124"/>
                </a:moveTo>
                <a:lnTo>
                  <a:pt x="1116" y="116"/>
                </a:lnTo>
                <a:lnTo>
                  <a:pt x="1115" y="108"/>
                </a:lnTo>
                <a:lnTo>
                  <a:pt x="1113" y="102"/>
                </a:lnTo>
                <a:lnTo>
                  <a:pt x="1110" y="96"/>
                </a:lnTo>
                <a:lnTo>
                  <a:pt x="1108" y="94"/>
                </a:lnTo>
                <a:lnTo>
                  <a:pt x="1106" y="92"/>
                </a:lnTo>
                <a:lnTo>
                  <a:pt x="1102" y="89"/>
                </a:lnTo>
                <a:lnTo>
                  <a:pt x="1096" y="87"/>
                </a:lnTo>
                <a:lnTo>
                  <a:pt x="1089" y="86"/>
                </a:lnTo>
                <a:lnTo>
                  <a:pt x="1085" y="86"/>
                </a:lnTo>
                <a:lnTo>
                  <a:pt x="1082" y="87"/>
                </a:lnTo>
                <a:lnTo>
                  <a:pt x="1078" y="89"/>
                </a:lnTo>
                <a:lnTo>
                  <a:pt x="1074" y="90"/>
                </a:lnTo>
                <a:lnTo>
                  <a:pt x="1068" y="95"/>
                </a:lnTo>
                <a:lnTo>
                  <a:pt x="1062" y="100"/>
                </a:lnTo>
                <a:lnTo>
                  <a:pt x="1062" y="151"/>
                </a:lnTo>
                <a:lnTo>
                  <a:pt x="1069" y="157"/>
                </a:lnTo>
                <a:lnTo>
                  <a:pt x="1072" y="159"/>
                </a:lnTo>
                <a:lnTo>
                  <a:pt x="1075" y="161"/>
                </a:lnTo>
                <a:lnTo>
                  <a:pt x="1082" y="163"/>
                </a:lnTo>
                <a:lnTo>
                  <a:pt x="1090" y="164"/>
                </a:lnTo>
                <a:lnTo>
                  <a:pt x="1096" y="164"/>
                </a:lnTo>
                <a:lnTo>
                  <a:pt x="1099" y="163"/>
                </a:lnTo>
                <a:lnTo>
                  <a:pt x="1101" y="162"/>
                </a:lnTo>
                <a:lnTo>
                  <a:pt x="1106" y="158"/>
                </a:lnTo>
                <a:lnTo>
                  <a:pt x="1108" y="156"/>
                </a:lnTo>
                <a:lnTo>
                  <a:pt x="1110" y="154"/>
                </a:lnTo>
                <a:lnTo>
                  <a:pt x="1113" y="148"/>
                </a:lnTo>
                <a:lnTo>
                  <a:pt x="1115" y="141"/>
                </a:lnTo>
                <a:lnTo>
                  <a:pt x="1116" y="133"/>
                </a:lnTo>
                <a:lnTo>
                  <a:pt x="1116" y="124"/>
                </a:lnTo>
                <a:close/>
                <a:moveTo>
                  <a:pt x="1175" y="194"/>
                </a:moveTo>
                <a:lnTo>
                  <a:pt x="1175" y="54"/>
                </a:lnTo>
                <a:lnTo>
                  <a:pt x="1217" y="54"/>
                </a:lnTo>
                <a:lnTo>
                  <a:pt x="1217" y="78"/>
                </a:lnTo>
                <a:lnTo>
                  <a:pt x="1220" y="73"/>
                </a:lnTo>
                <a:lnTo>
                  <a:pt x="1224" y="68"/>
                </a:lnTo>
                <a:lnTo>
                  <a:pt x="1229" y="64"/>
                </a:lnTo>
                <a:lnTo>
                  <a:pt x="1234" y="60"/>
                </a:lnTo>
                <a:lnTo>
                  <a:pt x="1240" y="56"/>
                </a:lnTo>
                <a:lnTo>
                  <a:pt x="1247" y="54"/>
                </a:lnTo>
                <a:lnTo>
                  <a:pt x="1251" y="53"/>
                </a:lnTo>
                <a:lnTo>
                  <a:pt x="1255" y="52"/>
                </a:lnTo>
                <a:lnTo>
                  <a:pt x="1265" y="51"/>
                </a:lnTo>
                <a:lnTo>
                  <a:pt x="1265" y="89"/>
                </a:lnTo>
                <a:lnTo>
                  <a:pt x="1254" y="88"/>
                </a:lnTo>
                <a:lnTo>
                  <a:pt x="1248" y="88"/>
                </a:lnTo>
                <a:lnTo>
                  <a:pt x="1243" y="90"/>
                </a:lnTo>
                <a:lnTo>
                  <a:pt x="1237" y="91"/>
                </a:lnTo>
                <a:lnTo>
                  <a:pt x="1233" y="94"/>
                </a:lnTo>
                <a:lnTo>
                  <a:pt x="1228" y="97"/>
                </a:lnTo>
                <a:lnTo>
                  <a:pt x="1224" y="100"/>
                </a:lnTo>
                <a:lnTo>
                  <a:pt x="1220" y="103"/>
                </a:lnTo>
                <a:lnTo>
                  <a:pt x="1217" y="107"/>
                </a:lnTo>
                <a:lnTo>
                  <a:pt x="1217" y="194"/>
                </a:lnTo>
                <a:lnTo>
                  <a:pt x="1175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9" name="Freeform 13"/>
          <p:cNvSpPr>
            <a:spLocks noEditPoints="1"/>
          </p:cNvSpPr>
          <p:nvPr userDrawn="1"/>
        </p:nvSpPr>
        <p:spPr bwMode="auto">
          <a:xfrm>
            <a:off x="755650" y="2415381"/>
            <a:ext cx="3287713" cy="312738"/>
          </a:xfrm>
          <a:custGeom>
            <a:avLst/>
            <a:gdLst>
              <a:gd name="T0" fmla="*/ 2016 w 2071"/>
              <a:gd name="T1" fmla="*/ 5 h 197"/>
              <a:gd name="T2" fmla="*/ 2041 w 2071"/>
              <a:gd name="T3" fmla="*/ 38 h 197"/>
              <a:gd name="T4" fmla="*/ 157 w 2071"/>
              <a:gd name="T5" fmla="*/ 194 h 197"/>
              <a:gd name="T6" fmla="*/ 282 w 2071"/>
              <a:gd name="T7" fmla="*/ 130 h 197"/>
              <a:gd name="T8" fmla="*/ 281 w 2071"/>
              <a:gd name="T9" fmla="*/ 164 h 197"/>
              <a:gd name="T10" fmla="*/ 242 w 2071"/>
              <a:gd name="T11" fmla="*/ 118 h 197"/>
              <a:gd name="T12" fmla="*/ 278 w 2071"/>
              <a:gd name="T13" fmla="*/ 84 h 197"/>
              <a:gd name="T14" fmla="*/ 278 w 2071"/>
              <a:gd name="T15" fmla="*/ 52 h 197"/>
              <a:gd name="T16" fmla="*/ 344 w 2071"/>
              <a:gd name="T17" fmla="*/ 100 h 197"/>
              <a:gd name="T18" fmla="*/ 288 w 2071"/>
              <a:gd name="T19" fmla="*/ 187 h 197"/>
              <a:gd name="T20" fmla="*/ 216 w 2071"/>
              <a:gd name="T21" fmla="*/ 171 h 197"/>
              <a:gd name="T22" fmla="*/ 364 w 2071"/>
              <a:gd name="T23" fmla="*/ 194 h 197"/>
              <a:gd name="T24" fmla="*/ 545 w 2071"/>
              <a:gd name="T25" fmla="*/ 89 h 197"/>
              <a:gd name="T26" fmla="*/ 517 w 2071"/>
              <a:gd name="T27" fmla="*/ 68 h 197"/>
              <a:gd name="T28" fmla="*/ 610 w 2071"/>
              <a:gd name="T29" fmla="*/ 72 h 197"/>
              <a:gd name="T30" fmla="*/ 555 w 2071"/>
              <a:gd name="T31" fmla="*/ 166 h 197"/>
              <a:gd name="T32" fmla="*/ 597 w 2071"/>
              <a:gd name="T33" fmla="*/ 192 h 197"/>
              <a:gd name="T34" fmla="*/ 502 w 2071"/>
              <a:gd name="T35" fmla="*/ 165 h 197"/>
              <a:gd name="T36" fmla="*/ 755 w 2071"/>
              <a:gd name="T37" fmla="*/ 85 h 197"/>
              <a:gd name="T38" fmla="*/ 761 w 2071"/>
              <a:gd name="T39" fmla="*/ 196 h 197"/>
              <a:gd name="T40" fmla="*/ 849 w 2071"/>
              <a:gd name="T41" fmla="*/ 1 h 197"/>
              <a:gd name="T42" fmla="*/ 924 w 2071"/>
              <a:gd name="T43" fmla="*/ 59 h 197"/>
              <a:gd name="T44" fmla="*/ 892 w 2071"/>
              <a:gd name="T45" fmla="*/ 92 h 197"/>
              <a:gd name="T46" fmla="*/ 1040 w 2071"/>
              <a:gd name="T47" fmla="*/ 89 h 197"/>
              <a:gd name="T48" fmla="*/ 994 w 2071"/>
              <a:gd name="T49" fmla="*/ 111 h 197"/>
              <a:gd name="T50" fmla="*/ 1004 w 2071"/>
              <a:gd name="T51" fmla="*/ 54 h 197"/>
              <a:gd name="T52" fmla="*/ 1084 w 2071"/>
              <a:gd name="T53" fmla="*/ 108 h 197"/>
              <a:gd name="T54" fmla="*/ 1043 w 2071"/>
              <a:gd name="T55" fmla="*/ 165 h 197"/>
              <a:gd name="T56" fmla="*/ 1022 w 2071"/>
              <a:gd name="T57" fmla="*/ 197 h 197"/>
              <a:gd name="T58" fmla="*/ 951 w 2071"/>
              <a:gd name="T59" fmla="*/ 125 h 197"/>
              <a:gd name="T60" fmla="*/ 1265 w 2071"/>
              <a:gd name="T61" fmla="*/ 54 h 197"/>
              <a:gd name="T62" fmla="*/ 1334 w 2071"/>
              <a:gd name="T63" fmla="*/ 52 h 197"/>
              <a:gd name="T64" fmla="*/ 1375 w 2071"/>
              <a:gd name="T65" fmla="*/ 194 h 197"/>
              <a:gd name="T66" fmla="*/ 1290 w 2071"/>
              <a:gd name="T67" fmla="*/ 101 h 197"/>
              <a:gd name="T68" fmla="*/ 1211 w 2071"/>
              <a:gd name="T69" fmla="*/ 95 h 197"/>
              <a:gd name="T70" fmla="*/ 1448 w 2071"/>
              <a:gd name="T71" fmla="*/ 84 h 197"/>
              <a:gd name="T72" fmla="*/ 1431 w 2071"/>
              <a:gd name="T73" fmla="*/ 152 h 197"/>
              <a:gd name="T74" fmla="*/ 1480 w 2071"/>
              <a:gd name="T75" fmla="*/ 150 h 197"/>
              <a:gd name="T76" fmla="*/ 1417 w 2071"/>
              <a:gd name="T77" fmla="*/ 61 h 197"/>
              <a:gd name="T78" fmla="*/ 1513 w 2071"/>
              <a:gd name="T79" fmla="*/ 78 h 197"/>
              <a:gd name="T80" fmla="*/ 1498 w 2071"/>
              <a:gd name="T81" fmla="*/ 185 h 197"/>
              <a:gd name="T82" fmla="*/ 1402 w 2071"/>
              <a:gd name="T83" fmla="*/ 177 h 197"/>
              <a:gd name="T84" fmla="*/ 1587 w 2071"/>
              <a:gd name="T85" fmla="*/ 169 h 197"/>
              <a:gd name="T86" fmla="*/ 1612 w 2071"/>
              <a:gd name="T87" fmla="*/ 144 h 197"/>
              <a:gd name="T88" fmla="*/ 1542 w 2071"/>
              <a:gd name="T89" fmla="*/ 86 h 197"/>
              <a:gd name="T90" fmla="*/ 1614 w 2071"/>
              <a:gd name="T91" fmla="*/ 53 h 197"/>
              <a:gd name="T92" fmla="*/ 1591 w 2071"/>
              <a:gd name="T93" fmla="*/ 81 h 197"/>
              <a:gd name="T94" fmla="*/ 1630 w 2071"/>
              <a:gd name="T95" fmla="*/ 113 h 197"/>
              <a:gd name="T96" fmla="*/ 1653 w 2071"/>
              <a:gd name="T97" fmla="*/ 176 h 197"/>
              <a:gd name="T98" fmla="*/ 1561 w 2071"/>
              <a:gd name="T99" fmla="*/ 191 h 197"/>
              <a:gd name="T100" fmla="*/ 1732 w 2071"/>
              <a:gd name="T101" fmla="*/ 146 h 197"/>
              <a:gd name="T102" fmla="*/ 1730 w 2071"/>
              <a:gd name="T103" fmla="*/ 196 h 197"/>
              <a:gd name="T104" fmla="*/ 1926 w 2071"/>
              <a:gd name="T105" fmla="*/ 101 h 197"/>
              <a:gd name="T106" fmla="*/ 1876 w 2071"/>
              <a:gd name="T107" fmla="*/ 101 h 197"/>
              <a:gd name="T108" fmla="*/ 1897 w 2071"/>
              <a:gd name="T109" fmla="*/ 167 h 197"/>
              <a:gd name="T110" fmla="*/ 1831 w 2071"/>
              <a:gd name="T111" fmla="*/ 106 h 197"/>
              <a:gd name="T112" fmla="*/ 1907 w 2071"/>
              <a:gd name="T113" fmla="*/ 52 h 197"/>
              <a:gd name="T114" fmla="*/ 1972 w 2071"/>
              <a:gd name="T115" fmla="*/ 134 h 197"/>
              <a:gd name="T116" fmla="*/ 1901 w 2071"/>
              <a:gd name="T117" fmla="*/ 197 h 197"/>
              <a:gd name="T118" fmla="*/ 1829 w 2071"/>
              <a:gd name="T119" fmla="*/ 12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71" h="197">
                <a:moveTo>
                  <a:pt x="1997" y="194"/>
                </a:moveTo>
                <a:lnTo>
                  <a:pt x="1997" y="85"/>
                </a:lnTo>
                <a:lnTo>
                  <a:pt x="1974" y="85"/>
                </a:lnTo>
                <a:lnTo>
                  <a:pt x="1974" y="55"/>
                </a:lnTo>
                <a:lnTo>
                  <a:pt x="1997" y="55"/>
                </a:lnTo>
                <a:lnTo>
                  <a:pt x="1997" y="45"/>
                </a:lnTo>
                <a:lnTo>
                  <a:pt x="1997" y="41"/>
                </a:lnTo>
                <a:lnTo>
                  <a:pt x="1998" y="36"/>
                </a:lnTo>
                <a:lnTo>
                  <a:pt x="1999" y="28"/>
                </a:lnTo>
                <a:lnTo>
                  <a:pt x="2000" y="24"/>
                </a:lnTo>
                <a:lnTo>
                  <a:pt x="2002" y="20"/>
                </a:lnTo>
                <a:lnTo>
                  <a:pt x="2003" y="17"/>
                </a:lnTo>
                <a:lnTo>
                  <a:pt x="2006" y="14"/>
                </a:lnTo>
                <a:lnTo>
                  <a:pt x="2009" y="11"/>
                </a:lnTo>
                <a:lnTo>
                  <a:pt x="2012" y="8"/>
                </a:lnTo>
                <a:lnTo>
                  <a:pt x="2016" y="5"/>
                </a:lnTo>
                <a:lnTo>
                  <a:pt x="2021" y="3"/>
                </a:lnTo>
                <a:lnTo>
                  <a:pt x="2026" y="2"/>
                </a:lnTo>
                <a:lnTo>
                  <a:pt x="2032" y="1"/>
                </a:lnTo>
                <a:lnTo>
                  <a:pt x="2038" y="0"/>
                </a:lnTo>
                <a:lnTo>
                  <a:pt x="2046" y="0"/>
                </a:lnTo>
                <a:lnTo>
                  <a:pt x="2060" y="0"/>
                </a:lnTo>
                <a:lnTo>
                  <a:pt x="2071" y="1"/>
                </a:lnTo>
                <a:lnTo>
                  <a:pt x="2071" y="31"/>
                </a:lnTo>
                <a:lnTo>
                  <a:pt x="2066" y="30"/>
                </a:lnTo>
                <a:lnTo>
                  <a:pt x="2059" y="30"/>
                </a:lnTo>
                <a:lnTo>
                  <a:pt x="2055" y="30"/>
                </a:lnTo>
                <a:lnTo>
                  <a:pt x="2051" y="30"/>
                </a:lnTo>
                <a:lnTo>
                  <a:pt x="2048" y="31"/>
                </a:lnTo>
                <a:lnTo>
                  <a:pt x="2045" y="32"/>
                </a:lnTo>
                <a:lnTo>
                  <a:pt x="2043" y="35"/>
                </a:lnTo>
                <a:lnTo>
                  <a:pt x="2041" y="38"/>
                </a:lnTo>
                <a:lnTo>
                  <a:pt x="2039" y="41"/>
                </a:lnTo>
                <a:lnTo>
                  <a:pt x="2039" y="46"/>
                </a:lnTo>
                <a:lnTo>
                  <a:pt x="2039" y="55"/>
                </a:lnTo>
                <a:lnTo>
                  <a:pt x="2069" y="55"/>
                </a:lnTo>
                <a:lnTo>
                  <a:pt x="2069" y="85"/>
                </a:lnTo>
                <a:lnTo>
                  <a:pt x="2039" y="85"/>
                </a:lnTo>
                <a:lnTo>
                  <a:pt x="2039" y="194"/>
                </a:lnTo>
                <a:lnTo>
                  <a:pt x="1997" y="194"/>
                </a:lnTo>
                <a:close/>
                <a:moveTo>
                  <a:pt x="0" y="194"/>
                </a:moveTo>
                <a:lnTo>
                  <a:pt x="0" y="1"/>
                </a:lnTo>
                <a:lnTo>
                  <a:pt x="57" y="1"/>
                </a:lnTo>
                <a:lnTo>
                  <a:pt x="100" y="143"/>
                </a:lnTo>
                <a:lnTo>
                  <a:pt x="141" y="1"/>
                </a:lnTo>
                <a:lnTo>
                  <a:pt x="198" y="1"/>
                </a:lnTo>
                <a:lnTo>
                  <a:pt x="198" y="194"/>
                </a:lnTo>
                <a:lnTo>
                  <a:pt x="157" y="194"/>
                </a:lnTo>
                <a:lnTo>
                  <a:pt x="157" y="62"/>
                </a:lnTo>
                <a:lnTo>
                  <a:pt x="152" y="85"/>
                </a:lnTo>
                <a:lnTo>
                  <a:pt x="149" y="95"/>
                </a:lnTo>
                <a:lnTo>
                  <a:pt x="146" y="105"/>
                </a:lnTo>
                <a:lnTo>
                  <a:pt x="117" y="194"/>
                </a:lnTo>
                <a:lnTo>
                  <a:pt x="79" y="194"/>
                </a:lnTo>
                <a:lnTo>
                  <a:pt x="50" y="105"/>
                </a:lnTo>
                <a:lnTo>
                  <a:pt x="45" y="86"/>
                </a:lnTo>
                <a:lnTo>
                  <a:pt x="42" y="74"/>
                </a:lnTo>
                <a:lnTo>
                  <a:pt x="39" y="60"/>
                </a:lnTo>
                <a:lnTo>
                  <a:pt x="38" y="194"/>
                </a:lnTo>
                <a:lnTo>
                  <a:pt x="0" y="194"/>
                </a:lnTo>
                <a:close/>
                <a:moveTo>
                  <a:pt x="303" y="153"/>
                </a:moveTo>
                <a:lnTo>
                  <a:pt x="303" y="127"/>
                </a:lnTo>
                <a:lnTo>
                  <a:pt x="292" y="128"/>
                </a:lnTo>
                <a:lnTo>
                  <a:pt x="282" y="130"/>
                </a:lnTo>
                <a:lnTo>
                  <a:pt x="274" y="133"/>
                </a:lnTo>
                <a:lnTo>
                  <a:pt x="267" y="136"/>
                </a:lnTo>
                <a:lnTo>
                  <a:pt x="262" y="139"/>
                </a:lnTo>
                <a:lnTo>
                  <a:pt x="258" y="143"/>
                </a:lnTo>
                <a:lnTo>
                  <a:pt x="257" y="145"/>
                </a:lnTo>
                <a:lnTo>
                  <a:pt x="256" y="147"/>
                </a:lnTo>
                <a:lnTo>
                  <a:pt x="256" y="151"/>
                </a:lnTo>
                <a:lnTo>
                  <a:pt x="256" y="155"/>
                </a:lnTo>
                <a:lnTo>
                  <a:pt x="257" y="157"/>
                </a:lnTo>
                <a:lnTo>
                  <a:pt x="258" y="160"/>
                </a:lnTo>
                <a:lnTo>
                  <a:pt x="260" y="161"/>
                </a:lnTo>
                <a:lnTo>
                  <a:pt x="262" y="163"/>
                </a:lnTo>
                <a:lnTo>
                  <a:pt x="265" y="164"/>
                </a:lnTo>
                <a:lnTo>
                  <a:pt x="271" y="165"/>
                </a:lnTo>
                <a:lnTo>
                  <a:pt x="276" y="164"/>
                </a:lnTo>
                <a:lnTo>
                  <a:pt x="281" y="164"/>
                </a:lnTo>
                <a:lnTo>
                  <a:pt x="286" y="163"/>
                </a:lnTo>
                <a:lnTo>
                  <a:pt x="290" y="161"/>
                </a:lnTo>
                <a:lnTo>
                  <a:pt x="294" y="160"/>
                </a:lnTo>
                <a:lnTo>
                  <a:pt x="297" y="158"/>
                </a:lnTo>
                <a:lnTo>
                  <a:pt x="300" y="155"/>
                </a:lnTo>
                <a:lnTo>
                  <a:pt x="303" y="153"/>
                </a:lnTo>
                <a:close/>
                <a:moveTo>
                  <a:pt x="215" y="159"/>
                </a:moveTo>
                <a:lnTo>
                  <a:pt x="215" y="153"/>
                </a:lnTo>
                <a:lnTo>
                  <a:pt x="216" y="147"/>
                </a:lnTo>
                <a:lnTo>
                  <a:pt x="218" y="142"/>
                </a:lnTo>
                <a:lnTo>
                  <a:pt x="220" y="137"/>
                </a:lnTo>
                <a:lnTo>
                  <a:pt x="223" y="133"/>
                </a:lnTo>
                <a:lnTo>
                  <a:pt x="226" y="128"/>
                </a:lnTo>
                <a:lnTo>
                  <a:pt x="231" y="125"/>
                </a:lnTo>
                <a:lnTo>
                  <a:pt x="236" y="121"/>
                </a:lnTo>
                <a:lnTo>
                  <a:pt x="242" y="118"/>
                </a:lnTo>
                <a:lnTo>
                  <a:pt x="248" y="115"/>
                </a:lnTo>
                <a:lnTo>
                  <a:pt x="255" y="112"/>
                </a:lnTo>
                <a:lnTo>
                  <a:pt x="263" y="110"/>
                </a:lnTo>
                <a:lnTo>
                  <a:pt x="272" y="108"/>
                </a:lnTo>
                <a:lnTo>
                  <a:pt x="282" y="106"/>
                </a:lnTo>
                <a:lnTo>
                  <a:pt x="303" y="104"/>
                </a:lnTo>
                <a:lnTo>
                  <a:pt x="303" y="100"/>
                </a:lnTo>
                <a:lnTo>
                  <a:pt x="303" y="97"/>
                </a:lnTo>
                <a:lnTo>
                  <a:pt x="302" y="93"/>
                </a:lnTo>
                <a:lnTo>
                  <a:pt x="301" y="91"/>
                </a:lnTo>
                <a:lnTo>
                  <a:pt x="299" y="88"/>
                </a:lnTo>
                <a:lnTo>
                  <a:pt x="296" y="86"/>
                </a:lnTo>
                <a:lnTo>
                  <a:pt x="293" y="85"/>
                </a:lnTo>
                <a:lnTo>
                  <a:pt x="289" y="84"/>
                </a:lnTo>
                <a:lnTo>
                  <a:pt x="284" y="84"/>
                </a:lnTo>
                <a:lnTo>
                  <a:pt x="278" y="84"/>
                </a:lnTo>
                <a:lnTo>
                  <a:pt x="271" y="85"/>
                </a:lnTo>
                <a:lnTo>
                  <a:pt x="265" y="86"/>
                </a:lnTo>
                <a:lnTo>
                  <a:pt x="259" y="89"/>
                </a:lnTo>
                <a:lnTo>
                  <a:pt x="254" y="91"/>
                </a:lnTo>
                <a:lnTo>
                  <a:pt x="249" y="94"/>
                </a:lnTo>
                <a:lnTo>
                  <a:pt x="243" y="97"/>
                </a:lnTo>
                <a:lnTo>
                  <a:pt x="238" y="101"/>
                </a:lnTo>
                <a:lnTo>
                  <a:pt x="221" y="77"/>
                </a:lnTo>
                <a:lnTo>
                  <a:pt x="226" y="72"/>
                </a:lnTo>
                <a:lnTo>
                  <a:pt x="233" y="68"/>
                </a:lnTo>
                <a:lnTo>
                  <a:pt x="240" y="63"/>
                </a:lnTo>
                <a:lnTo>
                  <a:pt x="248" y="60"/>
                </a:lnTo>
                <a:lnTo>
                  <a:pt x="257" y="56"/>
                </a:lnTo>
                <a:lnTo>
                  <a:pt x="267" y="54"/>
                </a:lnTo>
                <a:lnTo>
                  <a:pt x="272" y="53"/>
                </a:lnTo>
                <a:lnTo>
                  <a:pt x="278" y="52"/>
                </a:lnTo>
                <a:lnTo>
                  <a:pt x="290" y="52"/>
                </a:lnTo>
                <a:lnTo>
                  <a:pt x="297" y="52"/>
                </a:lnTo>
                <a:lnTo>
                  <a:pt x="304" y="53"/>
                </a:lnTo>
                <a:lnTo>
                  <a:pt x="309" y="54"/>
                </a:lnTo>
                <a:lnTo>
                  <a:pt x="315" y="55"/>
                </a:lnTo>
                <a:lnTo>
                  <a:pt x="320" y="57"/>
                </a:lnTo>
                <a:lnTo>
                  <a:pt x="324" y="60"/>
                </a:lnTo>
                <a:lnTo>
                  <a:pt x="328" y="63"/>
                </a:lnTo>
                <a:lnTo>
                  <a:pt x="332" y="66"/>
                </a:lnTo>
                <a:lnTo>
                  <a:pt x="335" y="69"/>
                </a:lnTo>
                <a:lnTo>
                  <a:pt x="337" y="74"/>
                </a:lnTo>
                <a:lnTo>
                  <a:pt x="339" y="78"/>
                </a:lnTo>
                <a:lnTo>
                  <a:pt x="341" y="83"/>
                </a:lnTo>
                <a:lnTo>
                  <a:pt x="342" y="88"/>
                </a:lnTo>
                <a:lnTo>
                  <a:pt x="343" y="94"/>
                </a:lnTo>
                <a:lnTo>
                  <a:pt x="344" y="100"/>
                </a:lnTo>
                <a:lnTo>
                  <a:pt x="344" y="107"/>
                </a:lnTo>
                <a:lnTo>
                  <a:pt x="344" y="160"/>
                </a:lnTo>
                <a:lnTo>
                  <a:pt x="344" y="172"/>
                </a:lnTo>
                <a:lnTo>
                  <a:pt x="345" y="177"/>
                </a:lnTo>
                <a:lnTo>
                  <a:pt x="345" y="181"/>
                </a:lnTo>
                <a:lnTo>
                  <a:pt x="346" y="188"/>
                </a:lnTo>
                <a:lnTo>
                  <a:pt x="348" y="194"/>
                </a:lnTo>
                <a:lnTo>
                  <a:pt x="306" y="194"/>
                </a:lnTo>
                <a:lnTo>
                  <a:pt x="305" y="190"/>
                </a:lnTo>
                <a:lnTo>
                  <a:pt x="304" y="185"/>
                </a:lnTo>
                <a:lnTo>
                  <a:pt x="303" y="180"/>
                </a:lnTo>
                <a:lnTo>
                  <a:pt x="303" y="174"/>
                </a:lnTo>
                <a:lnTo>
                  <a:pt x="298" y="179"/>
                </a:lnTo>
                <a:lnTo>
                  <a:pt x="293" y="183"/>
                </a:lnTo>
                <a:lnTo>
                  <a:pt x="290" y="185"/>
                </a:lnTo>
                <a:lnTo>
                  <a:pt x="288" y="187"/>
                </a:lnTo>
                <a:lnTo>
                  <a:pt x="282" y="191"/>
                </a:lnTo>
                <a:lnTo>
                  <a:pt x="276" y="193"/>
                </a:lnTo>
                <a:lnTo>
                  <a:pt x="269" y="195"/>
                </a:lnTo>
                <a:lnTo>
                  <a:pt x="262" y="196"/>
                </a:lnTo>
                <a:lnTo>
                  <a:pt x="254" y="196"/>
                </a:lnTo>
                <a:lnTo>
                  <a:pt x="247" y="196"/>
                </a:lnTo>
                <a:lnTo>
                  <a:pt x="243" y="195"/>
                </a:lnTo>
                <a:lnTo>
                  <a:pt x="239" y="194"/>
                </a:lnTo>
                <a:lnTo>
                  <a:pt x="236" y="192"/>
                </a:lnTo>
                <a:lnTo>
                  <a:pt x="232" y="191"/>
                </a:lnTo>
                <a:lnTo>
                  <a:pt x="226" y="186"/>
                </a:lnTo>
                <a:lnTo>
                  <a:pt x="224" y="184"/>
                </a:lnTo>
                <a:lnTo>
                  <a:pt x="222" y="181"/>
                </a:lnTo>
                <a:lnTo>
                  <a:pt x="220" y="178"/>
                </a:lnTo>
                <a:lnTo>
                  <a:pt x="218" y="175"/>
                </a:lnTo>
                <a:lnTo>
                  <a:pt x="216" y="171"/>
                </a:lnTo>
                <a:lnTo>
                  <a:pt x="215" y="167"/>
                </a:lnTo>
                <a:lnTo>
                  <a:pt x="215" y="163"/>
                </a:lnTo>
                <a:lnTo>
                  <a:pt x="215" y="159"/>
                </a:lnTo>
                <a:close/>
                <a:moveTo>
                  <a:pt x="364" y="194"/>
                </a:moveTo>
                <a:lnTo>
                  <a:pt x="364" y="1"/>
                </a:lnTo>
                <a:lnTo>
                  <a:pt x="406" y="1"/>
                </a:lnTo>
                <a:lnTo>
                  <a:pt x="406" y="107"/>
                </a:lnTo>
                <a:lnTo>
                  <a:pt x="450" y="55"/>
                </a:lnTo>
                <a:lnTo>
                  <a:pt x="495" y="55"/>
                </a:lnTo>
                <a:lnTo>
                  <a:pt x="450" y="107"/>
                </a:lnTo>
                <a:lnTo>
                  <a:pt x="498" y="194"/>
                </a:lnTo>
                <a:lnTo>
                  <a:pt x="454" y="194"/>
                </a:lnTo>
                <a:lnTo>
                  <a:pt x="423" y="137"/>
                </a:lnTo>
                <a:lnTo>
                  <a:pt x="406" y="157"/>
                </a:lnTo>
                <a:lnTo>
                  <a:pt x="406" y="194"/>
                </a:lnTo>
                <a:lnTo>
                  <a:pt x="364" y="194"/>
                </a:lnTo>
                <a:close/>
                <a:moveTo>
                  <a:pt x="589" y="111"/>
                </a:moveTo>
                <a:lnTo>
                  <a:pt x="588" y="104"/>
                </a:lnTo>
                <a:lnTo>
                  <a:pt x="587" y="98"/>
                </a:lnTo>
                <a:lnTo>
                  <a:pt x="584" y="93"/>
                </a:lnTo>
                <a:lnTo>
                  <a:pt x="581" y="89"/>
                </a:lnTo>
                <a:lnTo>
                  <a:pt x="579" y="88"/>
                </a:lnTo>
                <a:lnTo>
                  <a:pt x="577" y="86"/>
                </a:lnTo>
                <a:lnTo>
                  <a:pt x="575" y="85"/>
                </a:lnTo>
                <a:lnTo>
                  <a:pt x="573" y="84"/>
                </a:lnTo>
                <a:lnTo>
                  <a:pt x="568" y="82"/>
                </a:lnTo>
                <a:lnTo>
                  <a:pt x="563" y="82"/>
                </a:lnTo>
                <a:lnTo>
                  <a:pt x="558" y="82"/>
                </a:lnTo>
                <a:lnTo>
                  <a:pt x="553" y="84"/>
                </a:lnTo>
                <a:lnTo>
                  <a:pt x="551" y="85"/>
                </a:lnTo>
                <a:lnTo>
                  <a:pt x="549" y="86"/>
                </a:lnTo>
                <a:lnTo>
                  <a:pt x="545" y="89"/>
                </a:lnTo>
                <a:lnTo>
                  <a:pt x="542" y="93"/>
                </a:lnTo>
                <a:lnTo>
                  <a:pt x="539" y="98"/>
                </a:lnTo>
                <a:lnTo>
                  <a:pt x="537" y="104"/>
                </a:lnTo>
                <a:lnTo>
                  <a:pt x="536" y="107"/>
                </a:lnTo>
                <a:lnTo>
                  <a:pt x="535" y="111"/>
                </a:lnTo>
                <a:lnTo>
                  <a:pt x="589" y="111"/>
                </a:lnTo>
                <a:close/>
                <a:moveTo>
                  <a:pt x="493" y="125"/>
                </a:moveTo>
                <a:lnTo>
                  <a:pt x="493" y="115"/>
                </a:lnTo>
                <a:lnTo>
                  <a:pt x="495" y="106"/>
                </a:lnTo>
                <a:lnTo>
                  <a:pt x="497" y="98"/>
                </a:lnTo>
                <a:lnTo>
                  <a:pt x="500" y="90"/>
                </a:lnTo>
                <a:lnTo>
                  <a:pt x="503" y="84"/>
                </a:lnTo>
                <a:lnTo>
                  <a:pt x="507" y="78"/>
                </a:lnTo>
                <a:lnTo>
                  <a:pt x="512" y="73"/>
                </a:lnTo>
                <a:lnTo>
                  <a:pt x="515" y="70"/>
                </a:lnTo>
                <a:lnTo>
                  <a:pt x="517" y="68"/>
                </a:lnTo>
                <a:lnTo>
                  <a:pt x="522" y="64"/>
                </a:lnTo>
                <a:lnTo>
                  <a:pt x="528" y="61"/>
                </a:lnTo>
                <a:lnTo>
                  <a:pt x="534" y="58"/>
                </a:lnTo>
                <a:lnTo>
                  <a:pt x="540" y="56"/>
                </a:lnTo>
                <a:lnTo>
                  <a:pt x="546" y="54"/>
                </a:lnTo>
                <a:lnTo>
                  <a:pt x="552" y="53"/>
                </a:lnTo>
                <a:lnTo>
                  <a:pt x="557" y="52"/>
                </a:lnTo>
                <a:lnTo>
                  <a:pt x="563" y="52"/>
                </a:lnTo>
                <a:lnTo>
                  <a:pt x="574" y="53"/>
                </a:lnTo>
                <a:lnTo>
                  <a:pt x="580" y="54"/>
                </a:lnTo>
                <a:lnTo>
                  <a:pt x="585" y="55"/>
                </a:lnTo>
                <a:lnTo>
                  <a:pt x="591" y="57"/>
                </a:lnTo>
                <a:lnTo>
                  <a:pt x="596" y="60"/>
                </a:lnTo>
                <a:lnTo>
                  <a:pt x="601" y="63"/>
                </a:lnTo>
                <a:lnTo>
                  <a:pt x="606" y="67"/>
                </a:lnTo>
                <a:lnTo>
                  <a:pt x="610" y="72"/>
                </a:lnTo>
                <a:lnTo>
                  <a:pt x="614" y="77"/>
                </a:lnTo>
                <a:lnTo>
                  <a:pt x="618" y="84"/>
                </a:lnTo>
                <a:lnTo>
                  <a:pt x="621" y="91"/>
                </a:lnTo>
                <a:lnTo>
                  <a:pt x="624" y="99"/>
                </a:lnTo>
                <a:lnTo>
                  <a:pt x="625" y="108"/>
                </a:lnTo>
                <a:lnTo>
                  <a:pt x="627" y="118"/>
                </a:lnTo>
                <a:lnTo>
                  <a:pt x="627" y="130"/>
                </a:lnTo>
                <a:lnTo>
                  <a:pt x="627" y="136"/>
                </a:lnTo>
                <a:lnTo>
                  <a:pt x="535" y="136"/>
                </a:lnTo>
                <a:lnTo>
                  <a:pt x="536" y="144"/>
                </a:lnTo>
                <a:lnTo>
                  <a:pt x="537" y="147"/>
                </a:lnTo>
                <a:lnTo>
                  <a:pt x="538" y="151"/>
                </a:lnTo>
                <a:lnTo>
                  <a:pt x="541" y="156"/>
                </a:lnTo>
                <a:lnTo>
                  <a:pt x="545" y="161"/>
                </a:lnTo>
                <a:lnTo>
                  <a:pt x="550" y="164"/>
                </a:lnTo>
                <a:lnTo>
                  <a:pt x="555" y="166"/>
                </a:lnTo>
                <a:lnTo>
                  <a:pt x="561" y="167"/>
                </a:lnTo>
                <a:lnTo>
                  <a:pt x="567" y="168"/>
                </a:lnTo>
                <a:lnTo>
                  <a:pt x="573" y="168"/>
                </a:lnTo>
                <a:lnTo>
                  <a:pt x="579" y="166"/>
                </a:lnTo>
                <a:lnTo>
                  <a:pt x="585" y="165"/>
                </a:lnTo>
                <a:lnTo>
                  <a:pt x="590" y="163"/>
                </a:lnTo>
                <a:lnTo>
                  <a:pt x="596" y="160"/>
                </a:lnTo>
                <a:lnTo>
                  <a:pt x="600" y="157"/>
                </a:lnTo>
                <a:lnTo>
                  <a:pt x="605" y="154"/>
                </a:lnTo>
                <a:lnTo>
                  <a:pt x="607" y="153"/>
                </a:lnTo>
                <a:lnTo>
                  <a:pt x="608" y="151"/>
                </a:lnTo>
                <a:lnTo>
                  <a:pt x="625" y="176"/>
                </a:lnTo>
                <a:lnTo>
                  <a:pt x="618" y="181"/>
                </a:lnTo>
                <a:lnTo>
                  <a:pt x="612" y="185"/>
                </a:lnTo>
                <a:lnTo>
                  <a:pt x="605" y="189"/>
                </a:lnTo>
                <a:lnTo>
                  <a:pt x="597" y="192"/>
                </a:lnTo>
                <a:lnTo>
                  <a:pt x="594" y="193"/>
                </a:lnTo>
                <a:lnTo>
                  <a:pt x="590" y="194"/>
                </a:lnTo>
                <a:lnTo>
                  <a:pt x="581" y="196"/>
                </a:lnTo>
                <a:lnTo>
                  <a:pt x="573" y="197"/>
                </a:lnTo>
                <a:lnTo>
                  <a:pt x="564" y="197"/>
                </a:lnTo>
                <a:lnTo>
                  <a:pt x="557" y="197"/>
                </a:lnTo>
                <a:lnTo>
                  <a:pt x="551" y="196"/>
                </a:lnTo>
                <a:lnTo>
                  <a:pt x="544" y="195"/>
                </a:lnTo>
                <a:lnTo>
                  <a:pt x="538" y="193"/>
                </a:lnTo>
                <a:lnTo>
                  <a:pt x="531" y="191"/>
                </a:lnTo>
                <a:lnTo>
                  <a:pt x="525" y="188"/>
                </a:lnTo>
                <a:lnTo>
                  <a:pt x="520" y="185"/>
                </a:lnTo>
                <a:lnTo>
                  <a:pt x="515" y="181"/>
                </a:lnTo>
                <a:lnTo>
                  <a:pt x="510" y="177"/>
                </a:lnTo>
                <a:lnTo>
                  <a:pt x="506" y="171"/>
                </a:lnTo>
                <a:lnTo>
                  <a:pt x="502" y="165"/>
                </a:lnTo>
                <a:lnTo>
                  <a:pt x="499" y="159"/>
                </a:lnTo>
                <a:lnTo>
                  <a:pt x="496" y="151"/>
                </a:lnTo>
                <a:lnTo>
                  <a:pt x="494" y="143"/>
                </a:lnTo>
                <a:lnTo>
                  <a:pt x="493" y="134"/>
                </a:lnTo>
                <a:lnTo>
                  <a:pt x="493" y="125"/>
                </a:lnTo>
                <a:close/>
                <a:moveTo>
                  <a:pt x="713" y="155"/>
                </a:moveTo>
                <a:lnTo>
                  <a:pt x="713" y="85"/>
                </a:lnTo>
                <a:lnTo>
                  <a:pt x="690" y="85"/>
                </a:lnTo>
                <a:lnTo>
                  <a:pt x="690" y="55"/>
                </a:lnTo>
                <a:lnTo>
                  <a:pt x="713" y="55"/>
                </a:lnTo>
                <a:lnTo>
                  <a:pt x="713" y="7"/>
                </a:lnTo>
                <a:lnTo>
                  <a:pt x="755" y="7"/>
                </a:lnTo>
                <a:lnTo>
                  <a:pt x="755" y="55"/>
                </a:lnTo>
                <a:lnTo>
                  <a:pt x="792" y="55"/>
                </a:lnTo>
                <a:lnTo>
                  <a:pt x="792" y="85"/>
                </a:lnTo>
                <a:lnTo>
                  <a:pt x="755" y="85"/>
                </a:lnTo>
                <a:lnTo>
                  <a:pt x="755" y="146"/>
                </a:lnTo>
                <a:lnTo>
                  <a:pt x="756" y="151"/>
                </a:lnTo>
                <a:lnTo>
                  <a:pt x="756" y="153"/>
                </a:lnTo>
                <a:lnTo>
                  <a:pt x="756" y="155"/>
                </a:lnTo>
                <a:lnTo>
                  <a:pt x="757" y="159"/>
                </a:lnTo>
                <a:lnTo>
                  <a:pt x="759" y="161"/>
                </a:lnTo>
                <a:lnTo>
                  <a:pt x="762" y="163"/>
                </a:lnTo>
                <a:lnTo>
                  <a:pt x="765" y="165"/>
                </a:lnTo>
                <a:lnTo>
                  <a:pt x="769" y="165"/>
                </a:lnTo>
                <a:lnTo>
                  <a:pt x="775" y="165"/>
                </a:lnTo>
                <a:lnTo>
                  <a:pt x="782" y="165"/>
                </a:lnTo>
                <a:lnTo>
                  <a:pt x="789" y="164"/>
                </a:lnTo>
                <a:lnTo>
                  <a:pt x="789" y="194"/>
                </a:lnTo>
                <a:lnTo>
                  <a:pt x="784" y="195"/>
                </a:lnTo>
                <a:lnTo>
                  <a:pt x="777" y="195"/>
                </a:lnTo>
                <a:lnTo>
                  <a:pt x="761" y="196"/>
                </a:lnTo>
                <a:lnTo>
                  <a:pt x="753" y="196"/>
                </a:lnTo>
                <a:lnTo>
                  <a:pt x="747" y="195"/>
                </a:lnTo>
                <a:lnTo>
                  <a:pt x="736" y="193"/>
                </a:lnTo>
                <a:lnTo>
                  <a:pt x="731" y="192"/>
                </a:lnTo>
                <a:lnTo>
                  <a:pt x="728" y="190"/>
                </a:lnTo>
                <a:lnTo>
                  <a:pt x="724" y="188"/>
                </a:lnTo>
                <a:lnTo>
                  <a:pt x="722" y="185"/>
                </a:lnTo>
                <a:lnTo>
                  <a:pt x="719" y="183"/>
                </a:lnTo>
                <a:lnTo>
                  <a:pt x="718" y="180"/>
                </a:lnTo>
                <a:lnTo>
                  <a:pt x="716" y="176"/>
                </a:lnTo>
                <a:lnTo>
                  <a:pt x="715" y="172"/>
                </a:lnTo>
                <a:lnTo>
                  <a:pt x="714" y="164"/>
                </a:lnTo>
                <a:lnTo>
                  <a:pt x="713" y="155"/>
                </a:lnTo>
                <a:close/>
                <a:moveTo>
                  <a:pt x="807" y="194"/>
                </a:moveTo>
                <a:lnTo>
                  <a:pt x="807" y="1"/>
                </a:lnTo>
                <a:lnTo>
                  <a:pt x="849" y="1"/>
                </a:lnTo>
                <a:lnTo>
                  <a:pt x="849" y="77"/>
                </a:lnTo>
                <a:lnTo>
                  <a:pt x="852" y="73"/>
                </a:lnTo>
                <a:lnTo>
                  <a:pt x="857" y="68"/>
                </a:lnTo>
                <a:lnTo>
                  <a:pt x="861" y="64"/>
                </a:lnTo>
                <a:lnTo>
                  <a:pt x="864" y="62"/>
                </a:lnTo>
                <a:lnTo>
                  <a:pt x="867" y="60"/>
                </a:lnTo>
                <a:lnTo>
                  <a:pt x="873" y="57"/>
                </a:lnTo>
                <a:lnTo>
                  <a:pt x="880" y="54"/>
                </a:lnTo>
                <a:lnTo>
                  <a:pt x="888" y="53"/>
                </a:lnTo>
                <a:lnTo>
                  <a:pt x="893" y="52"/>
                </a:lnTo>
                <a:lnTo>
                  <a:pt x="897" y="52"/>
                </a:lnTo>
                <a:lnTo>
                  <a:pt x="906" y="52"/>
                </a:lnTo>
                <a:lnTo>
                  <a:pt x="914" y="54"/>
                </a:lnTo>
                <a:lnTo>
                  <a:pt x="917" y="56"/>
                </a:lnTo>
                <a:lnTo>
                  <a:pt x="920" y="57"/>
                </a:lnTo>
                <a:lnTo>
                  <a:pt x="924" y="59"/>
                </a:lnTo>
                <a:lnTo>
                  <a:pt x="926" y="61"/>
                </a:lnTo>
                <a:lnTo>
                  <a:pt x="929" y="64"/>
                </a:lnTo>
                <a:lnTo>
                  <a:pt x="931" y="67"/>
                </a:lnTo>
                <a:lnTo>
                  <a:pt x="933" y="70"/>
                </a:lnTo>
                <a:lnTo>
                  <a:pt x="935" y="74"/>
                </a:lnTo>
                <a:lnTo>
                  <a:pt x="936" y="78"/>
                </a:lnTo>
                <a:lnTo>
                  <a:pt x="937" y="82"/>
                </a:lnTo>
                <a:lnTo>
                  <a:pt x="938" y="87"/>
                </a:lnTo>
                <a:lnTo>
                  <a:pt x="938" y="92"/>
                </a:lnTo>
                <a:lnTo>
                  <a:pt x="938" y="194"/>
                </a:lnTo>
                <a:lnTo>
                  <a:pt x="896" y="194"/>
                </a:lnTo>
                <a:lnTo>
                  <a:pt x="896" y="106"/>
                </a:lnTo>
                <a:lnTo>
                  <a:pt x="896" y="101"/>
                </a:lnTo>
                <a:lnTo>
                  <a:pt x="895" y="98"/>
                </a:lnTo>
                <a:lnTo>
                  <a:pt x="894" y="94"/>
                </a:lnTo>
                <a:lnTo>
                  <a:pt x="892" y="92"/>
                </a:lnTo>
                <a:lnTo>
                  <a:pt x="890" y="89"/>
                </a:lnTo>
                <a:lnTo>
                  <a:pt x="887" y="88"/>
                </a:lnTo>
                <a:lnTo>
                  <a:pt x="884" y="87"/>
                </a:lnTo>
                <a:lnTo>
                  <a:pt x="880" y="87"/>
                </a:lnTo>
                <a:lnTo>
                  <a:pt x="875" y="87"/>
                </a:lnTo>
                <a:lnTo>
                  <a:pt x="871" y="88"/>
                </a:lnTo>
                <a:lnTo>
                  <a:pt x="863" y="91"/>
                </a:lnTo>
                <a:lnTo>
                  <a:pt x="856" y="95"/>
                </a:lnTo>
                <a:lnTo>
                  <a:pt x="849" y="101"/>
                </a:lnTo>
                <a:lnTo>
                  <a:pt x="849" y="194"/>
                </a:lnTo>
                <a:lnTo>
                  <a:pt x="807" y="194"/>
                </a:lnTo>
                <a:close/>
                <a:moveTo>
                  <a:pt x="1048" y="111"/>
                </a:moveTo>
                <a:lnTo>
                  <a:pt x="1047" y="104"/>
                </a:lnTo>
                <a:lnTo>
                  <a:pt x="1045" y="98"/>
                </a:lnTo>
                <a:lnTo>
                  <a:pt x="1043" y="93"/>
                </a:lnTo>
                <a:lnTo>
                  <a:pt x="1040" y="89"/>
                </a:lnTo>
                <a:lnTo>
                  <a:pt x="1038" y="88"/>
                </a:lnTo>
                <a:lnTo>
                  <a:pt x="1036" y="86"/>
                </a:lnTo>
                <a:lnTo>
                  <a:pt x="1034" y="85"/>
                </a:lnTo>
                <a:lnTo>
                  <a:pt x="1032" y="84"/>
                </a:lnTo>
                <a:lnTo>
                  <a:pt x="1027" y="82"/>
                </a:lnTo>
                <a:lnTo>
                  <a:pt x="1021" y="82"/>
                </a:lnTo>
                <a:lnTo>
                  <a:pt x="1016" y="82"/>
                </a:lnTo>
                <a:lnTo>
                  <a:pt x="1012" y="84"/>
                </a:lnTo>
                <a:lnTo>
                  <a:pt x="1010" y="85"/>
                </a:lnTo>
                <a:lnTo>
                  <a:pt x="1007" y="86"/>
                </a:lnTo>
                <a:lnTo>
                  <a:pt x="1004" y="89"/>
                </a:lnTo>
                <a:lnTo>
                  <a:pt x="1000" y="93"/>
                </a:lnTo>
                <a:lnTo>
                  <a:pt x="997" y="98"/>
                </a:lnTo>
                <a:lnTo>
                  <a:pt x="995" y="104"/>
                </a:lnTo>
                <a:lnTo>
                  <a:pt x="994" y="107"/>
                </a:lnTo>
                <a:lnTo>
                  <a:pt x="994" y="111"/>
                </a:lnTo>
                <a:lnTo>
                  <a:pt x="1048" y="111"/>
                </a:lnTo>
                <a:close/>
                <a:moveTo>
                  <a:pt x="951" y="125"/>
                </a:moveTo>
                <a:lnTo>
                  <a:pt x="952" y="115"/>
                </a:lnTo>
                <a:lnTo>
                  <a:pt x="953" y="106"/>
                </a:lnTo>
                <a:lnTo>
                  <a:pt x="955" y="98"/>
                </a:lnTo>
                <a:lnTo>
                  <a:pt x="958" y="90"/>
                </a:lnTo>
                <a:lnTo>
                  <a:pt x="962" y="84"/>
                </a:lnTo>
                <a:lnTo>
                  <a:pt x="966" y="78"/>
                </a:lnTo>
                <a:lnTo>
                  <a:pt x="970" y="73"/>
                </a:lnTo>
                <a:lnTo>
                  <a:pt x="973" y="70"/>
                </a:lnTo>
                <a:lnTo>
                  <a:pt x="975" y="68"/>
                </a:lnTo>
                <a:lnTo>
                  <a:pt x="981" y="64"/>
                </a:lnTo>
                <a:lnTo>
                  <a:pt x="986" y="61"/>
                </a:lnTo>
                <a:lnTo>
                  <a:pt x="992" y="58"/>
                </a:lnTo>
                <a:lnTo>
                  <a:pt x="998" y="56"/>
                </a:lnTo>
                <a:lnTo>
                  <a:pt x="1004" y="54"/>
                </a:lnTo>
                <a:lnTo>
                  <a:pt x="1010" y="53"/>
                </a:lnTo>
                <a:lnTo>
                  <a:pt x="1016" y="52"/>
                </a:lnTo>
                <a:lnTo>
                  <a:pt x="1021" y="52"/>
                </a:lnTo>
                <a:lnTo>
                  <a:pt x="1032" y="53"/>
                </a:lnTo>
                <a:lnTo>
                  <a:pt x="1038" y="54"/>
                </a:lnTo>
                <a:lnTo>
                  <a:pt x="1043" y="55"/>
                </a:lnTo>
                <a:lnTo>
                  <a:pt x="1049" y="57"/>
                </a:lnTo>
                <a:lnTo>
                  <a:pt x="1054" y="60"/>
                </a:lnTo>
                <a:lnTo>
                  <a:pt x="1059" y="63"/>
                </a:lnTo>
                <a:lnTo>
                  <a:pt x="1064" y="67"/>
                </a:lnTo>
                <a:lnTo>
                  <a:pt x="1069" y="72"/>
                </a:lnTo>
                <a:lnTo>
                  <a:pt x="1073" y="77"/>
                </a:lnTo>
                <a:lnTo>
                  <a:pt x="1076" y="84"/>
                </a:lnTo>
                <a:lnTo>
                  <a:pt x="1079" y="91"/>
                </a:lnTo>
                <a:lnTo>
                  <a:pt x="1082" y="99"/>
                </a:lnTo>
                <a:lnTo>
                  <a:pt x="1084" y="108"/>
                </a:lnTo>
                <a:lnTo>
                  <a:pt x="1085" y="118"/>
                </a:lnTo>
                <a:lnTo>
                  <a:pt x="1085" y="130"/>
                </a:lnTo>
                <a:lnTo>
                  <a:pt x="1085" y="136"/>
                </a:lnTo>
                <a:lnTo>
                  <a:pt x="993" y="136"/>
                </a:lnTo>
                <a:lnTo>
                  <a:pt x="994" y="144"/>
                </a:lnTo>
                <a:lnTo>
                  <a:pt x="995" y="147"/>
                </a:lnTo>
                <a:lnTo>
                  <a:pt x="997" y="151"/>
                </a:lnTo>
                <a:lnTo>
                  <a:pt x="1000" y="156"/>
                </a:lnTo>
                <a:lnTo>
                  <a:pt x="1003" y="161"/>
                </a:lnTo>
                <a:lnTo>
                  <a:pt x="1008" y="164"/>
                </a:lnTo>
                <a:lnTo>
                  <a:pt x="1013" y="166"/>
                </a:lnTo>
                <a:lnTo>
                  <a:pt x="1019" y="167"/>
                </a:lnTo>
                <a:lnTo>
                  <a:pt x="1026" y="168"/>
                </a:lnTo>
                <a:lnTo>
                  <a:pt x="1032" y="168"/>
                </a:lnTo>
                <a:lnTo>
                  <a:pt x="1038" y="166"/>
                </a:lnTo>
                <a:lnTo>
                  <a:pt x="1043" y="165"/>
                </a:lnTo>
                <a:lnTo>
                  <a:pt x="1049" y="163"/>
                </a:lnTo>
                <a:lnTo>
                  <a:pt x="1054" y="160"/>
                </a:lnTo>
                <a:lnTo>
                  <a:pt x="1059" y="157"/>
                </a:lnTo>
                <a:lnTo>
                  <a:pt x="1063" y="154"/>
                </a:lnTo>
                <a:lnTo>
                  <a:pt x="1065" y="153"/>
                </a:lnTo>
                <a:lnTo>
                  <a:pt x="1067" y="151"/>
                </a:lnTo>
                <a:lnTo>
                  <a:pt x="1083" y="176"/>
                </a:lnTo>
                <a:lnTo>
                  <a:pt x="1077" y="181"/>
                </a:lnTo>
                <a:lnTo>
                  <a:pt x="1070" y="185"/>
                </a:lnTo>
                <a:lnTo>
                  <a:pt x="1063" y="189"/>
                </a:lnTo>
                <a:lnTo>
                  <a:pt x="1056" y="192"/>
                </a:lnTo>
                <a:lnTo>
                  <a:pt x="1052" y="193"/>
                </a:lnTo>
                <a:lnTo>
                  <a:pt x="1048" y="194"/>
                </a:lnTo>
                <a:lnTo>
                  <a:pt x="1040" y="196"/>
                </a:lnTo>
                <a:lnTo>
                  <a:pt x="1031" y="197"/>
                </a:lnTo>
                <a:lnTo>
                  <a:pt x="1022" y="197"/>
                </a:lnTo>
                <a:lnTo>
                  <a:pt x="1016" y="197"/>
                </a:lnTo>
                <a:lnTo>
                  <a:pt x="1009" y="196"/>
                </a:lnTo>
                <a:lnTo>
                  <a:pt x="1002" y="195"/>
                </a:lnTo>
                <a:lnTo>
                  <a:pt x="996" y="193"/>
                </a:lnTo>
                <a:lnTo>
                  <a:pt x="990" y="191"/>
                </a:lnTo>
                <a:lnTo>
                  <a:pt x="984" y="188"/>
                </a:lnTo>
                <a:lnTo>
                  <a:pt x="978" y="185"/>
                </a:lnTo>
                <a:lnTo>
                  <a:pt x="973" y="181"/>
                </a:lnTo>
                <a:lnTo>
                  <a:pt x="968" y="177"/>
                </a:lnTo>
                <a:lnTo>
                  <a:pt x="964" y="171"/>
                </a:lnTo>
                <a:lnTo>
                  <a:pt x="960" y="165"/>
                </a:lnTo>
                <a:lnTo>
                  <a:pt x="957" y="159"/>
                </a:lnTo>
                <a:lnTo>
                  <a:pt x="955" y="151"/>
                </a:lnTo>
                <a:lnTo>
                  <a:pt x="953" y="143"/>
                </a:lnTo>
                <a:lnTo>
                  <a:pt x="952" y="134"/>
                </a:lnTo>
                <a:lnTo>
                  <a:pt x="951" y="125"/>
                </a:lnTo>
                <a:close/>
                <a:moveTo>
                  <a:pt x="1162" y="194"/>
                </a:moveTo>
                <a:lnTo>
                  <a:pt x="1162" y="55"/>
                </a:lnTo>
                <a:lnTo>
                  <a:pt x="1204" y="55"/>
                </a:lnTo>
                <a:lnTo>
                  <a:pt x="1204" y="77"/>
                </a:lnTo>
                <a:lnTo>
                  <a:pt x="1207" y="73"/>
                </a:lnTo>
                <a:lnTo>
                  <a:pt x="1212" y="68"/>
                </a:lnTo>
                <a:lnTo>
                  <a:pt x="1216" y="64"/>
                </a:lnTo>
                <a:lnTo>
                  <a:pt x="1219" y="62"/>
                </a:lnTo>
                <a:lnTo>
                  <a:pt x="1222" y="60"/>
                </a:lnTo>
                <a:lnTo>
                  <a:pt x="1228" y="57"/>
                </a:lnTo>
                <a:lnTo>
                  <a:pt x="1235" y="54"/>
                </a:lnTo>
                <a:lnTo>
                  <a:pt x="1242" y="53"/>
                </a:lnTo>
                <a:lnTo>
                  <a:pt x="1246" y="52"/>
                </a:lnTo>
                <a:lnTo>
                  <a:pt x="1250" y="52"/>
                </a:lnTo>
                <a:lnTo>
                  <a:pt x="1258" y="52"/>
                </a:lnTo>
                <a:lnTo>
                  <a:pt x="1265" y="54"/>
                </a:lnTo>
                <a:lnTo>
                  <a:pt x="1271" y="56"/>
                </a:lnTo>
                <a:lnTo>
                  <a:pt x="1274" y="57"/>
                </a:lnTo>
                <a:lnTo>
                  <a:pt x="1276" y="59"/>
                </a:lnTo>
                <a:lnTo>
                  <a:pt x="1280" y="62"/>
                </a:lnTo>
                <a:lnTo>
                  <a:pt x="1284" y="67"/>
                </a:lnTo>
                <a:lnTo>
                  <a:pt x="1286" y="71"/>
                </a:lnTo>
                <a:lnTo>
                  <a:pt x="1288" y="77"/>
                </a:lnTo>
                <a:lnTo>
                  <a:pt x="1291" y="73"/>
                </a:lnTo>
                <a:lnTo>
                  <a:pt x="1296" y="68"/>
                </a:lnTo>
                <a:lnTo>
                  <a:pt x="1300" y="64"/>
                </a:lnTo>
                <a:lnTo>
                  <a:pt x="1303" y="62"/>
                </a:lnTo>
                <a:lnTo>
                  <a:pt x="1306" y="60"/>
                </a:lnTo>
                <a:lnTo>
                  <a:pt x="1312" y="57"/>
                </a:lnTo>
                <a:lnTo>
                  <a:pt x="1319" y="54"/>
                </a:lnTo>
                <a:lnTo>
                  <a:pt x="1326" y="53"/>
                </a:lnTo>
                <a:lnTo>
                  <a:pt x="1334" y="52"/>
                </a:lnTo>
                <a:lnTo>
                  <a:pt x="1339" y="52"/>
                </a:lnTo>
                <a:lnTo>
                  <a:pt x="1344" y="53"/>
                </a:lnTo>
                <a:lnTo>
                  <a:pt x="1348" y="54"/>
                </a:lnTo>
                <a:lnTo>
                  <a:pt x="1352" y="55"/>
                </a:lnTo>
                <a:lnTo>
                  <a:pt x="1356" y="57"/>
                </a:lnTo>
                <a:lnTo>
                  <a:pt x="1359" y="59"/>
                </a:lnTo>
                <a:lnTo>
                  <a:pt x="1365" y="64"/>
                </a:lnTo>
                <a:lnTo>
                  <a:pt x="1367" y="67"/>
                </a:lnTo>
                <a:lnTo>
                  <a:pt x="1369" y="70"/>
                </a:lnTo>
                <a:lnTo>
                  <a:pt x="1371" y="74"/>
                </a:lnTo>
                <a:lnTo>
                  <a:pt x="1372" y="77"/>
                </a:lnTo>
                <a:lnTo>
                  <a:pt x="1374" y="81"/>
                </a:lnTo>
                <a:lnTo>
                  <a:pt x="1374" y="86"/>
                </a:lnTo>
                <a:lnTo>
                  <a:pt x="1375" y="90"/>
                </a:lnTo>
                <a:lnTo>
                  <a:pt x="1375" y="95"/>
                </a:lnTo>
                <a:lnTo>
                  <a:pt x="1375" y="194"/>
                </a:lnTo>
                <a:lnTo>
                  <a:pt x="1333" y="194"/>
                </a:lnTo>
                <a:lnTo>
                  <a:pt x="1333" y="106"/>
                </a:lnTo>
                <a:lnTo>
                  <a:pt x="1333" y="101"/>
                </a:lnTo>
                <a:lnTo>
                  <a:pt x="1332" y="98"/>
                </a:lnTo>
                <a:lnTo>
                  <a:pt x="1331" y="94"/>
                </a:lnTo>
                <a:lnTo>
                  <a:pt x="1331" y="93"/>
                </a:lnTo>
                <a:lnTo>
                  <a:pt x="1330" y="92"/>
                </a:lnTo>
                <a:lnTo>
                  <a:pt x="1328" y="89"/>
                </a:lnTo>
                <a:lnTo>
                  <a:pt x="1325" y="88"/>
                </a:lnTo>
                <a:lnTo>
                  <a:pt x="1322" y="87"/>
                </a:lnTo>
                <a:lnTo>
                  <a:pt x="1318" y="87"/>
                </a:lnTo>
                <a:lnTo>
                  <a:pt x="1314" y="87"/>
                </a:lnTo>
                <a:lnTo>
                  <a:pt x="1310" y="88"/>
                </a:lnTo>
                <a:lnTo>
                  <a:pt x="1303" y="91"/>
                </a:lnTo>
                <a:lnTo>
                  <a:pt x="1296" y="95"/>
                </a:lnTo>
                <a:lnTo>
                  <a:pt x="1290" y="101"/>
                </a:lnTo>
                <a:lnTo>
                  <a:pt x="1290" y="194"/>
                </a:lnTo>
                <a:lnTo>
                  <a:pt x="1247" y="194"/>
                </a:lnTo>
                <a:lnTo>
                  <a:pt x="1247" y="106"/>
                </a:lnTo>
                <a:lnTo>
                  <a:pt x="1247" y="101"/>
                </a:lnTo>
                <a:lnTo>
                  <a:pt x="1247" y="98"/>
                </a:lnTo>
                <a:lnTo>
                  <a:pt x="1246" y="94"/>
                </a:lnTo>
                <a:lnTo>
                  <a:pt x="1245" y="93"/>
                </a:lnTo>
                <a:lnTo>
                  <a:pt x="1244" y="92"/>
                </a:lnTo>
                <a:lnTo>
                  <a:pt x="1242" y="89"/>
                </a:lnTo>
                <a:lnTo>
                  <a:pt x="1240" y="88"/>
                </a:lnTo>
                <a:lnTo>
                  <a:pt x="1236" y="87"/>
                </a:lnTo>
                <a:lnTo>
                  <a:pt x="1232" y="87"/>
                </a:lnTo>
                <a:lnTo>
                  <a:pt x="1228" y="87"/>
                </a:lnTo>
                <a:lnTo>
                  <a:pt x="1225" y="88"/>
                </a:lnTo>
                <a:lnTo>
                  <a:pt x="1218" y="91"/>
                </a:lnTo>
                <a:lnTo>
                  <a:pt x="1211" y="95"/>
                </a:lnTo>
                <a:lnTo>
                  <a:pt x="1204" y="101"/>
                </a:lnTo>
                <a:lnTo>
                  <a:pt x="1204" y="194"/>
                </a:lnTo>
                <a:lnTo>
                  <a:pt x="1162" y="194"/>
                </a:lnTo>
                <a:close/>
                <a:moveTo>
                  <a:pt x="1484" y="125"/>
                </a:moveTo>
                <a:lnTo>
                  <a:pt x="1484" y="116"/>
                </a:lnTo>
                <a:lnTo>
                  <a:pt x="1482" y="109"/>
                </a:lnTo>
                <a:lnTo>
                  <a:pt x="1480" y="101"/>
                </a:lnTo>
                <a:lnTo>
                  <a:pt x="1479" y="98"/>
                </a:lnTo>
                <a:lnTo>
                  <a:pt x="1477" y="95"/>
                </a:lnTo>
                <a:lnTo>
                  <a:pt x="1475" y="92"/>
                </a:lnTo>
                <a:lnTo>
                  <a:pt x="1473" y="90"/>
                </a:lnTo>
                <a:lnTo>
                  <a:pt x="1468" y="86"/>
                </a:lnTo>
                <a:lnTo>
                  <a:pt x="1465" y="85"/>
                </a:lnTo>
                <a:lnTo>
                  <a:pt x="1462" y="84"/>
                </a:lnTo>
                <a:lnTo>
                  <a:pt x="1455" y="83"/>
                </a:lnTo>
                <a:lnTo>
                  <a:pt x="1448" y="84"/>
                </a:lnTo>
                <a:lnTo>
                  <a:pt x="1445" y="85"/>
                </a:lnTo>
                <a:lnTo>
                  <a:pt x="1442" y="86"/>
                </a:lnTo>
                <a:lnTo>
                  <a:pt x="1439" y="88"/>
                </a:lnTo>
                <a:lnTo>
                  <a:pt x="1437" y="90"/>
                </a:lnTo>
                <a:lnTo>
                  <a:pt x="1435" y="92"/>
                </a:lnTo>
                <a:lnTo>
                  <a:pt x="1433" y="94"/>
                </a:lnTo>
                <a:lnTo>
                  <a:pt x="1430" y="101"/>
                </a:lnTo>
                <a:lnTo>
                  <a:pt x="1428" y="104"/>
                </a:lnTo>
                <a:lnTo>
                  <a:pt x="1427" y="108"/>
                </a:lnTo>
                <a:lnTo>
                  <a:pt x="1426" y="116"/>
                </a:lnTo>
                <a:lnTo>
                  <a:pt x="1426" y="125"/>
                </a:lnTo>
                <a:lnTo>
                  <a:pt x="1426" y="129"/>
                </a:lnTo>
                <a:lnTo>
                  <a:pt x="1426" y="133"/>
                </a:lnTo>
                <a:lnTo>
                  <a:pt x="1427" y="141"/>
                </a:lnTo>
                <a:lnTo>
                  <a:pt x="1429" y="149"/>
                </a:lnTo>
                <a:lnTo>
                  <a:pt x="1431" y="152"/>
                </a:lnTo>
                <a:lnTo>
                  <a:pt x="1432" y="155"/>
                </a:lnTo>
                <a:lnTo>
                  <a:pt x="1434" y="158"/>
                </a:lnTo>
                <a:lnTo>
                  <a:pt x="1436" y="160"/>
                </a:lnTo>
                <a:lnTo>
                  <a:pt x="1441" y="164"/>
                </a:lnTo>
                <a:lnTo>
                  <a:pt x="1444" y="166"/>
                </a:lnTo>
                <a:lnTo>
                  <a:pt x="1448" y="167"/>
                </a:lnTo>
                <a:lnTo>
                  <a:pt x="1451" y="167"/>
                </a:lnTo>
                <a:lnTo>
                  <a:pt x="1455" y="168"/>
                </a:lnTo>
                <a:lnTo>
                  <a:pt x="1462" y="167"/>
                </a:lnTo>
                <a:lnTo>
                  <a:pt x="1465" y="166"/>
                </a:lnTo>
                <a:lnTo>
                  <a:pt x="1468" y="165"/>
                </a:lnTo>
                <a:lnTo>
                  <a:pt x="1471" y="163"/>
                </a:lnTo>
                <a:lnTo>
                  <a:pt x="1473" y="161"/>
                </a:lnTo>
                <a:lnTo>
                  <a:pt x="1477" y="156"/>
                </a:lnTo>
                <a:lnTo>
                  <a:pt x="1479" y="153"/>
                </a:lnTo>
                <a:lnTo>
                  <a:pt x="1480" y="150"/>
                </a:lnTo>
                <a:lnTo>
                  <a:pt x="1481" y="146"/>
                </a:lnTo>
                <a:lnTo>
                  <a:pt x="1482" y="142"/>
                </a:lnTo>
                <a:lnTo>
                  <a:pt x="1484" y="134"/>
                </a:lnTo>
                <a:lnTo>
                  <a:pt x="1484" y="125"/>
                </a:lnTo>
                <a:close/>
                <a:moveTo>
                  <a:pt x="1384" y="125"/>
                </a:moveTo>
                <a:lnTo>
                  <a:pt x="1384" y="115"/>
                </a:lnTo>
                <a:lnTo>
                  <a:pt x="1385" y="106"/>
                </a:lnTo>
                <a:lnTo>
                  <a:pt x="1387" y="98"/>
                </a:lnTo>
                <a:lnTo>
                  <a:pt x="1390" y="90"/>
                </a:lnTo>
                <a:lnTo>
                  <a:pt x="1393" y="84"/>
                </a:lnTo>
                <a:lnTo>
                  <a:pt x="1397" y="78"/>
                </a:lnTo>
                <a:lnTo>
                  <a:pt x="1402" y="72"/>
                </a:lnTo>
                <a:lnTo>
                  <a:pt x="1404" y="70"/>
                </a:lnTo>
                <a:lnTo>
                  <a:pt x="1406" y="68"/>
                </a:lnTo>
                <a:lnTo>
                  <a:pt x="1412" y="64"/>
                </a:lnTo>
                <a:lnTo>
                  <a:pt x="1417" y="61"/>
                </a:lnTo>
                <a:lnTo>
                  <a:pt x="1423" y="58"/>
                </a:lnTo>
                <a:lnTo>
                  <a:pt x="1429" y="56"/>
                </a:lnTo>
                <a:lnTo>
                  <a:pt x="1436" y="54"/>
                </a:lnTo>
                <a:lnTo>
                  <a:pt x="1442" y="53"/>
                </a:lnTo>
                <a:lnTo>
                  <a:pt x="1449" y="52"/>
                </a:lnTo>
                <a:lnTo>
                  <a:pt x="1455" y="52"/>
                </a:lnTo>
                <a:lnTo>
                  <a:pt x="1461" y="52"/>
                </a:lnTo>
                <a:lnTo>
                  <a:pt x="1468" y="53"/>
                </a:lnTo>
                <a:lnTo>
                  <a:pt x="1474" y="54"/>
                </a:lnTo>
                <a:lnTo>
                  <a:pt x="1480" y="56"/>
                </a:lnTo>
                <a:lnTo>
                  <a:pt x="1486" y="58"/>
                </a:lnTo>
                <a:lnTo>
                  <a:pt x="1492" y="61"/>
                </a:lnTo>
                <a:lnTo>
                  <a:pt x="1498" y="64"/>
                </a:lnTo>
                <a:lnTo>
                  <a:pt x="1503" y="68"/>
                </a:lnTo>
                <a:lnTo>
                  <a:pt x="1508" y="72"/>
                </a:lnTo>
                <a:lnTo>
                  <a:pt x="1513" y="78"/>
                </a:lnTo>
                <a:lnTo>
                  <a:pt x="1516" y="84"/>
                </a:lnTo>
                <a:lnTo>
                  <a:pt x="1520" y="90"/>
                </a:lnTo>
                <a:lnTo>
                  <a:pt x="1522" y="98"/>
                </a:lnTo>
                <a:lnTo>
                  <a:pt x="1524" y="106"/>
                </a:lnTo>
                <a:lnTo>
                  <a:pt x="1526" y="115"/>
                </a:lnTo>
                <a:lnTo>
                  <a:pt x="1526" y="125"/>
                </a:lnTo>
                <a:lnTo>
                  <a:pt x="1526" y="134"/>
                </a:lnTo>
                <a:lnTo>
                  <a:pt x="1524" y="143"/>
                </a:lnTo>
                <a:lnTo>
                  <a:pt x="1522" y="151"/>
                </a:lnTo>
                <a:lnTo>
                  <a:pt x="1520" y="159"/>
                </a:lnTo>
                <a:lnTo>
                  <a:pt x="1516" y="166"/>
                </a:lnTo>
                <a:lnTo>
                  <a:pt x="1513" y="171"/>
                </a:lnTo>
                <a:lnTo>
                  <a:pt x="1508" y="177"/>
                </a:lnTo>
                <a:lnTo>
                  <a:pt x="1506" y="179"/>
                </a:lnTo>
                <a:lnTo>
                  <a:pt x="1503" y="181"/>
                </a:lnTo>
                <a:lnTo>
                  <a:pt x="1498" y="185"/>
                </a:lnTo>
                <a:lnTo>
                  <a:pt x="1492" y="189"/>
                </a:lnTo>
                <a:lnTo>
                  <a:pt x="1486" y="191"/>
                </a:lnTo>
                <a:lnTo>
                  <a:pt x="1480" y="193"/>
                </a:lnTo>
                <a:lnTo>
                  <a:pt x="1474" y="195"/>
                </a:lnTo>
                <a:lnTo>
                  <a:pt x="1468" y="196"/>
                </a:lnTo>
                <a:lnTo>
                  <a:pt x="1461" y="197"/>
                </a:lnTo>
                <a:lnTo>
                  <a:pt x="1455" y="197"/>
                </a:lnTo>
                <a:lnTo>
                  <a:pt x="1449" y="197"/>
                </a:lnTo>
                <a:lnTo>
                  <a:pt x="1442" y="196"/>
                </a:lnTo>
                <a:lnTo>
                  <a:pt x="1436" y="195"/>
                </a:lnTo>
                <a:lnTo>
                  <a:pt x="1430" y="193"/>
                </a:lnTo>
                <a:lnTo>
                  <a:pt x="1423" y="191"/>
                </a:lnTo>
                <a:lnTo>
                  <a:pt x="1418" y="189"/>
                </a:lnTo>
                <a:lnTo>
                  <a:pt x="1412" y="185"/>
                </a:lnTo>
                <a:lnTo>
                  <a:pt x="1407" y="181"/>
                </a:lnTo>
                <a:lnTo>
                  <a:pt x="1402" y="177"/>
                </a:lnTo>
                <a:lnTo>
                  <a:pt x="1397" y="171"/>
                </a:lnTo>
                <a:lnTo>
                  <a:pt x="1393" y="166"/>
                </a:lnTo>
                <a:lnTo>
                  <a:pt x="1390" y="159"/>
                </a:lnTo>
                <a:lnTo>
                  <a:pt x="1387" y="151"/>
                </a:lnTo>
                <a:lnTo>
                  <a:pt x="1385" y="143"/>
                </a:lnTo>
                <a:lnTo>
                  <a:pt x="1384" y="134"/>
                </a:lnTo>
                <a:lnTo>
                  <a:pt x="1384" y="125"/>
                </a:lnTo>
                <a:close/>
                <a:moveTo>
                  <a:pt x="1535" y="176"/>
                </a:moveTo>
                <a:lnTo>
                  <a:pt x="1551" y="152"/>
                </a:lnTo>
                <a:lnTo>
                  <a:pt x="1556" y="156"/>
                </a:lnTo>
                <a:lnTo>
                  <a:pt x="1562" y="160"/>
                </a:lnTo>
                <a:lnTo>
                  <a:pt x="1565" y="161"/>
                </a:lnTo>
                <a:lnTo>
                  <a:pt x="1568" y="163"/>
                </a:lnTo>
                <a:lnTo>
                  <a:pt x="1574" y="165"/>
                </a:lnTo>
                <a:lnTo>
                  <a:pt x="1580" y="167"/>
                </a:lnTo>
                <a:lnTo>
                  <a:pt x="1587" y="169"/>
                </a:lnTo>
                <a:lnTo>
                  <a:pt x="1593" y="170"/>
                </a:lnTo>
                <a:lnTo>
                  <a:pt x="1600" y="170"/>
                </a:lnTo>
                <a:lnTo>
                  <a:pt x="1604" y="170"/>
                </a:lnTo>
                <a:lnTo>
                  <a:pt x="1609" y="169"/>
                </a:lnTo>
                <a:lnTo>
                  <a:pt x="1612" y="168"/>
                </a:lnTo>
                <a:lnTo>
                  <a:pt x="1616" y="167"/>
                </a:lnTo>
                <a:lnTo>
                  <a:pt x="1618" y="165"/>
                </a:lnTo>
                <a:lnTo>
                  <a:pt x="1620" y="163"/>
                </a:lnTo>
                <a:lnTo>
                  <a:pt x="1622" y="160"/>
                </a:lnTo>
                <a:lnTo>
                  <a:pt x="1622" y="157"/>
                </a:lnTo>
                <a:lnTo>
                  <a:pt x="1622" y="153"/>
                </a:lnTo>
                <a:lnTo>
                  <a:pt x="1620" y="150"/>
                </a:lnTo>
                <a:lnTo>
                  <a:pt x="1620" y="149"/>
                </a:lnTo>
                <a:lnTo>
                  <a:pt x="1619" y="148"/>
                </a:lnTo>
                <a:lnTo>
                  <a:pt x="1616" y="146"/>
                </a:lnTo>
                <a:lnTo>
                  <a:pt x="1612" y="144"/>
                </a:lnTo>
                <a:lnTo>
                  <a:pt x="1608" y="143"/>
                </a:lnTo>
                <a:lnTo>
                  <a:pt x="1596" y="140"/>
                </a:lnTo>
                <a:lnTo>
                  <a:pt x="1586" y="138"/>
                </a:lnTo>
                <a:lnTo>
                  <a:pt x="1576" y="136"/>
                </a:lnTo>
                <a:lnTo>
                  <a:pt x="1567" y="133"/>
                </a:lnTo>
                <a:lnTo>
                  <a:pt x="1558" y="129"/>
                </a:lnTo>
                <a:lnTo>
                  <a:pt x="1555" y="126"/>
                </a:lnTo>
                <a:lnTo>
                  <a:pt x="1551" y="123"/>
                </a:lnTo>
                <a:lnTo>
                  <a:pt x="1548" y="120"/>
                </a:lnTo>
                <a:lnTo>
                  <a:pt x="1546" y="116"/>
                </a:lnTo>
                <a:lnTo>
                  <a:pt x="1544" y="112"/>
                </a:lnTo>
                <a:lnTo>
                  <a:pt x="1542" y="107"/>
                </a:lnTo>
                <a:lnTo>
                  <a:pt x="1541" y="102"/>
                </a:lnTo>
                <a:lnTo>
                  <a:pt x="1541" y="96"/>
                </a:lnTo>
                <a:lnTo>
                  <a:pt x="1541" y="91"/>
                </a:lnTo>
                <a:lnTo>
                  <a:pt x="1542" y="86"/>
                </a:lnTo>
                <a:lnTo>
                  <a:pt x="1543" y="82"/>
                </a:lnTo>
                <a:lnTo>
                  <a:pt x="1545" y="77"/>
                </a:lnTo>
                <a:lnTo>
                  <a:pt x="1547" y="73"/>
                </a:lnTo>
                <a:lnTo>
                  <a:pt x="1550" y="70"/>
                </a:lnTo>
                <a:lnTo>
                  <a:pt x="1553" y="67"/>
                </a:lnTo>
                <a:lnTo>
                  <a:pt x="1556" y="64"/>
                </a:lnTo>
                <a:lnTo>
                  <a:pt x="1560" y="61"/>
                </a:lnTo>
                <a:lnTo>
                  <a:pt x="1564" y="59"/>
                </a:lnTo>
                <a:lnTo>
                  <a:pt x="1569" y="57"/>
                </a:lnTo>
                <a:lnTo>
                  <a:pt x="1573" y="55"/>
                </a:lnTo>
                <a:lnTo>
                  <a:pt x="1578" y="54"/>
                </a:lnTo>
                <a:lnTo>
                  <a:pt x="1584" y="53"/>
                </a:lnTo>
                <a:lnTo>
                  <a:pt x="1589" y="52"/>
                </a:lnTo>
                <a:lnTo>
                  <a:pt x="1595" y="52"/>
                </a:lnTo>
                <a:lnTo>
                  <a:pt x="1605" y="52"/>
                </a:lnTo>
                <a:lnTo>
                  <a:pt x="1614" y="53"/>
                </a:lnTo>
                <a:lnTo>
                  <a:pt x="1623" y="55"/>
                </a:lnTo>
                <a:lnTo>
                  <a:pt x="1631" y="57"/>
                </a:lnTo>
                <a:lnTo>
                  <a:pt x="1638" y="60"/>
                </a:lnTo>
                <a:lnTo>
                  <a:pt x="1644" y="63"/>
                </a:lnTo>
                <a:lnTo>
                  <a:pt x="1650" y="67"/>
                </a:lnTo>
                <a:lnTo>
                  <a:pt x="1656" y="72"/>
                </a:lnTo>
                <a:lnTo>
                  <a:pt x="1640" y="95"/>
                </a:lnTo>
                <a:lnTo>
                  <a:pt x="1634" y="92"/>
                </a:lnTo>
                <a:lnTo>
                  <a:pt x="1629" y="89"/>
                </a:lnTo>
                <a:lnTo>
                  <a:pt x="1624" y="86"/>
                </a:lnTo>
                <a:lnTo>
                  <a:pt x="1619" y="84"/>
                </a:lnTo>
                <a:lnTo>
                  <a:pt x="1609" y="81"/>
                </a:lnTo>
                <a:lnTo>
                  <a:pt x="1604" y="80"/>
                </a:lnTo>
                <a:lnTo>
                  <a:pt x="1599" y="80"/>
                </a:lnTo>
                <a:lnTo>
                  <a:pt x="1594" y="80"/>
                </a:lnTo>
                <a:lnTo>
                  <a:pt x="1591" y="81"/>
                </a:lnTo>
                <a:lnTo>
                  <a:pt x="1587" y="82"/>
                </a:lnTo>
                <a:lnTo>
                  <a:pt x="1585" y="83"/>
                </a:lnTo>
                <a:lnTo>
                  <a:pt x="1583" y="85"/>
                </a:lnTo>
                <a:lnTo>
                  <a:pt x="1581" y="87"/>
                </a:lnTo>
                <a:lnTo>
                  <a:pt x="1580" y="90"/>
                </a:lnTo>
                <a:lnTo>
                  <a:pt x="1580" y="92"/>
                </a:lnTo>
                <a:lnTo>
                  <a:pt x="1580" y="95"/>
                </a:lnTo>
                <a:lnTo>
                  <a:pt x="1581" y="98"/>
                </a:lnTo>
                <a:lnTo>
                  <a:pt x="1583" y="100"/>
                </a:lnTo>
                <a:lnTo>
                  <a:pt x="1586" y="102"/>
                </a:lnTo>
                <a:lnTo>
                  <a:pt x="1589" y="104"/>
                </a:lnTo>
                <a:lnTo>
                  <a:pt x="1593" y="105"/>
                </a:lnTo>
                <a:lnTo>
                  <a:pt x="1605" y="107"/>
                </a:lnTo>
                <a:lnTo>
                  <a:pt x="1615" y="109"/>
                </a:lnTo>
                <a:lnTo>
                  <a:pt x="1625" y="112"/>
                </a:lnTo>
                <a:lnTo>
                  <a:pt x="1630" y="113"/>
                </a:lnTo>
                <a:lnTo>
                  <a:pt x="1635" y="115"/>
                </a:lnTo>
                <a:lnTo>
                  <a:pt x="1639" y="116"/>
                </a:lnTo>
                <a:lnTo>
                  <a:pt x="1643" y="119"/>
                </a:lnTo>
                <a:lnTo>
                  <a:pt x="1647" y="121"/>
                </a:lnTo>
                <a:lnTo>
                  <a:pt x="1651" y="124"/>
                </a:lnTo>
                <a:lnTo>
                  <a:pt x="1654" y="127"/>
                </a:lnTo>
                <a:lnTo>
                  <a:pt x="1656" y="131"/>
                </a:lnTo>
                <a:lnTo>
                  <a:pt x="1658" y="135"/>
                </a:lnTo>
                <a:lnTo>
                  <a:pt x="1660" y="139"/>
                </a:lnTo>
                <a:lnTo>
                  <a:pt x="1661" y="144"/>
                </a:lnTo>
                <a:lnTo>
                  <a:pt x="1661" y="150"/>
                </a:lnTo>
                <a:lnTo>
                  <a:pt x="1661" y="156"/>
                </a:lnTo>
                <a:lnTo>
                  <a:pt x="1660" y="162"/>
                </a:lnTo>
                <a:lnTo>
                  <a:pt x="1658" y="167"/>
                </a:lnTo>
                <a:lnTo>
                  <a:pt x="1656" y="172"/>
                </a:lnTo>
                <a:lnTo>
                  <a:pt x="1653" y="176"/>
                </a:lnTo>
                <a:lnTo>
                  <a:pt x="1652" y="178"/>
                </a:lnTo>
                <a:lnTo>
                  <a:pt x="1650" y="180"/>
                </a:lnTo>
                <a:lnTo>
                  <a:pt x="1647" y="183"/>
                </a:lnTo>
                <a:lnTo>
                  <a:pt x="1643" y="186"/>
                </a:lnTo>
                <a:lnTo>
                  <a:pt x="1638" y="189"/>
                </a:lnTo>
                <a:lnTo>
                  <a:pt x="1633" y="191"/>
                </a:lnTo>
                <a:lnTo>
                  <a:pt x="1628" y="193"/>
                </a:lnTo>
                <a:lnTo>
                  <a:pt x="1623" y="195"/>
                </a:lnTo>
                <a:lnTo>
                  <a:pt x="1617" y="196"/>
                </a:lnTo>
                <a:lnTo>
                  <a:pt x="1612" y="197"/>
                </a:lnTo>
                <a:lnTo>
                  <a:pt x="1606" y="197"/>
                </a:lnTo>
                <a:lnTo>
                  <a:pt x="1600" y="197"/>
                </a:lnTo>
                <a:lnTo>
                  <a:pt x="1589" y="197"/>
                </a:lnTo>
                <a:lnTo>
                  <a:pt x="1579" y="196"/>
                </a:lnTo>
                <a:lnTo>
                  <a:pt x="1569" y="194"/>
                </a:lnTo>
                <a:lnTo>
                  <a:pt x="1561" y="191"/>
                </a:lnTo>
                <a:lnTo>
                  <a:pt x="1553" y="188"/>
                </a:lnTo>
                <a:lnTo>
                  <a:pt x="1546" y="184"/>
                </a:lnTo>
                <a:lnTo>
                  <a:pt x="1540" y="180"/>
                </a:lnTo>
                <a:lnTo>
                  <a:pt x="1535" y="176"/>
                </a:lnTo>
                <a:close/>
                <a:moveTo>
                  <a:pt x="1690" y="155"/>
                </a:moveTo>
                <a:lnTo>
                  <a:pt x="1690" y="85"/>
                </a:lnTo>
                <a:lnTo>
                  <a:pt x="1666" y="85"/>
                </a:lnTo>
                <a:lnTo>
                  <a:pt x="1666" y="55"/>
                </a:lnTo>
                <a:lnTo>
                  <a:pt x="1690" y="55"/>
                </a:lnTo>
                <a:lnTo>
                  <a:pt x="1690" y="7"/>
                </a:lnTo>
                <a:lnTo>
                  <a:pt x="1732" y="7"/>
                </a:lnTo>
                <a:lnTo>
                  <a:pt x="1732" y="55"/>
                </a:lnTo>
                <a:lnTo>
                  <a:pt x="1767" y="55"/>
                </a:lnTo>
                <a:lnTo>
                  <a:pt x="1767" y="85"/>
                </a:lnTo>
                <a:lnTo>
                  <a:pt x="1732" y="85"/>
                </a:lnTo>
                <a:lnTo>
                  <a:pt x="1732" y="146"/>
                </a:lnTo>
                <a:lnTo>
                  <a:pt x="1732" y="151"/>
                </a:lnTo>
                <a:lnTo>
                  <a:pt x="1732" y="153"/>
                </a:lnTo>
                <a:lnTo>
                  <a:pt x="1732" y="155"/>
                </a:lnTo>
                <a:lnTo>
                  <a:pt x="1734" y="159"/>
                </a:lnTo>
                <a:lnTo>
                  <a:pt x="1736" y="161"/>
                </a:lnTo>
                <a:lnTo>
                  <a:pt x="1738" y="163"/>
                </a:lnTo>
                <a:lnTo>
                  <a:pt x="1742" y="165"/>
                </a:lnTo>
                <a:lnTo>
                  <a:pt x="1746" y="165"/>
                </a:lnTo>
                <a:lnTo>
                  <a:pt x="1751" y="165"/>
                </a:lnTo>
                <a:lnTo>
                  <a:pt x="1759" y="165"/>
                </a:lnTo>
                <a:lnTo>
                  <a:pt x="1765" y="164"/>
                </a:lnTo>
                <a:lnTo>
                  <a:pt x="1765" y="194"/>
                </a:lnTo>
                <a:lnTo>
                  <a:pt x="1760" y="195"/>
                </a:lnTo>
                <a:lnTo>
                  <a:pt x="1753" y="195"/>
                </a:lnTo>
                <a:lnTo>
                  <a:pt x="1737" y="196"/>
                </a:lnTo>
                <a:lnTo>
                  <a:pt x="1730" y="196"/>
                </a:lnTo>
                <a:lnTo>
                  <a:pt x="1723" y="195"/>
                </a:lnTo>
                <a:lnTo>
                  <a:pt x="1712" y="193"/>
                </a:lnTo>
                <a:lnTo>
                  <a:pt x="1708" y="192"/>
                </a:lnTo>
                <a:lnTo>
                  <a:pt x="1704" y="190"/>
                </a:lnTo>
                <a:lnTo>
                  <a:pt x="1701" y="188"/>
                </a:lnTo>
                <a:lnTo>
                  <a:pt x="1698" y="185"/>
                </a:lnTo>
                <a:lnTo>
                  <a:pt x="1696" y="183"/>
                </a:lnTo>
                <a:lnTo>
                  <a:pt x="1694" y="180"/>
                </a:lnTo>
                <a:lnTo>
                  <a:pt x="1692" y="176"/>
                </a:lnTo>
                <a:lnTo>
                  <a:pt x="1691" y="172"/>
                </a:lnTo>
                <a:lnTo>
                  <a:pt x="1690" y="164"/>
                </a:lnTo>
                <a:lnTo>
                  <a:pt x="1690" y="155"/>
                </a:lnTo>
                <a:close/>
                <a:moveTo>
                  <a:pt x="1930" y="125"/>
                </a:moveTo>
                <a:lnTo>
                  <a:pt x="1930" y="116"/>
                </a:lnTo>
                <a:lnTo>
                  <a:pt x="1928" y="109"/>
                </a:lnTo>
                <a:lnTo>
                  <a:pt x="1926" y="101"/>
                </a:lnTo>
                <a:lnTo>
                  <a:pt x="1925" y="98"/>
                </a:lnTo>
                <a:lnTo>
                  <a:pt x="1923" y="95"/>
                </a:lnTo>
                <a:lnTo>
                  <a:pt x="1921" y="92"/>
                </a:lnTo>
                <a:lnTo>
                  <a:pt x="1919" y="90"/>
                </a:lnTo>
                <a:lnTo>
                  <a:pt x="1914" y="86"/>
                </a:lnTo>
                <a:lnTo>
                  <a:pt x="1911" y="85"/>
                </a:lnTo>
                <a:lnTo>
                  <a:pt x="1908" y="84"/>
                </a:lnTo>
                <a:lnTo>
                  <a:pt x="1901" y="83"/>
                </a:lnTo>
                <a:lnTo>
                  <a:pt x="1894" y="84"/>
                </a:lnTo>
                <a:lnTo>
                  <a:pt x="1891" y="85"/>
                </a:lnTo>
                <a:lnTo>
                  <a:pt x="1888" y="86"/>
                </a:lnTo>
                <a:lnTo>
                  <a:pt x="1885" y="88"/>
                </a:lnTo>
                <a:lnTo>
                  <a:pt x="1883" y="90"/>
                </a:lnTo>
                <a:lnTo>
                  <a:pt x="1881" y="92"/>
                </a:lnTo>
                <a:lnTo>
                  <a:pt x="1879" y="94"/>
                </a:lnTo>
                <a:lnTo>
                  <a:pt x="1876" y="101"/>
                </a:lnTo>
                <a:lnTo>
                  <a:pt x="1874" y="104"/>
                </a:lnTo>
                <a:lnTo>
                  <a:pt x="1873" y="108"/>
                </a:lnTo>
                <a:lnTo>
                  <a:pt x="1872" y="116"/>
                </a:lnTo>
                <a:lnTo>
                  <a:pt x="1872" y="125"/>
                </a:lnTo>
                <a:lnTo>
                  <a:pt x="1872" y="129"/>
                </a:lnTo>
                <a:lnTo>
                  <a:pt x="1872" y="133"/>
                </a:lnTo>
                <a:lnTo>
                  <a:pt x="1873" y="141"/>
                </a:lnTo>
                <a:lnTo>
                  <a:pt x="1875" y="149"/>
                </a:lnTo>
                <a:lnTo>
                  <a:pt x="1877" y="152"/>
                </a:lnTo>
                <a:lnTo>
                  <a:pt x="1878" y="155"/>
                </a:lnTo>
                <a:lnTo>
                  <a:pt x="1880" y="158"/>
                </a:lnTo>
                <a:lnTo>
                  <a:pt x="1882" y="160"/>
                </a:lnTo>
                <a:lnTo>
                  <a:pt x="1887" y="164"/>
                </a:lnTo>
                <a:lnTo>
                  <a:pt x="1890" y="166"/>
                </a:lnTo>
                <a:lnTo>
                  <a:pt x="1893" y="167"/>
                </a:lnTo>
                <a:lnTo>
                  <a:pt x="1897" y="167"/>
                </a:lnTo>
                <a:lnTo>
                  <a:pt x="1901" y="168"/>
                </a:lnTo>
                <a:lnTo>
                  <a:pt x="1908" y="167"/>
                </a:lnTo>
                <a:lnTo>
                  <a:pt x="1911" y="166"/>
                </a:lnTo>
                <a:lnTo>
                  <a:pt x="1914" y="165"/>
                </a:lnTo>
                <a:lnTo>
                  <a:pt x="1916" y="163"/>
                </a:lnTo>
                <a:lnTo>
                  <a:pt x="1919" y="161"/>
                </a:lnTo>
                <a:lnTo>
                  <a:pt x="1923" y="156"/>
                </a:lnTo>
                <a:lnTo>
                  <a:pt x="1925" y="153"/>
                </a:lnTo>
                <a:lnTo>
                  <a:pt x="1926" y="150"/>
                </a:lnTo>
                <a:lnTo>
                  <a:pt x="1927" y="146"/>
                </a:lnTo>
                <a:lnTo>
                  <a:pt x="1928" y="142"/>
                </a:lnTo>
                <a:lnTo>
                  <a:pt x="1930" y="134"/>
                </a:lnTo>
                <a:lnTo>
                  <a:pt x="1930" y="125"/>
                </a:lnTo>
                <a:close/>
                <a:moveTo>
                  <a:pt x="1829" y="125"/>
                </a:moveTo>
                <a:lnTo>
                  <a:pt x="1830" y="115"/>
                </a:lnTo>
                <a:lnTo>
                  <a:pt x="1831" y="106"/>
                </a:lnTo>
                <a:lnTo>
                  <a:pt x="1833" y="98"/>
                </a:lnTo>
                <a:lnTo>
                  <a:pt x="1836" y="90"/>
                </a:lnTo>
                <a:lnTo>
                  <a:pt x="1839" y="84"/>
                </a:lnTo>
                <a:lnTo>
                  <a:pt x="1843" y="78"/>
                </a:lnTo>
                <a:lnTo>
                  <a:pt x="1848" y="72"/>
                </a:lnTo>
                <a:lnTo>
                  <a:pt x="1850" y="70"/>
                </a:lnTo>
                <a:lnTo>
                  <a:pt x="1852" y="68"/>
                </a:lnTo>
                <a:lnTo>
                  <a:pt x="1858" y="64"/>
                </a:lnTo>
                <a:lnTo>
                  <a:pt x="1863" y="61"/>
                </a:lnTo>
                <a:lnTo>
                  <a:pt x="1869" y="58"/>
                </a:lnTo>
                <a:lnTo>
                  <a:pt x="1875" y="56"/>
                </a:lnTo>
                <a:lnTo>
                  <a:pt x="1882" y="54"/>
                </a:lnTo>
                <a:lnTo>
                  <a:pt x="1888" y="53"/>
                </a:lnTo>
                <a:lnTo>
                  <a:pt x="1895" y="52"/>
                </a:lnTo>
                <a:lnTo>
                  <a:pt x="1901" y="52"/>
                </a:lnTo>
                <a:lnTo>
                  <a:pt x="1907" y="52"/>
                </a:lnTo>
                <a:lnTo>
                  <a:pt x="1914" y="53"/>
                </a:lnTo>
                <a:lnTo>
                  <a:pt x="1920" y="54"/>
                </a:lnTo>
                <a:lnTo>
                  <a:pt x="1926" y="56"/>
                </a:lnTo>
                <a:lnTo>
                  <a:pt x="1932" y="58"/>
                </a:lnTo>
                <a:lnTo>
                  <a:pt x="1938" y="61"/>
                </a:lnTo>
                <a:lnTo>
                  <a:pt x="1944" y="64"/>
                </a:lnTo>
                <a:lnTo>
                  <a:pt x="1949" y="68"/>
                </a:lnTo>
                <a:lnTo>
                  <a:pt x="1954" y="72"/>
                </a:lnTo>
                <a:lnTo>
                  <a:pt x="1958" y="78"/>
                </a:lnTo>
                <a:lnTo>
                  <a:pt x="1962" y="84"/>
                </a:lnTo>
                <a:lnTo>
                  <a:pt x="1966" y="90"/>
                </a:lnTo>
                <a:lnTo>
                  <a:pt x="1968" y="98"/>
                </a:lnTo>
                <a:lnTo>
                  <a:pt x="1970" y="106"/>
                </a:lnTo>
                <a:lnTo>
                  <a:pt x="1972" y="115"/>
                </a:lnTo>
                <a:lnTo>
                  <a:pt x="1972" y="125"/>
                </a:lnTo>
                <a:lnTo>
                  <a:pt x="1972" y="134"/>
                </a:lnTo>
                <a:lnTo>
                  <a:pt x="1970" y="143"/>
                </a:lnTo>
                <a:lnTo>
                  <a:pt x="1968" y="151"/>
                </a:lnTo>
                <a:lnTo>
                  <a:pt x="1966" y="159"/>
                </a:lnTo>
                <a:lnTo>
                  <a:pt x="1962" y="166"/>
                </a:lnTo>
                <a:lnTo>
                  <a:pt x="1958" y="171"/>
                </a:lnTo>
                <a:lnTo>
                  <a:pt x="1954" y="177"/>
                </a:lnTo>
                <a:lnTo>
                  <a:pt x="1952" y="179"/>
                </a:lnTo>
                <a:lnTo>
                  <a:pt x="1949" y="181"/>
                </a:lnTo>
                <a:lnTo>
                  <a:pt x="1944" y="185"/>
                </a:lnTo>
                <a:lnTo>
                  <a:pt x="1938" y="189"/>
                </a:lnTo>
                <a:lnTo>
                  <a:pt x="1932" y="191"/>
                </a:lnTo>
                <a:lnTo>
                  <a:pt x="1926" y="193"/>
                </a:lnTo>
                <a:lnTo>
                  <a:pt x="1920" y="195"/>
                </a:lnTo>
                <a:lnTo>
                  <a:pt x="1914" y="196"/>
                </a:lnTo>
                <a:lnTo>
                  <a:pt x="1907" y="197"/>
                </a:lnTo>
                <a:lnTo>
                  <a:pt x="1901" y="197"/>
                </a:lnTo>
                <a:lnTo>
                  <a:pt x="1895" y="197"/>
                </a:lnTo>
                <a:lnTo>
                  <a:pt x="1888" y="196"/>
                </a:lnTo>
                <a:lnTo>
                  <a:pt x="1882" y="195"/>
                </a:lnTo>
                <a:lnTo>
                  <a:pt x="1876" y="193"/>
                </a:lnTo>
                <a:lnTo>
                  <a:pt x="1869" y="191"/>
                </a:lnTo>
                <a:lnTo>
                  <a:pt x="1863" y="189"/>
                </a:lnTo>
                <a:lnTo>
                  <a:pt x="1858" y="185"/>
                </a:lnTo>
                <a:lnTo>
                  <a:pt x="1853" y="181"/>
                </a:lnTo>
                <a:lnTo>
                  <a:pt x="1848" y="177"/>
                </a:lnTo>
                <a:lnTo>
                  <a:pt x="1843" y="171"/>
                </a:lnTo>
                <a:lnTo>
                  <a:pt x="1839" y="166"/>
                </a:lnTo>
                <a:lnTo>
                  <a:pt x="1836" y="159"/>
                </a:lnTo>
                <a:lnTo>
                  <a:pt x="1833" y="151"/>
                </a:lnTo>
                <a:lnTo>
                  <a:pt x="1831" y="143"/>
                </a:lnTo>
                <a:lnTo>
                  <a:pt x="1830" y="134"/>
                </a:lnTo>
                <a:lnTo>
                  <a:pt x="1829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8675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Wood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5650" y="2414587"/>
            <a:ext cx="5746350" cy="314325"/>
            <a:chOff x="796925" y="79375"/>
            <a:chExt cx="5746350" cy="314325"/>
          </a:xfrm>
        </p:grpSpPr>
        <p:sp>
          <p:nvSpPr>
            <p:cNvPr id="10" name="Freeform 14"/>
            <p:cNvSpPr>
              <a:spLocks noEditPoints="1"/>
            </p:cNvSpPr>
            <p:nvPr userDrawn="1"/>
          </p:nvSpPr>
          <p:spPr bwMode="auto">
            <a:xfrm>
              <a:off x="796925" y="79375"/>
              <a:ext cx="3287713" cy="314325"/>
            </a:xfrm>
            <a:custGeom>
              <a:avLst/>
              <a:gdLst>
                <a:gd name="T0" fmla="*/ 2012 w 2071"/>
                <a:gd name="T1" fmla="*/ 9 h 198"/>
                <a:gd name="T2" fmla="*/ 2045 w 2071"/>
                <a:gd name="T3" fmla="*/ 33 h 198"/>
                <a:gd name="T4" fmla="*/ 140 w 2071"/>
                <a:gd name="T5" fmla="*/ 1 h 198"/>
                <a:gd name="T6" fmla="*/ 0 w 2071"/>
                <a:gd name="T7" fmla="*/ 195 h 198"/>
                <a:gd name="T8" fmla="*/ 260 w 2071"/>
                <a:gd name="T9" fmla="*/ 162 h 198"/>
                <a:gd name="T10" fmla="*/ 217 w 2071"/>
                <a:gd name="T11" fmla="*/ 143 h 198"/>
                <a:gd name="T12" fmla="*/ 302 w 2071"/>
                <a:gd name="T13" fmla="*/ 94 h 198"/>
                <a:gd name="T14" fmla="*/ 221 w 2071"/>
                <a:gd name="T15" fmla="*/ 78 h 198"/>
                <a:gd name="T16" fmla="*/ 324 w 2071"/>
                <a:gd name="T17" fmla="*/ 61 h 198"/>
                <a:gd name="T18" fmla="*/ 346 w 2071"/>
                <a:gd name="T19" fmla="*/ 189 h 198"/>
                <a:gd name="T20" fmla="*/ 254 w 2071"/>
                <a:gd name="T21" fmla="*/ 197 h 198"/>
                <a:gd name="T22" fmla="*/ 364 w 2071"/>
                <a:gd name="T23" fmla="*/ 195 h 198"/>
                <a:gd name="T24" fmla="*/ 586 w 2071"/>
                <a:gd name="T25" fmla="*/ 99 h 198"/>
                <a:gd name="T26" fmla="*/ 539 w 2071"/>
                <a:gd name="T27" fmla="*/ 99 h 198"/>
                <a:gd name="T28" fmla="*/ 522 w 2071"/>
                <a:gd name="T29" fmla="*/ 65 h 198"/>
                <a:gd name="T30" fmla="*/ 610 w 2071"/>
                <a:gd name="T31" fmla="*/ 73 h 198"/>
                <a:gd name="T32" fmla="*/ 550 w 2071"/>
                <a:gd name="T33" fmla="*/ 165 h 198"/>
                <a:gd name="T34" fmla="*/ 612 w 2071"/>
                <a:gd name="T35" fmla="*/ 186 h 198"/>
                <a:gd name="T36" fmla="*/ 515 w 2071"/>
                <a:gd name="T37" fmla="*/ 182 h 198"/>
                <a:gd name="T38" fmla="*/ 755 w 2071"/>
                <a:gd name="T39" fmla="*/ 8 h 198"/>
                <a:gd name="T40" fmla="*/ 782 w 2071"/>
                <a:gd name="T41" fmla="*/ 166 h 198"/>
                <a:gd name="T42" fmla="*/ 716 w 2071"/>
                <a:gd name="T43" fmla="*/ 177 h 198"/>
                <a:gd name="T44" fmla="*/ 888 w 2071"/>
                <a:gd name="T45" fmla="*/ 53 h 198"/>
                <a:gd name="T46" fmla="*/ 938 w 2071"/>
                <a:gd name="T47" fmla="*/ 88 h 198"/>
                <a:gd name="T48" fmla="*/ 863 w 2071"/>
                <a:gd name="T49" fmla="*/ 91 h 198"/>
                <a:gd name="T50" fmla="*/ 1021 w 2071"/>
                <a:gd name="T51" fmla="*/ 83 h 198"/>
                <a:gd name="T52" fmla="*/ 955 w 2071"/>
                <a:gd name="T53" fmla="*/ 99 h 198"/>
                <a:gd name="T54" fmla="*/ 1032 w 2071"/>
                <a:gd name="T55" fmla="*/ 53 h 198"/>
                <a:gd name="T56" fmla="*/ 1085 w 2071"/>
                <a:gd name="T57" fmla="*/ 137 h 198"/>
                <a:gd name="T58" fmla="*/ 1054 w 2071"/>
                <a:gd name="T59" fmla="*/ 161 h 198"/>
                <a:gd name="T60" fmla="*/ 1015 w 2071"/>
                <a:gd name="T61" fmla="*/ 198 h 198"/>
                <a:gd name="T62" fmla="*/ 951 w 2071"/>
                <a:gd name="T63" fmla="*/ 125 h 198"/>
                <a:gd name="T64" fmla="*/ 1258 w 2071"/>
                <a:gd name="T65" fmla="*/ 53 h 198"/>
                <a:gd name="T66" fmla="*/ 1319 w 2071"/>
                <a:gd name="T67" fmla="*/ 55 h 198"/>
                <a:gd name="T68" fmla="*/ 1374 w 2071"/>
                <a:gd name="T69" fmla="*/ 86 h 198"/>
                <a:gd name="T70" fmla="*/ 1314 w 2071"/>
                <a:gd name="T71" fmla="*/ 88 h 198"/>
                <a:gd name="T72" fmla="*/ 1236 w 2071"/>
                <a:gd name="T73" fmla="*/ 88 h 198"/>
                <a:gd name="T74" fmla="*/ 1475 w 2071"/>
                <a:gd name="T75" fmla="*/ 93 h 198"/>
                <a:gd name="T76" fmla="*/ 1427 w 2071"/>
                <a:gd name="T77" fmla="*/ 109 h 198"/>
                <a:gd name="T78" fmla="*/ 1455 w 2071"/>
                <a:gd name="T79" fmla="*/ 168 h 198"/>
                <a:gd name="T80" fmla="*/ 1385 w 2071"/>
                <a:gd name="T81" fmla="*/ 107 h 198"/>
                <a:gd name="T82" fmla="*/ 1455 w 2071"/>
                <a:gd name="T83" fmla="*/ 53 h 198"/>
                <a:gd name="T84" fmla="*/ 1526 w 2071"/>
                <a:gd name="T85" fmla="*/ 116 h 198"/>
                <a:gd name="T86" fmla="*/ 1474 w 2071"/>
                <a:gd name="T87" fmla="*/ 196 h 198"/>
                <a:gd name="T88" fmla="*/ 1390 w 2071"/>
                <a:gd name="T89" fmla="*/ 160 h 198"/>
                <a:gd name="T90" fmla="*/ 1600 w 2071"/>
                <a:gd name="T91" fmla="*/ 171 h 198"/>
                <a:gd name="T92" fmla="*/ 1608 w 2071"/>
                <a:gd name="T93" fmla="*/ 143 h 198"/>
                <a:gd name="T94" fmla="*/ 1542 w 2071"/>
                <a:gd name="T95" fmla="*/ 87 h 198"/>
                <a:gd name="T96" fmla="*/ 1605 w 2071"/>
                <a:gd name="T97" fmla="*/ 53 h 198"/>
                <a:gd name="T98" fmla="*/ 1598 w 2071"/>
                <a:gd name="T99" fmla="*/ 81 h 198"/>
                <a:gd name="T100" fmla="*/ 1605 w 2071"/>
                <a:gd name="T101" fmla="*/ 108 h 198"/>
                <a:gd name="T102" fmla="*/ 1661 w 2071"/>
                <a:gd name="T103" fmla="*/ 157 h 198"/>
                <a:gd name="T104" fmla="*/ 1600 w 2071"/>
                <a:gd name="T105" fmla="*/ 198 h 198"/>
                <a:gd name="T106" fmla="*/ 1731 w 2071"/>
                <a:gd name="T107" fmla="*/ 8 h 198"/>
                <a:gd name="T108" fmla="*/ 1758 w 2071"/>
                <a:gd name="T109" fmla="*/ 166 h 198"/>
                <a:gd name="T110" fmla="*/ 1692 w 2071"/>
                <a:gd name="T111" fmla="*/ 177 h 198"/>
                <a:gd name="T112" fmla="*/ 1901 w 2071"/>
                <a:gd name="T113" fmla="*/ 84 h 198"/>
                <a:gd name="T114" fmla="*/ 1873 w 2071"/>
                <a:gd name="T115" fmla="*/ 142 h 198"/>
                <a:gd name="T116" fmla="*/ 1919 w 2071"/>
                <a:gd name="T117" fmla="*/ 162 h 198"/>
                <a:gd name="T118" fmla="*/ 1847 w 2071"/>
                <a:gd name="T119" fmla="*/ 73 h 198"/>
                <a:gd name="T120" fmla="*/ 1932 w 2071"/>
                <a:gd name="T121" fmla="*/ 59 h 198"/>
                <a:gd name="T122" fmla="*/ 1966 w 2071"/>
                <a:gd name="T123" fmla="*/ 160 h 198"/>
                <a:gd name="T124" fmla="*/ 1888 w 2071"/>
                <a:gd name="T12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71" h="198">
                  <a:moveTo>
                    <a:pt x="1997" y="195"/>
                  </a:moveTo>
                  <a:lnTo>
                    <a:pt x="1997" y="86"/>
                  </a:lnTo>
                  <a:lnTo>
                    <a:pt x="1974" y="86"/>
                  </a:lnTo>
                  <a:lnTo>
                    <a:pt x="1974" y="56"/>
                  </a:lnTo>
                  <a:lnTo>
                    <a:pt x="1997" y="56"/>
                  </a:lnTo>
                  <a:lnTo>
                    <a:pt x="1997" y="46"/>
                  </a:lnTo>
                  <a:lnTo>
                    <a:pt x="1997" y="42"/>
                  </a:lnTo>
                  <a:lnTo>
                    <a:pt x="1997" y="37"/>
                  </a:lnTo>
                  <a:lnTo>
                    <a:pt x="1999" y="29"/>
                  </a:lnTo>
                  <a:lnTo>
                    <a:pt x="2000" y="25"/>
                  </a:lnTo>
                  <a:lnTo>
                    <a:pt x="2001" y="21"/>
                  </a:lnTo>
                  <a:lnTo>
                    <a:pt x="2003" y="18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9"/>
                  </a:lnTo>
                  <a:lnTo>
                    <a:pt x="2016" y="6"/>
                  </a:lnTo>
                  <a:lnTo>
                    <a:pt x="2020" y="4"/>
                  </a:lnTo>
                  <a:lnTo>
                    <a:pt x="2026" y="3"/>
                  </a:lnTo>
                  <a:lnTo>
                    <a:pt x="2031" y="1"/>
                  </a:lnTo>
                  <a:lnTo>
                    <a:pt x="2038" y="1"/>
                  </a:lnTo>
                  <a:lnTo>
                    <a:pt x="2045" y="0"/>
                  </a:lnTo>
                  <a:lnTo>
                    <a:pt x="2060" y="1"/>
                  </a:lnTo>
                  <a:lnTo>
                    <a:pt x="2071" y="2"/>
                  </a:lnTo>
                  <a:lnTo>
                    <a:pt x="2071" y="32"/>
                  </a:lnTo>
                  <a:lnTo>
                    <a:pt x="2065" y="31"/>
                  </a:lnTo>
                  <a:lnTo>
                    <a:pt x="2059" y="31"/>
                  </a:lnTo>
                  <a:lnTo>
                    <a:pt x="2055" y="31"/>
                  </a:lnTo>
                  <a:lnTo>
                    <a:pt x="2051" y="31"/>
                  </a:lnTo>
                  <a:lnTo>
                    <a:pt x="2048" y="32"/>
                  </a:lnTo>
                  <a:lnTo>
                    <a:pt x="2045" y="33"/>
                  </a:lnTo>
                  <a:lnTo>
                    <a:pt x="2042" y="35"/>
                  </a:lnTo>
                  <a:lnTo>
                    <a:pt x="2041" y="38"/>
                  </a:lnTo>
                  <a:lnTo>
                    <a:pt x="2039" y="42"/>
                  </a:lnTo>
                  <a:lnTo>
                    <a:pt x="2039" y="47"/>
                  </a:lnTo>
                  <a:lnTo>
                    <a:pt x="2039" y="56"/>
                  </a:lnTo>
                  <a:lnTo>
                    <a:pt x="2069" y="56"/>
                  </a:lnTo>
                  <a:lnTo>
                    <a:pt x="2069" y="86"/>
                  </a:lnTo>
                  <a:lnTo>
                    <a:pt x="2039" y="86"/>
                  </a:lnTo>
                  <a:lnTo>
                    <a:pt x="2039" y="195"/>
                  </a:lnTo>
                  <a:lnTo>
                    <a:pt x="1997" y="195"/>
                  </a:lnTo>
                  <a:close/>
                  <a:moveTo>
                    <a:pt x="0" y="195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100" y="144"/>
                  </a:lnTo>
                  <a:lnTo>
                    <a:pt x="140" y="1"/>
                  </a:lnTo>
                  <a:lnTo>
                    <a:pt x="198" y="1"/>
                  </a:lnTo>
                  <a:lnTo>
                    <a:pt x="198" y="195"/>
                  </a:lnTo>
                  <a:lnTo>
                    <a:pt x="157" y="195"/>
                  </a:lnTo>
                  <a:lnTo>
                    <a:pt x="157" y="63"/>
                  </a:lnTo>
                  <a:lnTo>
                    <a:pt x="152" y="86"/>
                  </a:lnTo>
                  <a:lnTo>
                    <a:pt x="149" y="96"/>
                  </a:lnTo>
                  <a:lnTo>
                    <a:pt x="146" y="106"/>
                  </a:lnTo>
                  <a:lnTo>
                    <a:pt x="117" y="195"/>
                  </a:lnTo>
                  <a:lnTo>
                    <a:pt x="79" y="195"/>
                  </a:lnTo>
                  <a:lnTo>
                    <a:pt x="50" y="106"/>
                  </a:lnTo>
                  <a:lnTo>
                    <a:pt x="44" y="86"/>
                  </a:lnTo>
                  <a:lnTo>
                    <a:pt x="42" y="75"/>
                  </a:lnTo>
                  <a:lnTo>
                    <a:pt x="39" y="61"/>
                  </a:lnTo>
                  <a:lnTo>
                    <a:pt x="38" y="195"/>
                  </a:lnTo>
                  <a:lnTo>
                    <a:pt x="0" y="195"/>
                  </a:lnTo>
                  <a:close/>
                  <a:moveTo>
                    <a:pt x="303" y="153"/>
                  </a:moveTo>
                  <a:lnTo>
                    <a:pt x="303" y="128"/>
                  </a:lnTo>
                  <a:lnTo>
                    <a:pt x="291" y="129"/>
                  </a:lnTo>
                  <a:lnTo>
                    <a:pt x="282" y="131"/>
                  </a:lnTo>
                  <a:lnTo>
                    <a:pt x="273" y="133"/>
                  </a:lnTo>
                  <a:lnTo>
                    <a:pt x="267" y="136"/>
                  </a:lnTo>
                  <a:lnTo>
                    <a:pt x="262" y="140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8"/>
                  </a:lnTo>
                  <a:lnTo>
                    <a:pt x="256" y="152"/>
                  </a:lnTo>
                  <a:lnTo>
                    <a:pt x="256" y="155"/>
                  </a:lnTo>
                  <a:lnTo>
                    <a:pt x="257" y="158"/>
                  </a:lnTo>
                  <a:lnTo>
                    <a:pt x="258" y="160"/>
                  </a:lnTo>
                  <a:lnTo>
                    <a:pt x="260" y="162"/>
                  </a:lnTo>
                  <a:lnTo>
                    <a:pt x="262" y="164"/>
                  </a:lnTo>
                  <a:lnTo>
                    <a:pt x="265" y="165"/>
                  </a:lnTo>
                  <a:lnTo>
                    <a:pt x="271" y="166"/>
                  </a:lnTo>
                  <a:lnTo>
                    <a:pt x="276" y="165"/>
                  </a:lnTo>
                  <a:lnTo>
                    <a:pt x="281" y="165"/>
                  </a:lnTo>
                  <a:lnTo>
                    <a:pt x="286" y="164"/>
                  </a:lnTo>
                  <a:lnTo>
                    <a:pt x="290" y="162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6"/>
                  </a:lnTo>
                  <a:lnTo>
                    <a:pt x="303" y="153"/>
                  </a:lnTo>
                  <a:close/>
                  <a:moveTo>
                    <a:pt x="214" y="160"/>
                  </a:moveTo>
                  <a:lnTo>
                    <a:pt x="215" y="154"/>
                  </a:lnTo>
                  <a:lnTo>
                    <a:pt x="216" y="148"/>
                  </a:lnTo>
                  <a:lnTo>
                    <a:pt x="217" y="143"/>
                  </a:lnTo>
                  <a:lnTo>
                    <a:pt x="220" y="138"/>
                  </a:lnTo>
                  <a:lnTo>
                    <a:pt x="223" y="134"/>
                  </a:lnTo>
                  <a:lnTo>
                    <a:pt x="226" y="129"/>
                  </a:lnTo>
                  <a:lnTo>
                    <a:pt x="231" y="125"/>
                  </a:lnTo>
                  <a:lnTo>
                    <a:pt x="236" y="122"/>
                  </a:lnTo>
                  <a:lnTo>
                    <a:pt x="242" y="119"/>
                  </a:lnTo>
                  <a:lnTo>
                    <a:pt x="248" y="116"/>
                  </a:lnTo>
                  <a:lnTo>
                    <a:pt x="255" y="113"/>
                  </a:lnTo>
                  <a:lnTo>
                    <a:pt x="263" y="111"/>
                  </a:lnTo>
                  <a:lnTo>
                    <a:pt x="272" y="109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03" y="101"/>
                  </a:lnTo>
                  <a:lnTo>
                    <a:pt x="303" y="98"/>
                  </a:lnTo>
                  <a:lnTo>
                    <a:pt x="302" y="94"/>
                  </a:lnTo>
                  <a:lnTo>
                    <a:pt x="301" y="91"/>
                  </a:lnTo>
                  <a:lnTo>
                    <a:pt x="299" y="89"/>
                  </a:lnTo>
                  <a:lnTo>
                    <a:pt x="296" y="87"/>
                  </a:lnTo>
                  <a:lnTo>
                    <a:pt x="293" y="86"/>
                  </a:lnTo>
                  <a:lnTo>
                    <a:pt x="289" y="85"/>
                  </a:lnTo>
                  <a:lnTo>
                    <a:pt x="284" y="84"/>
                  </a:lnTo>
                  <a:lnTo>
                    <a:pt x="278" y="85"/>
                  </a:lnTo>
                  <a:lnTo>
                    <a:pt x="271" y="86"/>
                  </a:lnTo>
                  <a:lnTo>
                    <a:pt x="265" y="87"/>
                  </a:lnTo>
                  <a:lnTo>
                    <a:pt x="259" y="89"/>
                  </a:lnTo>
                  <a:lnTo>
                    <a:pt x="254" y="92"/>
                  </a:lnTo>
                  <a:lnTo>
                    <a:pt x="248" y="95"/>
                  </a:lnTo>
                  <a:lnTo>
                    <a:pt x="243" y="98"/>
                  </a:lnTo>
                  <a:lnTo>
                    <a:pt x="238" y="102"/>
                  </a:lnTo>
                  <a:lnTo>
                    <a:pt x="221" y="78"/>
                  </a:lnTo>
                  <a:lnTo>
                    <a:pt x="226" y="73"/>
                  </a:lnTo>
                  <a:lnTo>
                    <a:pt x="232" y="68"/>
                  </a:lnTo>
                  <a:lnTo>
                    <a:pt x="239" y="64"/>
                  </a:lnTo>
                  <a:lnTo>
                    <a:pt x="247" y="60"/>
                  </a:lnTo>
                  <a:lnTo>
                    <a:pt x="256" y="57"/>
                  </a:lnTo>
                  <a:lnTo>
                    <a:pt x="267" y="55"/>
                  </a:lnTo>
                  <a:lnTo>
                    <a:pt x="272" y="54"/>
                  </a:lnTo>
                  <a:lnTo>
                    <a:pt x="278" y="53"/>
                  </a:lnTo>
                  <a:lnTo>
                    <a:pt x="290" y="53"/>
                  </a:lnTo>
                  <a:lnTo>
                    <a:pt x="297" y="53"/>
                  </a:lnTo>
                  <a:lnTo>
                    <a:pt x="303" y="54"/>
                  </a:lnTo>
                  <a:lnTo>
                    <a:pt x="309" y="55"/>
                  </a:lnTo>
                  <a:lnTo>
                    <a:pt x="315" y="56"/>
                  </a:lnTo>
                  <a:lnTo>
                    <a:pt x="320" y="58"/>
                  </a:lnTo>
                  <a:lnTo>
                    <a:pt x="324" y="61"/>
                  </a:lnTo>
                  <a:lnTo>
                    <a:pt x="328" y="63"/>
                  </a:lnTo>
                  <a:lnTo>
                    <a:pt x="331" y="67"/>
                  </a:lnTo>
                  <a:lnTo>
                    <a:pt x="334" y="70"/>
                  </a:lnTo>
                  <a:lnTo>
                    <a:pt x="337" y="74"/>
                  </a:lnTo>
                  <a:lnTo>
                    <a:pt x="339" y="79"/>
                  </a:lnTo>
                  <a:lnTo>
                    <a:pt x="341" y="84"/>
                  </a:lnTo>
                  <a:lnTo>
                    <a:pt x="342" y="89"/>
                  </a:lnTo>
                  <a:lnTo>
                    <a:pt x="343" y="95"/>
                  </a:lnTo>
                  <a:lnTo>
                    <a:pt x="344" y="101"/>
                  </a:lnTo>
                  <a:lnTo>
                    <a:pt x="344" y="107"/>
                  </a:lnTo>
                  <a:lnTo>
                    <a:pt x="344" y="161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2"/>
                  </a:lnTo>
                  <a:lnTo>
                    <a:pt x="346" y="189"/>
                  </a:lnTo>
                  <a:lnTo>
                    <a:pt x="348" y="195"/>
                  </a:lnTo>
                  <a:lnTo>
                    <a:pt x="306" y="195"/>
                  </a:lnTo>
                  <a:lnTo>
                    <a:pt x="305" y="191"/>
                  </a:lnTo>
                  <a:lnTo>
                    <a:pt x="304" y="186"/>
                  </a:lnTo>
                  <a:lnTo>
                    <a:pt x="303" y="180"/>
                  </a:lnTo>
                  <a:lnTo>
                    <a:pt x="303" y="175"/>
                  </a:lnTo>
                  <a:lnTo>
                    <a:pt x="298" y="180"/>
                  </a:lnTo>
                  <a:lnTo>
                    <a:pt x="293" y="184"/>
                  </a:lnTo>
                  <a:lnTo>
                    <a:pt x="290" y="186"/>
                  </a:lnTo>
                  <a:lnTo>
                    <a:pt x="287" y="188"/>
                  </a:lnTo>
                  <a:lnTo>
                    <a:pt x="282" y="191"/>
                  </a:lnTo>
                  <a:lnTo>
                    <a:pt x="275" y="194"/>
                  </a:lnTo>
                  <a:lnTo>
                    <a:pt x="269" y="196"/>
                  </a:lnTo>
                  <a:lnTo>
                    <a:pt x="262" y="197"/>
                  </a:lnTo>
                  <a:lnTo>
                    <a:pt x="254" y="197"/>
                  </a:lnTo>
                  <a:lnTo>
                    <a:pt x="246" y="197"/>
                  </a:lnTo>
                  <a:lnTo>
                    <a:pt x="243" y="196"/>
                  </a:lnTo>
                  <a:lnTo>
                    <a:pt x="239" y="195"/>
                  </a:lnTo>
                  <a:lnTo>
                    <a:pt x="236" y="193"/>
                  </a:lnTo>
                  <a:lnTo>
                    <a:pt x="232" y="192"/>
                  </a:lnTo>
                  <a:lnTo>
                    <a:pt x="226" y="187"/>
                  </a:lnTo>
                  <a:lnTo>
                    <a:pt x="224" y="185"/>
                  </a:lnTo>
                  <a:lnTo>
                    <a:pt x="221" y="182"/>
                  </a:lnTo>
                  <a:lnTo>
                    <a:pt x="219" y="179"/>
                  </a:lnTo>
                  <a:lnTo>
                    <a:pt x="218" y="175"/>
                  </a:lnTo>
                  <a:lnTo>
                    <a:pt x="216" y="172"/>
                  </a:lnTo>
                  <a:lnTo>
                    <a:pt x="215" y="168"/>
                  </a:lnTo>
                  <a:lnTo>
                    <a:pt x="215" y="164"/>
                  </a:lnTo>
                  <a:lnTo>
                    <a:pt x="214" y="160"/>
                  </a:lnTo>
                  <a:close/>
                  <a:moveTo>
                    <a:pt x="364" y="195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8"/>
                  </a:lnTo>
                  <a:lnTo>
                    <a:pt x="450" y="56"/>
                  </a:lnTo>
                  <a:lnTo>
                    <a:pt x="495" y="56"/>
                  </a:lnTo>
                  <a:lnTo>
                    <a:pt x="449" y="108"/>
                  </a:lnTo>
                  <a:lnTo>
                    <a:pt x="498" y="195"/>
                  </a:lnTo>
                  <a:lnTo>
                    <a:pt x="454" y="195"/>
                  </a:lnTo>
                  <a:lnTo>
                    <a:pt x="423" y="138"/>
                  </a:lnTo>
                  <a:lnTo>
                    <a:pt x="406" y="157"/>
                  </a:lnTo>
                  <a:lnTo>
                    <a:pt x="406" y="195"/>
                  </a:lnTo>
                  <a:lnTo>
                    <a:pt x="364" y="195"/>
                  </a:lnTo>
                  <a:close/>
                  <a:moveTo>
                    <a:pt x="589" y="112"/>
                  </a:moveTo>
                  <a:lnTo>
                    <a:pt x="588" y="105"/>
                  </a:lnTo>
                  <a:lnTo>
                    <a:pt x="586" y="99"/>
                  </a:lnTo>
                  <a:lnTo>
                    <a:pt x="584" y="94"/>
                  </a:lnTo>
                  <a:lnTo>
                    <a:pt x="581" y="90"/>
                  </a:lnTo>
                  <a:lnTo>
                    <a:pt x="579" y="88"/>
                  </a:lnTo>
                  <a:lnTo>
                    <a:pt x="577" y="87"/>
                  </a:lnTo>
                  <a:lnTo>
                    <a:pt x="575" y="86"/>
                  </a:lnTo>
                  <a:lnTo>
                    <a:pt x="573" y="85"/>
                  </a:lnTo>
                  <a:lnTo>
                    <a:pt x="568" y="83"/>
                  </a:lnTo>
                  <a:lnTo>
                    <a:pt x="563" y="83"/>
                  </a:lnTo>
                  <a:lnTo>
                    <a:pt x="558" y="83"/>
                  </a:lnTo>
                  <a:lnTo>
                    <a:pt x="553" y="85"/>
                  </a:lnTo>
                  <a:lnTo>
                    <a:pt x="551" y="85"/>
                  </a:lnTo>
                  <a:lnTo>
                    <a:pt x="549" y="87"/>
                  </a:lnTo>
                  <a:lnTo>
                    <a:pt x="545" y="90"/>
                  </a:lnTo>
                  <a:lnTo>
                    <a:pt x="542" y="94"/>
                  </a:lnTo>
                  <a:lnTo>
                    <a:pt x="539" y="99"/>
                  </a:lnTo>
                  <a:lnTo>
                    <a:pt x="537" y="105"/>
                  </a:lnTo>
                  <a:lnTo>
                    <a:pt x="536" y="108"/>
                  </a:lnTo>
                  <a:lnTo>
                    <a:pt x="535" y="112"/>
                  </a:lnTo>
                  <a:lnTo>
                    <a:pt x="589" y="112"/>
                  </a:lnTo>
                  <a:close/>
                  <a:moveTo>
                    <a:pt x="493" y="125"/>
                  </a:moveTo>
                  <a:lnTo>
                    <a:pt x="493" y="116"/>
                  </a:lnTo>
                  <a:lnTo>
                    <a:pt x="494" y="107"/>
                  </a:lnTo>
                  <a:lnTo>
                    <a:pt x="497" y="99"/>
                  </a:lnTo>
                  <a:lnTo>
                    <a:pt x="500" y="91"/>
                  </a:lnTo>
                  <a:lnTo>
                    <a:pt x="503" y="85"/>
                  </a:lnTo>
                  <a:lnTo>
                    <a:pt x="507" y="79"/>
                  </a:lnTo>
                  <a:lnTo>
                    <a:pt x="512" y="73"/>
                  </a:lnTo>
                  <a:lnTo>
                    <a:pt x="514" y="71"/>
                  </a:lnTo>
                  <a:lnTo>
                    <a:pt x="517" y="69"/>
                  </a:lnTo>
                  <a:lnTo>
                    <a:pt x="522" y="65"/>
                  </a:lnTo>
                  <a:lnTo>
                    <a:pt x="528" y="61"/>
                  </a:lnTo>
                  <a:lnTo>
                    <a:pt x="534" y="59"/>
                  </a:lnTo>
                  <a:lnTo>
                    <a:pt x="540" y="56"/>
                  </a:lnTo>
                  <a:lnTo>
                    <a:pt x="546" y="55"/>
                  </a:lnTo>
                  <a:lnTo>
                    <a:pt x="552" y="54"/>
                  </a:lnTo>
                  <a:lnTo>
                    <a:pt x="557" y="53"/>
                  </a:lnTo>
                  <a:lnTo>
                    <a:pt x="563" y="53"/>
                  </a:lnTo>
                  <a:lnTo>
                    <a:pt x="574" y="53"/>
                  </a:lnTo>
                  <a:lnTo>
                    <a:pt x="579" y="54"/>
                  </a:lnTo>
                  <a:lnTo>
                    <a:pt x="585" y="56"/>
                  </a:lnTo>
                  <a:lnTo>
                    <a:pt x="590" y="58"/>
                  </a:lnTo>
                  <a:lnTo>
                    <a:pt x="596" y="61"/>
                  </a:lnTo>
                  <a:lnTo>
                    <a:pt x="601" y="64"/>
                  </a:lnTo>
                  <a:lnTo>
                    <a:pt x="606" y="68"/>
                  </a:lnTo>
                  <a:lnTo>
                    <a:pt x="610" y="73"/>
                  </a:lnTo>
                  <a:lnTo>
                    <a:pt x="614" y="78"/>
                  </a:lnTo>
                  <a:lnTo>
                    <a:pt x="618" y="84"/>
                  </a:lnTo>
                  <a:lnTo>
                    <a:pt x="621" y="92"/>
                  </a:lnTo>
                  <a:lnTo>
                    <a:pt x="623" y="100"/>
                  </a:lnTo>
                  <a:lnTo>
                    <a:pt x="625" y="109"/>
                  </a:lnTo>
                  <a:lnTo>
                    <a:pt x="626" y="119"/>
                  </a:lnTo>
                  <a:lnTo>
                    <a:pt x="627" y="130"/>
                  </a:lnTo>
                  <a:lnTo>
                    <a:pt x="627" y="137"/>
                  </a:lnTo>
                  <a:lnTo>
                    <a:pt x="535" y="137"/>
                  </a:lnTo>
                  <a:lnTo>
                    <a:pt x="536" y="145"/>
                  </a:lnTo>
                  <a:lnTo>
                    <a:pt x="537" y="148"/>
                  </a:lnTo>
                  <a:lnTo>
                    <a:pt x="538" y="151"/>
                  </a:lnTo>
                  <a:lnTo>
                    <a:pt x="541" y="157"/>
                  </a:lnTo>
                  <a:lnTo>
                    <a:pt x="545" y="161"/>
                  </a:lnTo>
                  <a:lnTo>
                    <a:pt x="550" y="165"/>
                  </a:lnTo>
                  <a:lnTo>
                    <a:pt x="555" y="167"/>
                  </a:lnTo>
                  <a:lnTo>
                    <a:pt x="561" y="168"/>
                  </a:lnTo>
                  <a:lnTo>
                    <a:pt x="567" y="169"/>
                  </a:lnTo>
                  <a:lnTo>
                    <a:pt x="573" y="168"/>
                  </a:lnTo>
                  <a:lnTo>
                    <a:pt x="579" y="167"/>
                  </a:lnTo>
                  <a:lnTo>
                    <a:pt x="585" y="166"/>
                  </a:lnTo>
                  <a:lnTo>
                    <a:pt x="590" y="164"/>
                  </a:lnTo>
                  <a:lnTo>
                    <a:pt x="595" y="161"/>
                  </a:lnTo>
                  <a:lnTo>
                    <a:pt x="600" y="158"/>
                  </a:lnTo>
                  <a:lnTo>
                    <a:pt x="605" y="155"/>
                  </a:lnTo>
                  <a:lnTo>
                    <a:pt x="606" y="154"/>
                  </a:lnTo>
                  <a:lnTo>
                    <a:pt x="608" y="152"/>
                  </a:lnTo>
                  <a:lnTo>
                    <a:pt x="625" y="177"/>
                  </a:lnTo>
                  <a:lnTo>
                    <a:pt x="618" y="182"/>
                  </a:lnTo>
                  <a:lnTo>
                    <a:pt x="612" y="186"/>
                  </a:lnTo>
                  <a:lnTo>
                    <a:pt x="605" y="190"/>
                  </a:lnTo>
                  <a:lnTo>
                    <a:pt x="597" y="193"/>
                  </a:lnTo>
                  <a:lnTo>
                    <a:pt x="593" y="194"/>
                  </a:lnTo>
                  <a:lnTo>
                    <a:pt x="589" y="195"/>
                  </a:lnTo>
                  <a:lnTo>
                    <a:pt x="581" y="197"/>
                  </a:lnTo>
                  <a:lnTo>
                    <a:pt x="573" y="198"/>
                  </a:lnTo>
                  <a:lnTo>
                    <a:pt x="564" y="198"/>
                  </a:lnTo>
                  <a:lnTo>
                    <a:pt x="557" y="198"/>
                  </a:lnTo>
                  <a:lnTo>
                    <a:pt x="550" y="197"/>
                  </a:lnTo>
                  <a:lnTo>
                    <a:pt x="544" y="196"/>
                  </a:lnTo>
                  <a:lnTo>
                    <a:pt x="537" y="194"/>
                  </a:lnTo>
                  <a:lnTo>
                    <a:pt x="531" y="192"/>
                  </a:lnTo>
                  <a:lnTo>
                    <a:pt x="525" y="189"/>
                  </a:lnTo>
                  <a:lnTo>
                    <a:pt x="520" y="186"/>
                  </a:lnTo>
                  <a:lnTo>
                    <a:pt x="515" y="182"/>
                  </a:lnTo>
                  <a:lnTo>
                    <a:pt x="510" y="177"/>
                  </a:lnTo>
                  <a:lnTo>
                    <a:pt x="506" y="172"/>
                  </a:lnTo>
                  <a:lnTo>
                    <a:pt x="502" y="166"/>
                  </a:lnTo>
                  <a:lnTo>
                    <a:pt x="499" y="160"/>
                  </a:lnTo>
                  <a:lnTo>
                    <a:pt x="496" y="152"/>
                  </a:lnTo>
                  <a:lnTo>
                    <a:pt x="494" y="144"/>
                  </a:lnTo>
                  <a:lnTo>
                    <a:pt x="493" y="135"/>
                  </a:lnTo>
                  <a:lnTo>
                    <a:pt x="493" y="125"/>
                  </a:lnTo>
                  <a:close/>
                  <a:moveTo>
                    <a:pt x="713" y="156"/>
                  </a:moveTo>
                  <a:lnTo>
                    <a:pt x="713" y="86"/>
                  </a:lnTo>
                  <a:lnTo>
                    <a:pt x="690" y="86"/>
                  </a:lnTo>
                  <a:lnTo>
                    <a:pt x="690" y="56"/>
                  </a:lnTo>
                  <a:lnTo>
                    <a:pt x="713" y="56"/>
                  </a:lnTo>
                  <a:lnTo>
                    <a:pt x="713" y="8"/>
                  </a:lnTo>
                  <a:lnTo>
                    <a:pt x="755" y="8"/>
                  </a:lnTo>
                  <a:lnTo>
                    <a:pt x="755" y="56"/>
                  </a:lnTo>
                  <a:lnTo>
                    <a:pt x="791" y="56"/>
                  </a:lnTo>
                  <a:lnTo>
                    <a:pt x="791" y="86"/>
                  </a:lnTo>
                  <a:lnTo>
                    <a:pt x="755" y="86"/>
                  </a:lnTo>
                  <a:lnTo>
                    <a:pt x="755" y="147"/>
                  </a:lnTo>
                  <a:lnTo>
                    <a:pt x="755" y="152"/>
                  </a:lnTo>
                  <a:lnTo>
                    <a:pt x="756" y="154"/>
                  </a:lnTo>
                  <a:lnTo>
                    <a:pt x="756" y="156"/>
                  </a:lnTo>
                  <a:lnTo>
                    <a:pt x="757" y="159"/>
                  </a:lnTo>
                  <a:lnTo>
                    <a:pt x="759" y="162"/>
                  </a:lnTo>
                  <a:lnTo>
                    <a:pt x="762" y="164"/>
                  </a:lnTo>
                  <a:lnTo>
                    <a:pt x="765" y="165"/>
                  </a:lnTo>
                  <a:lnTo>
                    <a:pt x="769" y="166"/>
                  </a:lnTo>
                  <a:lnTo>
                    <a:pt x="775" y="166"/>
                  </a:lnTo>
                  <a:lnTo>
                    <a:pt x="782" y="166"/>
                  </a:lnTo>
                  <a:lnTo>
                    <a:pt x="788" y="165"/>
                  </a:lnTo>
                  <a:lnTo>
                    <a:pt x="788" y="195"/>
                  </a:lnTo>
                  <a:lnTo>
                    <a:pt x="784" y="195"/>
                  </a:lnTo>
                  <a:lnTo>
                    <a:pt x="777" y="196"/>
                  </a:lnTo>
                  <a:lnTo>
                    <a:pt x="761" y="197"/>
                  </a:lnTo>
                  <a:lnTo>
                    <a:pt x="753" y="197"/>
                  </a:lnTo>
                  <a:lnTo>
                    <a:pt x="747" y="196"/>
                  </a:lnTo>
                  <a:lnTo>
                    <a:pt x="736" y="194"/>
                  </a:lnTo>
                  <a:lnTo>
                    <a:pt x="731" y="193"/>
                  </a:lnTo>
                  <a:lnTo>
                    <a:pt x="727" y="191"/>
                  </a:lnTo>
                  <a:lnTo>
                    <a:pt x="724" y="189"/>
                  </a:lnTo>
                  <a:lnTo>
                    <a:pt x="721" y="186"/>
                  </a:lnTo>
                  <a:lnTo>
                    <a:pt x="719" y="183"/>
                  </a:lnTo>
                  <a:lnTo>
                    <a:pt x="717" y="180"/>
                  </a:lnTo>
                  <a:lnTo>
                    <a:pt x="716" y="177"/>
                  </a:lnTo>
                  <a:lnTo>
                    <a:pt x="715" y="173"/>
                  </a:lnTo>
                  <a:lnTo>
                    <a:pt x="714" y="165"/>
                  </a:lnTo>
                  <a:lnTo>
                    <a:pt x="713" y="156"/>
                  </a:lnTo>
                  <a:close/>
                  <a:moveTo>
                    <a:pt x="807" y="195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8"/>
                  </a:lnTo>
                  <a:lnTo>
                    <a:pt x="852" y="73"/>
                  </a:lnTo>
                  <a:lnTo>
                    <a:pt x="856" y="69"/>
                  </a:lnTo>
                  <a:lnTo>
                    <a:pt x="861" y="65"/>
                  </a:lnTo>
                  <a:lnTo>
                    <a:pt x="864" y="63"/>
                  </a:lnTo>
                  <a:lnTo>
                    <a:pt x="867" y="61"/>
                  </a:lnTo>
                  <a:lnTo>
                    <a:pt x="873" y="58"/>
                  </a:lnTo>
                  <a:lnTo>
                    <a:pt x="880" y="55"/>
                  </a:lnTo>
                  <a:lnTo>
                    <a:pt x="888" y="53"/>
                  </a:lnTo>
                  <a:lnTo>
                    <a:pt x="892" y="53"/>
                  </a:lnTo>
                  <a:lnTo>
                    <a:pt x="897" y="53"/>
                  </a:lnTo>
                  <a:lnTo>
                    <a:pt x="906" y="53"/>
                  </a:lnTo>
                  <a:lnTo>
                    <a:pt x="913" y="55"/>
                  </a:lnTo>
                  <a:lnTo>
                    <a:pt x="917" y="56"/>
                  </a:lnTo>
                  <a:lnTo>
                    <a:pt x="920" y="58"/>
                  </a:lnTo>
                  <a:lnTo>
                    <a:pt x="923" y="60"/>
                  </a:lnTo>
                  <a:lnTo>
                    <a:pt x="926" y="62"/>
                  </a:lnTo>
                  <a:lnTo>
                    <a:pt x="929" y="65"/>
                  </a:lnTo>
                  <a:lnTo>
                    <a:pt x="931" y="68"/>
                  </a:lnTo>
                  <a:lnTo>
                    <a:pt x="933" y="71"/>
                  </a:lnTo>
                  <a:lnTo>
                    <a:pt x="935" y="75"/>
                  </a:lnTo>
                  <a:lnTo>
                    <a:pt x="936" y="79"/>
                  </a:lnTo>
                  <a:lnTo>
                    <a:pt x="937" y="83"/>
                  </a:lnTo>
                  <a:lnTo>
                    <a:pt x="938" y="88"/>
                  </a:lnTo>
                  <a:lnTo>
                    <a:pt x="938" y="93"/>
                  </a:lnTo>
                  <a:lnTo>
                    <a:pt x="938" y="195"/>
                  </a:lnTo>
                  <a:lnTo>
                    <a:pt x="896" y="195"/>
                  </a:lnTo>
                  <a:lnTo>
                    <a:pt x="896" y="107"/>
                  </a:lnTo>
                  <a:lnTo>
                    <a:pt x="895" y="102"/>
                  </a:lnTo>
                  <a:lnTo>
                    <a:pt x="895" y="98"/>
                  </a:lnTo>
                  <a:lnTo>
                    <a:pt x="894" y="95"/>
                  </a:lnTo>
                  <a:lnTo>
                    <a:pt x="892" y="92"/>
                  </a:lnTo>
                  <a:lnTo>
                    <a:pt x="890" y="90"/>
                  </a:lnTo>
                  <a:lnTo>
                    <a:pt x="887" y="89"/>
                  </a:lnTo>
                  <a:lnTo>
                    <a:pt x="883" y="88"/>
                  </a:lnTo>
                  <a:lnTo>
                    <a:pt x="879" y="88"/>
                  </a:lnTo>
                  <a:lnTo>
                    <a:pt x="875" y="88"/>
                  </a:lnTo>
                  <a:lnTo>
                    <a:pt x="871" y="89"/>
                  </a:lnTo>
                  <a:lnTo>
                    <a:pt x="863" y="91"/>
                  </a:lnTo>
                  <a:lnTo>
                    <a:pt x="856" y="96"/>
                  </a:lnTo>
                  <a:lnTo>
                    <a:pt x="849" y="101"/>
                  </a:lnTo>
                  <a:lnTo>
                    <a:pt x="849" y="195"/>
                  </a:lnTo>
                  <a:lnTo>
                    <a:pt x="807" y="195"/>
                  </a:lnTo>
                  <a:close/>
                  <a:moveTo>
                    <a:pt x="1048" y="112"/>
                  </a:moveTo>
                  <a:lnTo>
                    <a:pt x="1046" y="105"/>
                  </a:lnTo>
                  <a:lnTo>
                    <a:pt x="1045" y="99"/>
                  </a:lnTo>
                  <a:lnTo>
                    <a:pt x="1042" y="94"/>
                  </a:lnTo>
                  <a:lnTo>
                    <a:pt x="1039" y="90"/>
                  </a:lnTo>
                  <a:lnTo>
                    <a:pt x="1038" y="88"/>
                  </a:lnTo>
                  <a:lnTo>
                    <a:pt x="1036" y="87"/>
                  </a:lnTo>
                  <a:lnTo>
                    <a:pt x="1034" y="86"/>
                  </a:lnTo>
                  <a:lnTo>
                    <a:pt x="1031" y="85"/>
                  </a:lnTo>
                  <a:lnTo>
                    <a:pt x="1026" y="83"/>
                  </a:lnTo>
                  <a:lnTo>
                    <a:pt x="1021" y="83"/>
                  </a:lnTo>
                  <a:lnTo>
                    <a:pt x="1016" y="83"/>
                  </a:lnTo>
                  <a:lnTo>
                    <a:pt x="1012" y="85"/>
                  </a:lnTo>
                  <a:lnTo>
                    <a:pt x="1009" y="85"/>
                  </a:lnTo>
                  <a:lnTo>
                    <a:pt x="1007" y="87"/>
                  </a:lnTo>
                  <a:lnTo>
                    <a:pt x="1003" y="90"/>
                  </a:lnTo>
                  <a:lnTo>
                    <a:pt x="1000" y="94"/>
                  </a:lnTo>
                  <a:lnTo>
                    <a:pt x="997" y="99"/>
                  </a:lnTo>
                  <a:lnTo>
                    <a:pt x="995" y="105"/>
                  </a:lnTo>
                  <a:lnTo>
                    <a:pt x="994" y="108"/>
                  </a:lnTo>
                  <a:lnTo>
                    <a:pt x="993" y="112"/>
                  </a:lnTo>
                  <a:lnTo>
                    <a:pt x="1048" y="112"/>
                  </a:lnTo>
                  <a:close/>
                  <a:moveTo>
                    <a:pt x="951" y="125"/>
                  </a:moveTo>
                  <a:lnTo>
                    <a:pt x="951" y="116"/>
                  </a:lnTo>
                  <a:lnTo>
                    <a:pt x="953" y="107"/>
                  </a:lnTo>
                  <a:lnTo>
                    <a:pt x="955" y="99"/>
                  </a:lnTo>
                  <a:lnTo>
                    <a:pt x="958" y="91"/>
                  </a:lnTo>
                  <a:lnTo>
                    <a:pt x="961" y="85"/>
                  </a:lnTo>
                  <a:lnTo>
                    <a:pt x="966" y="79"/>
                  </a:lnTo>
                  <a:lnTo>
                    <a:pt x="970" y="73"/>
                  </a:lnTo>
                  <a:lnTo>
                    <a:pt x="973" y="71"/>
                  </a:lnTo>
                  <a:lnTo>
                    <a:pt x="975" y="69"/>
                  </a:lnTo>
                  <a:lnTo>
                    <a:pt x="981" y="65"/>
                  </a:lnTo>
                  <a:lnTo>
                    <a:pt x="986" y="61"/>
                  </a:lnTo>
                  <a:lnTo>
                    <a:pt x="992" y="59"/>
                  </a:lnTo>
                  <a:lnTo>
                    <a:pt x="998" y="56"/>
                  </a:lnTo>
                  <a:lnTo>
                    <a:pt x="1004" y="55"/>
                  </a:lnTo>
                  <a:lnTo>
                    <a:pt x="1010" y="54"/>
                  </a:lnTo>
                  <a:lnTo>
                    <a:pt x="1016" y="53"/>
                  </a:lnTo>
                  <a:lnTo>
                    <a:pt x="1021" y="53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6"/>
                  </a:lnTo>
                  <a:lnTo>
                    <a:pt x="1049" y="58"/>
                  </a:lnTo>
                  <a:lnTo>
                    <a:pt x="1054" y="61"/>
                  </a:lnTo>
                  <a:lnTo>
                    <a:pt x="1059" y="64"/>
                  </a:lnTo>
                  <a:lnTo>
                    <a:pt x="1064" y="68"/>
                  </a:lnTo>
                  <a:lnTo>
                    <a:pt x="1068" y="73"/>
                  </a:lnTo>
                  <a:lnTo>
                    <a:pt x="1073" y="78"/>
                  </a:lnTo>
                  <a:lnTo>
                    <a:pt x="1076" y="84"/>
                  </a:lnTo>
                  <a:lnTo>
                    <a:pt x="1079" y="92"/>
                  </a:lnTo>
                  <a:lnTo>
                    <a:pt x="1082" y="100"/>
                  </a:lnTo>
                  <a:lnTo>
                    <a:pt x="1084" y="109"/>
                  </a:lnTo>
                  <a:lnTo>
                    <a:pt x="1085" y="119"/>
                  </a:lnTo>
                  <a:lnTo>
                    <a:pt x="1085" y="130"/>
                  </a:lnTo>
                  <a:lnTo>
                    <a:pt x="1085" y="137"/>
                  </a:lnTo>
                  <a:lnTo>
                    <a:pt x="993" y="137"/>
                  </a:lnTo>
                  <a:lnTo>
                    <a:pt x="994" y="145"/>
                  </a:lnTo>
                  <a:lnTo>
                    <a:pt x="995" y="148"/>
                  </a:lnTo>
                  <a:lnTo>
                    <a:pt x="996" y="151"/>
                  </a:lnTo>
                  <a:lnTo>
                    <a:pt x="999" y="157"/>
                  </a:lnTo>
                  <a:lnTo>
                    <a:pt x="1003" y="161"/>
                  </a:lnTo>
                  <a:lnTo>
                    <a:pt x="1008" y="165"/>
                  </a:lnTo>
                  <a:lnTo>
                    <a:pt x="1013" y="167"/>
                  </a:lnTo>
                  <a:lnTo>
                    <a:pt x="1019" y="168"/>
                  </a:lnTo>
                  <a:lnTo>
                    <a:pt x="1025" y="169"/>
                  </a:lnTo>
                  <a:lnTo>
                    <a:pt x="1031" y="168"/>
                  </a:lnTo>
                  <a:lnTo>
                    <a:pt x="1037" y="167"/>
                  </a:lnTo>
                  <a:lnTo>
                    <a:pt x="1043" y="166"/>
                  </a:lnTo>
                  <a:lnTo>
                    <a:pt x="1049" y="164"/>
                  </a:lnTo>
                  <a:lnTo>
                    <a:pt x="1054" y="161"/>
                  </a:lnTo>
                  <a:lnTo>
                    <a:pt x="1059" y="158"/>
                  </a:lnTo>
                  <a:lnTo>
                    <a:pt x="1063" y="155"/>
                  </a:lnTo>
                  <a:lnTo>
                    <a:pt x="1065" y="154"/>
                  </a:lnTo>
                  <a:lnTo>
                    <a:pt x="1067" y="152"/>
                  </a:lnTo>
                  <a:lnTo>
                    <a:pt x="1083" y="177"/>
                  </a:lnTo>
                  <a:lnTo>
                    <a:pt x="1077" y="182"/>
                  </a:lnTo>
                  <a:lnTo>
                    <a:pt x="1070" y="186"/>
                  </a:lnTo>
                  <a:lnTo>
                    <a:pt x="1063" y="190"/>
                  </a:lnTo>
                  <a:lnTo>
                    <a:pt x="1056" y="193"/>
                  </a:lnTo>
                  <a:lnTo>
                    <a:pt x="1052" y="194"/>
                  </a:lnTo>
                  <a:lnTo>
                    <a:pt x="1048" y="195"/>
                  </a:lnTo>
                  <a:lnTo>
                    <a:pt x="1040" y="197"/>
                  </a:lnTo>
                  <a:lnTo>
                    <a:pt x="1031" y="198"/>
                  </a:lnTo>
                  <a:lnTo>
                    <a:pt x="1022" y="198"/>
                  </a:lnTo>
                  <a:lnTo>
                    <a:pt x="1015" y="198"/>
                  </a:lnTo>
                  <a:lnTo>
                    <a:pt x="1009" y="197"/>
                  </a:lnTo>
                  <a:lnTo>
                    <a:pt x="1002" y="196"/>
                  </a:lnTo>
                  <a:lnTo>
                    <a:pt x="996" y="194"/>
                  </a:lnTo>
                  <a:lnTo>
                    <a:pt x="990" y="192"/>
                  </a:lnTo>
                  <a:lnTo>
                    <a:pt x="984" y="189"/>
                  </a:lnTo>
                  <a:lnTo>
                    <a:pt x="978" y="186"/>
                  </a:lnTo>
                  <a:lnTo>
                    <a:pt x="973" y="182"/>
                  </a:lnTo>
                  <a:lnTo>
                    <a:pt x="968" y="177"/>
                  </a:lnTo>
                  <a:lnTo>
                    <a:pt x="964" y="172"/>
                  </a:lnTo>
                  <a:lnTo>
                    <a:pt x="960" y="166"/>
                  </a:lnTo>
                  <a:lnTo>
                    <a:pt x="957" y="160"/>
                  </a:lnTo>
                  <a:lnTo>
                    <a:pt x="954" y="152"/>
                  </a:lnTo>
                  <a:lnTo>
                    <a:pt x="953" y="144"/>
                  </a:lnTo>
                  <a:lnTo>
                    <a:pt x="951" y="135"/>
                  </a:lnTo>
                  <a:lnTo>
                    <a:pt x="951" y="125"/>
                  </a:lnTo>
                  <a:close/>
                  <a:moveTo>
                    <a:pt x="1162" y="195"/>
                  </a:moveTo>
                  <a:lnTo>
                    <a:pt x="1162" y="56"/>
                  </a:lnTo>
                  <a:lnTo>
                    <a:pt x="1204" y="56"/>
                  </a:lnTo>
                  <a:lnTo>
                    <a:pt x="1204" y="78"/>
                  </a:lnTo>
                  <a:lnTo>
                    <a:pt x="1207" y="73"/>
                  </a:lnTo>
                  <a:lnTo>
                    <a:pt x="1211" y="69"/>
                  </a:lnTo>
                  <a:lnTo>
                    <a:pt x="1216" y="65"/>
                  </a:lnTo>
                  <a:lnTo>
                    <a:pt x="1219" y="63"/>
                  </a:lnTo>
                  <a:lnTo>
                    <a:pt x="1222" y="61"/>
                  </a:lnTo>
                  <a:lnTo>
                    <a:pt x="1228" y="58"/>
                  </a:lnTo>
                  <a:lnTo>
                    <a:pt x="1234" y="55"/>
                  </a:lnTo>
                  <a:lnTo>
                    <a:pt x="1242" y="53"/>
                  </a:lnTo>
                  <a:lnTo>
                    <a:pt x="1246" y="53"/>
                  </a:lnTo>
                  <a:lnTo>
                    <a:pt x="1250" y="53"/>
                  </a:lnTo>
                  <a:lnTo>
                    <a:pt x="1258" y="53"/>
                  </a:lnTo>
                  <a:lnTo>
                    <a:pt x="1265" y="54"/>
                  </a:lnTo>
                  <a:lnTo>
                    <a:pt x="1271" y="57"/>
                  </a:lnTo>
                  <a:lnTo>
                    <a:pt x="1274" y="58"/>
                  </a:lnTo>
                  <a:lnTo>
                    <a:pt x="1276" y="59"/>
                  </a:lnTo>
                  <a:lnTo>
                    <a:pt x="1280" y="63"/>
                  </a:lnTo>
                  <a:lnTo>
                    <a:pt x="1283" y="67"/>
                  </a:lnTo>
                  <a:lnTo>
                    <a:pt x="1286" y="72"/>
                  </a:lnTo>
                  <a:lnTo>
                    <a:pt x="1288" y="78"/>
                  </a:lnTo>
                  <a:lnTo>
                    <a:pt x="1291" y="73"/>
                  </a:lnTo>
                  <a:lnTo>
                    <a:pt x="1295" y="69"/>
                  </a:lnTo>
                  <a:lnTo>
                    <a:pt x="1300" y="65"/>
                  </a:lnTo>
                  <a:lnTo>
                    <a:pt x="1303" y="63"/>
                  </a:lnTo>
                  <a:lnTo>
                    <a:pt x="1306" y="61"/>
                  </a:lnTo>
                  <a:lnTo>
                    <a:pt x="1312" y="58"/>
                  </a:lnTo>
                  <a:lnTo>
                    <a:pt x="1319" y="55"/>
                  </a:lnTo>
                  <a:lnTo>
                    <a:pt x="1326" y="53"/>
                  </a:lnTo>
                  <a:lnTo>
                    <a:pt x="1334" y="53"/>
                  </a:lnTo>
                  <a:lnTo>
                    <a:pt x="1339" y="53"/>
                  </a:lnTo>
                  <a:lnTo>
                    <a:pt x="1344" y="54"/>
                  </a:lnTo>
                  <a:lnTo>
                    <a:pt x="1348" y="55"/>
                  </a:lnTo>
                  <a:lnTo>
                    <a:pt x="1352" y="56"/>
                  </a:lnTo>
                  <a:lnTo>
                    <a:pt x="1356" y="58"/>
                  </a:lnTo>
                  <a:lnTo>
                    <a:pt x="1359" y="60"/>
                  </a:lnTo>
                  <a:lnTo>
                    <a:pt x="1365" y="65"/>
                  </a:lnTo>
                  <a:lnTo>
                    <a:pt x="1367" y="68"/>
                  </a:lnTo>
                  <a:lnTo>
                    <a:pt x="1369" y="71"/>
                  </a:lnTo>
                  <a:lnTo>
                    <a:pt x="1371" y="74"/>
                  </a:lnTo>
                  <a:lnTo>
                    <a:pt x="1372" y="78"/>
                  </a:lnTo>
                  <a:lnTo>
                    <a:pt x="1373" y="82"/>
                  </a:lnTo>
                  <a:lnTo>
                    <a:pt x="1374" y="86"/>
                  </a:lnTo>
                  <a:lnTo>
                    <a:pt x="1375" y="91"/>
                  </a:lnTo>
                  <a:lnTo>
                    <a:pt x="1375" y="95"/>
                  </a:lnTo>
                  <a:lnTo>
                    <a:pt x="1375" y="195"/>
                  </a:lnTo>
                  <a:lnTo>
                    <a:pt x="1333" y="195"/>
                  </a:lnTo>
                  <a:lnTo>
                    <a:pt x="1333" y="107"/>
                  </a:lnTo>
                  <a:lnTo>
                    <a:pt x="1332" y="102"/>
                  </a:lnTo>
                  <a:lnTo>
                    <a:pt x="1332" y="98"/>
                  </a:lnTo>
                  <a:lnTo>
                    <a:pt x="1331" y="95"/>
                  </a:lnTo>
                  <a:lnTo>
                    <a:pt x="1330" y="94"/>
                  </a:lnTo>
                  <a:lnTo>
                    <a:pt x="1330" y="92"/>
                  </a:lnTo>
                  <a:lnTo>
                    <a:pt x="1328" y="90"/>
                  </a:lnTo>
                  <a:lnTo>
                    <a:pt x="1325" y="89"/>
                  </a:lnTo>
                  <a:lnTo>
                    <a:pt x="1322" y="88"/>
                  </a:lnTo>
                  <a:lnTo>
                    <a:pt x="1317" y="88"/>
                  </a:lnTo>
                  <a:lnTo>
                    <a:pt x="1314" y="88"/>
                  </a:lnTo>
                  <a:lnTo>
                    <a:pt x="1310" y="89"/>
                  </a:lnTo>
                  <a:lnTo>
                    <a:pt x="1303" y="91"/>
                  </a:lnTo>
                  <a:lnTo>
                    <a:pt x="1296" y="96"/>
                  </a:lnTo>
                  <a:lnTo>
                    <a:pt x="1289" y="101"/>
                  </a:lnTo>
                  <a:lnTo>
                    <a:pt x="1289" y="195"/>
                  </a:lnTo>
                  <a:lnTo>
                    <a:pt x="1247" y="195"/>
                  </a:lnTo>
                  <a:lnTo>
                    <a:pt x="1247" y="107"/>
                  </a:lnTo>
                  <a:lnTo>
                    <a:pt x="1247" y="102"/>
                  </a:lnTo>
                  <a:lnTo>
                    <a:pt x="1247" y="98"/>
                  </a:lnTo>
                  <a:lnTo>
                    <a:pt x="1246" y="95"/>
                  </a:lnTo>
                  <a:lnTo>
                    <a:pt x="1245" y="94"/>
                  </a:lnTo>
                  <a:lnTo>
                    <a:pt x="1244" y="92"/>
                  </a:lnTo>
                  <a:lnTo>
                    <a:pt x="1242" y="90"/>
                  </a:lnTo>
                  <a:lnTo>
                    <a:pt x="1240" y="89"/>
                  </a:lnTo>
                  <a:lnTo>
                    <a:pt x="1236" y="88"/>
                  </a:lnTo>
                  <a:lnTo>
                    <a:pt x="1232" y="88"/>
                  </a:lnTo>
                  <a:lnTo>
                    <a:pt x="1228" y="88"/>
                  </a:lnTo>
                  <a:lnTo>
                    <a:pt x="1225" y="89"/>
                  </a:lnTo>
                  <a:lnTo>
                    <a:pt x="1218" y="91"/>
                  </a:lnTo>
                  <a:lnTo>
                    <a:pt x="1211" y="96"/>
                  </a:lnTo>
                  <a:lnTo>
                    <a:pt x="1204" y="101"/>
                  </a:lnTo>
                  <a:lnTo>
                    <a:pt x="1204" y="195"/>
                  </a:lnTo>
                  <a:lnTo>
                    <a:pt x="1162" y="195"/>
                  </a:lnTo>
                  <a:close/>
                  <a:moveTo>
                    <a:pt x="1484" y="126"/>
                  </a:moveTo>
                  <a:lnTo>
                    <a:pt x="1483" y="117"/>
                  </a:lnTo>
                  <a:lnTo>
                    <a:pt x="1482" y="109"/>
                  </a:lnTo>
                  <a:lnTo>
                    <a:pt x="1480" y="102"/>
                  </a:lnTo>
                  <a:lnTo>
                    <a:pt x="1479" y="99"/>
                  </a:lnTo>
                  <a:lnTo>
                    <a:pt x="1477" y="96"/>
                  </a:lnTo>
                  <a:lnTo>
                    <a:pt x="1475" y="93"/>
                  </a:lnTo>
                  <a:lnTo>
                    <a:pt x="1473" y="91"/>
                  </a:lnTo>
                  <a:lnTo>
                    <a:pt x="1468" y="87"/>
                  </a:lnTo>
                  <a:lnTo>
                    <a:pt x="1465" y="86"/>
                  </a:lnTo>
                  <a:lnTo>
                    <a:pt x="1462" y="84"/>
                  </a:lnTo>
                  <a:lnTo>
                    <a:pt x="1455" y="84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7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3"/>
                  </a:lnTo>
                  <a:lnTo>
                    <a:pt x="1433" y="95"/>
                  </a:lnTo>
                  <a:lnTo>
                    <a:pt x="1429" y="101"/>
                  </a:lnTo>
                  <a:lnTo>
                    <a:pt x="1428" y="105"/>
                  </a:lnTo>
                  <a:lnTo>
                    <a:pt x="1427" y="109"/>
                  </a:lnTo>
                  <a:lnTo>
                    <a:pt x="1426" y="117"/>
                  </a:lnTo>
                  <a:lnTo>
                    <a:pt x="1425" y="126"/>
                  </a:lnTo>
                  <a:lnTo>
                    <a:pt x="1426" y="130"/>
                  </a:lnTo>
                  <a:lnTo>
                    <a:pt x="1426" y="134"/>
                  </a:lnTo>
                  <a:lnTo>
                    <a:pt x="1427" y="142"/>
                  </a:lnTo>
                  <a:lnTo>
                    <a:pt x="1429" y="149"/>
                  </a:lnTo>
                  <a:lnTo>
                    <a:pt x="1430" y="153"/>
                  </a:lnTo>
                  <a:lnTo>
                    <a:pt x="1432" y="156"/>
                  </a:lnTo>
                  <a:lnTo>
                    <a:pt x="1434" y="159"/>
                  </a:lnTo>
                  <a:lnTo>
                    <a:pt x="1436" y="161"/>
                  </a:lnTo>
                  <a:lnTo>
                    <a:pt x="1441" y="165"/>
                  </a:lnTo>
                  <a:lnTo>
                    <a:pt x="1444" y="166"/>
                  </a:lnTo>
                  <a:lnTo>
                    <a:pt x="1447" y="168"/>
                  </a:lnTo>
                  <a:lnTo>
                    <a:pt x="1451" y="168"/>
                  </a:lnTo>
                  <a:lnTo>
                    <a:pt x="1455" y="168"/>
                  </a:lnTo>
                  <a:lnTo>
                    <a:pt x="1462" y="168"/>
                  </a:lnTo>
                  <a:lnTo>
                    <a:pt x="1465" y="167"/>
                  </a:lnTo>
                  <a:lnTo>
                    <a:pt x="1468" y="165"/>
                  </a:lnTo>
                  <a:lnTo>
                    <a:pt x="1470" y="164"/>
                  </a:lnTo>
                  <a:lnTo>
                    <a:pt x="1473" y="162"/>
                  </a:lnTo>
                  <a:lnTo>
                    <a:pt x="1477" y="157"/>
                  </a:lnTo>
                  <a:lnTo>
                    <a:pt x="1478" y="154"/>
                  </a:lnTo>
                  <a:lnTo>
                    <a:pt x="1480" y="150"/>
                  </a:lnTo>
                  <a:lnTo>
                    <a:pt x="1481" y="147"/>
                  </a:lnTo>
                  <a:lnTo>
                    <a:pt x="1482" y="143"/>
                  </a:lnTo>
                  <a:lnTo>
                    <a:pt x="1483" y="135"/>
                  </a:lnTo>
                  <a:lnTo>
                    <a:pt x="1484" y="126"/>
                  </a:lnTo>
                  <a:close/>
                  <a:moveTo>
                    <a:pt x="1383" y="125"/>
                  </a:moveTo>
                  <a:lnTo>
                    <a:pt x="1384" y="116"/>
                  </a:lnTo>
                  <a:lnTo>
                    <a:pt x="1385" y="107"/>
                  </a:lnTo>
                  <a:lnTo>
                    <a:pt x="1387" y="98"/>
                  </a:lnTo>
                  <a:lnTo>
                    <a:pt x="1390" y="91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1" y="73"/>
                  </a:lnTo>
                  <a:lnTo>
                    <a:pt x="1404" y="71"/>
                  </a:lnTo>
                  <a:lnTo>
                    <a:pt x="1406" y="69"/>
                  </a:lnTo>
                  <a:lnTo>
                    <a:pt x="1412" y="65"/>
                  </a:lnTo>
                  <a:lnTo>
                    <a:pt x="1417" y="61"/>
                  </a:lnTo>
                  <a:lnTo>
                    <a:pt x="1423" y="59"/>
                  </a:lnTo>
                  <a:lnTo>
                    <a:pt x="1429" y="56"/>
                  </a:lnTo>
                  <a:lnTo>
                    <a:pt x="1436" y="55"/>
                  </a:lnTo>
                  <a:lnTo>
                    <a:pt x="1442" y="54"/>
                  </a:lnTo>
                  <a:lnTo>
                    <a:pt x="1448" y="53"/>
                  </a:lnTo>
                  <a:lnTo>
                    <a:pt x="1455" y="53"/>
                  </a:lnTo>
                  <a:lnTo>
                    <a:pt x="1461" y="53"/>
                  </a:lnTo>
                  <a:lnTo>
                    <a:pt x="1468" y="54"/>
                  </a:lnTo>
                  <a:lnTo>
                    <a:pt x="1474" y="55"/>
                  </a:lnTo>
                  <a:lnTo>
                    <a:pt x="1480" y="56"/>
                  </a:lnTo>
                  <a:lnTo>
                    <a:pt x="1486" y="59"/>
                  </a:lnTo>
                  <a:lnTo>
                    <a:pt x="1492" y="61"/>
                  </a:lnTo>
                  <a:lnTo>
                    <a:pt x="1498" y="65"/>
                  </a:lnTo>
                  <a:lnTo>
                    <a:pt x="1503" y="69"/>
                  </a:lnTo>
                  <a:lnTo>
                    <a:pt x="1508" y="73"/>
                  </a:lnTo>
                  <a:lnTo>
                    <a:pt x="1512" y="78"/>
                  </a:lnTo>
                  <a:lnTo>
                    <a:pt x="1516" y="84"/>
                  </a:lnTo>
                  <a:lnTo>
                    <a:pt x="1520" y="91"/>
                  </a:lnTo>
                  <a:lnTo>
                    <a:pt x="1522" y="98"/>
                  </a:lnTo>
                  <a:lnTo>
                    <a:pt x="1524" y="107"/>
                  </a:lnTo>
                  <a:lnTo>
                    <a:pt x="1526" y="116"/>
                  </a:lnTo>
                  <a:lnTo>
                    <a:pt x="1526" y="125"/>
                  </a:lnTo>
                  <a:lnTo>
                    <a:pt x="1526" y="135"/>
                  </a:lnTo>
                  <a:lnTo>
                    <a:pt x="1524" y="144"/>
                  </a:lnTo>
                  <a:lnTo>
                    <a:pt x="1522" y="152"/>
                  </a:lnTo>
                  <a:lnTo>
                    <a:pt x="1520" y="160"/>
                  </a:lnTo>
                  <a:lnTo>
                    <a:pt x="1516" y="166"/>
                  </a:lnTo>
                  <a:lnTo>
                    <a:pt x="1512" y="172"/>
                  </a:lnTo>
                  <a:lnTo>
                    <a:pt x="1508" y="177"/>
                  </a:lnTo>
                  <a:lnTo>
                    <a:pt x="1506" y="180"/>
                  </a:lnTo>
                  <a:lnTo>
                    <a:pt x="1503" y="182"/>
                  </a:lnTo>
                  <a:lnTo>
                    <a:pt x="1498" y="186"/>
                  </a:lnTo>
                  <a:lnTo>
                    <a:pt x="1492" y="189"/>
                  </a:lnTo>
                  <a:lnTo>
                    <a:pt x="1486" y="192"/>
                  </a:lnTo>
                  <a:lnTo>
                    <a:pt x="1480" y="194"/>
                  </a:lnTo>
                  <a:lnTo>
                    <a:pt x="1474" y="196"/>
                  </a:lnTo>
                  <a:lnTo>
                    <a:pt x="1468" y="197"/>
                  </a:lnTo>
                  <a:lnTo>
                    <a:pt x="1461" y="198"/>
                  </a:lnTo>
                  <a:lnTo>
                    <a:pt x="1455" y="198"/>
                  </a:lnTo>
                  <a:lnTo>
                    <a:pt x="1448" y="198"/>
                  </a:lnTo>
                  <a:lnTo>
                    <a:pt x="1442" y="197"/>
                  </a:lnTo>
                  <a:lnTo>
                    <a:pt x="1436" y="196"/>
                  </a:lnTo>
                  <a:lnTo>
                    <a:pt x="1429" y="194"/>
                  </a:lnTo>
                  <a:lnTo>
                    <a:pt x="1423" y="192"/>
                  </a:lnTo>
                  <a:lnTo>
                    <a:pt x="1417" y="189"/>
                  </a:lnTo>
                  <a:lnTo>
                    <a:pt x="1412" y="186"/>
                  </a:lnTo>
                  <a:lnTo>
                    <a:pt x="1406" y="182"/>
                  </a:lnTo>
                  <a:lnTo>
                    <a:pt x="1402" y="177"/>
                  </a:lnTo>
                  <a:lnTo>
                    <a:pt x="1397" y="172"/>
                  </a:lnTo>
                  <a:lnTo>
                    <a:pt x="1393" y="166"/>
                  </a:lnTo>
                  <a:lnTo>
                    <a:pt x="1390" y="160"/>
                  </a:lnTo>
                  <a:lnTo>
                    <a:pt x="1387" y="152"/>
                  </a:lnTo>
                  <a:lnTo>
                    <a:pt x="1385" y="144"/>
                  </a:lnTo>
                  <a:lnTo>
                    <a:pt x="1384" y="135"/>
                  </a:lnTo>
                  <a:lnTo>
                    <a:pt x="1383" y="125"/>
                  </a:lnTo>
                  <a:close/>
                  <a:moveTo>
                    <a:pt x="1534" y="177"/>
                  </a:moveTo>
                  <a:lnTo>
                    <a:pt x="1551" y="153"/>
                  </a:lnTo>
                  <a:lnTo>
                    <a:pt x="1556" y="157"/>
                  </a:lnTo>
                  <a:lnTo>
                    <a:pt x="1562" y="160"/>
                  </a:lnTo>
                  <a:lnTo>
                    <a:pt x="1564" y="162"/>
                  </a:lnTo>
                  <a:lnTo>
                    <a:pt x="1567" y="164"/>
                  </a:lnTo>
                  <a:lnTo>
                    <a:pt x="1574" y="166"/>
                  </a:lnTo>
                  <a:lnTo>
                    <a:pt x="1580" y="168"/>
                  </a:lnTo>
                  <a:lnTo>
                    <a:pt x="1587" y="170"/>
                  </a:lnTo>
                  <a:lnTo>
                    <a:pt x="1593" y="171"/>
                  </a:lnTo>
                  <a:lnTo>
                    <a:pt x="1600" y="171"/>
                  </a:lnTo>
                  <a:lnTo>
                    <a:pt x="1604" y="171"/>
                  </a:lnTo>
                  <a:lnTo>
                    <a:pt x="1609" y="170"/>
                  </a:lnTo>
                  <a:lnTo>
                    <a:pt x="1612" y="169"/>
                  </a:lnTo>
                  <a:lnTo>
                    <a:pt x="1616" y="168"/>
                  </a:lnTo>
                  <a:lnTo>
                    <a:pt x="1618" y="166"/>
                  </a:lnTo>
                  <a:lnTo>
                    <a:pt x="1620" y="163"/>
                  </a:lnTo>
                  <a:lnTo>
                    <a:pt x="1621" y="161"/>
                  </a:lnTo>
                  <a:lnTo>
                    <a:pt x="1622" y="157"/>
                  </a:lnTo>
                  <a:lnTo>
                    <a:pt x="1621" y="154"/>
                  </a:lnTo>
                  <a:lnTo>
                    <a:pt x="1620" y="151"/>
                  </a:lnTo>
                  <a:lnTo>
                    <a:pt x="1619" y="150"/>
                  </a:lnTo>
                  <a:lnTo>
                    <a:pt x="1618" y="149"/>
                  </a:lnTo>
                  <a:lnTo>
                    <a:pt x="1616" y="147"/>
                  </a:lnTo>
                  <a:lnTo>
                    <a:pt x="1612" y="145"/>
                  </a:lnTo>
                  <a:lnTo>
                    <a:pt x="1608" y="143"/>
                  </a:lnTo>
                  <a:lnTo>
                    <a:pt x="1595" y="141"/>
                  </a:lnTo>
                  <a:lnTo>
                    <a:pt x="1585" y="139"/>
                  </a:lnTo>
                  <a:lnTo>
                    <a:pt x="1576" y="136"/>
                  </a:lnTo>
                  <a:lnTo>
                    <a:pt x="1566" y="133"/>
                  </a:lnTo>
                  <a:lnTo>
                    <a:pt x="1558" y="129"/>
                  </a:lnTo>
                  <a:lnTo>
                    <a:pt x="1554" y="127"/>
                  </a:lnTo>
                  <a:lnTo>
                    <a:pt x="1551" y="124"/>
                  </a:lnTo>
                  <a:lnTo>
                    <a:pt x="1548" y="121"/>
                  </a:lnTo>
                  <a:lnTo>
                    <a:pt x="1545" y="117"/>
                  </a:lnTo>
                  <a:lnTo>
                    <a:pt x="1543" y="113"/>
                  </a:lnTo>
                  <a:lnTo>
                    <a:pt x="1542" y="108"/>
                  </a:lnTo>
                  <a:lnTo>
                    <a:pt x="1541" y="103"/>
                  </a:lnTo>
                  <a:lnTo>
                    <a:pt x="1541" y="97"/>
                  </a:lnTo>
                  <a:lnTo>
                    <a:pt x="1541" y="92"/>
                  </a:lnTo>
                  <a:lnTo>
                    <a:pt x="1542" y="87"/>
                  </a:lnTo>
                  <a:lnTo>
                    <a:pt x="1543" y="82"/>
                  </a:lnTo>
                  <a:lnTo>
                    <a:pt x="1545" y="78"/>
                  </a:lnTo>
                  <a:lnTo>
                    <a:pt x="1547" y="74"/>
                  </a:lnTo>
                  <a:lnTo>
                    <a:pt x="1550" y="71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2"/>
                  </a:lnTo>
                  <a:lnTo>
                    <a:pt x="1564" y="59"/>
                  </a:lnTo>
                  <a:lnTo>
                    <a:pt x="1568" y="57"/>
                  </a:lnTo>
                  <a:lnTo>
                    <a:pt x="1573" y="56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3"/>
                  </a:lnTo>
                  <a:lnTo>
                    <a:pt x="1595" y="53"/>
                  </a:lnTo>
                  <a:lnTo>
                    <a:pt x="1605" y="53"/>
                  </a:lnTo>
                  <a:lnTo>
                    <a:pt x="1614" y="54"/>
                  </a:lnTo>
                  <a:lnTo>
                    <a:pt x="1623" y="56"/>
                  </a:lnTo>
                  <a:lnTo>
                    <a:pt x="1630" y="58"/>
                  </a:lnTo>
                  <a:lnTo>
                    <a:pt x="1637" y="61"/>
                  </a:lnTo>
                  <a:lnTo>
                    <a:pt x="1644" y="64"/>
                  </a:lnTo>
                  <a:lnTo>
                    <a:pt x="1650" y="68"/>
                  </a:lnTo>
                  <a:lnTo>
                    <a:pt x="1656" y="72"/>
                  </a:lnTo>
                  <a:lnTo>
                    <a:pt x="1640" y="96"/>
                  </a:lnTo>
                  <a:lnTo>
                    <a:pt x="1634" y="93"/>
                  </a:lnTo>
                  <a:lnTo>
                    <a:pt x="1629" y="90"/>
                  </a:lnTo>
                  <a:lnTo>
                    <a:pt x="1624" y="87"/>
                  </a:lnTo>
                  <a:lnTo>
                    <a:pt x="1619" y="85"/>
                  </a:lnTo>
                  <a:lnTo>
                    <a:pt x="1608" y="82"/>
                  </a:lnTo>
                  <a:lnTo>
                    <a:pt x="1603" y="81"/>
                  </a:lnTo>
                  <a:lnTo>
                    <a:pt x="1598" y="81"/>
                  </a:lnTo>
                  <a:lnTo>
                    <a:pt x="1594" y="81"/>
                  </a:lnTo>
                  <a:lnTo>
                    <a:pt x="1590" y="82"/>
                  </a:lnTo>
                  <a:lnTo>
                    <a:pt x="1587" y="83"/>
                  </a:lnTo>
                  <a:lnTo>
                    <a:pt x="1585" y="84"/>
                  </a:lnTo>
                  <a:lnTo>
                    <a:pt x="1582" y="86"/>
                  </a:lnTo>
                  <a:lnTo>
                    <a:pt x="1581" y="88"/>
                  </a:lnTo>
                  <a:lnTo>
                    <a:pt x="1580" y="91"/>
                  </a:lnTo>
                  <a:lnTo>
                    <a:pt x="1580" y="93"/>
                  </a:lnTo>
                  <a:lnTo>
                    <a:pt x="1580" y="96"/>
                  </a:lnTo>
                  <a:lnTo>
                    <a:pt x="1581" y="99"/>
                  </a:lnTo>
                  <a:lnTo>
                    <a:pt x="1583" y="101"/>
                  </a:lnTo>
                  <a:lnTo>
                    <a:pt x="1586" y="103"/>
                  </a:lnTo>
                  <a:lnTo>
                    <a:pt x="1589" y="104"/>
                  </a:lnTo>
                  <a:lnTo>
                    <a:pt x="1593" y="106"/>
                  </a:lnTo>
                  <a:lnTo>
                    <a:pt x="1605" y="108"/>
                  </a:lnTo>
                  <a:lnTo>
                    <a:pt x="1615" y="110"/>
                  </a:lnTo>
                  <a:lnTo>
                    <a:pt x="1625" y="112"/>
                  </a:lnTo>
                  <a:lnTo>
                    <a:pt x="1630" y="114"/>
                  </a:lnTo>
                  <a:lnTo>
                    <a:pt x="1634" y="115"/>
                  </a:lnTo>
                  <a:lnTo>
                    <a:pt x="1639" y="117"/>
                  </a:lnTo>
                  <a:lnTo>
                    <a:pt x="1643" y="119"/>
                  </a:lnTo>
                  <a:lnTo>
                    <a:pt x="1647" y="122"/>
                  </a:lnTo>
                  <a:lnTo>
                    <a:pt x="1650" y="125"/>
                  </a:lnTo>
                  <a:lnTo>
                    <a:pt x="1653" y="128"/>
                  </a:lnTo>
                  <a:lnTo>
                    <a:pt x="1656" y="132"/>
                  </a:lnTo>
                  <a:lnTo>
                    <a:pt x="1658" y="136"/>
                  </a:lnTo>
                  <a:lnTo>
                    <a:pt x="1660" y="140"/>
                  </a:lnTo>
                  <a:lnTo>
                    <a:pt x="1661" y="145"/>
                  </a:lnTo>
                  <a:lnTo>
                    <a:pt x="1661" y="151"/>
                  </a:lnTo>
                  <a:lnTo>
                    <a:pt x="1661" y="157"/>
                  </a:lnTo>
                  <a:lnTo>
                    <a:pt x="1660" y="163"/>
                  </a:lnTo>
                  <a:lnTo>
                    <a:pt x="1658" y="168"/>
                  </a:lnTo>
                  <a:lnTo>
                    <a:pt x="1656" y="172"/>
                  </a:lnTo>
                  <a:lnTo>
                    <a:pt x="1653" y="177"/>
                  </a:lnTo>
                  <a:lnTo>
                    <a:pt x="1652" y="179"/>
                  </a:lnTo>
                  <a:lnTo>
                    <a:pt x="1650" y="181"/>
                  </a:lnTo>
                  <a:lnTo>
                    <a:pt x="1646" y="184"/>
                  </a:lnTo>
                  <a:lnTo>
                    <a:pt x="1642" y="187"/>
                  </a:lnTo>
                  <a:lnTo>
                    <a:pt x="1638" y="190"/>
                  </a:lnTo>
                  <a:lnTo>
                    <a:pt x="1633" y="192"/>
                  </a:lnTo>
                  <a:lnTo>
                    <a:pt x="1623" y="195"/>
                  </a:lnTo>
                  <a:lnTo>
                    <a:pt x="1617" y="197"/>
                  </a:lnTo>
                  <a:lnTo>
                    <a:pt x="1611" y="197"/>
                  </a:lnTo>
                  <a:lnTo>
                    <a:pt x="1606" y="198"/>
                  </a:lnTo>
                  <a:lnTo>
                    <a:pt x="1600" y="198"/>
                  </a:lnTo>
                  <a:lnTo>
                    <a:pt x="1589" y="198"/>
                  </a:lnTo>
                  <a:lnTo>
                    <a:pt x="1578" y="196"/>
                  </a:lnTo>
                  <a:lnTo>
                    <a:pt x="1569" y="194"/>
                  </a:lnTo>
                  <a:lnTo>
                    <a:pt x="1561" y="192"/>
                  </a:lnTo>
                  <a:lnTo>
                    <a:pt x="1553" y="189"/>
                  </a:lnTo>
                  <a:lnTo>
                    <a:pt x="1546" y="185"/>
                  </a:lnTo>
                  <a:lnTo>
                    <a:pt x="1540" y="181"/>
                  </a:lnTo>
                  <a:lnTo>
                    <a:pt x="1534" y="177"/>
                  </a:lnTo>
                  <a:close/>
                  <a:moveTo>
                    <a:pt x="1690" y="156"/>
                  </a:moveTo>
                  <a:lnTo>
                    <a:pt x="1690" y="86"/>
                  </a:lnTo>
                  <a:lnTo>
                    <a:pt x="1666" y="86"/>
                  </a:lnTo>
                  <a:lnTo>
                    <a:pt x="1666" y="56"/>
                  </a:lnTo>
                  <a:lnTo>
                    <a:pt x="1690" y="56"/>
                  </a:lnTo>
                  <a:lnTo>
                    <a:pt x="1690" y="8"/>
                  </a:lnTo>
                  <a:lnTo>
                    <a:pt x="1731" y="8"/>
                  </a:lnTo>
                  <a:lnTo>
                    <a:pt x="1731" y="56"/>
                  </a:lnTo>
                  <a:lnTo>
                    <a:pt x="1767" y="56"/>
                  </a:lnTo>
                  <a:lnTo>
                    <a:pt x="1767" y="86"/>
                  </a:lnTo>
                  <a:lnTo>
                    <a:pt x="1731" y="86"/>
                  </a:lnTo>
                  <a:lnTo>
                    <a:pt x="1731" y="147"/>
                  </a:lnTo>
                  <a:lnTo>
                    <a:pt x="1732" y="152"/>
                  </a:lnTo>
                  <a:lnTo>
                    <a:pt x="1732" y="154"/>
                  </a:lnTo>
                  <a:lnTo>
                    <a:pt x="1732" y="156"/>
                  </a:lnTo>
                  <a:lnTo>
                    <a:pt x="1734" y="159"/>
                  </a:lnTo>
                  <a:lnTo>
                    <a:pt x="1735" y="162"/>
                  </a:lnTo>
                  <a:lnTo>
                    <a:pt x="1738" y="164"/>
                  </a:lnTo>
                  <a:lnTo>
                    <a:pt x="1741" y="165"/>
                  </a:lnTo>
                  <a:lnTo>
                    <a:pt x="1746" y="166"/>
                  </a:lnTo>
                  <a:lnTo>
                    <a:pt x="1751" y="166"/>
                  </a:lnTo>
                  <a:lnTo>
                    <a:pt x="1758" y="166"/>
                  </a:lnTo>
                  <a:lnTo>
                    <a:pt x="1765" y="165"/>
                  </a:lnTo>
                  <a:lnTo>
                    <a:pt x="1765" y="195"/>
                  </a:lnTo>
                  <a:lnTo>
                    <a:pt x="1760" y="195"/>
                  </a:lnTo>
                  <a:lnTo>
                    <a:pt x="1753" y="196"/>
                  </a:lnTo>
                  <a:lnTo>
                    <a:pt x="1737" y="197"/>
                  </a:lnTo>
                  <a:lnTo>
                    <a:pt x="1730" y="197"/>
                  </a:lnTo>
                  <a:lnTo>
                    <a:pt x="1723" y="196"/>
                  </a:lnTo>
                  <a:lnTo>
                    <a:pt x="1712" y="194"/>
                  </a:lnTo>
                  <a:lnTo>
                    <a:pt x="1708" y="193"/>
                  </a:lnTo>
                  <a:lnTo>
                    <a:pt x="1704" y="191"/>
                  </a:lnTo>
                  <a:lnTo>
                    <a:pt x="1700" y="189"/>
                  </a:lnTo>
                  <a:lnTo>
                    <a:pt x="1698" y="186"/>
                  </a:lnTo>
                  <a:lnTo>
                    <a:pt x="1695" y="183"/>
                  </a:lnTo>
                  <a:lnTo>
                    <a:pt x="1694" y="180"/>
                  </a:lnTo>
                  <a:lnTo>
                    <a:pt x="1692" y="177"/>
                  </a:lnTo>
                  <a:lnTo>
                    <a:pt x="1691" y="173"/>
                  </a:lnTo>
                  <a:lnTo>
                    <a:pt x="1690" y="165"/>
                  </a:lnTo>
                  <a:lnTo>
                    <a:pt x="1690" y="156"/>
                  </a:lnTo>
                  <a:close/>
                  <a:moveTo>
                    <a:pt x="1930" y="126"/>
                  </a:moveTo>
                  <a:lnTo>
                    <a:pt x="1929" y="117"/>
                  </a:lnTo>
                  <a:lnTo>
                    <a:pt x="1928" y="109"/>
                  </a:lnTo>
                  <a:lnTo>
                    <a:pt x="1926" y="102"/>
                  </a:lnTo>
                  <a:lnTo>
                    <a:pt x="1925" y="99"/>
                  </a:lnTo>
                  <a:lnTo>
                    <a:pt x="1923" y="96"/>
                  </a:lnTo>
                  <a:lnTo>
                    <a:pt x="1921" y="93"/>
                  </a:lnTo>
                  <a:lnTo>
                    <a:pt x="1919" y="91"/>
                  </a:lnTo>
                  <a:lnTo>
                    <a:pt x="1914" y="87"/>
                  </a:lnTo>
                  <a:lnTo>
                    <a:pt x="1911" y="86"/>
                  </a:lnTo>
                  <a:lnTo>
                    <a:pt x="1908" y="84"/>
                  </a:lnTo>
                  <a:lnTo>
                    <a:pt x="1901" y="84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7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0" y="93"/>
                  </a:lnTo>
                  <a:lnTo>
                    <a:pt x="1879" y="95"/>
                  </a:lnTo>
                  <a:lnTo>
                    <a:pt x="1875" y="101"/>
                  </a:lnTo>
                  <a:lnTo>
                    <a:pt x="1874" y="105"/>
                  </a:lnTo>
                  <a:lnTo>
                    <a:pt x="1873" y="109"/>
                  </a:lnTo>
                  <a:lnTo>
                    <a:pt x="1872" y="117"/>
                  </a:lnTo>
                  <a:lnTo>
                    <a:pt x="1871" y="126"/>
                  </a:lnTo>
                  <a:lnTo>
                    <a:pt x="1872" y="130"/>
                  </a:lnTo>
                  <a:lnTo>
                    <a:pt x="1872" y="134"/>
                  </a:lnTo>
                  <a:lnTo>
                    <a:pt x="1873" y="142"/>
                  </a:lnTo>
                  <a:lnTo>
                    <a:pt x="1875" y="149"/>
                  </a:lnTo>
                  <a:lnTo>
                    <a:pt x="1876" y="153"/>
                  </a:lnTo>
                  <a:lnTo>
                    <a:pt x="1878" y="156"/>
                  </a:lnTo>
                  <a:lnTo>
                    <a:pt x="1880" y="159"/>
                  </a:lnTo>
                  <a:lnTo>
                    <a:pt x="1882" y="161"/>
                  </a:lnTo>
                  <a:lnTo>
                    <a:pt x="1887" y="165"/>
                  </a:lnTo>
                  <a:lnTo>
                    <a:pt x="1890" y="166"/>
                  </a:lnTo>
                  <a:lnTo>
                    <a:pt x="1893" y="168"/>
                  </a:lnTo>
                  <a:lnTo>
                    <a:pt x="1897" y="168"/>
                  </a:lnTo>
                  <a:lnTo>
                    <a:pt x="1901" y="168"/>
                  </a:lnTo>
                  <a:lnTo>
                    <a:pt x="1908" y="168"/>
                  </a:lnTo>
                  <a:lnTo>
                    <a:pt x="1911" y="167"/>
                  </a:lnTo>
                  <a:lnTo>
                    <a:pt x="1914" y="165"/>
                  </a:lnTo>
                  <a:lnTo>
                    <a:pt x="1916" y="164"/>
                  </a:lnTo>
                  <a:lnTo>
                    <a:pt x="1919" y="162"/>
                  </a:lnTo>
                  <a:lnTo>
                    <a:pt x="1923" y="157"/>
                  </a:lnTo>
                  <a:lnTo>
                    <a:pt x="1924" y="154"/>
                  </a:lnTo>
                  <a:lnTo>
                    <a:pt x="1926" y="150"/>
                  </a:lnTo>
                  <a:lnTo>
                    <a:pt x="1927" y="147"/>
                  </a:lnTo>
                  <a:lnTo>
                    <a:pt x="1928" y="143"/>
                  </a:lnTo>
                  <a:lnTo>
                    <a:pt x="1929" y="135"/>
                  </a:lnTo>
                  <a:lnTo>
                    <a:pt x="1930" y="126"/>
                  </a:lnTo>
                  <a:close/>
                  <a:moveTo>
                    <a:pt x="1829" y="125"/>
                  </a:moveTo>
                  <a:lnTo>
                    <a:pt x="1830" y="116"/>
                  </a:lnTo>
                  <a:lnTo>
                    <a:pt x="1831" y="107"/>
                  </a:lnTo>
                  <a:lnTo>
                    <a:pt x="1833" y="98"/>
                  </a:lnTo>
                  <a:lnTo>
                    <a:pt x="1836" y="91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7" y="73"/>
                  </a:lnTo>
                  <a:lnTo>
                    <a:pt x="1850" y="71"/>
                  </a:lnTo>
                  <a:lnTo>
                    <a:pt x="1852" y="69"/>
                  </a:lnTo>
                  <a:lnTo>
                    <a:pt x="1858" y="65"/>
                  </a:lnTo>
                  <a:lnTo>
                    <a:pt x="1863" y="61"/>
                  </a:lnTo>
                  <a:lnTo>
                    <a:pt x="1869" y="59"/>
                  </a:lnTo>
                  <a:lnTo>
                    <a:pt x="1875" y="56"/>
                  </a:lnTo>
                  <a:lnTo>
                    <a:pt x="1882" y="55"/>
                  </a:lnTo>
                  <a:lnTo>
                    <a:pt x="1888" y="54"/>
                  </a:lnTo>
                  <a:lnTo>
                    <a:pt x="1894" y="53"/>
                  </a:lnTo>
                  <a:lnTo>
                    <a:pt x="1901" y="53"/>
                  </a:lnTo>
                  <a:lnTo>
                    <a:pt x="1907" y="53"/>
                  </a:lnTo>
                  <a:lnTo>
                    <a:pt x="1913" y="54"/>
                  </a:lnTo>
                  <a:lnTo>
                    <a:pt x="1920" y="55"/>
                  </a:lnTo>
                  <a:lnTo>
                    <a:pt x="1926" y="56"/>
                  </a:lnTo>
                  <a:lnTo>
                    <a:pt x="1932" y="59"/>
                  </a:lnTo>
                  <a:lnTo>
                    <a:pt x="1938" y="61"/>
                  </a:lnTo>
                  <a:lnTo>
                    <a:pt x="1944" y="65"/>
                  </a:lnTo>
                  <a:lnTo>
                    <a:pt x="1949" y="69"/>
                  </a:lnTo>
                  <a:lnTo>
                    <a:pt x="1954" y="73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1"/>
                  </a:lnTo>
                  <a:lnTo>
                    <a:pt x="1968" y="98"/>
                  </a:lnTo>
                  <a:lnTo>
                    <a:pt x="1970" y="107"/>
                  </a:lnTo>
                  <a:lnTo>
                    <a:pt x="1971" y="116"/>
                  </a:lnTo>
                  <a:lnTo>
                    <a:pt x="1972" y="125"/>
                  </a:lnTo>
                  <a:lnTo>
                    <a:pt x="1971" y="135"/>
                  </a:lnTo>
                  <a:lnTo>
                    <a:pt x="1970" y="144"/>
                  </a:lnTo>
                  <a:lnTo>
                    <a:pt x="1968" y="152"/>
                  </a:lnTo>
                  <a:lnTo>
                    <a:pt x="1966" y="160"/>
                  </a:lnTo>
                  <a:lnTo>
                    <a:pt x="1962" y="166"/>
                  </a:lnTo>
                  <a:lnTo>
                    <a:pt x="1958" y="172"/>
                  </a:lnTo>
                  <a:lnTo>
                    <a:pt x="1954" y="177"/>
                  </a:lnTo>
                  <a:lnTo>
                    <a:pt x="1951" y="180"/>
                  </a:lnTo>
                  <a:lnTo>
                    <a:pt x="1949" y="182"/>
                  </a:lnTo>
                  <a:lnTo>
                    <a:pt x="1944" y="186"/>
                  </a:lnTo>
                  <a:lnTo>
                    <a:pt x="1938" y="189"/>
                  </a:lnTo>
                  <a:lnTo>
                    <a:pt x="1932" y="192"/>
                  </a:lnTo>
                  <a:lnTo>
                    <a:pt x="1926" y="194"/>
                  </a:lnTo>
                  <a:lnTo>
                    <a:pt x="1920" y="196"/>
                  </a:lnTo>
                  <a:lnTo>
                    <a:pt x="1913" y="197"/>
                  </a:lnTo>
                  <a:lnTo>
                    <a:pt x="1907" y="198"/>
                  </a:lnTo>
                  <a:lnTo>
                    <a:pt x="1901" y="198"/>
                  </a:lnTo>
                  <a:lnTo>
                    <a:pt x="1894" y="198"/>
                  </a:lnTo>
                  <a:lnTo>
                    <a:pt x="1888" y="197"/>
                  </a:lnTo>
                  <a:lnTo>
                    <a:pt x="1882" y="196"/>
                  </a:lnTo>
                  <a:lnTo>
                    <a:pt x="1875" y="194"/>
                  </a:lnTo>
                  <a:lnTo>
                    <a:pt x="1869" y="192"/>
                  </a:lnTo>
                  <a:lnTo>
                    <a:pt x="1863" y="189"/>
                  </a:lnTo>
                  <a:lnTo>
                    <a:pt x="1858" y="186"/>
                  </a:lnTo>
                  <a:lnTo>
                    <a:pt x="1852" y="182"/>
                  </a:lnTo>
                  <a:lnTo>
                    <a:pt x="1847" y="177"/>
                  </a:lnTo>
                  <a:lnTo>
                    <a:pt x="1843" y="172"/>
                  </a:lnTo>
                  <a:lnTo>
                    <a:pt x="1839" y="166"/>
                  </a:lnTo>
                  <a:lnTo>
                    <a:pt x="1836" y="160"/>
                  </a:lnTo>
                  <a:lnTo>
                    <a:pt x="1833" y="152"/>
                  </a:lnTo>
                  <a:lnTo>
                    <a:pt x="1831" y="144"/>
                  </a:lnTo>
                  <a:lnTo>
                    <a:pt x="1830" y="135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15"/>
            <p:cNvSpPr>
              <a:spLocks noEditPoints="1"/>
            </p:cNvSpPr>
            <p:nvPr userDrawn="1"/>
          </p:nvSpPr>
          <p:spPr bwMode="auto">
            <a:xfrm>
              <a:off x="4206475" y="80962"/>
              <a:ext cx="2336800" cy="312738"/>
            </a:xfrm>
            <a:custGeom>
              <a:avLst/>
              <a:gdLst>
                <a:gd name="T0" fmla="*/ 1378 w 1472"/>
                <a:gd name="T1" fmla="*/ 96 h 197"/>
                <a:gd name="T2" fmla="*/ 1389 w 1472"/>
                <a:gd name="T3" fmla="*/ 163 h 197"/>
                <a:gd name="T4" fmla="*/ 1333 w 1472"/>
                <a:gd name="T5" fmla="*/ 94 h 197"/>
                <a:gd name="T6" fmla="*/ 1384 w 1472"/>
                <a:gd name="T7" fmla="*/ 52 h 197"/>
                <a:gd name="T8" fmla="*/ 1469 w 1472"/>
                <a:gd name="T9" fmla="*/ 181 h 197"/>
                <a:gd name="T10" fmla="*/ 1397 w 1472"/>
                <a:gd name="T11" fmla="*/ 195 h 197"/>
                <a:gd name="T12" fmla="*/ 1335 w 1472"/>
                <a:gd name="T13" fmla="*/ 163 h 197"/>
                <a:gd name="T14" fmla="*/ 157 w 1472"/>
                <a:gd name="T15" fmla="*/ 194 h 197"/>
                <a:gd name="T16" fmla="*/ 312 w 1472"/>
                <a:gd name="T17" fmla="*/ 111 h 197"/>
                <a:gd name="T18" fmla="*/ 273 w 1472"/>
                <a:gd name="T19" fmla="*/ 84 h 197"/>
                <a:gd name="T20" fmla="*/ 221 w 1472"/>
                <a:gd name="T21" fmla="*/ 90 h 197"/>
                <a:gd name="T22" fmla="*/ 285 w 1472"/>
                <a:gd name="T23" fmla="*/ 52 h 197"/>
                <a:gd name="T24" fmla="*/ 348 w 1472"/>
                <a:gd name="T25" fmla="*/ 108 h 197"/>
                <a:gd name="T26" fmla="*/ 289 w 1472"/>
                <a:gd name="T27" fmla="*/ 168 h 197"/>
                <a:gd name="T28" fmla="*/ 327 w 1472"/>
                <a:gd name="T29" fmla="*/ 189 h 197"/>
                <a:gd name="T30" fmla="*/ 242 w 1472"/>
                <a:gd name="T31" fmla="*/ 185 h 197"/>
                <a:gd name="T32" fmla="*/ 352 w 1472"/>
                <a:gd name="T33" fmla="*/ 55 h 197"/>
                <a:gd name="T34" fmla="*/ 421 w 1472"/>
                <a:gd name="T35" fmla="*/ 161 h 197"/>
                <a:gd name="T36" fmla="*/ 398 w 1472"/>
                <a:gd name="T37" fmla="*/ 193 h 197"/>
                <a:gd name="T38" fmla="*/ 481 w 1472"/>
                <a:gd name="T39" fmla="*/ 156 h 197"/>
                <a:gd name="T40" fmla="*/ 543 w 1472"/>
                <a:gd name="T41" fmla="*/ 165 h 197"/>
                <a:gd name="T42" fmla="*/ 501 w 1472"/>
                <a:gd name="T43" fmla="*/ 135 h 197"/>
                <a:gd name="T44" fmla="*/ 468 w 1472"/>
                <a:gd name="T45" fmla="*/ 81 h 197"/>
                <a:gd name="T46" fmla="*/ 520 w 1472"/>
                <a:gd name="T47" fmla="*/ 52 h 197"/>
                <a:gd name="T48" fmla="*/ 544 w 1472"/>
                <a:gd name="T49" fmla="*/ 84 h 197"/>
                <a:gd name="T50" fmla="*/ 506 w 1472"/>
                <a:gd name="T51" fmla="*/ 98 h 197"/>
                <a:gd name="T52" fmla="*/ 576 w 1472"/>
                <a:gd name="T53" fmla="*/ 124 h 197"/>
                <a:gd name="T54" fmla="*/ 575 w 1472"/>
                <a:gd name="T55" fmla="*/ 180 h 197"/>
                <a:gd name="T56" fmla="*/ 486 w 1472"/>
                <a:gd name="T57" fmla="*/ 191 h 197"/>
                <a:gd name="T58" fmla="*/ 663 w 1472"/>
                <a:gd name="T59" fmla="*/ 130 h 197"/>
                <a:gd name="T60" fmla="*/ 646 w 1472"/>
                <a:gd name="T61" fmla="*/ 164 h 197"/>
                <a:gd name="T62" fmla="*/ 598 w 1472"/>
                <a:gd name="T63" fmla="*/ 142 h 197"/>
                <a:gd name="T64" fmla="*/ 684 w 1472"/>
                <a:gd name="T65" fmla="*/ 100 h 197"/>
                <a:gd name="T66" fmla="*/ 635 w 1472"/>
                <a:gd name="T67" fmla="*/ 91 h 197"/>
                <a:gd name="T68" fmla="*/ 671 w 1472"/>
                <a:gd name="T69" fmla="*/ 52 h 197"/>
                <a:gd name="T70" fmla="*/ 723 w 1472"/>
                <a:gd name="T71" fmla="*/ 88 h 197"/>
                <a:gd name="T72" fmla="*/ 684 w 1472"/>
                <a:gd name="T73" fmla="*/ 179 h 197"/>
                <a:gd name="T74" fmla="*/ 620 w 1472"/>
                <a:gd name="T75" fmla="*/ 194 h 197"/>
                <a:gd name="T76" fmla="*/ 654 w 1472"/>
                <a:gd name="T77" fmla="*/ 3 h 197"/>
                <a:gd name="T78" fmla="*/ 903 w 1472"/>
                <a:gd name="T79" fmla="*/ 0 h 197"/>
                <a:gd name="T80" fmla="*/ 923 w 1472"/>
                <a:gd name="T81" fmla="*/ 59 h 197"/>
                <a:gd name="T82" fmla="*/ 1054 w 1472"/>
                <a:gd name="T83" fmla="*/ 64 h 197"/>
                <a:gd name="T84" fmla="*/ 1135 w 1472"/>
                <a:gd name="T85" fmla="*/ 60 h 197"/>
                <a:gd name="T86" fmla="*/ 1165 w 1472"/>
                <a:gd name="T87" fmla="*/ 151 h 197"/>
                <a:gd name="T88" fmla="*/ 1104 w 1472"/>
                <a:gd name="T89" fmla="*/ 197 h 197"/>
                <a:gd name="T90" fmla="*/ 1032 w 1472"/>
                <a:gd name="T91" fmla="*/ 159 h 197"/>
                <a:gd name="T92" fmla="*/ 1111 w 1472"/>
                <a:gd name="T93" fmla="*/ 86 h 197"/>
                <a:gd name="T94" fmla="*/ 1070 w 1472"/>
                <a:gd name="T95" fmla="*/ 108 h 197"/>
                <a:gd name="T96" fmla="*/ 1087 w 1472"/>
                <a:gd name="T97" fmla="*/ 166 h 197"/>
                <a:gd name="T98" fmla="*/ 1125 w 1472"/>
                <a:gd name="T99" fmla="*/ 142 h 197"/>
                <a:gd name="T100" fmla="*/ 1205 w 1472"/>
                <a:gd name="T101" fmla="*/ 64 h 197"/>
                <a:gd name="T102" fmla="*/ 1286 w 1472"/>
                <a:gd name="T103" fmla="*/ 60 h 197"/>
                <a:gd name="T104" fmla="*/ 1316 w 1472"/>
                <a:gd name="T105" fmla="*/ 151 h 197"/>
                <a:gd name="T106" fmla="*/ 1255 w 1472"/>
                <a:gd name="T107" fmla="*/ 197 h 197"/>
                <a:gd name="T108" fmla="*/ 1183 w 1472"/>
                <a:gd name="T109" fmla="*/ 159 h 197"/>
                <a:gd name="T110" fmla="*/ 1262 w 1472"/>
                <a:gd name="T111" fmla="*/ 86 h 197"/>
                <a:gd name="T112" fmla="*/ 1221 w 1472"/>
                <a:gd name="T113" fmla="*/ 108 h 197"/>
                <a:gd name="T114" fmla="*/ 1238 w 1472"/>
                <a:gd name="T115" fmla="*/ 166 h 197"/>
                <a:gd name="T116" fmla="*/ 1276 w 1472"/>
                <a:gd name="T117" fmla="*/ 14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2" h="197">
                  <a:moveTo>
                    <a:pt x="1426" y="151"/>
                  </a:moveTo>
                  <a:lnTo>
                    <a:pt x="1426" y="99"/>
                  </a:lnTo>
                  <a:lnTo>
                    <a:pt x="1419" y="94"/>
                  </a:lnTo>
                  <a:lnTo>
                    <a:pt x="1416" y="92"/>
                  </a:lnTo>
                  <a:lnTo>
                    <a:pt x="1413" y="90"/>
                  </a:lnTo>
                  <a:lnTo>
                    <a:pt x="1406" y="87"/>
                  </a:lnTo>
                  <a:lnTo>
                    <a:pt x="1398" y="87"/>
                  </a:lnTo>
                  <a:lnTo>
                    <a:pt x="1392" y="87"/>
                  </a:lnTo>
                  <a:lnTo>
                    <a:pt x="1387" y="89"/>
                  </a:lnTo>
                  <a:lnTo>
                    <a:pt x="1384" y="91"/>
                  </a:lnTo>
                  <a:lnTo>
                    <a:pt x="1382" y="92"/>
                  </a:lnTo>
                  <a:lnTo>
                    <a:pt x="1380" y="94"/>
                  </a:lnTo>
                  <a:lnTo>
                    <a:pt x="1378" y="96"/>
                  </a:lnTo>
                  <a:lnTo>
                    <a:pt x="1375" y="102"/>
                  </a:lnTo>
                  <a:lnTo>
                    <a:pt x="1373" y="109"/>
                  </a:lnTo>
                  <a:lnTo>
                    <a:pt x="1372" y="116"/>
                  </a:lnTo>
                  <a:lnTo>
                    <a:pt x="1371" y="125"/>
                  </a:lnTo>
                  <a:lnTo>
                    <a:pt x="1372" y="134"/>
                  </a:lnTo>
                  <a:lnTo>
                    <a:pt x="1373" y="141"/>
                  </a:lnTo>
                  <a:lnTo>
                    <a:pt x="1375" y="148"/>
                  </a:lnTo>
                  <a:lnTo>
                    <a:pt x="1376" y="151"/>
                  </a:lnTo>
                  <a:lnTo>
                    <a:pt x="1378" y="154"/>
                  </a:lnTo>
                  <a:lnTo>
                    <a:pt x="1380" y="156"/>
                  </a:lnTo>
                  <a:lnTo>
                    <a:pt x="1382" y="158"/>
                  </a:lnTo>
                  <a:lnTo>
                    <a:pt x="1386" y="162"/>
                  </a:lnTo>
                  <a:lnTo>
                    <a:pt x="1389" y="163"/>
                  </a:lnTo>
                  <a:lnTo>
                    <a:pt x="1392" y="164"/>
                  </a:lnTo>
                  <a:lnTo>
                    <a:pt x="1399" y="165"/>
                  </a:lnTo>
                  <a:lnTo>
                    <a:pt x="1403" y="164"/>
                  </a:lnTo>
                  <a:lnTo>
                    <a:pt x="1407" y="164"/>
                  </a:lnTo>
                  <a:lnTo>
                    <a:pt x="1410" y="162"/>
                  </a:lnTo>
                  <a:lnTo>
                    <a:pt x="1414" y="161"/>
                  </a:lnTo>
                  <a:lnTo>
                    <a:pt x="1420" y="156"/>
                  </a:lnTo>
                  <a:lnTo>
                    <a:pt x="1426" y="151"/>
                  </a:lnTo>
                  <a:close/>
                  <a:moveTo>
                    <a:pt x="1329" y="126"/>
                  </a:moveTo>
                  <a:lnTo>
                    <a:pt x="1330" y="117"/>
                  </a:lnTo>
                  <a:lnTo>
                    <a:pt x="1330" y="109"/>
                  </a:lnTo>
                  <a:lnTo>
                    <a:pt x="1332" y="101"/>
                  </a:lnTo>
                  <a:lnTo>
                    <a:pt x="1333" y="94"/>
                  </a:lnTo>
                  <a:lnTo>
                    <a:pt x="1334" y="90"/>
                  </a:lnTo>
                  <a:lnTo>
                    <a:pt x="1335" y="87"/>
                  </a:lnTo>
                  <a:lnTo>
                    <a:pt x="1338" y="81"/>
                  </a:lnTo>
                  <a:lnTo>
                    <a:pt x="1341" y="76"/>
                  </a:lnTo>
                  <a:lnTo>
                    <a:pt x="1344" y="71"/>
                  </a:lnTo>
                  <a:lnTo>
                    <a:pt x="1348" y="66"/>
                  </a:lnTo>
                  <a:lnTo>
                    <a:pt x="1352" y="62"/>
                  </a:lnTo>
                  <a:lnTo>
                    <a:pt x="1357" y="59"/>
                  </a:lnTo>
                  <a:lnTo>
                    <a:pt x="1362" y="57"/>
                  </a:lnTo>
                  <a:lnTo>
                    <a:pt x="1367" y="54"/>
                  </a:lnTo>
                  <a:lnTo>
                    <a:pt x="1372" y="53"/>
                  </a:lnTo>
                  <a:lnTo>
                    <a:pt x="1378" y="52"/>
                  </a:lnTo>
                  <a:lnTo>
                    <a:pt x="1384" y="52"/>
                  </a:lnTo>
                  <a:lnTo>
                    <a:pt x="1390" y="52"/>
                  </a:lnTo>
                  <a:lnTo>
                    <a:pt x="1397" y="53"/>
                  </a:lnTo>
                  <a:lnTo>
                    <a:pt x="1403" y="55"/>
                  </a:lnTo>
                  <a:lnTo>
                    <a:pt x="1408" y="57"/>
                  </a:lnTo>
                  <a:lnTo>
                    <a:pt x="1413" y="60"/>
                  </a:lnTo>
                  <a:lnTo>
                    <a:pt x="1418" y="63"/>
                  </a:lnTo>
                  <a:lnTo>
                    <a:pt x="1422" y="67"/>
                  </a:lnTo>
                  <a:lnTo>
                    <a:pt x="1426" y="72"/>
                  </a:lnTo>
                  <a:lnTo>
                    <a:pt x="1426" y="0"/>
                  </a:lnTo>
                  <a:lnTo>
                    <a:pt x="1468" y="0"/>
                  </a:lnTo>
                  <a:lnTo>
                    <a:pt x="1468" y="160"/>
                  </a:lnTo>
                  <a:lnTo>
                    <a:pt x="1468" y="172"/>
                  </a:lnTo>
                  <a:lnTo>
                    <a:pt x="1469" y="181"/>
                  </a:lnTo>
                  <a:lnTo>
                    <a:pt x="1470" y="188"/>
                  </a:lnTo>
                  <a:lnTo>
                    <a:pt x="1472" y="194"/>
                  </a:lnTo>
                  <a:lnTo>
                    <a:pt x="1429" y="194"/>
                  </a:lnTo>
                  <a:lnTo>
                    <a:pt x="1428" y="191"/>
                  </a:lnTo>
                  <a:lnTo>
                    <a:pt x="1427" y="185"/>
                  </a:lnTo>
                  <a:lnTo>
                    <a:pt x="1426" y="179"/>
                  </a:lnTo>
                  <a:lnTo>
                    <a:pt x="1426" y="173"/>
                  </a:lnTo>
                  <a:lnTo>
                    <a:pt x="1422" y="178"/>
                  </a:lnTo>
                  <a:lnTo>
                    <a:pt x="1418" y="182"/>
                  </a:lnTo>
                  <a:lnTo>
                    <a:pt x="1414" y="186"/>
                  </a:lnTo>
                  <a:lnTo>
                    <a:pt x="1409" y="190"/>
                  </a:lnTo>
                  <a:lnTo>
                    <a:pt x="1403" y="192"/>
                  </a:lnTo>
                  <a:lnTo>
                    <a:pt x="1397" y="195"/>
                  </a:lnTo>
                  <a:lnTo>
                    <a:pt x="1390" y="196"/>
                  </a:lnTo>
                  <a:lnTo>
                    <a:pt x="1383" y="196"/>
                  </a:lnTo>
                  <a:lnTo>
                    <a:pt x="1377" y="196"/>
                  </a:lnTo>
                  <a:lnTo>
                    <a:pt x="1372" y="195"/>
                  </a:lnTo>
                  <a:lnTo>
                    <a:pt x="1366" y="194"/>
                  </a:lnTo>
                  <a:lnTo>
                    <a:pt x="1361" y="192"/>
                  </a:lnTo>
                  <a:lnTo>
                    <a:pt x="1356" y="190"/>
                  </a:lnTo>
                  <a:lnTo>
                    <a:pt x="1352" y="187"/>
                  </a:lnTo>
                  <a:lnTo>
                    <a:pt x="1348" y="183"/>
                  </a:lnTo>
                  <a:lnTo>
                    <a:pt x="1344" y="179"/>
                  </a:lnTo>
                  <a:lnTo>
                    <a:pt x="1341" y="174"/>
                  </a:lnTo>
                  <a:lnTo>
                    <a:pt x="1338" y="169"/>
                  </a:lnTo>
                  <a:lnTo>
                    <a:pt x="1335" y="163"/>
                  </a:lnTo>
                  <a:lnTo>
                    <a:pt x="1333" y="157"/>
                  </a:lnTo>
                  <a:lnTo>
                    <a:pt x="1331" y="150"/>
                  </a:lnTo>
                  <a:lnTo>
                    <a:pt x="1330" y="143"/>
                  </a:lnTo>
                  <a:lnTo>
                    <a:pt x="1330" y="134"/>
                  </a:lnTo>
                  <a:lnTo>
                    <a:pt x="1329" y="126"/>
                  </a:lnTo>
                  <a:close/>
                  <a:moveTo>
                    <a:pt x="0" y="19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100" y="143"/>
                  </a:lnTo>
                  <a:lnTo>
                    <a:pt x="141" y="0"/>
                  </a:lnTo>
                  <a:lnTo>
                    <a:pt x="198" y="0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5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9" y="194"/>
                  </a:lnTo>
                  <a:lnTo>
                    <a:pt x="0" y="194"/>
                  </a:lnTo>
                  <a:close/>
                  <a:moveTo>
                    <a:pt x="312" y="111"/>
                  </a:moveTo>
                  <a:lnTo>
                    <a:pt x="310" y="104"/>
                  </a:lnTo>
                  <a:lnTo>
                    <a:pt x="309" y="98"/>
                  </a:lnTo>
                  <a:lnTo>
                    <a:pt x="306" y="93"/>
                  </a:lnTo>
                  <a:lnTo>
                    <a:pt x="303" y="89"/>
                  </a:lnTo>
                  <a:lnTo>
                    <a:pt x="302" y="87"/>
                  </a:lnTo>
                  <a:lnTo>
                    <a:pt x="300" y="86"/>
                  </a:lnTo>
                  <a:lnTo>
                    <a:pt x="298" y="85"/>
                  </a:lnTo>
                  <a:lnTo>
                    <a:pt x="295" y="84"/>
                  </a:lnTo>
                  <a:lnTo>
                    <a:pt x="290" y="82"/>
                  </a:lnTo>
                  <a:lnTo>
                    <a:pt x="285" y="82"/>
                  </a:lnTo>
                  <a:lnTo>
                    <a:pt x="280" y="82"/>
                  </a:lnTo>
                  <a:lnTo>
                    <a:pt x="275" y="84"/>
                  </a:lnTo>
                  <a:lnTo>
                    <a:pt x="273" y="84"/>
                  </a:lnTo>
                  <a:lnTo>
                    <a:pt x="271" y="86"/>
                  </a:lnTo>
                  <a:lnTo>
                    <a:pt x="267" y="89"/>
                  </a:lnTo>
                  <a:lnTo>
                    <a:pt x="264" y="93"/>
                  </a:lnTo>
                  <a:lnTo>
                    <a:pt x="261" y="98"/>
                  </a:lnTo>
                  <a:lnTo>
                    <a:pt x="259" y="104"/>
                  </a:lnTo>
                  <a:lnTo>
                    <a:pt x="258" y="107"/>
                  </a:lnTo>
                  <a:lnTo>
                    <a:pt x="257" y="111"/>
                  </a:lnTo>
                  <a:lnTo>
                    <a:pt x="312" y="111"/>
                  </a:lnTo>
                  <a:close/>
                  <a:moveTo>
                    <a:pt x="214" y="124"/>
                  </a:moveTo>
                  <a:lnTo>
                    <a:pt x="214" y="115"/>
                  </a:lnTo>
                  <a:lnTo>
                    <a:pt x="216" y="106"/>
                  </a:lnTo>
                  <a:lnTo>
                    <a:pt x="218" y="98"/>
                  </a:lnTo>
                  <a:lnTo>
                    <a:pt x="221" y="90"/>
                  </a:lnTo>
                  <a:lnTo>
                    <a:pt x="224" y="84"/>
                  </a:lnTo>
                  <a:lnTo>
                    <a:pt x="229" y="78"/>
                  </a:lnTo>
                  <a:lnTo>
                    <a:pt x="234" y="72"/>
                  </a:lnTo>
                  <a:lnTo>
                    <a:pt x="237" y="70"/>
                  </a:lnTo>
                  <a:lnTo>
                    <a:pt x="239" y="68"/>
                  </a:lnTo>
                  <a:lnTo>
                    <a:pt x="245" y="64"/>
                  </a:lnTo>
                  <a:lnTo>
                    <a:pt x="250" y="60"/>
                  </a:lnTo>
                  <a:lnTo>
                    <a:pt x="256" y="58"/>
                  </a:lnTo>
                  <a:lnTo>
                    <a:pt x="262" y="55"/>
                  </a:lnTo>
                  <a:lnTo>
                    <a:pt x="268" y="54"/>
                  </a:lnTo>
                  <a:lnTo>
                    <a:pt x="274" y="53"/>
                  </a:lnTo>
                  <a:lnTo>
                    <a:pt x="280" y="52"/>
                  </a:lnTo>
                  <a:lnTo>
                    <a:pt x="285" y="52"/>
                  </a:lnTo>
                  <a:lnTo>
                    <a:pt x="296" y="52"/>
                  </a:lnTo>
                  <a:lnTo>
                    <a:pt x="302" y="53"/>
                  </a:lnTo>
                  <a:lnTo>
                    <a:pt x="307" y="55"/>
                  </a:lnTo>
                  <a:lnTo>
                    <a:pt x="313" y="57"/>
                  </a:lnTo>
                  <a:lnTo>
                    <a:pt x="318" y="60"/>
                  </a:lnTo>
                  <a:lnTo>
                    <a:pt x="323" y="63"/>
                  </a:lnTo>
                  <a:lnTo>
                    <a:pt x="328" y="67"/>
                  </a:lnTo>
                  <a:lnTo>
                    <a:pt x="332" y="72"/>
                  </a:lnTo>
                  <a:lnTo>
                    <a:pt x="337" y="77"/>
                  </a:lnTo>
                  <a:lnTo>
                    <a:pt x="340" y="83"/>
                  </a:lnTo>
                  <a:lnTo>
                    <a:pt x="343" y="91"/>
                  </a:lnTo>
                  <a:lnTo>
                    <a:pt x="346" y="99"/>
                  </a:lnTo>
                  <a:lnTo>
                    <a:pt x="348" y="108"/>
                  </a:lnTo>
                  <a:lnTo>
                    <a:pt x="349" y="118"/>
                  </a:lnTo>
                  <a:lnTo>
                    <a:pt x="349" y="129"/>
                  </a:lnTo>
                  <a:lnTo>
                    <a:pt x="349" y="136"/>
                  </a:lnTo>
                  <a:lnTo>
                    <a:pt x="257" y="136"/>
                  </a:lnTo>
                  <a:lnTo>
                    <a:pt x="258" y="144"/>
                  </a:lnTo>
                  <a:lnTo>
                    <a:pt x="259" y="147"/>
                  </a:lnTo>
                  <a:lnTo>
                    <a:pt x="260" y="150"/>
                  </a:lnTo>
                  <a:lnTo>
                    <a:pt x="263" y="156"/>
                  </a:lnTo>
                  <a:lnTo>
                    <a:pt x="267" y="160"/>
                  </a:lnTo>
                  <a:lnTo>
                    <a:pt x="272" y="164"/>
                  </a:lnTo>
                  <a:lnTo>
                    <a:pt x="277" y="166"/>
                  </a:lnTo>
                  <a:lnTo>
                    <a:pt x="283" y="167"/>
                  </a:lnTo>
                  <a:lnTo>
                    <a:pt x="289" y="168"/>
                  </a:lnTo>
                  <a:lnTo>
                    <a:pt x="295" y="167"/>
                  </a:lnTo>
                  <a:lnTo>
                    <a:pt x="301" y="166"/>
                  </a:lnTo>
                  <a:lnTo>
                    <a:pt x="307" y="165"/>
                  </a:lnTo>
                  <a:lnTo>
                    <a:pt x="313" y="163"/>
                  </a:lnTo>
                  <a:lnTo>
                    <a:pt x="318" y="160"/>
                  </a:lnTo>
                  <a:lnTo>
                    <a:pt x="323" y="157"/>
                  </a:lnTo>
                  <a:lnTo>
                    <a:pt x="327" y="154"/>
                  </a:lnTo>
                  <a:lnTo>
                    <a:pt x="329" y="153"/>
                  </a:lnTo>
                  <a:lnTo>
                    <a:pt x="331" y="151"/>
                  </a:lnTo>
                  <a:lnTo>
                    <a:pt x="347" y="176"/>
                  </a:lnTo>
                  <a:lnTo>
                    <a:pt x="341" y="181"/>
                  </a:lnTo>
                  <a:lnTo>
                    <a:pt x="334" y="185"/>
                  </a:lnTo>
                  <a:lnTo>
                    <a:pt x="327" y="189"/>
                  </a:lnTo>
                  <a:lnTo>
                    <a:pt x="320" y="192"/>
                  </a:lnTo>
                  <a:lnTo>
                    <a:pt x="316" y="193"/>
                  </a:lnTo>
                  <a:lnTo>
                    <a:pt x="312" y="194"/>
                  </a:lnTo>
                  <a:lnTo>
                    <a:pt x="304" y="196"/>
                  </a:lnTo>
                  <a:lnTo>
                    <a:pt x="295" y="197"/>
                  </a:lnTo>
                  <a:lnTo>
                    <a:pt x="286" y="197"/>
                  </a:lnTo>
                  <a:lnTo>
                    <a:pt x="279" y="197"/>
                  </a:lnTo>
                  <a:lnTo>
                    <a:pt x="273" y="196"/>
                  </a:lnTo>
                  <a:lnTo>
                    <a:pt x="266" y="195"/>
                  </a:lnTo>
                  <a:lnTo>
                    <a:pt x="260" y="193"/>
                  </a:lnTo>
                  <a:lnTo>
                    <a:pt x="254" y="191"/>
                  </a:lnTo>
                  <a:lnTo>
                    <a:pt x="248" y="188"/>
                  </a:lnTo>
                  <a:lnTo>
                    <a:pt x="242" y="185"/>
                  </a:lnTo>
                  <a:lnTo>
                    <a:pt x="237" y="181"/>
                  </a:lnTo>
                  <a:lnTo>
                    <a:pt x="232" y="176"/>
                  </a:lnTo>
                  <a:lnTo>
                    <a:pt x="227" y="171"/>
                  </a:lnTo>
                  <a:lnTo>
                    <a:pt x="223" y="165"/>
                  </a:lnTo>
                  <a:lnTo>
                    <a:pt x="220" y="159"/>
                  </a:lnTo>
                  <a:lnTo>
                    <a:pt x="217" y="151"/>
                  </a:lnTo>
                  <a:lnTo>
                    <a:pt x="216" y="143"/>
                  </a:lnTo>
                  <a:lnTo>
                    <a:pt x="214" y="134"/>
                  </a:lnTo>
                  <a:lnTo>
                    <a:pt x="214" y="124"/>
                  </a:lnTo>
                  <a:close/>
                  <a:moveTo>
                    <a:pt x="375" y="155"/>
                  </a:moveTo>
                  <a:lnTo>
                    <a:pt x="375" y="85"/>
                  </a:lnTo>
                  <a:lnTo>
                    <a:pt x="352" y="85"/>
                  </a:lnTo>
                  <a:lnTo>
                    <a:pt x="352" y="55"/>
                  </a:lnTo>
                  <a:lnTo>
                    <a:pt x="375" y="55"/>
                  </a:lnTo>
                  <a:lnTo>
                    <a:pt x="375" y="7"/>
                  </a:lnTo>
                  <a:lnTo>
                    <a:pt x="417" y="7"/>
                  </a:lnTo>
                  <a:lnTo>
                    <a:pt x="417" y="55"/>
                  </a:lnTo>
                  <a:lnTo>
                    <a:pt x="453" y="55"/>
                  </a:lnTo>
                  <a:lnTo>
                    <a:pt x="453" y="85"/>
                  </a:lnTo>
                  <a:lnTo>
                    <a:pt x="417" y="85"/>
                  </a:lnTo>
                  <a:lnTo>
                    <a:pt x="417" y="146"/>
                  </a:lnTo>
                  <a:lnTo>
                    <a:pt x="417" y="151"/>
                  </a:lnTo>
                  <a:lnTo>
                    <a:pt x="418" y="153"/>
                  </a:lnTo>
                  <a:lnTo>
                    <a:pt x="418" y="155"/>
                  </a:lnTo>
                  <a:lnTo>
                    <a:pt x="419" y="158"/>
                  </a:lnTo>
                  <a:lnTo>
                    <a:pt x="421" y="161"/>
                  </a:lnTo>
                  <a:lnTo>
                    <a:pt x="424" y="163"/>
                  </a:lnTo>
                  <a:lnTo>
                    <a:pt x="427" y="164"/>
                  </a:lnTo>
                  <a:lnTo>
                    <a:pt x="431" y="165"/>
                  </a:lnTo>
                  <a:lnTo>
                    <a:pt x="436" y="165"/>
                  </a:lnTo>
                  <a:lnTo>
                    <a:pt x="444" y="165"/>
                  </a:lnTo>
                  <a:lnTo>
                    <a:pt x="450" y="164"/>
                  </a:lnTo>
                  <a:lnTo>
                    <a:pt x="450" y="194"/>
                  </a:lnTo>
                  <a:lnTo>
                    <a:pt x="446" y="194"/>
                  </a:lnTo>
                  <a:lnTo>
                    <a:pt x="439" y="195"/>
                  </a:lnTo>
                  <a:lnTo>
                    <a:pt x="423" y="196"/>
                  </a:lnTo>
                  <a:lnTo>
                    <a:pt x="415" y="196"/>
                  </a:lnTo>
                  <a:lnTo>
                    <a:pt x="409" y="195"/>
                  </a:lnTo>
                  <a:lnTo>
                    <a:pt x="398" y="193"/>
                  </a:lnTo>
                  <a:lnTo>
                    <a:pt x="393" y="192"/>
                  </a:lnTo>
                  <a:lnTo>
                    <a:pt x="389" y="190"/>
                  </a:lnTo>
                  <a:lnTo>
                    <a:pt x="386" y="188"/>
                  </a:lnTo>
                  <a:lnTo>
                    <a:pt x="383" y="185"/>
                  </a:lnTo>
                  <a:lnTo>
                    <a:pt x="381" y="182"/>
                  </a:lnTo>
                  <a:lnTo>
                    <a:pt x="379" y="179"/>
                  </a:lnTo>
                  <a:lnTo>
                    <a:pt x="378" y="176"/>
                  </a:lnTo>
                  <a:lnTo>
                    <a:pt x="377" y="172"/>
                  </a:lnTo>
                  <a:lnTo>
                    <a:pt x="375" y="164"/>
                  </a:lnTo>
                  <a:lnTo>
                    <a:pt x="375" y="155"/>
                  </a:lnTo>
                  <a:close/>
                  <a:moveTo>
                    <a:pt x="460" y="176"/>
                  </a:moveTo>
                  <a:lnTo>
                    <a:pt x="476" y="152"/>
                  </a:lnTo>
                  <a:lnTo>
                    <a:pt x="481" y="156"/>
                  </a:lnTo>
                  <a:lnTo>
                    <a:pt x="487" y="159"/>
                  </a:lnTo>
                  <a:lnTo>
                    <a:pt x="490" y="161"/>
                  </a:lnTo>
                  <a:lnTo>
                    <a:pt x="493" y="163"/>
                  </a:lnTo>
                  <a:lnTo>
                    <a:pt x="499" y="165"/>
                  </a:lnTo>
                  <a:lnTo>
                    <a:pt x="505" y="167"/>
                  </a:lnTo>
                  <a:lnTo>
                    <a:pt x="512" y="169"/>
                  </a:lnTo>
                  <a:lnTo>
                    <a:pt x="518" y="170"/>
                  </a:lnTo>
                  <a:lnTo>
                    <a:pt x="525" y="170"/>
                  </a:lnTo>
                  <a:lnTo>
                    <a:pt x="530" y="170"/>
                  </a:lnTo>
                  <a:lnTo>
                    <a:pt x="534" y="169"/>
                  </a:lnTo>
                  <a:lnTo>
                    <a:pt x="538" y="168"/>
                  </a:lnTo>
                  <a:lnTo>
                    <a:pt x="541" y="167"/>
                  </a:lnTo>
                  <a:lnTo>
                    <a:pt x="543" y="165"/>
                  </a:lnTo>
                  <a:lnTo>
                    <a:pt x="545" y="162"/>
                  </a:lnTo>
                  <a:lnTo>
                    <a:pt x="547" y="160"/>
                  </a:lnTo>
                  <a:lnTo>
                    <a:pt x="547" y="156"/>
                  </a:lnTo>
                  <a:lnTo>
                    <a:pt x="547" y="153"/>
                  </a:lnTo>
                  <a:lnTo>
                    <a:pt x="546" y="150"/>
                  </a:lnTo>
                  <a:lnTo>
                    <a:pt x="545" y="149"/>
                  </a:lnTo>
                  <a:lnTo>
                    <a:pt x="544" y="148"/>
                  </a:lnTo>
                  <a:lnTo>
                    <a:pt x="541" y="146"/>
                  </a:lnTo>
                  <a:lnTo>
                    <a:pt x="537" y="144"/>
                  </a:lnTo>
                  <a:lnTo>
                    <a:pt x="533" y="142"/>
                  </a:lnTo>
                  <a:lnTo>
                    <a:pt x="521" y="140"/>
                  </a:lnTo>
                  <a:lnTo>
                    <a:pt x="511" y="138"/>
                  </a:lnTo>
                  <a:lnTo>
                    <a:pt x="501" y="135"/>
                  </a:lnTo>
                  <a:lnTo>
                    <a:pt x="492" y="132"/>
                  </a:lnTo>
                  <a:lnTo>
                    <a:pt x="483" y="128"/>
                  </a:lnTo>
                  <a:lnTo>
                    <a:pt x="480" y="126"/>
                  </a:lnTo>
                  <a:lnTo>
                    <a:pt x="476" y="123"/>
                  </a:lnTo>
                  <a:lnTo>
                    <a:pt x="473" y="120"/>
                  </a:lnTo>
                  <a:lnTo>
                    <a:pt x="471" y="116"/>
                  </a:lnTo>
                  <a:lnTo>
                    <a:pt x="469" y="112"/>
                  </a:lnTo>
                  <a:lnTo>
                    <a:pt x="467" y="107"/>
                  </a:lnTo>
                  <a:lnTo>
                    <a:pt x="466" y="102"/>
                  </a:lnTo>
                  <a:lnTo>
                    <a:pt x="466" y="96"/>
                  </a:lnTo>
                  <a:lnTo>
                    <a:pt x="466" y="91"/>
                  </a:lnTo>
                  <a:lnTo>
                    <a:pt x="467" y="86"/>
                  </a:lnTo>
                  <a:lnTo>
                    <a:pt x="468" y="81"/>
                  </a:lnTo>
                  <a:lnTo>
                    <a:pt x="470" y="77"/>
                  </a:lnTo>
                  <a:lnTo>
                    <a:pt x="472" y="73"/>
                  </a:lnTo>
                  <a:lnTo>
                    <a:pt x="475" y="70"/>
                  </a:lnTo>
                  <a:lnTo>
                    <a:pt x="478" y="66"/>
                  </a:lnTo>
                  <a:lnTo>
                    <a:pt x="481" y="63"/>
                  </a:lnTo>
                  <a:lnTo>
                    <a:pt x="485" y="61"/>
                  </a:lnTo>
                  <a:lnTo>
                    <a:pt x="489" y="58"/>
                  </a:lnTo>
                  <a:lnTo>
                    <a:pt x="494" y="56"/>
                  </a:lnTo>
                  <a:lnTo>
                    <a:pt x="499" y="55"/>
                  </a:lnTo>
                  <a:lnTo>
                    <a:pt x="504" y="53"/>
                  </a:lnTo>
                  <a:lnTo>
                    <a:pt x="509" y="52"/>
                  </a:lnTo>
                  <a:lnTo>
                    <a:pt x="514" y="52"/>
                  </a:lnTo>
                  <a:lnTo>
                    <a:pt x="520" y="52"/>
                  </a:lnTo>
                  <a:lnTo>
                    <a:pt x="530" y="52"/>
                  </a:lnTo>
                  <a:lnTo>
                    <a:pt x="540" y="53"/>
                  </a:lnTo>
                  <a:lnTo>
                    <a:pt x="548" y="55"/>
                  </a:lnTo>
                  <a:lnTo>
                    <a:pt x="556" y="57"/>
                  </a:lnTo>
                  <a:lnTo>
                    <a:pt x="563" y="60"/>
                  </a:lnTo>
                  <a:lnTo>
                    <a:pt x="569" y="63"/>
                  </a:lnTo>
                  <a:lnTo>
                    <a:pt x="575" y="67"/>
                  </a:lnTo>
                  <a:lnTo>
                    <a:pt x="581" y="71"/>
                  </a:lnTo>
                  <a:lnTo>
                    <a:pt x="565" y="95"/>
                  </a:lnTo>
                  <a:lnTo>
                    <a:pt x="560" y="92"/>
                  </a:lnTo>
                  <a:lnTo>
                    <a:pt x="554" y="89"/>
                  </a:lnTo>
                  <a:lnTo>
                    <a:pt x="549" y="86"/>
                  </a:lnTo>
                  <a:lnTo>
                    <a:pt x="544" y="84"/>
                  </a:lnTo>
                  <a:lnTo>
                    <a:pt x="534" y="81"/>
                  </a:lnTo>
                  <a:lnTo>
                    <a:pt x="529" y="80"/>
                  </a:lnTo>
                  <a:lnTo>
                    <a:pt x="524" y="80"/>
                  </a:lnTo>
                  <a:lnTo>
                    <a:pt x="520" y="80"/>
                  </a:lnTo>
                  <a:lnTo>
                    <a:pt x="516" y="81"/>
                  </a:lnTo>
                  <a:lnTo>
                    <a:pt x="513" y="82"/>
                  </a:lnTo>
                  <a:lnTo>
                    <a:pt x="510" y="83"/>
                  </a:lnTo>
                  <a:lnTo>
                    <a:pt x="508" y="85"/>
                  </a:lnTo>
                  <a:lnTo>
                    <a:pt x="506" y="87"/>
                  </a:lnTo>
                  <a:lnTo>
                    <a:pt x="505" y="90"/>
                  </a:lnTo>
                  <a:lnTo>
                    <a:pt x="505" y="92"/>
                  </a:lnTo>
                  <a:lnTo>
                    <a:pt x="505" y="95"/>
                  </a:lnTo>
                  <a:lnTo>
                    <a:pt x="506" y="98"/>
                  </a:lnTo>
                  <a:lnTo>
                    <a:pt x="508" y="100"/>
                  </a:lnTo>
                  <a:lnTo>
                    <a:pt x="511" y="102"/>
                  </a:lnTo>
                  <a:lnTo>
                    <a:pt x="514" y="103"/>
                  </a:lnTo>
                  <a:lnTo>
                    <a:pt x="519" y="105"/>
                  </a:lnTo>
                  <a:lnTo>
                    <a:pt x="530" y="107"/>
                  </a:lnTo>
                  <a:lnTo>
                    <a:pt x="540" y="109"/>
                  </a:lnTo>
                  <a:lnTo>
                    <a:pt x="550" y="111"/>
                  </a:lnTo>
                  <a:lnTo>
                    <a:pt x="555" y="113"/>
                  </a:lnTo>
                  <a:lnTo>
                    <a:pt x="560" y="114"/>
                  </a:lnTo>
                  <a:lnTo>
                    <a:pt x="564" y="116"/>
                  </a:lnTo>
                  <a:lnTo>
                    <a:pt x="568" y="118"/>
                  </a:lnTo>
                  <a:lnTo>
                    <a:pt x="572" y="121"/>
                  </a:lnTo>
                  <a:lnTo>
                    <a:pt x="576" y="124"/>
                  </a:lnTo>
                  <a:lnTo>
                    <a:pt x="579" y="127"/>
                  </a:lnTo>
                  <a:lnTo>
                    <a:pt x="581" y="131"/>
                  </a:lnTo>
                  <a:lnTo>
                    <a:pt x="583" y="135"/>
                  </a:lnTo>
                  <a:lnTo>
                    <a:pt x="585" y="139"/>
                  </a:lnTo>
                  <a:lnTo>
                    <a:pt x="586" y="144"/>
                  </a:lnTo>
                  <a:lnTo>
                    <a:pt x="586" y="150"/>
                  </a:lnTo>
                  <a:lnTo>
                    <a:pt x="586" y="156"/>
                  </a:lnTo>
                  <a:lnTo>
                    <a:pt x="585" y="162"/>
                  </a:lnTo>
                  <a:lnTo>
                    <a:pt x="583" y="167"/>
                  </a:lnTo>
                  <a:lnTo>
                    <a:pt x="581" y="171"/>
                  </a:lnTo>
                  <a:lnTo>
                    <a:pt x="579" y="176"/>
                  </a:lnTo>
                  <a:lnTo>
                    <a:pt x="577" y="178"/>
                  </a:lnTo>
                  <a:lnTo>
                    <a:pt x="575" y="180"/>
                  </a:lnTo>
                  <a:lnTo>
                    <a:pt x="572" y="183"/>
                  </a:lnTo>
                  <a:lnTo>
                    <a:pt x="568" y="186"/>
                  </a:lnTo>
                  <a:lnTo>
                    <a:pt x="563" y="189"/>
                  </a:lnTo>
                  <a:lnTo>
                    <a:pt x="558" y="191"/>
                  </a:lnTo>
                  <a:lnTo>
                    <a:pt x="548" y="194"/>
                  </a:lnTo>
                  <a:lnTo>
                    <a:pt x="542" y="196"/>
                  </a:lnTo>
                  <a:lnTo>
                    <a:pt x="537" y="196"/>
                  </a:lnTo>
                  <a:lnTo>
                    <a:pt x="531" y="197"/>
                  </a:lnTo>
                  <a:lnTo>
                    <a:pt x="525" y="197"/>
                  </a:lnTo>
                  <a:lnTo>
                    <a:pt x="514" y="197"/>
                  </a:lnTo>
                  <a:lnTo>
                    <a:pt x="504" y="195"/>
                  </a:lnTo>
                  <a:lnTo>
                    <a:pt x="494" y="193"/>
                  </a:lnTo>
                  <a:lnTo>
                    <a:pt x="486" y="191"/>
                  </a:lnTo>
                  <a:lnTo>
                    <a:pt x="478" y="188"/>
                  </a:lnTo>
                  <a:lnTo>
                    <a:pt x="472" y="184"/>
                  </a:lnTo>
                  <a:lnTo>
                    <a:pt x="465" y="180"/>
                  </a:lnTo>
                  <a:lnTo>
                    <a:pt x="460" y="176"/>
                  </a:lnTo>
                  <a:close/>
                  <a:moveTo>
                    <a:pt x="674" y="3"/>
                  </a:moveTo>
                  <a:lnTo>
                    <a:pt x="710" y="3"/>
                  </a:lnTo>
                  <a:lnTo>
                    <a:pt x="710" y="41"/>
                  </a:lnTo>
                  <a:lnTo>
                    <a:pt x="674" y="41"/>
                  </a:lnTo>
                  <a:lnTo>
                    <a:pt x="674" y="3"/>
                  </a:lnTo>
                  <a:close/>
                  <a:moveTo>
                    <a:pt x="684" y="152"/>
                  </a:moveTo>
                  <a:lnTo>
                    <a:pt x="684" y="127"/>
                  </a:lnTo>
                  <a:lnTo>
                    <a:pt x="672" y="128"/>
                  </a:lnTo>
                  <a:lnTo>
                    <a:pt x="663" y="130"/>
                  </a:lnTo>
                  <a:lnTo>
                    <a:pt x="654" y="132"/>
                  </a:lnTo>
                  <a:lnTo>
                    <a:pt x="648" y="135"/>
                  </a:lnTo>
                  <a:lnTo>
                    <a:pt x="643" y="139"/>
                  </a:lnTo>
                  <a:lnTo>
                    <a:pt x="639" y="142"/>
                  </a:lnTo>
                  <a:lnTo>
                    <a:pt x="638" y="144"/>
                  </a:lnTo>
                  <a:lnTo>
                    <a:pt x="637" y="147"/>
                  </a:lnTo>
                  <a:lnTo>
                    <a:pt x="637" y="151"/>
                  </a:lnTo>
                  <a:lnTo>
                    <a:pt x="637" y="154"/>
                  </a:lnTo>
                  <a:lnTo>
                    <a:pt x="638" y="157"/>
                  </a:lnTo>
                  <a:lnTo>
                    <a:pt x="639" y="159"/>
                  </a:lnTo>
                  <a:lnTo>
                    <a:pt x="641" y="161"/>
                  </a:lnTo>
                  <a:lnTo>
                    <a:pt x="643" y="163"/>
                  </a:lnTo>
                  <a:lnTo>
                    <a:pt x="646" y="164"/>
                  </a:lnTo>
                  <a:lnTo>
                    <a:pt x="652" y="165"/>
                  </a:lnTo>
                  <a:lnTo>
                    <a:pt x="657" y="164"/>
                  </a:lnTo>
                  <a:lnTo>
                    <a:pt x="662" y="164"/>
                  </a:lnTo>
                  <a:lnTo>
                    <a:pt x="667" y="163"/>
                  </a:lnTo>
                  <a:lnTo>
                    <a:pt x="671" y="161"/>
                  </a:lnTo>
                  <a:lnTo>
                    <a:pt x="675" y="159"/>
                  </a:lnTo>
                  <a:lnTo>
                    <a:pt x="678" y="157"/>
                  </a:lnTo>
                  <a:lnTo>
                    <a:pt x="681" y="155"/>
                  </a:lnTo>
                  <a:lnTo>
                    <a:pt x="684" y="152"/>
                  </a:lnTo>
                  <a:close/>
                  <a:moveTo>
                    <a:pt x="596" y="159"/>
                  </a:moveTo>
                  <a:lnTo>
                    <a:pt x="596" y="153"/>
                  </a:lnTo>
                  <a:lnTo>
                    <a:pt x="597" y="147"/>
                  </a:lnTo>
                  <a:lnTo>
                    <a:pt x="598" y="142"/>
                  </a:lnTo>
                  <a:lnTo>
                    <a:pt x="601" y="137"/>
                  </a:lnTo>
                  <a:lnTo>
                    <a:pt x="604" y="133"/>
                  </a:lnTo>
                  <a:lnTo>
                    <a:pt x="607" y="128"/>
                  </a:lnTo>
                  <a:lnTo>
                    <a:pt x="612" y="124"/>
                  </a:lnTo>
                  <a:lnTo>
                    <a:pt x="617" y="121"/>
                  </a:lnTo>
                  <a:lnTo>
                    <a:pt x="623" y="118"/>
                  </a:lnTo>
                  <a:lnTo>
                    <a:pt x="629" y="115"/>
                  </a:lnTo>
                  <a:lnTo>
                    <a:pt x="636" y="112"/>
                  </a:lnTo>
                  <a:lnTo>
                    <a:pt x="644" y="110"/>
                  </a:lnTo>
                  <a:lnTo>
                    <a:pt x="653" y="108"/>
                  </a:lnTo>
                  <a:lnTo>
                    <a:pt x="663" y="106"/>
                  </a:lnTo>
                  <a:lnTo>
                    <a:pt x="684" y="104"/>
                  </a:lnTo>
                  <a:lnTo>
                    <a:pt x="684" y="100"/>
                  </a:lnTo>
                  <a:lnTo>
                    <a:pt x="684" y="97"/>
                  </a:lnTo>
                  <a:lnTo>
                    <a:pt x="683" y="93"/>
                  </a:lnTo>
                  <a:lnTo>
                    <a:pt x="682" y="90"/>
                  </a:lnTo>
                  <a:lnTo>
                    <a:pt x="680" y="88"/>
                  </a:lnTo>
                  <a:lnTo>
                    <a:pt x="677" y="86"/>
                  </a:lnTo>
                  <a:lnTo>
                    <a:pt x="674" y="85"/>
                  </a:lnTo>
                  <a:lnTo>
                    <a:pt x="670" y="84"/>
                  </a:lnTo>
                  <a:lnTo>
                    <a:pt x="665" y="83"/>
                  </a:lnTo>
                  <a:lnTo>
                    <a:pt x="659" y="84"/>
                  </a:lnTo>
                  <a:lnTo>
                    <a:pt x="652" y="85"/>
                  </a:lnTo>
                  <a:lnTo>
                    <a:pt x="646" y="86"/>
                  </a:lnTo>
                  <a:lnTo>
                    <a:pt x="640" y="88"/>
                  </a:lnTo>
                  <a:lnTo>
                    <a:pt x="635" y="91"/>
                  </a:lnTo>
                  <a:lnTo>
                    <a:pt x="629" y="94"/>
                  </a:lnTo>
                  <a:lnTo>
                    <a:pt x="624" y="97"/>
                  </a:lnTo>
                  <a:lnTo>
                    <a:pt x="619" y="101"/>
                  </a:lnTo>
                  <a:lnTo>
                    <a:pt x="602" y="77"/>
                  </a:lnTo>
                  <a:lnTo>
                    <a:pt x="607" y="72"/>
                  </a:lnTo>
                  <a:lnTo>
                    <a:pt x="613" y="67"/>
                  </a:lnTo>
                  <a:lnTo>
                    <a:pt x="620" y="63"/>
                  </a:lnTo>
                  <a:lnTo>
                    <a:pt x="628" y="59"/>
                  </a:lnTo>
                  <a:lnTo>
                    <a:pt x="637" y="56"/>
                  </a:lnTo>
                  <a:lnTo>
                    <a:pt x="648" y="54"/>
                  </a:lnTo>
                  <a:lnTo>
                    <a:pt x="653" y="53"/>
                  </a:lnTo>
                  <a:lnTo>
                    <a:pt x="659" y="52"/>
                  </a:lnTo>
                  <a:lnTo>
                    <a:pt x="671" y="52"/>
                  </a:lnTo>
                  <a:lnTo>
                    <a:pt x="678" y="52"/>
                  </a:lnTo>
                  <a:lnTo>
                    <a:pt x="684" y="53"/>
                  </a:lnTo>
                  <a:lnTo>
                    <a:pt x="690" y="54"/>
                  </a:lnTo>
                  <a:lnTo>
                    <a:pt x="696" y="55"/>
                  </a:lnTo>
                  <a:lnTo>
                    <a:pt x="701" y="57"/>
                  </a:lnTo>
                  <a:lnTo>
                    <a:pt x="705" y="60"/>
                  </a:lnTo>
                  <a:lnTo>
                    <a:pt x="709" y="62"/>
                  </a:lnTo>
                  <a:lnTo>
                    <a:pt x="712" y="66"/>
                  </a:lnTo>
                  <a:lnTo>
                    <a:pt x="715" y="69"/>
                  </a:lnTo>
                  <a:lnTo>
                    <a:pt x="718" y="73"/>
                  </a:lnTo>
                  <a:lnTo>
                    <a:pt x="720" y="78"/>
                  </a:lnTo>
                  <a:lnTo>
                    <a:pt x="722" y="83"/>
                  </a:lnTo>
                  <a:lnTo>
                    <a:pt x="723" y="88"/>
                  </a:lnTo>
                  <a:lnTo>
                    <a:pt x="724" y="94"/>
                  </a:lnTo>
                  <a:lnTo>
                    <a:pt x="725" y="100"/>
                  </a:lnTo>
                  <a:lnTo>
                    <a:pt x="725" y="106"/>
                  </a:lnTo>
                  <a:lnTo>
                    <a:pt x="725" y="160"/>
                  </a:lnTo>
                  <a:lnTo>
                    <a:pt x="725" y="171"/>
                  </a:lnTo>
                  <a:lnTo>
                    <a:pt x="726" y="176"/>
                  </a:lnTo>
                  <a:lnTo>
                    <a:pt x="726" y="181"/>
                  </a:lnTo>
                  <a:lnTo>
                    <a:pt x="727" y="188"/>
                  </a:lnTo>
                  <a:lnTo>
                    <a:pt x="729" y="194"/>
                  </a:lnTo>
                  <a:lnTo>
                    <a:pt x="687" y="194"/>
                  </a:lnTo>
                  <a:lnTo>
                    <a:pt x="686" y="190"/>
                  </a:lnTo>
                  <a:lnTo>
                    <a:pt x="685" y="185"/>
                  </a:lnTo>
                  <a:lnTo>
                    <a:pt x="684" y="179"/>
                  </a:lnTo>
                  <a:lnTo>
                    <a:pt x="684" y="174"/>
                  </a:lnTo>
                  <a:lnTo>
                    <a:pt x="679" y="179"/>
                  </a:lnTo>
                  <a:lnTo>
                    <a:pt x="674" y="183"/>
                  </a:lnTo>
                  <a:lnTo>
                    <a:pt x="671" y="185"/>
                  </a:lnTo>
                  <a:lnTo>
                    <a:pt x="668" y="187"/>
                  </a:lnTo>
                  <a:lnTo>
                    <a:pt x="663" y="190"/>
                  </a:lnTo>
                  <a:lnTo>
                    <a:pt x="656" y="193"/>
                  </a:lnTo>
                  <a:lnTo>
                    <a:pt x="650" y="195"/>
                  </a:lnTo>
                  <a:lnTo>
                    <a:pt x="643" y="196"/>
                  </a:lnTo>
                  <a:lnTo>
                    <a:pt x="635" y="196"/>
                  </a:lnTo>
                  <a:lnTo>
                    <a:pt x="627" y="196"/>
                  </a:lnTo>
                  <a:lnTo>
                    <a:pt x="624" y="195"/>
                  </a:lnTo>
                  <a:lnTo>
                    <a:pt x="620" y="194"/>
                  </a:lnTo>
                  <a:lnTo>
                    <a:pt x="617" y="192"/>
                  </a:lnTo>
                  <a:lnTo>
                    <a:pt x="613" y="191"/>
                  </a:lnTo>
                  <a:lnTo>
                    <a:pt x="607" y="186"/>
                  </a:lnTo>
                  <a:lnTo>
                    <a:pt x="605" y="184"/>
                  </a:lnTo>
                  <a:lnTo>
                    <a:pt x="602" y="181"/>
                  </a:lnTo>
                  <a:lnTo>
                    <a:pt x="600" y="178"/>
                  </a:lnTo>
                  <a:lnTo>
                    <a:pt x="599" y="174"/>
                  </a:lnTo>
                  <a:lnTo>
                    <a:pt x="597" y="171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6" y="159"/>
                  </a:lnTo>
                  <a:close/>
                  <a:moveTo>
                    <a:pt x="619" y="3"/>
                  </a:moveTo>
                  <a:lnTo>
                    <a:pt x="654" y="3"/>
                  </a:lnTo>
                  <a:lnTo>
                    <a:pt x="654" y="41"/>
                  </a:lnTo>
                  <a:lnTo>
                    <a:pt x="619" y="41"/>
                  </a:lnTo>
                  <a:lnTo>
                    <a:pt x="619" y="3"/>
                  </a:lnTo>
                  <a:close/>
                  <a:moveTo>
                    <a:pt x="853" y="194"/>
                  </a:moveTo>
                  <a:lnTo>
                    <a:pt x="801" y="0"/>
                  </a:lnTo>
                  <a:lnTo>
                    <a:pt x="844" y="0"/>
                  </a:lnTo>
                  <a:lnTo>
                    <a:pt x="864" y="89"/>
                  </a:lnTo>
                  <a:lnTo>
                    <a:pt x="869" y="109"/>
                  </a:lnTo>
                  <a:lnTo>
                    <a:pt x="872" y="120"/>
                  </a:lnTo>
                  <a:lnTo>
                    <a:pt x="874" y="131"/>
                  </a:lnTo>
                  <a:lnTo>
                    <a:pt x="878" y="109"/>
                  </a:lnTo>
                  <a:lnTo>
                    <a:pt x="883" y="89"/>
                  </a:lnTo>
                  <a:lnTo>
                    <a:pt x="903" y="0"/>
                  </a:lnTo>
                  <a:lnTo>
                    <a:pt x="942" y="0"/>
                  </a:lnTo>
                  <a:lnTo>
                    <a:pt x="963" y="90"/>
                  </a:lnTo>
                  <a:lnTo>
                    <a:pt x="968" y="110"/>
                  </a:lnTo>
                  <a:lnTo>
                    <a:pt x="970" y="120"/>
                  </a:lnTo>
                  <a:lnTo>
                    <a:pt x="972" y="131"/>
                  </a:lnTo>
                  <a:lnTo>
                    <a:pt x="975" y="120"/>
                  </a:lnTo>
                  <a:lnTo>
                    <a:pt x="977" y="110"/>
                  </a:lnTo>
                  <a:lnTo>
                    <a:pt x="982" y="90"/>
                  </a:lnTo>
                  <a:lnTo>
                    <a:pt x="1001" y="0"/>
                  </a:lnTo>
                  <a:lnTo>
                    <a:pt x="1040" y="0"/>
                  </a:lnTo>
                  <a:lnTo>
                    <a:pt x="990" y="194"/>
                  </a:lnTo>
                  <a:lnTo>
                    <a:pt x="953" y="194"/>
                  </a:lnTo>
                  <a:lnTo>
                    <a:pt x="923" y="59"/>
                  </a:lnTo>
                  <a:lnTo>
                    <a:pt x="890" y="194"/>
                  </a:lnTo>
                  <a:lnTo>
                    <a:pt x="853" y="194"/>
                  </a:lnTo>
                  <a:close/>
                  <a:moveTo>
                    <a:pt x="1026" y="125"/>
                  </a:moveTo>
                  <a:lnTo>
                    <a:pt x="1026" y="115"/>
                  </a:lnTo>
                  <a:lnTo>
                    <a:pt x="1028" y="106"/>
                  </a:lnTo>
                  <a:lnTo>
                    <a:pt x="1030" y="98"/>
                  </a:lnTo>
                  <a:lnTo>
                    <a:pt x="1032" y="90"/>
                  </a:lnTo>
                  <a:lnTo>
                    <a:pt x="1036" y="83"/>
                  </a:lnTo>
                  <a:lnTo>
                    <a:pt x="1040" y="78"/>
                  </a:lnTo>
                  <a:lnTo>
                    <a:pt x="1044" y="72"/>
                  </a:lnTo>
                  <a:lnTo>
                    <a:pt x="1047" y="70"/>
                  </a:lnTo>
                  <a:lnTo>
                    <a:pt x="1049" y="68"/>
                  </a:lnTo>
                  <a:lnTo>
                    <a:pt x="1054" y="64"/>
                  </a:lnTo>
                  <a:lnTo>
                    <a:pt x="1060" y="60"/>
                  </a:lnTo>
                  <a:lnTo>
                    <a:pt x="1066" y="58"/>
                  </a:lnTo>
                  <a:lnTo>
                    <a:pt x="1072" y="55"/>
                  </a:lnTo>
                  <a:lnTo>
                    <a:pt x="1078" y="54"/>
                  </a:lnTo>
                  <a:lnTo>
                    <a:pt x="1085" y="53"/>
                  </a:lnTo>
                  <a:lnTo>
                    <a:pt x="1091" y="52"/>
                  </a:lnTo>
                  <a:lnTo>
                    <a:pt x="1098" y="52"/>
                  </a:lnTo>
                  <a:lnTo>
                    <a:pt x="1104" y="52"/>
                  </a:lnTo>
                  <a:lnTo>
                    <a:pt x="1110" y="53"/>
                  </a:lnTo>
                  <a:lnTo>
                    <a:pt x="1117" y="54"/>
                  </a:lnTo>
                  <a:lnTo>
                    <a:pt x="1123" y="55"/>
                  </a:lnTo>
                  <a:lnTo>
                    <a:pt x="1129" y="58"/>
                  </a:lnTo>
                  <a:lnTo>
                    <a:pt x="1135" y="60"/>
                  </a:lnTo>
                  <a:lnTo>
                    <a:pt x="1141" y="64"/>
                  </a:lnTo>
                  <a:lnTo>
                    <a:pt x="1146" y="68"/>
                  </a:lnTo>
                  <a:lnTo>
                    <a:pt x="1151" y="72"/>
                  </a:lnTo>
                  <a:lnTo>
                    <a:pt x="1155" y="78"/>
                  </a:lnTo>
                  <a:lnTo>
                    <a:pt x="1159" y="83"/>
                  </a:lnTo>
                  <a:lnTo>
                    <a:pt x="1162" y="90"/>
                  </a:lnTo>
                  <a:lnTo>
                    <a:pt x="1165" y="98"/>
                  </a:lnTo>
                  <a:lnTo>
                    <a:pt x="1167" y="106"/>
                  </a:lnTo>
                  <a:lnTo>
                    <a:pt x="1168" y="115"/>
                  </a:lnTo>
                  <a:lnTo>
                    <a:pt x="1169" y="125"/>
                  </a:lnTo>
                  <a:lnTo>
                    <a:pt x="1168" y="134"/>
                  </a:lnTo>
                  <a:lnTo>
                    <a:pt x="1167" y="143"/>
                  </a:lnTo>
                  <a:lnTo>
                    <a:pt x="1165" y="151"/>
                  </a:lnTo>
                  <a:lnTo>
                    <a:pt x="1162" y="159"/>
                  </a:lnTo>
                  <a:lnTo>
                    <a:pt x="1159" y="166"/>
                  </a:lnTo>
                  <a:lnTo>
                    <a:pt x="1155" y="171"/>
                  </a:lnTo>
                  <a:lnTo>
                    <a:pt x="1151" y="177"/>
                  </a:lnTo>
                  <a:lnTo>
                    <a:pt x="1148" y="179"/>
                  </a:lnTo>
                  <a:lnTo>
                    <a:pt x="1146" y="181"/>
                  </a:lnTo>
                  <a:lnTo>
                    <a:pt x="1141" y="185"/>
                  </a:lnTo>
                  <a:lnTo>
                    <a:pt x="1135" y="189"/>
                  </a:lnTo>
                  <a:lnTo>
                    <a:pt x="1129" y="191"/>
                  </a:lnTo>
                  <a:lnTo>
                    <a:pt x="1123" y="194"/>
                  </a:lnTo>
                  <a:lnTo>
                    <a:pt x="1117" y="195"/>
                  </a:lnTo>
                  <a:lnTo>
                    <a:pt x="1110" y="196"/>
                  </a:lnTo>
                  <a:lnTo>
                    <a:pt x="1104" y="197"/>
                  </a:lnTo>
                  <a:lnTo>
                    <a:pt x="1098" y="197"/>
                  </a:lnTo>
                  <a:lnTo>
                    <a:pt x="1091" y="197"/>
                  </a:lnTo>
                  <a:lnTo>
                    <a:pt x="1085" y="196"/>
                  </a:lnTo>
                  <a:lnTo>
                    <a:pt x="1078" y="195"/>
                  </a:lnTo>
                  <a:lnTo>
                    <a:pt x="1072" y="194"/>
                  </a:lnTo>
                  <a:lnTo>
                    <a:pt x="1066" y="191"/>
                  </a:lnTo>
                  <a:lnTo>
                    <a:pt x="1060" y="189"/>
                  </a:lnTo>
                  <a:lnTo>
                    <a:pt x="1054" y="185"/>
                  </a:lnTo>
                  <a:lnTo>
                    <a:pt x="1049" y="181"/>
                  </a:lnTo>
                  <a:lnTo>
                    <a:pt x="1044" y="177"/>
                  </a:lnTo>
                  <a:lnTo>
                    <a:pt x="1040" y="171"/>
                  </a:lnTo>
                  <a:lnTo>
                    <a:pt x="1036" y="166"/>
                  </a:lnTo>
                  <a:lnTo>
                    <a:pt x="1032" y="159"/>
                  </a:lnTo>
                  <a:lnTo>
                    <a:pt x="1030" y="151"/>
                  </a:lnTo>
                  <a:lnTo>
                    <a:pt x="1028" y="143"/>
                  </a:lnTo>
                  <a:lnTo>
                    <a:pt x="1026" y="134"/>
                  </a:lnTo>
                  <a:lnTo>
                    <a:pt x="1026" y="125"/>
                  </a:lnTo>
                  <a:close/>
                  <a:moveTo>
                    <a:pt x="1127" y="125"/>
                  </a:moveTo>
                  <a:lnTo>
                    <a:pt x="1126" y="116"/>
                  </a:lnTo>
                  <a:lnTo>
                    <a:pt x="1125" y="108"/>
                  </a:lnTo>
                  <a:lnTo>
                    <a:pt x="1123" y="101"/>
                  </a:lnTo>
                  <a:lnTo>
                    <a:pt x="1122" y="98"/>
                  </a:lnTo>
                  <a:lnTo>
                    <a:pt x="1120" y="95"/>
                  </a:lnTo>
                  <a:lnTo>
                    <a:pt x="1118" y="92"/>
                  </a:lnTo>
                  <a:lnTo>
                    <a:pt x="1116" y="90"/>
                  </a:lnTo>
                  <a:lnTo>
                    <a:pt x="1111" y="86"/>
                  </a:lnTo>
                  <a:lnTo>
                    <a:pt x="1108" y="85"/>
                  </a:lnTo>
                  <a:lnTo>
                    <a:pt x="1105" y="84"/>
                  </a:lnTo>
                  <a:lnTo>
                    <a:pt x="1098" y="83"/>
                  </a:lnTo>
                  <a:lnTo>
                    <a:pt x="1091" y="83"/>
                  </a:lnTo>
                  <a:lnTo>
                    <a:pt x="1087" y="84"/>
                  </a:lnTo>
                  <a:lnTo>
                    <a:pt x="1084" y="86"/>
                  </a:lnTo>
                  <a:lnTo>
                    <a:pt x="1082" y="87"/>
                  </a:lnTo>
                  <a:lnTo>
                    <a:pt x="1079" y="89"/>
                  </a:lnTo>
                  <a:lnTo>
                    <a:pt x="1077" y="92"/>
                  </a:lnTo>
                  <a:lnTo>
                    <a:pt x="1075" y="94"/>
                  </a:lnTo>
                  <a:lnTo>
                    <a:pt x="1072" y="100"/>
                  </a:lnTo>
                  <a:lnTo>
                    <a:pt x="1071" y="104"/>
                  </a:lnTo>
                  <a:lnTo>
                    <a:pt x="1070" y="108"/>
                  </a:lnTo>
                  <a:lnTo>
                    <a:pt x="1069" y="116"/>
                  </a:lnTo>
                  <a:lnTo>
                    <a:pt x="1068" y="125"/>
                  </a:lnTo>
                  <a:lnTo>
                    <a:pt x="1068" y="129"/>
                  </a:lnTo>
                  <a:lnTo>
                    <a:pt x="1069" y="133"/>
                  </a:lnTo>
                  <a:lnTo>
                    <a:pt x="1070" y="141"/>
                  </a:lnTo>
                  <a:lnTo>
                    <a:pt x="1072" y="149"/>
                  </a:lnTo>
                  <a:lnTo>
                    <a:pt x="1073" y="152"/>
                  </a:lnTo>
                  <a:lnTo>
                    <a:pt x="1075" y="155"/>
                  </a:lnTo>
                  <a:lnTo>
                    <a:pt x="1077" y="158"/>
                  </a:lnTo>
                  <a:lnTo>
                    <a:pt x="1079" y="160"/>
                  </a:lnTo>
                  <a:lnTo>
                    <a:pt x="1081" y="162"/>
                  </a:lnTo>
                  <a:lnTo>
                    <a:pt x="1084" y="164"/>
                  </a:lnTo>
                  <a:lnTo>
                    <a:pt x="1087" y="166"/>
                  </a:lnTo>
                  <a:lnTo>
                    <a:pt x="1090" y="167"/>
                  </a:lnTo>
                  <a:lnTo>
                    <a:pt x="1094" y="167"/>
                  </a:lnTo>
                  <a:lnTo>
                    <a:pt x="1098" y="168"/>
                  </a:lnTo>
                  <a:lnTo>
                    <a:pt x="1105" y="167"/>
                  </a:lnTo>
                  <a:lnTo>
                    <a:pt x="1108" y="166"/>
                  </a:lnTo>
                  <a:lnTo>
                    <a:pt x="1111" y="165"/>
                  </a:lnTo>
                  <a:lnTo>
                    <a:pt x="1113" y="163"/>
                  </a:lnTo>
                  <a:lnTo>
                    <a:pt x="1116" y="161"/>
                  </a:lnTo>
                  <a:lnTo>
                    <a:pt x="1120" y="156"/>
                  </a:lnTo>
                  <a:lnTo>
                    <a:pt x="1121" y="153"/>
                  </a:lnTo>
                  <a:lnTo>
                    <a:pt x="1123" y="150"/>
                  </a:lnTo>
                  <a:lnTo>
                    <a:pt x="1124" y="146"/>
                  </a:lnTo>
                  <a:lnTo>
                    <a:pt x="1125" y="142"/>
                  </a:lnTo>
                  <a:lnTo>
                    <a:pt x="1126" y="134"/>
                  </a:lnTo>
                  <a:lnTo>
                    <a:pt x="1127" y="125"/>
                  </a:lnTo>
                  <a:close/>
                  <a:moveTo>
                    <a:pt x="1177" y="125"/>
                  </a:moveTo>
                  <a:lnTo>
                    <a:pt x="1177" y="115"/>
                  </a:lnTo>
                  <a:lnTo>
                    <a:pt x="1179" y="106"/>
                  </a:lnTo>
                  <a:lnTo>
                    <a:pt x="1181" y="98"/>
                  </a:lnTo>
                  <a:lnTo>
                    <a:pt x="1183" y="90"/>
                  </a:lnTo>
                  <a:lnTo>
                    <a:pt x="1187" y="83"/>
                  </a:lnTo>
                  <a:lnTo>
                    <a:pt x="1191" y="78"/>
                  </a:lnTo>
                  <a:lnTo>
                    <a:pt x="1195" y="72"/>
                  </a:lnTo>
                  <a:lnTo>
                    <a:pt x="1198" y="70"/>
                  </a:lnTo>
                  <a:lnTo>
                    <a:pt x="1200" y="68"/>
                  </a:lnTo>
                  <a:lnTo>
                    <a:pt x="1205" y="64"/>
                  </a:lnTo>
                  <a:lnTo>
                    <a:pt x="1211" y="60"/>
                  </a:lnTo>
                  <a:lnTo>
                    <a:pt x="1217" y="58"/>
                  </a:lnTo>
                  <a:lnTo>
                    <a:pt x="1223" y="55"/>
                  </a:lnTo>
                  <a:lnTo>
                    <a:pt x="1229" y="54"/>
                  </a:lnTo>
                  <a:lnTo>
                    <a:pt x="1236" y="53"/>
                  </a:lnTo>
                  <a:lnTo>
                    <a:pt x="1242" y="52"/>
                  </a:lnTo>
                  <a:lnTo>
                    <a:pt x="1249" y="52"/>
                  </a:lnTo>
                  <a:lnTo>
                    <a:pt x="1255" y="52"/>
                  </a:lnTo>
                  <a:lnTo>
                    <a:pt x="1261" y="53"/>
                  </a:lnTo>
                  <a:lnTo>
                    <a:pt x="1268" y="54"/>
                  </a:lnTo>
                  <a:lnTo>
                    <a:pt x="1274" y="55"/>
                  </a:lnTo>
                  <a:lnTo>
                    <a:pt x="1280" y="58"/>
                  </a:lnTo>
                  <a:lnTo>
                    <a:pt x="1286" y="60"/>
                  </a:lnTo>
                  <a:lnTo>
                    <a:pt x="1292" y="64"/>
                  </a:lnTo>
                  <a:lnTo>
                    <a:pt x="1297" y="68"/>
                  </a:lnTo>
                  <a:lnTo>
                    <a:pt x="1302" y="72"/>
                  </a:lnTo>
                  <a:lnTo>
                    <a:pt x="1306" y="78"/>
                  </a:lnTo>
                  <a:lnTo>
                    <a:pt x="1310" y="83"/>
                  </a:lnTo>
                  <a:lnTo>
                    <a:pt x="1313" y="90"/>
                  </a:lnTo>
                  <a:lnTo>
                    <a:pt x="1316" y="98"/>
                  </a:lnTo>
                  <a:lnTo>
                    <a:pt x="1318" y="106"/>
                  </a:lnTo>
                  <a:lnTo>
                    <a:pt x="1319" y="115"/>
                  </a:lnTo>
                  <a:lnTo>
                    <a:pt x="1320" y="125"/>
                  </a:lnTo>
                  <a:lnTo>
                    <a:pt x="1319" y="134"/>
                  </a:lnTo>
                  <a:lnTo>
                    <a:pt x="1318" y="143"/>
                  </a:lnTo>
                  <a:lnTo>
                    <a:pt x="1316" y="151"/>
                  </a:lnTo>
                  <a:lnTo>
                    <a:pt x="1313" y="159"/>
                  </a:lnTo>
                  <a:lnTo>
                    <a:pt x="1310" y="166"/>
                  </a:lnTo>
                  <a:lnTo>
                    <a:pt x="1306" y="171"/>
                  </a:lnTo>
                  <a:lnTo>
                    <a:pt x="1302" y="177"/>
                  </a:lnTo>
                  <a:lnTo>
                    <a:pt x="1299" y="179"/>
                  </a:lnTo>
                  <a:lnTo>
                    <a:pt x="1297" y="181"/>
                  </a:lnTo>
                  <a:lnTo>
                    <a:pt x="1292" y="185"/>
                  </a:lnTo>
                  <a:lnTo>
                    <a:pt x="1286" y="189"/>
                  </a:lnTo>
                  <a:lnTo>
                    <a:pt x="1280" y="191"/>
                  </a:lnTo>
                  <a:lnTo>
                    <a:pt x="1274" y="194"/>
                  </a:lnTo>
                  <a:lnTo>
                    <a:pt x="1268" y="195"/>
                  </a:lnTo>
                  <a:lnTo>
                    <a:pt x="1261" y="196"/>
                  </a:lnTo>
                  <a:lnTo>
                    <a:pt x="1255" y="197"/>
                  </a:lnTo>
                  <a:lnTo>
                    <a:pt x="1249" y="197"/>
                  </a:lnTo>
                  <a:lnTo>
                    <a:pt x="1242" y="197"/>
                  </a:lnTo>
                  <a:lnTo>
                    <a:pt x="1236" y="196"/>
                  </a:lnTo>
                  <a:lnTo>
                    <a:pt x="1229" y="195"/>
                  </a:lnTo>
                  <a:lnTo>
                    <a:pt x="1223" y="194"/>
                  </a:lnTo>
                  <a:lnTo>
                    <a:pt x="1217" y="191"/>
                  </a:lnTo>
                  <a:lnTo>
                    <a:pt x="1211" y="189"/>
                  </a:lnTo>
                  <a:lnTo>
                    <a:pt x="1205" y="185"/>
                  </a:lnTo>
                  <a:lnTo>
                    <a:pt x="1200" y="181"/>
                  </a:lnTo>
                  <a:lnTo>
                    <a:pt x="1195" y="177"/>
                  </a:lnTo>
                  <a:lnTo>
                    <a:pt x="1191" y="171"/>
                  </a:lnTo>
                  <a:lnTo>
                    <a:pt x="1187" y="166"/>
                  </a:lnTo>
                  <a:lnTo>
                    <a:pt x="1183" y="159"/>
                  </a:lnTo>
                  <a:lnTo>
                    <a:pt x="1181" y="151"/>
                  </a:lnTo>
                  <a:lnTo>
                    <a:pt x="1179" y="143"/>
                  </a:lnTo>
                  <a:lnTo>
                    <a:pt x="1177" y="134"/>
                  </a:lnTo>
                  <a:lnTo>
                    <a:pt x="1177" y="125"/>
                  </a:lnTo>
                  <a:close/>
                  <a:moveTo>
                    <a:pt x="1278" y="125"/>
                  </a:moveTo>
                  <a:lnTo>
                    <a:pt x="1277" y="116"/>
                  </a:lnTo>
                  <a:lnTo>
                    <a:pt x="1276" y="108"/>
                  </a:lnTo>
                  <a:lnTo>
                    <a:pt x="1274" y="101"/>
                  </a:lnTo>
                  <a:lnTo>
                    <a:pt x="1273" y="98"/>
                  </a:lnTo>
                  <a:lnTo>
                    <a:pt x="1271" y="95"/>
                  </a:lnTo>
                  <a:lnTo>
                    <a:pt x="1269" y="92"/>
                  </a:lnTo>
                  <a:lnTo>
                    <a:pt x="1267" y="90"/>
                  </a:lnTo>
                  <a:lnTo>
                    <a:pt x="1262" y="86"/>
                  </a:lnTo>
                  <a:lnTo>
                    <a:pt x="1259" y="85"/>
                  </a:lnTo>
                  <a:lnTo>
                    <a:pt x="1256" y="84"/>
                  </a:lnTo>
                  <a:lnTo>
                    <a:pt x="1249" y="83"/>
                  </a:lnTo>
                  <a:lnTo>
                    <a:pt x="1242" y="83"/>
                  </a:lnTo>
                  <a:lnTo>
                    <a:pt x="1238" y="84"/>
                  </a:lnTo>
                  <a:lnTo>
                    <a:pt x="1235" y="86"/>
                  </a:lnTo>
                  <a:lnTo>
                    <a:pt x="1233" y="87"/>
                  </a:lnTo>
                  <a:lnTo>
                    <a:pt x="1230" y="89"/>
                  </a:lnTo>
                  <a:lnTo>
                    <a:pt x="1228" y="92"/>
                  </a:lnTo>
                  <a:lnTo>
                    <a:pt x="1226" y="94"/>
                  </a:lnTo>
                  <a:lnTo>
                    <a:pt x="1223" y="100"/>
                  </a:lnTo>
                  <a:lnTo>
                    <a:pt x="1222" y="104"/>
                  </a:lnTo>
                  <a:lnTo>
                    <a:pt x="1221" y="108"/>
                  </a:lnTo>
                  <a:lnTo>
                    <a:pt x="1220" y="116"/>
                  </a:lnTo>
                  <a:lnTo>
                    <a:pt x="1219" y="125"/>
                  </a:lnTo>
                  <a:lnTo>
                    <a:pt x="1219" y="129"/>
                  </a:lnTo>
                  <a:lnTo>
                    <a:pt x="1220" y="133"/>
                  </a:lnTo>
                  <a:lnTo>
                    <a:pt x="1221" y="141"/>
                  </a:lnTo>
                  <a:lnTo>
                    <a:pt x="1223" y="149"/>
                  </a:lnTo>
                  <a:lnTo>
                    <a:pt x="1224" y="152"/>
                  </a:lnTo>
                  <a:lnTo>
                    <a:pt x="1226" y="155"/>
                  </a:lnTo>
                  <a:lnTo>
                    <a:pt x="1228" y="158"/>
                  </a:lnTo>
                  <a:lnTo>
                    <a:pt x="1230" y="160"/>
                  </a:lnTo>
                  <a:lnTo>
                    <a:pt x="1232" y="162"/>
                  </a:lnTo>
                  <a:lnTo>
                    <a:pt x="1235" y="164"/>
                  </a:lnTo>
                  <a:lnTo>
                    <a:pt x="1238" y="166"/>
                  </a:lnTo>
                  <a:lnTo>
                    <a:pt x="1241" y="167"/>
                  </a:lnTo>
                  <a:lnTo>
                    <a:pt x="1245" y="167"/>
                  </a:lnTo>
                  <a:lnTo>
                    <a:pt x="1249" y="168"/>
                  </a:lnTo>
                  <a:lnTo>
                    <a:pt x="1256" y="167"/>
                  </a:lnTo>
                  <a:lnTo>
                    <a:pt x="1259" y="166"/>
                  </a:lnTo>
                  <a:lnTo>
                    <a:pt x="1262" y="165"/>
                  </a:lnTo>
                  <a:lnTo>
                    <a:pt x="1264" y="163"/>
                  </a:lnTo>
                  <a:lnTo>
                    <a:pt x="1267" y="161"/>
                  </a:lnTo>
                  <a:lnTo>
                    <a:pt x="1271" y="156"/>
                  </a:lnTo>
                  <a:lnTo>
                    <a:pt x="1272" y="153"/>
                  </a:lnTo>
                  <a:lnTo>
                    <a:pt x="1274" y="150"/>
                  </a:lnTo>
                  <a:lnTo>
                    <a:pt x="1275" y="146"/>
                  </a:lnTo>
                  <a:lnTo>
                    <a:pt x="1276" y="142"/>
                  </a:lnTo>
                  <a:lnTo>
                    <a:pt x="1277" y="134"/>
                  </a:lnTo>
                  <a:lnTo>
                    <a:pt x="127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784134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Metsä Woo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5650" y="2414587"/>
            <a:ext cx="5746350" cy="314325"/>
            <a:chOff x="796925" y="79375"/>
            <a:chExt cx="5746350" cy="314325"/>
          </a:xfrm>
        </p:grpSpPr>
        <p:sp>
          <p:nvSpPr>
            <p:cNvPr id="10" name="Freeform 14"/>
            <p:cNvSpPr>
              <a:spLocks noEditPoints="1"/>
            </p:cNvSpPr>
            <p:nvPr userDrawn="1"/>
          </p:nvSpPr>
          <p:spPr bwMode="auto">
            <a:xfrm>
              <a:off x="796925" y="79375"/>
              <a:ext cx="3287713" cy="314325"/>
            </a:xfrm>
            <a:custGeom>
              <a:avLst/>
              <a:gdLst>
                <a:gd name="T0" fmla="*/ 2012 w 2071"/>
                <a:gd name="T1" fmla="*/ 9 h 198"/>
                <a:gd name="T2" fmla="*/ 2045 w 2071"/>
                <a:gd name="T3" fmla="*/ 33 h 198"/>
                <a:gd name="T4" fmla="*/ 140 w 2071"/>
                <a:gd name="T5" fmla="*/ 1 h 198"/>
                <a:gd name="T6" fmla="*/ 0 w 2071"/>
                <a:gd name="T7" fmla="*/ 195 h 198"/>
                <a:gd name="T8" fmla="*/ 260 w 2071"/>
                <a:gd name="T9" fmla="*/ 162 h 198"/>
                <a:gd name="T10" fmla="*/ 217 w 2071"/>
                <a:gd name="T11" fmla="*/ 143 h 198"/>
                <a:gd name="T12" fmla="*/ 302 w 2071"/>
                <a:gd name="T13" fmla="*/ 94 h 198"/>
                <a:gd name="T14" fmla="*/ 221 w 2071"/>
                <a:gd name="T15" fmla="*/ 78 h 198"/>
                <a:gd name="T16" fmla="*/ 324 w 2071"/>
                <a:gd name="T17" fmla="*/ 61 h 198"/>
                <a:gd name="T18" fmla="*/ 346 w 2071"/>
                <a:gd name="T19" fmla="*/ 189 h 198"/>
                <a:gd name="T20" fmla="*/ 254 w 2071"/>
                <a:gd name="T21" fmla="*/ 197 h 198"/>
                <a:gd name="T22" fmla="*/ 364 w 2071"/>
                <a:gd name="T23" fmla="*/ 195 h 198"/>
                <a:gd name="T24" fmla="*/ 586 w 2071"/>
                <a:gd name="T25" fmla="*/ 99 h 198"/>
                <a:gd name="T26" fmla="*/ 539 w 2071"/>
                <a:gd name="T27" fmla="*/ 99 h 198"/>
                <a:gd name="T28" fmla="*/ 522 w 2071"/>
                <a:gd name="T29" fmla="*/ 65 h 198"/>
                <a:gd name="T30" fmla="*/ 610 w 2071"/>
                <a:gd name="T31" fmla="*/ 73 h 198"/>
                <a:gd name="T32" fmla="*/ 550 w 2071"/>
                <a:gd name="T33" fmla="*/ 165 h 198"/>
                <a:gd name="T34" fmla="*/ 612 w 2071"/>
                <a:gd name="T35" fmla="*/ 186 h 198"/>
                <a:gd name="T36" fmla="*/ 515 w 2071"/>
                <a:gd name="T37" fmla="*/ 182 h 198"/>
                <a:gd name="T38" fmla="*/ 755 w 2071"/>
                <a:gd name="T39" fmla="*/ 8 h 198"/>
                <a:gd name="T40" fmla="*/ 782 w 2071"/>
                <a:gd name="T41" fmla="*/ 166 h 198"/>
                <a:gd name="T42" fmla="*/ 716 w 2071"/>
                <a:gd name="T43" fmla="*/ 177 h 198"/>
                <a:gd name="T44" fmla="*/ 888 w 2071"/>
                <a:gd name="T45" fmla="*/ 53 h 198"/>
                <a:gd name="T46" fmla="*/ 938 w 2071"/>
                <a:gd name="T47" fmla="*/ 88 h 198"/>
                <a:gd name="T48" fmla="*/ 863 w 2071"/>
                <a:gd name="T49" fmla="*/ 91 h 198"/>
                <a:gd name="T50" fmla="*/ 1021 w 2071"/>
                <a:gd name="T51" fmla="*/ 83 h 198"/>
                <a:gd name="T52" fmla="*/ 955 w 2071"/>
                <a:gd name="T53" fmla="*/ 99 h 198"/>
                <a:gd name="T54" fmla="*/ 1032 w 2071"/>
                <a:gd name="T55" fmla="*/ 53 h 198"/>
                <a:gd name="T56" fmla="*/ 1085 w 2071"/>
                <a:gd name="T57" fmla="*/ 137 h 198"/>
                <a:gd name="T58" fmla="*/ 1054 w 2071"/>
                <a:gd name="T59" fmla="*/ 161 h 198"/>
                <a:gd name="T60" fmla="*/ 1015 w 2071"/>
                <a:gd name="T61" fmla="*/ 198 h 198"/>
                <a:gd name="T62" fmla="*/ 951 w 2071"/>
                <a:gd name="T63" fmla="*/ 125 h 198"/>
                <a:gd name="T64" fmla="*/ 1258 w 2071"/>
                <a:gd name="T65" fmla="*/ 53 h 198"/>
                <a:gd name="T66" fmla="*/ 1319 w 2071"/>
                <a:gd name="T67" fmla="*/ 55 h 198"/>
                <a:gd name="T68" fmla="*/ 1374 w 2071"/>
                <a:gd name="T69" fmla="*/ 86 h 198"/>
                <a:gd name="T70" fmla="*/ 1314 w 2071"/>
                <a:gd name="T71" fmla="*/ 88 h 198"/>
                <a:gd name="T72" fmla="*/ 1236 w 2071"/>
                <a:gd name="T73" fmla="*/ 88 h 198"/>
                <a:gd name="T74" fmla="*/ 1475 w 2071"/>
                <a:gd name="T75" fmla="*/ 93 h 198"/>
                <a:gd name="T76" fmla="*/ 1427 w 2071"/>
                <a:gd name="T77" fmla="*/ 109 h 198"/>
                <a:gd name="T78" fmla="*/ 1455 w 2071"/>
                <a:gd name="T79" fmla="*/ 168 h 198"/>
                <a:gd name="T80" fmla="*/ 1385 w 2071"/>
                <a:gd name="T81" fmla="*/ 107 h 198"/>
                <a:gd name="T82" fmla="*/ 1455 w 2071"/>
                <a:gd name="T83" fmla="*/ 53 h 198"/>
                <a:gd name="T84" fmla="*/ 1526 w 2071"/>
                <a:gd name="T85" fmla="*/ 116 h 198"/>
                <a:gd name="T86" fmla="*/ 1474 w 2071"/>
                <a:gd name="T87" fmla="*/ 196 h 198"/>
                <a:gd name="T88" fmla="*/ 1390 w 2071"/>
                <a:gd name="T89" fmla="*/ 160 h 198"/>
                <a:gd name="T90" fmla="*/ 1600 w 2071"/>
                <a:gd name="T91" fmla="*/ 171 h 198"/>
                <a:gd name="T92" fmla="*/ 1608 w 2071"/>
                <a:gd name="T93" fmla="*/ 143 h 198"/>
                <a:gd name="T94" fmla="*/ 1542 w 2071"/>
                <a:gd name="T95" fmla="*/ 87 h 198"/>
                <a:gd name="T96" fmla="*/ 1605 w 2071"/>
                <a:gd name="T97" fmla="*/ 53 h 198"/>
                <a:gd name="T98" fmla="*/ 1598 w 2071"/>
                <a:gd name="T99" fmla="*/ 81 h 198"/>
                <a:gd name="T100" fmla="*/ 1605 w 2071"/>
                <a:gd name="T101" fmla="*/ 108 h 198"/>
                <a:gd name="T102" fmla="*/ 1661 w 2071"/>
                <a:gd name="T103" fmla="*/ 157 h 198"/>
                <a:gd name="T104" fmla="*/ 1600 w 2071"/>
                <a:gd name="T105" fmla="*/ 198 h 198"/>
                <a:gd name="T106" fmla="*/ 1731 w 2071"/>
                <a:gd name="T107" fmla="*/ 8 h 198"/>
                <a:gd name="T108" fmla="*/ 1758 w 2071"/>
                <a:gd name="T109" fmla="*/ 166 h 198"/>
                <a:gd name="T110" fmla="*/ 1692 w 2071"/>
                <a:gd name="T111" fmla="*/ 177 h 198"/>
                <a:gd name="T112" fmla="*/ 1901 w 2071"/>
                <a:gd name="T113" fmla="*/ 84 h 198"/>
                <a:gd name="T114" fmla="*/ 1873 w 2071"/>
                <a:gd name="T115" fmla="*/ 142 h 198"/>
                <a:gd name="T116" fmla="*/ 1919 w 2071"/>
                <a:gd name="T117" fmla="*/ 162 h 198"/>
                <a:gd name="T118" fmla="*/ 1847 w 2071"/>
                <a:gd name="T119" fmla="*/ 73 h 198"/>
                <a:gd name="T120" fmla="*/ 1932 w 2071"/>
                <a:gd name="T121" fmla="*/ 59 h 198"/>
                <a:gd name="T122" fmla="*/ 1966 w 2071"/>
                <a:gd name="T123" fmla="*/ 160 h 198"/>
                <a:gd name="T124" fmla="*/ 1888 w 2071"/>
                <a:gd name="T12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71" h="198">
                  <a:moveTo>
                    <a:pt x="1997" y="195"/>
                  </a:moveTo>
                  <a:lnTo>
                    <a:pt x="1997" y="86"/>
                  </a:lnTo>
                  <a:lnTo>
                    <a:pt x="1974" y="86"/>
                  </a:lnTo>
                  <a:lnTo>
                    <a:pt x="1974" y="56"/>
                  </a:lnTo>
                  <a:lnTo>
                    <a:pt x="1997" y="56"/>
                  </a:lnTo>
                  <a:lnTo>
                    <a:pt x="1997" y="46"/>
                  </a:lnTo>
                  <a:lnTo>
                    <a:pt x="1997" y="42"/>
                  </a:lnTo>
                  <a:lnTo>
                    <a:pt x="1997" y="37"/>
                  </a:lnTo>
                  <a:lnTo>
                    <a:pt x="1999" y="29"/>
                  </a:lnTo>
                  <a:lnTo>
                    <a:pt x="2000" y="25"/>
                  </a:lnTo>
                  <a:lnTo>
                    <a:pt x="2001" y="21"/>
                  </a:lnTo>
                  <a:lnTo>
                    <a:pt x="2003" y="18"/>
                  </a:lnTo>
                  <a:lnTo>
                    <a:pt x="2006" y="14"/>
                  </a:lnTo>
                  <a:lnTo>
                    <a:pt x="2009" y="11"/>
                  </a:lnTo>
                  <a:lnTo>
                    <a:pt x="2012" y="9"/>
                  </a:lnTo>
                  <a:lnTo>
                    <a:pt x="2016" y="6"/>
                  </a:lnTo>
                  <a:lnTo>
                    <a:pt x="2020" y="4"/>
                  </a:lnTo>
                  <a:lnTo>
                    <a:pt x="2026" y="3"/>
                  </a:lnTo>
                  <a:lnTo>
                    <a:pt x="2031" y="1"/>
                  </a:lnTo>
                  <a:lnTo>
                    <a:pt x="2038" y="1"/>
                  </a:lnTo>
                  <a:lnTo>
                    <a:pt x="2045" y="0"/>
                  </a:lnTo>
                  <a:lnTo>
                    <a:pt x="2060" y="1"/>
                  </a:lnTo>
                  <a:lnTo>
                    <a:pt x="2071" y="2"/>
                  </a:lnTo>
                  <a:lnTo>
                    <a:pt x="2071" y="32"/>
                  </a:lnTo>
                  <a:lnTo>
                    <a:pt x="2065" y="31"/>
                  </a:lnTo>
                  <a:lnTo>
                    <a:pt x="2059" y="31"/>
                  </a:lnTo>
                  <a:lnTo>
                    <a:pt x="2055" y="31"/>
                  </a:lnTo>
                  <a:lnTo>
                    <a:pt x="2051" y="31"/>
                  </a:lnTo>
                  <a:lnTo>
                    <a:pt x="2048" y="32"/>
                  </a:lnTo>
                  <a:lnTo>
                    <a:pt x="2045" y="33"/>
                  </a:lnTo>
                  <a:lnTo>
                    <a:pt x="2042" y="35"/>
                  </a:lnTo>
                  <a:lnTo>
                    <a:pt x="2041" y="38"/>
                  </a:lnTo>
                  <a:lnTo>
                    <a:pt x="2039" y="42"/>
                  </a:lnTo>
                  <a:lnTo>
                    <a:pt x="2039" y="47"/>
                  </a:lnTo>
                  <a:lnTo>
                    <a:pt x="2039" y="56"/>
                  </a:lnTo>
                  <a:lnTo>
                    <a:pt x="2069" y="56"/>
                  </a:lnTo>
                  <a:lnTo>
                    <a:pt x="2069" y="86"/>
                  </a:lnTo>
                  <a:lnTo>
                    <a:pt x="2039" y="86"/>
                  </a:lnTo>
                  <a:lnTo>
                    <a:pt x="2039" y="195"/>
                  </a:lnTo>
                  <a:lnTo>
                    <a:pt x="1997" y="195"/>
                  </a:lnTo>
                  <a:close/>
                  <a:moveTo>
                    <a:pt x="0" y="195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100" y="144"/>
                  </a:lnTo>
                  <a:lnTo>
                    <a:pt x="140" y="1"/>
                  </a:lnTo>
                  <a:lnTo>
                    <a:pt x="198" y="1"/>
                  </a:lnTo>
                  <a:lnTo>
                    <a:pt x="198" y="195"/>
                  </a:lnTo>
                  <a:lnTo>
                    <a:pt x="157" y="195"/>
                  </a:lnTo>
                  <a:lnTo>
                    <a:pt x="157" y="63"/>
                  </a:lnTo>
                  <a:lnTo>
                    <a:pt x="152" y="86"/>
                  </a:lnTo>
                  <a:lnTo>
                    <a:pt x="149" y="96"/>
                  </a:lnTo>
                  <a:lnTo>
                    <a:pt x="146" y="106"/>
                  </a:lnTo>
                  <a:lnTo>
                    <a:pt x="117" y="195"/>
                  </a:lnTo>
                  <a:lnTo>
                    <a:pt x="79" y="195"/>
                  </a:lnTo>
                  <a:lnTo>
                    <a:pt x="50" y="106"/>
                  </a:lnTo>
                  <a:lnTo>
                    <a:pt x="44" y="86"/>
                  </a:lnTo>
                  <a:lnTo>
                    <a:pt x="42" y="75"/>
                  </a:lnTo>
                  <a:lnTo>
                    <a:pt x="39" y="61"/>
                  </a:lnTo>
                  <a:lnTo>
                    <a:pt x="38" y="195"/>
                  </a:lnTo>
                  <a:lnTo>
                    <a:pt x="0" y="195"/>
                  </a:lnTo>
                  <a:close/>
                  <a:moveTo>
                    <a:pt x="303" y="153"/>
                  </a:moveTo>
                  <a:lnTo>
                    <a:pt x="303" y="128"/>
                  </a:lnTo>
                  <a:lnTo>
                    <a:pt x="291" y="129"/>
                  </a:lnTo>
                  <a:lnTo>
                    <a:pt x="282" y="131"/>
                  </a:lnTo>
                  <a:lnTo>
                    <a:pt x="273" y="133"/>
                  </a:lnTo>
                  <a:lnTo>
                    <a:pt x="267" y="136"/>
                  </a:lnTo>
                  <a:lnTo>
                    <a:pt x="262" y="140"/>
                  </a:lnTo>
                  <a:lnTo>
                    <a:pt x="258" y="143"/>
                  </a:lnTo>
                  <a:lnTo>
                    <a:pt x="257" y="145"/>
                  </a:lnTo>
                  <a:lnTo>
                    <a:pt x="256" y="148"/>
                  </a:lnTo>
                  <a:lnTo>
                    <a:pt x="256" y="152"/>
                  </a:lnTo>
                  <a:lnTo>
                    <a:pt x="256" y="155"/>
                  </a:lnTo>
                  <a:lnTo>
                    <a:pt x="257" y="158"/>
                  </a:lnTo>
                  <a:lnTo>
                    <a:pt x="258" y="160"/>
                  </a:lnTo>
                  <a:lnTo>
                    <a:pt x="260" y="162"/>
                  </a:lnTo>
                  <a:lnTo>
                    <a:pt x="262" y="164"/>
                  </a:lnTo>
                  <a:lnTo>
                    <a:pt x="265" y="165"/>
                  </a:lnTo>
                  <a:lnTo>
                    <a:pt x="271" y="166"/>
                  </a:lnTo>
                  <a:lnTo>
                    <a:pt x="276" y="165"/>
                  </a:lnTo>
                  <a:lnTo>
                    <a:pt x="281" y="165"/>
                  </a:lnTo>
                  <a:lnTo>
                    <a:pt x="286" y="164"/>
                  </a:lnTo>
                  <a:lnTo>
                    <a:pt x="290" y="162"/>
                  </a:lnTo>
                  <a:lnTo>
                    <a:pt x="294" y="160"/>
                  </a:lnTo>
                  <a:lnTo>
                    <a:pt x="297" y="158"/>
                  </a:lnTo>
                  <a:lnTo>
                    <a:pt x="300" y="156"/>
                  </a:lnTo>
                  <a:lnTo>
                    <a:pt x="303" y="153"/>
                  </a:lnTo>
                  <a:close/>
                  <a:moveTo>
                    <a:pt x="214" y="160"/>
                  </a:moveTo>
                  <a:lnTo>
                    <a:pt x="215" y="154"/>
                  </a:lnTo>
                  <a:lnTo>
                    <a:pt x="216" y="148"/>
                  </a:lnTo>
                  <a:lnTo>
                    <a:pt x="217" y="143"/>
                  </a:lnTo>
                  <a:lnTo>
                    <a:pt x="220" y="138"/>
                  </a:lnTo>
                  <a:lnTo>
                    <a:pt x="223" y="134"/>
                  </a:lnTo>
                  <a:lnTo>
                    <a:pt x="226" y="129"/>
                  </a:lnTo>
                  <a:lnTo>
                    <a:pt x="231" y="125"/>
                  </a:lnTo>
                  <a:lnTo>
                    <a:pt x="236" y="122"/>
                  </a:lnTo>
                  <a:lnTo>
                    <a:pt x="242" y="119"/>
                  </a:lnTo>
                  <a:lnTo>
                    <a:pt x="248" y="116"/>
                  </a:lnTo>
                  <a:lnTo>
                    <a:pt x="255" y="113"/>
                  </a:lnTo>
                  <a:lnTo>
                    <a:pt x="263" y="111"/>
                  </a:lnTo>
                  <a:lnTo>
                    <a:pt x="272" y="109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03" y="101"/>
                  </a:lnTo>
                  <a:lnTo>
                    <a:pt x="303" y="98"/>
                  </a:lnTo>
                  <a:lnTo>
                    <a:pt x="302" y="94"/>
                  </a:lnTo>
                  <a:lnTo>
                    <a:pt x="301" y="91"/>
                  </a:lnTo>
                  <a:lnTo>
                    <a:pt x="299" y="89"/>
                  </a:lnTo>
                  <a:lnTo>
                    <a:pt x="296" y="87"/>
                  </a:lnTo>
                  <a:lnTo>
                    <a:pt x="293" y="86"/>
                  </a:lnTo>
                  <a:lnTo>
                    <a:pt x="289" y="85"/>
                  </a:lnTo>
                  <a:lnTo>
                    <a:pt x="284" y="84"/>
                  </a:lnTo>
                  <a:lnTo>
                    <a:pt x="278" y="85"/>
                  </a:lnTo>
                  <a:lnTo>
                    <a:pt x="271" y="86"/>
                  </a:lnTo>
                  <a:lnTo>
                    <a:pt x="265" y="87"/>
                  </a:lnTo>
                  <a:lnTo>
                    <a:pt x="259" y="89"/>
                  </a:lnTo>
                  <a:lnTo>
                    <a:pt x="254" y="92"/>
                  </a:lnTo>
                  <a:lnTo>
                    <a:pt x="248" y="95"/>
                  </a:lnTo>
                  <a:lnTo>
                    <a:pt x="243" y="98"/>
                  </a:lnTo>
                  <a:lnTo>
                    <a:pt x="238" y="102"/>
                  </a:lnTo>
                  <a:lnTo>
                    <a:pt x="221" y="78"/>
                  </a:lnTo>
                  <a:lnTo>
                    <a:pt x="226" y="73"/>
                  </a:lnTo>
                  <a:lnTo>
                    <a:pt x="232" y="68"/>
                  </a:lnTo>
                  <a:lnTo>
                    <a:pt x="239" y="64"/>
                  </a:lnTo>
                  <a:lnTo>
                    <a:pt x="247" y="60"/>
                  </a:lnTo>
                  <a:lnTo>
                    <a:pt x="256" y="57"/>
                  </a:lnTo>
                  <a:lnTo>
                    <a:pt x="267" y="55"/>
                  </a:lnTo>
                  <a:lnTo>
                    <a:pt x="272" y="54"/>
                  </a:lnTo>
                  <a:lnTo>
                    <a:pt x="278" y="53"/>
                  </a:lnTo>
                  <a:lnTo>
                    <a:pt x="290" y="53"/>
                  </a:lnTo>
                  <a:lnTo>
                    <a:pt x="297" y="53"/>
                  </a:lnTo>
                  <a:lnTo>
                    <a:pt x="303" y="54"/>
                  </a:lnTo>
                  <a:lnTo>
                    <a:pt x="309" y="55"/>
                  </a:lnTo>
                  <a:lnTo>
                    <a:pt x="315" y="56"/>
                  </a:lnTo>
                  <a:lnTo>
                    <a:pt x="320" y="58"/>
                  </a:lnTo>
                  <a:lnTo>
                    <a:pt x="324" y="61"/>
                  </a:lnTo>
                  <a:lnTo>
                    <a:pt x="328" y="63"/>
                  </a:lnTo>
                  <a:lnTo>
                    <a:pt x="331" y="67"/>
                  </a:lnTo>
                  <a:lnTo>
                    <a:pt x="334" y="70"/>
                  </a:lnTo>
                  <a:lnTo>
                    <a:pt x="337" y="74"/>
                  </a:lnTo>
                  <a:lnTo>
                    <a:pt x="339" y="79"/>
                  </a:lnTo>
                  <a:lnTo>
                    <a:pt x="341" y="84"/>
                  </a:lnTo>
                  <a:lnTo>
                    <a:pt x="342" y="89"/>
                  </a:lnTo>
                  <a:lnTo>
                    <a:pt x="343" y="95"/>
                  </a:lnTo>
                  <a:lnTo>
                    <a:pt x="344" y="101"/>
                  </a:lnTo>
                  <a:lnTo>
                    <a:pt x="344" y="107"/>
                  </a:lnTo>
                  <a:lnTo>
                    <a:pt x="344" y="161"/>
                  </a:lnTo>
                  <a:lnTo>
                    <a:pt x="344" y="172"/>
                  </a:lnTo>
                  <a:lnTo>
                    <a:pt x="345" y="177"/>
                  </a:lnTo>
                  <a:lnTo>
                    <a:pt x="345" y="182"/>
                  </a:lnTo>
                  <a:lnTo>
                    <a:pt x="346" y="189"/>
                  </a:lnTo>
                  <a:lnTo>
                    <a:pt x="348" y="195"/>
                  </a:lnTo>
                  <a:lnTo>
                    <a:pt x="306" y="195"/>
                  </a:lnTo>
                  <a:lnTo>
                    <a:pt x="305" y="191"/>
                  </a:lnTo>
                  <a:lnTo>
                    <a:pt x="304" y="186"/>
                  </a:lnTo>
                  <a:lnTo>
                    <a:pt x="303" y="180"/>
                  </a:lnTo>
                  <a:lnTo>
                    <a:pt x="303" y="175"/>
                  </a:lnTo>
                  <a:lnTo>
                    <a:pt x="298" y="180"/>
                  </a:lnTo>
                  <a:lnTo>
                    <a:pt x="293" y="184"/>
                  </a:lnTo>
                  <a:lnTo>
                    <a:pt x="290" y="186"/>
                  </a:lnTo>
                  <a:lnTo>
                    <a:pt x="287" y="188"/>
                  </a:lnTo>
                  <a:lnTo>
                    <a:pt x="282" y="191"/>
                  </a:lnTo>
                  <a:lnTo>
                    <a:pt x="275" y="194"/>
                  </a:lnTo>
                  <a:lnTo>
                    <a:pt x="269" y="196"/>
                  </a:lnTo>
                  <a:lnTo>
                    <a:pt x="262" y="197"/>
                  </a:lnTo>
                  <a:lnTo>
                    <a:pt x="254" y="197"/>
                  </a:lnTo>
                  <a:lnTo>
                    <a:pt x="246" y="197"/>
                  </a:lnTo>
                  <a:lnTo>
                    <a:pt x="243" y="196"/>
                  </a:lnTo>
                  <a:lnTo>
                    <a:pt x="239" y="195"/>
                  </a:lnTo>
                  <a:lnTo>
                    <a:pt x="236" y="193"/>
                  </a:lnTo>
                  <a:lnTo>
                    <a:pt x="232" y="192"/>
                  </a:lnTo>
                  <a:lnTo>
                    <a:pt x="226" y="187"/>
                  </a:lnTo>
                  <a:lnTo>
                    <a:pt x="224" y="185"/>
                  </a:lnTo>
                  <a:lnTo>
                    <a:pt x="221" y="182"/>
                  </a:lnTo>
                  <a:lnTo>
                    <a:pt x="219" y="179"/>
                  </a:lnTo>
                  <a:lnTo>
                    <a:pt x="218" y="175"/>
                  </a:lnTo>
                  <a:lnTo>
                    <a:pt x="216" y="172"/>
                  </a:lnTo>
                  <a:lnTo>
                    <a:pt x="215" y="168"/>
                  </a:lnTo>
                  <a:lnTo>
                    <a:pt x="215" y="164"/>
                  </a:lnTo>
                  <a:lnTo>
                    <a:pt x="214" y="160"/>
                  </a:lnTo>
                  <a:close/>
                  <a:moveTo>
                    <a:pt x="364" y="195"/>
                  </a:moveTo>
                  <a:lnTo>
                    <a:pt x="364" y="1"/>
                  </a:lnTo>
                  <a:lnTo>
                    <a:pt x="406" y="1"/>
                  </a:lnTo>
                  <a:lnTo>
                    <a:pt x="406" y="108"/>
                  </a:lnTo>
                  <a:lnTo>
                    <a:pt x="450" y="56"/>
                  </a:lnTo>
                  <a:lnTo>
                    <a:pt x="495" y="56"/>
                  </a:lnTo>
                  <a:lnTo>
                    <a:pt x="449" y="108"/>
                  </a:lnTo>
                  <a:lnTo>
                    <a:pt x="498" y="195"/>
                  </a:lnTo>
                  <a:lnTo>
                    <a:pt x="454" y="195"/>
                  </a:lnTo>
                  <a:lnTo>
                    <a:pt x="423" y="138"/>
                  </a:lnTo>
                  <a:lnTo>
                    <a:pt x="406" y="157"/>
                  </a:lnTo>
                  <a:lnTo>
                    <a:pt x="406" y="195"/>
                  </a:lnTo>
                  <a:lnTo>
                    <a:pt x="364" y="195"/>
                  </a:lnTo>
                  <a:close/>
                  <a:moveTo>
                    <a:pt x="589" y="112"/>
                  </a:moveTo>
                  <a:lnTo>
                    <a:pt x="588" y="105"/>
                  </a:lnTo>
                  <a:lnTo>
                    <a:pt x="586" y="99"/>
                  </a:lnTo>
                  <a:lnTo>
                    <a:pt x="584" y="94"/>
                  </a:lnTo>
                  <a:lnTo>
                    <a:pt x="581" y="90"/>
                  </a:lnTo>
                  <a:lnTo>
                    <a:pt x="579" y="88"/>
                  </a:lnTo>
                  <a:lnTo>
                    <a:pt x="577" y="87"/>
                  </a:lnTo>
                  <a:lnTo>
                    <a:pt x="575" y="86"/>
                  </a:lnTo>
                  <a:lnTo>
                    <a:pt x="573" y="85"/>
                  </a:lnTo>
                  <a:lnTo>
                    <a:pt x="568" y="83"/>
                  </a:lnTo>
                  <a:lnTo>
                    <a:pt x="563" y="83"/>
                  </a:lnTo>
                  <a:lnTo>
                    <a:pt x="558" y="83"/>
                  </a:lnTo>
                  <a:lnTo>
                    <a:pt x="553" y="85"/>
                  </a:lnTo>
                  <a:lnTo>
                    <a:pt x="551" y="85"/>
                  </a:lnTo>
                  <a:lnTo>
                    <a:pt x="549" y="87"/>
                  </a:lnTo>
                  <a:lnTo>
                    <a:pt x="545" y="90"/>
                  </a:lnTo>
                  <a:lnTo>
                    <a:pt x="542" y="94"/>
                  </a:lnTo>
                  <a:lnTo>
                    <a:pt x="539" y="99"/>
                  </a:lnTo>
                  <a:lnTo>
                    <a:pt x="537" y="105"/>
                  </a:lnTo>
                  <a:lnTo>
                    <a:pt x="536" y="108"/>
                  </a:lnTo>
                  <a:lnTo>
                    <a:pt x="535" y="112"/>
                  </a:lnTo>
                  <a:lnTo>
                    <a:pt x="589" y="112"/>
                  </a:lnTo>
                  <a:close/>
                  <a:moveTo>
                    <a:pt x="493" y="125"/>
                  </a:moveTo>
                  <a:lnTo>
                    <a:pt x="493" y="116"/>
                  </a:lnTo>
                  <a:lnTo>
                    <a:pt x="494" y="107"/>
                  </a:lnTo>
                  <a:lnTo>
                    <a:pt x="497" y="99"/>
                  </a:lnTo>
                  <a:lnTo>
                    <a:pt x="500" y="91"/>
                  </a:lnTo>
                  <a:lnTo>
                    <a:pt x="503" y="85"/>
                  </a:lnTo>
                  <a:lnTo>
                    <a:pt x="507" y="79"/>
                  </a:lnTo>
                  <a:lnTo>
                    <a:pt x="512" y="73"/>
                  </a:lnTo>
                  <a:lnTo>
                    <a:pt x="514" y="71"/>
                  </a:lnTo>
                  <a:lnTo>
                    <a:pt x="517" y="69"/>
                  </a:lnTo>
                  <a:lnTo>
                    <a:pt x="522" y="65"/>
                  </a:lnTo>
                  <a:lnTo>
                    <a:pt x="528" y="61"/>
                  </a:lnTo>
                  <a:lnTo>
                    <a:pt x="534" y="59"/>
                  </a:lnTo>
                  <a:lnTo>
                    <a:pt x="540" y="56"/>
                  </a:lnTo>
                  <a:lnTo>
                    <a:pt x="546" y="55"/>
                  </a:lnTo>
                  <a:lnTo>
                    <a:pt x="552" y="54"/>
                  </a:lnTo>
                  <a:lnTo>
                    <a:pt x="557" y="53"/>
                  </a:lnTo>
                  <a:lnTo>
                    <a:pt x="563" y="53"/>
                  </a:lnTo>
                  <a:lnTo>
                    <a:pt x="574" y="53"/>
                  </a:lnTo>
                  <a:lnTo>
                    <a:pt x="579" y="54"/>
                  </a:lnTo>
                  <a:lnTo>
                    <a:pt x="585" y="56"/>
                  </a:lnTo>
                  <a:lnTo>
                    <a:pt x="590" y="58"/>
                  </a:lnTo>
                  <a:lnTo>
                    <a:pt x="596" y="61"/>
                  </a:lnTo>
                  <a:lnTo>
                    <a:pt x="601" y="64"/>
                  </a:lnTo>
                  <a:lnTo>
                    <a:pt x="606" y="68"/>
                  </a:lnTo>
                  <a:lnTo>
                    <a:pt x="610" y="73"/>
                  </a:lnTo>
                  <a:lnTo>
                    <a:pt x="614" y="78"/>
                  </a:lnTo>
                  <a:lnTo>
                    <a:pt x="618" y="84"/>
                  </a:lnTo>
                  <a:lnTo>
                    <a:pt x="621" y="92"/>
                  </a:lnTo>
                  <a:lnTo>
                    <a:pt x="623" y="100"/>
                  </a:lnTo>
                  <a:lnTo>
                    <a:pt x="625" y="109"/>
                  </a:lnTo>
                  <a:lnTo>
                    <a:pt x="626" y="119"/>
                  </a:lnTo>
                  <a:lnTo>
                    <a:pt x="627" y="130"/>
                  </a:lnTo>
                  <a:lnTo>
                    <a:pt x="627" y="137"/>
                  </a:lnTo>
                  <a:lnTo>
                    <a:pt x="535" y="137"/>
                  </a:lnTo>
                  <a:lnTo>
                    <a:pt x="536" y="145"/>
                  </a:lnTo>
                  <a:lnTo>
                    <a:pt x="537" y="148"/>
                  </a:lnTo>
                  <a:lnTo>
                    <a:pt x="538" y="151"/>
                  </a:lnTo>
                  <a:lnTo>
                    <a:pt x="541" y="157"/>
                  </a:lnTo>
                  <a:lnTo>
                    <a:pt x="545" y="161"/>
                  </a:lnTo>
                  <a:lnTo>
                    <a:pt x="550" y="165"/>
                  </a:lnTo>
                  <a:lnTo>
                    <a:pt x="555" y="167"/>
                  </a:lnTo>
                  <a:lnTo>
                    <a:pt x="561" y="168"/>
                  </a:lnTo>
                  <a:lnTo>
                    <a:pt x="567" y="169"/>
                  </a:lnTo>
                  <a:lnTo>
                    <a:pt x="573" y="168"/>
                  </a:lnTo>
                  <a:lnTo>
                    <a:pt x="579" y="167"/>
                  </a:lnTo>
                  <a:lnTo>
                    <a:pt x="585" y="166"/>
                  </a:lnTo>
                  <a:lnTo>
                    <a:pt x="590" y="164"/>
                  </a:lnTo>
                  <a:lnTo>
                    <a:pt x="595" y="161"/>
                  </a:lnTo>
                  <a:lnTo>
                    <a:pt x="600" y="158"/>
                  </a:lnTo>
                  <a:lnTo>
                    <a:pt x="605" y="155"/>
                  </a:lnTo>
                  <a:lnTo>
                    <a:pt x="606" y="154"/>
                  </a:lnTo>
                  <a:lnTo>
                    <a:pt x="608" y="152"/>
                  </a:lnTo>
                  <a:lnTo>
                    <a:pt x="625" y="177"/>
                  </a:lnTo>
                  <a:lnTo>
                    <a:pt x="618" y="182"/>
                  </a:lnTo>
                  <a:lnTo>
                    <a:pt x="612" y="186"/>
                  </a:lnTo>
                  <a:lnTo>
                    <a:pt x="605" y="190"/>
                  </a:lnTo>
                  <a:lnTo>
                    <a:pt x="597" y="193"/>
                  </a:lnTo>
                  <a:lnTo>
                    <a:pt x="593" y="194"/>
                  </a:lnTo>
                  <a:lnTo>
                    <a:pt x="589" y="195"/>
                  </a:lnTo>
                  <a:lnTo>
                    <a:pt x="581" y="197"/>
                  </a:lnTo>
                  <a:lnTo>
                    <a:pt x="573" y="198"/>
                  </a:lnTo>
                  <a:lnTo>
                    <a:pt x="564" y="198"/>
                  </a:lnTo>
                  <a:lnTo>
                    <a:pt x="557" y="198"/>
                  </a:lnTo>
                  <a:lnTo>
                    <a:pt x="550" y="197"/>
                  </a:lnTo>
                  <a:lnTo>
                    <a:pt x="544" y="196"/>
                  </a:lnTo>
                  <a:lnTo>
                    <a:pt x="537" y="194"/>
                  </a:lnTo>
                  <a:lnTo>
                    <a:pt x="531" y="192"/>
                  </a:lnTo>
                  <a:lnTo>
                    <a:pt x="525" y="189"/>
                  </a:lnTo>
                  <a:lnTo>
                    <a:pt x="520" y="186"/>
                  </a:lnTo>
                  <a:lnTo>
                    <a:pt x="515" y="182"/>
                  </a:lnTo>
                  <a:lnTo>
                    <a:pt x="510" y="177"/>
                  </a:lnTo>
                  <a:lnTo>
                    <a:pt x="506" y="172"/>
                  </a:lnTo>
                  <a:lnTo>
                    <a:pt x="502" y="166"/>
                  </a:lnTo>
                  <a:lnTo>
                    <a:pt x="499" y="160"/>
                  </a:lnTo>
                  <a:lnTo>
                    <a:pt x="496" y="152"/>
                  </a:lnTo>
                  <a:lnTo>
                    <a:pt x="494" y="144"/>
                  </a:lnTo>
                  <a:lnTo>
                    <a:pt x="493" y="135"/>
                  </a:lnTo>
                  <a:lnTo>
                    <a:pt x="493" y="125"/>
                  </a:lnTo>
                  <a:close/>
                  <a:moveTo>
                    <a:pt x="713" y="156"/>
                  </a:moveTo>
                  <a:lnTo>
                    <a:pt x="713" y="86"/>
                  </a:lnTo>
                  <a:lnTo>
                    <a:pt x="690" y="86"/>
                  </a:lnTo>
                  <a:lnTo>
                    <a:pt x="690" y="56"/>
                  </a:lnTo>
                  <a:lnTo>
                    <a:pt x="713" y="56"/>
                  </a:lnTo>
                  <a:lnTo>
                    <a:pt x="713" y="8"/>
                  </a:lnTo>
                  <a:lnTo>
                    <a:pt x="755" y="8"/>
                  </a:lnTo>
                  <a:lnTo>
                    <a:pt x="755" y="56"/>
                  </a:lnTo>
                  <a:lnTo>
                    <a:pt x="791" y="56"/>
                  </a:lnTo>
                  <a:lnTo>
                    <a:pt x="791" y="86"/>
                  </a:lnTo>
                  <a:lnTo>
                    <a:pt x="755" y="86"/>
                  </a:lnTo>
                  <a:lnTo>
                    <a:pt x="755" y="147"/>
                  </a:lnTo>
                  <a:lnTo>
                    <a:pt x="755" y="152"/>
                  </a:lnTo>
                  <a:lnTo>
                    <a:pt x="756" y="154"/>
                  </a:lnTo>
                  <a:lnTo>
                    <a:pt x="756" y="156"/>
                  </a:lnTo>
                  <a:lnTo>
                    <a:pt x="757" y="159"/>
                  </a:lnTo>
                  <a:lnTo>
                    <a:pt x="759" y="162"/>
                  </a:lnTo>
                  <a:lnTo>
                    <a:pt x="762" y="164"/>
                  </a:lnTo>
                  <a:lnTo>
                    <a:pt x="765" y="165"/>
                  </a:lnTo>
                  <a:lnTo>
                    <a:pt x="769" y="166"/>
                  </a:lnTo>
                  <a:lnTo>
                    <a:pt x="775" y="166"/>
                  </a:lnTo>
                  <a:lnTo>
                    <a:pt x="782" y="166"/>
                  </a:lnTo>
                  <a:lnTo>
                    <a:pt x="788" y="165"/>
                  </a:lnTo>
                  <a:lnTo>
                    <a:pt x="788" y="195"/>
                  </a:lnTo>
                  <a:lnTo>
                    <a:pt x="784" y="195"/>
                  </a:lnTo>
                  <a:lnTo>
                    <a:pt x="777" y="196"/>
                  </a:lnTo>
                  <a:lnTo>
                    <a:pt x="761" y="197"/>
                  </a:lnTo>
                  <a:lnTo>
                    <a:pt x="753" y="197"/>
                  </a:lnTo>
                  <a:lnTo>
                    <a:pt x="747" y="196"/>
                  </a:lnTo>
                  <a:lnTo>
                    <a:pt x="736" y="194"/>
                  </a:lnTo>
                  <a:lnTo>
                    <a:pt x="731" y="193"/>
                  </a:lnTo>
                  <a:lnTo>
                    <a:pt x="727" y="191"/>
                  </a:lnTo>
                  <a:lnTo>
                    <a:pt x="724" y="189"/>
                  </a:lnTo>
                  <a:lnTo>
                    <a:pt x="721" y="186"/>
                  </a:lnTo>
                  <a:lnTo>
                    <a:pt x="719" y="183"/>
                  </a:lnTo>
                  <a:lnTo>
                    <a:pt x="717" y="180"/>
                  </a:lnTo>
                  <a:lnTo>
                    <a:pt x="716" y="177"/>
                  </a:lnTo>
                  <a:lnTo>
                    <a:pt x="715" y="173"/>
                  </a:lnTo>
                  <a:lnTo>
                    <a:pt x="714" y="165"/>
                  </a:lnTo>
                  <a:lnTo>
                    <a:pt x="713" y="156"/>
                  </a:lnTo>
                  <a:close/>
                  <a:moveTo>
                    <a:pt x="807" y="195"/>
                  </a:moveTo>
                  <a:lnTo>
                    <a:pt x="807" y="1"/>
                  </a:lnTo>
                  <a:lnTo>
                    <a:pt x="849" y="1"/>
                  </a:lnTo>
                  <a:lnTo>
                    <a:pt x="849" y="78"/>
                  </a:lnTo>
                  <a:lnTo>
                    <a:pt x="852" y="73"/>
                  </a:lnTo>
                  <a:lnTo>
                    <a:pt x="856" y="69"/>
                  </a:lnTo>
                  <a:lnTo>
                    <a:pt x="861" y="65"/>
                  </a:lnTo>
                  <a:lnTo>
                    <a:pt x="864" y="63"/>
                  </a:lnTo>
                  <a:lnTo>
                    <a:pt x="867" y="61"/>
                  </a:lnTo>
                  <a:lnTo>
                    <a:pt x="873" y="58"/>
                  </a:lnTo>
                  <a:lnTo>
                    <a:pt x="880" y="55"/>
                  </a:lnTo>
                  <a:lnTo>
                    <a:pt x="888" y="53"/>
                  </a:lnTo>
                  <a:lnTo>
                    <a:pt x="892" y="53"/>
                  </a:lnTo>
                  <a:lnTo>
                    <a:pt x="897" y="53"/>
                  </a:lnTo>
                  <a:lnTo>
                    <a:pt x="906" y="53"/>
                  </a:lnTo>
                  <a:lnTo>
                    <a:pt x="913" y="55"/>
                  </a:lnTo>
                  <a:lnTo>
                    <a:pt x="917" y="56"/>
                  </a:lnTo>
                  <a:lnTo>
                    <a:pt x="920" y="58"/>
                  </a:lnTo>
                  <a:lnTo>
                    <a:pt x="923" y="60"/>
                  </a:lnTo>
                  <a:lnTo>
                    <a:pt x="926" y="62"/>
                  </a:lnTo>
                  <a:lnTo>
                    <a:pt x="929" y="65"/>
                  </a:lnTo>
                  <a:lnTo>
                    <a:pt x="931" y="68"/>
                  </a:lnTo>
                  <a:lnTo>
                    <a:pt x="933" y="71"/>
                  </a:lnTo>
                  <a:lnTo>
                    <a:pt x="935" y="75"/>
                  </a:lnTo>
                  <a:lnTo>
                    <a:pt x="936" y="79"/>
                  </a:lnTo>
                  <a:lnTo>
                    <a:pt x="937" y="83"/>
                  </a:lnTo>
                  <a:lnTo>
                    <a:pt x="938" y="88"/>
                  </a:lnTo>
                  <a:lnTo>
                    <a:pt x="938" y="93"/>
                  </a:lnTo>
                  <a:lnTo>
                    <a:pt x="938" y="195"/>
                  </a:lnTo>
                  <a:lnTo>
                    <a:pt x="896" y="195"/>
                  </a:lnTo>
                  <a:lnTo>
                    <a:pt x="896" y="107"/>
                  </a:lnTo>
                  <a:lnTo>
                    <a:pt x="895" y="102"/>
                  </a:lnTo>
                  <a:lnTo>
                    <a:pt x="895" y="98"/>
                  </a:lnTo>
                  <a:lnTo>
                    <a:pt x="894" y="95"/>
                  </a:lnTo>
                  <a:lnTo>
                    <a:pt x="892" y="92"/>
                  </a:lnTo>
                  <a:lnTo>
                    <a:pt x="890" y="90"/>
                  </a:lnTo>
                  <a:lnTo>
                    <a:pt x="887" y="89"/>
                  </a:lnTo>
                  <a:lnTo>
                    <a:pt x="883" y="88"/>
                  </a:lnTo>
                  <a:lnTo>
                    <a:pt x="879" y="88"/>
                  </a:lnTo>
                  <a:lnTo>
                    <a:pt x="875" y="88"/>
                  </a:lnTo>
                  <a:lnTo>
                    <a:pt x="871" y="89"/>
                  </a:lnTo>
                  <a:lnTo>
                    <a:pt x="863" y="91"/>
                  </a:lnTo>
                  <a:lnTo>
                    <a:pt x="856" y="96"/>
                  </a:lnTo>
                  <a:lnTo>
                    <a:pt x="849" y="101"/>
                  </a:lnTo>
                  <a:lnTo>
                    <a:pt x="849" y="195"/>
                  </a:lnTo>
                  <a:lnTo>
                    <a:pt x="807" y="195"/>
                  </a:lnTo>
                  <a:close/>
                  <a:moveTo>
                    <a:pt x="1048" y="112"/>
                  </a:moveTo>
                  <a:lnTo>
                    <a:pt x="1046" y="105"/>
                  </a:lnTo>
                  <a:lnTo>
                    <a:pt x="1045" y="99"/>
                  </a:lnTo>
                  <a:lnTo>
                    <a:pt x="1042" y="94"/>
                  </a:lnTo>
                  <a:lnTo>
                    <a:pt x="1039" y="90"/>
                  </a:lnTo>
                  <a:lnTo>
                    <a:pt x="1038" y="88"/>
                  </a:lnTo>
                  <a:lnTo>
                    <a:pt x="1036" y="87"/>
                  </a:lnTo>
                  <a:lnTo>
                    <a:pt x="1034" y="86"/>
                  </a:lnTo>
                  <a:lnTo>
                    <a:pt x="1031" y="85"/>
                  </a:lnTo>
                  <a:lnTo>
                    <a:pt x="1026" y="83"/>
                  </a:lnTo>
                  <a:lnTo>
                    <a:pt x="1021" y="83"/>
                  </a:lnTo>
                  <a:lnTo>
                    <a:pt x="1016" y="83"/>
                  </a:lnTo>
                  <a:lnTo>
                    <a:pt x="1012" y="85"/>
                  </a:lnTo>
                  <a:lnTo>
                    <a:pt x="1009" y="85"/>
                  </a:lnTo>
                  <a:lnTo>
                    <a:pt x="1007" y="87"/>
                  </a:lnTo>
                  <a:lnTo>
                    <a:pt x="1003" y="90"/>
                  </a:lnTo>
                  <a:lnTo>
                    <a:pt x="1000" y="94"/>
                  </a:lnTo>
                  <a:lnTo>
                    <a:pt x="997" y="99"/>
                  </a:lnTo>
                  <a:lnTo>
                    <a:pt x="995" y="105"/>
                  </a:lnTo>
                  <a:lnTo>
                    <a:pt x="994" y="108"/>
                  </a:lnTo>
                  <a:lnTo>
                    <a:pt x="993" y="112"/>
                  </a:lnTo>
                  <a:lnTo>
                    <a:pt x="1048" y="112"/>
                  </a:lnTo>
                  <a:close/>
                  <a:moveTo>
                    <a:pt x="951" y="125"/>
                  </a:moveTo>
                  <a:lnTo>
                    <a:pt x="951" y="116"/>
                  </a:lnTo>
                  <a:lnTo>
                    <a:pt x="953" y="107"/>
                  </a:lnTo>
                  <a:lnTo>
                    <a:pt x="955" y="99"/>
                  </a:lnTo>
                  <a:lnTo>
                    <a:pt x="958" y="91"/>
                  </a:lnTo>
                  <a:lnTo>
                    <a:pt x="961" y="85"/>
                  </a:lnTo>
                  <a:lnTo>
                    <a:pt x="966" y="79"/>
                  </a:lnTo>
                  <a:lnTo>
                    <a:pt x="970" y="73"/>
                  </a:lnTo>
                  <a:lnTo>
                    <a:pt x="973" y="71"/>
                  </a:lnTo>
                  <a:lnTo>
                    <a:pt x="975" y="69"/>
                  </a:lnTo>
                  <a:lnTo>
                    <a:pt x="981" y="65"/>
                  </a:lnTo>
                  <a:lnTo>
                    <a:pt x="986" y="61"/>
                  </a:lnTo>
                  <a:lnTo>
                    <a:pt x="992" y="59"/>
                  </a:lnTo>
                  <a:lnTo>
                    <a:pt x="998" y="56"/>
                  </a:lnTo>
                  <a:lnTo>
                    <a:pt x="1004" y="55"/>
                  </a:lnTo>
                  <a:lnTo>
                    <a:pt x="1010" y="54"/>
                  </a:lnTo>
                  <a:lnTo>
                    <a:pt x="1016" y="53"/>
                  </a:lnTo>
                  <a:lnTo>
                    <a:pt x="1021" y="53"/>
                  </a:lnTo>
                  <a:lnTo>
                    <a:pt x="1032" y="53"/>
                  </a:lnTo>
                  <a:lnTo>
                    <a:pt x="1038" y="54"/>
                  </a:lnTo>
                  <a:lnTo>
                    <a:pt x="1043" y="56"/>
                  </a:lnTo>
                  <a:lnTo>
                    <a:pt x="1049" y="58"/>
                  </a:lnTo>
                  <a:lnTo>
                    <a:pt x="1054" y="61"/>
                  </a:lnTo>
                  <a:lnTo>
                    <a:pt x="1059" y="64"/>
                  </a:lnTo>
                  <a:lnTo>
                    <a:pt x="1064" y="68"/>
                  </a:lnTo>
                  <a:lnTo>
                    <a:pt x="1068" y="73"/>
                  </a:lnTo>
                  <a:lnTo>
                    <a:pt x="1073" y="78"/>
                  </a:lnTo>
                  <a:lnTo>
                    <a:pt x="1076" y="84"/>
                  </a:lnTo>
                  <a:lnTo>
                    <a:pt x="1079" y="92"/>
                  </a:lnTo>
                  <a:lnTo>
                    <a:pt x="1082" y="100"/>
                  </a:lnTo>
                  <a:lnTo>
                    <a:pt x="1084" y="109"/>
                  </a:lnTo>
                  <a:lnTo>
                    <a:pt x="1085" y="119"/>
                  </a:lnTo>
                  <a:lnTo>
                    <a:pt x="1085" y="130"/>
                  </a:lnTo>
                  <a:lnTo>
                    <a:pt x="1085" y="137"/>
                  </a:lnTo>
                  <a:lnTo>
                    <a:pt x="993" y="137"/>
                  </a:lnTo>
                  <a:lnTo>
                    <a:pt x="994" y="145"/>
                  </a:lnTo>
                  <a:lnTo>
                    <a:pt x="995" y="148"/>
                  </a:lnTo>
                  <a:lnTo>
                    <a:pt x="996" y="151"/>
                  </a:lnTo>
                  <a:lnTo>
                    <a:pt x="999" y="157"/>
                  </a:lnTo>
                  <a:lnTo>
                    <a:pt x="1003" y="161"/>
                  </a:lnTo>
                  <a:lnTo>
                    <a:pt x="1008" y="165"/>
                  </a:lnTo>
                  <a:lnTo>
                    <a:pt x="1013" y="167"/>
                  </a:lnTo>
                  <a:lnTo>
                    <a:pt x="1019" y="168"/>
                  </a:lnTo>
                  <a:lnTo>
                    <a:pt x="1025" y="169"/>
                  </a:lnTo>
                  <a:lnTo>
                    <a:pt x="1031" y="168"/>
                  </a:lnTo>
                  <a:lnTo>
                    <a:pt x="1037" y="167"/>
                  </a:lnTo>
                  <a:lnTo>
                    <a:pt x="1043" y="166"/>
                  </a:lnTo>
                  <a:lnTo>
                    <a:pt x="1049" y="164"/>
                  </a:lnTo>
                  <a:lnTo>
                    <a:pt x="1054" y="161"/>
                  </a:lnTo>
                  <a:lnTo>
                    <a:pt x="1059" y="158"/>
                  </a:lnTo>
                  <a:lnTo>
                    <a:pt x="1063" y="155"/>
                  </a:lnTo>
                  <a:lnTo>
                    <a:pt x="1065" y="154"/>
                  </a:lnTo>
                  <a:lnTo>
                    <a:pt x="1067" y="152"/>
                  </a:lnTo>
                  <a:lnTo>
                    <a:pt x="1083" y="177"/>
                  </a:lnTo>
                  <a:lnTo>
                    <a:pt x="1077" y="182"/>
                  </a:lnTo>
                  <a:lnTo>
                    <a:pt x="1070" y="186"/>
                  </a:lnTo>
                  <a:lnTo>
                    <a:pt x="1063" y="190"/>
                  </a:lnTo>
                  <a:lnTo>
                    <a:pt x="1056" y="193"/>
                  </a:lnTo>
                  <a:lnTo>
                    <a:pt x="1052" y="194"/>
                  </a:lnTo>
                  <a:lnTo>
                    <a:pt x="1048" y="195"/>
                  </a:lnTo>
                  <a:lnTo>
                    <a:pt x="1040" y="197"/>
                  </a:lnTo>
                  <a:lnTo>
                    <a:pt x="1031" y="198"/>
                  </a:lnTo>
                  <a:lnTo>
                    <a:pt x="1022" y="198"/>
                  </a:lnTo>
                  <a:lnTo>
                    <a:pt x="1015" y="198"/>
                  </a:lnTo>
                  <a:lnTo>
                    <a:pt x="1009" y="197"/>
                  </a:lnTo>
                  <a:lnTo>
                    <a:pt x="1002" y="196"/>
                  </a:lnTo>
                  <a:lnTo>
                    <a:pt x="996" y="194"/>
                  </a:lnTo>
                  <a:lnTo>
                    <a:pt x="990" y="192"/>
                  </a:lnTo>
                  <a:lnTo>
                    <a:pt x="984" y="189"/>
                  </a:lnTo>
                  <a:lnTo>
                    <a:pt x="978" y="186"/>
                  </a:lnTo>
                  <a:lnTo>
                    <a:pt x="973" y="182"/>
                  </a:lnTo>
                  <a:lnTo>
                    <a:pt x="968" y="177"/>
                  </a:lnTo>
                  <a:lnTo>
                    <a:pt x="964" y="172"/>
                  </a:lnTo>
                  <a:lnTo>
                    <a:pt x="960" y="166"/>
                  </a:lnTo>
                  <a:lnTo>
                    <a:pt x="957" y="160"/>
                  </a:lnTo>
                  <a:lnTo>
                    <a:pt x="954" y="152"/>
                  </a:lnTo>
                  <a:lnTo>
                    <a:pt x="953" y="144"/>
                  </a:lnTo>
                  <a:lnTo>
                    <a:pt x="951" y="135"/>
                  </a:lnTo>
                  <a:lnTo>
                    <a:pt x="951" y="125"/>
                  </a:lnTo>
                  <a:close/>
                  <a:moveTo>
                    <a:pt x="1162" y="195"/>
                  </a:moveTo>
                  <a:lnTo>
                    <a:pt x="1162" y="56"/>
                  </a:lnTo>
                  <a:lnTo>
                    <a:pt x="1204" y="56"/>
                  </a:lnTo>
                  <a:lnTo>
                    <a:pt x="1204" y="78"/>
                  </a:lnTo>
                  <a:lnTo>
                    <a:pt x="1207" y="73"/>
                  </a:lnTo>
                  <a:lnTo>
                    <a:pt x="1211" y="69"/>
                  </a:lnTo>
                  <a:lnTo>
                    <a:pt x="1216" y="65"/>
                  </a:lnTo>
                  <a:lnTo>
                    <a:pt x="1219" y="63"/>
                  </a:lnTo>
                  <a:lnTo>
                    <a:pt x="1222" y="61"/>
                  </a:lnTo>
                  <a:lnTo>
                    <a:pt x="1228" y="58"/>
                  </a:lnTo>
                  <a:lnTo>
                    <a:pt x="1234" y="55"/>
                  </a:lnTo>
                  <a:lnTo>
                    <a:pt x="1242" y="53"/>
                  </a:lnTo>
                  <a:lnTo>
                    <a:pt x="1246" y="53"/>
                  </a:lnTo>
                  <a:lnTo>
                    <a:pt x="1250" y="53"/>
                  </a:lnTo>
                  <a:lnTo>
                    <a:pt x="1258" y="53"/>
                  </a:lnTo>
                  <a:lnTo>
                    <a:pt x="1265" y="54"/>
                  </a:lnTo>
                  <a:lnTo>
                    <a:pt x="1271" y="57"/>
                  </a:lnTo>
                  <a:lnTo>
                    <a:pt x="1274" y="58"/>
                  </a:lnTo>
                  <a:lnTo>
                    <a:pt x="1276" y="59"/>
                  </a:lnTo>
                  <a:lnTo>
                    <a:pt x="1280" y="63"/>
                  </a:lnTo>
                  <a:lnTo>
                    <a:pt x="1283" y="67"/>
                  </a:lnTo>
                  <a:lnTo>
                    <a:pt x="1286" y="72"/>
                  </a:lnTo>
                  <a:lnTo>
                    <a:pt x="1288" y="78"/>
                  </a:lnTo>
                  <a:lnTo>
                    <a:pt x="1291" y="73"/>
                  </a:lnTo>
                  <a:lnTo>
                    <a:pt x="1295" y="69"/>
                  </a:lnTo>
                  <a:lnTo>
                    <a:pt x="1300" y="65"/>
                  </a:lnTo>
                  <a:lnTo>
                    <a:pt x="1303" y="63"/>
                  </a:lnTo>
                  <a:lnTo>
                    <a:pt x="1306" y="61"/>
                  </a:lnTo>
                  <a:lnTo>
                    <a:pt x="1312" y="58"/>
                  </a:lnTo>
                  <a:lnTo>
                    <a:pt x="1319" y="55"/>
                  </a:lnTo>
                  <a:lnTo>
                    <a:pt x="1326" y="53"/>
                  </a:lnTo>
                  <a:lnTo>
                    <a:pt x="1334" y="53"/>
                  </a:lnTo>
                  <a:lnTo>
                    <a:pt x="1339" y="53"/>
                  </a:lnTo>
                  <a:lnTo>
                    <a:pt x="1344" y="54"/>
                  </a:lnTo>
                  <a:lnTo>
                    <a:pt x="1348" y="55"/>
                  </a:lnTo>
                  <a:lnTo>
                    <a:pt x="1352" y="56"/>
                  </a:lnTo>
                  <a:lnTo>
                    <a:pt x="1356" y="58"/>
                  </a:lnTo>
                  <a:lnTo>
                    <a:pt x="1359" y="60"/>
                  </a:lnTo>
                  <a:lnTo>
                    <a:pt x="1365" y="65"/>
                  </a:lnTo>
                  <a:lnTo>
                    <a:pt x="1367" y="68"/>
                  </a:lnTo>
                  <a:lnTo>
                    <a:pt x="1369" y="71"/>
                  </a:lnTo>
                  <a:lnTo>
                    <a:pt x="1371" y="74"/>
                  </a:lnTo>
                  <a:lnTo>
                    <a:pt x="1372" y="78"/>
                  </a:lnTo>
                  <a:lnTo>
                    <a:pt x="1373" y="82"/>
                  </a:lnTo>
                  <a:lnTo>
                    <a:pt x="1374" y="86"/>
                  </a:lnTo>
                  <a:lnTo>
                    <a:pt x="1375" y="91"/>
                  </a:lnTo>
                  <a:lnTo>
                    <a:pt x="1375" y="95"/>
                  </a:lnTo>
                  <a:lnTo>
                    <a:pt x="1375" y="195"/>
                  </a:lnTo>
                  <a:lnTo>
                    <a:pt x="1333" y="195"/>
                  </a:lnTo>
                  <a:lnTo>
                    <a:pt x="1333" y="107"/>
                  </a:lnTo>
                  <a:lnTo>
                    <a:pt x="1332" y="102"/>
                  </a:lnTo>
                  <a:lnTo>
                    <a:pt x="1332" y="98"/>
                  </a:lnTo>
                  <a:lnTo>
                    <a:pt x="1331" y="95"/>
                  </a:lnTo>
                  <a:lnTo>
                    <a:pt x="1330" y="94"/>
                  </a:lnTo>
                  <a:lnTo>
                    <a:pt x="1330" y="92"/>
                  </a:lnTo>
                  <a:lnTo>
                    <a:pt x="1328" y="90"/>
                  </a:lnTo>
                  <a:lnTo>
                    <a:pt x="1325" y="89"/>
                  </a:lnTo>
                  <a:lnTo>
                    <a:pt x="1322" y="88"/>
                  </a:lnTo>
                  <a:lnTo>
                    <a:pt x="1317" y="88"/>
                  </a:lnTo>
                  <a:lnTo>
                    <a:pt x="1314" y="88"/>
                  </a:lnTo>
                  <a:lnTo>
                    <a:pt x="1310" y="89"/>
                  </a:lnTo>
                  <a:lnTo>
                    <a:pt x="1303" y="91"/>
                  </a:lnTo>
                  <a:lnTo>
                    <a:pt x="1296" y="96"/>
                  </a:lnTo>
                  <a:lnTo>
                    <a:pt x="1289" y="101"/>
                  </a:lnTo>
                  <a:lnTo>
                    <a:pt x="1289" y="195"/>
                  </a:lnTo>
                  <a:lnTo>
                    <a:pt x="1247" y="195"/>
                  </a:lnTo>
                  <a:lnTo>
                    <a:pt x="1247" y="107"/>
                  </a:lnTo>
                  <a:lnTo>
                    <a:pt x="1247" y="102"/>
                  </a:lnTo>
                  <a:lnTo>
                    <a:pt x="1247" y="98"/>
                  </a:lnTo>
                  <a:lnTo>
                    <a:pt x="1246" y="95"/>
                  </a:lnTo>
                  <a:lnTo>
                    <a:pt x="1245" y="94"/>
                  </a:lnTo>
                  <a:lnTo>
                    <a:pt x="1244" y="92"/>
                  </a:lnTo>
                  <a:lnTo>
                    <a:pt x="1242" y="90"/>
                  </a:lnTo>
                  <a:lnTo>
                    <a:pt x="1240" y="89"/>
                  </a:lnTo>
                  <a:lnTo>
                    <a:pt x="1236" y="88"/>
                  </a:lnTo>
                  <a:lnTo>
                    <a:pt x="1232" y="88"/>
                  </a:lnTo>
                  <a:lnTo>
                    <a:pt x="1228" y="88"/>
                  </a:lnTo>
                  <a:lnTo>
                    <a:pt x="1225" y="89"/>
                  </a:lnTo>
                  <a:lnTo>
                    <a:pt x="1218" y="91"/>
                  </a:lnTo>
                  <a:lnTo>
                    <a:pt x="1211" y="96"/>
                  </a:lnTo>
                  <a:lnTo>
                    <a:pt x="1204" y="101"/>
                  </a:lnTo>
                  <a:lnTo>
                    <a:pt x="1204" y="195"/>
                  </a:lnTo>
                  <a:lnTo>
                    <a:pt x="1162" y="195"/>
                  </a:lnTo>
                  <a:close/>
                  <a:moveTo>
                    <a:pt x="1484" y="126"/>
                  </a:moveTo>
                  <a:lnTo>
                    <a:pt x="1483" y="117"/>
                  </a:lnTo>
                  <a:lnTo>
                    <a:pt x="1482" y="109"/>
                  </a:lnTo>
                  <a:lnTo>
                    <a:pt x="1480" y="102"/>
                  </a:lnTo>
                  <a:lnTo>
                    <a:pt x="1479" y="99"/>
                  </a:lnTo>
                  <a:lnTo>
                    <a:pt x="1477" y="96"/>
                  </a:lnTo>
                  <a:lnTo>
                    <a:pt x="1475" y="93"/>
                  </a:lnTo>
                  <a:lnTo>
                    <a:pt x="1473" y="91"/>
                  </a:lnTo>
                  <a:lnTo>
                    <a:pt x="1468" y="87"/>
                  </a:lnTo>
                  <a:lnTo>
                    <a:pt x="1465" y="86"/>
                  </a:lnTo>
                  <a:lnTo>
                    <a:pt x="1462" y="84"/>
                  </a:lnTo>
                  <a:lnTo>
                    <a:pt x="1455" y="84"/>
                  </a:lnTo>
                  <a:lnTo>
                    <a:pt x="1448" y="84"/>
                  </a:lnTo>
                  <a:lnTo>
                    <a:pt x="1445" y="85"/>
                  </a:lnTo>
                  <a:lnTo>
                    <a:pt x="1442" y="87"/>
                  </a:lnTo>
                  <a:lnTo>
                    <a:pt x="1439" y="88"/>
                  </a:lnTo>
                  <a:lnTo>
                    <a:pt x="1437" y="90"/>
                  </a:lnTo>
                  <a:lnTo>
                    <a:pt x="1435" y="93"/>
                  </a:lnTo>
                  <a:lnTo>
                    <a:pt x="1433" y="95"/>
                  </a:lnTo>
                  <a:lnTo>
                    <a:pt x="1429" y="101"/>
                  </a:lnTo>
                  <a:lnTo>
                    <a:pt x="1428" y="105"/>
                  </a:lnTo>
                  <a:lnTo>
                    <a:pt x="1427" y="109"/>
                  </a:lnTo>
                  <a:lnTo>
                    <a:pt x="1426" y="117"/>
                  </a:lnTo>
                  <a:lnTo>
                    <a:pt x="1425" y="126"/>
                  </a:lnTo>
                  <a:lnTo>
                    <a:pt x="1426" y="130"/>
                  </a:lnTo>
                  <a:lnTo>
                    <a:pt x="1426" y="134"/>
                  </a:lnTo>
                  <a:lnTo>
                    <a:pt x="1427" y="142"/>
                  </a:lnTo>
                  <a:lnTo>
                    <a:pt x="1429" y="149"/>
                  </a:lnTo>
                  <a:lnTo>
                    <a:pt x="1430" y="153"/>
                  </a:lnTo>
                  <a:lnTo>
                    <a:pt x="1432" y="156"/>
                  </a:lnTo>
                  <a:lnTo>
                    <a:pt x="1434" y="159"/>
                  </a:lnTo>
                  <a:lnTo>
                    <a:pt x="1436" y="161"/>
                  </a:lnTo>
                  <a:lnTo>
                    <a:pt x="1441" y="165"/>
                  </a:lnTo>
                  <a:lnTo>
                    <a:pt x="1444" y="166"/>
                  </a:lnTo>
                  <a:lnTo>
                    <a:pt x="1447" y="168"/>
                  </a:lnTo>
                  <a:lnTo>
                    <a:pt x="1451" y="168"/>
                  </a:lnTo>
                  <a:lnTo>
                    <a:pt x="1455" y="168"/>
                  </a:lnTo>
                  <a:lnTo>
                    <a:pt x="1462" y="168"/>
                  </a:lnTo>
                  <a:lnTo>
                    <a:pt x="1465" y="167"/>
                  </a:lnTo>
                  <a:lnTo>
                    <a:pt x="1468" y="165"/>
                  </a:lnTo>
                  <a:lnTo>
                    <a:pt x="1470" y="164"/>
                  </a:lnTo>
                  <a:lnTo>
                    <a:pt x="1473" y="162"/>
                  </a:lnTo>
                  <a:lnTo>
                    <a:pt x="1477" y="157"/>
                  </a:lnTo>
                  <a:lnTo>
                    <a:pt x="1478" y="154"/>
                  </a:lnTo>
                  <a:lnTo>
                    <a:pt x="1480" y="150"/>
                  </a:lnTo>
                  <a:lnTo>
                    <a:pt x="1481" y="147"/>
                  </a:lnTo>
                  <a:lnTo>
                    <a:pt x="1482" y="143"/>
                  </a:lnTo>
                  <a:lnTo>
                    <a:pt x="1483" y="135"/>
                  </a:lnTo>
                  <a:lnTo>
                    <a:pt x="1484" y="126"/>
                  </a:lnTo>
                  <a:close/>
                  <a:moveTo>
                    <a:pt x="1383" y="125"/>
                  </a:moveTo>
                  <a:lnTo>
                    <a:pt x="1384" y="116"/>
                  </a:lnTo>
                  <a:lnTo>
                    <a:pt x="1385" y="107"/>
                  </a:lnTo>
                  <a:lnTo>
                    <a:pt x="1387" y="98"/>
                  </a:lnTo>
                  <a:lnTo>
                    <a:pt x="1390" y="91"/>
                  </a:lnTo>
                  <a:lnTo>
                    <a:pt x="1393" y="84"/>
                  </a:lnTo>
                  <a:lnTo>
                    <a:pt x="1397" y="78"/>
                  </a:lnTo>
                  <a:lnTo>
                    <a:pt x="1401" y="73"/>
                  </a:lnTo>
                  <a:lnTo>
                    <a:pt x="1404" y="71"/>
                  </a:lnTo>
                  <a:lnTo>
                    <a:pt x="1406" y="69"/>
                  </a:lnTo>
                  <a:lnTo>
                    <a:pt x="1412" y="65"/>
                  </a:lnTo>
                  <a:lnTo>
                    <a:pt x="1417" y="61"/>
                  </a:lnTo>
                  <a:lnTo>
                    <a:pt x="1423" y="59"/>
                  </a:lnTo>
                  <a:lnTo>
                    <a:pt x="1429" y="56"/>
                  </a:lnTo>
                  <a:lnTo>
                    <a:pt x="1436" y="55"/>
                  </a:lnTo>
                  <a:lnTo>
                    <a:pt x="1442" y="54"/>
                  </a:lnTo>
                  <a:lnTo>
                    <a:pt x="1448" y="53"/>
                  </a:lnTo>
                  <a:lnTo>
                    <a:pt x="1455" y="53"/>
                  </a:lnTo>
                  <a:lnTo>
                    <a:pt x="1461" y="53"/>
                  </a:lnTo>
                  <a:lnTo>
                    <a:pt x="1468" y="54"/>
                  </a:lnTo>
                  <a:lnTo>
                    <a:pt x="1474" y="55"/>
                  </a:lnTo>
                  <a:lnTo>
                    <a:pt x="1480" y="56"/>
                  </a:lnTo>
                  <a:lnTo>
                    <a:pt x="1486" y="59"/>
                  </a:lnTo>
                  <a:lnTo>
                    <a:pt x="1492" y="61"/>
                  </a:lnTo>
                  <a:lnTo>
                    <a:pt x="1498" y="65"/>
                  </a:lnTo>
                  <a:lnTo>
                    <a:pt x="1503" y="69"/>
                  </a:lnTo>
                  <a:lnTo>
                    <a:pt x="1508" y="73"/>
                  </a:lnTo>
                  <a:lnTo>
                    <a:pt x="1512" y="78"/>
                  </a:lnTo>
                  <a:lnTo>
                    <a:pt x="1516" y="84"/>
                  </a:lnTo>
                  <a:lnTo>
                    <a:pt x="1520" y="91"/>
                  </a:lnTo>
                  <a:lnTo>
                    <a:pt x="1522" y="98"/>
                  </a:lnTo>
                  <a:lnTo>
                    <a:pt x="1524" y="107"/>
                  </a:lnTo>
                  <a:lnTo>
                    <a:pt x="1526" y="116"/>
                  </a:lnTo>
                  <a:lnTo>
                    <a:pt x="1526" y="125"/>
                  </a:lnTo>
                  <a:lnTo>
                    <a:pt x="1526" y="135"/>
                  </a:lnTo>
                  <a:lnTo>
                    <a:pt x="1524" y="144"/>
                  </a:lnTo>
                  <a:lnTo>
                    <a:pt x="1522" y="152"/>
                  </a:lnTo>
                  <a:lnTo>
                    <a:pt x="1520" y="160"/>
                  </a:lnTo>
                  <a:lnTo>
                    <a:pt x="1516" y="166"/>
                  </a:lnTo>
                  <a:lnTo>
                    <a:pt x="1512" y="172"/>
                  </a:lnTo>
                  <a:lnTo>
                    <a:pt x="1508" y="177"/>
                  </a:lnTo>
                  <a:lnTo>
                    <a:pt x="1506" y="180"/>
                  </a:lnTo>
                  <a:lnTo>
                    <a:pt x="1503" y="182"/>
                  </a:lnTo>
                  <a:lnTo>
                    <a:pt x="1498" y="186"/>
                  </a:lnTo>
                  <a:lnTo>
                    <a:pt x="1492" y="189"/>
                  </a:lnTo>
                  <a:lnTo>
                    <a:pt x="1486" y="192"/>
                  </a:lnTo>
                  <a:lnTo>
                    <a:pt x="1480" y="194"/>
                  </a:lnTo>
                  <a:lnTo>
                    <a:pt x="1474" y="196"/>
                  </a:lnTo>
                  <a:lnTo>
                    <a:pt x="1468" y="197"/>
                  </a:lnTo>
                  <a:lnTo>
                    <a:pt x="1461" y="198"/>
                  </a:lnTo>
                  <a:lnTo>
                    <a:pt x="1455" y="198"/>
                  </a:lnTo>
                  <a:lnTo>
                    <a:pt x="1448" y="198"/>
                  </a:lnTo>
                  <a:lnTo>
                    <a:pt x="1442" y="197"/>
                  </a:lnTo>
                  <a:lnTo>
                    <a:pt x="1436" y="196"/>
                  </a:lnTo>
                  <a:lnTo>
                    <a:pt x="1429" y="194"/>
                  </a:lnTo>
                  <a:lnTo>
                    <a:pt x="1423" y="192"/>
                  </a:lnTo>
                  <a:lnTo>
                    <a:pt x="1417" y="189"/>
                  </a:lnTo>
                  <a:lnTo>
                    <a:pt x="1412" y="186"/>
                  </a:lnTo>
                  <a:lnTo>
                    <a:pt x="1406" y="182"/>
                  </a:lnTo>
                  <a:lnTo>
                    <a:pt x="1402" y="177"/>
                  </a:lnTo>
                  <a:lnTo>
                    <a:pt x="1397" y="172"/>
                  </a:lnTo>
                  <a:lnTo>
                    <a:pt x="1393" y="166"/>
                  </a:lnTo>
                  <a:lnTo>
                    <a:pt x="1390" y="160"/>
                  </a:lnTo>
                  <a:lnTo>
                    <a:pt x="1387" y="152"/>
                  </a:lnTo>
                  <a:lnTo>
                    <a:pt x="1385" y="144"/>
                  </a:lnTo>
                  <a:lnTo>
                    <a:pt x="1384" y="135"/>
                  </a:lnTo>
                  <a:lnTo>
                    <a:pt x="1383" y="125"/>
                  </a:lnTo>
                  <a:close/>
                  <a:moveTo>
                    <a:pt x="1534" y="177"/>
                  </a:moveTo>
                  <a:lnTo>
                    <a:pt x="1551" y="153"/>
                  </a:lnTo>
                  <a:lnTo>
                    <a:pt x="1556" y="157"/>
                  </a:lnTo>
                  <a:lnTo>
                    <a:pt x="1562" y="160"/>
                  </a:lnTo>
                  <a:lnTo>
                    <a:pt x="1564" y="162"/>
                  </a:lnTo>
                  <a:lnTo>
                    <a:pt x="1567" y="164"/>
                  </a:lnTo>
                  <a:lnTo>
                    <a:pt x="1574" y="166"/>
                  </a:lnTo>
                  <a:lnTo>
                    <a:pt x="1580" y="168"/>
                  </a:lnTo>
                  <a:lnTo>
                    <a:pt x="1587" y="170"/>
                  </a:lnTo>
                  <a:lnTo>
                    <a:pt x="1593" y="171"/>
                  </a:lnTo>
                  <a:lnTo>
                    <a:pt x="1600" y="171"/>
                  </a:lnTo>
                  <a:lnTo>
                    <a:pt x="1604" y="171"/>
                  </a:lnTo>
                  <a:lnTo>
                    <a:pt x="1609" y="170"/>
                  </a:lnTo>
                  <a:lnTo>
                    <a:pt x="1612" y="169"/>
                  </a:lnTo>
                  <a:lnTo>
                    <a:pt x="1616" y="168"/>
                  </a:lnTo>
                  <a:lnTo>
                    <a:pt x="1618" y="166"/>
                  </a:lnTo>
                  <a:lnTo>
                    <a:pt x="1620" y="163"/>
                  </a:lnTo>
                  <a:lnTo>
                    <a:pt x="1621" y="161"/>
                  </a:lnTo>
                  <a:lnTo>
                    <a:pt x="1622" y="157"/>
                  </a:lnTo>
                  <a:lnTo>
                    <a:pt x="1621" y="154"/>
                  </a:lnTo>
                  <a:lnTo>
                    <a:pt x="1620" y="151"/>
                  </a:lnTo>
                  <a:lnTo>
                    <a:pt x="1619" y="150"/>
                  </a:lnTo>
                  <a:lnTo>
                    <a:pt x="1618" y="149"/>
                  </a:lnTo>
                  <a:lnTo>
                    <a:pt x="1616" y="147"/>
                  </a:lnTo>
                  <a:lnTo>
                    <a:pt x="1612" y="145"/>
                  </a:lnTo>
                  <a:lnTo>
                    <a:pt x="1608" y="143"/>
                  </a:lnTo>
                  <a:lnTo>
                    <a:pt x="1595" y="141"/>
                  </a:lnTo>
                  <a:lnTo>
                    <a:pt x="1585" y="139"/>
                  </a:lnTo>
                  <a:lnTo>
                    <a:pt x="1576" y="136"/>
                  </a:lnTo>
                  <a:lnTo>
                    <a:pt x="1566" y="133"/>
                  </a:lnTo>
                  <a:lnTo>
                    <a:pt x="1558" y="129"/>
                  </a:lnTo>
                  <a:lnTo>
                    <a:pt x="1554" y="127"/>
                  </a:lnTo>
                  <a:lnTo>
                    <a:pt x="1551" y="124"/>
                  </a:lnTo>
                  <a:lnTo>
                    <a:pt x="1548" y="121"/>
                  </a:lnTo>
                  <a:lnTo>
                    <a:pt x="1545" y="117"/>
                  </a:lnTo>
                  <a:lnTo>
                    <a:pt x="1543" y="113"/>
                  </a:lnTo>
                  <a:lnTo>
                    <a:pt x="1542" y="108"/>
                  </a:lnTo>
                  <a:lnTo>
                    <a:pt x="1541" y="103"/>
                  </a:lnTo>
                  <a:lnTo>
                    <a:pt x="1541" y="97"/>
                  </a:lnTo>
                  <a:lnTo>
                    <a:pt x="1541" y="92"/>
                  </a:lnTo>
                  <a:lnTo>
                    <a:pt x="1542" y="87"/>
                  </a:lnTo>
                  <a:lnTo>
                    <a:pt x="1543" y="82"/>
                  </a:lnTo>
                  <a:lnTo>
                    <a:pt x="1545" y="78"/>
                  </a:lnTo>
                  <a:lnTo>
                    <a:pt x="1547" y="74"/>
                  </a:lnTo>
                  <a:lnTo>
                    <a:pt x="1550" y="71"/>
                  </a:lnTo>
                  <a:lnTo>
                    <a:pt x="1553" y="67"/>
                  </a:lnTo>
                  <a:lnTo>
                    <a:pt x="1556" y="64"/>
                  </a:lnTo>
                  <a:lnTo>
                    <a:pt x="1560" y="62"/>
                  </a:lnTo>
                  <a:lnTo>
                    <a:pt x="1564" y="59"/>
                  </a:lnTo>
                  <a:lnTo>
                    <a:pt x="1568" y="57"/>
                  </a:lnTo>
                  <a:lnTo>
                    <a:pt x="1573" y="56"/>
                  </a:lnTo>
                  <a:lnTo>
                    <a:pt x="1578" y="54"/>
                  </a:lnTo>
                  <a:lnTo>
                    <a:pt x="1584" y="53"/>
                  </a:lnTo>
                  <a:lnTo>
                    <a:pt x="1589" y="53"/>
                  </a:lnTo>
                  <a:lnTo>
                    <a:pt x="1595" y="53"/>
                  </a:lnTo>
                  <a:lnTo>
                    <a:pt x="1605" y="53"/>
                  </a:lnTo>
                  <a:lnTo>
                    <a:pt x="1614" y="54"/>
                  </a:lnTo>
                  <a:lnTo>
                    <a:pt x="1623" y="56"/>
                  </a:lnTo>
                  <a:lnTo>
                    <a:pt x="1630" y="58"/>
                  </a:lnTo>
                  <a:lnTo>
                    <a:pt x="1637" y="61"/>
                  </a:lnTo>
                  <a:lnTo>
                    <a:pt x="1644" y="64"/>
                  </a:lnTo>
                  <a:lnTo>
                    <a:pt x="1650" y="68"/>
                  </a:lnTo>
                  <a:lnTo>
                    <a:pt x="1656" y="72"/>
                  </a:lnTo>
                  <a:lnTo>
                    <a:pt x="1640" y="96"/>
                  </a:lnTo>
                  <a:lnTo>
                    <a:pt x="1634" y="93"/>
                  </a:lnTo>
                  <a:lnTo>
                    <a:pt x="1629" y="90"/>
                  </a:lnTo>
                  <a:lnTo>
                    <a:pt x="1624" y="87"/>
                  </a:lnTo>
                  <a:lnTo>
                    <a:pt x="1619" y="85"/>
                  </a:lnTo>
                  <a:lnTo>
                    <a:pt x="1608" y="82"/>
                  </a:lnTo>
                  <a:lnTo>
                    <a:pt x="1603" y="81"/>
                  </a:lnTo>
                  <a:lnTo>
                    <a:pt x="1598" y="81"/>
                  </a:lnTo>
                  <a:lnTo>
                    <a:pt x="1594" y="81"/>
                  </a:lnTo>
                  <a:lnTo>
                    <a:pt x="1590" y="82"/>
                  </a:lnTo>
                  <a:lnTo>
                    <a:pt x="1587" y="83"/>
                  </a:lnTo>
                  <a:lnTo>
                    <a:pt x="1585" y="84"/>
                  </a:lnTo>
                  <a:lnTo>
                    <a:pt x="1582" y="86"/>
                  </a:lnTo>
                  <a:lnTo>
                    <a:pt x="1581" y="88"/>
                  </a:lnTo>
                  <a:lnTo>
                    <a:pt x="1580" y="91"/>
                  </a:lnTo>
                  <a:lnTo>
                    <a:pt x="1580" y="93"/>
                  </a:lnTo>
                  <a:lnTo>
                    <a:pt x="1580" y="96"/>
                  </a:lnTo>
                  <a:lnTo>
                    <a:pt x="1581" y="99"/>
                  </a:lnTo>
                  <a:lnTo>
                    <a:pt x="1583" y="101"/>
                  </a:lnTo>
                  <a:lnTo>
                    <a:pt x="1586" y="103"/>
                  </a:lnTo>
                  <a:lnTo>
                    <a:pt x="1589" y="104"/>
                  </a:lnTo>
                  <a:lnTo>
                    <a:pt x="1593" y="106"/>
                  </a:lnTo>
                  <a:lnTo>
                    <a:pt x="1605" y="108"/>
                  </a:lnTo>
                  <a:lnTo>
                    <a:pt x="1615" y="110"/>
                  </a:lnTo>
                  <a:lnTo>
                    <a:pt x="1625" y="112"/>
                  </a:lnTo>
                  <a:lnTo>
                    <a:pt x="1630" y="114"/>
                  </a:lnTo>
                  <a:lnTo>
                    <a:pt x="1634" y="115"/>
                  </a:lnTo>
                  <a:lnTo>
                    <a:pt x="1639" y="117"/>
                  </a:lnTo>
                  <a:lnTo>
                    <a:pt x="1643" y="119"/>
                  </a:lnTo>
                  <a:lnTo>
                    <a:pt x="1647" y="122"/>
                  </a:lnTo>
                  <a:lnTo>
                    <a:pt x="1650" y="125"/>
                  </a:lnTo>
                  <a:lnTo>
                    <a:pt x="1653" y="128"/>
                  </a:lnTo>
                  <a:lnTo>
                    <a:pt x="1656" y="132"/>
                  </a:lnTo>
                  <a:lnTo>
                    <a:pt x="1658" y="136"/>
                  </a:lnTo>
                  <a:lnTo>
                    <a:pt x="1660" y="140"/>
                  </a:lnTo>
                  <a:lnTo>
                    <a:pt x="1661" y="145"/>
                  </a:lnTo>
                  <a:lnTo>
                    <a:pt x="1661" y="151"/>
                  </a:lnTo>
                  <a:lnTo>
                    <a:pt x="1661" y="157"/>
                  </a:lnTo>
                  <a:lnTo>
                    <a:pt x="1660" y="163"/>
                  </a:lnTo>
                  <a:lnTo>
                    <a:pt x="1658" y="168"/>
                  </a:lnTo>
                  <a:lnTo>
                    <a:pt x="1656" y="172"/>
                  </a:lnTo>
                  <a:lnTo>
                    <a:pt x="1653" y="177"/>
                  </a:lnTo>
                  <a:lnTo>
                    <a:pt x="1652" y="179"/>
                  </a:lnTo>
                  <a:lnTo>
                    <a:pt x="1650" y="181"/>
                  </a:lnTo>
                  <a:lnTo>
                    <a:pt x="1646" y="184"/>
                  </a:lnTo>
                  <a:lnTo>
                    <a:pt x="1642" y="187"/>
                  </a:lnTo>
                  <a:lnTo>
                    <a:pt x="1638" y="190"/>
                  </a:lnTo>
                  <a:lnTo>
                    <a:pt x="1633" y="192"/>
                  </a:lnTo>
                  <a:lnTo>
                    <a:pt x="1623" y="195"/>
                  </a:lnTo>
                  <a:lnTo>
                    <a:pt x="1617" y="197"/>
                  </a:lnTo>
                  <a:lnTo>
                    <a:pt x="1611" y="197"/>
                  </a:lnTo>
                  <a:lnTo>
                    <a:pt x="1606" y="198"/>
                  </a:lnTo>
                  <a:lnTo>
                    <a:pt x="1600" y="198"/>
                  </a:lnTo>
                  <a:lnTo>
                    <a:pt x="1589" y="198"/>
                  </a:lnTo>
                  <a:lnTo>
                    <a:pt x="1578" y="196"/>
                  </a:lnTo>
                  <a:lnTo>
                    <a:pt x="1569" y="194"/>
                  </a:lnTo>
                  <a:lnTo>
                    <a:pt x="1561" y="192"/>
                  </a:lnTo>
                  <a:lnTo>
                    <a:pt x="1553" y="189"/>
                  </a:lnTo>
                  <a:lnTo>
                    <a:pt x="1546" y="185"/>
                  </a:lnTo>
                  <a:lnTo>
                    <a:pt x="1540" y="181"/>
                  </a:lnTo>
                  <a:lnTo>
                    <a:pt x="1534" y="177"/>
                  </a:lnTo>
                  <a:close/>
                  <a:moveTo>
                    <a:pt x="1690" y="156"/>
                  </a:moveTo>
                  <a:lnTo>
                    <a:pt x="1690" y="86"/>
                  </a:lnTo>
                  <a:lnTo>
                    <a:pt x="1666" y="86"/>
                  </a:lnTo>
                  <a:lnTo>
                    <a:pt x="1666" y="56"/>
                  </a:lnTo>
                  <a:lnTo>
                    <a:pt x="1690" y="56"/>
                  </a:lnTo>
                  <a:lnTo>
                    <a:pt x="1690" y="8"/>
                  </a:lnTo>
                  <a:lnTo>
                    <a:pt x="1731" y="8"/>
                  </a:lnTo>
                  <a:lnTo>
                    <a:pt x="1731" y="56"/>
                  </a:lnTo>
                  <a:lnTo>
                    <a:pt x="1767" y="56"/>
                  </a:lnTo>
                  <a:lnTo>
                    <a:pt x="1767" y="86"/>
                  </a:lnTo>
                  <a:lnTo>
                    <a:pt x="1731" y="86"/>
                  </a:lnTo>
                  <a:lnTo>
                    <a:pt x="1731" y="147"/>
                  </a:lnTo>
                  <a:lnTo>
                    <a:pt x="1732" y="152"/>
                  </a:lnTo>
                  <a:lnTo>
                    <a:pt x="1732" y="154"/>
                  </a:lnTo>
                  <a:lnTo>
                    <a:pt x="1732" y="156"/>
                  </a:lnTo>
                  <a:lnTo>
                    <a:pt x="1734" y="159"/>
                  </a:lnTo>
                  <a:lnTo>
                    <a:pt x="1735" y="162"/>
                  </a:lnTo>
                  <a:lnTo>
                    <a:pt x="1738" y="164"/>
                  </a:lnTo>
                  <a:lnTo>
                    <a:pt x="1741" y="165"/>
                  </a:lnTo>
                  <a:lnTo>
                    <a:pt x="1746" y="166"/>
                  </a:lnTo>
                  <a:lnTo>
                    <a:pt x="1751" y="166"/>
                  </a:lnTo>
                  <a:lnTo>
                    <a:pt x="1758" y="166"/>
                  </a:lnTo>
                  <a:lnTo>
                    <a:pt x="1765" y="165"/>
                  </a:lnTo>
                  <a:lnTo>
                    <a:pt x="1765" y="195"/>
                  </a:lnTo>
                  <a:lnTo>
                    <a:pt x="1760" y="195"/>
                  </a:lnTo>
                  <a:lnTo>
                    <a:pt x="1753" y="196"/>
                  </a:lnTo>
                  <a:lnTo>
                    <a:pt x="1737" y="197"/>
                  </a:lnTo>
                  <a:lnTo>
                    <a:pt x="1730" y="197"/>
                  </a:lnTo>
                  <a:lnTo>
                    <a:pt x="1723" y="196"/>
                  </a:lnTo>
                  <a:lnTo>
                    <a:pt x="1712" y="194"/>
                  </a:lnTo>
                  <a:lnTo>
                    <a:pt x="1708" y="193"/>
                  </a:lnTo>
                  <a:lnTo>
                    <a:pt x="1704" y="191"/>
                  </a:lnTo>
                  <a:lnTo>
                    <a:pt x="1700" y="189"/>
                  </a:lnTo>
                  <a:lnTo>
                    <a:pt x="1698" y="186"/>
                  </a:lnTo>
                  <a:lnTo>
                    <a:pt x="1695" y="183"/>
                  </a:lnTo>
                  <a:lnTo>
                    <a:pt x="1694" y="180"/>
                  </a:lnTo>
                  <a:lnTo>
                    <a:pt x="1692" y="177"/>
                  </a:lnTo>
                  <a:lnTo>
                    <a:pt x="1691" y="173"/>
                  </a:lnTo>
                  <a:lnTo>
                    <a:pt x="1690" y="165"/>
                  </a:lnTo>
                  <a:lnTo>
                    <a:pt x="1690" y="156"/>
                  </a:lnTo>
                  <a:close/>
                  <a:moveTo>
                    <a:pt x="1930" y="126"/>
                  </a:moveTo>
                  <a:lnTo>
                    <a:pt x="1929" y="117"/>
                  </a:lnTo>
                  <a:lnTo>
                    <a:pt x="1928" y="109"/>
                  </a:lnTo>
                  <a:lnTo>
                    <a:pt x="1926" y="102"/>
                  </a:lnTo>
                  <a:lnTo>
                    <a:pt x="1925" y="99"/>
                  </a:lnTo>
                  <a:lnTo>
                    <a:pt x="1923" y="96"/>
                  </a:lnTo>
                  <a:lnTo>
                    <a:pt x="1921" y="93"/>
                  </a:lnTo>
                  <a:lnTo>
                    <a:pt x="1919" y="91"/>
                  </a:lnTo>
                  <a:lnTo>
                    <a:pt x="1914" y="87"/>
                  </a:lnTo>
                  <a:lnTo>
                    <a:pt x="1911" y="86"/>
                  </a:lnTo>
                  <a:lnTo>
                    <a:pt x="1908" y="84"/>
                  </a:lnTo>
                  <a:lnTo>
                    <a:pt x="1901" y="84"/>
                  </a:lnTo>
                  <a:lnTo>
                    <a:pt x="1894" y="84"/>
                  </a:lnTo>
                  <a:lnTo>
                    <a:pt x="1891" y="85"/>
                  </a:lnTo>
                  <a:lnTo>
                    <a:pt x="1888" y="87"/>
                  </a:lnTo>
                  <a:lnTo>
                    <a:pt x="1885" y="88"/>
                  </a:lnTo>
                  <a:lnTo>
                    <a:pt x="1883" y="90"/>
                  </a:lnTo>
                  <a:lnTo>
                    <a:pt x="1880" y="93"/>
                  </a:lnTo>
                  <a:lnTo>
                    <a:pt x="1879" y="95"/>
                  </a:lnTo>
                  <a:lnTo>
                    <a:pt x="1875" y="101"/>
                  </a:lnTo>
                  <a:lnTo>
                    <a:pt x="1874" y="105"/>
                  </a:lnTo>
                  <a:lnTo>
                    <a:pt x="1873" y="109"/>
                  </a:lnTo>
                  <a:lnTo>
                    <a:pt x="1872" y="117"/>
                  </a:lnTo>
                  <a:lnTo>
                    <a:pt x="1871" y="126"/>
                  </a:lnTo>
                  <a:lnTo>
                    <a:pt x="1872" y="130"/>
                  </a:lnTo>
                  <a:lnTo>
                    <a:pt x="1872" y="134"/>
                  </a:lnTo>
                  <a:lnTo>
                    <a:pt x="1873" y="142"/>
                  </a:lnTo>
                  <a:lnTo>
                    <a:pt x="1875" y="149"/>
                  </a:lnTo>
                  <a:lnTo>
                    <a:pt x="1876" y="153"/>
                  </a:lnTo>
                  <a:lnTo>
                    <a:pt x="1878" y="156"/>
                  </a:lnTo>
                  <a:lnTo>
                    <a:pt x="1880" y="159"/>
                  </a:lnTo>
                  <a:lnTo>
                    <a:pt x="1882" y="161"/>
                  </a:lnTo>
                  <a:lnTo>
                    <a:pt x="1887" y="165"/>
                  </a:lnTo>
                  <a:lnTo>
                    <a:pt x="1890" y="166"/>
                  </a:lnTo>
                  <a:lnTo>
                    <a:pt x="1893" y="168"/>
                  </a:lnTo>
                  <a:lnTo>
                    <a:pt x="1897" y="168"/>
                  </a:lnTo>
                  <a:lnTo>
                    <a:pt x="1901" y="168"/>
                  </a:lnTo>
                  <a:lnTo>
                    <a:pt x="1908" y="168"/>
                  </a:lnTo>
                  <a:lnTo>
                    <a:pt x="1911" y="167"/>
                  </a:lnTo>
                  <a:lnTo>
                    <a:pt x="1914" y="165"/>
                  </a:lnTo>
                  <a:lnTo>
                    <a:pt x="1916" y="164"/>
                  </a:lnTo>
                  <a:lnTo>
                    <a:pt x="1919" y="162"/>
                  </a:lnTo>
                  <a:lnTo>
                    <a:pt x="1923" y="157"/>
                  </a:lnTo>
                  <a:lnTo>
                    <a:pt x="1924" y="154"/>
                  </a:lnTo>
                  <a:lnTo>
                    <a:pt x="1926" y="150"/>
                  </a:lnTo>
                  <a:lnTo>
                    <a:pt x="1927" y="147"/>
                  </a:lnTo>
                  <a:lnTo>
                    <a:pt x="1928" y="143"/>
                  </a:lnTo>
                  <a:lnTo>
                    <a:pt x="1929" y="135"/>
                  </a:lnTo>
                  <a:lnTo>
                    <a:pt x="1930" y="126"/>
                  </a:lnTo>
                  <a:close/>
                  <a:moveTo>
                    <a:pt x="1829" y="125"/>
                  </a:moveTo>
                  <a:lnTo>
                    <a:pt x="1830" y="116"/>
                  </a:lnTo>
                  <a:lnTo>
                    <a:pt x="1831" y="107"/>
                  </a:lnTo>
                  <a:lnTo>
                    <a:pt x="1833" y="98"/>
                  </a:lnTo>
                  <a:lnTo>
                    <a:pt x="1836" y="91"/>
                  </a:lnTo>
                  <a:lnTo>
                    <a:pt x="1839" y="84"/>
                  </a:lnTo>
                  <a:lnTo>
                    <a:pt x="1843" y="78"/>
                  </a:lnTo>
                  <a:lnTo>
                    <a:pt x="1847" y="73"/>
                  </a:lnTo>
                  <a:lnTo>
                    <a:pt x="1850" y="71"/>
                  </a:lnTo>
                  <a:lnTo>
                    <a:pt x="1852" y="69"/>
                  </a:lnTo>
                  <a:lnTo>
                    <a:pt x="1858" y="65"/>
                  </a:lnTo>
                  <a:lnTo>
                    <a:pt x="1863" y="61"/>
                  </a:lnTo>
                  <a:lnTo>
                    <a:pt x="1869" y="59"/>
                  </a:lnTo>
                  <a:lnTo>
                    <a:pt x="1875" y="56"/>
                  </a:lnTo>
                  <a:lnTo>
                    <a:pt x="1882" y="55"/>
                  </a:lnTo>
                  <a:lnTo>
                    <a:pt x="1888" y="54"/>
                  </a:lnTo>
                  <a:lnTo>
                    <a:pt x="1894" y="53"/>
                  </a:lnTo>
                  <a:lnTo>
                    <a:pt x="1901" y="53"/>
                  </a:lnTo>
                  <a:lnTo>
                    <a:pt x="1907" y="53"/>
                  </a:lnTo>
                  <a:lnTo>
                    <a:pt x="1913" y="54"/>
                  </a:lnTo>
                  <a:lnTo>
                    <a:pt x="1920" y="55"/>
                  </a:lnTo>
                  <a:lnTo>
                    <a:pt x="1926" y="56"/>
                  </a:lnTo>
                  <a:lnTo>
                    <a:pt x="1932" y="59"/>
                  </a:lnTo>
                  <a:lnTo>
                    <a:pt x="1938" y="61"/>
                  </a:lnTo>
                  <a:lnTo>
                    <a:pt x="1944" y="65"/>
                  </a:lnTo>
                  <a:lnTo>
                    <a:pt x="1949" y="69"/>
                  </a:lnTo>
                  <a:lnTo>
                    <a:pt x="1954" y="73"/>
                  </a:lnTo>
                  <a:lnTo>
                    <a:pt x="1958" y="78"/>
                  </a:lnTo>
                  <a:lnTo>
                    <a:pt x="1962" y="84"/>
                  </a:lnTo>
                  <a:lnTo>
                    <a:pt x="1966" y="91"/>
                  </a:lnTo>
                  <a:lnTo>
                    <a:pt x="1968" y="98"/>
                  </a:lnTo>
                  <a:lnTo>
                    <a:pt x="1970" y="107"/>
                  </a:lnTo>
                  <a:lnTo>
                    <a:pt x="1971" y="116"/>
                  </a:lnTo>
                  <a:lnTo>
                    <a:pt x="1972" y="125"/>
                  </a:lnTo>
                  <a:lnTo>
                    <a:pt x="1971" y="135"/>
                  </a:lnTo>
                  <a:lnTo>
                    <a:pt x="1970" y="144"/>
                  </a:lnTo>
                  <a:lnTo>
                    <a:pt x="1968" y="152"/>
                  </a:lnTo>
                  <a:lnTo>
                    <a:pt x="1966" y="160"/>
                  </a:lnTo>
                  <a:lnTo>
                    <a:pt x="1962" y="166"/>
                  </a:lnTo>
                  <a:lnTo>
                    <a:pt x="1958" y="172"/>
                  </a:lnTo>
                  <a:lnTo>
                    <a:pt x="1954" y="177"/>
                  </a:lnTo>
                  <a:lnTo>
                    <a:pt x="1951" y="180"/>
                  </a:lnTo>
                  <a:lnTo>
                    <a:pt x="1949" y="182"/>
                  </a:lnTo>
                  <a:lnTo>
                    <a:pt x="1944" y="186"/>
                  </a:lnTo>
                  <a:lnTo>
                    <a:pt x="1938" y="189"/>
                  </a:lnTo>
                  <a:lnTo>
                    <a:pt x="1932" y="192"/>
                  </a:lnTo>
                  <a:lnTo>
                    <a:pt x="1926" y="194"/>
                  </a:lnTo>
                  <a:lnTo>
                    <a:pt x="1920" y="196"/>
                  </a:lnTo>
                  <a:lnTo>
                    <a:pt x="1913" y="197"/>
                  </a:lnTo>
                  <a:lnTo>
                    <a:pt x="1907" y="198"/>
                  </a:lnTo>
                  <a:lnTo>
                    <a:pt x="1901" y="198"/>
                  </a:lnTo>
                  <a:lnTo>
                    <a:pt x="1894" y="198"/>
                  </a:lnTo>
                  <a:lnTo>
                    <a:pt x="1888" y="197"/>
                  </a:lnTo>
                  <a:lnTo>
                    <a:pt x="1882" y="196"/>
                  </a:lnTo>
                  <a:lnTo>
                    <a:pt x="1875" y="194"/>
                  </a:lnTo>
                  <a:lnTo>
                    <a:pt x="1869" y="192"/>
                  </a:lnTo>
                  <a:lnTo>
                    <a:pt x="1863" y="189"/>
                  </a:lnTo>
                  <a:lnTo>
                    <a:pt x="1858" y="186"/>
                  </a:lnTo>
                  <a:lnTo>
                    <a:pt x="1852" y="182"/>
                  </a:lnTo>
                  <a:lnTo>
                    <a:pt x="1847" y="177"/>
                  </a:lnTo>
                  <a:lnTo>
                    <a:pt x="1843" y="172"/>
                  </a:lnTo>
                  <a:lnTo>
                    <a:pt x="1839" y="166"/>
                  </a:lnTo>
                  <a:lnTo>
                    <a:pt x="1836" y="160"/>
                  </a:lnTo>
                  <a:lnTo>
                    <a:pt x="1833" y="152"/>
                  </a:lnTo>
                  <a:lnTo>
                    <a:pt x="1831" y="144"/>
                  </a:lnTo>
                  <a:lnTo>
                    <a:pt x="1830" y="135"/>
                  </a:lnTo>
                  <a:lnTo>
                    <a:pt x="1829" y="1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15"/>
            <p:cNvSpPr>
              <a:spLocks noEditPoints="1"/>
            </p:cNvSpPr>
            <p:nvPr userDrawn="1"/>
          </p:nvSpPr>
          <p:spPr bwMode="auto">
            <a:xfrm>
              <a:off x="4206475" y="80962"/>
              <a:ext cx="2336800" cy="312738"/>
            </a:xfrm>
            <a:custGeom>
              <a:avLst/>
              <a:gdLst>
                <a:gd name="T0" fmla="*/ 1378 w 1472"/>
                <a:gd name="T1" fmla="*/ 96 h 197"/>
                <a:gd name="T2" fmla="*/ 1389 w 1472"/>
                <a:gd name="T3" fmla="*/ 163 h 197"/>
                <a:gd name="T4" fmla="*/ 1333 w 1472"/>
                <a:gd name="T5" fmla="*/ 94 h 197"/>
                <a:gd name="T6" fmla="*/ 1384 w 1472"/>
                <a:gd name="T7" fmla="*/ 52 h 197"/>
                <a:gd name="T8" fmla="*/ 1469 w 1472"/>
                <a:gd name="T9" fmla="*/ 181 h 197"/>
                <a:gd name="T10" fmla="*/ 1397 w 1472"/>
                <a:gd name="T11" fmla="*/ 195 h 197"/>
                <a:gd name="T12" fmla="*/ 1335 w 1472"/>
                <a:gd name="T13" fmla="*/ 163 h 197"/>
                <a:gd name="T14" fmla="*/ 157 w 1472"/>
                <a:gd name="T15" fmla="*/ 194 h 197"/>
                <a:gd name="T16" fmla="*/ 312 w 1472"/>
                <a:gd name="T17" fmla="*/ 111 h 197"/>
                <a:gd name="T18" fmla="*/ 273 w 1472"/>
                <a:gd name="T19" fmla="*/ 84 h 197"/>
                <a:gd name="T20" fmla="*/ 221 w 1472"/>
                <a:gd name="T21" fmla="*/ 90 h 197"/>
                <a:gd name="T22" fmla="*/ 285 w 1472"/>
                <a:gd name="T23" fmla="*/ 52 h 197"/>
                <a:gd name="T24" fmla="*/ 348 w 1472"/>
                <a:gd name="T25" fmla="*/ 108 h 197"/>
                <a:gd name="T26" fmla="*/ 289 w 1472"/>
                <a:gd name="T27" fmla="*/ 168 h 197"/>
                <a:gd name="T28" fmla="*/ 327 w 1472"/>
                <a:gd name="T29" fmla="*/ 189 h 197"/>
                <a:gd name="T30" fmla="*/ 242 w 1472"/>
                <a:gd name="T31" fmla="*/ 185 h 197"/>
                <a:gd name="T32" fmla="*/ 352 w 1472"/>
                <a:gd name="T33" fmla="*/ 55 h 197"/>
                <a:gd name="T34" fmla="*/ 421 w 1472"/>
                <a:gd name="T35" fmla="*/ 161 h 197"/>
                <a:gd name="T36" fmla="*/ 398 w 1472"/>
                <a:gd name="T37" fmla="*/ 193 h 197"/>
                <a:gd name="T38" fmla="*/ 481 w 1472"/>
                <a:gd name="T39" fmla="*/ 156 h 197"/>
                <a:gd name="T40" fmla="*/ 543 w 1472"/>
                <a:gd name="T41" fmla="*/ 165 h 197"/>
                <a:gd name="T42" fmla="*/ 501 w 1472"/>
                <a:gd name="T43" fmla="*/ 135 h 197"/>
                <a:gd name="T44" fmla="*/ 468 w 1472"/>
                <a:gd name="T45" fmla="*/ 81 h 197"/>
                <a:gd name="T46" fmla="*/ 520 w 1472"/>
                <a:gd name="T47" fmla="*/ 52 h 197"/>
                <a:gd name="T48" fmla="*/ 544 w 1472"/>
                <a:gd name="T49" fmla="*/ 84 h 197"/>
                <a:gd name="T50" fmla="*/ 506 w 1472"/>
                <a:gd name="T51" fmla="*/ 98 h 197"/>
                <a:gd name="T52" fmla="*/ 576 w 1472"/>
                <a:gd name="T53" fmla="*/ 124 h 197"/>
                <a:gd name="T54" fmla="*/ 575 w 1472"/>
                <a:gd name="T55" fmla="*/ 180 h 197"/>
                <a:gd name="T56" fmla="*/ 486 w 1472"/>
                <a:gd name="T57" fmla="*/ 191 h 197"/>
                <a:gd name="T58" fmla="*/ 663 w 1472"/>
                <a:gd name="T59" fmla="*/ 130 h 197"/>
                <a:gd name="T60" fmla="*/ 646 w 1472"/>
                <a:gd name="T61" fmla="*/ 164 h 197"/>
                <a:gd name="T62" fmla="*/ 598 w 1472"/>
                <a:gd name="T63" fmla="*/ 142 h 197"/>
                <a:gd name="T64" fmla="*/ 684 w 1472"/>
                <a:gd name="T65" fmla="*/ 100 h 197"/>
                <a:gd name="T66" fmla="*/ 635 w 1472"/>
                <a:gd name="T67" fmla="*/ 91 h 197"/>
                <a:gd name="T68" fmla="*/ 671 w 1472"/>
                <a:gd name="T69" fmla="*/ 52 h 197"/>
                <a:gd name="T70" fmla="*/ 723 w 1472"/>
                <a:gd name="T71" fmla="*/ 88 h 197"/>
                <a:gd name="T72" fmla="*/ 684 w 1472"/>
                <a:gd name="T73" fmla="*/ 179 h 197"/>
                <a:gd name="T74" fmla="*/ 620 w 1472"/>
                <a:gd name="T75" fmla="*/ 194 h 197"/>
                <a:gd name="T76" fmla="*/ 654 w 1472"/>
                <a:gd name="T77" fmla="*/ 3 h 197"/>
                <a:gd name="T78" fmla="*/ 903 w 1472"/>
                <a:gd name="T79" fmla="*/ 0 h 197"/>
                <a:gd name="T80" fmla="*/ 923 w 1472"/>
                <a:gd name="T81" fmla="*/ 59 h 197"/>
                <a:gd name="T82" fmla="*/ 1054 w 1472"/>
                <a:gd name="T83" fmla="*/ 64 h 197"/>
                <a:gd name="T84" fmla="*/ 1135 w 1472"/>
                <a:gd name="T85" fmla="*/ 60 h 197"/>
                <a:gd name="T86" fmla="*/ 1165 w 1472"/>
                <a:gd name="T87" fmla="*/ 151 h 197"/>
                <a:gd name="T88" fmla="*/ 1104 w 1472"/>
                <a:gd name="T89" fmla="*/ 197 h 197"/>
                <a:gd name="T90" fmla="*/ 1032 w 1472"/>
                <a:gd name="T91" fmla="*/ 159 h 197"/>
                <a:gd name="T92" fmla="*/ 1111 w 1472"/>
                <a:gd name="T93" fmla="*/ 86 h 197"/>
                <a:gd name="T94" fmla="*/ 1070 w 1472"/>
                <a:gd name="T95" fmla="*/ 108 h 197"/>
                <a:gd name="T96" fmla="*/ 1087 w 1472"/>
                <a:gd name="T97" fmla="*/ 166 h 197"/>
                <a:gd name="T98" fmla="*/ 1125 w 1472"/>
                <a:gd name="T99" fmla="*/ 142 h 197"/>
                <a:gd name="T100" fmla="*/ 1205 w 1472"/>
                <a:gd name="T101" fmla="*/ 64 h 197"/>
                <a:gd name="T102" fmla="*/ 1286 w 1472"/>
                <a:gd name="T103" fmla="*/ 60 h 197"/>
                <a:gd name="T104" fmla="*/ 1316 w 1472"/>
                <a:gd name="T105" fmla="*/ 151 h 197"/>
                <a:gd name="T106" fmla="*/ 1255 w 1472"/>
                <a:gd name="T107" fmla="*/ 197 h 197"/>
                <a:gd name="T108" fmla="*/ 1183 w 1472"/>
                <a:gd name="T109" fmla="*/ 159 h 197"/>
                <a:gd name="T110" fmla="*/ 1262 w 1472"/>
                <a:gd name="T111" fmla="*/ 86 h 197"/>
                <a:gd name="T112" fmla="*/ 1221 w 1472"/>
                <a:gd name="T113" fmla="*/ 108 h 197"/>
                <a:gd name="T114" fmla="*/ 1238 w 1472"/>
                <a:gd name="T115" fmla="*/ 166 h 197"/>
                <a:gd name="T116" fmla="*/ 1276 w 1472"/>
                <a:gd name="T117" fmla="*/ 14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2" h="197">
                  <a:moveTo>
                    <a:pt x="1426" y="151"/>
                  </a:moveTo>
                  <a:lnTo>
                    <a:pt x="1426" y="99"/>
                  </a:lnTo>
                  <a:lnTo>
                    <a:pt x="1419" y="94"/>
                  </a:lnTo>
                  <a:lnTo>
                    <a:pt x="1416" y="92"/>
                  </a:lnTo>
                  <a:lnTo>
                    <a:pt x="1413" y="90"/>
                  </a:lnTo>
                  <a:lnTo>
                    <a:pt x="1406" y="87"/>
                  </a:lnTo>
                  <a:lnTo>
                    <a:pt x="1398" y="87"/>
                  </a:lnTo>
                  <a:lnTo>
                    <a:pt x="1392" y="87"/>
                  </a:lnTo>
                  <a:lnTo>
                    <a:pt x="1387" y="89"/>
                  </a:lnTo>
                  <a:lnTo>
                    <a:pt x="1384" y="91"/>
                  </a:lnTo>
                  <a:lnTo>
                    <a:pt x="1382" y="92"/>
                  </a:lnTo>
                  <a:lnTo>
                    <a:pt x="1380" y="94"/>
                  </a:lnTo>
                  <a:lnTo>
                    <a:pt x="1378" y="96"/>
                  </a:lnTo>
                  <a:lnTo>
                    <a:pt x="1375" y="102"/>
                  </a:lnTo>
                  <a:lnTo>
                    <a:pt x="1373" y="109"/>
                  </a:lnTo>
                  <a:lnTo>
                    <a:pt x="1372" y="116"/>
                  </a:lnTo>
                  <a:lnTo>
                    <a:pt x="1371" y="125"/>
                  </a:lnTo>
                  <a:lnTo>
                    <a:pt x="1372" y="134"/>
                  </a:lnTo>
                  <a:lnTo>
                    <a:pt x="1373" y="141"/>
                  </a:lnTo>
                  <a:lnTo>
                    <a:pt x="1375" y="148"/>
                  </a:lnTo>
                  <a:lnTo>
                    <a:pt x="1376" y="151"/>
                  </a:lnTo>
                  <a:lnTo>
                    <a:pt x="1378" y="154"/>
                  </a:lnTo>
                  <a:lnTo>
                    <a:pt x="1380" y="156"/>
                  </a:lnTo>
                  <a:lnTo>
                    <a:pt x="1382" y="158"/>
                  </a:lnTo>
                  <a:lnTo>
                    <a:pt x="1386" y="162"/>
                  </a:lnTo>
                  <a:lnTo>
                    <a:pt x="1389" y="163"/>
                  </a:lnTo>
                  <a:lnTo>
                    <a:pt x="1392" y="164"/>
                  </a:lnTo>
                  <a:lnTo>
                    <a:pt x="1399" y="165"/>
                  </a:lnTo>
                  <a:lnTo>
                    <a:pt x="1403" y="164"/>
                  </a:lnTo>
                  <a:lnTo>
                    <a:pt x="1407" y="164"/>
                  </a:lnTo>
                  <a:lnTo>
                    <a:pt x="1410" y="162"/>
                  </a:lnTo>
                  <a:lnTo>
                    <a:pt x="1414" y="161"/>
                  </a:lnTo>
                  <a:lnTo>
                    <a:pt x="1420" y="156"/>
                  </a:lnTo>
                  <a:lnTo>
                    <a:pt x="1426" y="151"/>
                  </a:lnTo>
                  <a:close/>
                  <a:moveTo>
                    <a:pt x="1329" y="126"/>
                  </a:moveTo>
                  <a:lnTo>
                    <a:pt x="1330" y="117"/>
                  </a:lnTo>
                  <a:lnTo>
                    <a:pt x="1330" y="109"/>
                  </a:lnTo>
                  <a:lnTo>
                    <a:pt x="1332" y="101"/>
                  </a:lnTo>
                  <a:lnTo>
                    <a:pt x="1333" y="94"/>
                  </a:lnTo>
                  <a:lnTo>
                    <a:pt x="1334" y="90"/>
                  </a:lnTo>
                  <a:lnTo>
                    <a:pt x="1335" y="87"/>
                  </a:lnTo>
                  <a:lnTo>
                    <a:pt x="1338" y="81"/>
                  </a:lnTo>
                  <a:lnTo>
                    <a:pt x="1341" y="76"/>
                  </a:lnTo>
                  <a:lnTo>
                    <a:pt x="1344" y="71"/>
                  </a:lnTo>
                  <a:lnTo>
                    <a:pt x="1348" y="66"/>
                  </a:lnTo>
                  <a:lnTo>
                    <a:pt x="1352" y="62"/>
                  </a:lnTo>
                  <a:lnTo>
                    <a:pt x="1357" y="59"/>
                  </a:lnTo>
                  <a:lnTo>
                    <a:pt x="1362" y="57"/>
                  </a:lnTo>
                  <a:lnTo>
                    <a:pt x="1367" y="54"/>
                  </a:lnTo>
                  <a:lnTo>
                    <a:pt x="1372" y="53"/>
                  </a:lnTo>
                  <a:lnTo>
                    <a:pt x="1378" y="52"/>
                  </a:lnTo>
                  <a:lnTo>
                    <a:pt x="1384" y="52"/>
                  </a:lnTo>
                  <a:lnTo>
                    <a:pt x="1390" y="52"/>
                  </a:lnTo>
                  <a:lnTo>
                    <a:pt x="1397" y="53"/>
                  </a:lnTo>
                  <a:lnTo>
                    <a:pt x="1403" y="55"/>
                  </a:lnTo>
                  <a:lnTo>
                    <a:pt x="1408" y="57"/>
                  </a:lnTo>
                  <a:lnTo>
                    <a:pt x="1413" y="60"/>
                  </a:lnTo>
                  <a:lnTo>
                    <a:pt x="1418" y="63"/>
                  </a:lnTo>
                  <a:lnTo>
                    <a:pt x="1422" y="67"/>
                  </a:lnTo>
                  <a:lnTo>
                    <a:pt x="1426" y="72"/>
                  </a:lnTo>
                  <a:lnTo>
                    <a:pt x="1426" y="0"/>
                  </a:lnTo>
                  <a:lnTo>
                    <a:pt x="1468" y="0"/>
                  </a:lnTo>
                  <a:lnTo>
                    <a:pt x="1468" y="160"/>
                  </a:lnTo>
                  <a:lnTo>
                    <a:pt x="1468" y="172"/>
                  </a:lnTo>
                  <a:lnTo>
                    <a:pt x="1469" y="181"/>
                  </a:lnTo>
                  <a:lnTo>
                    <a:pt x="1470" y="188"/>
                  </a:lnTo>
                  <a:lnTo>
                    <a:pt x="1472" y="194"/>
                  </a:lnTo>
                  <a:lnTo>
                    <a:pt x="1429" y="194"/>
                  </a:lnTo>
                  <a:lnTo>
                    <a:pt x="1428" y="191"/>
                  </a:lnTo>
                  <a:lnTo>
                    <a:pt x="1427" y="185"/>
                  </a:lnTo>
                  <a:lnTo>
                    <a:pt x="1426" y="179"/>
                  </a:lnTo>
                  <a:lnTo>
                    <a:pt x="1426" y="173"/>
                  </a:lnTo>
                  <a:lnTo>
                    <a:pt x="1422" y="178"/>
                  </a:lnTo>
                  <a:lnTo>
                    <a:pt x="1418" y="182"/>
                  </a:lnTo>
                  <a:lnTo>
                    <a:pt x="1414" y="186"/>
                  </a:lnTo>
                  <a:lnTo>
                    <a:pt x="1409" y="190"/>
                  </a:lnTo>
                  <a:lnTo>
                    <a:pt x="1403" y="192"/>
                  </a:lnTo>
                  <a:lnTo>
                    <a:pt x="1397" y="195"/>
                  </a:lnTo>
                  <a:lnTo>
                    <a:pt x="1390" y="196"/>
                  </a:lnTo>
                  <a:lnTo>
                    <a:pt x="1383" y="196"/>
                  </a:lnTo>
                  <a:lnTo>
                    <a:pt x="1377" y="196"/>
                  </a:lnTo>
                  <a:lnTo>
                    <a:pt x="1372" y="195"/>
                  </a:lnTo>
                  <a:lnTo>
                    <a:pt x="1366" y="194"/>
                  </a:lnTo>
                  <a:lnTo>
                    <a:pt x="1361" y="192"/>
                  </a:lnTo>
                  <a:lnTo>
                    <a:pt x="1356" y="190"/>
                  </a:lnTo>
                  <a:lnTo>
                    <a:pt x="1352" y="187"/>
                  </a:lnTo>
                  <a:lnTo>
                    <a:pt x="1348" y="183"/>
                  </a:lnTo>
                  <a:lnTo>
                    <a:pt x="1344" y="179"/>
                  </a:lnTo>
                  <a:lnTo>
                    <a:pt x="1341" y="174"/>
                  </a:lnTo>
                  <a:lnTo>
                    <a:pt x="1338" y="169"/>
                  </a:lnTo>
                  <a:lnTo>
                    <a:pt x="1335" y="163"/>
                  </a:lnTo>
                  <a:lnTo>
                    <a:pt x="1333" y="157"/>
                  </a:lnTo>
                  <a:lnTo>
                    <a:pt x="1331" y="150"/>
                  </a:lnTo>
                  <a:lnTo>
                    <a:pt x="1330" y="143"/>
                  </a:lnTo>
                  <a:lnTo>
                    <a:pt x="1330" y="134"/>
                  </a:lnTo>
                  <a:lnTo>
                    <a:pt x="1329" y="126"/>
                  </a:lnTo>
                  <a:close/>
                  <a:moveTo>
                    <a:pt x="0" y="19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100" y="143"/>
                  </a:lnTo>
                  <a:lnTo>
                    <a:pt x="141" y="0"/>
                  </a:lnTo>
                  <a:lnTo>
                    <a:pt x="198" y="0"/>
                  </a:lnTo>
                  <a:lnTo>
                    <a:pt x="198" y="194"/>
                  </a:lnTo>
                  <a:lnTo>
                    <a:pt x="157" y="194"/>
                  </a:lnTo>
                  <a:lnTo>
                    <a:pt x="157" y="62"/>
                  </a:lnTo>
                  <a:lnTo>
                    <a:pt x="152" y="85"/>
                  </a:lnTo>
                  <a:lnTo>
                    <a:pt x="149" y="95"/>
                  </a:lnTo>
                  <a:lnTo>
                    <a:pt x="146" y="105"/>
                  </a:lnTo>
                  <a:lnTo>
                    <a:pt x="117" y="194"/>
                  </a:lnTo>
                  <a:lnTo>
                    <a:pt x="79" y="194"/>
                  </a:lnTo>
                  <a:lnTo>
                    <a:pt x="50" y="105"/>
                  </a:lnTo>
                  <a:lnTo>
                    <a:pt x="45" y="85"/>
                  </a:lnTo>
                  <a:lnTo>
                    <a:pt x="42" y="74"/>
                  </a:lnTo>
                  <a:lnTo>
                    <a:pt x="39" y="60"/>
                  </a:lnTo>
                  <a:lnTo>
                    <a:pt x="39" y="194"/>
                  </a:lnTo>
                  <a:lnTo>
                    <a:pt x="0" y="194"/>
                  </a:lnTo>
                  <a:close/>
                  <a:moveTo>
                    <a:pt x="312" y="111"/>
                  </a:moveTo>
                  <a:lnTo>
                    <a:pt x="310" y="104"/>
                  </a:lnTo>
                  <a:lnTo>
                    <a:pt x="309" y="98"/>
                  </a:lnTo>
                  <a:lnTo>
                    <a:pt x="306" y="93"/>
                  </a:lnTo>
                  <a:lnTo>
                    <a:pt x="303" y="89"/>
                  </a:lnTo>
                  <a:lnTo>
                    <a:pt x="302" y="87"/>
                  </a:lnTo>
                  <a:lnTo>
                    <a:pt x="300" y="86"/>
                  </a:lnTo>
                  <a:lnTo>
                    <a:pt x="298" y="85"/>
                  </a:lnTo>
                  <a:lnTo>
                    <a:pt x="295" y="84"/>
                  </a:lnTo>
                  <a:lnTo>
                    <a:pt x="290" y="82"/>
                  </a:lnTo>
                  <a:lnTo>
                    <a:pt x="285" y="82"/>
                  </a:lnTo>
                  <a:lnTo>
                    <a:pt x="280" y="82"/>
                  </a:lnTo>
                  <a:lnTo>
                    <a:pt x="275" y="84"/>
                  </a:lnTo>
                  <a:lnTo>
                    <a:pt x="273" y="84"/>
                  </a:lnTo>
                  <a:lnTo>
                    <a:pt x="271" y="86"/>
                  </a:lnTo>
                  <a:lnTo>
                    <a:pt x="267" y="89"/>
                  </a:lnTo>
                  <a:lnTo>
                    <a:pt x="264" y="93"/>
                  </a:lnTo>
                  <a:lnTo>
                    <a:pt x="261" y="98"/>
                  </a:lnTo>
                  <a:lnTo>
                    <a:pt x="259" y="104"/>
                  </a:lnTo>
                  <a:lnTo>
                    <a:pt x="258" y="107"/>
                  </a:lnTo>
                  <a:lnTo>
                    <a:pt x="257" y="111"/>
                  </a:lnTo>
                  <a:lnTo>
                    <a:pt x="312" y="111"/>
                  </a:lnTo>
                  <a:close/>
                  <a:moveTo>
                    <a:pt x="214" y="124"/>
                  </a:moveTo>
                  <a:lnTo>
                    <a:pt x="214" y="115"/>
                  </a:lnTo>
                  <a:lnTo>
                    <a:pt x="216" y="106"/>
                  </a:lnTo>
                  <a:lnTo>
                    <a:pt x="218" y="98"/>
                  </a:lnTo>
                  <a:lnTo>
                    <a:pt x="221" y="90"/>
                  </a:lnTo>
                  <a:lnTo>
                    <a:pt x="224" y="84"/>
                  </a:lnTo>
                  <a:lnTo>
                    <a:pt x="229" y="78"/>
                  </a:lnTo>
                  <a:lnTo>
                    <a:pt x="234" y="72"/>
                  </a:lnTo>
                  <a:lnTo>
                    <a:pt x="237" y="70"/>
                  </a:lnTo>
                  <a:lnTo>
                    <a:pt x="239" y="68"/>
                  </a:lnTo>
                  <a:lnTo>
                    <a:pt x="245" y="64"/>
                  </a:lnTo>
                  <a:lnTo>
                    <a:pt x="250" y="60"/>
                  </a:lnTo>
                  <a:lnTo>
                    <a:pt x="256" y="58"/>
                  </a:lnTo>
                  <a:lnTo>
                    <a:pt x="262" y="55"/>
                  </a:lnTo>
                  <a:lnTo>
                    <a:pt x="268" y="54"/>
                  </a:lnTo>
                  <a:lnTo>
                    <a:pt x="274" y="53"/>
                  </a:lnTo>
                  <a:lnTo>
                    <a:pt x="280" y="52"/>
                  </a:lnTo>
                  <a:lnTo>
                    <a:pt x="285" y="52"/>
                  </a:lnTo>
                  <a:lnTo>
                    <a:pt x="296" y="52"/>
                  </a:lnTo>
                  <a:lnTo>
                    <a:pt x="302" y="53"/>
                  </a:lnTo>
                  <a:lnTo>
                    <a:pt x="307" y="55"/>
                  </a:lnTo>
                  <a:lnTo>
                    <a:pt x="313" y="57"/>
                  </a:lnTo>
                  <a:lnTo>
                    <a:pt x="318" y="60"/>
                  </a:lnTo>
                  <a:lnTo>
                    <a:pt x="323" y="63"/>
                  </a:lnTo>
                  <a:lnTo>
                    <a:pt x="328" y="67"/>
                  </a:lnTo>
                  <a:lnTo>
                    <a:pt x="332" y="72"/>
                  </a:lnTo>
                  <a:lnTo>
                    <a:pt x="337" y="77"/>
                  </a:lnTo>
                  <a:lnTo>
                    <a:pt x="340" y="83"/>
                  </a:lnTo>
                  <a:lnTo>
                    <a:pt x="343" y="91"/>
                  </a:lnTo>
                  <a:lnTo>
                    <a:pt x="346" y="99"/>
                  </a:lnTo>
                  <a:lnTo>
                    <a:pt x="348" y="108"/>
                  </a:lnTo>
                  <a:lnTo>
                    <a:pt x="349" y="118"/>
                  </a:lnTo>
                  <a:lnTo>
                    <a:pt x="349" y="129"/>
                  </a:lnTo>
                  <a:lnTo>
                    <a:pt x="349" y="136"/>
                  </a:lnTo>
                  <a:lnTo>
                    <a:pt x="257" y="136"/>
                  </a:lnTo>
                  <a:lnTo>
                    <a:pt x="258" y="144"/>
                  </a:lnTo>
                  <a:lnTo>
                    <a:pt x="259" y="147"/>
                  </a:lnTo>
                  <a:lnTo>
                    <a:pt x="260" y="150"/>
                  </a:lnTo>
                  <a:lnTo>
                    <a:pt x="263" y="156"/>
                  </a:lnTo>
                  <a:lnTo>
                    <a:pt x="267" y="160"/>
                  </a:lnTo>
                  <a:lnTo>
                    <a:pt x="272" y="164"/>
                  </a:lnTo>
                  <a:lnTo>
                    <a:pt x="277" y="166"/>
                  </a:lnTo>
                  <a:lnTo>
                    <a:pt x="283" y="167"/>
                  </a:lnTo>
                  <a:lnTo>
                    <a:pt x="289" y="168"/>
                  </a:lnTo>
                  <a:lnTo>
                    <a:pt x="295" y="167"/>
                  </a:lnTo>
                  <a:lnTo>
                    <a:pt x="301" y="166"/>
                  </a:lnTo>
                  <a:lnTo>
                    <a:pt x="307" y="165"/>
                  </a:lnTo>
                  <a:lnTo>
                    <a:pt x="313" y="163"/>
                  </a:lnTo>
                  <a:lnTo>
                    <a:pt x="318" y="160"/>
                  </a:lnTo>
                  <a:lnTo>
                    <a:pt x="323" y="157"/>
                  </a:lnTo>
                  <a:lnTo>
                    <a:pt x="327" y="154"/>
                  </a:lnTo>
                  <a:lnTo>
                    <a:pt x="329" y="153"/>
                  </a:lnTo>
                  <a:lnTo>
                    <a:pt x="331" y="151"/>
                  </a:lnTo>
                  <a:lnTo>
                    <a:pt x="347" y="176"/>
                  </a:lnTo>
                  <a:lnTo>
                    <a:pt x="341" y="181"/>
                  </a:lnTo>
                  <a:lnTo>
                    <a:pt x="334" y="185"/>
                  </a:lnTo>
                  <a:lnTo>
                    <a:pt x="327" y="189"/>
                  </a:lnTo>
                  <a:lnTo>
                    <a:pt x="320" y="192"/>
                  </a:lnTo>
                  <a:lnTo>
                    <a:pt x="316" y="193"/>
                  </a:lnTo>
                  <a:lnTo>
                    <a:pt x="312" y="194"/>
                  </a:lnTo>
                  <a:lnTo>
                    <a:pt x="304" y="196"/>
                  </a:lnTo>
                  <a:lnTo>
                    <a:pt x="295" y="197"/>
                  </a:lnTo>
                  <a:lnTo>
                    <a:pt x="286" y="197"/>
                  </a:lnTo>
                  <a:lnTo>
                    <a:pt x="279" y="197"/>
                  </a:lnTo>
                  <a:lnTo>
                    <a:pt x="273" y="196"/>
                  </a:lnTo>
                  <a:lnTo>
                    <a:pt x="266" y="195"/>
                  </a:lnTo>
                  <a:lnTo>
                    <a:pt x="260" y="193"/>
                  </a:lnTo>
                  <a:lnTo>
                    <a:pt x="254" y="191"/>
                  </a:lnTo>
                  <a:lnTo>
                    <a:pt x="248" y="188"/>
                  </a:lnTo>
                  <a:lnTo>
                    <a:pt x="242" y="185"/>
                  </a:lnTo>
                  <a:lnTo>
                    <a:pt x="237" y="181"/>
                  </a:lnTo>
                  <a:lnTo>
                    <a:pt x="232" y="176"/>
                  </a:lnTo>
                  <a:lnTo>
                    <a:pt x="227" y="171"/>
                  </a:lnTo>
                  <a:lnTo>
                    <a:pt x="223" y="165"/>
                  </a:lnTo>
                  <a:lnTo>
                    <a:pt x="220" y="159"/>
                  </a:lnTo>
                  <a:lnTo>
                    <a:pt x="217" y="151"/>
                  </a:lnTo>
                  <a:lnTo>
                    <a:pt x="216" y="143"/>
                  </a:lnTo>
                  <a:lnTo>
                    <a:pt x="214" y="134"/>
                  </a:lnTo>
                  <a:lnTo>
                    <a:pt x="214" y="124"/>
                  </a:lnTo>
                  <a:close/>
                  <a:moveTo>
                    <a:pt x="375" y="155"/>
                  </a:moveTo>
                  <a:lnTo>
                    <a:pt x="375" y="85"/>
                  </a:lnTo>
                  <a:lnTo>
                    <a:pt x="352" y="85"/>
                  </a:lnTo>
                  <a:lnTo>
                    <a:pt x="352" y="55"/>
                  </a:lnTo>
                  <a:lnTo>
                    <a:pt x="375" y="55"/>
                  </a:lnTo>
                  <a:lnTo>
                    <a:pt x="375" y="7"/>
                  </a:lnTo>
                  <a:lnTo>
                    <a:pt x="417" y="7"/>
                  </a:lnTo>
                  <a:lnTo>
                    <a:pt x="417" y="55"/>
                  </a:lnTo>
                  <a:lnTo>
                    <a:pt x="453" y="55"/>
                  </a:lnTo>
                  <a:lnTo>
                    <a:pt x="453" y="85"/>
                  </a:lnTo>
                  <a:lnTo>
                    <a:pt x="417" y="85"/>
                  </a:lnTo>
                  <a:lnTo>
                    <a:pt x="417" y="146"/>
                  </a:lnTo>
                  <a:lnTo>
                    <a:pt x="417" y="151"/>
                  </a:lnTo>
                  <a:lnTo>
                    <a:pt x="418" y="153"/>
                  </a:lnTo>
                  <a:lnTo>
                    <a:pt x="418" y="155"/>
                  </a:lnTo>
                  <a:lnTo>
                    <a:pt x="419" y="158"/>
                  </a:lnTo>
                  <a:lnTo>
                    <a:pt x="421" y="161"/>
                  </a:lnTo>
                  <a:lnTo>
                    <a:pt x="424" y="163"/>
                  </a:lnTo>
                  <a:lnTo>
                    <a:pt x="427" y="164"/>
                  </a:lnTo>
                  <a:lnTo>
                    <a:pt x="431" y="165"/>
                  </a:lnTo>
                  <a:lnTo>
                    <a:pt x="436" y="165"/>
                  </a:lnTo>
                  <a:lnTo>
                    <a:pt x="444" y="165"/>
                  </a:lnTo>
                  <a:lnTo>
                    <a:pt x="450" y="164"/>
                  </a:lnTo>
                  <a:lnTo>
                    <a:pt x="450" y="194"/>
                  </a:lnTo>
                  <a:lnTo>
                    <a:pt x="446" y="194"/>
                  </a:lnTo>
                  <a:lnTo>
                    <a:pt x="439" y="195"/>
                  </a:lnTo>
                  <a:lnTo>
                    <a:pt x="423" y="196"/>
                  </a:lnTo>
                  <a:lnTo>
                    <a:pt x="415" y="196"/>
                  </a:lnTo>
                  <a:lnTo>
                    <a:pt x="409" y="195"/>
                  </a:lnTo>
                  <a:lnTo>
                    <a:pt x="398" y="193"/>
                  </a:lnTo>
                  <a:lnTo>
                    <a:pt x="393" y="192"/>
                  </a:lnTo>
                  <a:lnTo>
                    <a:pt x="389" y="190"/>
                  </a:lnTo>
                  <a:lnTo>
                    <a:pt x="386" y="188"/>
                  </a:lnTo>
                  <a:lnTo>
                    <a:pt x="383" y="185"/>
                  </a:lnTo>
                  <a:lnTo>
                    <a:pt x="381" y="182"/>
                  </a:lnTo>
                  <a:lnTo>
                    <a:pt x="379" y="179"/>
                  </a:lnTo>
                  <a:lnTo>
                    <a:pt x="378" y="176"/>
                  </a:lnTo>
                  <a:lnTo>
                    <a:pt x="377" y="172"/>
                  </a:lnTo>
                  <a:lnTo>
                    <a:pt x="375" y="164"/>
                  </a:lnTo>
                  <a:lnTo>
                    <a:pt x="375" y="155"/>
                  </a:lnTo>
                  <a:close/>
                  <a:moveTo>
                    <a:pt x="460" y="176"/>
                  </a:moveTo>
                  <a:lnTo>
                    <a:pt x="476" y="152"/>
                  </a:lnTo>
                  <a:lnTo>
                    <a:pt x="481" y="156"/>
                  </a:lnTo>
                  <a:lnTo>
                    <a:pt x="487" y="159"/>
                  </a:lnTo>
                  <a:lnTo>
                    <a:pt x="490" y="161"/>
                  </a:lnTo>
                  <a:lnTo>
                    <a:pt x="493" y="163"/>
                  </a:lnTo>
                  <a:lnTo>
                    <a:pt x="499" y="165"/>
                  </a:lnTo>
                  <a:lnTo>
                    <a:pt x="505" y="167"/>
                  </a:lnTo>
                  <a:lnTo>
                    <a:pt x="512" y="169"/>
                  </a:lnTo>
                  <a:lnTo>
                    <a:pt x="518" y="170"/>
                  </a:lnTo>
                  <a:lnTo>
                    <a:pt x="525" y="170"/>
                  </a:lnTo>
                  <a:lnTo>
                    <a:pt x="530" y="170"/>
                  </a:lnTo>
                  <a:lnTo>
                    <a:pt x="534" y="169"/>
                  </a:lnTo>
                  <a:lnTo>
                    <a:pt x="538" y="168"/>
                  </a:lnTo>
                  <a:lnTo>
                    <a:pt x="541" y="167"/>
                  </a:lnTo>
                  <a:lnTo>
                    <a:pt x="543" y="165"/>
                  </a:lnTo>
                  <a:lnTo>
                    <a:pt x="545" y="162"/>
                  </a:lnTo>
                  <a:lnTo>
                    <a:pt x="547" y="160"/>
                  </a:lnTo>
                  <a:lnTo>
                    <a:pt x="547" y="156"/>
                  </a:lnTo>
                  <a:lnTo>
                    <a:pt x="547" y="153"/>
                  </a:lnTo>
                  <a:lnTo>
                    <a:pt x="546" y="150"/>
                  </a:lnTo>
                  <a:lnTo>
                    <a:pt x="545" y="149"/>
                  </a:lnTo>
                  <a:lnTo>
                    <a:pt x="544" y="148"/>
                  </a:lnTo>
                  <a:lnTo>
                    <a:pt x="541" y="146"/>
                  </a:lnTo>
                  <a:lnTo>
                    <a:pt x="537" y="144"/>
                  </a:lnTo>
                  <a:lnTo>
                    <a:pt x="533" y="142"/>
                  </a:lnTo>
                  <a:lnTo>
                    <a:pt x="521" y="140"/>
                  </a:lnTo>
                  <a:lnTo>
                    <a:pt x="511" y="138"/>
                  </a:lnTo>
                  <a:lnTo>
                    <a:pt x="501" y="135"/>
                  </a:lnTo>
                  <a:lnTo>
                    <a:pt x="492" y="132"/>
                  </a:lnTo>
                  <a:lnTo>
                    <a:pt x="483" y="128"/>
                  </a:lnTo>
                  <a:lnTo>
                    <a:pt x="480" y="126"/>
                  </a:lnTo>
                  <a:lnTo>
                    <a:pt x="476" y="123"/>
                  </a:lnTo>
                  <a:lnTo>
                    <a:pt x="473" y="120"/>
                  </a:lnTo>
                  <a:lnTo>
                    <a:pt x="471" y="116"/>
                  </a:lnTo>
                  <a:lnTo>
                    <a:pt x="469" y="112"/>
                  </a:lnTo>
                  <a:lnTo>
                    <a:pt x="467" y="107"/>
                  </a:lnTo>
                  <a:lnTo>
                    <a:pt x="466" y="102"/>
                  </a:lnTo>
                  <a:lnTo>
                    <a:pt x="466" y="96"/>
                  </a:lnTo>
                  <a:lnTo>
                    <a:pt x="466" y="91"/>
                  </a:lnTo>
                  <a:lnTo>
                    <a:pt x="467" y="86"/>
                  </a:lnTo>
                  <a:lnTo>
                    <a:pt x="468" y="81"/>
                  </a:lnTo>
                  <a:lnTo>
                    <a:pt x="470" y="77"/>
                  </a:lnTo>
                  <a:lnTo>
                    <a:pt x="472" y="73"/>
                  </a:lnTo>
                  <a:lnTo>
                    <a:pt x="475" y="70"/>
                  </a:lnTo>
                  <a:lnTo>
                    <a:pt x="478" y="66"/>
                  </a:lnTo>
                  <a:lnTo>
                    <a:pt x="481" y="63"/>
                  </a:lnTo>
                  <a:lnTo>
                    <a:pt x="485" y="61"/>
                  </a:lnTo>
                  <a:lnTo>
                    <a:pt x="489" y="58"/>
                  </a:lnTo>
                  <a:lnTo>
                    <a:pt x="494" y="56"/>
                  </a:lnTo>
                  <a:lnTo>
                    <a:pt x="499" y="55"/>
                  </a:lnTo>
                  <a:lnTo>
                    <a:pt x="504" y="53"/>
                  </a:lnTo>
                  <a:lnTo>
                    <a:pt x="509" y="52"/>
                  </a:lnTo>
                  <a:lnTo>
                    <a:pt x="514" y="52"/>
                  </a:lnTo>
                  <a:lnTo>
                    <a:pt x="520" y="52"/>
                  </a:lnTo>
                  <a:lnTo>
                    <a:pt x="530" y="52"/>
                  </a:lnTo>
                  <a:lnTo>
                    <a:pt x="540" y="53"/>
                  </a:lnTo>
                  <a:lnTo>
                    <a:pt x="548" y="55"/>
                  </a:lnTo>
                  <a:lnTo>
                    <a:pt x="556" y="57"/>
                  </a:lnTo>
                  <a:lnTo>
                    <a:pt x="563" y="60"/>
                  </a:lnTo>
                  <a:lnTo>
                    <a:pt x="569" y="63"/>
                  </a:lnTo>
                  <a:lnTo>
                    <a:pt x="575" y="67"/>
                  </a:lnTo>
                  <a:lnTo>
                    <a:pt x="581" y="71"/>
                  </a:lnTo>
                  <a:lnTo>
                    <a:pt x="565" y="95"/>
                  </a:lnTo>
                  <a:lnTo>
                    <a:pt x="560" y="92"/>
                  </a:lnTo>
                  <a:lnTo>
                    <a:pt x="554" y="89"/>
                  </a:lnTo>
                  <a:lnTo>
                    <a:pt x="549" y="86"/>
                  </a:lnTo>
                  <a:lnTo>
                    <a:pt x="544" y="84"/>
                  </a:lnTo>
                  <a:lnTo>
                    <a:pt x="534" y="81"/>
                  </a:lnTo>
                  <a:lnTo>
                    <a:pt x="529" y="80"/>
                  </a:lnTo>
                  <a:lnTo>
                    <a:pt x="524" y="80"/>
                  </a:lnTo>
                  <a:lnTo>
                    <a:pt x="520" y="80"/>
                  </a:lnTo>
                  <a:lnTo>
                    <a:pt x="516" y="81"/>
                  </a:lnTo>
                  <a:lnTo>
                    <a:pt x="513" y="82"/>
                  </a:lnTo>
                  <a:lnTo>
                    <a:pt x="510" y="83"/>
                  </a:lnTo>
                  <a:lnTo>
                    <a:pt x="508" y="85"/>
                  </a:lnTo>
                  <a:lnTo>
                    <a:pt x="506" y="87"/>
                  </a:lnTo>
                  <a:lnTo>
                    <a:pt x="505" y="90"/>
                  </a:lnTo>
                  <a:lnTo>
                    <a:pt x="505" y="92"/>
                  </a:lnTo>
                  <a:lnTo>
                    <a:pt x="505" y="95"/>
                  </a:lnTo>
                  <a:lnTo>
                    <a:pt x="506" y="98"/>
                  </a:lnTo>
                  <a:lnTo>
                    <a:pt x="508" y="100"/>
                  </a:lnTo>
                  <a:lnTo>
                    <a:pt x="511" y="102"/>
                  </a:lnTo>
                  <a:lnTo>
                    <a:pt x="514" y="103"/>
                  </a:lnTo>
                  <a:lnTo>
                    <a:pt x="519" y="105"/>
                  </a:lnTo>
                  <a:lnTo>
                    <a:pt x="530" y="107"/>
                  </a:lnTo>
                  <a:lnTo>
                    <a:pt x="540" y="109"/>
                  </a:lnTo>
                  <a:lnTo>
                    <a:pt x="550" y="111"/>
                  </a:lnTo>
                  <a:lnTo>
                    <a:pt x="555" y="113"/>
                  </a:lnTo>
                  <a:lnTo>
                    <a:pt x="560" y="114"/>
                  </a:lnTo>
                  <a:lnTo>
                    <a:pt x="564" y="116"/>
                  </a:lnTo>
                  <a:lnTo>
                    <a:pt x="568" y="118"/>
                  </a:lnTo>
                  <a:lnTo>
                    <a:pt x="572" y="121"/>
                  </a:lnTo>
                  <a:lnTo>
                    <a:pt x="576" y="124"/>
                  </a:lnTo>
                  <a:lnTo>
                    <a:pt x="579" y="127"/>
                  </a:lnTo>
                  <a:lnTo>
                    <a:pt x="581" y="131"/>
                  </a:lnTo>
                  <a:lnTo>
                    <a:pt x="583" y="135"/>
                  </a:lnTo>
                  <a:lnTo>
                    <a:pt x="585" y="139"/>
                  </a:lnTo>
                  <a:lnTo>
                    <a:pt x="586" y="144"/>
                  </a:lnTo>
                  <a:lnTo>
                    <a:pt x="586" y="150"/>
                  </a:lnTo>
                  <a:lnTo>
                    <a:pt x="586" y="156"/>
                  </a:lnTo>
                  <a:lnTo>
                    <a:pt x="585" y="162"/>
                  </a:lnTo>
                  <a:lnTo>
                    <a:pt x="583" y="167"/>
                  </a:lnTo>
                  <a:lnTo>
                    <a:pt x="581" y="171"/>
                  </a:lnTo>
                  <a:lnTo>
                    <a:pt x="579" y="176"/>
                  </a:lnTo>
                  <a:lnTo>
                    <a:pt x="577" y="178"/>
                  </a:lnTo>
                  <a:lnTo>
                    <a:pt x="575" y="180"/>
                  </a:lnTo>
                  <a:lnTo>
                    <a:pt x="572" y="183"/>
                  </a:lnTo>
                  <a:lnTo>
                    <a:pt x="568" y="186"/>
                  </a:lnTo>
                  <a:lnTo>
                    <a:pt x="563" y="189"/>
                  </a:lnTo>
                  <a:lnTo>
                    <a:pt x="558" y="191"/>
                  </a:lnTo>
                  <a:lnTo>
                    <a:pt x="548" y="194"/>
                  </a:lnTo>
                  <a:lnTo>
                    <a:pt x="542" y="196"/>
                  </a:lnTo>
                  <a:lnTo>
                    <a:pt x="537" y="196"/>
                  </a:lnTo>
                  <a:lnTo>
                    <a:pt x="531" y="197"/>
                  </a:lnTo>
                  <a:lnTo>
                    <a:pt x="525" y="197"/>
                  </a:lnTo>
                  <a:lnTo>
                    <a:pt x="514" y="197"/>
                  </a:lnTo>
                  <a:lnTo>
                    <a:pt x="504" y="195"/>
                  </a:lnTo>
                  <a:lnTo>
                    <a:pt x="494" y="193"/>
                  </a:lnTo>
                  <a:lnTo>
                    <a:pt x="486" y="191"/>
                  </a:lnTo>
                  <a:lnTo>
                    <a:pt x="478" y="188"/>
                  </a:lnTo>
                  <a:lnTo>
                    <a:pt x="472" y="184"/>
                  </a:lnTo>
                  <a:lnTo>
                    <a:pt x="465" y="180"/>
                  </a:lnTo>
                  <a:lnTo>
                    <a:pt x="460" y="176"/>
                  </a:lnTo>
                  <a:close/>
                  <a:moveTo>
                    <a:pt x="674" y="3"/>
                  </a:moveTo>
                  <a:lnTo>
                    <a:pt x="710" y="3"/>
                  </a:lnTo>
                  <a:lnTo>
                    <a:pt x="710" y="41"/>
                  </a:lnTo>
                  <a:lnTo>
                    <a:pt x="674" y="41"/>
                  </a:lnTo>
                  <a:lnTo>
                    <a:pt x="674" y="3"/>
                  </a:lnTo>
                  <a:close/>
                  <a:moveTo>
                    <a:pt x="684" y="152"/>
                  </a:moveTo>
                  <a:lnTo>
                    <a:pt x="684" y="127"/>
                  </a:lnTo>
                  <a:lnTo>
                    <a:pt x="672" y="128"/>
                  </a:lnTo>
                  <a:lnTo>
                    <a:pt x="663" y="130"/>
                  </a:lnTo>
                  <a:lnTo>
                    <a:pt x="654" y="132"/>
                  </a:lnTo>
                  <a:lnTo>
                    <a:pt x="648" y="135"/>
                  </a:lnTo>
                  <a:lnTo>
                    <a:pt x="643" y="139"/>
                  </a:lnTo>
                  <a:lnTo>
                    <a:pt x="639" y="142"/>
                  </a:lnTo>
                  <a:lnTo>
                    <a:pt x="638" y="144"/>
                  </a:lnTo>
                  <a:lnTo>
                    <a:pt x="637" y="147"/>
                  </a:lnTo>
                  <a:lnTo>
                    <a:pt x="637" y="151"/>
                  </a:lnTo>
                  <a:lnTo>
                    <a:pt x="637" y="154"/>
                  </a:lnTo>
                  <a:lnTo>
                    <a:pt x="638" y="157"/>
                  </a:lnTo>
                  <a:lnTo>
                    <a:pt x="639" y="159"/>
                  </a:lnTo>
                  <a:lnTo>
                    <a:pt x="641" y="161"/>
                  </a:lnTo>
                  <a:lnTo>
                    <a:pt x="643" y="163"/>
                  </a:lnTo>
                  <a:lnTo>
                    <a:pt x="646" y="164"/>
                  </a:lnTo>
                  <a:lnTo>
                    <a:pt x="652" y="165"/>
                  </a:lnTo>
                  <a:lnTo>
                    <a:pt x="657" y="164"/>
                  </a:lnTo>
                  <a:lnTo>
                    <a:pt x="662" y="164"/>
                  </a:lnTo>
                  <a:lnTo>
                    <a:pt x="667" y="163"/>
                  </a:lnTo>
                  <a:lnTo>
                    <a:pt x="671" y="161"/>
                  </a:lnTo>
                  <a:lnTo>
                    <a:pt x="675" y="159"/>
                  </a:lnTo>
                  <a:lnTo>
                    <a:pt x="678" y="157"/>
                  </a:lnTo>
                  <a:lnTo>
                    <a:pt x="681" y="155"/>
                  </a:lnTo>
                  <a:lnTo>
                    <a:pt x="684" y="152"/>
                  </a:lnTo>
                  <a:close/>
                  <a:moveTo>
                    <a:pt x="596" y="159"/>
                  </a:moveTo>
                  <a:lnTo>
                    <a:pt x="596" y="153"/>
                  </a:lnTo>
                  <a:lnTo>
                    <a:pt x="597" y="147"/>
                  </a:lnTo>
                  <a:lnTo>
                    <a:pt x="598" y="142"/>
                  </a:lnTo>
                  <a:lnTo>
                    <a:pt x="601" y="137"/>
                  </a:lnTo>
                  <a:lnTo>
                    <a:pt x="604" y="133"/>
                  </a:lnTo>
                  <a:lnTo>
                    <a:pt x="607" y="128"/>
                  </a:lnTo>
                  <a:lnTo>
                    <a:pt x="612" y="124"/>
                  </a:lnTo>
                  <a:lnTo>
                    <a:pt x="617" y="121"/>
                  </a:lnTo>
                  <a:lnTo>
                    <a:pt x="623" y="118"/>
                  </a:lnTo>
                  <a:lnTo>
                    <a:pt x="629" y="115"/>
                  </a:lnTo>
                  <a:lnTo>
                    <a:pt x="636" y="112"/>
                  </a:lnTo>
                  <a:lnTo>
                    <a:pt x="644" y="110"/>
                  </a:lnTo>
                  <a:lnTo>
                    <a:pt x="653" y="108"/>
                  </a:lnTo>
                  <a:lnTo>
                    <a:pt x="663" y="106"/>
                  </a:lnTo>
                  <a:lnTo>
                    <a:pt x="684" y="104"/>
                  </a:lnTo>
                  <a:lnTo>
                    <a:pt x="684" y="100"/>
                  </a:lnTo>
                  <a:lnTo>
                    <a:pt x="684" y="97"/>
                  </a:lnTo>
                  <a:lnTo>
                    <a:pt x="683" y="93"/>
                  </a:lnTo>
                  <a:lnTo>
                    <a:pt x="682" y="90"/>
                  </a:lnTo>
                  <a:lnTo>
                    <a:pt x="680" y="88"/>
                  </a:lnTo>
                  <a:lnTo>
                    <a:pt x="677" y="86"/>
                  </a:lnTo>
                  <a:lnTo>
                    <a:pt x="674" y="85"/>
                  </a:lnTo>
                  <a:lnTo>
                    <a:pt x="670" y="84"/>
                  </a:lnTo>
                  <a:lnTo>
                    <a:pt x="665" y="83"/>
                  </a:lnTo>
                  <a:lnTo>
                    <a:pt x="659" y="84"/>
                  </a:lnTo>
                  <a:lnTo>
                    <a:pt x="652" y="85"/>
                  </a:lnTo>
                  <a:lnTo>
                    <a:pt x="646" y="86"/>
                  </a:lnTo>
                  <a:lnTo>
                    <a:pt x="640" y="88"/>
                  </a:lnTo>
                  <a:lnTo>
                    <a:pt x="635" y="91"/>
                  </a:lnTo>
                  <a:lnTo>
                    <a:pt x="629" y="94"/>
                  </a:lnTo>
                  <a:lnTo>
                    <a:pt x="624" y="97"/>
                  </a:lnTo>
                  <a:lnTo>
                    <a:pt x="619" y="101"/>
                  </a:lnTo>
                  <a:lnTo>
                    <a:pt x="602" y="77"/>
                  </a:lnTo>
                  <a:lnTo>
                    <a:pt x="607" y="72"/>
                  </a:lnTo>
                  <a:lnTo>
                    <a:pt x="613" y="67"/>
                  </a:lnTo>
                  <a:lnTo>
                    <a:pt x="620" y="63"/>
                  </a:lnTo>
                  <a:lnTo>
                    <a:pt x="628" y="59"/>
                  </a:lnTo>
                  <a:lnTo>
                    <a:pt x="637" y="56"/>
                  </a:lnTo>
                  <a:lnTo>
                    <a:pt x="648" y="54"/>
                  </a:lnTo>
                  <a:lnTo>
                    <a:pt x="653" y="53"/>
                  </a:lnTo>
                  <a:lnTo>
                    <a:pt x="659" y="52"/>
                  </a:lnTo>
                  <a:lnTo>
                    <a:pt x="671" y="52"/>
                  </a:lnTo>
                  <a:lnTo>
                    <a:pt x="678" y="52"/>
                  </a:lnTo>
                  <a:lnTo>
                    <a:pt x="684" y="53"/>
                  </a:lnTo>
                  <a:lnTo>
                    <a:pt x="690" y="54"/>
                  </a:lnTo>
                  <a:lnTo>
                    <a:pt x="696" y="55"/>
                  </a:lnTo>
                  <a:lnTo>
                    <a:pt x="701" y="57"/>
                  </a:lnTo>
                  <a:lnTo>
                    <a:pt x="705" y="60"/>
                  </a:lnTo>
                  <a:lnTo>
                    <a:pt x="709" y="62"/>
                  </a:lnTo>
                  <a:lnTo>
                    <a:pt x="712" y="66"/>
                  </a:lnTo>
                  <a:lnTo>
                    <a:pt x="715" y="69"/>
                  </a:lnTo>
                  <a:lnTo>
                    <a:pt x="718" y="73"/>
                  </a:lnTo>
                  <a:lnTo>
                    <a:pt x="720" y="78"/>
                  </a:lnTo>
                  <a:lnTo>
                    <a:pt x="722" y="83"/>
                  </a:lnTo>
                  <a:lnTo>
                    <a:pt x="723" y="88"/>
                  </a:lnTo>
                  <a:lnTo>
                    <a:pt x="724" y="94"/>
                  </a:lnTo>
                  <a:lnTo>
                    <a:pt x="725" y="100"/>
                  </a:lnTo>
                  <a:lnTo>
                    <a:pt x="725" y="106"/>
                  </a:lnTo>
                  <a:lnTo>
                    <a:pt x="725" y="160"/>
                  </a:lnTo>
                  <a:lnTo>
                    <a:pt x="725" y="171"/>
                  </a:lnTo>
                  <a:lnTo>
                    <a:pt x="726" y="176"/>
                  </a:lnTo>
                  <a:lnTo>
                    <a:pt x="726" y="181"/>
                  </a:lnTo>
                  <a:lnTo>
                    <a:pt x="727" y="188"/>
                  </a:lnTo>
                  <a:lnTo>
                    <a:pt x="729" y="194"/>
                  </a:lnTo>
                  <a:lnTo>
                    <a:pt x="687" y="194"/>
                  </a:lnTo>
                  <a:lnTo>
                    <a:pt x="686" y="190"/>
                  </a:lnTo>
                  <a:lnTo>
                    <a:pt x="685" y="185"/>
                  </a:lnTo>
                  <a:lnTo>
                    <a:pt x="684" y="179"/>
                  </a:lnTo>
                  <a:lnTo>
                    <a:pt x="684" y="174"/>
                  </a:lnTo>
                  <a:lnTo>
                    <a:pt x="679" y="179"/>
                  </a:lnTo>
                  <a:lnTo>
                    <a:pt x="674" y="183"/>
                  </a:lnTo>
                  <a:lnTo>
                    <a:pt x="671" y="185"/>
                  </a:lnTo>
                  <a:lnTo>
                    <a:pt x="668" y="187"/>
                  </a:lnTo>
                  <a:lnTo>
                    <a:pt x="663" y="190"/>
                  </a:lnTo>
                  <a:lnTo>
                    <a:pt x="656" y="193"/>
                  </a:lnTo>
                  <a:lnTo>
                    <a:pt x="650" y="195"/>
                  </a:lnTo>
                  <a:lnTo>
                    <a:pt x="643" y="196"/>
                  </a:lnTo>
                  <a:lnTo>
                    <a:pt x="635" y="196"/>
                  </a:lnTo>
                  <a:lnTo>
                    <a:pt x="627" y="196"/>
                  </a:lnTo>
                  <a:lnTo>
                    <a:pt x="624" y="195"/>
                  </a:lnTo>
                  <a:lnTo>
                    <a:pt x="620" y="194"/>
                  </a:lnTo>
                  <a:lnTo>
                    <a:pt x="617" y="192"/>
                  </a:lnTo>
                  <a:lnTo>
                    <a:pt x="613" y="191"/>
                  </a:lnTo>
                  <a:lnTo>
                    <a:pt x="607" y="186"/>
                  </a:lnTo>
                  <a:lnTo>
                    <a:pt x="605" y="184"/>
                  </a:lnTo>
                  <a:lnTo>
                    <a:pt x="602" y="181"/>
                  </a:lnTo>
                  <a:lnTo>
                    <a:pt x="600" y="178"/>
                  </a:lnTo>
                  <a:lnTo>
                    <a:pt x="599" y="174"/>
                  </a:lnTo>
                  <a:lnTo>
                    <a:pt x="597" y="171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6" y="159"/>
                  </a:lnTo>
                  <a:close/>
                  <a:moveTo>
                    <a:pt x="619" y="3"/>
                  </a:moveTo>
                  <a:lnTo>
                    <a:pt x="654" y="3"/>
                  </a:lnTo>
                  <a:lnTo>
                    <a:pt x="654" y="41"/>
                  </a:lnTo>
                  <a:lnTo>
                    <a:pt x="619" y="41"/>
                  </a:lnTo>
                  <a:lnTo>
                    <a:pt x="619" y="3"/>
                  </a:lnTo>
                  <a:close/>
                  <a:moveTo>
                    <a:pt x="853" y="194"/>
                  </a:moveTo>
                  <a:lnTo>
                    <a:pt x="801" y="0"/>
                  </a:lnTo>
                  <a:lnTo>
                    <a:pt x="844" y="0"/>
                  </a:lnTo>
                  <a:lnTo>
                    <a:pt x="864" y="89"/>
                  </a:lnTo>
                  <a:lnTo>
                    <a:pt x="869" y="109"/>
                  </a:lnTo>
                  <a:lnTo>
                    <a:pt x="872" y="120"/>
                  </a:lnTo>
                  <a:lnTo>
                    <a:pt x="874" y="131"/>
                  </a:lnTo>
                  <a:lnTo>
                    <a:pt x="878" y="109"/>
                  </a:lnTo>
                  <a:lnTo>
                    <a:pt x="883" y="89"/>
                  </a:lnTo>
                  <a:lnTo>
                    <a:pt x="903" y="0"/>
                  </a:lnTo>
                  <a:lnTo>
                    <a:pt x="942" y="0"/>
                  </a:lnTo>
                  <a:lnTo>
                    <a:pt x="963" y="90"/>
                  </a:lnTo>
                  <a:lnTo>
                    <a:pt x="968" y="110"/>
                  </a:lnTo>
                  <a:lnTo>
                    <a:pt x="970" y="120"/>
                  </a:lnTo>
                  <a:lnTo>
                    <a:pt x="972" y="131"/>
                  </a:lnTo>
                  <a:lnTo>
                    <a:pt x="975" y="120"/>
                  </a:lnTo>
                  <a:lnTo>
                    <a:pt x="977" y="110"/>
                  </a:lnTo>
                  <a:lnTo>
                    <a:pt x="982" y="90"/>
                  </a:lnTo>
                  <a:lnTo>
                    <a:pt x="1001" y="0"/>
                  </a:lnTo>
                  <a:lnTo>
                    <a:pt x="1040" y="0"/>
                  </a:lnTo>
                  <a:lnTo>
                    <a:pt x="990" y="194"/>
                  </a:lnTo>
                  <a:lnTo>
                    <a:pt x="953" y="194"/>
                  </a:lnTo>
                  <a:lnTo>
                    <a:pt x="923" y="59"/>
                  </a:lnTo>
                  <a:lnTo>
                    <a:pt x="890" y="194"/>
                  </a:lnTo>
                  <a:lnTo>
                    <a:pt x="853" y="194"/>
                  </a:lnTo>
                  <a:close/>
                  <a:moveTo>
                    <a:pt x="1026" y="125"/>
                  </a:moveTo>
                  <a:lnTo>
                    <a:pt x="1026" y="115"/>
                  </a:lnTo>
                  <a:lnTo>
                    <a:pt x="1028" y="106"/>
                  </a:lnTo>
                  <a:lnTo>
                    <a:pt x="1030" y="98"/>
                  </a:lnTo>
                  <a:lnTo>
                    <a:pt x="1032" y="90"/>
                  </a:lnTo>
                  <a:lnTo>
                    <a:pt x="1036" y="83"/>
                  </a:lnTo>
                  <a:lnTo>
                    <a:pt x="1040" y="78"/>
                  </a:lnTo>
                  <a:lnTo>
                    <a:pt x="1044" y="72"/>
                  </a:lnTo>
                  <a:lnTo>
                    <a:pt x="1047" y="70"/>
                  </a:lnTo>
                  <a:lnTo>
                    <a:pt x="1049" y="68"/>
                  </a:lnTo>
                  <a:lnTo>
                    <a:pt x="1054" y="64"/>
                  </a:lnTo>
                  <a:lnTo>
                    <a:pt x="1060" y="60"/>
                  </a:lnTo>
                  <a:lnTo>
                    <a:pt x="1066" y="58"/>
                  </a:lnTo>
                  <a:lnTo>
                    <a:pt x="1072" y="55"/>
                  </a:lnTo>
                  <a:lnTo>
                    <a:pt x="1078" y="54"/>
                  </a:lnTo>
                  <a:lnTo>
                    <a:pt x="1085" y="53"/>
                  </a:lnTo>
                  <a:lnTo>
                    <a:pt x="1091" y="52"/>
                  </a:lnTo>
                  <a:lnTo>
                    <a:pt x="1098" y="52"/>
                  </a:lnTo>
                  <a:lnTo>
                    <a:pt x="1104" y="52"/>
                  </a:lnTo>
                  <a:lnTo>
                    <a:pt x="1110" y="53"/>
                  </a:lnTo>
                  <a:lnTo>
                    <a:pt x="1117" y="54"/>
                  </a:lnTo>
                  <a:lnTo>
                    <a:pt x="1123" y="55"/>
                  </a:lnTo>
                  <a:lnTo>
                    <a:pt x="1129" y="58"/>
                  </a:lnTo>
                  <a:lnTo>
                    <a:pt x="1135" y="60"/>
                  </a:lnTo>
                  <a:lnTo>
                    <a:pt x="1141" y="64"/>
                  </a:lnTo>
                  <a:lnTo>
                    <a:pt x="1146" y="68"/>
                  </a:lnTo>
                  <a:lnTo>
                    <a:pt x="1151" y="72"/>
                  </a:lnTo>
                  <a:lnTo>
                    <a:pt x="1155" y="78"/>
                  </a:lnTo>
                  <a:lnTo>
                    <a:pt x="1159" y="83"/>
                  </a:lnTo>
                  <a:lnTo>
                    <a:pt x="1162" y="90"/>
                  </a:lnTo>
                  <a:lnTo>
                    <a:pt x="1165" y="98"/>
                  </a:lnTo>
                  <a:lnTo>
                    <a:pt x="1167" y="106"/>
                  </a:lnTo>
                  <a:lnTo>
                    <a:pt x="1168" y="115"/>
                  </a:lnTo>
                  <a:lnTo>
                    <a:pt x="1169" y="125"/>
                  </a:lnTo>
                  <a:lnTo>
                    <a:pt x="1168" y="134"/>
                  </a:lnTo>
                  <a:lnTo>
                    <a:pt x="1167" y="143"/>
                  </a:lnTo>
                  <a:lnTo>
                    <a:pt x="1165" y="151"/>
                  </a:lnTo>
                  <a:lnTo>
                    <a:pt x="1162" y="159"/>
                  </a:lnTo>
                  <a:lnTo>
                    <a:pt x="1159" y="166"/>
                  </a:lnTo>
                  <a:lnTo>
                    <a:pt x="1155" y="171"/>
                  </a:lnTo>
                  <a:lnTo>
                    <a:pt x="1151" y="177"/>
                  </a:lnTo>
                  <a:lnTo>
                    <a:pt x="1148" y="179"/>
                  </a:lnTo>
                  <a:lnTo>
                    <a:pt x="1146" y="181"/>
                  </a:lnTo>
                  <a:lnTo>
                    <a:pt x="1141" y="185"/>
                  </a:lnTo>
                  <a:lnTo>
                    <a:pt x="1135" y="189"/>
                  </a:lnTo>
                  <a:lnTo>
                    <a:pt x="1129" y="191"/>
                  </a:lnTo>
                  <a:lnTo>
                    <a:pt x="1123" y="194"/>
                  </a:lnTo>
                  <a:lnTo>
                    <a:pt x="1117" y="195"/>
                  </a:lnTo>
                  <a:lnTo>
                    <a:pt x="1110" y="196"/>
                  </a:lnTo>
                  <a:lnTo>
                    <a:pt x="1104" y="197"/>
                  </a:lnTo>
                  <a:lnTo>
                    <a:pt x="1098" y="197"/>
                  </a:lnTo>
                  <a:lnTo>
                    <a:pt x="1091" y="197"/>
                  </a:lnTo>
                  <a:lnTo>
                    <a:pt x="1085" y="196"/>
                  </a:lnTo>
                  <a:lnTo>
                    <a:pt x="1078" y="195"/>
                  </a:lnTo>
                  <a:lnTo>
                    <a:pt x="1072" y="194"/>
                  </a:lnTo>
                  <a:lnTo>
                    <a:pt x="1066" y="191"/>
                  </a:lnTo>
                  <a:lnTo>
                    <a:pt x="1060" y="189"/>
                  </a:lnTo>
                  <a:lnTo>
                    <a:pt x="1054" y="185"/>
                  </a:lnTo>
                  <a:lnTo>
                    <a:pt x="1049" y="181"/>
                  </a:lnTo>
                  <a:lnTo>
                    <a:pt x="1044" y="177"/>
                  </a:lnTo>
                  <a:lnTo>
                    <a:pt x="1040" y="171"/>
                  </a:lnTo>
                  <a:lnTo>
                    <a:pt x="1036" y="166"/>
                  </a:lnTo>
                  <a:lnTo>
                    <a:pt x="1032" y="159"/>
                  </a:lnTo>
                  <a:lnTo>
                    <a:pt x="1030" y="151"/>
                  </a:lnTo>
                  <a:lnTo>
                    <a:pt x="1028" y="143"/>
                  </a:lnTo>
                  <a:lnTo>
                    <a:pt x="1026" y="134"/>
                  </a:lnTo>
                  <a:lnTo>
                    <a:pt x="1026" y="125"/>
                  </a:lnTo>
                  <a:close/>
                  <a:moveTo>
                    <a:pt x="1127" y="125"/>
                  </a:moveTo>
                  <a:lnTo>
                    <a:pt x="1126" y="116"/>
                  </a:lnTo>
                  <a:lnTo>
                    <a:pt x="1125" y="108"/>
                  </a:lnTo>
                  <a:lnTo>
                    <a:pt x="1123" y="101"/>
                  </a:lnTo>
                  <a:lnTo>
                    <a:pt x="1122" y="98"/>
                  </a:lnTo>
                  <a:lnTo>
                    <a:pt x="1120" y="95"/>
                  </a:lnTo>
                  <a:lnTo>
                    <a:pt x="1118" y="92"/>
                  </a:lnTo>
                  <a:lnTo>
                    <a:pt x="1116" y="90"/>
                  </a:lnTo>
                  <a:lnTo>
                    <a:pt x="1111" y="86"/>
                  </a:lnTo>
                  <a:lnTo>
                    <a:pt x="1108" y="85"/>
                  </a:lnTo>
                  <a:lnTo>
                    <a:pt x="1105" y="84"/>
                  </a:lnTo>
                  <a:lnTo>
                    <a:pt x="1098" y="83"/>
                  </a:lnTo>
                  <a:lnTo>
                    <a:pt x="1091" y="83"/>
                  </a:lnTo>
                  <a:lnTo>
                    <a:pt x="1087" y="84"/>
                  </a:lnTo>
                  <a:lnTo>
                    <a:pt x="1084" y="86"/>
                  </a:lnTo>
                  <a:lnTo>
                    <a:pt x="1082" y="87"/>
                  </a:lnTo>
                  <a:lnTo>
                    <a:pt x="1079" y="89"/>
                  </a:lnTo>
                  <a:lnTo>
                    <a:pt x="1077" y="92"/>
                  </a:lnTo>
                  <a:lnTo>
                    <a:pt x="1075" y="94"/>
                  </a:lnTo>
                  <a:lnTo>
                    <a:pt x="1072" y="100"/>
                  </a:lnTo>
                  <a:lnTo>
                    <a:pt x="1071" y="104"/>
                  </a:lnTo>
                  <a:lnTo>
                    <a:pt x="1070" y="108"/>
                  </a:lnTo>
                  <a:lnTo>
                    <a:pt x="1069" y="116"/>
                  </a:lnTo>
                  <a:lnTo>
                    <a:pt x="1068" y="125"/>
                  </a:lnTo>
                  <a:lnTo>
                    <a:pt x="1068" y="129"/>
                  </a:lnTo>
                  <a:lnTo>
                    <a:pt x="1069" y="133"/>
                  </a:lnTo>
                  <a:lnTo>
                    <a:pt x="1070" y="141"/>
                  </a:lnTo>
                  <a:lnTo>
                    <a:pt x="1072" y="149"/>
                  </a:lnTo>
                  <a:lnTo>
                    <a:pt x="1073" y="152"/>
                  </a:lnTo>
                  <a:lnTo>
                    <a:pt x="1075" y="155"/>
                  </a:lnTo>
                  <a:lnTo>
                    <a:pt x="1077" y="158"/>
                  </a:lnTo>
                  <a:lnTo>
                    <a:pt x="1079" y="160"/>
                  </a:lnTo>
                  <a:lnTo>
                    <a:pt x="1081" y="162"/>
                  </a:lnTo>
                  <a:lnTo>
                    <a:pt x="1084" y="164"/>
                  </a:lnTo>
                  <a:lnTo>
                    <a:pt x="1087" y="166"/>
                  </a:lnTo>
                  <a:lnTo>
                    <a:pt x="1090" y="167"/>
                  </a:lnTo>
                  <a:lnTo>
                    <a:pt x="1094" y="167"/>
                  </a:lnTo>
                  <a:lnTo>
                    <a:pt x="1098" y="168"/>
                  </a:lnTo>
                  <a:lnTo>
                    <a:pt x="1105" y="167"/>
                  </a:lnTo>
                  <a:lnTo>
                    <a:pt x="1108" y="166"/>
                  </a:lnTo>
                  <a:lnTo>
                    <a:pt x="1111" y="165"/>
                  </a:lnTo>
                  <a:lnTo>
                    <a:pt x="1113" y="163"/>
                  </a:lnTo>
                  <a:lnTo>
                    <a:pt x="1116" y="161"/>
                  </a:lnTo>
                  <a:lnTo>
                    <a:pt x="1120" y="156"/>
                  </a:lnTo>
                  <a:lnTo>
                    <a:pt x="1121" y="153"/>
                  </a:lnTo>
                  <a:lnTo>
                    <a:pt x="1123" y="150"/>
                  </a:lnTo>
                  <a:lnTo>
                    <a:pt x="1124" y="146"/>
                  </a:lnTo>
                  <a:lnTo>
                    <a:pt x="1125" y="142"/>
                  </a:lnTo>
                  <a:lnTo>
                    <a:pt x="1126" y="134"/>
                  </a:lnTo>
                  <a:lnTo>
                    <a:pt x="1127" y="125"/>
                  </a:lnTo>
                  <a:close/>
                  <a:moveTo>
                    <a:pt x="1177" y="125"/>
                  </a:moveTo>
                  <a:lnTo>
                    <a:pt x="1177" y="115"/>
                  </a:lnTo>
                  <a:lnTo>
                    <a:pt x="1179" y="106"/>
                  </a:lnTo>
                  <a:lnTo>
                    <a:pt x="1181" y="98"/>
                  </a:lnTo>
                  <a:lnTo>
                    <a:pt x="1183" y="90"/>
                  </a:lnTo>
                  <a:lnTo>
                    <a:pt x="1187" y="83"/>
                  </a:lnTo>
                  <a:lnTo>
                    <a:pt x="1191" y="78"/>
                  </a:lnTo>
                  <a:lnTo>
                    <a:pt x="1195" y="72"/>
                  </a:lnTo>
                  <a:lnTo>
                    <a:pt x="1198" y="70"/>
                  </a:lnTo>
                  <a:lnTo>
                    <a:pt x="1200" y="68"/>
                  </a:lnTo>
                  <a:lnTo>
                    <a:pt x="1205" y="64"/>
                  </a:lnTo>
                  <a:lnTo>
                    <a:pt x="1211" y="60"/>
                  </a:lnTo>
                  <a:lnTo>
                    <a:pt x="1217" y="58"/>
                  </a:lnTo>
                  <a:lnTo>
                    <a:pt x="1223" y="55"/>
                  </a:lnTo>
                  <a:lnTo>
                    <a:pt x="1229" y="54"/>
                  </a:lnTo>
                  <a:lnTo>
                    <a:pt x="1236" y="53"/>
                  </a:lnTo>
                  <a:lnTo>
                    <a:pt x="1242" y="52"/>
                  </a:lnTo>
                  <a:lnTo>
                    <a:pt x="1249" y="52"/>
                  </a:lnTo>
                  <a:lnTo>
                    <a:pt x="1255" y="52"/>
                  </a:lnTo>
                  <a:lnTo>
                    <a:pt x="1261" y="53"/>
                  </a:lnTo>
                  <a:lnTo>
                    <a:pt x="1268" y="54"/>
                  </a:lnTo>
                  <a:lnTo>
                    <a:pt x="1274" y="55"/>
                  </a:lnTo>
                  <a:lnTo>
                    <a:pt x="1280" y="58"/>
                  </a:lnTo>
                  <a:lnTo>
                    <a:pt x="1286" y="60"/>
                  </a:lnTo>
                  <a:lnTo>
                    <a:pt x="1292" y="64"/>
                  </a:lnTo>
                  <a:lnTo>
                    <a:pt x="1297" y="68"/>
                  </a:lnTo>
                  <a:lnTo>
                    <a:pt x="1302" y="72"/>
                  </a:lnTo>
                  <a:lnTo>
                    <a:pt x="1306" y="78"/>
                  </a:lnTo>
                  <a:lnTo>
                    <a:pt x="1310" y="83"/>
                  </a:lnTo>
                  <a:lnTo>
                    <a:pt x="1313" y="90"/>
                  </a:lnTo>
                  <a:lnTo>
                    <a:pt x="1316" y="98"/>
                  </a:lnTo>
                  <a:lnTo>
                    <a:pt x="1318" y="106"/>
                  </a:lnTo>
                  <a:lnTo>
                    <a:pt x="1319" y="115"/>
                  </a:lnTo>
                  <a:lnTo>
                    <a:pt x="1320" y="125"/>
                  </a:lnTo>
                  <a:lnTo>
                    <a:pt x="1319" y="134"/>
                  </a:lnTo>
                  <a:lnTo>
                    <a:pt x="1318" y="143"/>
                  </a:lnTo>
                  <a:lnTo>
                    <a:pt x="1316" y="151"/>
                  </a:lnTo>
                  <a:lnTo>
                    <a:pt x="1313" y="159"/>
                  </a:lnTo>
                  <a:lnTo>
                    <a:pt x="1310" y="166"/>
                  </a:lnTo>
                  <a:lnTo>
                    <a:pt x="1306" y="171"/>
                  </a:lnTo>
                  <a:lnTo>
                    <a:pt x="1302" y="177"/>
                  </a:lnTo>
                  <a:lnTo>
                    <a:pt x="1299" y="179"/>
                  </a:lnTo>
                  <a:lnTo>
                    <a:pt x="1297" y="181"/>
                  </a:lnTo>
                  <a:lnTo>
                    <a:pt x="1292" y="185"/>
                  </a:lnTo>
                  <a:lnTo>
                    <a:pt x="1286" y="189"/>
                  </a:lnTo>
                  <a:lnTo>
                    <a:pt x="1280" y="191"/>
                  </a:lnTo>
                  <a:lnTo>
                    <a:pt x="1274" y="194"/>
                  </a:lnTo>
                  <a:lnTo>
                    <a:pt x="1268" y="195"/>
                  </a:lnTo>
                  <a:lnTo>
                    <a:pt x="1261" y="196"/>
                  </a:lnTo>
                  <a:lnTo>
                    <a:pt x="1255" y="197"/>
                  </a:lnTo>
                  <a:lnTo>
                    <a:pt x="1249" y="197"/>
                  </a:lnTo>
                  <a:lnTo>
                    <a:pt x="1242" y="197"/>
                  </a:lnTo>
                  <a:lnTo>
                    <a:pt x="1236" y="196"/>
                  </a:lnTo>
                  <a:lnTo>
                    <a:pt x="1229" y="195"/>
                  </a:lnTo>
                  <a:lnTo>
                    <a:pt x="1223" y="194"/>
                  </a:lnTo>
                  <a:lnTo>
                    <a:pt x="1217" y="191"/>
                  </a:lnTo>
                  <a:lnTo>
                    <a:pt x="1211" y="189"/>
                  </a:lnTo>
                  <a:lnTo>
                    <a:pt x="1205" y="185"/>
                  </a:lnTo>
                  <a:lnTo>
                    <a:pt x="1200" y="181"/>
                  </a:lnTo>
                  <a:lnTo>
                    <a:pt x="1195" y="177"/>
                  </a:lnTo>
                  <a:lnTo>
                    <a:pt x="1191" y="171"/>
                  </a:lnTo>
                  <a:lnTo>
                    <a:pt x="1187" y="166"/>
                  </a:lnTo>
                  <a:lnTo>
                    <a:pt x="1183" y="159"/>
                  </a:lnTo>
                  <a:lnTo>
                    <a:pt x="1181" y="151"/>
                  </a:lnTo>
                  <a:lnTo>
                    <a:pt x="1179" y="143"/>
                  </a:lnTo>
                  <a:lnTo>
                    <a:pt x="1177" y="134"/>
                  </a:lnTo>
                  <a:lnTo>
                    <a:pt x="1177" y="125"/>
                  </a:lnTo>
                  <a:close/>
                  <a:moveTo>
                    <a:pt x="1278" y="125"/>
                  </a:moveTo>
                  <a:lnTo>
                    <a:pt x="1277" y="116"/>
                  </a:lnTo>
                  <a:lnTo>
                    <a:pt x="1276" y="108"/>
                  </a:lnTo>
                  <a:lnTo>
                    <a:pt x="1274" y="101"/>
                  </a:lnTo>
                  <a:lnTo>
                    <a:pt x="1273" y="98"/>
                  </a:lnTo>
                  <a:lnTo>
                    <a:pt x="1271" y="95"/>
                  </a:lnTo>
                  <a:lnTo>
                    <a:pt x="1269" y="92"/>
                  </a:lnTo>
                  <a:lnTo>
                    <a:pt x="1267" y="90"/>
                  </a:lnTo>
                  <a:lnTo>
                    <a:pt x="1262" y="86"/>
                  </a:lnTo>
                  <a:lnTo>
                    <a:pt x="1259" y="85"/>
                  </a:lnTo>
                  <a:lnTo>
                    <a:pt x="1256" y="84"/>
                  </a:lnTo>
                  <a:lnTo>
                    <a:pt x="1249" y="83"/>
                  </a:lnTo>
                  <a:lnTo>
                    <a:pt x="1242" y="83"/>
                  </a:lnTo>
                  <a:lnTo>
                    <a:pt x="1238" y="84"/>
                  </a:lnTo>
                  <a:lnTo>
                    <a:pt x="1235" y="86"/>
                  </a:lnTo>
                  <a:lnTo>
                    <a:pt x="1233" y="87"/>
                  </a:lnTo>
                  <a:lnTo>
                    <a:pt x="1230" y="89"/>
                  </a:lnTo>
                  <a:lnTo>
                    <a:pt x="1228" y="92"/>
                  </a:lnTo>
                  <a:lnTo>
                    <a:pt x="1226" y="94"/>
                  </a:lnTo>
                  <a:lnTo>
                    <a:pt x="1223" y="100"/>
                  </a:lnTo>
                  <a:lnTo>
                    <a:pt x="1222" y="104"/>
                  </a:lnTo>
                  <a:lnTo>
                    <a:pt x="1221" y="108"/>
                  </a:lnTo>
                  <a:lnTo>
                    <a:pt x="1220" y="116"/>
                  </a:lnTo>
                  <a:lnTo>
                    <a:pt x="1219" y="125"/>
                  </a:lnTo>
                  <a:lnTo>
                    <a:pt x="1219" y="129"/>
                  </a:lnTo>
                  <a:lnTo>
                    <a:pt x="1220" y="133"/>
                  </a:lnTo>
                  <a:lnTo>
                    <a:pt x="1221" y="141"/>
                  </a:lnTo>
                  <a:lnTo>
                    <a:pt x="1223" y="149"/>
                  </a:lnTo>
                  <a:lnTo>
                    <a:pt x="1224" y="152"/>
                  </a:lnTo>
                  <a:lnTo>
                    <a:pt x="1226" y="155"/>
                  </a:lnTo>
                  <a:lnTo>
                    <a:pt x="1228" y="158"/>
                  </a:lnTo>
                  <a:lnTo>
                    <a:pt x="1230" y="160"/>
                  </a:lnTo>
                  <a:lnTo>
                    <a:pt x="1232" y="162"/>
                  </a:lnTo>
                  <a:lnTo>
                    <a:pt x="1235" y="164"/>
                  </a:lnTo>
                  <a:lnTo>
                    <a:pt x="1238" y="166"/>
                  </a:lnTo>
                  <a:lnTo>
                    <a:pt x="1241" y="167"/>
                  </a:lnTo>
                  <a:lnTo>
                    <a:pt x="1245" y="167"/>
                  </a:lnTo>
                  <a:lnTo>
                    <a:pt x="1249" y="168"/>
                  </a:lnTo>
                  <a:lnTo>
                    <a:pt x="1256" y="167"/>
                  </a:lnTo>
                  <a:lnTo>
                    <a:pt x="1259" y="166"/>
                  </a:lnTo>
                  <a:lnTo>
                    <a:pt x="1262" y="165"/>
                  </a:lnTo>
                  <a:lnTo>
                    <a:pt x="1264" y="163"/>
                  </a:lnTo>
                  <a:lnTo>
                    <a:pt x="1267" y="161"/>
                  </a:lnTo>
                  <a:lnTo>
                    <a:pt x="1271" y="156"/>
                  </a:lnTo>
                  <a:lnTo>
                    <a:pt x="1272" y="153"/>
                  </a:lnTo>
                  <a:lnTo>
                    <a:pt x="1274" y="150"/>
                  </a:lnTo>
                  <a:lnTo>
                    <a:pt x="1275" y="146"/>
                  </a:lnTo>
                  <a:lnTo>
                    <a:pt x="1276" y="142"/>
                  </a:lnTo>
                  <a:lnTo>
                    <a:pt x="1277" y="134"/>
                  </a:lnTo>
                  <a:lnTo>
                    <a:pt x="127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7226111" y="1959750"/>
            <a:ext cx="1162239" cy="1224000"/>
          </a:xfrm>
          <a:custGeom>
            <a:avLst/>
            <a:gdLst>
              <a:gd name="T0" fmla="*/ 1121 w 2709"/>
              <a:gd name="T1" fmla="*/ 1237 h 2854"/>
              <a:gd name="T2" fmla="*/ 905 w 2709"/>
              <a:gd name="T3" fmla="*/ 1050 h 2854"/>
              <a:gd name="T4" fmla="*/ 902 w 2709"/>
              <a:gd name="T5" fmla="*/ 1421 h 2854"/>
              <a:gd name="T6" fmla="*/ 900 w 2709"/>
              <a:gd name="T7" fmla="*/ 1424 h 2854"/>
              <a:gd name="T8" fmla="*/ 452 w 2709"/>
              <a:gd name="T9" fmla="*/ 298 h 2854"/>
              <a:gd name="T10" fmla="*/ 449 w 2709"/>
              <a:gd name="T11" fmla="*/ 297 h 2854"/>
              <a:gd name="T12" fmla="*/ 448 w 2709"/>
              <a:gd name="T13" fmla="*/ 1423 h 2854"/>
              <a:gd name="T14" fmla="*/ 445 w 2709"/>
              <a:gd name="T15" fmla="*/ 1424 h 2854"/>
              <a:gd name="T16" fmla="*/ 6 w 2709"/>
              <a:gd name="T17" fmla="*/ 11 h 2854"/>
              <a:gd name="T18" fmla="*/ 0 w 2709"/>
              <a:gd name="T19" fmla="*/ 0 h 2854"/>
              <a:gd name="T20" fmla="*/ 0 w 2709"/>
              <a:gd name="T21" fmla="*/ 641 h 2854"/>
              <a:gd name="T22" fmla="*/ 1 w 2709"/>
              <a:gd name="T23" fmla="*/ 1280 h 2854"/>
              <a:gd name="T24" fmla="*/ 345 w 2709"/>
              <a:gd name="T25" fmla="*/ 1494 h 2854"/>
              <a:gd name="T26" fmla="*/ 355 w 2709"/>
              <a:gd name="T27" fmla="*/ 1498 h 2854"/>
              <a:gd name="T28" fmla="*/ 927 w 2709"/>
              <a:gd name="T29" fmla="*/ 1499 h 2854"/>
              <a:gd name="T30" fmla="*/ 1172 w 2709"/>
              <a:gd name="T31" fmla="*/ 2119 h 2854"/>
              <a:gd name="T32" fmla="*/ 1172 w 2709"/>
              <a:gd name="T33" fmla="*/ 2133 h 2854"/>
              <a:gd name="T34" fmla="*/ 1044 w 2709"/>
              <a:gd name="T35" fmla="*/ 2402 h 2854"/>
              <a:gd name="T36" fmla="*/ 1217 w 2709"/>
              <a:gd name="T37" fmla="*/ 2844 h 2854"/>
              <a:gd name="T38" fmla="*/ 1226 w 2709"/>
              <a:gd name="T39" fmla="*/ 2853 h 2854"/>
              <a:gd name="T40" fmla="*/ 1483 w 2709"/>
              <a:gd name="T41" fmla="*/ 2853 h 2854"/>
              <a:gd name="T42" fmla="*/ 1489 w 2709"/>
              <a:gd name="T43" fmla="*/ 2848 h 2854"/>
              <a:gd name="T44" fmla="*/ 1664 w 2709"/>
              <a:gd name="T45" fmla="*/ 2406 h 2854"/>
              <a:gd name="T46" fmla="*/ 1663 w 2709"/>
              <a:gd name="T47" fmla="*/ 2394 h 2854"/>
              <a:gd name="T48" fmla="*/ 1534 w 2709"/>
              <a:gd name="T49" fmla="*/ 2126 h 2854"/>
              <a:gd name="T50" fmla="*/ 1780 w 2709"/>
              <a:gd name="T51" fmla="*/ 1500 h 2854"/>
              <a:gd name="T52" fmla="*/ 1786 w 2709"/>
              <a:gd name="T53" fmla="*/ 1498 h 2854"/>
              <a:gd name="T54" fmla="*/ 2359 w 2709"/>
              <a:gd name="T55" fmla="*/ 1497 h 2854"/>
              <a:gd name="T56" fmla="*/ 2706 w 2709"/>
              <a:gd name="T57" fmla="*/ 1283 h 2854"/>
              <a:gd name="T58" fmla="*/ 2708 w 2709"/>
              <a:gd name="T59" fmla="*/ 1279 h 2854"/>
              <a:gd name="T60" fmla="*/ 2709 w 2709"/>
              <a:gd name="T61" fmla="*/ 641 h 2854"/>
              <a:gd name="T62" fmla="*/ 2708 w 2709"/>
              <a:gd name="T63" fmla="*/ 0 h 2854"/>
              <a:gd name="T64" fmla="*/ 2703 w 2709"/>
              <a:gd name="T65" fmla="*/ 11 h 2854"/>
              <a:gd name="T66" fmla="*/ 2264 w 2709"/>
              <a:gd name="T67" fmla="*/ 1424 h 2854"/>
              <a:gd name="T68" fmla="*/ 2260 w 2709"/>
              <a:gd name="T69" fmla="*/ 1423 h 2854"/>
              <a:gd name="T70" fmla="*/ 2260 w 2709"/>
              <a:gd name="T71" fmla="*/ 297 h 2854"/>
              <a:gd name="T72" fmla="*/ 2256 w 2709"/>
              <a:gd name="T73" fmla="*/ 298 h 2854"/>
              <a:gd name="T74" fmla="*/ 1809 w 2709"/>
              <a:gd name="T75" fmla="*/ 1424 h 2854"/>
              <a:gd name="T76" fmla="*/ 1805 w 2709"/>
              <a:gd name="T77" fmla="*/ 1421 h 2854"/>
              <a:gd name="T78" fmla="*/ 1804 w 2709"/>
              <a:gd name="T79" fmla="*/ 1050 h 2854"/>
              <a:gd name="T80" fmla="*/ 1586 w 2709"/>
              <a:gd name="T81" fmla="*/ 1237 h 2854"/>
              <a:gd name="T82" fmla="*/ 1360 w 2709"/>
              <a:gd name="T83" fmla="*/ 1432 h 2854"/>
              <a:gd name="T84" fmla="*/ 1352 w 2709"/>
              <a:gd name="T85" fmla="*/ 1433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09" h="2854">
                <a:moveTo>
                  <a:pt x="1343" y="1428"/>
                </a:moveTo>
                <a:lnTo>
                  <a:pt x="1272" y="1367"/>
                </a:lnTo>
                <a:lnTo>
                  <a:pt x="1121" y="1237"/>
                </a:lnTo>
                <a:lnTo>
                  <a:pt x="910" y="1052"/>
                </a:lnTo>
                <a:lnTo>
                  <a:pt x="906" y="1050"/>
                </a:lnTo>
                <a:lnTo>
                  <a:pt x="905" y="1050"/>
                </a:lnTo>
                <a:lnTo>
                  <a:pt x="904" y="1051"/>
                </a:lnTo>
                <a:lnTo>
                  <a:pt x="902" y="1052"/>
                </a:lnTo>
                <a:lnTo>
                  <a:pt x="902" y="1421"/>
                </a:lnTo>
                <a:lnTo>
                  <a:pt x="902" y="1424"/>
                </a:lnTo>
                <a:lnTo>
                  <a:pt x="901" y="1424"/>
                </a:lnTo>
                <a:lnTo>
                  <a:pt x="900" y="1424"/>
                </a:lnTo>
                <a:lnTo>
                  <a:pt x="899" y="1423"/>
                </a:lnTo>
                <a:lnTo>
                  <a:pt x="674" y="860"/>
                </a:lnTo>
                <a:lnTo>
                  <a:pt x="452" y="298"/>
                </a:lnTo>
                <a:lnTo>
                  <a:pt x="452" y="297"/>
                </a:lnTo>
                <a:lnTo>
                  <a:pt x="450" y="297"/>
                </a:lnTo>
                <a:lnTo>
                  <a:pt x="449" y="297"/>
                </a:lnTo>
                <a:lnTo>
                  <a:pt x="448" y="298"/>
                </a:lnTo>
                <a:lnTo>
                  <a:pt x="448" y="860"/>
                </a:lnTo>
                <a:lnTo>
                  <a:pt x="448" y="1423"/>
                </a:lnTo>
                <a:lnTo>
                  <a:pt x="448" y="1424"/>
                </a:lnTo>
                <a:lnTo>
                  <a:pt x="447" y="1424"/>
                </a:lnTo>
                <a:lnTo>
                  <a:pt x="445" y="1424"/>
                </a:lnTo>
                <a:lnTo>
                  <a:pt x="445" y="1423"/>
                </a:lnTo>
                <a:lnTo>
                  <a:pt x="225" y="716"/>
                </a:lnTo>
                <a:lnTo>
                  <a:pt x="6" y="11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0" y="11"/>
                </a:lnTo>
                <a:lnTo>
                  <a:pt x="0" y="641"/>
                </a:lnTo>
                <a:lnTo>
                  <a:pt x="0" y="1272"/>
                </a:lnTo>
                <a:lnTo>
                  <a:pt x="0" y="1276"/>
                </a:lnTo>
                <a:lnTo>
                  <a:pt x="1" y="1280"/>
                </a:lnTo>
                <a:lnTo>
                  <a:pt x="2" y="1283"/>
                </a:lnTo>
                <a:lnTo>
                  <a:pt x="6" y="1285"/>
                </a:lnTo>
                <a:lnTo>
                  <a:pt x="345" y="1494"/>
                </a:lnTo>
                <a:lnTo>
                  <a:pt x="348" y="1497"/>
                </a:lnTo>
                <a:lnTo>
                  <a:pt x="352" y="1497"/>
                </a:lnTo>
                <a:lnTo>
                  <a:pt x="355" y="1498"/>
                </a:lnTo>
                <a:lnTo>
                  <a:pt x="921" y="1498"/>
                </a:lnTo>
                <a:lnTo>
                  <a:pt x="924" y="1498"/>
                </a:lnTo>
                <a:lnTo>
                  <a:pt x="927" y="1499"/>
                </a:lnTo>
                <a:lnTo>
                  <a:pt x="929" y="1500"/>
                </a:lnTo>
                <a:lnTo>
                  <a:pt x="930" y="1503"/>
                </a:lnTo>
                <a:lnTo>
                  <a:pt x="1172" y="2119"/>
                </a:lnTo>
                <a:lnTo>
                  <a:pt x="1174" y="2126"/>
                </a:lnTo>
                <a:lnTo>
                  <a:pt x="1174" y="2129"/>
                </a:lnTo>
                <a:lnTo>
                  <a:pt x="1172" y="2133"/>
                </a:lnTo>
                <a:lnTo>
                  <a:pt x="1046" y="2394"/>
                </a:lnTo>
                <a:lnTo>
                  <a:pt x="1045" y="2398"/>
                </a:lnTo>
                <a:lnTo>
                  <a:pt x="1044" y="2402"/>
                </a:lnTo>
                <a:lnTo>
                  <a:pt x="1044" y="2406"/>
                </a:lnTo>
                <a:lnTo>
                  <a:pt x="1045" y="2410"/>
                </a:lnTo>
                <a:lnTo>
                  <a:pt x="1217" y="2844"/>
                </a:lnTo>
                <a:lnTo>
                  <a:pt x="1218" y="2848"/>
                </a:lnTo>
                <a:lnTo>
                  <a:pt x="1222" y="2851"/>
                </a:lnTo>
                <a:lnTo>
                  <a:pt x="1226" y="2853"/>
                </a:lnTo>
                <a:lnTo>
                  <a:pt x="1230" y="2854"/>
                </a:lnTo>
                <a:lnTo>
                  <a:pt x="1478" y="2854"/>
                </a:lnTo>
                <a:lnTo>
                  <a:pt x="1483" y="2853"/>
                </a:lnTo>
                <a:lnTo>
                  <a:pt x="1484" y="2853"/>
                </a:lnTo>
                <a:lnTo>
                  <a:pt x="1487" y="2851"/>
                </a:lnTo>
                <a:lnTo>
                  <a:pt x="1489" y="2848"/>
                </a:lnTo>
                <a:lnTo>
                  <a:pt x="1492" y="2844"/>
                </a:lnTo>
                <a:lnTo>
                  <a:pt x="1663" y="2410"/>
                </a:lnTo>
                <a:lnTo>
                  <a:pt x="1664" y="2406"/>
                </a:lnTo>
                <a:lnTo>
                  <a:pt x="1664" y="2402"/>
                </a:lnTo>
                <a:lnTo>
                  <a:pt x="1664" y="2398"/>
                </a:lnTo>
                <a:lnTo>
                  <a:pt x="1663" y="2394"/>
                </a:lnTo>
                <a:lnTo>
                  <a:pt x="1535" y="2133"/>
                </a:lnTo>
                <a:lnTo>
                  <a:pt x="1534" y="2129"/>
                </a:lnTo>
                <a:lnTo>
                  <a:pt x="1534" y="2126"/>
                </a:lnTo>
                <a:lnTo>
                  <a:pt x="1537" y="2119"/>
                </a:lnTo>
                <a:lnTo>
                  <a:pt x="1778" y="1503"/>
                </a:lnTo>
                <a:lnTo>
                  <a:pt x="1780" y="1500"/>
                </a:lnTo>
                <a:lnTo>
                  <a:pt x="1781" y="1499"/>
                </a:lnTo>
                <a:lnTo>
                  <a:pt x="1784" y="1498"/>
                </a:lnTo>
                <a:lnTo>
                  <a:pt x="1786" y="1498"/>
                </a:lnTo>
                <a:lnTo>
                  <a:pt x="2353" y="1498"/>
                </a:lnTo>
                <a:lnTo>
                  <a:pt x="2357" y="1497"/>
                </a:lnTo>
                <a:lnTo>
                  <a:pt x="2359" y="1497"/>
                </a:lnTo>
                <a:lnTo>
                  <a:pt x="2364" y="1494"/>
                </a:lnTo>
                <a:lnTo>
                  <a:pt x="2703" y="1285"/>
                </a:lnTo>
                <a:lnTo>
                  <a:pt x="2706" y="1283"/>
                </a:lnTo>
                <a:lnTo>
                  <a:pt x="2707" y="1281"/>
                </a:lnTo>
                <a:lnTo>
                  <a:pt x="2708" y="1280"/>
                </a:lnTo>
                <a:lnTo>
                  <a:pt x="2708" y="1279"/>
                </a:lnTo>
                <a:lnTo>
                  <a:pt x="2709" y="1276"/>
                </a:lnTo>
                <a:lnTo>
                  <a:pt x="2709" y="1272"/>
                </a:lnTo>
                <a:lnTo>
                  <a:pt x="2709" y="641"/>
                </a:lnTo>
                <a:lnTo>
                  <a:pt x="2709" y="11"/>
                </a:lnTo>
                <a:lnTo>
                  <a:pt x="2709" y="3"/>
                </a:lnTo>
                <a:lnTo>
                  <a:pt x="2708" y="0"/>
                </a:lnTo>
                <a:lnTo>
                  <a:pt x="2707" y="0"/>
                </a:lnTo>
                <a:lnTo>
                  <a:pt x="2706" y="3"/>
                </a:lnTo>
                <a:lnTo>
                  <a:pt x="2703" y="11"/>
                </a:lnTo>
                <a:lnTo>
                  <a:pt x="2483" y="716"/>
                </a:lnTo>
                <a:lnTo>
                  <a:pt x="2264" y="1423"/>
                </a:lnTo>
                <a:lnTo>
                  <a:pt x="2264" y="1424"/>
                </a:lnTo>
                <a:lnTo>
                  <a:pt x="2262" y="1424"/>
                </a:lnTo>
                <a:lnTo>
                  <a:pt x="2261" y="1424"/>
                </a:lnTo>
                <a:lnTo>
                  <a:pt x="2260" y="1423"/>
                </a:lnTo>
                <a:lnTo>
                  <a:pt x="2260" y="860"/>
                </a:lnTo>
                <a:lnTo>
                  <a:pt x="2260" y="298"/>
                </a:lnTo>
                <a:lnTo>
                  <a:pt x="2260" y="297"/>
                </a:lnTo>
                <a:lnTo>
                  <a:pt x="2259" y="297"/>
                </a:lnTo>
                <a:lnTo>
                  <a:pt x="2257" y="297"/>
                </a:lnTo>
                <a:lnTo>
                  <a:pt x="2256" y="298"/>
                </a:lnTo>
                <a:lnTo>
                  <a:pt x="2033" y="860"/>
                </a:lnTo>
                <a:lnTo>
                  <a:pt x="1810" y="1423"/>
                </a:lnTo>
                <a:lnTo>
                  <a:pt x="1809" y="1424"/>
                </a:lnTo>
                <a:lnTo>
                  <a:pt x="1808" y="1424"/>
                </a:lnTo>
                <a:lnTo>
                  <a:pt x="1807" y="1424"/>
                </a:lnTo>
                <a:lnTo>
                  <a:pt x="1805" y="1421"/>
                </a:lnTo>
                <a:lnTo>
                  <a:pt x="1805" y="1052"/>
                </a:lnTo>
                <a:lnTo>
                  <a:pt x="1805" y="1051"/>
                </a:lnTo>
                <a:lnTo>
                  <a:pt x="1804" y="1050"/>
                </a:lnTo>
                <a:lnTo>
                  <a:pt x="1801" y="1050"/>
                </a:lnTo>
                <a:lnTo>
                  <a:pt x="1799" y="1052"/>
                </a:lnTo>
                <a:lnTo>
                  <a:pt x="1586" y="1237"/>
                </a:lnTo>
                <a:lnTo>
                  <a:pt x="1437" y="1367"/>
                </a:lnTo>
                <a:lnTo>
                  <a:pt x="1365" y="1428"/>
                </a:lnTo>
                <a:lnTo>
                  <a:pt x="1360" y="1432"/>
                </a:lnTo>
                <a:lnTo>
                  <a:pt x="1357" y="1433"/>
                </a:lnTo>
                <a:lnTo>
                  <a:pt x="1354" y="1433"/>
                </a:lnTo>
                <a:lnTo>
                  <a:pt x="1352" y="1433"/>
                </a:lnTo>
                <a:lnTo>
                  <a:pt x="1349" y="1432"/>
                </a:lnTo>
                <a:lnTo>
                  <a:pt x="1343" y="1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05164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443958"/>
            <a:ext cx="7129463" cy="179387"/>
          </a:xfrm>
        </p:spPr>
        <p:txBody>
          <a:bodyPr vert="horz" lIns="36000" tIns="36000" rIns="36000" bIns="36000" rtlCol="0" anchor="ctr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lang="fi-FI" sz="1000" spc="30" baseline="0" dirty="0">
                <a:solidFill>
                  <a:srgbClr val="7F7F7F"/>
                </a:solidFill>
              </a:defRPr>
            </a:lvl1pPr>
          </a:lstStyle>
          <a:p>
            <a:pPr marL="0" lvl="0"/>
            <a:r>
              <a:rPr lang="en-US" dirty="0"/>
              <a:t>Date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203599"/>
            <a:ext cx="7632775" cy="1368152"/>
          </a:xfrm>
        </p:spPr>
        <p:txBody>
          <a:bodyPr anchor="b" anchorCtr="0"/>
          <a:lstStyle>
            <a:lvl1pPr>
              <a:lnSpc>
                <a:spcPct val="95000"/>
              </a:lnSpc>
              <a:defRPr sz="4400" spc="-12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4" y="3075806"/>
            <a:ext cx="7632775" cy="576064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b="1" spc="-3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  <a:endParaRPr lang="fi-FI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8172500" y="4696090"/>
            <a:ext cx="841704" cy="324000"/>
            <a:chOff x="3563938" y="1468438"/>
            <a:chExt cx="5753101" cy="2214562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3563938" y="1468438"/>
              <a:ext cx="2105025" cy="2214562"/>
            </a:xfrm>
            <a:custGeom>
              <a:avLst/>
              <a:gdLst>
                <a:gd name="T0" fmla="*/ 622 w 1326"/>
                <a:gd name="T1" fmla="*/ 667 h 1395"/>
                <a:gd name="T2" fmla="*/ 445 w 1326"/>
                <a:gd name="T3" fmla="*/ 513 h 1395"/>
                <a:gd name="T4" fmla="*/ 443 w 1326"/>
                <a:gd name="T5" fmla="*/ 512 h 1395"/>
                <a:gd name="T6" fmla="*/ 442 w 1326"/>
                <a:gd name="T7" fmla="*/ 514 h 1395"/>
                <a:gd name="T8" fmla="*/ 441 w 1326"/>
                <a:gd name="T9" fmla="*/ 697 h 1395"/>
                <a:gd name="T10" fmla="*/ 222 w 1326"/>
                <a:gd name="T11" fmla="*/ 145 h 1395"/>
                <a:gd name="T12" fmla="*/ 220 w 1326"/>
                <a:gd name="T13" fmla="*/ 146 h 1395"/>
                <a:gd name="T14" fmla="*/ 219 w 1326"/>
                <a:gd name="T15" fmla="*/ 696 h 1395"/>
                <a:gd name="T16" fmla="*/ 218 w 1326"/>
                <a:gd name="T17" fmla="*/ 697 h 1395"/>
                <a:gd name="T18" fmla="*/ 3 w 1326"/>
                <a:gd name="T19" fmla="*/ 5 h 1395"/>
                <a:gd name="T20" fmla="*/ 1 w 1326"/>
                <a:gd name="T21" fmla="*/ 0 h 1395"/>
                <a:gd name="T22" fmla="*/ 0 w 1326"/>
                <a:gd name="T23" fmla="*/ 5 h 1395"/>
                <a:gd name="T24" fmla="*/ 0 w 1326"/>
                <a:gd name="T25" fmla="*/ 623 h 1395"/>
                <a:gd name="T26" fmla="*/ 2 w 1326"/>
                <a:gd name="T27" fmla="*/ 626 h 1395"/>
                <a:gd name="T28" fmla="*/ 169 w 1326"/>
                <a:gd name="T29" fmla="*/ 731 h 1395"/>
                <a:gd name="T30" fmla="*/ 174 w 1326"/>
                <a:gd name="T31" fmla="*/ 732 h 1395"/>
                <a:gd name="T32" fmla="*/ 452 w 1326"/>
                <a:gd name="T33" fmla="*/ 732 h 1395"/>
                <a:gd name="T34" fmla="*/ 454 w 1326"/>
                <a:gd name="T35" fmla="*/ 734 h 1395"/>
                <a:gd name="T36" fmla="*/ 573 w 1326"/>
                <a:gd name="T37" fmla="*/ 1036 h 1395"/>
                <a:gd name="T38" fmla="*/ 574 w 1326"/>
                <a:gd name="T39" fmla="*/ 1041 h 1395"/>
                <a:gd name="T40" fmla="*/ 512 w 1326"/>
                <a:gd name="T41" fmla="*/ 1171 h 1395"/>
                <a:gd name="T42" fmla="*/ 511 w 1326"/>
                <a:gd name="T43" fmla="*/ 1174 h 1395"/>
                <a:gd name="T44" fmla="*/ 595 w 1326"/>
                <a:gd name="T45" fmla="*/ 1390 h 1395"/>
                <a:gd name="T46" fmla="*/ 598 w 1326"/>
                <a:gd name="T47" fmla="*/ 1394 h 1395"/>
                <a:gd name="T48" fmla="*/ 602 w 1326"/>
                <a:gd name="T49" fmla="*/ 1395 h 1395"/>
                <a:gd name="T50" fmla="*/ 725 w 1326"/>
                <a:gd name="T51" fmla="*/ 1395 h 1395"/>
                <a:gd name="T52" fmla="*/ 729 w 1326"/>
                <a:gd name="T53" fmla="*/ 1393 h 1395"/>
                <a:gd name="T54" fmla="*/ 813 w 1326"/>
                <a:gd name="T55" fmla="*/ 1178 h 1395"/>
                <a:gd name="T56" fmla="*/ 814 w 1326"/>
                <a:gd name="T57" fmla="*/ 1174 h 1395"/>
                <a:gd name="T58" fmla="*/ 751 w 1326"/>
                <a:gd name="T59" fmla="*/ 1043 h 1395"/>
                <a:gd name="T60" fmla="*/ 751 w 1326"/>
                <a:gd name="T61" fmla="*/ 1038 h 1395"/>
                <a:gd name="T62" fmla="*/ 870 w 1326"/>
                <a:gd name="T63" fmla="*/ 735 h 1395"/>
                <a:gd name="T64" fmla="*/ 874 w 1326"/>
                <a:gd name="T65" fmla="*/ 732 h 1395"/>
                <a:gd name="T66" fmla="*/ 1155 w 1326"/>
                <a:gd name="T67" fmla="*/ 732 h 1395"/>
                <a:gd name="T68" fmla="*/ 1322 w 1326"/>
                <a:gd name="T69" fmla="*/ 627 h 1395"/>
                <a:gd name="T70" fmla="*/ 1325 w 1326"/>
                <a:gd name="T71" fmla="*/ 625 h 1395"/>
                <a:gd name="T72" fmla="*/ 1326 w 1326"/>
                <a:gd name="T73" fmla="*/ 621 h 1395"/>
                <a:gd name="T74" fmla="*/ 1325 w 1326"/>
                <a:gd name="T75" fmla="*/ 1 h 1395"/>
                <a:gd name="T76" fmla="*/ 1324 w 1326"/>
                <a:gd name="T77" fmla="*/ 1 h 1395"/>
                <a:gd name="T78" fmla="*/ 1108 w 1326"/>
                <a:gd name="T79" fmla="*/ 696 h 1395"/>
                <a:gd name="T80" fmla="*/ 1106 w 1326"/>
                <a:gd name="T81" fmla="*/ 696 h 1395"/>
                <a:gd name="T82" fmla="*/ 1106 w 1326"/>
                <a:gd name="T83" fmla="*/ 145 h 1395"/>
                <a:gd name="T84" fmla="*/ 1104 w 1326"/>
                <a:gd name="T85" fmla="*/ 145 h 1395"/>
                <a:gd name="T86" fmla="*/ 884 w 1326"/>
                <a:gd name="T87" fmla="*/ 696 h 1395"/>
                <a:gd name="T88" fmla="*/ 883 w 1326"/>
                <a:gd name="T89" fmla="*/ 696 h 1395"/>
                <a:gd name="T90" fmla="*/ 883 w 1326"/>
                <a:gd name="T91" fmla="*/ 513 h 1395"/>
                <a:gd name="T92" fmla="*/ 881 w 1326"/>
                <a:gd name="T93" fmla="*/ 513 h 1395"/>
                <a:gd name="T94" fmla="*/ 776 w 1326"/>
                <a:gd name="T95" fmla="*/ 604 h 1395"/>
                <a:gd name="T96" fmla="*/ 668 w 1326"/>
                <a:gd name="T97" fmla="*/ 699 h 1395"/>
                <a:gd name="T98" fmla="*/ 663 w 1326"/>
                <a:gd name="T99" fmla="*/ 701 h 1395"/>
                <a:gd name="T100" fmla="*/ 660 w 1326"/>
                <a:gd name="T101" fmla="*/ 70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6" h="1395">
                  <a:moveTo>
                    <a:pt x="657" y="699"/>
                  </a:moveTo>
                  <a:lnTo>
                    <a:pt x="622" y="667"/>
                  </a:lnTo>
                  <a:lnTo>
                    <a:pt x="549" y="604"/>
                  </a:lnTo>
                  <a:lnTo>
                    <a:pt x="445" y="513"/>
                  </a:lnTo>
                  <a:lnTo>
                    <a:pt x="444" y="513"/>
                  </a:lnTo>
                  <a:lnTo>
                    <a:pt x="443" y="512"/>
                  </a:lnTo>
                  <a:lnTo>
                    <a:pt x="442" y="513"/>
                  </a:lnTo>
                  <a:lnTo>
                    <a:pt x="442" y="514"/>
                  </a:lnTo>
                  <a:lnTo>
                    <a:pt x="442" y="696"/>
                  </a:lnTo>
                  <a:lnTo>
                    <a:pt x="441" y="697"/>
                  </a:lnTo>
                  <a:lnTo>
                    <a:pt x="440" y="696"/>
                  </a:lnTo>
                  <a:lnTo>
                    <a:pt x="222" y="145"/>
                  </a:lnTo>
                  <a:lnTo>
                    <a:pt x="220" y="145"/>
                  </a:lnTo>
                  <a:lnTo>
                    <a:pt x="220" y="146"/>
                  </a:lnTo>
                  <a:lnTo>
                    <a:pt x="220" y="696"/>
                  </a:lnTo>
                  <a:lnTo>
                    <a:pt x="219" y="696"/>
                  </a:lnTo>
                  <a:lnTo>
                    <a:pt x="219" y="697"/>
                  </a:lnTo>
                  <a:lnTo>
                    <a:pt x="218" y="697"/>
                  </a:lnTo>
                  <a:lnTo>
                    <a:pt x="218" y="696"/>
                  </a:lnTo>
                  <a:lnTo>
                    <a:pt x="3" y="5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21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2" y="626"/>
                  </a:lnTo>
                  <a:lnTo>
                    <a:pt x="3" y="627"/>
                  </a:lnTo>
                  <a:lnTo>
                    <a:pt x="169" y="731"/>
                  </a:lnTo>
                  <a:lnTo>
                    <a:pt x="171" y="732"/>
                  </a:lnTo>
                  <a:lnTo>
                    <a:pt x="174" y="732"/>
                  </a:lnTo>
                  <a:lnTo>
                    <a:pt x="451" y="732"/>
                  </a:lnTo>
                  <a:lnTo>
                    <a:pt x="452" y="732"/>
                  </a:lnTo>
                  <a:lnTo>
                    <a:pt x="453" y="733"/>
                  </a:lnTo>
                  <a:lnTo>
                    <a:pt x="454" y="734"/>
                  </a:lnTo>
                  <a:lnTo>
                    <a:pt x="455" y="735"/>
                  </a:lnTo>
                  <a:lnTo>
                    <a:pt x="573" y="1036"/>
                  </a:lnTo>
                  <a:lnTo>
                    <a:pt x="574" y="1039"/>
                  </a:lnTo>
                  <a:lnTo>
                    <a:pt x="574" y="1041"/>
                  </a:lnTo>
                  <a:lnTo>
                    <a:pt x="574" y="1043"/>
                  </a:lnTo>
                  <a:lnTo>
                    <a:pt x="512" y="1171"/>
                  </a:lnTo>
                  <a:lnTo>
                    <a:pt x="511" y="1173"/>
                  </a:lnTo>
                  <a:lnTo>
                    <a:pt x="511" y="1174"/>
                  </a:lnTo>
                  <a:lnTo>
                    <a:pt x="511" y="1178"/>
                  </a:lnTo>
                  <a:lnTo>
                    <a:pt x="595" y="1390"/>
                  </a:lnTo>
                  <a:lnTo>
                    <a:pt x="596" y="1393"/>
                  </a:lnTo>
                  <a:lnTo>
                    <a:pt x="598" y="1394"/>
                  </a:lnTo>
                  <a:lnTo>
                    <a:pt x="600" y="1395"/>
                  </a:lnTo>
                  <a:lnTo>
                    <a:pt x="602" y="1395"/>
                  </a:lnTo>
                  <a:lnTo>
                    <a:pt x="723" y="1395"/>
                  </a:lnTo>
                  <a:lnTo>
                    <a:pt x="725" y="1395"/>
                  </a:lnTo>
                  <a:lnTo>
                    <a:pt x="727" y="1394"/>
                  </a:lnTo>
                  <a:lnTo>
                    <a:pt x="729" y="1393"/>
                  </a:lnTo>
                  <a:lnTo>
                    <a:pt x="730" y="1390"/>
                  </a:lnTo>
                  <a:lnTo>
                    <a:pt x="813" y="1178"/>
                  </a:lnTo>
                  <a:lnTo>
                    <a:pt x="814" y="1176"/>
                  </a:lnTo>
                  <a:lnTo>
                    <a:pt x="814" y="1174"/>
                  </a:lnTo>
                  <a:lnTo>
                    <a:pt x="813" y="1171"/>
                  </a:lnTo>
                  <a:lnTo>
                    <a:pt x="751" y="1043"/>
                  </a:lnTo>
                  <a:lnTo>
                    <a:pt x="750" y="1039"/>
                  </a:lnTo>
                  <a:lnTo>
                    <a:pt x="751" y="1038"/>
                  </a:lnTo>
                  <a:lnTo>
                    <a:pt x="751" y="1036"/>
                  </a:lnTo>
                  <a:lnTo>
                    <a:pt x="870" y="735"/>
                  </a:lnTo>
                  <a:lnTo>
                    <a:pt x="871" y="733"/>
                  </a:lnTo>
                  <a:lnTo>
                    <a:pt x="874" y="732"/>
                  </a:lnTo>
                  <a:lnTo>
                    <a:pt x="1152" y="732"/>
                  </a:lnTo>
                  <a:lnTo>
                    <a:pt x="1155" y="732"/>
                  </a:lnTo>
                  <a:lnTo>
                    <a:pt x="1157" y="731"/>
                  </a:lnTo>
                  <a:lnTo>
                    <a:pt x="1322" y="627"/>
                  </a:lnTo>
                  <a:lnTo>
                    <a:pt x="1324" y="626"/>
                  </a:lnTo>
                  <a:lnTo>
                    <a:pt x="1325" y="625"/>
                  </a:lnTo>
                  <a:lnTo>
                    <a:pt x="1325" y="623"/>
                  </a:lnTo>
                  <a:lnTo>
                    <a:pt x="1326" y="621"/>
                  </a:lnTo>
                  <a:lnTo>
                    <a:pt x="1326" y="5"/>
                  </a:lnTo>
                  <a:lnTo>
                    <a:pt x="1325" y="1"/>
                  </a:lnTo>
                  <a:lnTo>
                    <a:pt x="1325" y="0"/>
                  </a:lnTo>
                  <a:lnTo>
                    <a:pt x="1324" y="1"/>
                  </a:lnTo>
                  <a:lnTo>
                    <a:pt x="1322" y="5"/>
                  </a:lnTo>
                  <a:lnTo>
                    <a:pt x="1108" y="696"/>
                  </a:lnTo>
                  <a:lnTo>
                    <a:pt x="1107" y="697"/>
                  </a:lnTo>
                  <a:lnTo>
                    <a:pt x="1106" y="696"/>
                  </a:lnTo>
                  <a:lnTo>
                    <a:pt x="1106" y="146"/>
                  </a:lnTo>
                  <a:lnTo>
                    <a:pt x="1106" y="145"/>
                  </a:lnTo>
                  <a:lnTo>
                    <a:pt x="1105" y="145"/>
                  </a:lnTo>
                  <a:lnTo>
                    <a:pt x="1104" y="145"/>
                  </a:lnTo>
                  <a:lnTo>
                    <a:pt x="885" y="696"/>
                  </a:lnTo>
                  <a:lnTo>
                    <a:pt x="884" y="696"/>
                  </a:lnTo>
                  <a:lnTo>
                    <a:pt x="884" y="697"/>
                  </a:lnTo>
                  <a:lnTo>
                    <a:pt x="883" y="696"/>
                  </a:lnTo>
                  <a:lnTo>
                    <a:pt x="883" y="514"/>
                  </a:lnTo>
                  <a:lnTo>
                    <a:pt x="883" y="513"/>
                  </a:lnTo>
                  <a:lnTo>
                    <a:pt x="882" y="512"/>
                  </a:lnTo>
                  <a:lnTo>
                    <a:pt x="881" y="513"/>
                  </a:lnTo>
                  <a:lnTo>
                    <a:pt x="880" y="513"/>
                  </a:lnTo>
                  <a:lnTo>
                    <a:pt x="776" y="604"/>
                  </a:lnTo>
                  <a:lnTo>
                    <a:pt x="703" y="667"/>
                  </a:lnTo>
                  <a:lnTo>
                    <a:pt x="668" y="699"/>
                  </a:lnTo>
                  <a:lnTo>
                    <a:pt x="665" y="700"/>
                  </a:lnTo>
                  <a:lnTo>
                    <a:pt x="663" y="701"/>
                  </a:lnTo>
                  <a:lnTo>
                    <a:pt x="662" y="701"/>
                  </a:lnTo>
                  <a:lnTo>
                    <a:pt x="660" y="700"/>
                  </a:lnTo>
                  <a:lnTo>
                    <a:pt x="657" y="6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975351" y="2460625"/>
              <a:ext cx="3341688" cy="884237"/>
            </a:xfrm>
            <a:custGeom>
              <a:avLst/>
              <a:gdLst>
                <a:gd name="T0" fmla="*/ 2054 w 2105"/>
                <a:gd name="T1" fmla="*/ 7 h 557"/>
                <a:gd name="T2" fmla="*/ 1768 w 2105"/>
                <a:gd name="T3" fmla="*/ 7 h 557"/>
                <a:gd name="T4" fmla="*/ 1886 w 2105"/>
                <a:gd name="T5" fmla="*/ 118 h 557"/>
                <a:gd name="T6" fmla="*/ 2105 w 2105"/>
                <a:gd name="T7" fmla="*/ 545 h 557"/>
                <a:gd name="T8" fmla="*/ 1953 w 2105"/>
                <a:gd name="T9" fmla="*/ 499 h 557"/>
                <a:gd name="T10" fmla="*/ 1871 w 2105"/>
                <a:gd name="T11" fmla="*/ 549 h 557"/>
                <a:gd name="T12" fmla="*/ 1735 w 2105"/>
                <a:gd name="T13" fmla="*/ 521 h 557"/>
                <a:gd name="T14" fmla="*/ 1709 w 2105"/>
                <a:gd name="T15" fmla="*/ 426 h 557"/>
                <a:gd name="T16" fmla="*/ 1793 w 2105"/>
                <a:gd name="T17" fmla="*/ 324 h 557"/>
                <a:gd name="T18" fmla="*/ 1953 w 2105"/>
                <a:gd name="T19" fmla="*/ 287 h 557"/>
                <a:gd name="T20" fmla="*/ 1884 w 2105"/>
                <a:gd name="T21" fmla="*/ 256 h 557"/>
                <a:gd name="T22" fmla="*/ 1730 w 2105"/>
                <a:gd name="T23" fmla="*/ 217 h 557"/>
                <a:gd name="T24" fmla="*/ 1834 w 2105"/>
                <a:gd name="T25" fmla="*/ 157 h 557"/>
                <a:gd name="T26" fmla="*/ 2022 w 2105"/>
                <a:gd name="T27" fmla="*/ 161 h 557"/>
                <a:gd name="T28" fmla="*/ 2091 w 2105"/>
                <a:gd name="T29" fmla="*/ 255 h 557"/>
                <a:gd name="T30" fmla="*/ 1952 w 2105"/>
                <a:gd name="T31" fmla="*/ 369 h 557"/>
                <a:gd name="T32" fmla="*/ 1856 w 2105"/>
                <a:gd name="T33" fmla="*/ 398 h 557"/>
                <a:gd name="T34" fmla="*/ 1883 w 2105"/>
                <a:gd name="T35" fmla="*/ 446 h 557"/>
                <a:gd name="T36" fmla="*/ 1181 w 2105"/>
                <a:gd name="T37" fmla="*/ 554 h 557"/>
                <a:gd name="T38" fmla="*/ 1071 w 2105"/>
                <a:gd name="T39" fmla="*/ 508 h 557"/>
                <a:gd name="T40" fmla="*/ 1052 w 2105"/>
                <a:gd name="T41" fmla="*/ 258 h 557"/>
                <a:gd name="T42" fmla="*/ 1009 w 2105"/>
                <a:gd name="T43" fmla="*/ 152 h 557"/>
                <a:gd name="T44" fmla="*/ 1199 w 2105"/>
                <a:gd name="T45" fmla="*/ 18 h 557"/>
                <a:gd name="T46" fmla="*/ 1304 w 2105"/>
                <a:gd name="T47" fmla="*/ 153 h 557"/>
                <a:gd name="T48" fmla="*/ 1207 w 2105"/>
                <a:gd name="T49" fmla="*/ 260 h 557"/>
                <a:gd name="T50" fmla="*/ 1231 w 2105"/>
                <a:gd name="T51" fmla="*/ 448 h 557"/>
                <a:gd name="T52" fmla="*/ 1293 w 2105"/>
                <a:gd name="T53" fmla="*/ 545 h 557"/>
                <a:gd name="T54" fmla="*/ 7 w 2105"/>
                <a:gd name="T55" fmla="*/ 0 h 557"/>
                <a:gd name="T56" fmla="*/ 387 w 2105"/>
                <a:gd name="T57" fmla="*/ 0 h 557"/>
                <a:gd name="T58" fmla="*/ 574 w 2105"/>
                <a:gd name="T59" fmla="*/ 549 h 557"/>
                <a:gd name="T60" fmla="*/ 409 w 2105"/>
                <a:gd name="T61" fmla="*/ 343 h 557"/>
                <a:gd name="T62" fmla="*/ 149 w 2105"/>
                <a:gd name="T63" fmla="*/ 284 h 557"/>
                <a:gd name="T64" fmla="*/ 5 w 2105"/>
                <a:gd name="T65" fmla="*/ 549 h 557"/>
                <a:gd name="T66" fmla="*/ 870 w 2105"/>
                <a:gd name="T67" fmla="*/ 282 h 557"/>
                <a:gd name="T68" fmla="*/ 798 w 2105"/>
                <a:gd name="T69" fmla="*/ 249 h 557"/>
                <a:gd name="T70" fmla="*/ 754 w 2105"/>
                <a:gd name="T71" fmla="*/ 307 h 557"/>
                <a:gd name="T72" fmla="*/ 753 w 2105"/>
                <a:gd name="T73" fmla="*/ 395 h 557"/>
                <a:gd name="T74" fmla="*/ 801 w 2105"/>
                <a:gd name="T75" fmla="*/ 455 h 557"/>
                <a:gd name="T76" fmla="*/ 938 w 2105"/>
                <a:gd name="T77" fmla="*/ 425 h 557"/>
                <a:gd name="T78" fmla="*/ 963 w 2105"/>
                <a:gd name="T79" fmla="*/ 529 h 557"/>
                <a:gd name="T80" fmla="*/ 759 w 2105"/>
                <a:gd name="T81" fmla="*/ 552 h 557"/>
                <a:gd name="T82" fmla="*/ 638 w 2105"/>
                <a:gd name="T83" fmla="*/ 479 h 557"/>
                <a:gd name="T84" fmla="*/ 608 w 2105"/>
                <a:gd name="T85" fmla="*/ 310 h 557"/>
                <a:gd name="T86" fmla="*/ 687 w 2105"/>
                <a:gd name="T87" fmla="*/ 183 h 557"/>
                <a:gd name="T88" fmla="*/ 877 w 2105"/>
                <a:gd name="T89" fmla="*/ 152 h 557"/>
                <a:gd name="T90" fmla="*/ 982 w 2105"/>
                <a:gd name="T91" fmla="*/ 241 h 557"/>
                <a:gd name="T92" fmla="*/ 1460 w 2105"/>
                <a:gd name="T93" fmla="*/ 555 h 557"/>
                <a:gd name="T94" fmla="*/ 1314 w 2105"/>
                <a:gd name="T95" fmla="*/ 499 h 557"/>
                <a:gd name="T96" fmla="*/ 1411 w 2105"/>
                <a:gd name="T97" fmla="*/ 445 h 557"/>
                <a:gd name="T98" fmla="*/ 1551 w 2105"/>
                <a:gd name="T99" fmla="*/ 452 h 557"/>
                <a:gd name="T100" fmla="*/ 1521 w 2105"/>
                <a:gd name="T101" fmla="*/ 412 h 557"/>
                <a:gd name="T102" fmla="*/ 1351 w 2105"/>
                <a:gd name="T103" fmla="*/ 347 h 557"/>
                <a:gd name="T104" fmla="*/ 1336 w 2105"/>
                <a:gd name="T105" fmla="*/ 240 h 557"/>
                <a:gd name="T106" fmla="*/ 1437 w 2105"/>
                <a:gd name="T107" fmla="*/ 151 h 557"/>
                <a:gd name="T108" fmla="*/ 1639 w 2105"/>
                <a:gd name="T109" fmla="*/ 175 h 557"/>
                <a:gd name="T110" fmla="*/ 1618 w 2105"/>
                <a:gd name="T111" fmla="*/ 277 h 557"/>
                <a:gd name="T112" fmla="*/ 1473 w 2105"/>
                <a:gd name="T113" fmla="*/ 250 h 557"/>
                <a:gd name="T114" fmla="*/ 1490 w 2105"/>
                <a:gd name="T115" fmla="*/ 289 h 557"/>
                <a:gd name="T116" fmla="*/ 1671 w 2105"/>
                <a:gd name="T117" fmla="*/ 352 h 557"/>
                <a:gd name="T118" fmla="*/ 1682 w 2105"/>
                <a:gd name="T119" fmla="*/ 468 h 557"/>
                <a:gd name="T120" fmla="*/ 1551 w 2105"/>
                <a:gd name="T121" fmla="*/ 55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5" h="557">
                  <a:moveTo>
                    <a:pt x="1936" y="115"/>
                  </a:moveTo>
                  <a:lnTo>
                    <a:pt x="1936" y="7"/>
                  </a:lnTo>
                  <a:lnTo>
                    <a:pt x="1936" y="5"/>
                  </a:lnTo>
                  <a:lnTo>
                    <a:pt x="1937" y="3"/>
                  </a:lnTo>
                  <a:lnTo>
                    <a:pt x="1938" y="2"/>
                  </a:lnTo>
                  <a:lnTo>
                    <a:pt x="1939" y="1"/>
                  </a:lnTo>
                  <a:lnTo>
                    <a:pt x="1942" y="0"/>
                  </a:lnTo>
                  <a:lnTo>
                    <a:pt x="1943" y="0"/>
                  </a:lnTo>
                  <a:lnTo>
                    <a:pt x="2047" y="0"/>
                  </a:lnTo>
                  <a:lnTo>
                    <a:pt x="2050" y="0"/>
                  </a:lnTo>
                  <a:lnTo>
                    <a:pt x="2051" y="1"/>
                  </a:lnTo>
                  <a:lnTo>
                    <a:pt x="2053" y="2"/>
                  </a:lnTo>
                  <a:lnTo>
                    <a:pt x="2053" y="3"/>
                  </a:lnTo>
                  <a:lnTo>
                    <a:pt x="2054" y="6"/>
                  </a:lnTo>
                  <a:lnTo>
                    <a:pt x="2054" y="7"/>
                  </a:lnTo>
                  <a:lnTo>
                    <a:pt x="2054" y="115"/>
                  </a:lnTo>
                  <a:lnTo>
                    <a:pt x="2054" y="118"/>
                  </a:lnTo>
                  <a:lnTo>
                    <a:pt x="2053" y="120"/>
                  </a:lnTo>
                  <a:lnTo>
                    <a:pt x="2052" y="121"/>
                  </a:lnTo>
                  <a:lnTo>
                    <a:pt x="2051" y="122"/>
                  </a:lnTo>
                  <a:lnTo>
                    <a:pt x="2048" y="122"/>
                  </a:lnTo>
                  <a:lnTo>
                    <a:pt x="2047" y="123"/>
                  </a:lnTo>
                  <a:lnTo>
                    <a:pt x="1943" y="123"/>
                  </a:lnTo>
                  <a:lnTo>
                    <a:pt x="1941" y="122"/>
                  </a:lnTo>
                  <a:lnTo>
                    <a:pt x="1939" y="121"/>
                  </a:lnTo>
                  <a:lnTo>
                    <a:pt x="1938" y="120"/>
                  </a:lnTo>
                  <a:lnTo>
                    <a:pt x="1937" y="119"/>
                  </a:lnTo>
                  <a:lnTo>
                    <a:pt x="1936" y="117"/>
                  </a:lnTo>
                  <a:lnTo>
                    <a:pt x="1936" y="115"/>
                  </a:lnTo>
                  <a:close/>
                  <a:moveTo>
                    <a:pt x="1768" y="7"/>
                  </a:moveTo>
                  <a:lnTo>
                    <a:pt x="1768" y="5"/>
                  </a:lnTo>
                  <a:lnTo>
                    <a:pt x="1769" y="3"/>
                  </a:lnTo>
                  <a:lnTo>
                    <a:pt x="1770" y="2"/>
                  </a:lnTo>
                  <a:lnTo>
                    <a:pt x="1771" y="1"/>
                  </a:lnTo>
                  <a:lnTo>
                    <a:pt x="1774" y="0"/>
                  </a:lnTo>
                  <a:lnTo>
                    <a:pt x="1775" y="0"/>
                  </a:lnTo>
                  <a:lnTo>
                    <a:pt x="1879" y="0"/>
                  </a:lnTo>
                  <a:lnTo>
                    <a:pt x="1881" y="0"/>
                  </a:lnTo>
                  <a:lnTo>
                    <a:pt x="1883" y="1"/>
                  </a:lnTo>
                  <a:lnTo>
                    <a:pt x="1884" y="2"/>
                  </a:lnTo>
                  <a:lnTo>
                    <a:pt x="1885" y="3"/>
                  </a:lnTo>
                  <a:lnTo>
                    <a:pt x="1886" y="6"/>
                  </a:lnTo>
                  <a:lnTo>
                    <a:pt x="1886" y="7"/>
                  </a:lnTo>
                  <a:lnTo>
                    <a:pt x="1886" y="115"/>
                  </a:lnTo>
                  <a:lnTo>
                    <a:pt x="1886" y="118"/>
                  </a:lnTo>
                  <a:lnTo>
                    <a:pt x="1885" y="120"/>
                  </a:lnTo>
                  <a:lnTo>
                    <a:pt x="1884" y="121"/>
                  </a:lnTo>
                  <a:lnTo>
                    <a:pt x="1883" y="122"/>
                  </a:lnTo>
                  <a:lnTo>
                    <a:pt x="1880" y="122"/>
                  </a:lnTo>
                  <a:lnTo>
                    <a:pt x="1879" y="123"/>
                  </a:lnTo>
                  <a:lnTo>
                    <a:pt x="1775" y="123"/>
                  </a:lnTo>
                  <a:lnTo>
                    <a:pt x="1772" y="122"/>
                  </a:lnTo>
                  <a:lnTo>
                    <a:pt x="1771" y="121"/>
                  </a:lnTo>
                  <a:lnTo>
                    <a:pt x="1769" y="120"/>
                  </a:lnTo>
                  <a:lnTo>
                    <a:pt x="1769" y="119"/>
                  </a:lnTo>
                  <a:lnTo>
                    <a:pt x="1768" y="117"/>
                  </a:lnTo>
                  <a:lnTo>
                    <a:pt x="1768" y="115"/>
                  </a:lnTo>
                  <a:lnTo>
                    <a:pt x="1768" y="7"/>
                  </a:lnTo>
                  <a:close/>
                  <a:moveTo>
                    <a:pt x="2104" y="543"/>
                  </a:moveTo>
                  <a:lnTo>
                    <a:pt x="2105" y="545"/>
                  </a:lnTo>
                  <a:lnTo>
                    <a:pt x="2105" y="546"/>
                  </a:lnTo>
                  <a:lnTo>
                    <a:pt x="2104" y="548"/>
                  </a:lnTo>
                  <a:lnTo>
                    <a:pt x="2103" y="548"/>
                  </a:lnTo>
                  <a:lnTo>
                    <a:pt x="2101" y="549"/>
                  </a:lnTo>
                  <a:lnTo>
                    <a:pt x="2100" y="549"/>
                  </a:lnTo>
                  <a:lnTo>
                    <a:pt x="1968" y="549"/>
                  </a:lnTo>
                  <a:lnTo>
                    <a:pt x="1966" y="549"/>
                  </a:lnTo>
                  <a:lnTo>
                    <a:pt x="1964" y="548"/>
                  </a:lnTo>
                  <a:lnTo>
                    <a:pt x="1962" y="547"/>
                  </a:lnTo>
                  <a:lnTo>
                    <a:pt x="1960" y="544"/>
                  </a:lnTo>
                  <a:lnTo>
                    <a:pt x="1960" y="542"/>
                  </a:lnTo>
                  <a:lnTo>
                    <a:pt x="1957" y="531"/>
                  </a:lnTo>
                  <a:lnTo>
                    <a:pt x="1955" y="520"/>
                  </a:lnTo>
                  <a:lnTo>
                    <a:pt x="1953" y="509"/>
                  </a:lnTo>
                  <a:lnTo>
                    <a:pt x="1953" y="499"/>
                  </a:lnTo>
                  <a:lnTo>
                    <a:pt x="1953" y="496"/>
                  </a:lnTo>
                  <a:lnTo>
                    <a:pt x="1952" y="495"/>
                  </a:lnTo>
                  <a:lnTo>
                    <a:pt x="1951" y="495"/>
                  </a:lnTo>
                  <a:lnTo>
                    <a:pt x="1949" y="496"/>
                  </a:lnTo>
                  <a:lnTo>
                    <a:pt x="1948" y="497"/>
                  </a:lnTo>
                  <a:lnTo>
                    <a:pt x="1943" y="503"/>
                  </a:lnTo>
                  <a:lnTo>
                    <a:pt x="1937" y="510"/>
                  </a:lnTo>
                  <a:lnTo>
                    <a:pt x="1931" y="515"/>
                  </a:lnTo>
                  <a:lnTo>
                    <a:pt x="1925" y="521"/>
                  </a:lnTo>
                  <a:lnTo>
                    <a:pt x="1918" y="526"/>
                  </a:lnTo>
                  <a:lnTo>
                    <a:pt x="1911" y="531"/>
                  </a:lnTo>
                  <a:lnTo>
                    <a:pt x="1896" y="539"/>
                  </a:lnTo>
                  <a:lnTo>
                    <a:pt x="1888" y="543"/>
                  </a:lnTo>
                  <a:lnTo>
                    <a:pt x="1880" y="546"/>
                  </a:lnTo>
                  <a:lnTo>
                    <a:pt x="1871" y="549"/>
                  </a:lnTo>
                  <a:lnTo>
                    <a:pt x="1862" y="551"/>
                  </a:lnTo>
                  <a:lnTo>
                    <a:pt x="1852" y="553"/>
                  </a:lnTo>
                  <a:lnTo>
                    <a:pt x="1842" y="554"/>
                  </a:lnTo>
                  <a:lnTo>
                    <a:pt x="1832" y="555"/>
                  </a:lnTo>
                  <a:lnTo>
                    <a:pt x="1821" y="555"/>
                  </a:lnTo>
                  <a:lnTo>
                    <a:pt x="1810" y="555"/>
                  </a:lnTo>
                  <a:lnTo>
                    <a:pt x="1800" y="554"/>
                  </a:lnTo>
                  <a:lnTo>
                    <a:pt x="1789" y="551"/>
                  </a:lnTo>
                  <a:lnTo>
                    <a:pt x="1779" y="549"/>
                  </a:lnTo>
                  <a:lnTo>
                    <a:pt x="1769" y="545"/>
                  </a:lnTo>
                  <a:lnTo>
                    <a:pt x="1760" y="540"/>
                  </a:lnTo>
                  <a:lnTo>
                    <a:pt x="1751" y="534"/>
                  </a:lnTo>
                  <a:lnTo>
                    <a:pt x="1743" y="528"/>
                  </a:lnTo>
                  <a:lnTo>
                    <a:pt x="1739" y="524"/>
                  </a:lnTo>
                  <a:lnTo>
                    <a:pt x="1735" y="521"/>
                  </a:lnTo>
                  <a:lnTo>
                    <a:pt x="1732" y="517"/>
                  </a:lnTo>
                  <a:lnTo>
                    <a:pt x="1729" y="512"/>
                  </a:lnTo>
                  <a:lnTo>
                    <a:pt x="1725" y="508"/>
                  </a:lnTo>
                  <a:lnTo>
                    <a:pt x="1722" y="503"/>
                  </a:lnTo>
                  <a:lnTo>
                    <a:pt x="1720" y="498"/>
                  </a:lnTo>
                  <a:lnTo>
                    <a:pt x="1717" y="493"/>
                  </a:lnTo>
                  <a:lnTo>
                    <a:pt x="1715" y="488"/>
                  </a:lnTo>
                  <a:lnTo>
                    <a:pt x="1713" y="482"/>
                  </a:lnTo>
                  <a:lnTo>
                    <a:pt x="1712" y="476"/>
                  </a:lnTo>
                  <a:lnTo>
                    <a:pt x="1710" y="470"/>
                  </a:lnTo>
                  <a:lnTo>
                    <a:pt x="1708" y="457"/>
                  </a:lnTo>
                  <a:lnTo>
                    <a:pt x="1708" y="450"/>
                  </a:lnTo>
                  <a:lnTo>
                    <a:pt x="1708" y="443"/>
                  </a:lnTo>
                  <a:lnTo>
                    <a:pt x="1708" y="434"/>
                  </a:lnTo>
                  <a:lnTo>
                    <a:pt x="1709" y="426"/>
                  </a:lnTo>
                  <a:lnTo>
                    <a:pt x="1710" y="419"/>
                  </a:lnTo>
                  <a:lnTo>
                    <a:pt x="1712" y="411"/>
                  </a:lnTo>
                  <a:lnTo>
                    <a:pt x="1714" y="404"/>
                  </a:lnTo>
                  <a:lnTo>
                    <a:pt x="1716" y="396"/>
                  </a:lnTo>
                  <a:lnTo>
                    <a:pt x="1719" y="389"/>
                  </a:lnTo>
                  <a:lnTo>
                    <a:pt x="1723" y="383"/>
                  </a:lnTo>
                  <a:lnTo>
                    <a:pt x="1727" y="376"/>
                  </a:lnTo>
                  <a:lnTo>
                    <a:pt x="1732" y="370"/>
                  </a:lnTo>
                  <a:lnTo>
                    <a:pt x="1742" y="358"/>
                  </a:lnTo>
                  <a:lnTo>
                    <a:pt x="1748" y="352"/>
                  </a:lnTo>
                  <a:lnTo>
                    <a:pt x="1754" y="347"/>
                  </a:lnTo>
                  <a:lnTo>
                    <a:pt x="1768" y="337"/>
                  </a:lnTo>
                  <a:lnTo>
                    <a:pt x="1776" y="332"/>
                  </a:lnTo>
                  <a:lnTo>
                    <a:pt x="1784" y="328"/>
                  </a:lnTo>
                  <a:lnTo>
                    <a:pt x="1793" y="324"/>
                  </a:lnTo>
                  <a:lnTo>
                    <a:pt x="1802" y="320"/>
                  </a:lnTo>
                  <a:lnTo>
                    <a:pt x="1811" y="316"/>
                  </a:lnTo>
                  <a:lnTo>
                    <a:pt x="1821" y="313"/>
                  </a:lnTo>
                  <a:lnTo>
                    <a:pt x="1832" y="309"/>
                  </a:lnTo>
                  <a:lnTo>
                    <a:pt x="1843" y="306"/>
                  </a:lnTo>
                  <a:lnTo>
                    <a:pt x="1866" y="301"/>
                  </a:lnTo>
                  <a:lnTo>
                    <a:pt x="1891" y="297"/>
                  </a:lnTo>
                  <a:lnTo>
                    <a:pt x="1904" y="296"/>
                  </a:lnTo>
                  <a:lnTo>
                    <a:pt x="1917" y="294"/>
                  </a:lnTo>
                  <a:lnTo>
                    <a:pt x="1931" y="293"/>
                  </a:lnTo>
                  <a:lnTo>
                    <a:pt x="1946" y="293"/>
                  </a:lnTo>
                  <a:lnTo>
                    <a:pt x="1950" y="292"/>
                  </a:lnTo>
                  <a:lnTo>
                    <a:pt x="1952" y="291"/>
                  </a:lnTo>
                  <a:lnTo>
                    <a:pt x="1953" y="290"/>
                  </a:lnTo>
                  <a:lnTo>
                    <a:pt x="1953" y="287"/>
                  </a:lnTo>
                  <a:lnTo>
                    <a:pt x="1952" y="280"/>
                  </a:lnTo>
                  <a:lnTo>
                    <a:pt x="1952" y="277"/>
                  </a:lnTo>
                  <a:lnTo>
                    <a:pt x="1951" y="274"/>
                  </a:lnTo>
                  <a:lnTo>
                    <a:pt x="1948" y="268"/>
                  </a:lnTo>
                  <a:lnTo>
                    <a:pt x="1946" y="265"/>
                  </a:lnTo>
                  <a:lnTo>
                    <a:pt x="1944" y="263"/>
                  </a:lnTo>
                  <a:lnTo>
                    <a:pt x="1938" y="259"/>
                  </a:lnTo>
                  <a:lnTo>
                    <a:pt x="1934" y="258"/>
                  </a:lnTo>
                  <a:lnTo>
                    <a:pt x="1930" y="256"/>
                  </a:lnTo>
                  <a:lnTo>
                    <a:pt x="1926" y="255"/>
                  </a:lnTo>
                  <a:lnTo>
                    <a:pt x="1921" y="254"/>
                  </a:lnTo>
                  <a:lnTo>
                    <a:pt x="1915" y="254"/>
                  </a:lnTo>
                  <a:lnTo>
                    <a:pt x="1909" y="254"/>
                  </a:lnTo>
                  <a:lnTo>
                    <a:pt x="1892" y="255"/>
                  </a:lnTo>
                  <a:lnTo>
                    <a:pt x="1884" y="256"/>
                  </a:lnTo>
                  <a:lnTo>
                    <a:pt x="1875" y="257"/>
                  </a:lnTo>
                  <a:lnTo>
                    <a:pt x="1867" y="259"/>
                  </a:lnTo>
                  <a:lnTo>
                    <a:pt x="1859" y="261"/>
                  </a:lnTo>
                  <a:lnTo>
                    <a:pt x="1844" y="266"/>
                  </a:lnTo>
                  <a:lnTo>
                    <a:pt x="1830" y="272"/>
                  </a:lnTo>
                  <a:lnTo>
                    <a:pt x="1816" y="278"/>
                  </a:lnTo>
                  <a:lnTo>
                    <a:pt x="1804" y="285"/>
                  </a:lnTo>
                  <a:lnTo>
                    <a:pt x="1793" y="293"/>
                  </a:lnTo>
                  <a:lnTo>
                    <a:pt x="1791" y="294"/>
                  </a:lnTo>
                  <a:lnTo>
                    <a:pt x="1789" y="294"/>
                  </a:lnTo>
                  <a:lnTo>
                    <a:pt x="1786" y="293"/>
                  </a:lnTo>
                  <a:lnTo>
                    <a:pt x="1783" y="292"/>
                  </a:lnTo>
                  <a:lnTo>
                    <a:pt x="1783" y="291"/>
                  </a:lnTo>
                  <a:lnTo>
                    <a:pt x="1731" y="219"/>
                  </a:lnTo>
                  <a:lnTo>
                    <a:pt x="1730" y="217"/>
                  </a:lnTo>
                  <a:lnTo>
                    <a:pt x="1729" y="216"/>
                  </a:lnTo>
                  <a:lnTo>
                    <a:pt x="1729" y="214"/>
                  </a:lnTo>
                  <a:lnTo>
                    <a:pt x="1729" y="213"/>
                  </a:lnTo>
                  <a:lnTo>
                    <a:pt x="1731" y="211"/>
                  </a:lnTo>
                  <a:lnTo>
                    <a:pt x="1732" y="209"/>
                  </a:lnTo>
                  <a:lnTo>
                    <a:pt x="1739" y="203"/>
                  </a:lnTo>
                  <a:lnTo>
                    <a:pt x="1747" y="197"/>
                  </a:lnTo>
                  <a:lnTo>
                    <a:pt x="1756" y="192"/>
                  </a:lnTo>
                  <a:lnTo>
                    <a:pt x="1765" y="186"/>
                  </a:lnTo>
                  <a:lnTo>
                    <a:pt x="1774" y="180"/>
                  </a:lnTo>
                  <a:lnTo>
                    <a:pt x="1785" y="175"/>
                  </a:lnTo>
                  <a:lnTo>
                    <a:pt x="1796" y="170"/>
                  </a:lnTo>
                  <a:lnTo>
                    <a:pt x="1808" y="165"/>
                  </a:lnTo>
                  <a:lnTo>
                    <a:pt x="1820" y="161"/>
                  </a:lnTo>
                  <a:lnTo>
                    <a:pt x="1834" y="157"/>
                  </a:lnTo>
                  <a:lnTo>
                    <a:pt x="1848" y="153"/>
                  </a:lnTo>
                  <a:lnTo>
                    <a:pt x="1863" y="150"/>
                  </a:lnTo>
                  <a:lnTo>
                    <a:pt x="1879" y="148"/>
                  </a:lnTo>
                  <a:lnTo>
                    <a:pt x="1896" y="146"/>
                  </a:lnTo>
                  <a:lnTo>
                    <a:pt x="1914" y="145"/>
                  </a:lnTo>
                  <a:lnTo>
                    <a:pt x="1932" y="145"/>
                  </a:lnTo>
                  <a:lnTo>
                    <a:pt x="1943" y="145"/>
                  </a:lnTo>
                  <a:lnTo>
                    <a:pt x="1953" y="145"/>
                  </a:lnTo>
                  <a:lnTo>
                    <a:pt x="1963" y="146"/>
                  </a:lnTo>
                  <a:lnTo>
                    <a:pt x="1973" y="147"/>
                  </a:lnTo>
                  <a:lnTo>
                    <a:pt x="1982" y="149"/>
                  </a:lnTo>
                  <a:lnTo>
                    <a:pt x="1991" y="151"/>
                  </a:lnTo>
                  <a:lnTo>
                    <a:pt x="1999" y="153"/>
                  </a:lnTo>
                  <a:lnTo>
                    <a:pt x="2007" y="155"/>
                  </a:lnTo>
                  <a:lnTo>
                    <a:pt x="2022" y="161"/>
                  </a:lnTo>
                  <a:lnTo>
                    <a:pt x="2035" y="168"/>
                  </a:lnTo>
                  <a:lnTo>
                    <a:pt x="2041" y="172"/>
                  </a:lnTo>
                  <a:lnTo>
                    <a:pt x="2047" y="176"/>
                  </a:lnTo>
                  <a:lnTo>
                    <a:pt x="2053" y="181"/>
                  </a:lnTo>
                  <a:lnTo>
                    <a:pt x="2058" y="186"/>
                  </a:lnTo>
                  <a:lnTo>
                    <a:pt x="2067" y="197"/>
                  </a:lnTo>
                  <a:lnTo>
                    <a:pt x="2071" y="203"/>
                  </a:lnTo>
                  <a:lnTo>
                    <a:pt x="2075" y="210"/>
                  </a:lnTo>
                  <a:lnTo>
                    <a:pt x="2078" y="216"/>
                  </a:lnTo>
                  <a:lnTo>
                    <a:pt x="2080" y="220"/>
                  </a:lnTo>
                  <a:lnTo>
                    <a:pt x="2081" y="223"/>
                  </a:lnTo>
                  <a:lnTo>
                    <a:pt x="2084" y="231"/>
                  </a:lnTo>
                  <a:lnTo>
                    <a:pt x="2087" y="238"/>
                  </a:lnTo>
                  <a:lnTo>
                    <a:pt x="2089" y="246"/>
                  </a:lnTo>
                  <a:lnTo>
                    <a:pt x="2091" y="255"/>
                  </a:lnTo>
                  <a:lnTo>
                    <a:pt x="2092" y="263"/>
                  </a:lnTo>
                  <a:lnTo>
                    <a:pt x="2094" y="272"/>
                  </a:lnTo>
                  <a:lnTo>
                    <a:pt x="2095" y="291"/>
                  </a:lnTo>
                  <a:lnTo>
                    <a:pt x="2096" y="311"/>
                  </a:lnTo>
                  <a:lnTo>
                    <a:pt x="2096" y="453"/>
                  </a:lnTo>
                  <a:lnTo>
                    <a:pt x="2096" y="485"/>
                  </a:lnTo>
                  <a:lnTo>
                    <a:pt x="2097" y="499"/>
                  </a:lnTo>
                  <a:lnTo>
                    <a:pt x="2098" y="511"/>
                  </a:lnTo>
                  <a:lnTo>
                    <a:pt x="2099" y="521"/>
                  </a:lnTo>
                  <a:lnTo>
                    <a:pt x="2101" y="530"/>
                  </a:lnTo>
                  <a:lnTo>
                    <a:pt x="2102" y="537"/>
                  </a:lnTo>
                  <a:lnTo>
                    <a:pt x="2104" y="543"/>
                  </a:lnTo>
                  <a:close/>
                  <a:moveTo>
                    <a:pt x="1953" y="416"/>
                  </a:moveTo>
                  <a:lnTo>
                    <a:pt x="1953" y="371"/>
                  </a:lnTo>
                  <a:lnTo>
                    <a:pt x="1952" y="369"/>
                  </a:lnTo>
                  <a:lnTo>
                    <a:pt x="1951" y="368"/>
                  </a:lnTo>
                  <a:lnTo>
                    <a:pt x="1949" y="367"/>
                  </a:lnTo>
                  <a:lnTo>
                    <a:pt x="1948" y="367"/>
                  </a:lnTo>
                  <a:lnTo>
                    <a:pt x="1936" y="368"/>
                  </a:lnTo>
                  <a:lnTo>
                    <a:pt x="1924" y="369"/>
                  </a:lnTo>
                  <a:lnTo>
                    <a:pt x="1914" y="370"/>
                  </a:lnTo>
                  <a:lnTo>
                    <a:pt x="1904" y="372"/>
                  </a:lnTo>
                  <a:lnTo>
                    <a:pt x="1895" y="374"/>
                  </a:lnTo>
                  <a:lnTo>
                    <a:pt x="1887" y="377"/>
                  </a:lnTo>
                  <a:lnTo>
                    <a:pt x="1880" y="380"/>
                  </a:lnTo>
                  <a:lnTo>
                    <a:pt x="1874" y="383"/>
                  </a:lnTo>
                  <a:lnTo>
                    <a:pt x="1868" y="386"/>
                  </a:lnTo>
                  <a:lnTo>
                    <a:pt x="1864" y="390"/>
                  </a:lnTo>
                  <a:lnTo>
                    <a:pt x="1860" y="394"/>
                  </a:lnTo>
                  <a:lnTo>
                    <a:pt x="1856" y="398"/>
                  </a:lnTo>
                  <a:lnTo>
                    <a:pt x="1854" y="403"/>
                  </a:lnTo>
                  <a:lnTo>
                    <a:pt x="1852" y="408"/>
                  </a:lnTo>
                  <a:lnTo>
                    <a:pt x="1851" y="413"/>
                  </a:lnTo>
                  <a:lnTo>
                    <a:pt x="1851" y="418"/>
                  </a:lnTo>
                  <a:lnTo>
                    <a:pt x="1851" y="422"/>
                  </a:lnTo>
                  <a:lnTo>
                    <a:pt x="1851" y="425"/>
                  </a:lnTo>
                  <a:lnTo>
                    <a:pt x="1853" y="431"/>
                  </a:lnTo>
                  <a:lnTo>
                    <a:pt x="1854" y="433"/>
                  </a:lnTo>
                  <a:lnTo>
                    <a:pt x="1856" y="435"/>
                  </a:lnTo>
                  <a:lnTo>
                    <a:pt x="1860" y="439"/>
                  </a:lnTo>
                  <a:lnTo>
                    <a:pt x="1862" y="441"/>
                  </a:lnTo>
                  <a:lnTo>
                    <a:pt x="1865" y="442"/>
                  </a:lnTo>
                  <a:lnTo>
                    <a:pt x="1870" y="445"/>
                  </a:lnTo>
                  <a:lnTo>
                    <a:pt x="1877" y="446"/>
                  </a:lnTo>
                  <a:lnTo>
                    <a:pt x="1883" y="446"/>
                  </a:lnTo>
                  <a:lnTo>
                    <a:pt x="1896" y="446"/>
                  </a:lnTo>
                  <a:lnTo>
                    <a:pt x="1908" y="444"/>
                  </a:lnTo>
                  <a:lnTo>
                    <a:pt x="1918" y="442"/>
                  </a:lnTo>
                  <a:lnTo>
                    <a:pt x="1926" y="440"/>
                  </a:lnTo>
                  <a:lnTo>
                    <a:pt x="1934" y="437"/>
                  </a:lnTo>
                  <a:lnTo>
                    <a:pt x="1940" y="434"/>
                  </a:lnTo>
                  <a:lnTo>
                    <a:pt x="1944" y="431"/>
                  </a:lnTo>
                  <a:lnTo>
                    <a:pt x="1948" y="428"/>
                  </a:lnTo>
                  <a:lnTo>
                    <a:pt x="1949" y="426"/>
                  </a:lnTo>
                  <a:lnTo>
                    <a:pt x="1951" y="424"/>
                  </a:lnTo>
                  <a:lnTo>
                    <a:pt x="1952" y="420"/>
                  </a:lnTo>
                  <a:lnTo>
                    <a:pt x="1953" y="417"/>
                  </a:lnTo>
                  <a:lnTo>
                    <a:pt x="1953" y="416"/>
                  </a:lnTo>
                  <a:close/>
                  <a:moveTo>
                    <a:pt x="1206" y="554"/>
                  </a:moveTo>
                  <a:lnTo>
                    <a:pt x="1181" y="554"/>
                  </a:lnTo>
                  <a:lnTo>
                    <a:pt x="1170" y="553"/>
                  </a:lnTo>
                  <a:lnTo>
                    <a:pt x="1160" y="552"/>
                  </a:lnTo>
                  <a:lnTo>
                    <a:pt x="1150" y="551"/>
                  </a:lnTo>
                  <a:lnTo>
                    <a:pt x="1141" y="550"/>
                  </a:lnTo>
                  <a:lnTo>
                    <a:pt x="1133" y="548"/>
                  </a:lnTo>
                  <a:lnTo>
                    <a:pt x="1125" y="546"/>
                  </a:lnTo>
                  <a:lnTo>
                    <a:pt x="1118" y="544"/>
                  </a:lnTo>
                  <a:lnTo>
                    <a:pt x="1111" y="541"/>
                  </a:lnTo>
                  <a:lnTo>
                    <a:pt x="1099" y="535"/>
                  </a:lnTo>
                  <a:lnTo>
                    <a:pt x="1094" y="532"/>
                  </a:lnTo>
                  <a:lnTo>
                    <a:pt x="1089" y="529"/>
                  </a:lnTo>
                  <a:lnTo>
                    <a:pt x="1081" y="521"/>
                  </a:lnTo>
                  <a:lnTo>
                    <a:pt x="1077" y="517"/>
                  </a:lnTo>
                  <a:lnTo>
                    <a:pt x="1074" y="513"/>
                  </a:lnTo>
                  <a:lnTo>
                    <a:pt x="1071" y="508"/>
                  </a:lnTo>
                  <a:lnTo>
                    <a:pt x="1069" y="503"/>
                  </a:lnTo>
                  <a:lnTo>
                    <a:pt x="1066" y="498"/>
                  </a:lnTo>
                  <a:lnTo>
                    <a:pt x="1065" y="493"/>
                  </a:lnTo>
                  <a:lnTo>
                    <a:pt x="1063" y="488"/>
                  </a:lnTo>
                  <a:lnTo>
                    <a:pt x="1062" y="482"/>
                  </a:lnTo>
                  <a:lnTo>
                    <a:pt x="1060" y="470"/>
                  </a:lnTo>
                  <a:lnTo>
                    <a:pt x="1058" y="457"/>
                  </a:lnTo>
                  <a:lnTo>
                    <a:pt x="1058" y="444"/>
                  </a:lnTo>
                  <a:lnTo>
                    <a:pt x="1058" y="430"/>
                  </a:lnTo>
                  <a:lnTo>
                    <a:pt x="1058" y="265"/>
                  </a:lnTo>
                  <a:lnTo>
                    <a:pt x="1057" y="262"/>
                  </a:lnTo>
                  <a:lnTo>
                    <a:pt x="1056" y="260"/>
                  </a:lnTo>
                  <a:lnTo>
                    <a:pt x="1055" y="259"/>
                  </a:lnTo>
                  <a:lnTo>
                    <a:pt x="1054" y="258"/>
                  </a:lnTo>
                  <a:lnTo>
                    <a:pt x="1052" y="258"/>
                  </a:lnTo>
                  <a:lnTo>
                    <a:pt x="1050" y="257"/>
                  </a:lnTo>
                  <a:lnTo>
                    <a:pt x="1009" y="257"/>
                  </a:lnTo>
                  <a:lnTo>
                    <a:pt x="1007" y="257"/>
                  </a:lnTo>
                  <a:lnTo>
                    <a:pt x="1005" y="256"/>
                  </a:lnTo>
                  <a:lnTo>
                    <a:pt x="1004" y="255"/>
                  </a:lnTo>
                  <a:lnTo>
                    <a:pt x="1003" y="254"/>
                  </a:lnTo>
                  <a:lnTo>
                    <a:pt x="1002" y="251"/>
                  </a:lnTo>
                  <a:lnTo>
                    <a:pt x="1002" y="250"/>
                  </a:lnTo>
                  <a:lnTo>
                    <a:pt x="1002" y="159"/>
                  </a:lnTo>
                  <a:lnTo>
                    <a:pt x="1002" y="157"/>
                  </a:lnTo>
                  <a:lnTo>
                    <a:pt x="1003" y="155"/>
                  </a:lnTo>
                  <a:lnTo>
                    <a:pt x="1004" y="154"/>
                  </a:lnTo>
                  <a:lnTo>
                    <a:pt x="1006" y="153"/>
                  </a:lnTo>
                  <a:lnTo>
                    <a:pt x="1008" y="152"/>
                  </a:lnTo>
                  <a:lnTo>
                    <a:pt x="1009" y="152"/>
                  </a:lnTo>
                  <a:lnTo>
                    <a:pt x="1050" y="152"/>
                  </a:lnTo>
                  <a:lnTo>
                    <a:pt x="1053" y="152"/>
                  </a:lnTo>
                  <a:lnTo>
                    <a:pt x="1055" y="151"/>
                  </a:lnTo>
                  <a:lnTo>
                    <a:pt x="1057" y="150"/>
                  </a:lnTo>
                  <a:lnTo>
                    <a:pt x="1058" y="149"/>
                  </a:lnTo>
                  <a:lnTo>
                    <a:pt x="1060" y="146"/>
                  </a:lnTo>
                  <a:lnTo>
                    <a:pt x="1107" y="25"/>
                  </a:lnTo>
                  <a:lnTo>
                    <a:pt x="1108" y="22"/>
                  </a:lnTo>
                  <a:lnTo>
                    <a:pt x="1110" y="21"/>
                  </a:lnTo>
                  <a:lnTo>
                    <a:pt x="1111" y="20"/>
                  </a:lnTo>
                  <a:lnTo>
                    <a:pt x="1113" y="19"/>
                  </a:lnTo>
                  <a:lnTo>
                    <a:pt x="1116" y="18"/>
                  </a:lnTo>
                  <a:lnTo>
                    <a:pt x="1117" y="18"/>
                  </a:lnTo>
                  <a:lnTo>
                    <a:pt x="1197" y="18"/>
                  </a:lnTo>
                  <a:lnTo>
                    <a:pt x="1199" y="18"/>
                  </a:lnTo>
                  <a:lnTo>
                    <a:pt x="1202" y="19"/>
                  </a:lnTo>
                  <a:lnTo>
                    <a:pt x="1203" y="20"/>
                  </a:lnTo>
                  <a:lnTo>
                    <a:pt x="1204" y="21"/>
                  </a:lnTo>
                  <a:lnTo>
                    <a:pt x="1205" y="24"/>
                  </a:lnTo>
                  <a:lnTo>
                    <a:pt x="1205" y="25"/>
                  </a:lnTo>
                  <a:lnTo>
                    <a:pt x="1205" y="145"/>
                  </a:lnTo>
                  <a:lnTo>
                    <a:pt x="1205" y="147"/>
                  </a:lnTo>
                  <a:lnTo>
                    <a:pt x="1206" y="149"/>
                  </a:lnTo>
                  <a:lnTo>
                    <a:pt x="1207" y="150"/>
                  </a:lnTo>
                  <a:lnTo>
                    <a:pt x="1209" y="151"/>
                  </a:lnTo>
                  <a:lnTo>
                    <a:pt x="1211" y="152"/>
                  </a:lnTo>
                  <a:lnTo>
                    <a:pt x="1212" y="152"/>
                  </a:lnTo>
                  <a:lnTo>
                    <a:pt x="1300" y="152"/>
                  </a:lnTo>
                  <a:lnTo>
                    <a:pt x="1302" y="153"/>
                  </a:lnTo>
                  <a:lnTo>
                    <a:pt x="1304" y="153"/>
                  </a:lnTo>
                  <a:lnTo>
                    <a:pt x="1305" y="154"/>
                  </a:lnTo>
                  <a:lnTo>
                    <a:pt x="1306" y="156"/>
                  </a:lnTo>
                  <a:lnTo>
                    <a:pt x="1307" y="158"/>
                  </a:lnTo>
                  <a:lnTo>
                    <a:pt x="1307" y="159"/>
                  </a:lnTo>
                  <a:lnTo>
                    <a:pt x="1307" y="250"/>
                  </a:lnTo>
                  <a:lnTo>
                    <a:pt x="1306" y="253"/>
                  </a:lnTo>
                  <a:lnTo>
                    <a:pt x="1306" y="254"/>
                  </a:lnTo>
                  <a:lnTo>
                    <a:pt x="1304" y="256"/>
                  </a:lnTo>
                  <a:lnTo>
                    <a:pt x="1303" y="257"/>
                  </a:lnTo>
                  <a:lnTo>
                    <a:pt x="1301" y="257"/>
                  </a:lnTo>
                  <a:lnTo>
                    <a:pt x="1300" y="257"/>
                  </a:lnTo>
                  <a:lnTo>
                    <a:pt x="1212" y="257"/>
                  </a:lnTo>
                  <a:lnTo>
                    <a:pt x="1210" y="258"/>
                  </a:lnTo>
                  <a:lnTo>
                    <a:pt x="1208" y="259"/>
                  </a:lnTo>
                  <a:lnTo>
                    <a:pt x="1207" y="260"/>
                  </a:lnTo>
                  <a:lnTo>
                    <a:pt x="1206" y="261"/>
                  </a:lnTo>
                  <a:lnTo>
                    <a:pt x="1205" y="263"/>
                  </a:lnTo>
                  <a:lnTo>
                    <a:pt x="1205" y="265"/>
                  </a:lnTo>
                  <a:lnTo>
                    <a:pt x="1205" y="397"/>
                  </a:lnTo>
                  <a:lnTo>
                    <a:pt x="1206" y="412"/>
                  </a:lnTo>
                  <a:lnTo>
                    <a:pt x="1206" y="418"/>
                  </a:lnTo>
                  <a:lnTo>
                    <a:pt x="1207" y="423"/>
                  </a:lnTo>
                  <a:lnTo>
                    <a:pt x="1209" y="428"/>
                  </a:lnTo>
                  <a:lnTo>
                    <a:pt x="1211" y="433"/>
                  </a:lnTo>
                  <a:lnTo>
                    <a:pt x="1213" y="436"/>
                  </a:lnTo>
                  <a:lnTo>
                    <a:pt x="1216" y="440"/>
                  </a:lnTo>
                  <a:lnTo>
                    <a:pt x="1219" y="442"/>
                  </a:lnTo>
                  <a:lnTo>
                    <a:pt x="1222" y="444"/>
                  </a:lnTo>
                  <a:lnTo>
                    <a:pt x="1227" y="446"/>
                  </a:lnTo>
                  <a:lnTo>
                    <a:pt x="1231" y="448"/>
                  </a:lnTo>
                  <a:lnTo>
                    <a:pt x="1237" y="449"/>
                  </a:lnTo>
                  <a:lnTo>
                    <a:pt x="1243" y="449"/>
                  </a:lnTo>
                  <a:lnTo>
                    <a:pt x="1257" y="450"/>
                  </a:lnTo>
                  <a:lnTo>
                    <a:pt x="1267" y="450"/>
                  </a:lnTo>
                  <a:lnTo>
                    <a:pt x="1278" y="449"/>
                  </a:lnTo>
                  <a:lnTo>
                    <a:pt x="1287" y="448"/>
                  </a:lnTo>
                  <a:lnTo>
                    <a:pt x="1292" y="447"/>
                  </a:lnTo>
                  <a:lnTo>
                    <a:pt x="1293" y="447"/>
                  </a:lnTo>
                  <a:lnTo>
                    <a:pt x="1294" y="447"/>
                  </a:lnTo>
                  <a:lnTo>
                    <a:pt x="1295" y="449"/>
                  </a:lnTo>
                  <a:lnTo>
                    <a:pt x="1296" y="453"/>
                  </a:lnTo>
                  <a:lnTo>
                    <a:pt x="1296" y="535"/>
                  </a:lnTo>
                  <a:lnTo>
                    <a:pt x="1295" y="539"/>
                  </a:lnTo>
                  <a:lnTo>
                    <a:pt x="1295" y="542"/>
                  </a:lnTo>
                  <a:lnTo>
                    <a:pt x="1293" y="545"/>
                  </a:lnTo>
                  <a:lnTo>
                    <a:pt x="1292" y="547"/>
                  </a:lnTo>
                  <a:lnTo>
                    <a:pt x="1290" y="548"/>
                  </a:lnTo>
                  <a:lnTo>
                    <a:pt x="1288" y="549"/>
                  </a:lnTo>
                  <a:lnTo>
                    <a:pt x="1284" y="550"/>
                  </a:lnTo>
                  <a:lnTo>
                    <a:pt x="1246" y="553"/>
                  </a:lnTo>
                  <a:lnTo>
                    <a:pt x="1225" y="554"/>
                  </a:lnTo>
                  <a:lnTo>
                    <a:pt x="1206" y="554"/>
                  </a:lnTo>
                  <a:close/>
                  <a:moveTo>
                    <a:pt x="0" y="542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189" y="0"/>
                  </a:lnTo>
                  <a:lnTo>
                    <a:pt x="192" y="0"/>
                  </a:lnTo>
                  <a:lnTo>
                    <a:pt x="194" y="1"/>
                  </a:lnTo>
                  <a:lnTo>
                    <a:pt x="196" y="4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291" y="366"/>
                  </a:lnTo>
                  <a:lnTo>
                    <a:pt x="293" y="372"/>
                  </a:lnTo>
                  <a:lnTo>
                    <a:pt x="293" y="373"/>
                  </a:lnTo>
                  <a:lnTo>
                    <a:pt x="379" y="7"/>
                  </a:lnTo>
                  <a:lnTo>
                    <a:pt x="380" y="5"/>
                  </a:lnTo>
                  <a:lnTo>
                    <a:pt x="381" y="3"/>
                  </a:lnTo>
                  <a:lnTo>
                    <a:pt x="383" y="2"/>
                  </a:lnTo>
                  <a:lnTo>
                    <a:pt x="384" y="1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574" y="0"/>
                  </a:lnTo>
                  <a:lnTo>
                    <a:pt x="577" y="0"/>
                  </a:lnTo>
                  <a:lnTo>
                    <a:pt x="579" y="1"/>
                  </a:lnTo>
                  <a:lnTo>
                    <a:pt x="580" y="2"/>
                  </a:lnTo>
                  <a:lnTo>
                    <a:pt x="581" y="4"/>
                  </a:lnTo>
                  <a:lnTo>
                    <a:pt x="581" y="6"/>
                  </a:lnTo>
                  <a:lnTo>
                    <a:pt x="582" y="7"/>
                  </a:lnTo>
                  <a:lnTo>
                    <a:pt x="582" y="542"/>
                  </a:lnTo>
                  <a:lnTo>
                    <a:pt x="581" y="544"/>
                  </a:lnTo>
                  <a:lnTo>
                    <a:pt x="580" y="546"/>
                  </a:lnTo>
                  <a:lnTo>
                    <a:pt x="579" y="547"/>
                  </a:lnTo>
                  <a:lnTo>
                    <a:pt x="578" y="548"/>
                  </a:lnTo>
                  <a:lnTo>
                    <a:pt x="576" y="549"/>
                  </a:lnTo>
                  <a:lnTo>
                    <a:pt x="574" y="549"/>
                  </a:lnTo>
                  <a:lnTo>
                    <a:pt x="447" y="549"/>
                  </a:lnTo>
                  <a:lnTo>
                    <a:pt x="445" y="549"/>
                  </a:lnTo>
                  <a:lnTo>
                    <a:pt x="443" y="548"/>
                  </a:lnTo>
                  <a:lnTo>
                    <a:pt x="442" y="547"/>
                  </a:lnTo>
                  <a:lnTo>
                    <a:pt x="441" y="546"/>
                  </a:lnTo>
                  <a:lnTo>
                    <a:pt x="440" y="543"/>
                  </a:lnTo>
                  <a:lnTo>
                    <a:pt x="440" y="542"/>
                  </a:lnTo>
                  <a:lnTo>
                    <a:pt x="440" y="217"/>
                  </a:lnTo>
                  <a:lnTo>
                    <a:pt x="440" y="211"/>
                  </a:lnTo>
                  <a:lnTo>
                    <a:pt x="439" y="210"/>
                  </a:lnTo>
                  <a:lnTo>
                    <a:pt x="432" y="249"/>
                  </a:lnTo>
                  <a:lnTo>
                    <a:pt x="429" y="266"/>
                  </a:lnTo>
                  <a:lnTo>
                    <a:pt x="425" y="282"/>
                  </a:lnTo>
                  <a:lnTo>
                    <a:pt x="417" y="313"/>
                  </a:lnTo>
                  <a:lnTo>
                    <a:pt x="409" y="343"/>
                  </a:lnTo>
                  <a:lnTo>
                    <a:pt x="353" y="542"/>
                  </a:lnTo>
                  <a:lnTo>
                    <a:pt x="352" y="545"/>
                  </a:lnTo>
                  <a:lnTo>
                    <a:pt x="351" y="546"/>
                  </a:lnTo>
                  <a:lnTo>
                    <a:pt x="348" y="548"/>
                  </a:lnTo>
                  <a:lnTo>
                    <a:pt x="345" y="549"/>
                  </a:lnTo>
                  <a:lnTo>
                    <a:pt x="344" y="549"/>
                  </a:lnTo>
                  <a:lnTo>
                    <a:pt x="228" y="549"/>
                  </a:lnTo>
                  <a:lnTo>
                    <a:pt x="225" y="549"/>
                  </a:lnTo>
                  <a:lnTo>
                    <a:pt x="224" y="548"/>
                  </a:lnTo>
                  <a:lnTo>
                    <a:pt x="221" y="546"/>
                  </a:lnTo>
                  <a:lnTo>
                    <a:pt x="219" y="543"/>
                  </a:lnTo>
                  <a:lnTo>
                    <a:pt x="219" y="542"/>
                  </a:lnTo>
                  <a:lnTo>
                    <a:pt x="165" y="343"/>
                  </a:lnTo>
                  <a:lnTo>
                    <a:pt x="156" y="313"/>
                  </a:lnTo>
                  <a:lnTo>
                    <a:pt x="149" y="284"/>
                  </a:lnTo>
                  <a:lnTo>
                    <a:pt x="142" y="252"/>
                  </a:lnTo>
                  <a:lnTo>
                    <a:pt x="135" y="210"/>
                  </a:lnTo>
                  <a:lnTo>
                    <a:pt x="134" y="206"/>
                  </a:lnTo>
                  <a:lnTo>
                    <a:pt x="133" y="203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542"/>
                  </a:lnTo>
                  <a:lnTo>
                    <a:pt x="132" y="544"/>
                  </a:lnTo>
                  <a:lnTo>
                    <a:pt x="131" y="546"/>
                  </a:lnTo>
                  <a:lnTo>
                    <a:pt x="130" y="547"/>
                  </a:lnTo>
                  <a:lnTo>
                    <a:pt x="128" y="548"/>
                  </a:lnTo>
                  <a:lnTo>
                    <a:pt x="126" y="549"/>
                  </a:lnTo>
                  <a:lnTo>
                    <a:pt x="125" y="549"/>
                  </a:lnTo>
                  <a:lnTo>
                    <a:pt x="7" y="549"/>
                  </a:lnTo>
                  <a:lnTo>
                    <a:pt x="5" y="549"/>
                  </a:lnTo>
                  <a:lnTo>
                    <a:pt x="3" y="548"/>
                  </a:lnTo>
                  <a:lnTo>
                    <a:pt x="2" y="547"/>
                  </a:lnTo>
                  <a:lnTo>
                    <a:pt x="1" y="546"/>
                  </a:lnTo>
                  <a:lnTo>
                    <a:pt x="0" y="543"/>
                  </a:lnTo>
                  <a:lnTo>
                    <a:pt x="0" y="542"/>
                  </a:lnTo>
                  <a:close/>
                  <a:moveTo>
                    <a:pt x="868" y="309"/>
                  </a:moveTo>
                  <a:lnTo>
                    <a:pt x="871" y="309"/>
                  </a:lnTo>
                  <a:lnTo>
                    <a:pt x="872" y="308"/>
                  </a:lnTo>
                  <a:lnTo>
                    <a:pt x="873" y="307"/>
                  </a:lnTo>
                  <a:lnTo>
                    <a:pt x="874" y="306"/>
                  </a:lnTo>
                  <a:lnTo>
                    <a:pt x="875" y="303"/>
                  </a:lnTo>
                  <a:lnTo>
                    <a:pt x="875" y="302"/>
                  </a:lnTo>
                  <a:lnTo>
                    <a:pt x="873" y="295"/>
                  </a:lnTo>
                  <a:lnTo>
                    <a:pt x="872" y="288"/>
                  </a:lnTo>
                  <a:lnTo>
                    <a:pt x="870" y="282"/>
                  </a:lnTo>
                  <a:lnTo>
                    <a:pt x="868" y="277"/>
                  </a:lnTo>
                  <a:lnTo>
                    <a:pt x="865" y="272"/>
                  </a:lnTo>
                  <a:lnTo>
                    <a:pt x="862" y="267"/>
                  </a:lnTo>
                  <a:lnTo>
                    <a:pt x="859" y="263"/>
                  </a:lnTo>
                  <a:lnTo>
                    <a:pt x="855" y="259"/>
                  </a:lnTo>
                  <a:lnTo>
                    <a:pt x="851" y="256"/>
                  </a:lnTo>
                  <a:lnTo>
                    <a:pt x="847" y="254"/>
                  </a:lnTo>
                  <a:lnTo>
                    <a:pt x="842" y="252"/>
                  </a:lnTo>
                  <a:lnTo>
                    <a:pt x="837" y="250"/>
                  </a:lnTo>
                  <a:lnTo>
                    <a:pt x="831" y="249"/>
                  </a:lnTo>
                  <a:lnTo>
                    <a:pt x="826" y="248"/>
                  </a:lnTo>
                  <a:lnTo>
                    <a:pt x="820" y="247"/>
                  </a:lnTo>
                  <a:lnTo>
                    <a:pt x="813" y="247"/>
                  </a:lnTo>
                  <a:lnTo>
                    <a:pt x="803" y="248"/>
                  </a:lnTo>
                  <a:lnTo>
                    <a:pt x="798" y="249"/>
                  </a:lnTo>
                  <a:lnTo>
                    <a:pt x="794" y="250"/>
                  </a:lnTo>
                  <a:lnTo>
                    <a:pt x="789" y="252"/>
                  </a:lnTo>
                  <a:lnTo>
                    <a:pt x="785" y="254"/>
                  </a:lnTo>
                  <a:lnTo>
                    <a:pt x="781" y="257"/>
                  </a:lnTo>
                  <a:lnTo>
                    <a:pt x="777" y="260"/>
                  </a:lnTo>
                  <a:lnTo>
                    <a:pt x="773" y="263"/>
                  </a:lnTo>
                  <a:lnTo>
                    <a:pt x="770" y="267"/>
                  </a:lnTo>
                  <a:lnTo>
                    <a:pt x="767" y="272"/>
                  </a:lnTo>
                  <a:lnTo>
                    <a:pt x="764" y="277"/>
                  </a:lnTo>
                  <a:lnTo>
                    <a:pt x="761" y="282"/>
                  </a:lnTo>
                  <a:lnTo>
                    <a:pt x="758" y="288"/>
                  </a:lnTo>
                  <a:lnTo>
                    <a:pt x="756" y="295"/>
                  </a:lnTo>
                  <a:lnTo>
                    <a:pt x="754" y="302"/>
                  </a:lnTo>
                  <a:lnTo>
                    <a:pt x="754" y="304"/>
                  </a:lnTo>
                  <a:lnTo>
                    <a:pt x="754" y="307"/>
                  </a:lnTo>
                  <a:lnTo>
                    <a:pt x="754" y="308"/>
                  </a:lnTo>
                  <a:lnTo>
                    <a:pt x="755" y="308"/>
                  </a:lnTo>
                  <a:lnTo>
                    <a:pt x="757" y="309"/>
                  </a:lnTo>
                  <a:lnTo>
                    <a:pt x="759" y="309"/>
                  </a:lnTo>
                  <a:lnTo>
                    <a:pt x="868" y="309"/>
                  </a:lnTo>
                  <a:close/>
                  <a:moveTo>
                    <a:pt x="1005" y="387"/>
                  </a:moveTo>
                  <a:lnTo>
                    <a:pt x="1005" y="389"/>
                  </a:lnTo>
                  <a:lnTo>
                    <a:pt x="1004" y="391"/>
                  </a:lnTo>
                  <a:lnTo>
                    <a:pt x="1002" y="392"/>
                  </a:lnTo>
                  <a:lnTo>
                    <a:pt x="1000" y="393"/>
                  </a:lnTo>
                  <a:lnTo>
                    <a:pt x="999" y="393"/>
                  </a:lnTo>
                  <a:lnTo>
                    <a:pt x="758" y="393"/>
                  </a:lnTo>
                  <a:lnTo>
                    <a:pt x="756" y="393"/>
                  </a:lnTo>
                  <a:lnTo>
                    <a:pt x="754" y="394"/>
                  </a:lnTo>
                  <a:lnTo>
                    <a:pt x="753" y="395"/>
                  </a:lnTo>
                  <a:lnTo>
                    <a:pt x="752" y="396"/>
                  </a:lnTo>
                  <a:lnTo>
                    <a:pt x="752" y="399"/>
                  </a:lnTo>
                  <a:lnTo>
                    <a:pt x="752" y="400"/>
                  </a:lnTo>
                  <a:lnTo>
                    <a:pt x="753" y="408"/>
                  </a:lnTo>
                  <a:lnTo>
                    <a:pt x="755" y="415"/>
                  </a:lnTo>
                  <a:lnTo>
                    <a:pt x="758" y="422"/>
                  </a:lnTo>
                  <a:lnTo>
                    <a:pt x="761" y="428"/>
                  </a:lnTo>
                  <a:lnTo>
                    <a:pt x="764" y="433"/>
                  </a:lnTo>
                  <a:lnTo>
                    <a:pt x="768" y="438"/>
                  </a:lnTo>
                  <a:lnTo>
                    <a:pt x="773" y="442"/>
                  </a:lnTo>
                  <a:lnTo>
                    <a:pt x="777" y="445"/>
                  </a:lnTo>
                  <a:lnTo>
                    <a:pt x="783" y="449"/>
                  </a:lnTo>
                  <a:lnTo>
                    <a:pt x="788" y="451"/>
                  </a:lnTo>
                  <a:lnTo>
                    <a:pt x="794" y="453"/>
                  </a:lnTo>
                  <a:lnTo>
                    <a:pt x="801" y="455"/>
                  </a:lnTo>
                  <a:lnTo>
                    <a:pt x="808" y="456"/>
                  </a:lnTo>
                  <a:lnTo>
                    <a:pt x="815" y="457"/>
                  </a:lnTo>
                  <a:lnTo>
                    <a:pt x="822" y="457"/>
                  </a:lnTo>
                  <a:lnTo>
                    <a:pt x="830" y="457"/>
                  </a:lnTo>
                  <a:lnTo>
                    <a:pt x="838" y="457"/>
                  </a:lnTo>
                  <a:lnTo>
                    <a:pt x="846" y="456"/>
                  </a:lnTo>
                  <a:lnTo>
                    <a:pt x="854" y="455"/>
                  </a:lnTo>
                  <a:lnTo>
                    <a:pt x="862" y="454"/>
                  </a:lnTo>
                  <a:lnTo>
                    <a:pt x="870" y="452"/>
                  </a:lnTo>
                  <a:lnTo>
                    <a:pt x="877" y="450"/>
                  </a:lnTo>
                  <a:lnTo>
                    <a:pt x="892" y="446"/>
                  </a:lnTo>
                  <a:lnTo>
                    <a:pt x="906" y="440"/>
                  </a:lnTo>
                  <a:lnTo>
                    <a:pt x="919" y="435"/>
                  </a:lnTo>
                  <a:lnTo>
                    <a:pt x="930" y="430"/>
                  </a:lnTo>
                  <a:lnTo>
                    <a:pt x="938" y="425"/>
                  </a:lnTo>
                  <a:lnTo>
                    <a:pt x="940" y="424"/>
                  </a:lnTo>
                  <a:lnTo>
                    <a:pt x="942" y="424"/>
                  </a:lnTo>
                  <a:lnTo>
                    <a:pt x="944" y="424"/>
                  </a:lnTo>
                  <a:lnTo>
                    <a:pt x="945" y="425"/>
                  </a:lnTo>
                  <a:lnTo>
                    <a:pt x="947" y="426"/>
                  </a:lnTo>
                  <a:lnTo>
                    <a:pt x="948" y="427"/>
                  </a:lnTo>
                  <a:lnTo>
                    <a:pt x="993" y="503"/>
                  </a:lnTo>
                  <a:lnTo>
                    <a:pt x="995" y="508"/>
                  </a:lnTo>
                  <a:lnTo>
                    <a:pt x="995" y="509"/>
                  </a:lnTo>
                  <a:lnTo>
                    <a:pt x="994" y="510"/>
                  </a:lnTo>
                  <a:lnTo>
                    <a:pt x="993" y="512"/>
                  </a:lnTo>
                  <a:lnTo>
                    <a:pt x="991" y="513"/>
                  </a:lnTo>
                  <a:lnTo>
                    <a:pt x="982" y="519"/>
                  </a:lnTo>
                  <a:lnTo>
                    <a:pt x="972" y="524"/>
                  </a:lnTo>
                  <a:lnTo>
                    <a:pt x="963" y="529"/>
                  </a:lnTo>
                  <a:lnTo>
                    <a:pt x="953" y="533"/>
                  </a:lnTo>
                  <a:lnTo>
                    <a:pt x="942" y="537"/>
                  </a:lnTo>
                  <a:lnTo>
                    <a:pt x="932" y="541"/>
                  </a:lnTo>
                  <a:lnTo>
                    <a:pt x="911" y="547"/>
                  </a:lnTo>
                  <a:lnTo>
                    <a:pt x="889" y="551"/>
                  </a:lnTo>
                  <a:lnTo>
                    <a:pt x="877" y="553"/>
                  </a:lnTo>
                  <a:lnTo>
                    <a:pt x="866" y="555"/>
                  </a:lnTo>
                  <a:lnTo>
                    <a:pt x="854" y="556"/>
                  </a:lnTo>
                  <a:lnTo>
                    <a:pt x="843" y="557"/>
                  </a:lnTo>
                  <a:lnTo>
                    <a:pt x="819" y="557"/>
                  </a:lnTo>
                  <a:lnTo>
                    <a:pt x="799" y="557"/>
                  </a:lnTo>
                  <a:lnTo>
                    <a:pt x="789" y="556"/>
                  </a:lnTo>
                  <a:lnTo>
                    <a:pt x="779" y="555"/>
                  </a:lnTo>
                  <a:lnTo>
                    <a:pt x="769" y="554"/>
                  </a:lnTo>
                  <a:lnTo>
                    <a:pt x="759" y="552"/>
                  </a:lnTo>
                  <a:lnTo>
                    <a:pt x="740" y="548"/>
                  </a:lnTo>
                  <a:lnTo>
                    <a:pt x="730" y="545"/>
                  </a:lnTo>
                  <a:lnTo>
                    <a:pt x="721" y="542"/>
                  </a:lnTo>
                  <a:lnTo>
                    <a:pt x="712" y="539"/>
                  </a:lnTo>
                  <a:lnTo>
                    <a:pt x="704" y="535"/>
                  </a:lnTo>
                  <a:lnTo>
                    <a:pt x="695" y="530"/>
                  </a:lnTo>
                  <a:lnTo>
                    <a:pt x="687" y="526"/>
                  </a:lnTo>
                  <a:lnTo>
                    <a:pt x="679" y="520"/>
                  </a:lnTo>
                  <a:lnTo>
                    <a:pt x="671" y="515"/>
                  </a:lnTo>
                  <a:lnTo>
                    <a:pt x="664" y="509"/>
                  </a:lnTo>
                  <a:lnTo>
                    <a:pt x="657" y="502"/>
                  </a:lnTo>
                  <a:lnTo>
                    <a:pt x="650" y="495"/>
                  </a:lnTo>
                  <a:lnTo>
                    <a:pt x="644" y="487"/>
                  </a:lnTo>
                  <a:lnTo>
                    <a:pt x="641" y="483"/>
                  </a:lnTo>
                  <a:lnTo>
                    <a:pt x="638" y="479"/>
                  </a:lnTo>
                  <a:lnTo>
                    <a:pt x="633" y="470"/>
                  </a:lnTo>
                  <a:lnTo>
                    <a:pt x="628" y="461"/>
                  </a:lnTo>
                  <a:lnTo>
                    <a:pt x="623" y="451"/>
                  </a:lnTo>
                  <a:lnTo>
                    <a:pt x="619" y="441"/>
                  </a:lnTo>
                  <a:lnTo>
                    <a:pt x="615" y="430"/>
                  </a:lnTo>
                  <a:lnTo>
                    <a:pt x="614" y="424"/>
                  </a:lnTo>
                  <a:lnTo>
                    <a:pt x="612" y="419"/>
                  </a:lnTo>
                  <a:lnTo>
                    <a:pt x="610" y="406"/>
                  </a:lnTo>
                  <a:lnTo>
                    <a:pt x="608" y="394"/>
                  </a:lnTo>
                  <a:lnTo>
                    <a:pt x="606" y="380"/>
                  </a:lnTo>
                  <a:lnTo>
                    <a:pt x="605" y="366"/>
                  </a:lnTo>
                  <a:lnTo>
                    <a:pt x="605" y="351"/>
                  </a:lnTo>
                  <a:lnTo>
                    <a:pt x="605" y="337"/>
                  </a:lnTo>
                  <a:lnTo>
                    <a:pt x="607" y="323"/>
                  </a:lnTo>
                  <a:lnTo>
                    <a:pt x="608" y="310"/>
                  </a:lnTo>
                  <a:lnTo>
                    <a:pt x="611" y="297"/>
                  </a:lnTo>
                  <a:lnTo>
                    <a:pt x="614" y="285"/>
                  </a:lnTo>
                  <a:lnTo>
                    <a:pt x="616" y="279"/>
                  </a:lnTo>
                  <a:lnTo>
                    <a:pt x="617" y="273"/>
                  </a:lnTo>
                  <a:lnTo>
                    <a:pt x="622" y="262"/>
                  </a:lnTo>
                  <a:lnTo>
                    <a:pt x="626" y="252"/>
                  </a:lnTo>
                  <a:lnTo>
                    <a:pt x="632" y="242"/>
                  </a:lnTo>
                  <a:lnTo>
                    <a:pt x="637" y="233"/>
                  </a:lnTo>
                  <a:lnTo>
                    <a:pt x="643" y="224"/>
                  </a:lnTo>
                  <a:lnTo>
                    <a:pt x="650" y="216"/>
                  </a:lnTo>
                  <a:lnTo>
                    <a:pt x="657" y="208"/>
                  </a:lnTo>
                  <a:lnTo>
                    <a:pt x="664" y="201"/>
                  </a:lnTo>
                  <a:lnTo>
                    <a:pt x="671" y="195"/>
                  </a:lnTo>
                  <a:lnTo>
                    <a:pt x="679" y="188"/>
                  </a:lnTo>
                  <a:lnTo>
                    <a:pt x="687" y="183"/>
                  </a:lnTo>
                  <a:lnTo>
                    <a:pt x="695" y="177"/>
                  </a:lnTo>
                  <a:lnTo>
                    <a:pt x="704" y="173"/>
                  </a:lnTo>
                  <a:lnTo>
                    <a:pt x="712" y="168"/>
                  </a:lnTo>
                  <a:lnTo>
                    <a:pt x="730" y="161"/>
                  </a:lnTo>
                  <a:lnTo>
                    <a:pt x="747" y="155"/>
                  </a:lnTo>
                  <a:lnTo>
                    <a:pt x="765" y="150"/>
                  </a:lnTo>
                  <a:lnTo>
                    <a:pt x="782" y="147"/>
                  </a:lnTo>
                  <a:lnTo>
                    <a:pt x="790" y="146"/>
                  </a:lnTo>
                  <a:lnTo>
                    <a:pt x="798" y="145"/>
                  </a:lnTo>
                  <a:lnTo>
                    <a:pt x="806" y="145"/>
                  </a:lnTo>
                  <a:lnTo>
                    <a:pt x="814" y="145"/>
                  </a:lnTo>
                  <a:lnTo>
                    <a:pt x="829" y="145"/>
                  </a:lnTo>
                  <a:lnTo>
                    <a:pt x="845" y="146"/>
                  </a:lnTo>
                  <a:lnTo>
                    <a:pt x="861" y="149"/>
                  </a:lnTo>
                  <a:lnTo>
                    <a:pt x="877" y="152"/>
                  </a:lnTo>
                  <a:lnTo>
                    <a:pt x="885" y="155"/>
                  </a:lnTo>
                  <a:lnTo>
                    <a:pt x="893" y="157"/>
                  </a:lnTo>
                  <a:lnTo>
                    <a:pt x="901" y="161"/>
                  </a:lnTo>
                  <a:lnTo>
                    <a:pt x="909" y="164"/>
                  </a:lnTo>
                  <a:lnTo>
                    <a:pt x="917" y="168"/>
                  </a:lnTo>
                  <a:lnTo>
                    <a:pt x="924" y="173"/>
                  </a:lnTo>
                  <a:lnTo>
                    <a:pt x="932" y="178"/>
                  </a:lnTo>
                  <a:lnTo>
                    <a:pt x="939" y="184"/>
                  </a:lnTo>
                  <a:lnTo>
                    <a:pt x="946" y="190"/>
                  </a:lnTo>
                  <a:lnTo>
                    <a:pt x="953" y="197"/>
                  </a:lnTo>
                  <a:lnTo>
                    <a:pt x="959" y="204"/>
                  </a:lnTo>
                  <a:lnTo>
                    <a:pt x="965" y="212"/>
                  </a:lnTo>
                  <a:lnTo>
                    <a:pt x="971" y="221"/>
                  </a:lnTo>
                  <a:lnTo>
                    <a:pt x="977" y="231"/>
                  </a:lnTo>
                  <a:lnTo>
                    <a:pt x="982" y="241"/>
                  </a:lnTo>
                  <a:lnTo>
                    <a:pt x="986" y="252"/>
                  </a:lnTo>
                  <a:lnTo>
                    <a:pt x="990" y="264"/>
                  </a:lnTo>
                  <a:lnTo>
                    <a:pt x="994" y="276"/>
                  </a:lnTo>
                  <a:lnTo>
                    <a:pt x="997" y="290"/>
                  </a:lnTo>
                  <a:lnTo>
                    <a:pt x="1000" y="304"/>
                  </a:lnTo>
                  <a:lnTo>
                    <a:pt x="1002" y="319"/>
                  </a:lnTo>
                  <a:lnTo>
                    <a:pt x="1003" y="327"/>
                  </a:lnTo>
                  <a:lnTo>
                    <a:pt x="1004" y="336"/>
                  </a:lnTo>
                  <a:lnTo>
                    <a:pt x="1005" y="353"/>
                  </a:lnTo>
                  <a:lnTo>
                    <a:pt x="1005" y="371"/>
                  </a:lnTo>
                  <a:lnTo>
                    <a:pt x="1005" y="387"/>
                  </a:lnTo>
                  <a:close/>
                  <a:moveTo>
                    <a:pt x="1508" y="557"/>
                  </a:moveTo>
                  <a:lnTo>
                    <a:pt x="1491" y="557"/>
                  </a:lnTo>
                  <a:lnTo>
                    <a:pt x="1475" y="556"/>
                  </a:lnTo>
                  <a:lnTo>
                    <a:pt x="1460" y="555"/>
                  </a:lnTo>
                  <a:lnTo>
                    <a:pt x="1445" y="553"/>
                  </a:lnTo>
                  <a:lnTo>
                    <a:pt x="1431" y="551"/>
                  </a:lnTo>
                  <a:lnTo>
                    <a:pt x="1417" y="548"/>
                  </a:lnTo>
                  <a:lnTo>
                    <a:pt x="1392" y="541"/>
                  </a:lnTo>
                  <a:lnTo>
                    <a:pt x="1381" y="538"/>
                  </a:lnTo>
                  <a:lnTo>
                    <a:pt x="1370" y="533"/>
                  </a:lnTo>
                  <a:lnTo>
                    <a:pt x="1360" y="529"/>
                  </a:lnTo>
                  <a:lnTo>
                    <a:pt x="1350" y="524"/>
                  </a:lnTo>
                  <a:lnTo>
                    <a:pt x="1341" y="520"/>
                  </a:lnTo>
                  <a:lnTo>
                    <a:pt x="1333" y="515"/>
                  </a:lnTo>
                  <a:lnTo>
                    <a:pt x="1325" y="510"/>
                  </a:lnTo>
                  <a:lnTo>
                    <a:pt x="1317" y="505"/>
                  </a:lnTo>
                  <a:lnTo>
                    <a:pt x="1315" y="503"/>
                  </a:lnTo>
                  <a:lnTo>
                    <a:pt x="1315" y="501"/>
                  </a:lnTo>
                  <a:lnTo>
                    <a:pt x="1314" y="499"/>
                  </a:lnTo>
                  <a:lnTo>
                    <a:pt x="1314" y="498"/>
                  </a:lnTo>
                  <a:lnTo>
                    <a:pt x="1315" y="495"/>
                  </a:lnTo>
                  <a:lnTo>
                    <a:pt x="1315" y="494"/>
                  </a:lnTo>
                  <a:lnTo>
                    <a:pt x="1362" y="423"/>
                  </a:lnTo>
                  <a:lnTo>
                    <a:pt x="1364" y="422"/>
                  </a:lnTo>
                  <a:lnTo>
                    <a:pt x="1365" y="421"/>
                  </a:lnTo>
                  <a:lnTo>
                    <a:pt x="1366" y="420"/>
                  </a:lnTo>
                  <a:lnTo>
                    <a:pt x="1367" y="420"/>
                  </a:lnTo>
                  <a:lnTo>
                    <a:pt x="1369" y="421"/>
                  </a:lnTo>
                  <a:lnTo>
                    <a:pt x="1371" y="422"/>
                  </a:lnTo>
                  <a:lnTo>
                    <a:pt x="1378" y="427"/>
                  </a:lnTo>
                  <a:lnTo>
                    <a:pt x="1386" y="432"/>
                  </a:lnTo>
                  <a:lnTo>
                    <a:pt x="1394" y="437"/>
                  </a:lnTo>
                  <a:lnTo>
                    <a:pt x="1402" y="441"/>
                  </a:lnTo>
                  <a:lnTo>
                    <a:pt x="1411" y="445"/>
                  </a:lnTo>
                  <a:lnTo>
                    <a:pt x="1419" y="448"/>
                  </a:lnTo>
                  <a:lnTo>
                    <a:pt x="1428" y="452"/>
                  </a:lnTo>
                  <a:lnTo>
                    <a:pt x="1437" y="455"/>
                  </a:lnTo>
                  <a:lnTo>
                    <a:pt x="1446" y="457"/>
                  </a:lnTo>
                  <a:lnTo>
                    <a:pt x="1455" y="460"/>
                  </a:lnTo>
                  <a:lnTo>
                    <a:pt x="1474" y="463"/>
                  </a:lnTo>
                  <a:lnTo>
                    <a:pt x="1491" y="466"/>
                  </a:lnTo>
                  <a:lnTo>
                    <a:pt x="1508" y="466"/>
                  </a:lnTo>
                  <a:lnTo>
                    <a:pt x="1517" y="466"/>
                  </a:lnTo>
                  <a:lnTo>
                    <a:pt x="1526" y="465"/>
                  </a:lnTo>
                  <a:lnTo>
                    <a:pt x="1534" y="463"/>
                  </a:lnTo>
                  <a:lnTo>
                    <a:pt x="1541" y="460"/>
                  </a:lnTo>
                  <a:lnTo>
                    <a:pt x="1547" y="457"/>
                  </a:lnTo>
                  <a:lnTo>
                    <a:pt x="1549" y="455"/>
                  </a:lnTo>
                  <a:lnTo>
                    <a:pt x="1551" y="452"/>
                  </a:lnTo>
                  <a:lnTo>
                    <a:pt x="1553" y="450"/>
                  </a:lnTo>
                  <a:lnTo>
                    <a:pt x="1554" y="447"/>
                  </a:lnTo>
                  <a:lnTo>
                    <a:pt x="1555" y="444"/>
                  </a:lnTo>
                  <a:lnTo>
                    <a:pt x="1555" y="440"/>
                  </a:lnTo>
                  <a:lnTo>
                    <a:pt x="1555" y="437"/>
                  </a:lnTo>
                  <a:lnTo>
                    <a:pt x="1554" y="433"/>
                  </a:lnTo>
                  <a:lnTo>
                    <a:pt x="1553" y="430"/>
                  </a:lnTo>
                  <a:lnTo>
                    <a:pt x="1552" y="427"/>
                  </a:lnTo>
                  <a:lnTo>
                    <a:pt x="1550" y="425"/>
                  </a:lnTo>
                  <a:lnTo>
                    <a:pt x="1547" y="422"/>
                  </a:lnTo>
                  <a:lnTo>
                    <a:pt x="1544" y="420"/>
                  </a:lnTo>
                  <a:lnTo>
                    <a:pt x="1541" y="418"/>
                  </a:lnTo>
                  <a:lnTo>
                    <a:pt x="1537" y="416"/>
                  </a:lnTo>
                  <a:lnTo>
                    <a:pt x="1532" y="415"/>
                  </a:lnTo>
                  <a:lnTo>
                    <a:pt x="1521" y="412"/>
                  </a:lnTo>
                  <a:lnTo>
                    <a:pt x="1509" y="409"/>
                  </a:lnTo>
                  <a:lnTo>
                    <a:pt x="1494" y="407"/>
                  </a:lnTo>
                  <a:lnTo>
                    <a:pt x="1467" y="403"/>
                  </a:lnTo>
                  <a:lnTo>
                    <a:pt x="1454" y="400"/>
                  </a:lnTo>
                  <a:lnTo>
                    <a:pt x="1440" y="397"/>
                  </a:lnTo>
                  <a:lnTo>
                    <a:pt x="1426" y="394"/>
                  </a:lnTo>
                  <a:lnTo>
                    <a:pt x="1412" y="389"/>
                  </a:lnTo>
                  <a:lnTo>
                    <a:pt x="1406" y="387"/>
                  </a:lnTo>
                  <a:lnTo>
                    <a:pt x="1399" y="384"/>
                  </a:lnTo>
                  <a:lnTo>
                    <a:pt x="1387" y="378"/>
                  </a:lnTo>
                  <a:lnTo>
                    <a:pt x="1375" y="371"/>
                  </a:lnTo>
                  <a:lnTo>
                    <a:pt x="1365" y="362"/>
                  </a:lnTo>
                  <a:lnTo>
                    <a:pt x="1360" y="357"/>
                  </a:lnTo>
                  <a:lnTo>
                    <a:pt x="1355" y="352"/>
                  </a:lnTo>
                  <a:lnTo>
                    <a:pt x="1351" y="347"/>
                  </a:lnTo>
                  <a:lnTo>
                    <a:pt x="1347" y="341"/>
                  </a:lnTo>
                  <a:lnTo>
                    <a:pt x="1343" y="335"/>
                  </a:lnTo>
                  <a:lnTo>
                    <a:pt x="1340" y="328"/>
                  </a:lnTo>
                  <a:lnTo>
                    <a:pt x="1337" y="321"/>
                  </a:lnTo>
                  <a:lnTo>
                    <a:pt x="1335" y="314"/>
                  </a:lnTo>
                  <a:lnTo>
                    <a:pt x="1333" y="306"/>
                  </a:lnTo>
                  <a:lnTo>
                    <a:pt x="1332" y="297"/>
                  </a:lnTo>
                  <a:lnTo>
                    <a:pt x="1331" y="293"/>
                  </a:lnTo>
                  <a:lnTo>
                    <a:pt x="1331" y="288"/>
                  </a:lnTo>
                  <a:lnTo>
                    <a:pt x="1331" y="279"/>
                  </a:lnTo>
                  <a:lnTo>
                    <a:pt x="1331" y="271"/>
                  </a:lnTo>
                  <a:lnTo>
                    <a:pt x="1332" y="263"/>
                  </a:lnTo>
                  <a:lnTo>
                    <a:pt x="1333" y="255"/>
                  </a:lnTo>
                  <a:lnTo>
                    <a:pt x="1334" y="248"/>
                  </a:lnTo>
                  <a:lnTo>
                    <a:pt x="1336" y="240"/>
                  </a:lnTo>
                  <a:lnTo>
                    <a:pt x="1338" y="234"/>
                  </a:lnTo>
                  <a:lnTo>
                    <a:pt x="1341" y="227"/>
                  </a:lnTo>
                  <a:lnTo>
                    <a:pt x="1343" y="220"/>
                  </a:lnTo>
                  <a:lnTo>
                    <a:pt x="1347" y="214"/>
                  </a:lnTo>
                  <a:lnTo>
                    <a:pt x="1350" y="208"/>
                  </a:lnTo>
                  <a:lnTo>
                    <a:pt x="1358" y="197"/>
                  </a:lnTo>
                  <a:lnTo>
                    <a:pt x="1368" y="187"/>
                  </a:lnTo>
                  <a:lnTo>
                    <a:pt x="1373" y="183"/>
                  </a:lnTo>
                  <a:lnTo>
                    <a:pt x="1378" y="179"/>
                  </a:lnTo>
                  <a:lnTo>
                    <a:pt x="1390" y="171"/>
                  </a:lnTo>
                  <a:lnTo>
                    <a:pt x="1396" y="167"/>
                  </a:lnTo>
                  <a:lnTo>
                    <a:pt x="1402" y="164"/>
                  </a:lnTo>
                  <a:lnTo>
                    <a:pt x="1416" y="158"/>
                  </a:lnTo>
                  <a:lnTo>
                    <a:pt x="1430" y="153"/>
                  </a:lnTo>
                  <a:lnTo>
                    <a:pt x="1437" y="151"/>
                  </a:lnTo>
                  <a:lnTo>
                    <a:pt x="1445" y="150"/>
                  </a:lnTo>
                  <a:lnTo>
                    <a:pt x="1460" y="147"/>
                  </a:lnTo>
                  <a:lnTo>
                    <a:pt x="1476" y="145"/>
                  </a:lnTo>
                  <a:lnTo>
                    <a:pt x="1493" y="145"/>
                  </a:lnTo>
                  <a:lnTo>
                    <a:pt x="1509" y="145"/>
                  </a:lnTo>
                  <a:lnTo>
                    <a:pt x="1524" y="146"/>
                  </a:lnTo>
                  <a:lnTo>
                    <a:pt x="1538" y="147"/>
                  </a:lnTo>
                  <a:lnTo>
                    <a:pt x="1552" y="148"/>
                  </a:lnTo>
                  <a:lnTo>
                    <a:pt x="1577" y="153"/>
                  </a:lnTo>
                  <a:lnTo>
                    <a:pt x="1588" y="156"/>
                  </a:lnTo>
                  <a:lnTo>
                    <a:pt x="1599" y="159"/>
                  </a:lnTo>
                  <a:lnTo>
                    <a:pt x="1610" y="162"/>
                  </a:lnTo>
                  <a:lnTo>
                    <a:pt x="1620" y="166"/>
                  </a:lnTo>
                  <a:lnTo>
                    <a:pt x="1629" y="170"/>
                  </a:lnTo>
                  <a:lnTo>
                    <a:pt x="1639" y="175"/>
                  </a:lnTo>
                  <a:lnTo>
                    <a:pt x="1647" y="179"/>
                  </a:lnTo>
                  <a:lnTo>
                    <a:pt x="1656" y="184"/>
                  </a:lnTo>
                  <a:lnTo>
                    <a:pt x="1672" y="195"/>
                  </a:lnTo>
                  <a:lnTo>
                    <a:pt x="1674" y="197"/>
                  </a:lnTo>
                  <a:lnTo>
                    <a:pt x="1675" y="199"/>
                  </a:lnTo>
                  <a:lnTo>
                    <a:pt x="1675" y="200"/>
                  </a:lnTo>
                  <a:lnTo>
                    <a:pt x="1675" y="202"/>
                  </a:lnTo>
                  <a:lnTo>
                    <a:pt x="1675" y="205"/>
                  </a:lnTo>
                  <a:lnTo>
                    <a:pt x="1674" y="206"/>
                  </a:lnTo>
                  <a:lnTo>
                    <a:pt x="1629" y="273"/>
                  </a:lnTo>
                  <a:lnTo>
                    <a:pt x="1627" y="276"/>
                  </a:lnTo>
                  <a:lnTo>
                    <a:pt x="1625" y="277"/>
                  </a:lnTo>
                  <a:lnTo>
                    <a:pt x="1623" y="278"/>
                  </a:lnTo>
                  <a:lnTo>
                    <a:pt x="1621" y="278"/>
                  </a:lnTo>
                  <a:lnTo>
                    <a:pt x="1618" y="277"/>
                  </a:lnTo>
                  <a:lnTo>
                    <a:pt x="1616" y="276"/>
                  </a:lnTo>
                  <a:lnTo>
                    <a:pt x="1601" y="268"/>
                  </a:lnTo>
                  <a:lnTo>
                    <a:pt x="1586" y="261"/>
                  </a:lnTo>
                  <a:lnTo>
                    <a:pt x="1572" y="255"/>
                  </a:lnTo>
                  <a:lnTo>
                    <a:pt x="1558" y="250"/>
                  </a:lnTo>
                  <a:lnTo>
                    <a:pt x="1544" y="246"/>
                  </a:lnTo>
                  <a:lnTo>
                    <a:pt x="1531" y="243"/>
                  </a:lnTo>
                  <a:lnTo>
                    <a:pt x="1519" y="241"/>
                  </a:lnTo>
                  <a:lnTo>
                    <a:pt x="1513" y="241"/>
                  </a:lnTo>
                  <a:lnTo>
                    <a:pt x="1507" y="240"/>
                  </a:lnTo>
                  <a:lnTo>
                    <a:pt x="1498" y="241"/>
                  </a:lnTo>
                  <a:lnTo>
                    <a:pt x="1490" y="242"/>
                  </a:lnTo>
                  <a:lnTo>
                    <a:pt x="1483" y="244"/>
                  </a:lnTo>
                  <a:lnTo>
                    <a:pt x="1477" y="246"/>
                  </a:lnTo>
                  <a:lnTo>
                    <a:pt x="1473" y="250"/>
                  </a:lnTo>
                  <a:lnTo>
                    <a:pt x="1471" y="252"/>
                  </a:lnTo>
                  <a:lnTo>
                    <a:pt x="1469" y="254"/>
                  </a:lnTo>
                  <a:lnTo>
                    <a:pt x="1468" y="257"/>
                  </a:lnTo>
                  <a:lnTo>
                    <a:pt x="1467" y="259"/>
                  </a:lnTo>
                  <a:lnTo>
                    <a:pt x="1466" y="262"/>
                  </a:lnTo>
                  <a:lnTo>
                    <a:pt x="1466" y="266"/>
                  </a:lnTo>
                  <a:lnTo>
                    <a:pt x="1467" y="269"/>
                  </a:lnTo>
                  <a:lnTo>
                    <a:pt x="1467" y="272"/>
                  </a:lnTo>
                  <a:lnTo>
                    <a:pt x="1468" y="275"/>
                  </a:lnTo>
                  <a:lnTo>
                    <a:pt x="1470" y="277"/>
                  </a:lnTo>
                  <a:lnTo>
                    <a:pt x="1472" y="280"/>
                  </a:lnTo>
                  <a:lnTo>
                    <a:pt x="1475" y="282"/>
                  </a:lnTo>
                  <a:lnTo>
                    <a:pt x="1478" y="284"/>
                  </a:lnTo>
                  <a:lnTo>
                    <a:pt x="1482" y="286"/>
                  </a:lnTo>
                  <a:lnTo>
                    <a:pt x="1490" y="289"/>
                  </a:lnTo>
                  <a:lnTo>
                    <a:pt x="1501" y="292"/>
                  </a:lnTo>
                  <a:lnTo>
                    <a:pt x="1513" y="294"/>
                  </a:lnTo>
                  <a:lnTo>
                    <a:pt x="1527" y="296"/>
                  </a:lnTo>
                  <a:lnTo>
                    <a:pt x="1553" y="300"/>
                  </a:lnTo>
                  <a:lnTo>
                    <a:pt x="1581" y="305"/>
                  </a:lnTo>
                  <a:lnTo>
                    <a:pt x="1595" y="308"/>
                  </a:lnTo>
                  <a:lnTo>
                    <a:pt x="1608" y="312"/>
                  </a:lnTo>
                  <a:lnTo>
                    <a:pt x="1622" y="317"/>
                  </a:lnTo>
                  <a:lnTo>
                    <a:pt x="1634" y="323"/>
                  </a:lnTo>
                  <a:lnTo>
                    <a:pt x="1646" y="330"/>
                  </a:lnTo>
                  <a:lnTo>
                    <a:pt x="1651" y="334"/>
                  </a:lnTo>
                  <a:lnTo>
                    <a:pt x="1657" y="338"/>
                  </a:lnTo>
                  <a:lnTo>
                    <a:pt x="1662" y="342"/>
                  </a:lnTo>
                  <a:lnTo>
                    <a:pt x="1666" y="347"/>
                  </a:lnTo>
                  <a:lnTo>
                    <a:pt x="1671" y="352"/>
                  </a:lnTo>
                  <a:lnTo>
                    <a:pt x="1675" y="358"/>
                  </a:lnTo>
                  <a:lnTo>
                    <a:pt x="1678" y="364"/>
                  </a:lnTo>
                  <a:lnTo>
                    <a:pt x="1681" y="370"/>
                  </a:lnTo>
                  <a:lnTo>
                    <a:pt x="1684" y="376"/>
                  </a:lnTo>
                  <a:lnTo>
                    <a:pt x="1686" y="383"/>
                  </a:lnTo>
                  <a:lnTo>
                    <a:pt x="1688" y="391"/>
                  </a:lnTo>
                  <a:lnTo>
                    <a:pt x="1690" y="399"/>
                  </a:lnTo>
                  <a:lnTo>
                    <a:pt x="1690" y="407"/>
                  </a:lnTo>
                  <a:lnTo>
                    <a:pt x="1691" y="416"/>
                  </a:lnTo>
                  <a:lnTo>
                    <a:pt x="1690" y="426"/>
                  </a:lnTo>
                  <a:lnTo>
                    <a:pt x="1690" y="435"/>
                  </a:lnTo>
                  <a:lnTo>
                    <a:pt x="1688" y="444"/>
                  </a:lnTo>
                  <a:lnTo>
                    <a:pt x="1687" y="452"/>
                  </a:lnTo>
                  <a:lnTo>
                    <a:pt x="1684" y="460"/>
                  </a:lnTo>
                  <a:lnTo>
                    <a:pt x="1682" y="468"/>
                  </a:lnTo>
                  <a:lnTo>
                    <a:pt x="1675" y="482"/>
                  </a:lnTo>
                  <a:lnTo>
                    <a:pt x="1671" y="489"/>
                  </a:lnTo>
                  <a:lnTo>
                    <a:pt x="1667" y="495"/>
                  </a:lnTo>
                  <a:lnTo>
                    <a:pt x="1662" y="501"/>
                  </a:lnTo>
                  <a:lnTo>
                    <a:pt x="1657" y="507"/>
                  </a:lnTo>
                  <a:lnTo>
                    <a:pt x="1652" y="512"/>
                  </a:lnTo>
                  <a:lnTo>
                    <a:pt x="1646" y="517"/>
                  </a:lnTo>
                  <a:lnTo>
                    <a:pt x="1640" y="522"/>
                  </a:lnTo>
                  <a:lnTo>
                    <a:pt x="1634" y="526"/>
                  </a:lnTo>
                  <a:lnTo>
                    <a:pt x="1621" y="534"/>
                  </a:lnTo>
                  <a:lnTo>
                    <a:pt x="1606" y="540"/>
                  </a:lnTo>
                  <a:lnTo>
                    <a:pt x="1591" y="546"/>
                  </a:lnTo>
                  <a:lnTo>
                    <a:pt x="1576" y="550"/>
                  </a:lnTo>
                  <a:lnTo>
                    <a:pt x="1559" y="553"/>
                  </a:lnTo>
                  <a:lnTo>
                    <a:pt x="1551" y="555"/>
                  </a:lnTo>
                  <a:lnTo>
                    <a:pt x="1543" y="556"/>
                  </a:lnTo>
                  <a:lnTo>
                    <a:pt x="1526" y="557"/>
                  </a:lnTo>
                  <a:lnTo>
                    <a:pt x="1508" y="5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11514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/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996133"/>
            <a:ext cx="7632700" cy="1151234"/>
          </a:xfrm>
        </p:spPr>
        <p:txBody>
          <a:bodyPr anchor="ctr" anchorCtr="0"/>
          <a:lstStyle>
            <a:lvl1pPr algn="l">
              <a:lnSpc>
                <a:spcPct val="95000"/>
              </a:lnSpc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645305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996133"/>
            <a:ext cx="7632700" cy="1151234"/>
          </a:xfrm>
        </p:spPr>
        <p:txBody>
          <a:bodyPr anchor="ctr" anchorCtr="0"/>
          <a:lstStyle>
            <a:lvl1pPr algn="l">
              <a:lnSpc>
                <a:spcPct val="95000"/>
              </a:lnSpc>
              <a:defRPr sz="32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172500" y="4696090"/>
            <a:ext cx="841704" cy="324000"/>
            <a:chOff x="3563938" y="1468438"/>
            <a:chExt cx="5753101" cy="2214562"/>
          </a:xfrm>
          <a:solidFill>
            <a:schemeClr val="bg2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563938" y="1468438"/>
              <a:ext cx="2105025" cy="2214562"/>
            </a:xfrm>
            <a:custGeom>
              <a:avLst/>
              <a:gdLst>
                <a:gd name="T0" fmla="*/ 622 w 1326"/>
                <a:gd name="T1" fmla="*/ 667 h 1395"/>
                <a:gd name="T2" fmla="*/ 445 w 1326"/>
                <a:gd name="T3" fmla="*/ 513 h 1395"/>
                <a:gd name="T4" fmla="*/ 443 w 1326"/>
                <a:gd name="T5" fmla="*/ 512 h 1395"/>
                <a:gd name="T6" fmla="*/ 442 w 1326"/>
                <a:gd name="T7" fmla="*/ 514 h 1395"/>
                <a:gd name="T8" fmla="*/ 441 w 1326"/>
                <a:gd name="T9" fmla="*/ 697 h 1395"/>
                <a:gd name="T10" fmla="*/ 222 w 1326"/>
                <a:gd name="T11" fmla="*/ 145 h 1395"/>
                <a:gd name="T12" fmla="*/ 220 w 1326"/>
                <a:gd name="T13" fmla="*/ 146 h 1395"/>
                <a:gd name="T14" fmla="*/ 219 w 1326"/>
                <a:gd name="T15" fmla="*/ 696 h 1395"/>
                <a:gd name="T16" fmla="*/ 218 w 1326"/>
                <a:gd name="T17" fmla="*/ 697 h 1395"/>
                <a:gd name="T18" fmla="*/ 3 w 1326"/>
                <a:gd name="T19" fmla="*/ 5 h 1395"/>
                <a:gd name="T20" fmla="*/ 1 w 1326"/>
                <a:gd name="T21" fmla="*/ 0 h 1395"/>
                <a:gd name="T22" fmla="*/ 0 w 1326"/>
                <a:gd name="T23" fmla="*/ 5 h 1395"/>
                <a:gd name="T24" fmla="*/ 0 w 1326"/>
                <a:gd name="T25" fmla="*/ 623 h 1395"/>
                <a:gd name="T26" fmla="*/ 2 w 1326"/>
                <a:gd name="T27" fmla="*/ 626 h 1395"/>
                <a:gd name="T28" fmla="*/ 169 w 1326"/>
                <a:gd name="T29" fmla="*/ 731 h 1395"/>
                <a:gd name="T30" fmla="*/ 174 w 1326"/>
                <a:gd name="T31" fmla="*/ 732 h 1395"/>
                <a:gd name="T32" fmla="*/ 452 w 1326"/>
                <a:gd name="T33" fmla="*/ 732 h 1395"/>
                <a:gd name="T34" fmla="*/ 454 w 1326"/>
                <a:gd name="T35" fmla="*/ 734 h 1395"/>
                <a:gd name="T36" fmla="*/ 573 w 1326"/>
                <a:gd name="T37" fmla="*/ 1036 h 1395"/>
                <a:gd name="T38" fmla="*/ 574 w 1326"/>
                <a:gd name="T39" fmla="*/ 1041 h 1395"/>
                <a:gd name="T40" fmla="*/ 512 w 1326"/>
                <a:gd name="T41" fmla="*/ 1171 h 1395"/>
                <a:gd name="T42" fmla="*/ 511 w 1326"/>
                <a:gd name="T43" fmla="*/ 1174 h 1395"/>
                <a:gd name="T44" fmla="*/ 595 w 1326"/>
                <a:gd name="T45" fmla="*/ 1390 h 1395"/>
                <a:gd name="T46" fmla="*/ 598 w 1326"/>
                <a:gd name="T47" fmla="*/ 1394 h 1395"/>
                <a:gd name="T48" fmla="*/ 602 w 1326"/>
                <a:gd name="T49" fmla="*/ 1395 h 1395"/>
                <a:gd name="T50" fmla="*/ 725 w 1326"/>
                <a:gd name="T51" fmla="*/ 1395 h 1395"/>
                <a:gd name="T52" fmla="*/ 729 w 1326"/>
                <a:gd name="T53" fmla="*/ 1393 h 1395"/>
                <a:gd name="T54" fmla="*/ 813 w 1326"/>
                <a:gd name="T55" fmla="*/ 1178 h 1395"/>
                <a:gd name="T56" fmla="*/ 814 w 1326"/>
                <a:gd name="T57" fmla="*/ 1174 h 1395"/>
                <a:gd name="T58" fmla="*/ 751 w 1326"/>
                <a:gd name="T59" fmla="*/ 1043 h 1395"/>
                <a:gd name="T60" fmla="*/ 751 w 1326"/>
                <a:gd name="T61" fmla="*/ 1038 h 1395"/>
                <a:gd name="T62" fmla="*/ 870 w 1326"/>
                <a:gd name="T63" fmla="*/ 735 h 1395"/>
                <a:gd name="T64" fmla="*/ 874 w 1326"/>
                <a:gd name="T65" fmla="*/ 732 h 1395"/>
                <a:gd name="T66" fmla="*/ 1155 w 1326"/>
                <a:gd name="T67" fmla="*/ 732 h 1395"/>
                <a:gd name="T68" fmla="*/ 1322 w 1326"/>
                <a:gd name="T69" fmla="*/ 627 h 1395"/>
                <a:gd name="T70" fmla="*/ 1325 w 1326"/>
                <a:gd name="T71" fmla="*/ 625 h 1395"/>
                <a:gd name="T72" fmla="*/ 1326 w 1326"/>
                <a:gd name="T73" fmla="*/ 621 h 1395"/>
                <a:gd name="T74" fmla="*/ 1325 w 1326"/>
                <a:gd name="T75" fmla="*/ 1 h 1395"/>
                <a:gd name="T76" fmla="*/ 1324 w 1326"/>
                <a:gd name="T77" fmla="*/ 1 h 1395"/>
                <a:gd name="T78" fmla="*/ 1108 w 1326"/>
                <a:gd name="T79" fmla="*/ 696 h 1395"/>
                <a:gd name="T80" fmla="*/ 1106 w 1326"/>
                <a:gd name="T81" fmla="*/ 696 h 1395"/>
                <a:gd name="T82" fmla="*/ 1106 w 1326"/>
                <a:gd name="T83" fmla="*/ 145 h 1395"/>
                <a:gd name="T84" fmla="*/ 1104 w 1326"/>
                <a:gd name="T85" fmla="*/ 145 h 1395"/>
                <a:gd name="T86" fmla="*/ 884 w 1326"/>
                <a:gd name="T87" fmla="*/ 696 h 1395"/>
                <a:gd name="T88" fmla="*/ 883 w 1326"/>
                <a:gd name="T89" fmla="*/ 696 h 1395"/>
                <a:gd name="T90" fmla="*/ 883 w 1326"/>
                <a:gd name="T91" fmla="*/ 513 h 1395"/>
                <a:gd name="T92" fmla="*/ 881 w 1326"/>
                <a:gd name="T93" fmla="*/ 513 h 1395"/>
                <a:gd name="T94" fmla="*/ 776 w 1326"/>
                <a:gd name="T95" fmla="*/ 604 h 1395"/>
                <a:gd name="T96" fmla="*/ 668 w 1326"/>
                <a:gd name="T97" fmla="*/ 699 h 1395"/>
                <a:gd name="T98" fmla="*/ 663 w 1326"/>
                <a:gd name="T99" fmla="*/ 701 h 1395"/>
                <a:gd name="T100" fmla="*/ 660 w 1326"/>
                <a:gd name="T101" fmla="*/ 70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6" h="1395">
                  <a:moveTo>
                    <a:pt x="657" y="699"/>
                  </a:moveTo>
                  <a:lnTo>
                    <a:pt x="622" y="667"/>
                  </a:lnTo>
                  <a:lnTo>
                    <a:pt x="549" y="604"/>
                  </a:lnTo>
                  <a:lnTo>
                    <a:pt x="445" y="513"/>
                  </a:lnTo>
                  <a:lnTo>
                    <a:pt x="444" y="513"/>
                  </a:lnTo>
                  <a:lnTo>
                    <a:pt x="443" y="512"/>
                  </a:lnTo>
                  <a:lnTo>
                    <a:pt x="442" y="513"/>
                  </a:lnTo>
                  <a:lnTo>
                    <a:pt x="442" y="514"/>
                  </a:lnTo>
                  <a:lnTo>
                    <a:pt x="442" y="696"/>
                  </a:lnTo>
                  <a:lnTo>
                    <a:pt x="441" y="697"/>
                  </a:lnTo>
                  <a:lnTo>
                    <a:pt x="440" y="696"/>
                  </a:lnTo>
                  <a:lnTo>
                    <a:pt x="222" y="145"/>
                  </a:lnTo>
                  <a:lnTo>
                    <a:pt x="220" y="145"/>
                  </a:lnTo>
                  <a:lnTo>
                    <a:pt x="220" y="146"/>
                  </a:lnTo>
                  <a:lnTo>
                    <a:pt x="220" y="696"/>
                  </a:lnTo>
                  <a:lnTo>
                    <a:pt x="219" y="696"/>
                  </a:lnTo>
                  <a:lnTo>
                    <a:pt x="219" y="697"/>
                  </a:lnTo>
                  <a:lnTo>
                    <a:pt x="218" y="697"/>
                  </a:lnTo>
                  <a:lnTo>
                    <a:pt x="218" y="696"/>
                  </a:lnTo>
                  <a:lnTo>
                    <a:pt x="3" y="5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21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2" y="626"/>
                  </a:lnTo>
                  <a:lnTo>
                    <a:pt x="3" y="627"/>
                  </a:lnTo>
                  <a:lnTo>
                    <a:pt x="169" y="731"/>
                  </a:lnTo>
                  <a:lnTo>
                    <a:pt x="171" y="732"/>
                  </a:lnTo>
                  <a:lnTo>
                    <a:pt x="174" y="732"/>
                  </a:lnTo>
                  <a:lnTo>
                    <a:pt x="451" y="732"/>
                  </a:lnTo>
                  <a:lnTo>
                    <a:pt x="452" y="732"/>
                  </a:lnTo>
                  <a:lnTo>
                    <a:pt x="453" y="733"/>
                  </a:lnTo>
                  <a:lnTo>
                    <a:pt x="454" y="734"/>
                  </a:lnTo>
                  <a:lnTo>
                    <a:pt x="455" y="735"/>
                  </a:lnTo>
                  <a:lnTo>
                    <a:pt x="573" y="1036"/>
                  </a:lnTo>
                  <a:lnTo>
                    <a:pt x="574" y="1039"/>
                  </a:lnTo>
                  <a:lnTo>
                    <a:pt x="574" y="1041"/>
                  </a:lnTo>
                  <a:lnTo>
                    <a:pt x="574" y="1043"/>
                  </a:lnTo>
                  <a:lnTo>
                    <a:pt x="512" y="1171"/>
                  </a:lnTo>
                  <a:lnTo>
                    <a:pt x="511" y="1173"/>
                  </a:lnTo>
                  <a:lnTo>
                    <a:pt x="511" y="1174"/>
                  </a:lnTo>
                  <a:lnTo>
                    <a:pt x="511" y="1178"/>
                  </a:lnTo>
                  <a:lnTo>
                    <a:pt x="595" y="1390"/>
                  </a:lnTo>
                  <a:lnTo>
                    <a:pt x="596" y="1393"/>
                  </a:lnTo>
                  <a:lnTo>
                    <a:pt x="598" y="1394"/>
                  </a:lnTo>
                  <a:lnTo>
                    <a:pt x="600" y="1395"/>
                  </a:lnTo>
                  <a:lnTo>
                    <a:pt x="602" y="1395"/>
                  </a:lnTo>
                  <a:lnTo>
                    <a:pt x="723" y="1395"/>
                  </a:lnTo>
                  <a:lnTo>
                    <a:pt x="725" y="1395"/>
                  </a:lnTo>
                  <a:lnTo>
                    <a:pt x="727" y="1394"/>
                  </a:lnTo>
                  <a:lnTo>
                    <a:pt x="729" y="1393"/>
                  </a:lnTo>
                  <a:lnTo>
                    <a:pt x="730" y="1390"/>
                  </a:lnTo>
                  <a:lnTo>
                    <a:pt x="813" y="1178"/>
                  </a:lnTo>
                  <a:lnTo>
                    <a:pt x="814" y="1176"/>
                  </a:lnTo>
                  <a:lnTo>
                    <a:pt x="814" y="1174"/>
                  </a:lnTo>
                  <a:lnTo>
                    <a:pt x="813" y="1171"/>
                  </a:lnTo>
                  <a:lnTo>
                    <a:pt x="751" y="1043"/>
                  </a:lnTo>
                  <a:lnTo>
                    <a:pt x="750" y="1039"/>
                  </a:lnTo>
                  <a:lnTo>
                    <a:pt x="751" y="1038"/>
                  </a:lnTo>
                  <a:lnTo>
                    <a:pt x="751" y="1036"/>
                  </a:lnTo>
                  <a:lnTo>
                    <a:pt x="870" y="735"/>
                  </a:lnTo>
                  <a:lnTo>
                    <a:pt x="871" y="733"/>
                  </a:lnTo>
                  <a:lnTo>
                    <a:pt x="874" y="732"/>
                  </a:lnTo>
                  <a:lnTo>
                    <a:pt x="1152" y="732"/>
                  </a:lnTo>
                  <a:lnTo>
                    <a:pt x="1155" y="732"/>
                  </a:lnTo>
                  <a:lnTo>
                    <a:pt x="1157" y="731"/>
                  </a:lnTo>
                  <a:lnTo>
                    <a:pt x="1322" y="627"/>
                  </a:lnTo>
                  <a:lnTo>
                    <a:pt x="1324" y="626"/>
                  </a:lnTo>
                  <a:lnTo>
                    <a:pt x="1325" y="625"/>
                  </a:lnTo>
                  <a:lnTo>
                    <a:pt x="1325" y="623"/>
                  </a:lnTo>
                  <a:lnTo>
                    <a:pt x="1326" y="621"/>
                  </a:lnTo>
                  <a:lnTo>
                    <a:pt x="1326" y="5"/>
                  </a:lnTo>
                  <a:lnTo>
                    <a:pt x="1325" y="1"/>
                  </a:lnTo>
                  <a:lnTo>
                    <a:pt x="1325" y="0"/>
                  </a:lnTo>
                  <a:lnTo>
                    <a:pt x="1324" y="1"/>
                  </a:lnTo>
                  <a:lnTo>
                    <a:pt x="1322" y="5"/>
                  </a:lnTo>
                  <a:lnTo>
                    <a:pt x="1108" y="696"/>
                  </a:lnTo>
                  <a:lnTo>
                    <a:pt x="1107" y="697"/>
                  </a:lnTo>
                  <a:lnTo>
                    <a:pt x="1106" y="696"/>
                  </a:lnTo>
                  <a:lnTo>
                    <a:pt x="1106" y="146"/>
                  </a:lnTo>
                  <a:lnTo>
                    <a:pt x="1106" y="145"/>
                  </a:lnTo>
                  <a:lnTo>
                    <a:pt x="1105" y="145"/>
                  </a:lnTo>
                  <a:lnTo>
                    <a:pt x="1104" y="145"/>
                  </a:lnTo>
                  <a:lnTo>
                    <a:pt x="885" y="696"/>
                  </a:lnTo>
                  <a:lnTo>
                    <a:pt x="884" y="696"/>
                  </a:lnTo>
                  <a:lnTo>
                    <a:pt x="884" y="697"/>
                  </a:lnTo>
                  <a:lnTo>
                    <a:pt x="883" y="696"/>
                  </a:lnTo>
                  <a:lnTo>
                    <a:pt x="883" y="514"/>
                  </a:lnTo>
                  <a:lnTo>
                    <a:pt x="883" y="513"/>
                  </a:lnTo>
                  <a:lnTo>
                    <a:pt x="882" y="512"/>
                  </a:lnTo>
                  <a:lnTo>
                    <a:pt x="881" y="513"/>
                  </a:lnTo>
                  <a:lnTo>
                    <a:pt x="880" y="513"/>
                  </a:lnTo>
                  <a:lnTo>
                    <a:pt x="776" y="604"/>
                  </a:lnTo>
                  <a:lnTo>
                    <a:pt x="703" y="667"/>
                  </a:lnTo>
                  <a:lnTo>
                    <a:pt x="668" y="699"/>
                  </a:lnTo>
                  <a:lnTo>
                    <a:pt x="665" y="700"/>
                  </a:lnTo>
                  <a:lnTo>
                    <a:pt x="663" y="701"/>
                  </a:lnTo>
                  <a:lnTo>
                    <a:pt x="662" y="701"/>
                  </a:lnTo>
                  <a:lnTo>
                    <a:pt x="660" y="700"/>
                  </a:lnTo>
                  <a:lnTo>
                    <a:pt x="657" y="6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975351" y="2460625"/>
              <a:ext cx="3341688" cy="884237"/>
            </a:xfrm>
            <a:custGeom>
              <a:avLst/>
              <a:gdLst>
                <a:gd name="T0" fmla="*/ 2054 w 2105"/>
                <a:gd name="T1" fmla="*/ 7 h 557"/>
                <a:gd name="T2" fmla="*/ 1768 w 2105"/>
                <a:gd name="T3" fmla="*/ 7 h 557"/>
                <a:gd name="T4" fmla="*/ 1886 w 2105"/>
                <a:gd name="T5" fmla="*/ 118 h 557"/>
                <a:gd name="T6" fmla="*/ 2105 w 2105"/>
                <a:gd name="T7" fmla="*/ 545 h 557"/>
                <a:gd name="T8" fmla="*/ 1953 w 2105"/>
                <a:gd name="T9" fmla="*/ 499 h 557"/>
                <a:gd name="T10" fmla="*/ 1871 w 2105"/>
                <a:gd name="T11" fmla="*/ 549 h 557"/>
                <a:gd name="T12" fmla="*/ 1735 w 2105"/>
                <a:gd name="T13" fmla="*/ 521 h 557"/>
                <a:gd name="T14" fmla="*/ 1709 w 2105"/>
                <a:gd name="T15" fmla="*/ 426 h 557"/>
                <a:gd name="T16" fmla="*/ 1793 w 2105"/>
                <a:gd name="T17" fmla="*/ 324 h 557"/>
                <a:gd name="T18" fmla="*/ 1953 w 2105"/>
                <a:gd name="T19" fmla="*/ 287 h 557"/>
                <a:gd name="T20" fmla="*/ 1884 w 2105"/>
                <a:gd name="T21" fmla="*/ 256 h 557"/>
                <a:gd name="T22" fmla="*/ 1730 w 2105"/>
                <a:gd name="T23" fmla="*/ 217 h 557"/>
                <a:gd name="T24" fmla="*/ 1834 w 2105"/>
                <a:gd name="T25" fmla="*/ 157 h 557"/>
                <a:gd name="T26" fmla="*/ 2022 w 2105"/>
                <a:gd name="T27" fmla="*/ 161 h 557"/>
                <a:gd name="T28" fmla="*/ 2091 w 2105"/>
                <a:gd name="T29" fmla="*/ 255 h 557"/>
                <a:gd name="T30" fmla="*/ 1952 w 2105"/>
                <a:gd name="T31" fmla="*/ 369 h 557"/>
                <a:gd name="T32" fmla="*/ 1856 w 2105"/>
                <a:gd name="T33" fmla="*/ 398 h 557"/>
                <a:gd name="T34" fmla="*/ 1883 w 2105"/>
                <a:gd name="T35" fmla="*/ 446 h 557"/>
                <a:gd name="T36" fmla="*/ 1181 w 2105"/>
                <a:gd name="T37" fmla="*/ 554 h 557"/>
                <a:gd name="T38" fmla="*/ 1071 w 2105"/>
                <a:gd name="T39" fmla="*/ 508 h 557"/>
                <a:gd name="T40" fmla="*/ 1052 w 2105"/>
                <a:gd name="T41" fmla="*/ 258 h 557"/>
                <a:gd name="T42" fmla="*/ 1009 w 2105"/>
                <a:gd name="T43" fmla="*/ 152 h 557"/>
                <a:gd name="T44" fmla="*/ 1199 w 2105"/>
                <a:gd name="T45" fmla="*/ 18 h 557"/>
                <a:gd name="T46" fmla="*/ 1304 w 2105"/>
                <a:gd name="T47" fmla="*/ 153 h 557"/>
                <a:gd name="T48" fmla="*/ 1207 w 2105"/>
                <a:gd name="T49" fmla="*/ 260 h 557"/>
                <a:gd name="T50" fmla="*/ 1231 w 2105"/>
                <a:gd name="T51" fmla="*/ 448 h 557"/>
                <a:gd name="T52" fmla="*/ 1293 w 2105"/>
                <a:gd name="T53" fmla="*/ 545 h 557"/>
                <a:gd name="T54" fmla="*/ 7 w 2105"/>
                <a:gd name="T55" fmla="*/ 0 h 557"/>
                <a:gd name="T56" fmla="*/ 387 w 2105"/>
                <a:gd name="T57" fmla="*/ 0 h 557"/>
                <a:gd name="T58" fmla="*/ 574 w 2105"/>
                <a:gd name="T59" fmla="*/ 549 h 557"/>
                <a:gd name="T60" fmla="*/ 409 w 2105"/>
                <a:gd name="T61" fmla="*/ 343 h 557"/>
                <a:gd name="T62" fmla="*/ 149 w 2105"/>
                <a:gd name="T63" fmla="*/ 284 h 557"/>
                <a:gd name="T64" fmla="*/ 5 w 2105"/>
                <a:gd name="T65" fmla="*/ 549 h 557"/>
                <a:gd name="T66" fmla="*/ 870 w 2105"/>
                <a:gd name="T67" fmla="*/ 282 h 557"/>
                <a:gd name="T68" fmla="*/ 798 w 2105"/>
                <a:gd name="T69" fmla="*/ 249 h 557"/>
                <a:gd name="T70" fmla="*/ 754 w 2105"/>
                <a:gd name="T71" fmla="*/ 307 h 557"/>
                <a:gd name="T72" fmla="*/ 753 w 2105"/>
                <a:gd name="T73" fmla="*/ 395 h 557"/>
                <a:gd name="T74" fmla="*/ 801 w 2105"/>
                <a:gd name="T75" fmla="*/ 455 h 557"/>
                <a:gd name="T76" fmla="*/ 938 w 2105"/>
                <a:gd name="T77" fmla="*/ 425 h 557"/>
                <a:gd name="T78" fmla="*/ 963 w 2105"/>
                <a:gd name="T79" fmla="*/ 529 h 557"/>
                <a:gd name="T80" fmla="*/ 759 w 2105"/>
                <a:gd name="T81" fmla="*/ 552 h 557"/>
                <a:gd name="T82" fmla="*/ 638 w 2105"/>
                <a:gd name="T83" fmla="*/ 479 h 557"/>
                <a:gd name="T84" fmla="*/ 608 w 2105"/>
                <a:gd name="T85" fmla="*/ 310 h 557"/>
                <a:gd name="T86" fmla="*/ 687 w 2105"/>
                <a:gd name="T87" fmla="*/ 183 h 557"/>
                <a:gd name="T88" fmla="*/ 877 w 2105"/>
                <a:gd name="T89" fmla="*/ 152 h 557"/>
                <a:gd name="T90" fmla="*/ 982 w 2105"/>
                <a:gd name="T91" fmla="*/ 241 h 557"/>
                <a:gd name="T92" fmla="*/ 1460 w 2105"/>
                <a:gd name="T93" fmla="*/ 555 h 557"/>
                <a:gd name="T94" fmla="*/ 1314 w 2105"/>
                <a:gd name="T95" fmla="*/ 499 h 557"/>
                <a:gd name="T96" fmla="*/ 1411 w 2105"/>
                <a:gd name="T97" fmla="*/ 445 h 557"/>
                <a:gd name="T98" fmla="*/ 1551 w 2105"/>
                <a:gd name="T99" fmla="*/ 452 h 557"/>
                <a:gd name="T100" fmla="*/ 1521 w 2105"/>
                <a:gd name="T101" fmla="*/ 412 h 557"/>
                <a:gd name="T102" fmla="*/ 1351 w 2105"/>
                <a:gd name="T103" fmla="*/ 347 h 557"/>
                <a:gd name="T104" fmla="*/ 1336 w 2105"/>
                <a:gd name="T105" fmla="*/ 240 h 557"/>
                <a:gd name="T106" fmla="*/ 1437 w 2105"/>
                <a:gd name="T107" fmla="*/ 151 h 557"/>
                <a:gd name="T108" fmla="*/ 1639 w 2105"/>
                <a:gd name="T109" fmla="*/ 175 h 557"/>
                <a:gd name="T110" fmla="*/ 1618 w 2105"/>
                <a:gd name="T111" fmla="*/ 277 h 557"/>
                <a:gd name="T112" fmla="*/ 1473 w 2105"/>
                <a:gd name="T113" fmla="*/ 250 h 557"/>
                <a:gd name="T114" fmla="*/ 1490 w 2105"/>
                <a:gd name="T115" fmla="*/ 289 h 557"/>
                <a:gd name="T116" fmla="*/ 1671 w 2105"/>
                <a:gd name="T117" fmla="*/ 352 h 557"/>
                <a:gd name="T118" fmla="*/ 1682 w 2105"/>
                <a:gd name="T119" fmla="*/ 468 h 557"/>
                <a:gd name="T120" fmla="*/ 1551 w 2105"/>
                <a:gd name="T121" fmla="*/ 55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5" h="557">
                  <a:moveTo>
                    <a:pt x="1936" y="115"/>
                  </a:moveTo>
                  <a:lnTo>
                    <a:pt x="1936" y="7"/>
                  </a:lnTo>
                  <a:lnTo>
                    <a:pt x="1936" y="5"/>
                  </a:lnTo>
                  <a:lnTo>
                    <a:pt x="1937" y="3"/>
                  </a:lnTo>
                  <a:lnTo>
                    <a:pt x="1938" y="2"/>
                  </a:lnTo>
                  <a:lnTo>
                    <a:pt x="1939" y="1"/>
                  </a:lnTo>
                  <a:lnTo>
                    <a:pt x="1942" y="0"/>
                  </a:lnTo>
                  <a:lnTo>
                    <a:pt x="1943" y="0"/>
                  </a:lnTo>
                  <a:lnTo>
                    <a:pt x="2047" y="0"/>
                  </a:lnTo>
                  <a:lnTo>
                    <a:pt x="2050" y="0"/>
                  </a:lnTo>
                  <a:lnTo>
                    <a:pt x="2051" y="1"/>
                  </a:lnTo>
                  <a:lnTo>
                    <a:pt x="2053" y="2"/>
                  </a:lnTo>
                  <a:lnTo>
                    <a:pt x="2053" y="3"/>
                  </a:lnTo>
                  <a:lnTo>
                    <a:pt x="2054" y="6"/>
                  </a:lnTo>
                  <a:lnTo>
                    <a:pt x="2054" y="7"/>
                  </a:lnTo>
                  <a:lnTo>
                    <a:pt x="2054" y="115"/>
                  </a:lnTo>
                  <a:lnTo>
                    <a:pt x="2054" y="118"/>
                  </a:lnTo>
                  <a:lnTo>
                    <a:pt x="2053" y="120"/>
                  </a:lnTo>
                  <a:lnTo>
                    <a:pt x="2052" y="121"/>
                  </a:lnTo>
                  <a:lnTo>
                    <a:pt x="2051" y="122"/>
                  </a:lnTo>
                  <a:lnTo>
                    <a:pt x="2048" y="122"/>
                  </a:lnTo>
                  <a:lnTo>
                    <a:pt x="2047" y="123"/>
                  </a:lnTo>
                  <a:lnTo>
                    <a:pt x="1943" y="123"/>
                  </a:lnTo>
                  <a:lnTo>
                    <a:pt x="1941" y="122"/>
                  </a:lnTo>
                  <a:lnTo>
                    <a:pt x="1939" y="121"/>
                  </a:lnTo>
                  <a:lnTo>
                    <a:pt x="1938" y="120"/>
                  </a:lnTo>
                  <a:lnTo>
                    <a:pt x="1937" y="119"/>
                  </a:lnTo>
                  <a:lnTo>
                    <a:pt x="1936" y="117"/>
                  </a:lnTo>
                  <a:lnTo>
                    <a:pt x="1936" y="115"/>
                  </a:lnTo>
                  <a:close/>
                  <a:moveTo>
                    <a:pt x="1768" y="7"/>
                  </a:moveTo>
                  <a:lnTo>
                    <a:pt x="1768" y="5"/>
                  </a:lnTo>
                  <a:lnTo>
                    <a:pt x="1769" y="3"/>
                  </a:lnTo>
                  <a:lnTo>
                    <a:pt x="1770" y="2"/>
                  </a:lnTo>
                  <a:lnTo>
                    <a:pt x="1771" y="1"/>
                  </a:lnTo>
                  <a:lnTo>
                    <a:pt x="1774" y="0"/>
                  </a:lnTo>
                  <a:lnTo>
                    <a:pt x="1775" y="0"/>
                  </a:lnTo>
                  <a:lnTo>
                    <a:pt x="1879" y="0"/>
                  </a:lnTo>
                  <a:lnTo>
                    <a:pt x="1881" y="0"/>
                  </a:lnTo>
                  <a:lnTo>
                    <a:pt x="1883" y="1"/>
                  </a:lnTo>
                  <a:lnTo>
                    <a:pt x="1884" y="2"/>
                  </a:lnTo>
                  <a:lnTo>
                    <a:pt x="1885" y="3"/>
                  </a:lnTo>
                  <a:lnTo>
                    <a:pt x="1886" y="6"/>
                  </a:lnTo>
                  <a:lnTo>
                    <a:pt x="1886" y="7"/>
                  </a:lnTo>
                  <a:lnTo>
                    <a:pt x="1886" y="115"/>
                  </a:lnTo>
                  <a:lnTo>
                    <a:pt x="1886" y="118"/>
                  </a:lnTo>
                  <a:lnTo>
                    <a:pt x="1885" y="120"/>
                  </a:lnTo>
                  <a:lnTo>
                    <a:pt x="1884" y="121"/>
                  </a:lnTo>
                  <a:lnTo>
                    <a:pt x="1883" y="122"/>
                  </a:lnTo>
                  <a:lnTo>
                    <a:pt x="1880" y="122"/>
                  </a:lnTo>
                  <a:lnTo>
                    <a:pt x="1879" y="123"/>
                  </a:lnTo>
                  <a:lnTo>
                    <a:pt x="1775" y="123"/>
                  </a:lnTo>
                  <a:lnTo>
                    <a:pt x="1772" y="122"/>
                  </a:lnTo>
                  <a:lnTo>
                    <a:pt x="1771" y="121"/>
                  </a:lnTo>
                  <a:lnTo>
                    <a:pt x="1769" y="120"/>
                  </a:lnTo>
                  <a:lnTo>
                    <a:pt x="1769" y="119"/>
                  </a:lnTo>
                  <a:lnTo>
                    <a:pt x="1768" y="117"/>
                  </a:lnTo>
                  <a:lnTo>
                    <a:pt x="1768" y="115"/>
                  </a:lnTo>
                  <a:lnTo>
                    <a:pt x="1768" y="7"/>
                  </a:lnTo>
                  <a:close/>
                  <a:moveTo>
                    <a:pt x="2104" y="543"/>
                  </a:moveTo>
                  <a:lnTo>
                    <a:pt x="2105" y="545"/>
                  </a:lnTo>
                  <a:lnTo>
                    <a:pt x="2105" y="546"/>
                  </a:lnTo>
                  <a:lnTo>
                    <a:pt x="2104" y="548"/>
                  </a:lnTo>
                  <a:lnTo>
                    <a:pt x="2103" y="548"/>
                  </a:lnTo>
                  <a:lnTo>
                    <a:pt x="2101" y="549"/>
                  </a:lnTo>
                  <a:lnTo>
                    <a:pt x="2100" y="549"/>
                  </a:lnTo>
                  <a:lnTo>
                    <a:pt x="1968" y="549"/>
                  </a:lnTo>
                  <a:lnTo>
                    <a:pt x="1966" y="549"/>
                  </a:lnTo>
                  <a:lnTo>
                    <a:pt x="1964" y="548"/>
                  </a:lnTo>
                  <a:lnTo>
                    <a:pt x="1962" y="547"/>
                  </a:lnTo>
                  <a:lnTo>
                    <a:pt x="1960" y="544"/>
                  </a:lnTo>
                  <a:lnTo>
                    <a:pt x="1960" y="542"/>
                  </a:lnTo>
                  <a:lnTo>
                    <a:pt x="1957" y="531"/>
                  </a:lnTo>
                  <a:lnTo>
                    <a:pt x="1955" y="520"/>
                  </a:lnTo>
                  <a:lnTo>
                    <a:pt x="1953" y="509"/>
                  </a:lnTo>
                  <a:lnTo>
                    <a:pt x="1953" y="499"/>
                  </a:lnTo>
                  <a:lnTo>
                    <a:pt x="1953" y="496"/>
                  </a:lnTo>
                  <a:lnTo>
                    <a:pt x="1952" y="495"/>
                  </a:lnTo>
                  <a:lnTo>
                    <a:pt x="1951" y="495"/>
                  </a:lnTo>
                  <a:lnTo>
                    <a:pt x="1949" y="496"/>
                  </a:lnTo>
                  <a:lnTo>
                    <a:pt x="1948" y="497"/>
                  </a:lnTo>
                  <a:lnTo>
                    <a:pt x="1943" y="503"/>
                  </a:lnTo>
                  <a:lnTo>
                    <a:pt x="1937" y="510"/>
                  </a:lnTo>
                  <a:lnTo>
                    <a:pt x="1931" y="515"/>
                  </a:lnTo>
                  <a:lnTo>
                    <a:pt x="1925" y="521"/>
                  </a:lnTo>
                  <a:lnTo>
                    <a:pt x="1918" y="526"/>
                  </a:lnTo>
                  <a:lnTo>
                    <a:pt x="1911" y="531"/>
                  </a:lnTo>
                  <a:lnTo>
                    <a:pt x="1896" y="539"/>
                  </a:lnTo>
                  <a:lnTo>
                    <a:pt x="1888" y="543"/>
                  </a:lnTo>
                  <a:lnTo>
                    <a:pt x="1880" y="546"/>
                  </a:lnTo>
                  <a:lnTo>
                    <a:pt x="1871" y="549"/>
                  </a:lnTo>
                  <a:lnTo>
                    <a:pt x="1862" y="551"/>
                  </a:lnTo>
                  <a:lnTo>
                    <a:pt x="1852" y="553"/>
                  </a:lnTo>
                  <a:lnTo>
                    <a:pt x="1842" y="554"/>
                  </a:lnTo>
                  <a:lnTo>
                    <a:pt x="1832" y="555"/>
                  </a:lnTo>
                  <a:lnTo>
                    <a:pt x="1821" y="555"/>
                  </a:lnTo>
                  <a:lnTo>
                    <a:pt x="1810" y="555"/>
                  </a:lnTo>
                  <a:lnTo>
                    <a:pt x="1800" y="554"/>
                  </a:lnTo>
                  <a:lnTo>
                    <a:pt x="1789" y="551"/>
                  </a:lnTo>
                  <a:lnTo>
                    <a:pt x="1779" y="549"/>
                  </a:lnTo>
                  <a:lnTo>
                    <a:pt x="1769" y="545"/>
                  </a:lnTo>
                  <a:lnTo>
                    <a:pt x="1760" y="540"/>
                  </a:lnTo>
                  <a:lnTo>
                    <a:pt x="1751" y="534"/>
                  </a:lnTo>
                  <a:lnTo>
                    <a:pt x="1743" y="528"/>
                  </a:lnTo>
                  <a:lnTo>
                    <a:pt x="1739" y="524"/>
                  </a:lnTo>
                  <a:lnTo>
                    <a:pt x="1735" y="521"/>
                  </a:lnTo>
                  <a:lnTo>
                    <a:pt x="1732" y="517"/>
                  </a:lnTo>
                  <a:lnTo>
                    <a:pt x="1729" y="512"/>
                  </a:lnTo>
                  <a:lnTo>
                    <a:pt x="1725" y="508"/>
                  </a:lnTo>
                  <a:lnTo>
                    <a:pt x="1722" y="503"/>
                  </a:lnTo>
                  <a:lnTo>
                    <a:pt x="1720" y="498"/>
                  </a:lnTo>
                  <a:lnTo>
                    <a:pt x="1717" y="493"/>
                  </a:lnTo>
                  <a:lnTo>
                    <a:pt x="1715" y="488"/>
                  </a:lnTo>
                  <a:lnTo>
                    <a:pt x="1713" y="482"/>
                  </a:lnTo>
                  <a:lnTo>
                    <a:pt x="1712" y="476"/>
                  </a:lnTo>
                  <a:lnTo>
                    <a:pt x="1710" y="470"/>
                  </a:lnTo>
                  <a:lnTo>
                    <a:pt x="1708" y="457"/>
                  </a:lnTo>
                  <a:lnTo>
                    <a:pt x="1708" y="450"/>
                  </a:lnTo>
                  <a:lnTo>
                    <a:pt x="1708" y="443"/>
                  </a:lnTo>
                  <a:lnTo>
                    <a:pt x="1708" y="434"/>
                  </a:lnTo>
                  <a:lnTo>
                    <a:pt x="1709" y="426"/>
                  </a:lnTo>
                  <a:lnTo>
                    <a:pt x="1710" y="419"/>
                  </a:lnTo>
                  <a:lnTo>
                    <a:pt x="1712" y="411"/>
                  </a:lnTo>
                  <a:lnTo>
                    <a:pt x="1714" y="404"/>
                  </a:lnTo>
                  <a:lnTo>
                    <a:pt x="1716" y="396"/>
                  </a:lnTo>
                  <a:lnTo>
                    <a:pt x="1719" y="389"/>
                  </a:lnTo>
                  <a:lnTo>
                    <a:pt x="1723" y="383"/>
                  </a:lnTo>
                  <a:lnTo>
                    <a:pt x="1727" y="376"/>
                  </a:lnTo>
                  <a:lnTo>
                    <a:pt x="1732" y="370"/>
                  </a:lnTo>
                  <a:lnTo>
                    <a:pt x="1742" y="358"/>
                  </a:lnTo>
                  <a:lnTo>
                    <a:pt x="1748" y="352"/>
                  </a:lnTo>
                  <a:lnTo>
                    <a:pt x="1754" y="347"/>
                  </a:lnTo>
                  <a:lnTo>
                    <a:pt x="1768" y="337"/>
                  </a:lnTo>
                  <a:lnTo>
                    <a:pt x="1776" y="332"/>
                  </a:lnTo>
                  <a:lnTo>
                    <a:pt x="1784" y="328"/>
                  </a:lnTo>
                  <a:lnTo>
                    <a:pt x="1793" y="324"/>
                  </a:lnTo>
                  <a:lnTo>
                    <a:pt x="1802" y="320"/>
                  </a:lnTo>
                  <a:lnTo>
                    <a:pt x="1811" y="316"/>
                  </a:lnTo>
                  <a:lnTo>
                    <a:pt x="1821" y="313"/>
                  </a:lnTo>
                  <a:lnTo>
                    <a:pt x="1832" y="309"/>
                  </a:lnTo>
                  <a:lnTo>
                    <a:pt x="1843" y="306"/>
                  </a:lnTo>
                  <a:lnTo>
                    <a:pt x="1866" y="301"/>
                  </a:lnTo>
                  <a:lnTo>
                    <a:pt x="1891" y="297"/>
                  </a:lnTo>
                  <a:lnTo>
                    <a:pt x="1904" y="296"/>
                  </a:lnTo>
                  <a:lnTo>
                    <a:pt x="1917" y="294"/>
                  </a:lnTo>
                  <a:lnTo>
                    <a:pt x="1931" y="293"/>
                  </a:lnTo>
                  <a:lnTo>
                    <a:pt x="1946" y="293"/>
                  </a:lnTo>
                  <a:lnTo>
                    <a:pt x="1950" y="292"/>
                  </a:lnTo>
                  <a:lnTo>
                    <a:pt x="1952" y="291"/>
                  </a:lnTo>
                  <a:lnTo>
                    <a:pt x="1953" y="290"/>
                  </a:lnTo>
                  <a:lnTo>
                    <a:pt x="1953" y="287"/>
                  </a:lnTo>
                  <a:lnTo>
                    <a:pt x="1952" y="280"/>
                  </a:lnTo>
                  <a:lnTo>
                    <a:pt x="1952" y="277"/>
                  </a:lnTo>
                  <a:lnTo>
                    <a:pt x="1951" y="274"/>
                  </a:lnTo>
                  <a:lnTo>
                    <a:pt x="1948" y="268"/>
                  </a:lnTo>
                  <a:lnTo>
                    <a:pt x="1946" y="265"/>
                  </a:lnTo>
                  <a:lnTo>
                    <a:pt x="1944" y="263"/>
                  </a:lnTo>
                  <a:lnTo>
                    <a:pt x="1938" y="259"/>
                  </a:lnTo>
                  <a:lnTo>
                    <a:pt x="1934" y="258"/>
                  </a:lnTo>
                  <a:lnTo>
                    <a:pt x="1930" y="256"/>
                  </a:lnTo>
                  <a:lnTo>
                    <a:pt x="1926" y="255"/>
                  </a:lnTo>
                  <a:lnTo>
                    <a:pt x="1921" y="254"/>
                  </a:lnTo>
                  <a:lnTo>
                    <a:pt x="1915" y="254"/>
                  </a:lnTo>
                  <a:lnTo>
                    <a:pt x="1909" y="254"/>
                  </a:lnTo>
                  <a:lnTo>
                    <a:pt x="1892" y="255"/>
                  </a:lnTo>
                  <a:lnTo>
                    <a:pt x="1884" y="256"/>
                  </a:lnTo>
                  <a:lnTo>
                    <a:pt x="1875" y="257"/>
                  </a:lnTo>
                  <a:lnTo>
                    <a:pt x="1867" y="259"/>
                  </a:lnTo>
                  <a:lnTo>
                    <a:pt x="1859" y="261"/>
                  </a:lnTo>
                  <a:lnTo>
                    <a:pt x="1844" y="266"/>
                  </a:lnTo>
                  <a:lnTo>
                    <a:pt x="1830" y="272"/>
                  </a:lnTo>
                  <a:lnTo>
                    <a:pt x="1816" y="278"/>
                  </a:lnTo>
                  <a:lnTo>
                    <a:pt x="1804" y="285"/>
                  </a:lnTo>
                  <a:lnTo>
                    <a:pt x="1793" y="293"/>
                  </a:lnTo>
                  <a:lnTo>
                    <a:pt x="1791" y="294"/>
                  </a:lnTo>
                  <a:lnTo>
                    <a:pt x="1789" y="294"/>
                  </a:lnTo>
                  <a:lnTo>
                    <a:pt x="1786" y="293"/>
                  </a:lnTo>
                  <a:lnTo>
                    <a:pt x="1783" y="292"/>
                  </a:lnTo>
                  <a:lnTo>
                    <a:pt x="1783" y="291"/>
                  </a:lnTo>
                  <a:lnTo>
                    <a:pt x="1731" y="219"/>
                  </a:lnTo>
                  <a:lnTo>
                    <a:pt x="1730" y="217"/>
                  </a:lnTo>
                  <a:lnTo>
                    <a:pt x="1729" y="216"/>
                  </a:lnTo>
                  <a:lnTo>
                    <a:pt x="1729" y="214"/>
                  </a:lnTo>
                  <a:lnTo>
                    <a:pt x="1729" y="213"/>
                  </a:lnTo>
                  <a:lnTo>
                    <a:pt x="1731" y="211"/>
                  </a:lnTo>
                  <a:lnTo>
                    <a:pt x="1732" y="209"/>
                  </a:lnTo>
                  <a:lnTo>
                    <a:pt x="1739" y="203"/>
                  </a:lnTo>
                  <a:lnTo>
                    <a:pt x="1747" y="197"/>
                  </a:lnTo>
                  <a:lnTo>
                    <a:pt x="1756" y="192"/>
                  </a:lnTo>
                  <a:lnTo>
                    <a:pt x="1765" y="186"/>
                  </a:lnTo>
                  <a:lnTo>
                    <a:pt x="1774" y="180"/>
                  </a:lnTo>
                  <a:lnTo>
                    <a:pt x="1785" y="175"/>
                  </a:lnTo>
                  <a:lnTo>
                    <a:pt x="1796" y="170"/>
                  </a:lnTo>
                  <a:lnTo>
                    <a:pt x="1808" y="165"/>
                  </a:lnTo>
                  <a:lnTo>
                    <a:pt x="1820" y="161"/>
                  </a:lnTo>
                  <a:lnTo>
                    <a:pt x="1834" y="157"/>
                  </a:lnTo>
                  <a:lnTo>
                    <a:pt x="1848" y="153"/>
                  </a:lnTo>
                  <a:lnTo>
                    <a:pt x="1863" y="150"/>
                  </a:lnTo>
                  <a:lnTo>
                    <a:pt x="1879" y="148"/>
                  </a:lnTo>
                  <a:lnTo>
                    <a:pt x="1896" y="146"/>
                  </a:lnTo>
                  <a:lnTo>
                    <a:pt x="1914" y="145"/>
                  </a:lnTo>
                  <a:lnTo>
                    <a:pt x="1932" y="145"/>
                  </a:lnTo>
                  <a:lnTo>
                    <a:pt x="1943" y="145"/>
                  </a:lnTo>
                  <a:lnTo>
                    <a:pt x="1953" y="145"/>
                  </a:lnTo>
                  <a:lnTo>
                    <a:pt x="1963" y="146"/>
                  </a:lnTo>
                  <a:lnTo>
                    <a:pt x="1973" y="147"/>
                  </a:lnTo>
                  <a:lnTo>
                    <a:pt x="1982" y="149"/>
                  </a:lnTo>
                  <a:lnTo>
                    <a:pt x="1991" y="151"/>
                  </a:lnTo>
                  <a:lnTo>
                    <a:pt x="1999" y="153"/>
                  </a:lnTo>
                  <a:lnTo>
                    <a:pt x="2007" y="155"/>
                  </a:lnTo>
                  <a:lnTo>
                    <a:pt x="2022" y="161"/>
                  </a:lnTo>
                  <a:lnTo>
                    <a:pt x="2035" y="168"/>
                  </a:lnTo>
                  <a:lnTo>
                    <a:pt x="2041" y="172"/>
                  </a:lnTo>
                  <a:lnTo>
                    <a:pt x="2047" y="176"/>
                  </a:lnTo>
                  <a:lnTo>
                    <a:pt x="2053" y="181"/>
                  </a:lnTo>
                  <a:lnTo>
                    <a:pt x="2058" y="186"/>
                  </a:lnTo>
                  <a:lnTo>
                    <a:pt x="2067" y="197"/>
                  </a:lnTo>
                  <a:lnTo>
                    <a:pt x="2071" y="203"/>
                  </a:lnTo>
                  <a:lnTo>
                    <a:pt x="2075" y="210"/>
                  </a:lnTo>
                  <a:lnTo>
                    <a:pt x="2078" y="216"/>
                  </a:lnTo>
                  <a:lnTo>
                    <a:pt x="2080" y="220"/>
                  </a:lnTo>
                  <a:lnTo>
                    <a:pt x="2081" y="223"/>
                  </a:lnTo>
                  <a:lnTo>
                    <a:pt x="2084" y="231"/>
                  </a:lnTo>
                  <a:lnTo>
                    <a:pt x="2087" y="238"/>
                  </a:lnTo>
                  <a:lnTo>
                    <a:pt x="2089" y="246"/>
                  </a:lnTo>
                  <a:lnTo>
                    <a:pt x="2091" y="255"/>
                  </a:lnTo>
                  <a:lnTo>
                    <a:pt x="2092" y="263"/>
                  </a:lnTo>
                  <a:lnTo>
                    <a:pt x="2094" y="272"/>
                  </a:lnTo>
                  <a:lnTo>
                    <a:pt x="2095" y="291"/>
                  </a:lnTo>
                  <a:lnTo>
                    <a:pt x="2096" y="311"/>
                  </a:lnTo>
                  <a:lnTo>
                    <a:pt x="2096" y="453"/>
                  </a:lnTo>
                  <a:lnTo>
                    <a:pt x="2096" y="485"/>
                  </a:lnTo>
                  <a:lnTo>
                    <a:pt x="2097" y="499"/>
                  </a:lnTo>
                  <a:lnTo>
                    <a:pt x="2098" y="511"/>
                  </a:lnTo>
                  <a:lnTo>
                    <a:pt x="2099" y="521"/>
                  </a:lnTo>
                  <a:lnTo>
                    <a:pt x="2101" y="530"/>
                  </a:lnTo>
                  <a:lnTo>
                    <a:pt x="2102" y="537"/>
                  </a:lnTo>
                  <a:lnTo>
                    <a:pt x="2104" y="543"/>
                  </a:lnTo>
                  <a:close/>
                  <a:moveTo>
                    <a:pt x="1953" y="416"/>
                  </a:moveTo>
                  <a:lnTo>
                    <a:pt x="1953" y="371"/>
                  </a:lnTo>
                  <a:lnTo>
                    <a:pt x="1952" y="369"/>
                  </a:lnTo>
                  <a:lnTo>
                    <a:pt x="1951" y="368"/>
                  </a:lnTo>
                  <a:lnTo>
                    <a:pt x="1949" y="367"/>
                  </a:lnTo>
                  <a:lnTo>
                    <a:pt x="1948" y="367"/>
                  </a:lnTo>
                  <a:lnTo>
                    <a:pt x="1936" y="368"/>
                  </a:lnTo>
                  <a:lnTo>
                    <a:pt x="1924" y="369"/>
                  </a:lnTo>
                  <a:lnTo>
                    <a:pt x="1914" y="370"/>
                  </a:lnTo>
                  <a:lnTo>
                    <a:pt x="1904" y="372"/>
                  </a:lnTo>
                  <a:lnTo>
                    <a:pt x="1895" y="374"/>
                  </a:lnTo>
                  <a:lnTo>
                    <a:pt x="1887" y="377"/>
                  </a:lnTo>
                  <a:lnTo>
                    <a:pt x="1880" y="380"/>
                  </a:lnTo>
                  <a:lnTo>
                    <a:pt x="1874" y="383"/>
                  </a:lnTo>
                  <a:lnTo>
                    <a:pt x="1868" y="386"/>
                  </a:lnTo>
                  <a:lnTo>
                    <a:pt x="1864" y="390"/>
                  </a:lnTo>
                  <a:lnTo>
                    <a:pt x="1860" y="394"/>
                  </a:lnTo>
                  <a:lnTo>
                    <a:pt x="1856" y="398"/>
                  </a:lnTo>
                  <a:lnTo>
                    <a:pt x="1854" y="403"/>
                  </a:lnTo>
                  <a:lnTo>
                    <a:pt x="1852" y="408"/>
                  </a:lnTo>
                  <a:lnTo>
                    <a:pt x="1851" y="413"/>
                  </a:lnTo>
                  <a:lnTo>
                    <a:pt x="1851" y="418"/>
                  </a:lnTo>
                  <a:lnTo>
                    <a:pt x="1851" y="422"/>
                  </a:lnTo>
                  <a:lnTo>
                    <a:pt x="1851" y="425"/>
                  </a:lnTo>
                  <a:lnTo>
                    <a:pt x="1853" y="431"/>
                  </a:lnTo>
                  <a:lnTo>
                    <a:pt x="1854" y="433"/>
                  </a:lnTo>
                  <a:lnTo>
                    <a:pt x="1856" y="435"/>
                  </a:lnTo>
                  <a:lnTo>
                    <a:pt x="1860" y="439"/>
                  </a:lnTo>
                  <a:lnTo>
                    <a:pt x="1862" y="441"/>
                  </a:lnTo>
                  <a:lnTo>
                    <a:pt x="1865" y="442"/>
                  </a:lnTo>
                  <a:lnTo>
                    <a:pt x="1870" y="445"/>
                  </a:lnTo>
                  <a:lnTo>
                    <a:pt x="1877" y="446"/>
                  </a:lnTo>
                  <a:lnTo>
                    <a:pt x="1883" y="446"/>
                  </a:lnTo>
                  <a:lnTo>
                    <a:pt x="1896" y="446"/>
                  </a:lnTo>
                  <a:lnTo>
                    <a:pt x="1908" y="444"/>
                  </a:lnTo>
                  <a:lnTo>
                    <a:pt x="1918" y="442"/>
                  </a:lnTo>
                  <a:lnTo>
                    <a:pt x="1926" y="440"/>
                  </a:lnTo>
                  <a:lnTo>
                    <a:pt x="1934" y="437"/>
                  </a:lnTo>
                  <a:lnTo>
                    <a:pt x="1940" y="434"/>
                  </a:lnTo>
                  <a:lnTo>
                    <a:pt x="1944" y="431"/>
                  </a:lnTo>
                  <a:lnTo>
                    <a:pt x="1948" y="428"/>
                  </a:lnTo>
                  <a:lnTo>
                    <a:pt x="1949" y="426"/>
                  </a:lnTo>
                  <a:lnTo>
                    <a:pt x="1951" y="424"/>
                  </a:lnTo>
                  <a:lnTo>
                    <a:pt x="1952" y="420"/>
                  </a:lnTo>
                  <a:lnTo>
                    <a:pt x="1953" y="417"/>
                  </a:lnTo>
                  <a:lnTo>
                    <a:pt x="1953" y="416"/>
                  </a:lnTo>
                  <a:close/>
                  <a:moveTo>
                    <a:pt x="1206" y="554"/>
                  </a:moveTo>
                  <a:lnTo>
                    <a:pt x="1181" y="554"/>
                  </a:lnTo>
                  <a:lnTo>
                    <a:pt x="1170" y="553"/>
                  </a:lnTo>
                  <a:lnTo>
                    <a:pt x="1160" y="552"/>
                  </a:lnTo>
                  <a:lnTo>
                    <a:pt x="1150" y="551"/>
                  </a:lnTo>
                  <a:lnTo>
                    <a:pt x="1141" y="550"/>
                  </a:lnTo>
                  <a:lnTo>
                    <a:pt x="1133" y="548"/>
                  </a:lnTo>
                  <a:lnTo>
                    <a:pt x="1125" y="546"/>
                  </a:lnTo>
                  <a:lnTo>
                    <a:pt x="1118" y="544"/>
                  </a:lnTo>
                  <a:lnTo>
                    <a:pt x="1111" y="541"/>
                  </a:lnTo>
                  <a:lnTo>
                    <a:pt x="1099" y="535"/>
                  </a:lnTo>
                  <a:lnTo>
                    <a:pt x="1094" y="532"/>
                  </a:lnTo>
                  <a:lnTo>
                    <a:pt x="1089" y="529"/>
                  </a:lnTo>
                  <a:lnTo>
                    <a:pt x="1081" y="521"/>
                  </a:lnTo>
                  <a:lnTo>
                    <a:pt x="1077" y="517"/>
                  </a:lnTo>
                  <a:lnTo>
                    <a:pt x="1074" y="513"/>
                  </a:lnTo>
                  <a:lnTo>
                    <a:pt x="1071" y="508"/>
                  </a:lnTo>
                  <a:lnTo>
                    <a:pt x="1069" y="503"/>
                  </a:lnTo>
                  <a:lnTo>
                    <a:pt x="1066" y="498"/>
                  </a:lnTo>
                  <a:lnTo>
                    <a:pt x="1065" y="493"/>
                  </a:lnTo>
                  <a:lnTo>
                    <a:pt x="1063" y="488"/>
                  </a:lnTo>
                  <a:lnTo>
                    <a:pt x="1062" y="482"/>
                  </a:lnTo>
                  <a:lnTo>
                    <a:pt x="1060" y="470"/>
                  </a:lnTo>
                  <a:lnTo>
                    <a:pt x="1058" y="457"/>
                  </a:lnTo>
                  <a:lnTo>
                    <a:pt x="1058" y="444"/>
                  </a:lnTo>
                  <a:lnTo>
                    <a:pt x="1058" y="430"/>
                  </a:lnTo>
                  <a:lnTo>
                    <a:pt x="1058" y="265"/>
                  </a:lnTo>
                  <a:lnTo>
                    <a:pt x="1057" y="262"/>
                  </a:lnTo>
                  <a:lnTo>
                    <a:pt x="1056" y="260"/>
                  </a:lnTo>
                  <a:lnTo>
                    <a:pt x="1055" y="259"/>
                  </a:lnTo>
                  <a:lnTo>
                    <a:pt x="1054" y="258"/>
                  </a:lnTo>
                  <a:lnTo>
                    <a:pt x="1052" y="258"/>
                  </a:lnTo>
                  <a:lnTo>
                    <a:pt x="1050" y="257"/>
                  </a:lnTo>
                  <a:lnTo>
                    <a:pt x="1009" y="257"/>
                  </a:lnTo>
                  <a:lnTo>
                    <a:pt x="1007" y="257"/>
                  </a:lnTo>
                  <a:lnTo>
                    <a:pt x="1005" y="256"/>
                  </a:lnTo>
                  <a:lnTo>
                    <a:pt x="1004" y="255"/>
                  </a:lnTo>
                  <a:lnTo>
                    <a:pt x="1003" y="254"/>
                  </a:lnTo>
                  <a:lnTo>
                    <a:pt x="1002" y="251"/>
                  </a:lnTo>
                  <a:lnTo>
                    <a:pt x="1002" y="250"/>
                  </a:lnTo>
                  <a:lnTo>
                    <a:pt x="1002" y="159"/>
                  </a:lnTo>
                  <a:lnTo>
                    <a:pt x="1002" y="157"/>
                  </a:lnTo>
                  <a:lnTo>
                    <a:pt x="1003" y="155"/>
                  </a:lnTo>
                  <a:lnTo>
                    <a:pt x="1004" y="154"/>
                  </a:lnTo>
                  <a:lnTo>
                    <a:pt x="1006" y="153"/>
                  </a:lnTo>
                  <a:lnTo>
                    <a:pt x="1008" y="152"/>
                  </a:lnTo>
                  <a:lnTo>
                    <a:pt x="1009" y="152"/>
                  </a:lnTo>
                  <a:lnTo>
                    <a:pt x="1050" y="152"/>
                  </a:lnTo>
                  <a:lnTo>
                    <a:pt x="1053" y="152"/>
                  </a:lnTo>
                  <a:lnTo>
                    <a:pt x="1055" y="151"/>
                  </a:lnTo>
                  <a:lnTo>
                    <a:pt x="1057" y="150"/>
                  </a:lnTo>
                  <a:lnTo>
                    <a:pt x="1058" y="149"/>
                  </a:lnTo>
                  <a:lnTo>
                    <a:pt x="1060" y="146"/>
                  </a:lnTo>
                  <a:lnTo>
                    <a:pt x="1107" y="25"/>
                  </a:lnTo>
                  <a:lnTo>
                    <a:pt x="1108" y="22"/>
                  </a:lnTo>
                  <a:lnTo>
                    <a:pt x="1110" y="21"/>
                  </a:lnTo>
                  <a:lnTo>
                    <a:pt x="1111" y="20"/>
                  </a:lnTo>
                  <a:lnTo>
                    <a:pt x="1113" y="19"/>
                  </a:lnTo>
                  <a:lnTo>
                    <a:pt x="1116" y="18"/>
                  </a:lnTo>
                  <a:lnTo>
                    <a:pt x="1117" y="18"/>
                  </a:lnTo>
                  <a:lnTo>
                    <a:pt x="1197" y="18"/>
                  </a:lnTo>
                  <a:lnTo>
                    <a:pt x="1199" y="18"/>
                  </a:lnTo>
                  <a:lnTo>
                    <a:pt x="1202" y="19"/>
                  </a:lnTo>
                  <a:lnTo>
                    <a:pt x="1203" y="20"/>
                  </a:lnTo>
                  <a:lnTo>
                    <a:pt x="1204" y="21"/>
                  </a:lnTo>
                  <a:lnTo>
                    <a:pt x="1205" y="24"/>
                  </a:lnTo>
                  <a:lnTo>
                    <a:pt x="1205" y="25"/>
                  </a:lnTo>
                  <a:lnTo>
                    <a:pt x="1205" y="145"/>
                  </a:lnTo>
                  <a:lnTo>
                    <a:pt x="1205" y="147"/>
                  </a:lnTo>
                  <a:lnTo>
                    <a:pt x="1206" y="149"/>
                  </a:lnTo>
                  <a:lnTo>
                    <a:pt x="1207" y="150"/>
                  </a:lnTo>
                  <a:lnTo>
                    <a:pt x="1209" y="151"/>
                  </a:lnTo>
                  <a:lnTo>
                    <a:pt x="1211" y="152"/>
                  </a:lnTo>
                  <a:lnTo>
                    <a:pt x="1212" y="152"/>
                  </a:lnTo>
                  <a:lnTo>
                    <a:pt x="1300" y="152"/>
                  </a:lnTo>
                  <a:lnTo>
                    <a:pt x="1302" y="153"/>
                  </a:lnTo>
                  <a:lnTo>
                    <a:pt x="1304" y="153"/>
                  </a:lnTo>
                  <a:lnTo>
                    <a:pt x="1305" y="154"/>
                  </a:lnTo>
                  <a:lnTo>
                    <a:pt x="1306" y="156"/>
                  </a:lnTo>
                  <a:lnTo>
                    <a:pt x="1307" y="158"/>
                  </a:lnTo>
                  <a:lnTo>
                    <a:pt x="1307" y="159"/>
                  </a:lnTo>
                  <a:lnTo>
                    <a:pt x="1307" y="250"/>
                  </a:lnTo>
                  <a:lnTo>
                    <a:pt x="1306" y="253"/>
                  </a:lnTo>
                  <a:lnTo>
                    <a:pt x="1306" y="254"/>
                  </a:lnTo>
                  <a:lnTo>
                    <a:pt x="1304" y="256"/>
                  </a:lnTo>
                  <a:lnTo>
                    <a:pt x="1303" y="257"/>
                  </a:lnTo>
                  <a:lnTo>
                    <a:pt x="1301" y="257"/>
                  </a:lnTo>
                  <a:lnTo>
                    <a:pt x="1300" y="257"/>
                  </a:lnTo>
                  <a:lnTo>
                    <a:pt x="1212" y="257"/>
                  </a:lnTo>
                  <a:lnTo>
                    <a:pt x="1210" y="258"/>
                  </a:lnTo>
                  <a:lnTo>
                    <a:pt x="1208" y="259"/>
                  </a:lnTo>
                  <a:lnTo>
                    <a:pt x="1207" y="260"/>
                  </a:lnTo>
                  <a:lnTo>
                    <a:pt x="1206" y="261"/>
                  </a:lnTo>
                  <a:lnTo>
                    <a:pt x="1205" y="263"/>
                  </a:lnTo>
                  <a:lnTo>
                    <a:pt x="1205" y="265"/>
                  </a:lnTo>
                  <a:lnTo>
                    <a:pt x="1205" y="397"/>
                  </a:lnTo>
                  <a:lnTo>
                    <a:pt x="1206" y="412"/>
                  </a:lnTo>
                  <a:lnTo>
                    <a:pt x="1206" y="418"/>
                  </a:lnTo>
                  <a:lnTo>
                    <a:pt x="1207" y="423"/>
                  </a:lnTo>
                  <a:lnTo>
                    <a:pt x="1209" y="428"/>
                  </a:lnTo>
                  <a:lnTo>
                    <a:pt x="1211" y="433"/>
                  </a:lnTo>
                  <a:lnTo>
                    <a:pt x="1213" y="436"/>
                  </a:lnTo>
                  <a:lnTo>
                    <a:pt x="1216" y="440"/>
                  </a:lnTo>
                  <a:lnTo>
                    <a:pt x="1219" y="442"/>
                  </a:lnTo>
                  <a:lnTo>
                    <a:pt x="1222" y="444"/>
                  </a:lnTo>
                  <a:lnTo>
                    <a:pt x="1227" y="446"/>
                  </a:lnTo>
                  <a:lnTo>
                    <a:pt x="1231" y="448"/>
                  </a:lnTo>
                  <a:lnTo>
                    <a:pt x="1237" y="449"/>
                  </a:lnTo>
                  <a:lnTo>
                    <a:pt x="1243" y="449"/>
                  </a:lnTo>
                  <a:lnTo>
                    <a:pt x="1257" y="450"/>
                  </a:lnTo>
                  <a:lnTo>
                    <a:pt x="1267" y="450"/>
                  </a:lnTo>
                  <a:lnTo>
                    <a:pt x="1278" y="449"/>
                  </a:lnTo>
                  <a:lnTo>
                    <a:pt x="1287" y="448"/>
                  </a:lnTo>
                  <a:lnTo>
                    <a:pt x="1292" y="447"/>
                  </a:lnTo>
                  <a:lnTo>
                    <a:pt x="1293" y="447"/>
                  </a:lnTo>
                  <a:lnTo>
                    <a:pt x="1294" y="447"/>
                  </a:lnTo>
                  <a:lnTo>
                    <a:pt x="1295" y="449"/>
                  </a:lnTo>
                  <a:lnTo>
                    <a:pt x="1296" y="453"/>
                  </a:lnTo>
                  <a:lnTo>
                    <a:pt x="1296" y="535"/>
                  </a:lnTo>
                  <a:lnTo>
                    <a:pt x="1295" y="539"/>
                  </a:lnTo>
                  <a:lnTo>
                    <a:pt x="1295" y="542"/>
                  </a:lnTo>
                  <a:lnTo>
                    <a:pt x="1293" y="545"/>
                  </a:lnTo>
                  <a:lnTo>
                    <a:pt x="1292" y="547"/>
                  </a:lnTo>
                  <a:lnTo>
                    <a:pt x="1290" y="548"/>
                  </a:lnTo>
                  <a:lnTo>
                    <a:pt x="1288" y="549"/>
                  </a:lnTo>
                  <a:lnTo>
                    <a:pt x="1284" y="550"/>
                  </a:lnTo>
                  <a:lnTo>
                    <a:pt x="1246" y="553"/>
                  </a:lnTo>
                  <a:lnTo>
                    <a:pt x="1225" y="554"/>
                  </a:lnTo>
                  <a:lnTo>
                    <a:pt x="1206" y="554"/>
                  </a:lnTo>
                  <a:close/>
                  <a:moveTo>
                    <a:pt x="0" y="542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189" y="0"/>
                  </a:lnTo>
                  <a:lnTo>
                    <a:pt x="192" y="0"/>
                  </a:lnTo>
                  <a:lnTo>
                    <a:pt x="194" y="1"/>
                  </a:lnTo>
                  <a:lnTo>
                    <a:pt x="196" y="4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291" y="366"/>
                  </a:lnTo>
                  <a:lnTo>
                    <a:pt x="293" y="372"/>
                  </a:lnTo>
                  <a:lnTo>
                    <a:pt x="293" y="373"/>
                  </a:lnTo>
                  <a:lnTo>
                    <a:pt x="379" y="7"/>
                  </a:lnTo>
                  <a:lnTo>
                    <a:pt x="380" y="5"/>
                  </a:lnTo>
                  <a:lnTo>
                    <a:pt x="381" y="3"/>
                  </a:lnTo>
                  <a:lnTo>
                    <a:pt x="383" y="2"/>
                  </a:lnTo>
                  <a:lnTo>
                    <a:pt x="384" y="1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574" y="0"/>
                  </a:lnTo>
                  <a:lnTo>
                    <a:pt x="577" y="0"/>
                  </a:lnTo>
                  <a:lnTo>
                    <a:pt x="579" y="1"/>
                  </a:lnTo>
                  <a:lnTo>
                    <a:pt x="580" y="2"/>
                  </a:lnTo>
                  <a:lnTo>
                    <a:pt x="581" y="4"/>
                  </a:lnTo>
                  <a:lnTo>
                    <a:pt x="581" y="6"/>
                  </a:lnTo>
                  <a:lnTo>
                    <a:pt x="582" y="7"/>
                  </a:lnTo>
                  <a:lnTo>
                    <a:pt x="582" y="542"/>
                  </a:lnTo>
                  <a:lnTo>
                    <a:pt x="581" y="544"/>
                  </a:lnTo>
                  <a:lnTo>
                    <a:pt x="580" y="546"/>
                  </a:lnTo>
                  <a:lnTo>
                    <a:pt x="579" y="547"/>
                  </a:lnTo>
                  <a:lnTo>
                    <a:pt x="578" y="548"/>
                  </a:lnTo>
                  <a:lnTo>
                    <a:pt x="576" y="549"/>
                  </a:lnTo>
                  <a:lnTo>
                    <a:pt x="574" y="549"/>
                  </a:lnTo>
                  <a:lnTo>
                    <a:pt x="447" y="549"/>
                  </a:lnTo>
                  <a:lnTo>
                    <a:pt x="445" y="549"/>
                  </a:lnTo>
                  <a:lnTo>
                    <a:pt x="443" y="548"/>
                  </a:lnTo>
                  <a:lnTo>
                    <a:pt x="442" y="547"/>
                  </a:lnTo>
                  <a:lnTo>
                    <a:pt x="441" y="546"/>
                  </a:lnTo>
                  <a:lnTo>
                    <a:pt x="440" y="543"/>
                  </a:lnTo>
                  <a:lnTo>
                    <a:pt x="440" y="542"/>
                  </a:lnTo>
                  <a:lnTo>
                    <a:pt x="440" y="217"/>
                  </a:lnTo>
                  <a:lnTo>
                    <a:pt x="440" y="211"/>
                  </a:lnTo>
                  <a:lnTo>
                    <a:pt x="439" y="210"/>
                  </a:lnTo>
                  <a:lnTo>
                    <a:pt x="432" y="249"/>
                  </a:lnTo>
                  <a:lnTo>
                    <a:pt x="429" y="266"/>
                  </a:lnTo>
                  <a:lnTo>
                    <a:pt x="425" y="282"/>
                  </a:lnTo>
                  <a:lnTo>
                    <a:pt x="417" y="313"/>
                  </a:lnTo>
                  <a:lnTo>
                    <a:pt x="409" y="343"/>
                  </a:lnTo>
                  <a:lnTo>
                    <a:pt x="353" y="542"/>
                  </a:lnTo>
                  <a:lnTo>
                    <a:pt x="352" y="545"/>
                  </a:lnTo>
                  <a:lnTo>
                    <a:pt x="351" y="546"/>
                  </a:lnTo>
                  <a:lnTo>
                    <a:pt x="348" y="548"/>
                  </a:lnTo>
                  <a:lnTo>
                    <a:pt x="345" y="549"/>
                  </a:lnTo>
                  <a:lnTo>
                    <a:pt x="344" y="549"/>
                  </a:lnTo>
                  <a:lnTo>
                    <a:pt x="228" y="549"/>
                  </a:lnTo>
                  <a:lnTo>
                    <a:pt x="225" y="549"/>
                  </a:lnTo>
                  <a:lnTo>
                    <a:pt x="224" y="548"/>
                  </a:lnTo>
                  <a:lnTo>
                    <a:pt x="221" y="546"/>
                  </a:lnTo>
                  <a:lnTo>
                    <a:pt x="219" y="543"/>
                  </a:lnTo>
                  <a:lnTo>
                    <a:pt x="219" y="542"/>
                  </a:lnTo>
                  <a:lnTo>
                    <a:pt x="165" y="343"/>
                  </a:lnTo>
                  <a:lnTo>
                    <a:pt x="156" y="313"/>
                  </a:lnTo>
                  <a:lnTo>
                    <a:pt x="149" y="284"/>
                  </a:lnTo>
                  <a:lnTo>
                    <a:pt x="142" y="252"/>
                  </a:lnTo>
                  <a:lnTo>
                    <a:pt x="135" y="210"/>
                  </a:lnTo>
                  <a:lnTo>
                    <a:pt x="134" y="206"/>
                  </a:lnTo>
                  <a:lnTo>
                    <a:pt x="133" y="203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542"/>
                  </a:lnTo>
                  <a:lnTo>
                    <a:pt x="132" y="544"/>
                  </a:lnTo>
                  <a:lnTo>
                    <a:pt x="131" y="546"/>
                  </a:lnTo>
                  <a:lnTo>
                    <a:pt x="130" y="547"/>
                  </a:lnTo>
                  <a:lnTo>
                    <a:pt x="128" y="548"/>
                  </a:lnTo>
                  <a:lnTo>
                    <a:pt x="126" y="549"/>
                  </a:lnTo>
                  <a:lnTo>
                    <a:pt x="125" y="549"/>
                  </a:lnTo>
                  <a:lnTo>
                    <a:pt x="7" y="549"/>
                  </a:lnTo>
                  <a:lnTo>
                    <a:pt x="5" y="549"/>
                  </a:lnTo>
                  <a:lnTo>
                    <a:pt x="3" y="548"/>
                  </a:lnTo>
                  <a:lnTo>
                    <a:pt x="2" y="547"/>
                  </a:lnTo>
                  <a:lnTo>
                    <a:pt x="1" y="546"/>
                  </a:lnTo>
                  <a:lnTo>
                    <a:pt x="0" y="543"/>
                  </a:lnTo>
                  <a:lnTo>
                    <a:pt x="0" y="542"/>
                  </a:lnTo>
                  <a:close/>
                  <a:moveTo>
                    <a:pt x="868" y="309"/>
                  </a:moveTo>
                  <a:lnTo>
                    <a:pt x="871" y="309"/>
                  </a:lnTo>
                  <a:lnTo>
                    <a:pt x="872" y="308"/>
                  </a:lnTo>
                  <a:lnTo>
                    <a:pt x="873" y="307"/>
                  </a:lnTo>
                  <a:lnTo>
                    <a:pt x="874" y="306"/>
                  </a:lnTo>
                  <a:lnTo>
                    <a:pt x="875" y="303"/>
                  </a:lnTo>
                  <a:lnTo>
                    <a:pt x="875" y="302"/>
                  </a:lnTo>
                  <a:lnTo>
                    <a:pt x="873" y="295"/>
                  </a:lnTo>
                  <a:lnTo>
                    <a:pt x="872" y="288"/>
                  </a:lnTo>
                  <a:lnTo>
                    <a:pt x="870" y="282"/>
                  </a:lnTo>
                  <a:lnTo>
                    <a:pt x="868" y="277"/>
                  </a:lnTo>
                  <a:lnTo>
                    <a:pt x="865" y="272"/>
                  </a:lnTo>
                  <a:lnTo>
                    <a:pt x="862" y="267"/>
                  </a:lnTo>
                  <a:lnTo>
                    <a:pt x="859" y="263"/>
                  </a:lnTo>
                  <a:lnTo>
                    <a:pt x="855" y="259"/>
                  </a:lnTo>
                  <a:lnTo>
                    <a:pt x="851" y="256"/>
                  </a:lnTo>
                  <a:lnTo>
                    <a:pt x="847" y="254"/>
                  </a:lnTo>
                  <a:lnTo>
                    <a:pt x="842" y="252"/>
                  </a:lnTo>
                  <a:lnTo>
                    <a:pt x="837" y="250"/>
                  </a:lnTo>
                  <a:lnTo>
                    <a:pt x="831" y="249"/>
                  </a:lnTo>
                  <a:lnTo>
                    <a:pt x="826" y="248"/>
                  </a:lnTo>
                  <a:lnTo>
                    <a:pt x="820" y="247"/>
                  </a:lnTo>
                  <a:lnTo>
                    <a:pt x="813" y="247"/>
                  </a:lnTo>
                  <a:lnTo>
                    <a:pt x="803" y="248"/>
                  </a:lnTo>
                  <a:lnTo>
                    <a:pt x="798" y="249"/>
                  </a:lnTo>
                  <a:lnTo>
                    <a:pt x="794" y="250"/>
                  </a:lnTo>
                  <a:lnTo>
                    <a:pt x="789" y="252"/>
                  </a:lnTo>
                  <a:lnTo>
                    <a:pt x="785" y="254"/>
                  </a:lnTo>
                  <a:lnTo>
                    <a:pt x="781" y="257"/>
                  </a:lnTo>
                  <a:lnTo>
                    <a:pt x="777" y="260"/>
                  </a:lnTo>
                  <a:lnTo>
                    <a:pt x="773" y="263"/>
                  </a:lnTo>
                  <a:lnTo>
                    <a:pt x="770" y="267"/>
                  </a:lnTo>
                  <a:lnTo>
                    <a:pt x="767" y="272"/>
                  </a:lnTo>
                  <a:lnTo>
                    <a:pt x="764" y="277"/>
                  </a:lnTo>
                  <a:lnTo>
                    <a:pt x="761" y="282"/>
                  </a:lnTo>
                  <a:lnTo>
                    <a:pt x="758" y="288"/>
                  </a:lnTo>
                  <a:lnTo>
                    <a:pt x="756" y="295"/>
                  </a:lnTo>
                  <a:lnTo>
                    <a:pt x="754" y="302"/>
                  </a:lnTo>
                  <a:lnTo>
                    <a:pt x="754" y="304"/>
                  </a:lnTo>
                  <a:lnTo>
                    <a:pt x="754" y="307"/>
                  </a:lnTo>
                  <a:lnTo>
                    <a:pt x="754" y="308"/>
                  </a:lnTo>
                  <a:lnTo>
                    <a:pt x="755" y="308"/>
                  </a:lnTo>
                  <a:lnTo>
                    <a:pt x="757" y="309"/>
                  </a:lnTo>
                  <a:lnTo>
                    <a:pt x="759" y="309"/>
                  </a:lnTo>
                  <a:lnTo>
                    <a:pt x="868" y="309"/>
                  </a:lnTo>
                  <a:close/>
                  <a:moveTo>
                    <a:pt x="1005" y="387"/>
                  </a:moveTo>
                  <a:lnTo>
                    <a:pt x="1005" y="389"/>
                  </a:lnTo>
                  <a:lnTo>
                    <a:pt x="1004" y="391"/>
                  </a:lnTo>
                  <a:lnTo>
                    <a:pt x="1002" y="392"/>
                  </a:lnTo>
                  <a:lnTo>
                    <a:pt x="1000" y="393"/>
                  </a:lnTo>
                  <a:lnTo>
                    <a:pt x="999" y="393"/>
                  </a:lnTo>
                  <a:lnTo>
                    <a:pt x="758" y="393"/>
                  </a:lnTo>
                  <a:lnTo>
                    <a:pt x="756" y="393"/>
                  </a:lnTo>
                  <a:lnTo>
                    <a:pt x="754" y="394"/>
                  </a:lnTo>
                  <a:lnTo>
                    <a:pt x="753" y="395"/>
                  </a:lnTo>
                  <a:lnTo>
                    <a:pt x="752" y="396"/>
                  </a:lnTo>
                  <a:lnTo>
                    <a:pt x="752" y="399"/>
                  </a:lnTo>
                  <a:lnTo>
                    <a:pt x="752" y="400"/>
                  </a:lnTo>
                  <a:lnTo>
                    <a:pt x="753" y="408"/>
                  </a:lnTo>
                  <a:lnTo>
                    <a:pt x="755" y="415"/>
                  </a:lnTo>
                  <a:lnTo>
                    <a:pt x="758" y="422"/>
                  </a:lnTo>
                  <a:lnTo>
                    <a:pt x="761" y="428"/>
                  </a:lnTo>
                  <a:lnTo>
                    <a:pt x="764" y="433"/>
                  </a:lnTo>
                  <a:lnTo>
                    <a:pt x="768" y="438"/>
                  </a:lnTo>
                  <a:lnTo>
                    <a:pt x="773" y="442"/>
                  </a:lnTo>
                  <a:lnTo>
                    <a:pt x="777" y="445"/>
                  </a:lnTo>
                  <a:lnTo>
                    <a:pt x="783" y="449"/>
                  </a:lnTo>
                  <a:lnTo>
                    <a:pt x="788" y="451"/>
                  </a:lnTo>
                  <a:lnTo>
                    <a:pt x="794" y="453"/>
                  </a:lnTo>
                  <a:lnTo>
                    <a:pt x="801" y="455"/>
                  </a:lnTo>
                  <a:lnTo>
                    <a:pt x="808" y="456"/>
                  </a:lnTo>
                  <a:lnTo>
                    <a:pt x="815" y="457"/>
                  </a:lnTo>
                  <a:lnTo>
                    <a:pt x="822" y="457"/>
                  </a:lnTo>
                  <a:lnTo>
                    <a:pt x="830" y="457"/>
                  </a:lnTo>
                  <a:lnTo>
                    <a:pt x="838" y="457"/>
                  </a:lnTo>
                  <a:lnTo>
                    <a:pt x="846" y="456"/>
                  </a:lnTo>
                  <a:lnTo>
                    <a:pt x="854" y="455"/>
                  </a:lnTo>
                  <a:lnTo>
                    <a:pt x="862" y="454"/>
                  </a:lnTo>
                  <a:lnTo>
                    <a:pt x="870" y="452"/>
                  </a:lnTo>
                  <a:lnTo>
                    <a:pt x="877" y="450"/>
                  </a:lnTo>
                  <a:lnTo>
                    <a:pt x="892" y="446"/>
                  </a:lnTo>
                  <a:lnTo>
                    <a:pt x="906" y="440"/>
                  </a:lnTo>
                  <a:lnTo>
                    <a:pt x="919" y="435"/>
                  </a:lnTo>
                  <a:lnTo>
                    <a:pt x="930" y="430"/>
                  </a:lnTo>
                  <a:lnTo>
                    <a:pt x="938" y="425"/>
                  </a:lnTo>
                  <a:lnTo>
                    <a:pt x="940" y="424"/>
                  </a:lnTo>
                  <a:lnTo>
                    <a:pt x="942" y="424"/>
                  </a:lnTo>
                  <a:lnTo>
                    <a:pt x="944" y="424"/>
                  </a:lnTo>
                  <a:lnTo>
                    <a:pt x="945" y="425"/>
                  </a:lnTo>
                  <a:lnTo>
                    <a:pt x="947" y="426"/>
                  </a:lnTo>
                  <a:lnTo>
                    <a:pt x="948" y="427"/>
                  </a:lnTo>
                  <a:lnTo>
                    <a:pt x="993" y="503"/>
                  </a:lnTo>
                  <a:lnTo>
                    <a:pt x="995" y="508"/>
                  </a:lnTo>
                  <a:lnTo>
                    <a:pt x="995" y="509"/>
                  </a:lnTo>
                  <a:lnTo>
                    <a:pt x="994" y="510"/>
                  </a:lnTo>
                  <a:lnTo>
                    <a:pt x="993" y="512"/>
                  </a:lnTo>
                  <a:lnTo>
                    <a:pt x="991" y="513"/>
                  </a:lnTo>
                  <a:lnTo>
                    <a:pt x="982" y="519"/>
                  </a:lnTo>
                  <a:lnTo>
                    <a:pt x="972" y="524"/>
                  </a:lnTo>
                  <a:lnTo>
                    <a:pt x="963" y="529"/>
                  </a:lnTo>
                  <a:lnTo>
                    <a:pt x="953" y="533"/>
                  </a:lnTo>
                  <a:lnTo>
                    <a:pt x="942" y="537"/>
                  </a:lnTo>
                  <a:lnTo>
                    <a:pt x="932" y="541"/>
                  </a:lnTo>
                  <a:lnTo>
                    <a:pt x="911" y="547"/>
                  </a:lnTo>
                  <a:lnTo>
                    <a:pt x="889" y="551"/>
                  </a:lnTo>
                  <a:lnTo>
                    <a:pt x="877" y="553"/>
                  </a:lnTo>
                  <a:lnTo>
                    <a:pt x="866" y="555"/>
                  </a:lnTo>
                  <a:lnTo>
                    <a:pt x="854" y="556"/>
                  </a:lnTo>
                  <a:lnTo>
                    <a:pt x="843" y="557"/>
                  </a:lnTo>
                  <a:lnTo>
                    <a:pt x="819" y="557"/>
                  </a:lnTo>
                  <a:lnTo>
                    <a:pt x="799" y="557"/>
                  </a:lnTo>
                  <a:lnTo>
                    <a:pt x="789" y="556"/>
                  </a:lnTo>
                  <a:lnTo>
                    <a:pt x="779" y="555"/>
                  </a:lnTo>
                  <a:lnTo>
                    <a:pt x="769" y="554"/>
                  </a:lnTo>
                  <a:lnTo>
                    <a:pt x="759" y="552"/>
                  </a:lnTo>
                  <a:lnTo>
                    <a:pt x="740" y="548"/>
                  </a:lnTo>
                  <a:lnTo>
                    <a:pt x="730" y="545"/>
                  </a:lnTo>
                  <a:lnTo>
                    <a:pt x="721" y="542"/>
                  </a:lnTo>
                  <a:lnTo>
                    <a:pt x="712" y="539"/>
                  </a:lnTo>
                  <a:lnTo>
                    <a:pt x="704" y="535"/>
                  </a:lnTo>
                  <a:lnTo>
                    <a:pt x="695" y="530"/>
                  </a:lnTo>
                  <a:lnTo>
                    <a:pt x="687" y="526"/>
                  </a:lnTo>
                  <a:lnTo>
                    <a:pt x="679" y="520"/>
                  </a:lnTo>
                  <a:lnTo>
                    <a:pt x="671" y="515"/>
                  </a:lnTo>
                  <a:lnTo>
                    <a:pt x="664" y="509"/>
                  </a:lnTo>
                  <a:lnTo>
                    <a:pt x="657" y="502"/>
                  </a:lnTo>
                  <a:lnTo>
                    <a:pt x="650" y="495"/>
                  </a:lnTo>
                  <a:lnTo>
                    <a:pt x="644" y="487"/>
                  </a:lnTo>
                  <a:lnTo>
                    <a:pt x="641" y="483"/>
                  </a:lnTo>
                  <a:lnTo>
                    <a:pt x="638" y="479"/>
                  </a:lnTo>
                  <a:lnTo>
                    <a:pt x="633" y="470"/>
                  </a:lnTo>
                  <a:lnTo>
                    <a:pt x="628" y="461"/>
                  </a:lnTo>
                  <a:lnTo>
                    <a:pt x="623" y="451"/>
                  </a:lnTo>
                  <a:lnTo>
                    <a:pt x="619" y="441"/>
                  </a:lnTo>
                  <a:lnTo>
                    <a:pt x="615" y="430"/>
                  </a:lnTo>
                  <a:lnTo>
                    <a:pt x="614" y="424"/>
                  </a:lnTo>
                  <a:lnTo>
                    <a:pt x="612" y="419"/>
                  </a:lnTo>
                  <a:lnTo>
                    <a:pt x="610" y="406"/>
                  </a:lnTo>
                  <a:lnTo>
                    <a:pt x="608" y="394"/>
                  </a:lnTo>
                  <a:lnTo>
                    <a:pt x="606" y="380"/>
                  </a:lnTo>
                  <a:lnTo>
                    <a:pt x="605" y="366"/>
                  </a:lnTo>
                  <a:lnTo>
                    <a:pt x="605" y="351"/>
                  </a:lnTo>
                  <a:lnTo>
                    <a:pt x="605" y="337"/>
                  </a:lnTo>
                  <a:lnTo>
                    <a:pt x="607" y="323"/>
                  </a:lnTo>
                  <a:lnTo>
                    <a:pt x="608" y="310"/>
                  </a:lnTo>
                  <a:lnTo>
                    <a:pt x="611" y="297"/>
                  </a:lnTo>
                  <a:lnTo>
                    <a:pt x="614" y="285"/>
                  </a:lnTo>
                  <a:lnTo>
                    <a:pt x="616" y="279"/>
                  </a:lnTo>
                  <a:lnTo>
                    <a:pt x="617" y="273"/>
                  </a:lnTo>
                  <a:lnTo>
                    <a:pt x="622" y="262"/>
                  </a:lnTo>
                  <a:lnTo>
                    <a:pt x="626" y="252"/>
                  </a:lnTo>
                  <a:lnTo>
                    <a:pt x="632" y="242"/>
                  </a:lnTo>
                  <a:lnTo>
                    <a:pt x="637" y="233"/>
                  </a:lnTo>
                  <a:lnTo>
                    <a:pt x="643" y="224"/>
                  </a:lnTo>
                  <a:lnTo>
                    <a:pt x="650" y="216"/>
                  </a:lnTo>
                  <a:lnTo>
                    <a:pt x="657" y="208"/>
                  </a:lnTo>
                  <a:lnTo>
                    <a:pt x="664" y="201"/>
                  </a:lnTo>
                  <a:lnTo>
                    <a:pt x="671" y="195"/>
                  </a:lnTo>
                  <a:lnTo>
                    <a:pt x="679" y="188"/>
                  </a:lnTo>
                  <a:lnTo>
                    <a:pt x="687" y="183"/>
                  </a:lnTo>
                  <a:lnTo>
                    <a:pt x="695" y="177"/>
                  </a:lnTo>
                  <a:lnTo>
                    <a:pt x="704" y="173"/>
                  </a:lnTo>
                  <a:lnTo>
                    <a:pt x="712" y="168"/>
                  </a:lnTo>
                  <a:lnTo>
                    <a:pt x="730" y="161"/>
                  </a:lnTo>
                  <a:lnTo>
                    <a:pt x="747" y="155"/>
                  </a:lnTo>
                  <a:lnTo>
                    <a:pt x="765" y="150"/>
                  </a:lnTo>
                  <a:lnTo>
                    <a:pt x="782" y="147"/>
                  </a:lnTo>
                  <a:lnTo>
                    <a:pt x="790" y="146"/>
                  </a:lnTo>
                  <a:lnTo>
                    <a:pt x="798" y="145"/>
                  </a:lnTo>
                  <a:lnTo>
                    <a:pt x="806" y="145"/>
                  </a:lnTo>
                  <a:lnTo>
                    <a:pt x="814" y="145"/>
                  </a:lnTo>
                  <a:lnTo>
                    <a:pt x="829" y="145"/>
                  </a:lnTo>
                  <a:lnTo>
                    <a:pt x="845" y="146"/>
                  </a:lnTo>
                  <a:lnTo>
                    <a:pt x="861" y="149"/>
                  </a:lnTo>
                  <a:lnTo>
                    <a:pt x="877" y="152"/>
                  </a:lnTo>
                  <a:lnTo>
                    <a:pt x="885" y="155"/>
                  </a:lnTo>
                  <a:lnTo>
                    <a:pt x="893" y="157"/>
                  </a:lnTo>
                  <a:lnTo>
                    <a:pt x="901" y="161"/>
                  </a:lnTo>
                  <a:lnTo>
                    <a:pt x="909" y="164"/>
                  </a:lnTo>
                  <a:lnTo>
                    <a:pt x="917" y="168"/>
                  </a:lnTo>
                  <a:lnTo>
                    <a:pt x="924" y="173"/>
                  </a:lnTo>
                  <a:lnTo>
                    <a:pt x="932" y="178"/>
                  </a:lnTo>
                  <a:lnTo>
                    <a:pt x="939" y="184"/>
                  </a:lnTo>
                  <a:lnTo>
                    <a:pt x="946" y="190"/>
                  </a:lnTo>
                  <a:lnTo>
                    <a:pt x="953" y="197"/>
                  </a:lnTo>
                  <a:lnTo>
                    <a:pt x="959" y="204"/>
                  </a:lnTo>
                  <a:lnTo>
                    <a:pt x="965" y="212"/>
                  </a:lnTo>
                  <a:lnTo>
                    <a:pt x="971" y="221"/>
                  </a:lnTo>
                  <a:lnTo>
                    <a:pt x="977" y="231"/>
                  </a:lnTo>
                  <a:lnTo>
                    <a:pt x="982" y="241"/>
                  </a:lnTo>
                  <a:lnTo>
                    <a:pt x="986" y="252"/>
                  </a:lnTo>
                  <a:lnTo>
                    <a:pt x="990" y="264"/>
                  </a:lnTo>
                  <a:lnTo>
                    <a:pt x="994" y="276"/>
                  </a:lnTo>
                  <a:lnTo>
                    <a:pt x="997" y="290"/>
                  </a:lnTo>
                  <a:lnTo>
                    <a:pt x="1000" y="304"/>
                  </a:lnTo>
                  <a:lnTo>
                    <a:pt x="1002" y="319"/>
                  </a:lnTo>
                  <a:lnTo>
                    <a:pt x="1003" y="327"/>
                  </a:lnTo>
                  <a:lnTo>
                    <a:pt x="1004" y="336"/>
                  </a:lnTo>
                  <a:lnTo>
                    <a:pt x="1005" y="353"/>
                  </a:lnTo>
                  <a:lnTo>
                    <a:pt x="1005" y="371"/>
                  </a:lnTo>
                  <a:lnTo>
                    <a:pt x="1005" y="387"/>
                  </a:lnTo>
                  <a:close/>
                  <a:moveTo>
                    <a:pt x="1508" y="557"/>
                  </a:moveTo>
                  <a:lnTo>
                    <a:pt x="1491" y="557"/>
                  </a:lnTo>
                  <a:lnTo>
                    <a:pt x="1475" y="556"/>
                  </a:lnTo>
                  <a:lnTo>
                    <a:pt x="1460" y="555"/>
                  </a:lnTo>
                  <a:lnTo>
                    <a:pt x="1445" y="553"/>
                  </a:lnTo>
                  <a:lnTo>
                    <a:pt x="1431" y="551"/>
                  </a:lnTo>
                  <a:lnTo>
                    <a:pt x="1417" y="548"/>
                  </a:lnTo>
                  <a:lnTo>
                    <a:pt x="1392" y="541"/>
                  </a:lnTo>
                  <a:lnTo>
                    <a:pt x="1381" y="538"/>
                  </a:lnTo>
                  <a:lnTo>
                    <a:pt x="1370" y="533"/>
                  </a:lnTo>
                  <a:lnTo>
                    <a:pt x="1360" y="529"/>
                  </a:lnTo>
                  <a:lnTo>
                    <a:pt x="1350" y="524"/>
                  </a:lnTo>
                  <a:lnTo>
                    <a:pt x="1341" y="520"/>
                  </a:lnTo>
                  <a:lnTo>
                    <a:pt x="1333" y="515"/>
                  </a:lnTo>
                  <a:lnTo>
                    <a:pt x="1325" y="510"/>
                  </a:lnTo>
                  <a:lnTo>
                    <a:pt x="1317" y="505"/>
                  </a:lnTo>
                  <a:lnTo>
                    <a:pt x="1315" y="503"/>
                  </a:lnTo>
                  <a:lnTo>
                    <a:pt x="1315" y="501"/>
                  </a:lnTo>
                  <a:lnTo>
                    <a:pt x="1314" y="499"/>
                  </a:lnTo>
                  <a:lnTo>
                    <a:pt x="1314" y="498"/>
                  </a:lnTo>
                  <a:lnTo>
                    <a:pt x="1315" y="495"/>
                  </a:lnTo>
                  <a:lnTo>
                    <a:pt x="1315" y="494"/>
                  </a:lnTo>
                  <a:lnTo>
                    <a:pt x="1362" y="423"/>
                  </a:lnTo>
                  <a:lnTo>
                    <a:pt x="1364" y="422"/>
                  </a:lnTo>
                  <a:lnTo>
                    <a:pt x="1365" y="421"/>
                  </a:lnTo>
                  <a:lnTo>
                    <a:pt x="1366" y="420"/>
                  </a:lnTo>
                  <a:lnTo>
                    <a:pt x="1367" y="420"/>
                  </a:lnTo>
                  <a:lnTo>
                    <a:pt x="1369" y="421"/>
                  </a:lnTo>
                  <a:lnTo>
                    <a:pt x="1371" y="422"/>
                  </a:lnTo>
                  <a:lnTo>
                    <a:pt x="1378" y="427"/>
                  </a:lnTo>
                  <a:lnTo>
                    <a:pt x="1386" y="432"/>
                  </a:lnTo>
                  <a:lnTo>
                    <a:pt x="1394" y="437"/>
                  </a:lnTo>
                  <a:lnTo>
                    <a:pt x="1402" y="441"/>
                  </a:lnTo>
                  <a:lnTo>
                    <a:pt x="1411" y="445"/>
                  </a:lnTo>
                  <a:lnTo>
                    <a:pt x="1419" y="448"/>
                  </a:lnTo>
                  <a:lnTo>
                    <a:pt x="1428" y="452"/>
                  </a:lnTo>
                  <a:lnTo>
                    <a:pt x="1437" y="455"/>
                  </a:lnTo>
                  <a:lnTo>
                    <a:pt x="1446" y="457"/>
                  </a:lnTo>
                  <a:lnTo>
                    <a:pt x="1455" y="460"/>
                  </a:lnTo>
                  <a:lnTo>
                    <a:pt x="1474" y="463"/>
                  </a:lnTo>
                  <a:lnTo>
                    <a:pt x="1491" y="466"/>
                  </a:lnTo>
                  <a:lnTo>
                    <a:pt x="1508" y="466"/>
                  </a:lnTo>
                  <a:lnTo>
                    <a:pt x="1517" y="466"/>
                  </a:lnTo>
                  <a:lnTo>
                    <a:pt x="1526" y="465"/>
                  </a:lnTo>
                  <a:lnTo>
                    <a:pt x="1534" y="463"/>
                  </a:lnTo>
                  <a:lnTo>
                    <a:pt x="1541" y="460"/>
                  </a:lnTo>
                  <a:lnTo>
                    <a:pt x="1547" y="457"/>
                  </a:lnTo>
                  <a:lnTo>
                    <a:pt x="1549" y="455"/>
                  </a:lnTo>
                  <a:lnTo>
                    <a:pt x="1551" y="452"/>
                  </a:lnTo>
                  <a:lnTo>
                    <a:pt x="1553" y="450"/>
                  </a:lnTo>
                  <a:lnTo>
                    <a:pt x="1554" y="447"/>
                  </a:lnTo>
                  <a:lnTo>
                    <a:pt x="1555" y="444"/>
                  </a:lnTo>
                  <a:lnTo>
                    <a:pt x="1555" y="440"/>
                  </a:lnTo>
                  <a:lnTo>
                    <a:pt x="1555" y="437"/>
                  </a:lnTo>
                  <a:lnTo>
                    <a:pt x="1554" y="433"/>
                  </a:lnTo>
                  <a:lnTo>
                    <a:pt x="1553" y="430"/>
                  </a:lnTo>
                  <a:lnTo>
                    <a:pt x="1552" y="427"/>
                  </a:lnTo>
                  <a:lnTo>
                    <a:pt x="1550" y="425"/>
                  </a:lnTo>
                  <a:lnTo>
                    <a:pt x="1547" y="422"/>
                  </a:lnTo>
                  <a:lnTo>
                    <a:pt x="1544" y="420"/>
                  </a:lnTo>
                  <a:lnTo>
                    <a:pt x="1541" y="418"/>
                  </a:lnTo>
                  <a:lnTo>
                    <a:pt x="1537" y="416"/>
                  </a:lnTo>
                  <a:lnTo>
                    <a:pt x="1532" y="415"/>
                  </a:lnTo>
                  <a:lnTo>
                    <a:pt x="1521" y="412"/>
                  </a:lnTo>
                  <a:lnTo>
                    <a:pt x="1509" y="409"/>
                  </a:lnTo>
                  <a:lnTo>
                    <a:pt x="1494" y="407"/>
                  </a:lnTo>
                  <a:lnTo>
                    <a:pt x="1467" y="403"/>
                  </a:lnTo>
                  <a:lnTo>
                    <a:pt x="1454" y="400"/>
                  </a:lnTo>
                  <a:lnTo>
                    <a:pt x="1440" y="397"/>
                  </a:lnTo>
                  <a:lnTo>
                    <a:pt x="1426" y="394"/>
                  </a:lnTo>
                  <a:lnTo>
                    <a:pt x="1412" y="389"/>
                  </a:lnTo>
                  <a:lnTo>
                    <a:pt x="1406" y="387"/>
                  </a:lnTo>
                  <a:lnTo>
                    <a:pt x="1399" y="384"/>
                  </a:lnTo>
                  <a:lnTo>
                    <a:pt x="1387" y="378"/>
                  </a:lnTo>
                  <a:lnTo>
                    <a:pt x="1375" y="371"/>
                  </a:lnTo>
                  <a:lnTo>
                    <a:pt x="1365" y="362"/>
                  </a:lnTo>
                  <a:lnTo>
                    <a:pt x="1360" y="357"/>
                  </a:lnTo>
                  <a:lnTo>
                    <a:pt x="1355" y="352"/>
                  </a:lnTo>
                  <a:lnTo>
                    <a:pt x="1351" y="347"/>
                  </a:lnTo>
                  <a:lnTo>
                    <a:pt x="1347" y="341"/>
                  </a:lnTo>
                  <a:lnTo>
                    <a:pt x="1343" y="335"/>
                  </a:lnTo>
                  <a:lnTo>
                    <a:pt x="1340" y="328"/>
                  </a:lnTo>
                  <a:lnTo>
                    <a:pt x="1337" y="321"/>
                  </a:lnTo>
                  <a:lnTo>
                    <a:pt x="1335" y="314"/>
                  </a:lnTo>
                  <a:lnTo>
                    <a:pt x="1333" y="306"/>
                  </a:lnTo>
                  <a:lnTo>
                    <a:pt x="1332" y="297"/>
                  </a:lnTo>
                  <a:lnTo>
                    <a:pt x="1331" y="293"/>
                  </a:lnTo>
                  <a:lnTo>
                    <a:pt x="1331" y="288"/>
                  </a:lnTo>
                  <a:lnTo>
                    <a:pt x="1331" y="279"/>
                  </a:lnTo>
                  <a:lnTo>
                    <a:pt x="1331" y="271"/>
                  </a:lnTo>
                  <a:lnTo>
                    <a:pt x="1332" y="263"/>
                  </a:lnTo>
                  <a:lnTo>
                    <a:pt x="1333" y="255"/>
                  </a:lnTo>
                  <a:lnTo>
                    <a:pt x="1334" y="248"/>
                  </a:lnTo>
                  <a:lnTo>
                    <a:pt x="1336" y="240"/>
                  </a:lnTo>
                  <a:lnTo>
                    <a:pt x="1338" y="234"/>
                  </a:lnTo>
                  <a:lnTo>
                    <a:pt x="1341" y="227"/>
                  </a:lnTo>
                  <a:lnTo>
                    <a:pt x="1343" y="220"/>
                  </a:lnTo>
                  <a:lnTo>
                    <a:pt x="1347" y="214"/>
                  </a:lnTo>
                  <a:lnTo>
                    <a:pt x="1350" y="208"/>
                  </a:lnTo>
                  <a:lnTo>
                    <a:pt x="1358" y="197"/>
                  </a:lnTo>
                  <a:lnTo>
                    <a:pt x="1368" y="187"/>
                  </a:lnTo>
                  <a:lnTo>
                    <a:pt x="1373" y="183"/>
                  </a:lnTo>
                  <a:lnTo>
                    <a:pt x="1378" y="179"/>
                  </a:lnTo>
                  <a:lnTo>
                    <a:pt x="1390" y="171"/>
                  </a:lnTo>
                  <a:lnTo>
                    <a:pt x="1396" y="167"/>
                  </a:lnTo>
                  <a:lnTo>
                    <a:pt x="1402" y="164"/>
                  </a:lnTo>
                  <a:lnTo>
                    <a:pt x="1416" y="158"/>
                  </a:lnTo>
                  <a:lnTo>
                    <a:pt x="1430" y="153"/>
                  </a:lnTo>
                  <a:lnTo>
                    <a:pt x="1437" y="151"/>
                  </a:lnTo>
                  <a:lnTo>
                    <a:pt x="1445" y="150"/>
                  </a:lnTo>
                  <a:lnTo>
                    <a:pt x="1460" y="147"/>
                  </a:lnTo>
                  <a:lnTo>
                    <a:pt x="1476" y="145"/>
                  </a:lnTo>
                  <a:lnTo>
                    <a:pt x="1493" y="145"/>
                  </a:lnTo>
                  <a:lnTo>
                    <a:pt x="1509" y="145"/>
                  </a:lnTo>
                  <a:lnTo>
                    <a:pt x="1524" y="146"/>
                  </a:lnTo>
                  <a:lnTo>
                    <a:pt x="1538" y="147"/>
                  </a:lnTo>
                  <a:lnTo>
                    <a:pt x="1552" y="148"/>
                  </a:lnTo>
                  <a:lnTo>
                    <a:pt x="1577" y="153"/>
                  </a:lnTo>
                  <a:lnTo>
                    <a:pt x="1588" y="156"/>
                  </a:lnTo>
                  <a:lnTo>
                    <a:pt x="1599" y="159"/>
                  </a:lnTo>
                  <a:lnTo>
                    <a:pt x="1610" y="162"/>
                  </a:lnTo>
                  <a:lnTo>
                    <a:pt x="1620" y="166"/>
                  </a:lnTo>
                  <a:lnTo>
                    <a:pt x="1629" y="170"/>
                  </a:lnTo>
                  <a:lnTo>
                    <a:pt x="1639" y="175"/>
                  </a:lnTo>
                  <a:lnTo>
                    <a:pt x="1647" y="179"/>
                  </a:lnTo>
                  <a:lnTo>
                    <a:pt x="1656" y="184"/>
                  </a:lnTo>
                  <a:lnTo>
                    <a:pt x="1672" y="195"/>
                  </a:lnTo>
                  <a:lnTo>
                    <a:pt x="1674" y="197"/>
                  </a:lnTo>
                  <a:lnTo>
                    <a:pt x="1675" y="199"/>
                  </a:lnTo>
                  <a:lnTo>
                    <a:pt x="1675" y="200"/>
                  </a:lnTo>
                  <a:lnTo>
                    <a:pt x="1675" y="202"/>
                  </a:lnTo>
                  <a:lnTo>
                    <a:pt x="1675" y="205"/>
                  </a:lnTo>
                  <a:lnTo>
                    <a:pt x="1674" y="206"/>
                  </a:lnTo>
                  <a:lnTo>
                    <a:pt x="1629" y="273"/>
                  </a:lnTo>
                  <a:lnTo>
                    <a:pt x="1627" y="276"/>
                  </a:lnTo>
                  <a:lnTo>
                    <a:pt x="1625" y="277"/>
                  </a:lnTo>
                  <a:lnTo>
                    <a:pt x="1623" y="278"/>
                  </a:lnTo>
                  <a:lnTo>
                    <a:pt x="1621" y="278"/>
                  </a:lnTo>
                  <a:lnTo>
                    <a:pt x="1618" y="277"/>
                  </a:lnTo>
                  <a:lnTo>
                    <a:pt x="1616" y="276"/>
                  </a:lnTo>
                  <a:lnTo>
                    <a:pt x="1601" y="268"/>
                  </a:lnTo>
                  <a:lnTo>
                    <a:pt x="1586" y="261"/>
                  </a:lnTo>
                  <a:lnTo>
                    <a:pt x="1572" y="255"/>
                  </a:lnTo>
                  <a:lnTo>
                    <a:pt x="1558" y="250"/>
                  </a:lnTo>
                  <a:lnTo>
                    <a:pt x="1544" y="246"/>
                  </a:lnTo>
                  <a:lnTo>
                    <a:pt x="1531" y="243"/>
                  </a:lnTo>
                  <a:lnTo>
                    <a:pt x="1519" y="241"/>
                  </a:lnTo>
                  <a:lnTo>
                    <a:pt x="1513" y="241"/>
                  </a:lnTo>
                  <a:lnTo>
                    <a:pt x="1507" y="240"/>
                  </a:lnTo>
                  <a:lnTo>
                    <a:pt x="1498" y="241"/>
                  </a:lnTo>
                  <a:lnTo>
                    <a:pt x="1490" y="242"/>
                  </a:lnTo>
                  <a:lnTo>
                    <a:pt x="1483" y="244"/>
                  </a:lnTo>
                  <a:lnTo>
                    <a:pt x="1477" y="246"/>
                  </a:lnTo>
                  <a:lnTo>
                    <a:pt x="1473" y="250"/>
                  </a:lnTo>
                  <a:lnTo>
                    <a:pt x="1471" y="252"/>
                  </a:lnTo>
                  <a:lnTo>
                    <a:pt x="1469" y="254"/>
                  </a:lnTo>
                  <a:lnTo>
                    <a:pt x="1468" y="257"/>
                  </a:lnTo>
                  <a:lnTo>
                    <a:pt x="1467" y="259"/>
                  </a:lnTo>
                  <a:lnTo>
                    <a:pt x="1466" y="262"/>
                  </a:lnTo>
                  <a:lnTo>
                    <a:pt x="1466" y="266"/>
                  </a:lnTo>
                  <a:lnTo>
                    <a:pt x="1467" y="269"/>
                  </a:lnTo>
                  <a:lnTo>
                    <a:pt x="1467" y="272"/>
                  </a:lnTo>
                  <a:lnTo>
                    <a:pt x="1468" y="275"/>
                  </a:lnTo>
                  <a:lnTo>
                    <a:pt x="1470" y="277"/>
                  </a:lnTo>
                  <a:lnTo>
                    <a:pt x="1472" y="280"/>
                  </a:lnTo>
                  <a:lnTo>
                    <a:pt x="1475" y="282"/>
                  </a:lnTo>
                  <a:lnTo>
                    <a:pt x="1478" y="284"/>
                  </a:lnTo>
                  <a:lnTo>
                    <a:pt x="1482" y="286"/>
                  </a:lnTo>
                  <a:lnTo>
                    <a:pt x="1490" y="289"/>
                  </a:lnTo>
                  <a:lnTo>
                    <a:pt x="1501" y="292"/>
                  </a:lnTo>
                  <a:lnTo>
                    <a:pt x="1513" y="294"/>
                  </a:lnTo>
                  <a:lnTo>
                    <a:pt x="1527" y="296"/>
                  </a:lnTo>
                  <a:lnTo>
                    <a:pt x="1553" y="300"/>
                  </a:lnTo>
                  <a:lnTo>
                    <a:pt x="1581" y="305"/>
                  </a:lnTo>
                  <a:lnTo>
                    <a:pt x="1595" y="308"/>
                  </a:lnTo>
                  <a:lnTo>
                    <a:pt x="1608" y="312"/>
                  </a:lnTo>
                  <a:lnTo>
                    <a:pt x="1622" y="317"/>
                  </a:lnTo>
                  <a:lnTo>
                    <a:pt x="1634" y="323"/>
                  </a:lnTo>
                  <a:lnTo>
                    <a:pt x="1646" y="330"/>
                  </a:lnTo>
                  <a:lnTo>
                    <a:pt x="1651" y="334"/>
                  </a:lnTo>
                  <a:lnTo>
                    <a:pt x="1657" y="338"/>
                  </a:lnTo>
                  <a:lnTo>
                    <a:pt x="1662" y="342"/>
                  </a:lnTo>
                  <a:lnTo>
                    <a:pt x="1666" y="347"/>
                  </a:lnTo>
                  <a:lnTo>
                    <a:pt x="1671" y="352"/>
                  </a:lnTo>
                  <a:lnTo>
                    <a:pt x="1675" y="358"/>
                  </a:lnTo>
                  <a:lnTo>
                    <a:pt x="1678" y="364"/>
                  </a:lnTo>
                  <a:lnTo>
                    <a:pt x="1681" y="370"/>
                  </a:lnTo>
                  <a:lnTo>
                    <a:pt x="1684" y="376"/>
                  </a:lnTo>
                  <a:lnTo>
                    <a:pt x="1686" y="383"/>
                  </a:lnTo>
                  <a:lnTo>
                    <a:pt x="1688" y="391"/>
                  </a:lnTo>
                  <a:lnTo>
                    <a:pt x="1690" y="399"/>
                  </a:lnTo>
                  <a:lnTo>
                    <a:pt x="1690" y="407"/>
                  </a:lnTo>
                  <a:lnTo>
                    <a:pt x="1691" y="416"/>
                  </a:lnTo>
                  <a:lnTo>
                    <a:pt x="1690" y="426"/>
                  </a:lnTo>
                  <a:lnTo>
                    <a:pt x="1690" y="435"/>
                  </a:lnTo>
                  <a:lnTo>
                    <a:pt x="1688" y="444"/>
                  </a:lnTo>
                  <a:lnTo>
                    <a:pt x="1687" y="452"/>
                  </a:lnTo>
                  <a:lnTo>
                    <a:pt x="1684" y="460"/>
                  </a:lnTo>
                  <a:lnTo>
                    <a:pt x="1682" y="468"/>
                  </a:lnTo>
                  <a:lnTo>
                    <a:pt x="1675" y="482"/>
                  </a:lnTo>
                  <a:lnTo>
                    <a:pt x="1671" y="489"/>
                  </a:lnTo>
                  <a:lnTo>
                    <a:pt x="1667" y="495"/>
                  </a:lnTo>
                  <a:lnTo>
                    <a:pt x="1662" y="501"/>
                  </a:lnTo>
                  <a:lnTo>
                    <a:pt x="1657" y="507"/>
                  </a:lnTo>
                  <a:lnTo>
                    <a:pt x="1652" y="512"/>
                  </a:lnTo>
                  <a:lnTo>
                    <a:pt x="1646" y="517"/>
                  </a:lnTo>
                  <a:lnTo>
                    <a:pt x="1640" y="522"/>
                  </a:lnTo>
                  <a:lnTo>
                    <a:pt x="1634" y="526"/>
                  </a:lnTo>
                  <a:lnTo>
                    <a:pt x="1621" y="534"/>
                  </a:lnTo>
                  <a:lnTo>
                    <a:pt x="1606" y="540"/>
                  </a:lnTo>
                  <a:lnTo>
                    <a:pt x="1591" y="546"/>
                  </a:lnTo>
                  <a:lnTo>
                    <a:pt x="1576" y="550"/>
                  </a:lnTo>
                  <a:lnTo>
                    <a:pt x="1559" y="553"/>
                  </a:lnTo>
                  <a:lnTo>
                    <a:pt x="1551" y="555"/>
                  </a:lnTo>
                  <a:lnTo>
                    <a:pt x="1543" y="556"/>
                  </a:lnTo>
                  <a:lnTo>
                    <a:pt x="1526" y="557"/>
                  </a:lnTo>
                  <a:lnTo>
                    <a:pt x="1508" y="5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73178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76350"/>
            <a:ext cx="7632702" cy="316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342954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276351"/>
            <a:ext cx="3744342" cy="31670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276351"/>
            <a:ext cx="3744342" cy="31670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036347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433" y="1275570"/>
            <a:ext cx="3744559" cy="288118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 b="1" spc="-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1708150"/>
            <a:ext cx="3741738" cy="27352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708150"/>
            <a:ext cx="3744342" cy="27352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Presentation name / Author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644009" y="1275570"/>
            <a:ext cx="3744426" cy="288118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 b="1" spc="-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47015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700087"/>
            <a:ext cx="7632700" cy="429085"/>
          </a:xfrm>
          <a:prstGeom prst="rect">
            <a:avLst/>
          </a:prstGeom>
        </p:spPr>
        <p:txBody>
          <a:bodyPr vert="horz" lIns="36000" tIns="36000" rIns="36000" bIns="3600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632700" cy="316760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409" y="4804060"/>
            <a:ext cx="1152965" cy="143954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algn="l">
              <a:defRPr sz="700">
                <a:solidFill>
                  <a:srgbClr val="7F7F7F"/>
                </a:solidFill>
              </a:defRPr>
            </a:lvl1pPr>
          </a:lstStyle>
          <a:p>
            <a:r>
              <a:rPr lang="en-US"/>
              <a:t>Marraskuu 2015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375" y="4804060"/>
            <a:ext cx="6408085" cy="143954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algn="l">
              <a:defRPr sz="700">
                <a:solidFill>
                  <a:srgbClr val="7F7F7F"/>
                </a:solidFill>
              </a:defRPr>
            </a:lvl1pPr>
          </a:lstStyle>
          <a:p>
            <a:r>
              <a:rPr lang="fi-FI" dirty="0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4" y="4804060"/>
            <a:ext cx="215906" cy="143954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algn="l">
              <a:defRPr sz="700">
                <a:solidFill>
                  <a:srgbClr val="7F7F7F"/>
                </a:solidFill>
              </a:defRPr>
            </a:lvl1pPr>
          </a:lstStyle>
          <a:p>
            <a:fld id="{49A25110-65A2-4B67-BF3F-8D6D3162EF46}" type="slidenum">
              <a:rPr lang="fi-FI" smtClean="0"/>
              <a:pPr/>
              <a:t>‹#›</a:t>
            </a:fld>
            <a:endParaRPr lang="fi-FI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172500" y="4696090"/>
            <a:ext cx="841704" cy="324000"/>
            <a:chOff x="3563938" y="1468438"/>
            <a:chExt cx="5753101" cy="2214562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563938" y="1468438"/>
              <a:ext cx="2105025" cy="2214562"/>
            </a:xfrm>
            <a:custGeom>
              <a:avLst/>
              <a:gdLst>
                <a:gd name="T0" fmla="*/ 622 w 1326"/>
                <a:gd name="T1" fmla="*/ 667 h 1395"/>
                <a:gd name="T2" fmla="*/ 445 w 1326"/>
                <a:gd name="T3" fmla="*/ 513 h 1395"/>
                <a:gd name="T4" fmla="*/ 443 w 1326"/>
                <a:gd name="T5" fmla="*/ 512 h 1395"/>
                <a:gd name="T6" fmla="*/ 442 w 1326"/>
                <a:gd name="T7" fmla="*/ 514 h 1395"/>
                <a:gd name="T8" fmla="*/ 441 w 1326"/>
                <a:gd name="T9" fmla="*/ 697 h 1395"/>
                <a:gd name="T10" fmla="*/ 222 w 1326"/>
                <a:gd name="T11" fmla="*/ 145 h 1395"/>
                <a:gd name="T12" fmla="*/ 220 w 1326"/>
                <a:gd name="T13" fmla="*/ 146 h 1395"/>
                <a:gd name="T14" fmla="*/ 219 w 1326"/>
                <a:gd name="T15" fmla="*/ 696 h 1395"/>
                <a:gd name="T16" fmla="*/ 218 w 1326"/>
                <a:gd name="T17" fmla="*/ 697 h 1395"/>
                <a:gd name="T18" fmla="*/ 3 w 1326"/>
                <a:gd name="T19" fmla="*/ 5 h 1395"/>
                <a:gd name="T20" fmla="*/ 1 w 1326"/>
                <a:gd name="T21" fmla="*/ 0 h 1395"/>
                <a:gd name="T22" fmla="*/ 0 w 1326"/>
                <a:gd name="T23" fmla="*/ 5 h 1395"/>
                <a:gd name="T24" fmla="*/ 0 w 1326"/>
                <a:gd name="T25" fmla="*/ 623 h 1395"/>
                <a:gd name="T26" fmla="*/ 2 w 1326"/>
                <a:gd name="T27" fmla="*/ 626 h 1395"/>
                <a:gd name="T28" fmla="*/ 169 w 1326"/>
                <a:gd name="T29" fmla="*/ 731 h 1395"/>
                <a:gd name="T30" fmla="*/ 174 w 1326"/>
                <a:gd name="T31" fmla="*/ 732 h 1395"/>
                <a:gd name="T32" fmla="*/ 452 w 1326"/>
                <a:gd name="T33" fmla="*/ 732 h 1395"/>
                <a:gd name="T34" fmla="*/ 454 w 1326"/>
                <a:gd name="T35" fmla="*/ 734 h 1395"/>
                <a:gd name="T36" fmla="*/ 573 w 1326"/>
                <a:gd name="T37" fmla="*/ 1036 h 1395"/>
                <a:gd name="T38" fmla="*/ 574 w 1326"/>
                <a:gd name="T39" fmla="*/ 1041 h 1395"/>
                <a:gd name="T40" fmla="*/ 512 w 1326"/>
                <a:gd name="T41" fmla="*/ 1171 h 1395"/>
                <a:gd name="T42" fmla="*/ 511 w 1326"/>
                <a:gd name="T43" fmla="*/ 1174 h 1395"/>
                <a:gd name="T44" fmla="*/ 595 w 1326"/>
                <a:gd name="T45" fmla="*/ 1390 h 1395"/>
                <a:gd name="T46" fmla="*/ 598 w 1326"/>
                <a:gd name="T47" fmla="*/ 1394 h 1395"/>
                <a:gd name="T48" fmla="*/ 602 w 1326"/>
                <a:gd name="T49" fmla="*/ 1395 h 1395"/>
                <a:gd name="T50" fmla="*/ 725 w 1326"/>
                <a:gd name="T51" fmla="*/ 1395 h 1395"/>
                <a:gd name="T52" fmla="*/ 729 w 1326"/>
                <a:gd name="T53" fmla="*/ 1393 h 1395"/>
                <a:gd name="T54" fmla="*/ 813 w 1326"/>
                <a:gd name="T55" fmla="*/ 1178 h 1395"/>
                <a:gd name="T56" fmla="*/ 814 w 1326"/>
                <a:gd name="T57" fmla="*/ 1174 h 1395"/>
                <a:gd name="T58" fmla="*/ 751 w 1326"/>
                <a:gd name="T59" fmla="*/ 1043 h 1395"/>
                <a:gd name="T60" fmla="*/ 751 w 1326"/>
                <a:gd name="T61" fmla="*/ 1038 h 1395"/>
                <a:gd name="T62" fmla="*/ 870 w 1326"/>
                <a:gd name="T63" fmla="*/ 735 h 1395"/>
                <a:gd name="T64" fmla="*/ 874 w 1326"/>
                <a:gd name="T65" fmla="*/ 732 h 1395"/>
                <a:gd name="T66" fmla="*/ 1155 w 1326"/>
                <a:gd name="T67" fmla="*/ 732 h 1395"/>
                <a:gd name="T68" fmla="*/ 1322 w 1326"/>
                <a:gd name="T69" fmla="*/ 627 h 1395"/>
                <a:gd name="T70" fmla="*/ 1325 w 1326"/>
                <a:gd name="T71" fmla="*/ 625 h 1395"/>
                <a:gd name="T72" fmla="*/ 1326 w 1326"/>
                <a:gd name="T73" fmla="*/ 621 h 1395"/>
                <a:gd name="T74" fmla="*/ 1325 w 1326"/>
                <a:gd name="T75" fmla="*/ 1 h 1395"/>
                <a:gd name="T76" fmla="*/ 1324 w 1326"/>
                <a:gd name="T77" fmla="*/ 1 h 1395"/>
                <a:gd name="T78" fmla="*/ 1108 w 1326"/>
                <a:gd name="T79" fmla="*/ 696 h 1395"/>
                <a:gd name="T80" fmla="*/ 1106 w 1326"/>
                <a:gd name="T81" fmla="*/ 696 h 1395"/>
                <a:gd name="T82" fmla="*/ 1106 w 1326"/>
                <a:gd name="T83" fmla="*/ 145 h 1395"/>
                <a:gd name="T84" fmla="*/ 1104 w 1326"/>
                <a:gd name="T85" fmla="*/ 145 h 1395"/>
                <a:gd name="T86" fmla="*/ 884 w 1326"/>
                <a:gd name="T87" fmla="*/ 696 h 1395"/>
                <a:gd name="T88" fmla="*/ 883 w 1326"/>
                <a:gd name="T89" fmla="*/ 696 h 1395"/>
                <a:gd name="T90" fmla="*/ 883 w 1326"/>
                <a:gd name="T91" fmla="*/ 513 h 1395"/>
                <a:gd name="T92" fmla="*/ 881 w 1326"/>
                <a:gd name="T93" fmla="*/ 513 h 1395"/>
                <a:gd name="T94" fmla="*/ 776 w 1326"/>
                <a:gd name="T95" fmla="*/ 604 h 1395"/>
                <a:gd name="T96" fmla="*/ 668 w 1326"/>
                <a:gd name="T97" fmla="*/ 699 h 1395"/>
                <a:gd name="T98" fmla="*/ 663 w 1326"/>
                <a:gd name="T99" fmla="*/ 701 h 1395"/>
                <a:gd name="T100" fmla="*/ 660 w 1326"/>
                <a:gd name="T101" fmla="*/ 70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6" h="1395">
                  <a:moveTo>
                    <a:pt x="657" y="699"/>
                  </a:moveTo>
                  <a:lnTo>
                    <a:pt x="622" y="667"/>
                  </a:lnTo>
                  <a:lnTo>
                    <a:pt x="549" y="604"/>
                  </a:lnTo>
                  <a:lnTo>
                    <a:pt x="445" y="513"/>
                  </a:lnTo>
                  <a:lnTo>
                    <a:pt x="444" y="513"/>
                  </a:lnTo>
                  <a:lnTo>
                    <a:pt x="443" y="512"/>
                  </a:lnTo>
                  <a:lnTo>
                    <a:pt x="442" y="513"/>
                  </a:lnTo>
                  <a:lnTo>
                    <a:pt x="442" y="514"/>
                  </a:lnTo>
                  <a:lnTo>
                    <a:pt x="442" y="696"/>
                  </a:lnTo>
                  <a:lnTo>
                    <a:pt x="441" y="697"/>
                  </a:lnTo>
                  <a:lnTo>
                    <a:pt x="440" y="696"/>
                  </a:lnTo>
                  <a:lnTo>
                    <a:pt x="222" y="145"/>
                  </a:lnTo>
                  <a:lnTo>
                    <a:pt x="220" y="145"/>
                  </a:lnTo>
                  <a:lnTo>
                    <a:pt x="220" y="146"/>
                  </a:lnTo>
                  <a:lnTo>
                    <a:pt x="220" y="696"/>
                  </a:lnTo>
                  <a:lnTo>
                    <a:pt x="219" y="696"/>
                  </a:lnTo>
                  <a:lnTo>
                    <a:pt x="219" y="697"/>
                  </a:lnTo>
                  <a:lnTo>
                    <a:pt x="218" y="697"/>
                  </a:lnTo>
                  <a:lnTo>
                    <a:pt x="218" y="696"/>
                  </a:lnTo>
                  <a:lnTo>
                    <a:pt x="3" y="5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21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2" y="626"/>
                  </a:lnTo>
                  <a:lnTo>
                    <a:pt x="3" y="627"/>
                  </a:lnTo>
                  <a:lnTo>
                    <a:pt x="169" y="731"/>
                  </a:lnTo>
                  <a:lnTo>
                    <a:pt x="171" y="732"/>
                  </a:lnTo>
                  <a:lnTo>
                    <a:pt x="174" y="732"/>
                  </a:lnTo>
                  <a:lnTo>
                    <a:pt x="451" y="732"/>
                  </a:lnTo>
                  <a:lnTo>
                    <a:pt x="452" y="732"/>
                  </a:lnTo>
                  <a:lnTo>
                    <a:pt x="453" y="733"/>
                  </a:lnTo>
                  <a:lnTo>
                    <a:pt x="454" y="734"/>
                  </a:lnTo>
                  <a:lnTo>
                    <a:pt x="455" y="735"/>
                  </a:lnTo>
                  <a:lnTo>
                    <a:pt x="573" y="1036"/>
                  </a:lnTo>
                  <a:lnTo>
                    <a:pt x="574" y="1039"/>
                  </a:lnTo>
                  <a:lnTo>
                    <a:pt x="574" y="1041"/>
                  </a:lnTo>
                  <a:lnTo>
                    <a:pt x="574" y="1043"/>
                  </a:lnTo>
                  <a:lnTo>
                    <a:pt x="512" y="1171"/>
                  </a:lnTo>
                  <a:lnTo>
                    <a:pt x="511" y="1173"/>
                  </a:lnTo>
                  <a:lnTo>
                    <a:pt x="511" y="1174"/>
                  </a:lnTo>
                  <a:lnTo>
                    <a:pt x="511" y="1178"/>
                  </a:lnTo>
                  <a:lnTo>
                    <a:pt x="595" y="1390"/>
                  </a:lnTo>
                  <a:lnTo>
                    <a:pt x="596" y="1393"/>
                  </a:lnTo>
                  <a:lnTo>
                    <a:pt x="598" y="1394"/>
                  </a:lnTo>
                  <a:lnTo>
                    <a:pt x="600" y="1395"/>
                  </a:lnTo>
                  <a:lnTo>
                    <a:pt x="602" y="1395"/>
                  </a:lnTo>
                  <a:lnTo>
                    <a:pt x="723" y="1395"/>
                  </a:lnTo>
                  <a:lnTo>
                    <a:pt x="725" y="1395"/>
                  </a:lnTo>
                  <a:lnTo>
                    <a:pt x="727" y="1394"/>
                  </a:lnTo>
                  <a:lnTo>
                    <a:pt x="729" y="1393"/>
                  </a:lnTo>
                  <a:lnTo>
                    <a:pt x="730" y="1390"/>
                  </a:lnTo>
                  <a:lnTo>
                    <a:pt x="813" y="1178"/>
                  </a:lnTo>
                  <a:lnTo>
                    <a:pt x="814" y="1176"/>
                  </a:lnTo>
                  <a:lnTo>
                    <a:pt x="814" y="1174"/>
                  </a:lnTo>
                  <a:lnTo>
                    <a:pt x="813" y="1171"/>
                  </a:lnTo>
                  <a:lnTo>
                    <a:pt x="751" y="1043"/>
                  </a:lnTo>
                  <a:lnTo>
                    <a:pt x="750" y="1039"/>
                  </a:lnTo>
                  <a:lnTo>
                    <a:pt x="751" y="1038"/>
                  </a:lnTo>
                  <a:lnTo>
                    <a:pt x="751" y="1036"/>
                  </a:lnTo>
                  <a:lnTo>
                    <a:pt x="870" y="735"/>
                  </a:lnTo>
                  <a:lnTo>
                    <a:pt x="871" y="733"/>
                  </a:lnTo>
                  <a:lnTo>
                    <a:pt x="874" y="732"/>
                  </a:lnTo>
                  <a:lnTo>
                    <a:pt x="1152" y="732"/>
                  </a:lnTo>
                  <a:lnTo>
                    <a:pt x="1155" y="732"/>
                  </a:lnTo>
                  <a:lnTo>
                    <a:pt x="1157" y="731"/>
                  </a:lnTo>
                  <a:lnTo>
                    <a:pt x="1322" y="627"/>
                  </a:lnTo>
                  <a:lnTo>
                    <a:pt x="1324" y="626"/>
                  </a:lnTo>
                  <a:lnTo>
                    <a:pt x="1325" y="625"/>
                  </a:lnTo>
                  <a:lnTo>
                    <a:pt x="1325" y="623"/>
                  </a:lnTo>
                  <a:lnTo>
                    <a:pt x="1326" y="621"/>
                  </a:lnTo>
                  <a:lnTo>
                    <a:pt x="1326" y="5"/>
                  </a:lnTo>
                  <a:lnTo>
                    <a:pt x="1325" y="1"/>
                  </a:lnTo>
                  <a:lnTo>
                    <a:pt x="1325" y="0"/>
                  </a:lnTo>
                  <a:lnTo>
                    <a:pt x="1324" y="1"/>
                  </a:lnTo>
                  <a:lnTo>
                    <a:pt x="1322" y="5"/>
                  </a:lnTo>
                  <a:lnTo>
                    <a:pt x="1108" y="696"/>
                  </a:lnTo>
                  <a:lnTo>
                    <a:pt x="1107" y="697"/>
                  </a:lnTo>
                  <a:lnTo>
                    <a:pt x="1106" y="696"/>
                  </a:lnTo>
                  <a:lnTo>
                    <a:pt x="1106" y="146"/>
                  </a:lnTo>
                  <a:lnTo>
                    <a:pt x="1106" y="145"/>
                  </a:lnTo>
                  <a:lnTo>
                    <a:pt x="1105" y="145"/>
                  </a:lnTo>
                  <a:lnTo>
                    <a:pt x="1104" y="145"/>
                  </a:lnTo>
                  <a:lnTo>
                    <a:pt x="885" y="696"/>
                  </a:lnTo>
                  <a:lnTo>
                    <a:pt x="884" y="696"/>
                  </a:lnTo>
                  <a:lnTo>
                    <a:pt x="884" y="697"/>
                  </a:lnTo>
                  <a:lnTo>
                    <a:pt x="883" y="696"/>
                  </a:lnTo>
                  <a:lnTo>
                    <a:pt x="883" y="514"/>
                  </a:lnTo>
                  <a:lnTo>
                    <a:pt x="883" y="513"/>
                  </a:lnTo>
                  <a:lnTo>
                    <a:pt x="882" y="512"/>
                  </a:lnTo>
                  <a:lnTo>
                    <a:pt x="881" y="513"/>
                  </a:lnTo>
                  <a:lnTo>
                    <a:pt x="880" y="513"/>
                  </a:lnTo>
                  <a:lnTo>
                    <a:pt x="776" y="604"/>
                  </a:lnTo>
                  <a:lnTo>
                    <a:pt x="703" y="667"/>
                  </a:lnTo>
                  <a:lnTo>
                    <a:pt x="668" y="699"/>
                  </a:lnTo>
                  <a:lnTo>
                    <a:pt x="665" y="700"/>
                  </a:lnTo>
                  <a:lnTo>
                    <a:pt x="663" y="701"/>
                  </a:lnTo>
                  <a:lnTo>
                    <a:pt x="662" y="701"/>
                  </a:lnTo>
                  <a:lnTo>
                    <a:pt x="660" y="700"/>
                  </a:lnTo>
                  <a:lnTo>
                    <a:pt x="657" y="6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975351" y="2460625"/>
              <a:ext cx="3341688" cy="884237"/>
            </a:xfrm>
            <a:custGeom>
              <a:avLst/>
              <a:gdLst>
                <a:gd name="T0" fmla="*/ 2054 w 2105"/>
                <a:gd name="T1" fmla="*/ 7 h 557"/>
                <a:gd name="T2" fmla="*/ 1768 w 2105"/>
                <a:gd name="T3" fmla="*/ 7 h 557"/>
                <a:gd name="T4" fmla="*/ 1886 w 2105"/>
                <a:gd name="T5" fmla="*/ 118 h 557"/>
                <a:gd name="T6" fmla="*/ 2105 w 2105"/>
                <a:gd name="T7" fmla="*/ 545 h 557"/>
                <a:gd name="T8" fmla="*/ 1953 w 2105"/>
                <a:gd name="T9" fmla="*/ 499 h 557"/>
                <a:gd name="T10" fmla="*/ 1871 w 2105"/>
                <a:gd name="T11" fmla="*/ 549 h 557"/>
                <a:gd name="T12" fmla="*/ 1735 w 2105"/>
                <a:gd name="T13" fmla="*/ 521 h 557"/>
                <a:gd name="T14" fmla="*/ 1709 w 2105"/>
                <a:gd name="T15" fmla="*/ 426 h 557"/>
                <a:gd name="T16" fmla="*/ 1793 w 2105"/>
                <a:gd name="T17" fmla="*/ 324 h 557"/>
                <a:gd name="T18" fmla="*/ 1953 w 2105"/>
                <a:gd name="T19" fmla="*/ 287 h 557"/>
                <a:gd name="T20" fmla="*/ 1884 w 2105"/>
                <a:gd name="T21" fmla="*/ 256 h 557"/>
                <a:gd name="T22" fmla="*/ 1730 w 2105"/>
                <a:gd name="T23" fmla="*/ 217 h 557"/>
                <a:gd name="T24" fmla="*/ 1834 w 2105"/>
                <a:gd name="T25" fmla="*/ 157 h 557"/>
                <a:gd name="T26" fmla="*/ 2022 w 2105"/>
                <a:gd name="T27" fmla="*/ 161 h 557"/>
                <a:gd name="T28" fmla="*/ 2091 w 2105"/>
                <a:gd name="T29" fmla="*/ 255 h 557"/>
                <a:gd name="T30" fmla="*/ 1952 w 2105"/>
                <a:gd name="T31" fmla="*/ 369 h 557"/>
                <a:gd name="T32" fmla="*/ 1856 w 2105"/>
                <a:gd name="T33" fmla="*/ 398 h 557"/>
                <a:gd name="T34" fmla="*/ 1883 w 2105"/>
                <a:gd name="T35" fmla="*/ 446 h 557"/>
                <a:gd name="T36" fmla="*/ 1181 w 2105"/>
                <a:gd name="T37" fmla="*/ 554 h 557"/>
                <a:gd name="T38" fmla="*/ 1071 w 2105"/>
                <a:gd name="T39" fmla="*/ 508 h 557"/>
                <a:gd name="T40" fmla="*/ 1052 w 2105"/>
                <a:gd name="T41" fmla="*/ 258 h 557"/>
                <a:gd name="T42" fmla="*/ 1009 w 2105"/>
                <a:gd name="T43" fmla="*/ 152 h 557"/>
                <a:gd name="T44" fmla="*/ 1199 w 2105"/>
                <a:gd name="T45" fmla="*/ 18 h 557"/>
                <a:gd name="T46" fmla="*/ 1304 w 2105"/>
                <a:gd name="T47" fmla="*/ 153 h 557"/>
                <a:gd name="T48" fmla="*/ 1207 w 2105"/>
                <a:gd name="T49" fmla="*/ 260 h 557"/>
                <a:gd name="T50" fmla="*/ 1231 w 2105"/>
                <a:gd name="T51" fmla="*/ 448 h 557"/>
                <a:gd name="T52" fmla="*/ 1293 w 2105"/>
                <a:gd name="T53" fmla="*/ 545 h 557"/>
                <a:gd name="T54" fmla="*/ 7 w 2105"/>
                <a:gd name="T55" fmla="*/ 0 h 557"/>
                <a:gd name="T56" fmla="*/ 387 w 2105"/>
                <a:gd name="T57" fmla="*/ 0 h 557"/>
                <a:gd name="T58" fmla="*/ 574 w 2105"/>
                <a:gd name="T59" fmla="*/ 549 h 557"/>
                <a:gd name="T60" fmla="*/ 409 w 2105"/>
                <a:gd name="T61" fmla="*/ 343 h 557"/>
                <a:gd name="T62" fmla="*/ 149 w 2105"/>
                <a:gd name="T63" fmla="*/ 284 h 557"/>
                <a:gd name="T64" fmla="*/ 5 w 2105"/>
                <a:gd name="T65" fmla="*/ 549 h 557"/>
                <a:gd name="T66" fmla="*/ 870 w 2105"/>
                <a:gd name="T67" fmla="*/ 282 h 557"/>
                <a:gd name="T68" fmla="*/ 798 w 2105"/>
                <a:gd name="T69" fmla="*/ 249 h 557"/>
                <a:gd name="T70" fmla="*/ 754 w 2105"/>
                <a:gd name="T71" fmla="*/ 307 h 557"/>
                <a:gd name="T72" fmla="*/ 753 w 2105"/>
                <a:gd name="T73" fmla="*/ 395 h 557"/>
                <a:gd name="T74" fmla="*/ 801 w 2105"/>
                <a:gd name="T75" fmla="*/ 455 h 557"/>
                <a:gd name="T76" fmla="*/ 938 w 2105"/>
                <a:gd name="T77" fmla="*/ 425 h 557"/>
                <a:gd name="T78" fmla="*/ 963 w 2105"/>
                <a:gd name="T79" fmla="*/ 529 h 557"/>
                <a:gd name="T80" fmla="*/ 759 w 2105"/>
                <a:gd name="T81" fmla="*/ 552 h 557"/>
                <a:gd name="T82" fmla="*/ 638 w 2105"/>
                <a:gd name="T83" fmla="*/ 479 h 557"/>
                <a:gd name="T84" fmla="*/ 608 w 2105"/>
                <a:gd name="T85" fmla="*/ 310 h 557"/>
                <a:gd name="T86" fmla="*/ 687 w 2105"/>
                <a:gd name="T87" fmla="*/ 183 h 557"/>
                <a:gd name="T88" fmla="*/ 877 w 2105"/>
                <a:gd name="T89" fmla="*/ 152 h 557"/>
                <a:gd name="T90" fmla="*/ 982 w 2105"/>
                <a:gd name="T91" fmla="*/ 241 h 557"/>
                <a:gd name="T92" fmla="*/ 1460 w 2105"/>
                <a:gd name="T93" fmla="*/ 555 h 557"/>
                <a:gd name="T94" fmla="*/ 1314 w 2105"/>
                <a:gd name="T95" fmla="*/ 499 h 557"/>
                <a:gd name="T96" fmla="*/ 1411 w 2105"/>
                <a:gd name="T97" fmla="*/ 445 h 557"/>
                <a:gd name="T98" fmla="*/ 1551 w 2105"/>
                <a:gd name="T99" fmla="*/ 452 h 557"/>
                <a:gd name="T100" fmla="*/ 1521 w 2105"/>
                <a:gd name="T101" fmla="*/ 412 h 557"/>
                <a:gd name="T102" fmla="*/ 1351 w 2105"/>
                <a:gd name="T103" fmla="*/ 347 h 557"/>
                <a:gd name="T104" fmla="*/ 1336 w 2105"/>
                <a:gd name="T105" fmla="*/ 240 h 557"/>
                <a:gd name="T106" fmla="*/ 1437 w 2105"/>
                <a:gd name="T107" fmla="*/ 151 h 557"/>
                <a:gd name="T108" fmla="*/ 1639 w 2105"/>
                <a:gd name="T109" fmla="*/ 175 h 557"/>
                <a:gd name="T110" fmla="*/ 1618 w 2105"/>
                <a:gd name="T111" fmla="*/ 277 h 557"/>
                <a:gd name="T112" fmla="*/ 1473 w 2105"/>
                <a:gd name="T113" fmla="*/ 250 h 557"/>
                <a:gd name="T114" fmla="*/ 1490 w 2105"/>
                <a:gd name="T115" fmla="*/ 289 h 557"/>
                <a:gd name="T116" fmla="*/ 1671 w 2105"/>
                <a:gd name="T117" fmla="*/ 352 h 557"/>
                <a:gd name="T118" fmla="*/ 1682 w 2105"/>
                <a:gd name="T119" fmla="*/ 468 h 557"/>
                <a:gd name="T120" fmla="*/ 1551 w 2105"/>
                <a:gd name="T121" fmla="*/ 55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5" h="557">
                  <a:moveTo>
                    <a:pt x="1936" y="115"/>
                  </a:moveTo>
                  <a:lnTo>
                    <a:pt x="1936" y="7"/>
                  </a:lnTo>
                  <a:lnTo>
                    <a:pt x="1936" y="5"/>
                  </a:lnTo>
                  <a:lnTo>
                    <a:pt x="1937" y="3"/>
                  </a:lnTo>
                  <a:lnTo>
                    <a:pt x="1938" y="2"/>
                  </a:lnTo>
                  <a:lnTo>
                    <a:pt x="1939" y="1"/>
                  </a:lnTo>
                  <a:lnTo>
                    <a:pt x="1942" y="0"/>
                  </a:lnTo>
                  <a:lnTo>
                    <a:pt x="1943" y="0"/>
                  </a:lnTo>
                  <a:lnTo>
                    <a:pt x="2047" y="0"/>
                  </a:lnTo>
                  <a:lnTo>
                    <a:pt x="2050" y="0"/>
                  </a:lnTo>
                  <a:lnTo>
                    <a:pt x="2051" y="1"/>
                  </a:lnTo>
                  <a:lnTo>
                    <a:pt x="2053" y="2"/>
                  </a:lnTo>
                  <a:lnTo>
                    <a:pt x="2053" y="3"/>
                  </a:lnTo>
                  <a:lnTo>
                    <a:pt x="2054" y="6"/>
                  </a:lnTo>
                  <a:lnTo>
                    <a:pt x="2054" y="7"/>
                  </a:lnTo>
                  <a:lnTo>
                    <a:pt x="2054" y="115"/>
                  </a:lnTo>
                  <a:lnTo>
                    <a:pt x="2054" y="118"/>
                  </a:lnTo>
                  <a:lnTo>
                    <a:pt x="2053" y="120"/>
                  </a:lnTo>
                  <a:lnTo>
                    <a:pt x="2052" y="121"/>
                  </a:lnTo>
                  <a:lnTo>
                    <a:pt x="2051" y="122"/>
                  </a:lnTo>
                  <a:lnTo>
                    <a:pt x="2048" y="122"/>
                  </a:lnTo>
                  <a:lnTo>
                    <a:pt x="2047" y="123"/>
                  </a:lnTo>
                  <a:lnTo>
                    <a:pt x="1943" y="123"/>
                  </a:lnTo>
                  <a:lnTo>
                    <a:pt x="1941" y="122"/>
                  </a:lnTo>
                  <a:lnTo>
                    <a:pt x="1939" y="121"/>
                  </a:lnTo>
                  <a:lnTo>
                    <a:pt x="1938" y="120"/>
                  </a:lnTo>
                  <a:lnTo>
                    <a:pt x="1937" y="119"/>
                  </a:lnTo>
                  <a:lnTo>
                    <a:pt x="1936" y="117"/>
                  </a:lnTo>
                  <a:lnTo>
                    <a:pt x="1936" y="115"/>
                  </a:lnTo>
                  <a:close/>
                  <a:moveTo>
                    <a:pt x="1768" y="7"/>
                  </a:moveTo>
                  <a:lnTo>
                    <a:pt x="1768" y="5"/>
                  </a:lnTo>
                  <a:lnTo>
                    <a:pt x="1769" y="3"/>
                  </a:lnTo>
                  <a:lnTo>
                    <a:pt x="1770" y="2"/>
                  </a:lnTo>
                  <a:lnTo>
                    <a:pt x="1771" y="1"/>
                  </a:lnTo>
                  <a:lnTo>
                    <a:pt x="1774" y="0"/>
                  </a:lnTo>
                  <a:lnTo>
                    <a:pt x="1775" y="0"/>
                  </a:lnTo>
                  <a:lnTo>
                    <a:pt x="1879" y="0"/>
                  </a:lnTo>
                  <a:lnTo>
                    <a:pt x="1881" y="0"/>
                  </a:lnTo>
                  <a:lnTo>
                    <a:pt x="1883" y="1"/>
                  </a:lnTo>
                  <a:lnTo>
                    <a:pt x="1884" y="2"/>
                  </a:lnTo>
                  <a:lnTo>
                    <a:pt x="1885" y="3"/>
                  </a:lnTo>
                  <a:lnTo>
                    <a:pt x="1886" y="6"/>
                  </a:lnTo>
                  <a:lnTo>
                    <a:pt x="1886" y="7"/>
                  </a:lnTo>
                  <a:lnTo>
                    <a:pt x="1886" y="115"/>
                  </a:lnTo>
                  <a:lnTo>
                    <a:pt x="1886" y="118"/>
                  </a:lnTo>
                  <a:lnTo>
                    <a:pt x="1885" y="120"/>
                  </a:lnTo>
                  <a:lnTo>
                    <a:pt x="1884" y="121"/>
                  </a:lnTo>
                  <a:lnTo>
                    <a:pt x="1883" y="122"/>
                  </a:lnTo>
                  <a:lnTo>
                    <a:pt x="1880" y="122"/>
                  </a:lnTo>
                  <a:lnTo>
                    <a:pt x="1879" y="123"/>
                  </a:lnTo>
                  <a:lnTo>
                    <a:pt x="1775" y="123"/>
                  </a:lnTo>
                  <a:lnTo>
                    <a:pt x="1772" y="122"/>
                  </a:lnTo>
                  <a:lnTo>
                    <a:pt x="1771" y="121"/>
                  </a:lnTo>
                  <a:lnTo>
                    <a:pt x="1769" y="120"/>
                  </a:lnTo>
                  <a:lnTo>
                    <a:pt x="1769" y="119"/>
                  </a:lnTo>
                  <a:lnTo>
                    <a:pt x="1768" y="117"/>
                  </a:lnTo>
                  <a:lnTo>
                    <a:pt x="1768" y="115"/>
                  </a:lnTo>
                  <a:lnTo>
                    <a:pt x="1768" y="7"/>
                  </a:lnTo>
                  <a:close/>
                  <a:moveTo>
                    <a:pt x="2104" y="543"/>
                  </a:moveTo>
                  <a:lnTo>
                    <a:pt x="2105" y="545"/>
                  </a:lnTo>
                  <a:lnTo>
                    <a:pt x="2105" y="546"/>
                  </a:lnTo>
                  <a:lnTo>
                    <a:pt x="2104" y="548"/>
                  </a:lnTo>
                  <a:lnTo>
                    <a:pt x="2103" y="548"/>
                  </a:lnTo>
                  <a:lnTo>
                    <a:pt x="2101" y="549"/>
                  </a:lnTo>
                  <a:lnTo>
                    <a:pt x="2100" y="549"/>
                  </a:lnTo>
                  <a:lnTo>
                    <a:pt x="1968" y="549"/>
                  </a:lnTo>
                  <a:lnTo>
                    <a:pt x="1966" y="549"/>
                  </a:lnTo>
                  <a:lnTo>
                    <a:pt x="1964" y="548"/>
                  </a:lnTo>
                  <a:lnTo>
                    <a:pt x="1962" y="547"/>
                  </a:lnTo>
                  <a:lnTo>
                    <a:pt x="1960" y="544"/>
                  </a:lnTo>
                  <a:lnTo>
                    <a:pt x="1960" y="542"/>
                  </a:lnTo>
                  <a:lnTo>
                    <a:pt x="1957" y="531"/>
                  </a:lnTo>
                  <a:lnTo>
                    <a:pt x="1955" y="520"/>
                  </a:lnTo>
                  <a:lnTo>
                    <a:pt x="1953" y="509"/>
                  </a:lnTo>
                  <a:lnTo>
                    <a:pt x="1953" y="499"/>
                  </a:lnTo>
                  <a:lnTo>
                    <a:pt x="1953" y="496"/>
                  </a:lnTo>
                  <a:lnTo>
                    <a:pt x="1952" y="495"/>
                  </a:lnTo>
                  <a:lnTo>
                    <a:pt x="1951" y="495"/>
                  </a:lnTo>
                  <a:lnTo>
                    <a:pt x="1949" y="496"/>
                  </a:lnTo>
                  <a:lnTo>
                    <a:pt x="1948" y="497"/>
                  </a:lnTo>
                  <a:lnTo>
                    <a:pt x="1943" y="503"/>
                  </a:lnTo>
                  <a:lnTo>
                    <a:pt x="1937" y="510"/>
                  </a:lnTo>
                  <a:lnTo>
                    <a:pt x="1931" y="515"/>
                  </a:lnTo>
                  <a:lnTo>
                    <a:pt x="1925" y="521"/>
                  </a:lnTo>
                  <a:lnTo>
                    <a:pt x="1918" y="526"/>
                  </a:lnTo>
                  <a:lnTo>
                    <a:pt x="1911" y="531"/>
                  </a:lnTo>
                  <a:lnTo>
                    <a:pt x="1896" y="539"/>
                  </a:lnTo>
                  <a:lnTo>
                    <a:pt x="1888" y="543"/>
                  </a:lnTo>
                  <a:lnTo>
                    <a:pt x="1880" y="546"/>
                  </a:lnTo>
                  <a:lnTo>
                    <a:pt x="1871" y="549"/>
                  </a:lnTo>
                  <a:lnTo>
                    <a:pt x="1862" y="551"/>
                  </a:lnTo>
                  <a:lnTo>
                    <a:pt x="1852" y="553"/>
                  </a:lnTo>
                  <a:lnTo>
                    <a:pt x="1842" y="554"/>
                  </a:lnTo>
                  <a:lnTo>
                    <a:pt x="1832" y="555"/>
                  </a:lnTo>
                  <a:lnTo>
                    <a:pt x="1821" y="555"/>
                  </a:lnTo>
                  <a:lnTo>
                    <a:pt x="1810" y="555"/>
                  </a:lnTo>
                  <a:lnTo>
                    <a:pt x="1800" y="554"/>
                  </a:lnTo>
                  <a:lnTo>
                    <a:pt x="1789" y="551"/>
                  </a:lnTo>
                  <a:lnTo>
                    <a:pt x="1779" y="549"/>
                  </a:lnTo>
                  <a:lnTo>
                    <a:pt x="1769" y="545"/>
                  </a:lnTo>
                  <a:lnTo>
                    <a:pt x="1760" y="540"/>
                  </a:lnTo>
                  <a:lnTo>
                    <a:pt x="1751" y="534"/>
                  </a:lnTo>
                  <a:lnTo>
                    <a:pt x="1743" y="528"/>
                  </a:lnTo>
                  <a:lnTo>
                    <a:pt x="1739" y="524"/>
                  </a:lnTo>
                  <a:lnTo>
                    <a:pt x="1735" y="521"/>
                  </a:lnTo>
                  <a:lnTo>
                    <a:pt x="1732" y="517"/>
                  </a:lnTo>
                  <a:lnTo>
                    <a:pt x="1729" y="512"/>
                  </a:lnTo>
                  <a:lnTo>
                    <a:pt x="1725" y="508"/>
                  </a:lnTo>
                  <a:lnTo>
                    <a:pt x="1722" y="503"/>
                  </a:lnTo>
                  <a:lnTo>
                    <a:pt x="1720" y="498"/>
                  </a:lnTo>
                  <a:lnTo>
                    <a:pt x="1717" y="493"/>
                  </a:lnTo>
                  <a:lnTo>
                    <a:pt x="1715" y="488"/>
                  </a:lnTo>
                  <a:lnTo>
                    <a:pt x="1713" y="482"/>
                  </a:lnTo>
                  <a:lnTo>
                    <a:pt x="1712" y="476"/>
                  </a:lnTo>
                  <a:lnTo>
                    <a:pt x="1710" y="470"/>
                  </a:lnTo>
                  <a:lnTo>
                    <a:pt x="1708" y="457"/>
                  </a:lnTo>
                  <a:lnTo>
                    <a:pt x="1708" y="450"/>
                  </a:lnTo>
                  <a:lnTo>
                    <a:pt x="1708" y="443"/>
                  </a:lnTo>
                  <a:lnTo>
                    <a:pt x="1708" y="434"/>
                  </a:lnTo>
                  <a:lnTo>
                    <a:pt x="1709" y="426"/>
                  </a:lnTo>
                  <a:lnTo>
                    <a:pt x="1710" y="419"/>
                  </a:lnTo>
                  <a:lnTo>
                    <a:pt x="1712" y="411"/>
                  </a:lnTo>
                  <a:lnTo>
                    <a:pt x="1714" y="404"/>
                  </a:lnTo>
                  <a:lnTo>
                    <a:pt x="1716" y="396"/>
                  </a:lnTo>
                  <a:lnTo>
                    <a:pt x="1719" y="389"/>
                  </a:lnTo>
                  <a:lnTo>
                    <a:pt x="1723" y="383"/>
                  </a:lnTo>
                  <a:lnTo>
                    <a:pt x="1727" y="376"/>
                  </a:lnTo>
                  <a:lnTo>
                    <a:pt x="1732" y="370"/>
                  </a:lnTo>
                  <a:lnTo>
                    <a:pt x="1742" y="358"/>
                  </a:lnTo>
                  <a:lnTo>
                    <a:pt x="1748" y="352"/>
                  </a:lnTo>
                  <a:lnTo>
                    <a:pt x="1754" y="347"/>
                  </a:lnTo>
                  <a:lnTo>
                    <a:pt x="1768" y="337"/>
                  </a:lnTo>
                  <a:lnTo>
                    <a:pt x="1776" y="332"/>
                  </a:lnTo>
                  <a:lnTo>
                    <a:pt x="1784" y="328"/>
                  </a:lnTo>
                  <a:lnTo>
                    <a:pt x="1793" y="324"/>
                  </a:lnTo>
                  <a:lnTo>
                    <a:pt x="1802" y="320"/>
                  </a:lnTo>
                  <a:lnTo>
                    <a:pt x="1811" y="316"/>
                  </a:lnTo>
                  <a:lnTo>
                    <a:pt x="1821" y="313"/>
                  </a:lnTo>
                  <a:lnTo>
                    <a:pt x="1832" y="309"/>
                  </a:lnTo>
                  <a:lnTo>
                    <a:pt x="1843" y="306"/>
                  </a:lnTo>
                  <a:lnTo>
                    <a:pt x="1866" y="301"/>
                  </a:lnTo>
                  <a:lnTo>
                    <a:pt x="1891" y="297"/>
                  </a:lnTo>
                  <a:lnTo>
                    <a:pt x="1904" y="296"/>
                  </a:lnTo>
                  <a:lnTo>
                    <a:pt x="1917" y="294"/>
                  </a:lnTo>
                  <a:lnTo>
                    <a:pt x="1931" y="293"/>
                  </a:lnTo>
                  <a:lnTo>
                    <a:pt x="1946" y="293"/>
                  </a:lnTo>
                  <a:lnTo>
                    <a:pt x="1950" y="292"/>
                  </a:lnTo>
                  <a:lnTo>
                    <a:pt x="1952" y="291"/>
                  </a:lnTo>
                  <a:lnTo>
                    <a:pt x="1953" y="290"/>
                  </a:lnTo>
                  <a:lnTo>
                    <a:pt x="1953" y="287"/>
                  </a:lnTo>
                  <a:lnTo>
                    <a:pt x="1952" y="280"/>
                  </a:lnTo>
                  <a:lnTo>
                    <a:pt x="1952" y="277"/>
                  </a:lnTo>
                  <a:lnTo>
                    <a:pt x="1951" y="274"/>
                  </a:lnTo>
                  <a:lnTo>
                    <a:pt x="1948" y="268"/>
                  </a:lnTo>
                  <a:lnTo>
                    <a:pt x="1946" y="265"/>
                  </a:lnTo>
                  <a:lnTo>
                    <a:pt x="1944" y="263"/>
                  </a:lnTo>
                  <a:lnTo>
                    <a:pt x="1938" y="259"/>
                  </a:lnTo>
                  <a:lnTo>
                    <a:pt x="1934" y="258"/>
                  </a:lnTo>
                  <a:lnTo>
                    <a:pt x="1930" y="256"/>
                  </a:lnTo>
                  <a:lnTo>
                    <a:pt x="1926" y="255"/>
                  </a:lnTo>
                  <a:lnTo>
                    <a:pt x="1921" y="254"/>
                  </a:lnTo>
                  <a:lnTo>
                    <a:pt x="1915" y="254"/>
                  </a:lnTo>
                  <a:lnTo>
                    <a:pt x="1909" y="254"/>
                  </a:lnTo>
                  <a:lnTo>
                    <a:pt x="1892" y="255"/>
                  </a:lnTo>
                  <a:lnTo>
                    <a:pt x="1884" y="256"/>
                  </a:lnTo>
                  <a:lnTo>
                    <a:pt x="1875" y="257"/>
                  </a:lnTo>
                  <a:lnTo>
                    <a:pt x="1867" y="259"/>
                  </a:lnTo>
                  <a:lnTo>
                    <a:pt x="1859" y="261"/>
                  </a:lnTo>
                  <a:lnTo>
                    <a:pt x="1844" y="266"/>
                  </a:lnTo>
                  <a:lnTo>
                    <a:pt x="1830" y="272"/>
                  </a:lnTo>
                  <a:lnTo>
                    <a:pt x="1816" y="278"/>
                  </a:lnTo>
                  <a:lnTo>
                    <a:pt x="1804" y="285"/>
                  </a:lnTo>
                  <a:lnTo>
                    <a:pt x="1793" y="293"/>
                  </a:lnTo>
                  <a:lnTo>
                    <a:pt x="1791" y="294"/>
                  </a:lnTo>
                  <a:lnTo>
                    <a:pt x="1789" y="294"/>
                  </a:lnTo>
                  <a:lnTo>
                    <a:pt x="1786" y="293"/>
                  </a:lnTo>
                  <a:lnTo>
                    <a:pt x="1783" y="292"/>
                  </a:lnTo>
                  <a:lnTo>
                    <a:pt x="1783" y="291"/>
                  </a:lnTo>
                  <a:lnTo>
                    <a:pt x="1731" y="219"/>
                  </a:lnTo>
                  <a:lnTo>
                    <a:pt x="1730" y="217"/>
                  </a:lnTo>
                  <a:lnTo>
                    <a:pt x="1729" y="216"/>
                  </a:lnTo>
                  <a:lnTo>
                    <a:pt x="1729" y="214"/>
                  </a:lnTo>
                  <a:lnTo>
                    <a:pt x="1729" y="213"/>
                  </a:lnTo>
                  <a:lnTo>
                    <a:pt x="1731" y="211"/>
                  </a:lnTo>
                  <a:lnTo>
                    <a:pt x="1732" y="209"/>
                  </a:lnTo>
                  <a:lnTo>
                    <a:pt x="1739" y="203"/>
                  </a:lnTo>
                  <a:lnTo>
                    <a:pt x="1747" y="197"/>
                  </a:lnTo>
                  <a:lnTo>
                    <a:pt x="1756" y="192"/>
                  </a:lnTo>
                  <a:lnTo>
                    <a:pt x="1765" y="186"/>
                  </a:lnTo>
                  <a:lnTo>
                    <a:pt x="1774" y="180"/>
                  </a:lnTo>
                  <a:lnTo>
                    <a:pt x="1785" y="175"/>
                  </a:lnTo>
                  <a:lnTo>
                    <a:pt x="1796" y="170"/>
                  </a:lnTo>
                  <a:lnTo>
                    <a:pt x="1808" y="165"/>
                  </a:lnTo>
                  <a:lnTo>
                    <a:pt x="1820" y="161"/>
                  </a:lnTo>
                  <a:lnTo>
                    <a:pt x="1834" y="157"/>
                  </a:lnTo>
                  <a:lnTo>
                    <a:pt x="1848" y="153"/>
                  </a:lnTo>
                  <a:lnTo>
                    <a:pt x="1863" y="150"/>
                  </a:lnTo>
                  <a:lnTo>
                    <a:pt x="1879" y="148"/>
                  </a:lnTo>
                  <a:lnTo>
                    <a:pt x="1896" y="146"/>
                  </a:lnTo>
                  <a:lnTo>
                    <a:pt x="1914" y="145"/>
                  </a:lnTo>
                  <a:lnTo>
                    <a:pt x="1932" y="145"/>
                  </a:lnTo>
                  <a:lnTo>
                    <a:pt x="1943" y="145"/>
                  </a:lnTo>
                  <a:lnTo>
                    <a:pt x="1953" y="145"/>
                  </a:lnTo>
                  <a:lnTo>
                    <a:pt x="1963" y="146"/>
                  </a:lnTo>
                  <a:lnTo>
                    <a:pt x="1973" y="147"/>
                  </a:lnTo>
                  <a:lnTo>
                    <a:pt x="1982" y="149"/>
                  </a:lnTo>
                  <a:lnTo>
                    <a:pt x="1991" y="151"/>
                  </a:lnTo>
                  <a:lnTo>
                    <a:pt x="1999" y="153"/>
                  </a:lnTo>
                  <a:lnTo>
                    <a:pt x="2007" y="155"/>
                  </a:lnTo>
                  <a:lnTo>
                    <a:pt x="2022" y="161"/>
                  </a:lnTo>
                  <a:lnTo>
                    <a:pt x="2035" y="168"/>
                  </a:lnTo>
                  <a:lnTo>
                    <a:pt x="2041" y="172"/>
                  </a:lnTo>
                  <a:lnTo>
                    <a:pt x="2047" y="176"/>
                  </a:lnTo>
                  <a:lnTo>
                    <a:pt x="2053" y="181"/>
                  </a:lnTo>
                  <a:lnTo>
                    <a:pt x="2058" y="186"/>
                  </a:lnTo>
                  <a:lnTo>
                    <a:pt x="2067" y="197"/>
                  </a:lnTo>
                  <a:lnTo>
                    <a:pt x="2071" y="203"/>
                  </a:lnTo>
                  <a:lnTo>
                    <a:pt x="2075" y="210"/>
                  </a:lnTo>
                  <a:lnTo>
                    <a:pt x="2078" y="216"/>
                  </a:lnTo>
                  <a:lnTo>
                    <a:pt x="2080" y="220"/>
                  </a:lnTo>
                  <a:lnTo>
                    <a:pt x="2081" y="223"/>
                  </a:lnTo>
                  <a:lnTo>
                    <a:pt x="2084" y="231"/>
                  </a:lnTo>
                  <a:lnTo>
                    <a:pt x="2087" y="238"/>
                  </a:lnTo>
                  <a:lnTo>
                    <a:pt x="2089" y="246"/>
                  </a:lnTo>
                  <a:lnTo>
                    <a:pt x="2091" y="255"/>
                  </a:lnTo>
                  <a:lnTo>
                    <a:pt x="2092" y="263"/>
                  </a:lnTo>
                  <a:lnTo>
                    <a:pt x="2094" y="272"/>
                  </a:lnTo>
                  <a:lnTo>
                    <a:pt x="2095" y="291"/>
                  </a:lnTo>
                  <a:lnTo>
                    <a:pt x="2096" y="311"/>
                  </a:lnTo>
                  <a:lnTo>
                    <a:pt x="2096" y="453"/>
                  </a:lnTo>
                  <a:lnTo>
                    <a:pt x="2096" y="485"/>
                  </a:lnTo>
                  <a:lnTo>
                    <a:pt x="2097" y="499"/>
                  </a:lnTo>
                  <a:lnTo>
                    <a:pt x="2098" y="511"/>
                  </a:lnTo>
                  <a:lnTo>
                    <a:pt x="2099" y="521"/>
                  </a:lnTo>
                  <a:lnTo>
                    <a:pt x="2101" y="530"/>
                  </a:lnTo>
                  <a:lnTo>
                    <a:pt x="2102" y="537"/>
                  </a:lnTo>
                  <a:lnTo>
                    <a:pt x="2104" y="543"/>
                  </a:lnTo>
                  <a:close/>
                  <a:moveTo>
                    <a:pt x="1953" y="416"/>
                  </a:moveTo>
                  <a:lnTo>
                    <a:pt x="1953" y="371"/>
                  </a:lnTo>
                  <a:lnTo>
                    <a:pt x="1952" y="369"/>
                  </a:lnTo>
                  <a:lnTo>
                    <a:pt x="1951" y="368"/>
                  </a:lnTo>
                  <a:lnTo>
                    <a:pt x="1949" y="367"/>
                  </a:lnTo>
                  <a:lnTo>
                    <a:pt x="1948" y="367"/>
                  </a:lnTo>
                  <a:lnTo>
                    <a:pt x="1936" y="368"/>
                  </a:lnTo>
                  <a:lnTo>
                    <a:pt x="1924" y="369"/>
                  </a:lnTo>
                  <a:lnTo>
                    <a:pt x="1914" y="370"/>
                  </a:lnTo>
                  <a:lnTo>
                    <a:pt x="1904" y="372"/>
                  </a:lnTo>
                  <a:lnTo>
                    <a:pt x="1895" y="374"/>
                  </a:lnTo>
                  <a:lnTo>
                    <a:pt x="1887" y="377"/>
                  </a:lnTo>
                  <a:lnTo>
                    <a:pt x="1880" y="380"/>
                  </a:lnTo>
                  <a:lnTo>
                    <a:pt x="1874" y="383"/>
                  </a:lnTo>
                  <a:lnTo>
                    <a:pt x="1868" y="386"/>
                  </a:lnTo>
                  <a:lnTo>
                    <a:pt x="1864" y="390"/>
                  </a:lnTo>
                  <a:lnTo>
                    <a:pt x="1860" y="394"/>
                  </a:lnTo>
                  <a:lnTo>
                    <a:pt x="1856" y="398"/>
                  </a:lnTo>
                  <a:lnTo>
                    <a:pt x="1854" y="403"/>
                  </a:lnTo>
                  <a:lnTo>
                    <a:pt x="1852" y="408"/>
                  </a:lnTo>
                  <a:lnTo>
                    <a:pt x="1851" y="413"/>
                  </a:lnTo>
                  <a:lnTo>
                    <a:pt x="1851" y="418"/>
                  </a:lnTo>
                  <a:lnTo>
                    <a:pt x="1851" y="422"/>
                  </a:lnTo>
                  <a:lnTo>
                    <a:pt x="1851" y="425"/>
                  </a:lnTo>
                  <a:lnTo>
                    <a:pt x="1853" y="431"/>
                  </a:lnTo>
                  <a:lnTo>
                    <a:pt x="1854" y="433"/>
                  </a:lnTo>
                  <a:lnTo>
                    <a:pt x="1856" y="435"/>
                  </a:lnTo>
                  <a:lnTo>
                    <a:pt x="1860" y="439"/>
                  </a:lnTo>
                  <a:lnTo>
                    <a:pt x="1862" y="441"/>
                  </a:lnTo>
                  <a:lnTo>
                    <a:pt x="1865" y="442"/>
                  </a:lnTo>
                  <a:lnTo>
                    <a:pt x="1870" y="445"/>
                  </a:lnTo>
                  <a:lnTo>
                    <a:pt x="1877" y="446"/>
                  </a:lnTo>
                  <a:lnTo>
                    <a:pt x="1883" y="446"/>
                  </a:lnTo>
                  <a:lnTo>
                    <a:pt x="1896" y="446"/>
                  </a:lnTo>
                  <a:lnTo>
                    <a:pt x="1908" y="444"/>
                  </a:lnTo>
                  <a:lnTo>
                    <a:pt x="1918" y="442"/>
                  </a:lnTo>
                  <a:lnTo>
                    <a:pt x="1926" y="440"/>
                  </a:lnTo>
                  <a:lnTo>
                    <a:pt x="1934" y="437"/>
                  </a:lnTo>
                  <a:lnTo>
                    <a:pt x="1940" y="434"/>
                  </a:lnTo>
                  <a:lnTo>
                    <a:pt x="1944" y="431"/>
                  </a:lnTo>
                  <a:lnTo>
                    <a:pt x="1948" y="428"/>
                  </a:lnTo>
                  <a:lnTo>
                    <a:pt x="1949" y="426"/>
                  </a:lnTo>
                  <a:lnTo>
                    <a:pt x="1951" y="424"/>
                  </a:lnTo>
                  <a:lnTo>
                    <a:pt x="1952" y="420"/>
                  </a:lnTo>
                  <a:lnTo>
                    <a:pt x="1953" y="417"/>
                  </a:lnTo>
                  <a:lnTo>
                    <a:pt x="1953" y="416"/>
                  </a:lnTo>
                  <a:close/>
                  <a:moveTo>
                    <a:pt x="1206" y="554"/>
                  </a:moveTo>
                  <a:lnTo>
                    <a:pt x="1181" y="554"/>
                  </a:lnTo>
                  <a:lnTo>
                    <a:pt x="1170" y="553"/>
                  </a:lnTo>
                  <a:lnTo>
                    <a:pt x="1160" y="552"/>
                  </a:lnTo>
                  <a:lnTo>
                    <a:pt x="1150" y="551"/>
                  </a:lnTo>
                  <a:lnTo>
                    <a:pt x="1141" y="550"/>
                  </a:lnTo>
                  <a:lnTo>
                    <a:pt x="1133" y="548"/>
                  </a:lnTo>
                  <a:lnTo>
                    <a:pt x="1125" y="546"/>
                  </a:lnTo>
                  <a:lnTo>
                    <a:pt x="1118" y="544"/>
                  </a:lnTo>
                  <a:lnTo>
                    <a:pt x="1111" y="541"/>
                  </a:lnTo>
                  <a:lnTo>
                    <a:pt x="1099" y="535"/>
                  </a:lnTo>
                  <a:lnTo>
                    <a:pt x="1094" y="532"/>
                  </a:lnTo>
                  <a:lnTo>
                    <a:pt x="1089" y="529"/>
                  </a:lnTo>
                  <a:lnTo>
                    <a:pt x="1081" y="521"/>
                  </a:lnTo>
                  <a:lnTo>
                    <a:pt x="1077" y="517"/>
                  </a:lnTo>
                  <a:lnTo>
                    <a:pt x="1074" y="513"/>
                  </a:lnTo>
                  <a:lnTo>
                    <a:pt x="1071" y="508"/>
                  </a:lnTo>
                  <a:lnTo>
                    <a:pt x="1069" y="503"/>
                  </a:lnTo>
                  <a:lnTo>
                    <a:pt x="1066" y="498"/>
                  </a:lnTo>
                  <a:lnTo>
                    <a:pt x="1065" y="493"/>
                  </a:lnTo>
                  <a:lnTo>
                    <a:pt x="1063" y="488"/>
                  </a:lnTo>
                  <a:lnTo>
                    <a:pt x="1062" y="482"/>
                  </a:lnTo>
                  <a:lnTo>
                    <a:pt x="1060" y="470"/>
                  </a:lnTo>
                  <a:lnTo>
                    <a:pt x="1058" y="457"/>
                  </a:lnTo>
                  <a:lnTo>
                    <a:pt x="1058" y="444"/>
                  </a:lnTo>
                  <a:lnTo>
                    <a:pt x="1058" y="430"/>
                  </a:lnTo>
                  <a:lnTo>
                    <a:pt x="1058" y="265"/>
                  </a:lnTo>
                  <a:lnTo>
                    <a:pt x="1057" y="262"/>
                  </a:lnTo>
                  <a:lnTo>
                    <a:pt x="1056" y="260"/>
                  </a:lnTo>
                  <a:lnTo>
                    <a:pt x="1055" y="259"/>
                  </a:lnTo>
                  <a:lnTo>
                    <a:pt x="1054" y="258"/>
                  </a:lnTo>
                  <a:lnTo>
                    <a:pt x="1052" y="258"/>
                  </a:lnTo>
                  <a:lnTo>
                    <a:pt x="1050" y="257"/>
                  </a:lnTo>
                  <a:lnTo>
                    <a:pt x="1009" y="257"/>
                  </a:lnTo>
                  <a:lnTo>
                    <a:pt x="1007" y="257"/>
                  </a:lnTo>
                  <a:lnTo>
                    <a:pt x="1005" y="256"/>
                  </a:lnTo>
                  <a:lnTo>
                    <a:pt x="1004" y="255"/>
                  </a:lnTo>
                  <a:lnTo>
                    <a:pt x="1003" y="254"/>
                  </a:lnTo>
                  <a:lnTo>
                    <a:pt x="1002" y="251"/>
                  </a:lnTo>
                  <a:lnTo>
                    <a:pt x="1002" y="250"/>
                  </a:lnTo>
                  <a:lnTo>
                    <a:pt x="1002" y="159"/>
                  </a:lnTo>
                  <a:lnTo>
                    <a:pt x="1002" y="157"/>
                  </a:lnTo>
                  <a:lnTo>
                    <a:pt x="1003" y="155"/>
                  </a:lnTo>
                  <a:lnTo>
                    <a:pt x="1004" y="154"/>
                  </a:lnTo>
                  <a:lnTo>
                    <a:pt x="1006" y="153"/>
                  </a:lnTo>
                  <a:lnTo>
                    <a:pt x="1008" y="152"/>
                  </a:lnTo>
                  <a:lnTo>
                    <a:pt x="1009" y="152"/>
                  </a:lnTo>
                  <a:lnTo>
                    <a:pt x="1050" y="152"/>
                  </a:lnTo>
                  <a:lnTo>
                    <a:pt x="1053" y="152"/>
                  </a:lnTo>
                  <a:lnTo>
                    <a:pt x="1055" y="151"/>
                  </a:lnTo>
                  <a:lnTo>
                    <a:pt x="1057" y="150"/>
                  </a:lnTo>
                  <a:lnTo>
                    <a:pt x="1058" y="149"/>
                  </a:lnTo>
                  <a:lnTo>
                    <a:pt x="1060" y="146"/>
                  </a:lnTo>
                  <a:lnTo>
                    <a:pt x="1107" y="25"/>
                  </a:lnTo>
                  <a:lnTo>
                    <a:pt x="1108" y="22"/>
                  </a:lnTo>
                  <a:lnTo>
                    <a:pt x="1110" y="21"/>
                  </a:lnTo>
                  <a:lnTo>
                    <a:pt x="1111" y="20"/>
                  </a:lnTo>
                  <a:lnTo>
                    <a:pt x="1113" y="19"/>
                  </a:lnTo>
                  <a:lnTo>
                    <a:pt x="1116" y="18"/>
                  </a:lnTo>
                  <a:lnTo>
                    <a:pt x="1117" y="18"/>
                  </a:lnTo>
                  <a:lnTo>
                    <a:pt x="1197" y="18"/>
                  </a:lnTo>
                  <a:lnTo>
                    <a:pt x="1199" y="18"/>
                  </a:lnTo>
                  <a:lnTo>
                    <a:pt x="1202" y="19"/>
                  </a:lnTo>
                  <a:lnTo>
                    <a:pt x="1203" y="20"/>
                  </a:lnTo>
                  <a:lnTo>
                    <a:pt x="1204" y="21"/>
                  </a:lnTo>
                  <a:lnTo>
                    <a:pt x="1205" y="24"/>
                  </a:lnTo>
                  <a:lnTo>
                    <a:pt x="1205" y="25"/>
                  </a:lnTo>
                  <a:lnTo>
                    <a:pt x="1205" y="145"/>
                  </a:lnTo>
                  <a:lnTo>
                    <a:pt x="1205" y="147"/>
                  </a:lnTo>
                  <a:lnTo>
                    <a:pt x="1206" y="149"/>
                  </a:lnTo>
                  <a:lnTo>
                    <a:pt x="1207" y="150"/>
                  </a:lnTo>
                  <a:lnTo>
                    <a:pt x="1209" y="151"/>
                  </a:lnTo>
                  <a:lnTo>
                    <a:pt x="1211" y="152"/>
                  </a:lnTo>
                  <a:lnTo>
                    <a:pt x="1212" y="152"/>
                  </a:lnTo>
                  <a:lnTo>
                    <a:pt x="1300" y="152"/>
                  </a:lnTo>
                  <a:lnTo>
                    <a:pt x="1302" y="153"/>
                  </a:lnTo>
                  <a:lnTo>
                    <a:pt x="1304" y="153"/>
                  </a:lnTo>
                  <a:lnTo>
                    <a:pt x="1305" y="154"/>
                  </a:lnTo>
                  <a:lnTo>
                    <a:pt x="1306" y="156"/>
                  </a:lnTo>
                  <a:lnTo>
                    <a:pt x="1307" y="158"/>
                  </a:lnTo>
                  <a:lnTo>
                    <a:pt x="1307" y="159"/>
                  </a:lnTo>
                  <a:lnTo>
                    <a:pt x="1307" y="250"/>
                  </a:lnTo>
                  <a:lnTo>
                    <a:pt x="1306" y="253"/>
                  </a:lnTo>
                  <a:lnTo>
                    <a:pt x="1306" y="254"/>
                  </a:lnTo>
                  <a:lnTo>
                    <a:pt x="1304" y="256"/>
                  </a:lnTo>
                  <a:lnTo>
                    <a:pt x="1303" y="257"/>
                  </a:lnTo>
                  <a:lnTo>
                    <a:pt x="1301" y="257"/>
                  </a:lnTo>
                  <a:lnTo>
                    <a:pt x="1300" y="257"/>
                  </a:lnTo>
                  <a:lnTo>
                    <a:pt x="1212" y="257"/>
                  </a:lnTo>
                  <a:lnTo>
                    <a:pt x="1210" y="258"/>
                  </a:lnTo>
                  <a:lnTo>
                    <a:pt x="1208" y="259"/>
                  </a:lnTo>
                  <a:lnTo>
                    <a:pt x="1207" y="260"/>
                  </a:lnTo>
                  <a:lnTo>
                    <a:pt x="1206" y="261"/>
                  </a:lnTo>
                  <a:lnTo>
                    <a:pt x="1205" y="263"/>
                  </a:lnTo>
                  <a:lnTo>
                    <a:pt x="1205" y="265"/>
                  </a:lnTo>
                  <a:lnTo>
                    <a:pt x="1205" y="397"/>
                  </a:lnTo>
                  <a:lnTo>
                    <a:pt x="1206" y="412"/>
                  </a:lnTo>
                  <a:lnTo>
                    <a:pt x="1206" y="418"/>
                  </a:lnTo>
                  <a:lnTo>
                    <a:pt x="1207" y="423"/>
                  </a:lnTo>
                  <a:lnTo>
                    <a:pt x="1209" y="428"/>
                  </a:lnTo>
                  <a:lnTo>
                    <a:pt x="1211" y="433"/>
                  </a:lnTo>
                  <a:lnTo>
                    <a:pt x="1213" y="436"/>
                  </a:lnTo>
                  <a:lnTo>
                    <a:pt x="1216" y="440"/>
                  </a:lnTo>
                  <a:lnTo>
                    <a:pt x="1219" y="442"/>
                  </a:lnTo>
                  <a:lnTo>
                    <a:pt x="1222" y="444"/>
                  </a:lnTo>
                  <a:lnTo>
                    <a:pt x="1227" y="446"/>
                  </a:lnTo>
                  <a:lnTo>
                    <a:pt x="1231" y="448"/>
                  </a:lnTo>
                  <a:lnTo>
                    <a:pt x="1237" y="449"/>
                  </a:lnTo>
                  <a:lnTo>
                    <a:pt x="1243" y="449"/>
                  </a:lnTo>
                  <a:lnTo>
                    <a:pt x="1257" y="450"/>
                  </a:lnTo>
                  <a:lnTo>
                    <a:pt x="1267" y="450"/>
                  </a:lnTo>
                  <a:lnTo>
                    <a:pt x="1278" y="449"/>
                  </a:lnTo>
                  <a:lnTo>
                    <a:pt x="1287" y="448"/>
                  </a:lnTo>
                  <a:lnTo>
                    <a:pt x="1292" y="447"/>
                  </a:lnTo>
                  <a:lnTo>
                    <a:pt x="1293" y="447"/>
                  </a:lnTo>
                  <a:lnTo>
                    <a:pt x="1294" y="447"/>
                  </a:lnTo>
                  <a:lnTo>
                    <a:pt x="1295" y="449"/>
                  </a:lnTo>
                  <a:lnTo>
                    <a:pt x="1296" y="453"/>
                  </a:lnTo>
                  <a:lnTo>
                    <a:pt x="1296" y="535"/>
                  </a:lnTo>
                  <a:lnTo>
                    <a:pt x="1295" y="539"/>
                  </a:lnTo>
                  <a:lnTo>
                    <a:pt x="1295" y="542"/>
                  </a:lnTo>
                  <a:lnTo>
                    <a:pt x="1293" y="545"/>
                  </a:lnTo>
                  <a:lnTo>
                    <a:pt x="1292" y="547"/>
                  </a:lnTo>
                  <a:lnTo>
                    <a:pt x="1290" y="548"/>
                  </a:lnTo>
                  <a:lnTo>
                    <a:pt x="1288" y="549"/>
                  </a:lnTo>
                  <a:lnTo>
                    <a:pt x="1284" y="550"/>
                  </a:lnTo>
                  <a:lnTo>
                    <a:pt x="1246" y="553"/>
                  </a:lnTo>
                  <a:lnTo>
                    <a:pt x="1225" y="554"/>
                  </a:lnTo>
                  <a:lnTo>
                    <a:pt x="1206" y="554"/>
                  </a:lnTo>
                  <a:close/>
                  <a:moveTo>
                    <a:pt x="0" y="542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189" y="0"/>
                  </a:lnTo>
                  <a:lnTo>
                    <a:pt x="192" y="0"/>
                  </a:lnTo>
                  <a:lnTo>
                    <a:pt x="194" y="1"/>
                  </a:lnTo>
                  <a:lnTo>
                    <a:pt x="196" y="4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291" y="366"/>
                  </a:lnTo>
                  <a:lnTo>
                    <a:pt x="293" y="372"/>
                  </a:lnTo>
                  <a:lnTo>
                    <a:pt x="293" y="373"/>
                  </a:lnTo>
                  <a:lnTo>
                    <a:pt x="379" y="7"/>
                  </a:lnTo>
                  <a:lnTo>
                    <a:pt x="380" y="5"/>
                  </a:lnTo>
                  <a:lnTo>
                    <a:pt x="381" y="3"/>
                  </a:lnTo>
                  <a:lnTo>
                    <a:pt x="383" y="2"/>
                  </a:lnTo>
                  <a:lnTo>
                    <a:pt x="384" y="1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574" y="0"/>
                  </a:lnTo>
                  <a:lnTo>
                    <a:pt x="577" y="0"/>
                  </a:lnTo>
                  <a:lnTo>
                    <a:pt x="579" y="1"/>
                  </a:lnTo>
                  <a:lnTo>
                    <a:pt x="580" y="2"/>
                  </a:lnTo>
                  <a:lnTo>
                    <a:pt x="581" y="4"/>
                  </a:lnTo>
                  <a:lnTo>
                    <a:pt x="581" y="6"/>
                  </a:lnTo>
                  <a:lnTo>
                    <a:pt x="582" y="7"/>
                  </a:lnTo>
                  <a:lnTo>
                    <a:pt x="582" y="542"/>
                  </a:lnTo>
                  <a:lnTo>
                    <a:pt x="581" y="544"/>
                  </a:lnTo>
                  <a:lnTo>
                    <a:pt x="580" y="546"/>
                  </a:lnTo>
                  <a:lnTo>
                    <a:pt x="579" y="547"/>
                  </a:lnTo>
                  <a:lnTo>
                    <a:pt x="578" y="548"/>
                  </a:lnTo>
                  <a:lnTo>
                    <a:pt x="576" y="549"/>
                  </a:lnTo>
                  <a:lnTo>
                    <a:pt x="574" y="549"/>
                  </a:lnTo>
                  <a:lnTo>
                    <a:pt x="447" y="549"/>
                  </a:lnTo>
                  <a:lnTo>
                    <a:pt x="445" y="549"/>
                  </a:lnTo>
                  <a:lnTo>
                    <a:pt x="443" y="548"/>
                  </a:lnTo>
                  <a:lnTo>
                    <a:pt x="442" y="547"/>
                  </a:lnTo>
                  <a:lnTo>
                    <a:pt x="441" y="546"/>
                  </a:lnTo>
                  <a:lnTo>
                    <a:pt x="440" y="543"/>
                  </a:lnTo>
                  <a:lnTo>
                    <a:pt x="440" y="542"/>
                  </a:lnTo>
                  <a:lnTo>
                    <a:pt x="440" y="217"/>
                  </a:lnTo>
                  <a:lnTo>
                    <a:pt x="440" y="211"/>
                  </a:lnTo>
                  <a:lnTo>
                    <a:pt x="439" y="210"/>
                  </a:lnTo>
                  <a:lnTo>
                    <a:pt x="432" y="249"/>
                  </a:lnTo>
                  <a:lnTo>
                    <a:pt x="429" y="266"/>
                  </a:lnTo>
                  <a:lnTo>
                    <a:pt x="425" y="282"/>
                  </a:lnTo>
                  <a:lnTo>
                    <a:pt x="417" y="313"/>
                  </a:lnTo>
                  <a:lnTo>
                    <a:pt x="409" y="343"/>
                  </a:lnTo>
                  <a:lnTo>
                    <a:pt x="353" y="542"/>
                  </a:lnTo>
                  <a:lnTo>
                    <a:pt x="352" y="545"/>
                  </a:lnTo>
                  <a:lnTo>
                    <a:pt x="351" y="546"/>
                  </a:lnTo>
                  <a:lnTo>
                    <a:pt x="348" y="548"/>
                  </a:lnTo>
                  <a:lnTo>
                    <a:pt x="345" y="549"/>
                  </a:lnTo>
                  <a:lnTo>
                    <a:pt x="344" y="549"/>
                  </a:lnTo>
                  <a:lnTo>
                    <a:pt x="228" y="549"/>
                  </a:lnTo>
                  <a:lnTo>
                    <a:pt x="225" y="549"/>
                  </a:lnTo>
                  <a:lnTo>
                    <a:pt x="224" y="548"/>
                  </a:lnTo>
                  <a:lnTo>
                    <a:pt x="221" y="546"/>
                  </a:lnTo>
                  <a:lnTo>
                    <a:pt x="219" y="543"/>
                  </a:lnTo>
                  <a:lnTo>
                    <a:pt x="219" y="542"/>
                  </a:lnTo>
                  <a:lnTo>
                    <a:pt x="165" y="343"/>
                  </a:lnTo>
                  <a:lnTo>
                    <a:pt x="156" y="313"/>
                  </a:lnTo>
                  <a:lnTo>
                    <a:pt x="149" y="284"/>
                  </a:lnTo>
                  <a:lnTo>
                    <a:pt x="142" y="252"/>
                  </a:lnTo>
                  <a:lnTo>
                    <a:pt x="135" y="210"/>
                  </a:lnTo>
                  <a:lnTo>
                    <a:pt x="134" y="206"/>
                  </a:lnTo>
                  <a:lnTo>
                    <a:pt x="133" y="203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542"/>
                  </a:lnTo>
                  <a:lnTo>
                    <a:pt x="132" y="544"/>
                  </a:lnTo>
                  <a:lnTo>
                    <a:pt x="131" y="546"/>
                  </a:lnTo>
                  <a:lnTo>
                    <a:pt x="130" y="547"/>
                  </a:lnTo>
                  <a:lnTo>
                    <a:pt x="128" y="548"/>
                  </a:lnTo>
                  <a:lnTo>
                    <a:pt x="126" y="549"/>
                  </a:lnTo>
                  <a:lnTo>
                    <a:pt x="125" y="549"/>
                  </a:lnTo>
                  <a:lnTo>
                    <a:pt x="7" y="549"/>
                  </a:lnTo>
                  <a:lnTo>
                    <a:pt x="5" y="549"/>
                  </a:lnTo>
                  <a:lnTo>
                    <a:pt x="3" y="548"/>
                  </a:lnTo>
                  <a:lnTo>
                    <a:pt x="2" y="547"/>
                  </a:lnTo>
                  <a:lnTo>
                    <a:pt x="1" y="546"/>
                  </a:lnTo>
                  <a:lnTo>
                    <a:pt x="0" y="543"/>
                  </a:lnTo>
                  <a:lnTo>
                    <a:pt x="0" y="542"/>
                  </a:lnTo>
                  <a:close/>
                  <a:moveTo>
                    <a:pt x="868" y="309"/>
                  </a:moveTo>
                  <a:lnTo>
                    <a:pt x="871" y="309"/>
                  </a:lnTo>
                  <a:lnTo>
                    <a:pt x="872" y="308"/>
                  </a:lnTo>
                  <a:lnTo>
                    <a:pt x="873" y="307"/>
                  </a:lnTo>
                  <a:lnTo>
                    <a:pt x="874" y="306"/>
                  </a:lnTo>
                  <a:lnTo>
                    <a:pt x="875" y="303"/>
                  </a:lnTo>
                  <a:lnTo>
                    <a:pt x="875" y="302"/>
                  </a:lnTo>
                  <a:lnTo>
                    <a:pt x="873" y="295"/>
                  </a:lnTo>
                  <a:lnTo>
                    <a:pt x="872" y="288"/>
                  </a:lnTo>
                  <a:lnTo>
                    <a:pt x="870" y="282"/>
                  </a:lnTo>
                  <a:lnTo>
                    <a:pt x="868" y="277"/>
                  </a:lnTo>
                  <a:lnTo>
                    <a:pt x="865" y="272"/>
                  </a:lnTo>
                  <a:lnTo>
                    <a:pt x="862" y="267"/>
                  </a:lnTo>
                  <a:lnTo>
                    <a:pt x="859" y="263"/>
                  </a:lnTo>
                  <a:lnTo>
                    <a:pt x="855" y="259"/>
                  </a:lnTo>
                  <a:lnTo>
                    <a:pt x="851" y="256"/>
                  </a:lnTo>
                  <a:lnTo>
                    <a:pt x="847" y="254"/>
                  </a:lnTo>
                  <a:lnTo>
                    <a:pt x="842" y="252"/>
                  </a:lnTo>
                  <a:lnTo>
                    <a:pt x="837" y="250"/>
                  </a:lnTo>
                  <a:lnTo>
                    <a:pt x="831" y="249"/>
                  </a:lnTo>
                  <a:lnTo>
                    <a:pt x="826" y="248"/>
                  </a:lnTo>
                  <a:lnTo>
                    <a:pt x="820" y="247"/>
                  </a:lnTo>
                  <a:lnTo>
                    <a:pt x="813" y="247"/>
                  </a:lnTo>
                  <a:lnTo>
                    <a:pt x="803" y="248"/>
                  </a:lnTo>
                  <a:lnTo>
                    <a:pt x="798" y="249"/>
                  </a:lnTo>
                  <a:lnTo>
                    <a:pt x="794" y="250"/>
                  </a:lnTo>
                  <a:lnTo>
                    <a:pt x="789" y="252"/>
                  </a:lnTo>
                  <a:lnTo>
                    <a:pt x="785" y="254"/>
                  </a:lnTo>
                  <a:lnTo>
                    <a:pt x="781" y="257"/>
                  </a:lnTo>
                  <a:lnTo>
                    <a:pt x="777" y="260"/>
                  </a:lnTo>
                  <a:lnTo>
                    <a:pt x="773" y="263"/>
                  </a:lnTo>
                  <a:lnTo>
                    <a:pt x="770" y="267"/>
                  </a:lnTo>
                  <a:lnTo>
                    <a:pt x="767" y="272"/>
                  </a:lnTo>
                  <a:lnTo>
                    <a:pt x="764" y="277"/>
                  </a:lnTo>
                  <a:lnTo>
                    <a:pt x="761" y="282"/>
                  </a:lnTo>
                  <a:lnTo>
                    <a:pt x="758" y="288"/>
                  </a:lnTo>
                  <a:lnTo>
                    <a:pt x="756" y="295"/>
                  </a:lnTo>
                  <a:lnTo>
                    <a:pt x="754" y="302"/>
                  </a:lnTo>
                  <a:lnTo>
                    <a:pt x="754" y="304"/>
                  </a:lnTo>
                  <a:lnTo>
                    <a:pt x="754" y="307"/>
                  </a:lnTo>
                  <a:lnTo>
                    <a:pt x="754" y="308"/>
                  </a:lnTo>
                  <a:lnTo>
                    <a:pt x="755" y="308"/>
                  </a:lnTo>
                  <a:lnTo>
                    <a:pt x="757" y="309"/>
                  </a:lnTo>
                  <a:lnTo>
                    <a:pt x="759" y="309"/>
                  </a:lnTo>
                  <a:lnTo>
                    <a:pt x="868" y="309"/>
                  </a:lnTo>
                  <a:close/>
                  <a:moveTo>
                    <a:pt x="1005" y="387"/>
                  </a:moveTo>
                  <a:lnTo>
                    <a:pt x="1005" y="389"/>
                  </a:lnTo>
                  <a:lnTo>
                    <a:pt x="1004" y="391"/>
                  </a:lnTo>
                  <a:lnTo>
                    <a:pt x="1002" y="392"/>
                  </a:lnTo>
                  <a:lnTo>
                    <a:pt x="1000" y="393"/>
                  </a:lnTo>
                  <a:lnTo>
                    <a:pt x="999" y="393"/>
                  </a:lnTo>
                  <a:lnTo>
                    <a:pt x="758" y="393"/>
                  </a:lnTo>
                  <a:lnTo>
                    <a:pt x="756" y="393"/>
                  </a:lnTo>
                  <a:lnTo>
                    <a:pt x="754" y="394"/>
                  </a:lnTo>
                  <a:lnTo>
                    <a:pt x="753" y="395"/>
                  </a:lnTo>
                  <a:lnTo>
                    <a:pt x="752" y="396"/>
                  </a:lnTo>
                  <a:lnTo>
                    <a:pt x="752" y="399"/>
                  </a:lnTo>
                  <a:lnTo>
                    <a:pt x="752" y="400"/>
                  </a:lnTo>
                  <a:lnTo>
                    <a:pt x="753" y="408"/>
                  </a:lnTo>
                  <a:lnTo>
                    <a:pt x="755" y="415"/>
                  </a:lnTo>
                  <a:lnTo>
                    <a:pt x="758" y="422"/>
                  </a:lnTo>
                  <a:lnTo>
                    <a:pt x="761" y="428"/>
                  </a:lnTo>
                  <a:lnTo>
                    <a:pt x="764" y="433"/>
                  </a:lnTo>
                  <a:lnTo>
                    <a:pt x="768" y="438"/>
                  </a:lnTo>
                  <a:lnTo>
                    <a:pt x="773" y="442"/>
                  </a:lnTo>
                  <a:lnTo>
                    <a:pt x="777" y="445"/>
                  </a:lnTo>
                  <a:lnTo>
                    <a:pt x="783" y="449"/>
                  </a:lnTo>
                  <a:lnTo>
                    <a:pt x="788" y="451"/>
                  </a:lnTo>
                  <a:lnTo>
                    <a:pt x="794" y="453"/>
                  </a:lnTo>
                  <a:lnTo>
                    <a:pt x="801" y="455"/>
                  </a:lnTo>
                  <a:lnTo>
                    <a:pt x="808" y="456"/>
                  </a:lnTo>
                  <a:lnTo>
                    <a:pt x="815" y="457"/>
                  </a:lnTo>
                  <a:lnTo>
                    <a:pt x="822" y="457"/>
                  </a:lnTo>
                  <a:lnTo>
                    <a:pt x="830" y="457"/>
                  </a:lnTo>
                  <a:lnTo>
                    <a:pt x="838" y="457"/>
                  </a:lnTo>
                  <a:lnTo>
                    <a:pt x="846" y="456"/>
                  </a:lnTo>
                  <a:lnTo>
                    <a:pt x="854" y="455"/>
                  </a:lnTo>
                  <a:lnTo>
                    <a:pt x="862" y="454"/>
                  </a:lnTo>
                  <a:lnTo>
                    <a:pt x="870" y="452"/>
                  </a:lnTo>
                  <a:lnTo>
                    <a:pt x="877" y="450"/>
                  </a:lnTo>
                  <a:lnTo>
                    <a:pt x="892" y="446"/>
                  </a:lnTo>
                  <a:lnTo>
                    <a:pt x="906" y="440"/>
                  </a:lnTo>
                  <a:lnTo>
                    <a:pt x="919" y="435"/>
                  </a:lnTo>
                  <a:lnTo>
                    <a:pt x="930" y="430"/>
                  </a:lnTo>
                  <a:lnTo>
                    <a:pt x="938" y="425"/>
                  </a:lnTo>
                  <a:lnTo>
                    <a:pt x="940" y="424"/>
                  </a:lnTo>
                  <a:lnTo>
                    <a:pt x="942" y="424"/>
                  </a:lnTo>
                  <a:lnTo>
                    <a:pt x="944" y="424"/>
                  </a:lnTo>
                  <a:lnTo>
                    <a:pt x="945" y="425"/>
                  </a:lnTo>
                  <a:lnTo>
                    <a:pt x="947" y="426"/>
                  </a:lnTo>
                  <a:lnTo>
                    <a:pt x="948" y="427"/>
                  </a:lnTo>
                  <a:lnTo>
                    <a:pt x="993" y="503"/>
                  </a:lnTo>
                  <a:lnTo>
                    <a:pt x="995" y="508"/>
                  </a:lnTo>
                  <a:lnTo>
                    <a:pt x="995" y="509"/>
                  </a:lnTo>
                  <a:lnTo>
                    <a:pt x="994" y="510"/>
                  </a:lnTo>
                  <a:lnTo>
                    <a:pt x="993" y="512"/>
                  </a:lnTo>
                  <a:lnTo>
                    <a:pt x="991" y="513"/>
                  </a:lnTo>
                  <a:lnTo>
                    <a:pt x="982" y="519"/>
                  </a:lnTo>
                  <a:lnTo>
                    <a:pt x="972" y="524"/>
                  </a:lnTo>
                  <a:lnTo>
                    <a:pt x="963" y="529"/>
                  </a:lnTo>
                  <a:lnTo>
                    <a:pt x="953" y="533"/>
                  </a:lnTo>
                  <a:lnTo>
                    <a:pt x="942" y="537"/>
                  </a:lnTo>
                  <a:lnTo>
                    <a:pt x="932" y="541"/>
                  </a:lnTo>
                  <a:lnTo>
                    <a:pt x="911" y="547"/>
                  </a:lnTo>
                  <a:lnTo>
                    <a:pt x="889" y="551"/>
                  </a:lnTo>
                  <a:lnTo>
                    <a:pt x="877" y="553"/>
                  </a:lnTo>
                  <a:lnTo>
                    <a:pt x="866" y="555"/>
                  </a:lnTo>
                  <a:lnTo>
                    <a:pt x="854" y="556"/>
                  </a:lnTo>
                  <a:lnTo>
                    <a:pt x="843" y="557"/>
                  </a:lnTo>
                  <a:lnTo>
                    <a:pt x="819" y="557"/>
                  </a:lnTo>
                  <a:lnTo>
                    <a:pt x="799" y="557"/>
                  </a:lnTo>
                  <a:lnTo>
                    <a:pt x="789" y="556"/>
                  </a:lnTo>
                  <a:lnTo>
                    <a:pt x="779" y="555"/>
                  </a:lnTo>
                  <a:lnTo>
                    <a:pt x="769" y="554"/>
                  </a:lnTo>
                  <a:lnTo>
                    <a:pt x="759" y="552"/>
                  </a:lnTo>
                  <a:lnTo>
                    <a:pt x="740" y="548"/>
                  </a:lnTo>
                  <a:lnTo>
                    <a:pt x="730" y="545"/>
                  </a:lnTo>
                  <a:lnTo>
                    <a:pt x="721" y="542"/>
                  </a:lnTo>
                  <a:lnTo>
                    <a:pt x="712" y="539"/>
                  </a:lnTo>
                  <a:lnTo>
                    <a:pt x="704" y="535"/>
                  </a:lnTo>
                  <a:lnTo>
                    <a:pt x="695" y="530"/>
                  </a:lnTo>
                  <a:lnTo>
                    <a:pt x="687" y="526"/>
                  </a:lnTo>
                  <a:lnTo>
                    <a:pt x="679" y="520"/>
                  </a:lnTo>
                  <a:lnTo>
                    <a:pt x="671" y="515"/>
                  </a:lnTo>
                  <a:lnTo>
                    <a:pt x="664" y="509"/>
                  </a:lnTo>
                  <a:lnTo>
                    <a:pt x="657" y="502"/>
                  </a:lnTo>
                  <a:lnTo>
                    <a:pt x="650" y="495"/>
                  </a:lnTo>
                  <a:lnTo>
                    <a:pt x="644" y="487"/>
                  </a:lnTo>
                  <a:lnTo>
                    <a:pt x="641" y="483"/>
                  </a:lnTo>
                  <a:lnTo>
                    <a:pt x="638" y="479"/>
                  </a:lnTo>
                  <a:lnTo>
                    <a:pt x="633" y="470"/>
                  </a:lnTo>
                  <a:lnTo>
                    <a:pt x="628" y="461"/>
                  </a:lnTo>
                  <a:lnTo>
                    <a:pt x="623" y="451"/>
                  </a:lnTo>
                  <a:lnTo>
                    <a:pt x="619" y="441"/>
                  </a:lnTo>
                  <a:lnTo>
                    <a:pt x="615" y="430"/>
                  </a:lnTo>
                  <a:lnTo>
                    <a:pt x="614" y="424"/>
                  </a:lnTo>
                  <a:lnTo>
                    <a:pt x="612" y="419"/>
                  </a:lnTo>
                  <a:lnTo>
                    <a:pt x="610" y="406"/>
                  </a:lnTo>
                  <a:lnTo>
                    <a:pt x="608" y="394"/>
                  </a:lnTo>
                  <a:lnTo>
                    <a:pt x="606" y="380"/>
                  </a:lnTo>
                  <a:lnTo>
                    <a:pt x="605" y="366"/>
                  </a:lnTo>
                  <a:lnTo>
                    <a:pt x="605" y="351"/>
                  </a:lnTo>
                  <a:lnTo>
                    <a:pt x="605" y="337"/>
                  </a:lnTo>
                  <a:lnTo>
                    <a:pt x="607" y="323"/>
                  </a:lnTo>
                  <a:lnTo>
                    <a:pt x="608" y="310"/>
                  </a:lnTo>
                  <a:lnTo>
                    <a:pt x="611" y="297"/>
                  </a:lnTo>
                  <a:lnTo>
                    <a:pt x="614" y="285"/>
                  </a:lnTo>
                  <a:lnTo>
                    <a:pt x="616" y="279"/>
                  </a:lnTo>
                  <a:lnTo>
                    <a:pt x="617" y="273"/>
                  </a:lnTo>
                  <a:lnTo>
                    <a:pt x="622" y="262"/>
                  </a:lnTo>
                  <a:lnTo>
                    <a:pt x="626" y="252"/>
                  </a:lnTo>
                  <a:lnTo>
                    <a:pt x="632" y="242"/>
                  </a:lnTo>
                  <a:lnTo>
                    <a:pt x="637" y="233"/>
                  </a:lnTo>
                  <a:lnTo>
                    <a:pt x="643" y="224"/>
                  </a:lnTo>
                  <a:lnTo>
                    <a:pt x="650" y="216"/>
                  </a:lnTo>
                  <a:lnTo>
                    <a:pt x="657" y="208"/>
                  </a:lnTo>
                  <a:lnTo>
                    <a:pt x="664" y="201"/>
                  </a:lnTo>
                  <a:lnTo>
                    <a:pt x="671" y="195"/>
                  </a:lnTo>
                  <a:lnTo>
                    <a:pt x="679" y="188"/>
                  </a:lnTo>
                  <a:lnTo>
                    <a:pt x="687" y="183"/>
                  </a:lnTo>
                  <a:lnTo>
                    <a:pt x="695" y="177"/>
                  </a:lnTo>
                  <a:lnTo>
                    <a:pt x="704" y="173"/>
                  </a:lnTo>
                  <a:lnTo>
                    <a:pt x="712" y="168"/>
                  </a:lnTo>
                  <a:lnTo>
                    <a:pt x="730" y="161"/>
                  </a:lnTo>
                  <a:lnTo>
                    <a:pt x="747" y="155"/>
                  </a:lnTo>
                  <a:lnTo>
                    <a:pt x="765" y="150"/>
                  </a:lnTo>
                  <a:lnTo>
                    <a:pt x="782" y="147"/>
                  </a:lnTo>
                  <a:lnTo>
                    <a:pt x="790" y="146"/>
                  </a:lnTo>
                  <a:lnTo>
                    <a:pt x="798" y="145"/>
                  </a:lnTo>
                  <a:lnTo>
                    <a:pt x="806" y="145"/>
                  </a:lnTo>
                  <a:lnTo>
                    <a:pt x="814" y="145"/>
                  </a:lnTo>
                  <a:lnTo>
                    <a:pt x="829" y="145"/>
                  </a:lnTo>
                  <a:lnTo>
                    <a:pt x="845" y="146"/>
                  </a:lnTo>
                  <a:lnTo>
                    <a:pt x="861" y="149"/>
                  </a:lnTo>
                  <a:lnTo>
                    <a:pt x="877" y="152"/>
                  </a:lnTo>
                  <a:lnTo>
                    <a:pt x="885" y="155"/>
                  </a:lnTo>
                  <a:lnTo>
                    <a:pt x="893" y="157"/>
                  </a:lnTo>
                  <a:lnTo>
                    <a:pt x="901" y="161"/>
                  </a:lnTo>
                  <a:lnTo>
                    <a:pt x="909" y="164"/>
                  </a:lnTo>
                  <a:lnTo>
                    <a:pt x="917" y="168"/>
                  </a:lnTo>
                  <a:lnTo>
                    <a:pt x="924" y="173"/>
                  </a:lnTo>
                  <a:lnTo>
                    <a:pt x="932" y="178"/>
                  </a:lnTo>
                  <a:lnTo>
                    <a:pt x="939" y="184"/>
                  </a:lnTo>
                  <a:lnTo>
                    <a:pt x="946" y="190"/>
                  </a:lnTo>
                  <a:lnTo>
                    <a:pt x="953" y="197"/>
                  </a:lnTo>
                  <a:lnTo>
                    <a:pt x="959" y="204"/>
                  </a:lnTo>
                  <a:lnTo>
                    <a:pt x="965" y="212"/>
                  </a:lnTo>
                  <a:lnTo>
                    <a:pt x="971" y="221"/>
                  </a:lnTo>
                  <a:lnTo>
                    <a:pt x="977" y="231"/>
                  </a:lnTo>
                  <a:lnTo>
                    <a:pt x="982" y="241"/>
                  </a:lnTo>
                  <a:lnTo>
                    <a:pt x="986" y="252"/>
                  </a:lnTo>
                  <a:lnTo>
                    <a:pt x="990" y="264"/>
                  </a:lnTo>
                  <a:lnTo>
                    <a:pt x="994" y="276"/>
                  </a:lnTo>
                  <a:lnTo>
                    <a:pt x="997" y="290"/>
                  </a:lnTo>
                  <a:lnTo>
                    <a:pt x="1000" y="304"/>
                  </a:lnTo>
                  <a:lnTo>
                    <a:pt x="1002" y="319"/>
                  </a:lnTo>
                  <a:lnTo>
                    <a:pt x="1003" y="327"/>
                  </a:lnTo>
                  <a:lnTo>
                    <a:pt x="1004" y="336"/>
                  </a:lnTo>
                  <a:lnTo>
                    <a:pt x="1005" y="353"/>
                  </a:lnTo>
                  <a:lnTo>
                    <a:pt x="1005" y="371"/>
                  </a:lnTo>
                  <a:lnTo>
                    <a:pt x="1005" y="387"/>
                  </a:lnTo>
                  <a:close/>
                  <a:moveTo>
                    <a:pt x="1508" y="557"/>
                  </a:moveTo>
                  <a:lnTo>
                    <a:pt x="1491" y="557"/>
                  </a:lnTo>
                  <a:lnTo>
                    <a:pt x="1475" y="556"/>
                  </a:lnTo>
                  <a:lnTo>
                    <a:pt x="1460" y="555"/>
                  </a:lnTo>
                  <a:lnTo>
                    <a:pt x="1445" y="553"/>
                  </a:lnTo>
                  <a:lnTo>
                    <a:pt x="1431" y="551"/>
                  </a:lnTo>
                  <a:lnTo>
                    <a:pt x="1417" y="548"/>
                  </a:lnTo>
                  <a:lnTo>
                    <a:pt x="1392" y="541"/>
                  </a:lnTo>
                  <a:lnTo>
                    <a:pt x="1381" y="538"/>
                  </a:lnTo>
                  <a:lnTo>
                    <a:pt x="1370" y="533"/>
                  </a:lnTo>
                  <a:lnTo>
                    <a:pt x="1360" y="529"/>
                  </a:lnTo>
                  <a:lnTo>
                    <a:pt x="1350" y="524"/>
                  </a:lnTo>
                  <a:lnTo>
                    <a:pt x="1341" y="520"/>
                  </a:lnTo>
                  <a:lnTo>
                    <a:pt x="1333" y="515"/>
                  </a:lnTo>
                  <a:lnTo>
                    <a:pt x="1325" y="510"/>
                  </a:lnTo>
                  <a:lnTo>
                    <a:pt x="1317" y="505"/>
                  </a:lnTo>
                  <a:lnTo>
                    <a:pt x="1315" y="503"/>
                  </a:lnTo>
                  <a:lnTo>
                    <a:pt x="1315" y="501"/>
                  </a:lnTo>
                  <a:lnTo>
                    <a:pt x="1314" y="499"/>
                  </a:lnTo>
                  <a:lnTo>
                    <a:pt x="1314" y="498"/>
                  </a:lnTo>
                  <a:lnTo>
                    <a:pt x="1315" y="495"/>
                  </a:lnTo>
                  <a:lnTo>
                    <a:pt x="1315" y="494"/>
                  </a:lnTo>
                  <a:lnTo>
                    <a:pt x="1362" y="423"/>
                  </a:lnTo>
                  <a:lnTo>
                    <a:pt x="1364" y="422"/>
                  </a:lnTo>
                  <a:lnTo>
                    <a:pt x="1365" y="421"/>
                  </a:lnTo>
                  <a:lnTo>
                    <a:pt x="1366" y="420"/>
                  </a:lnTo>
                  <a:lnTo>
                    <a:pt x="1367" y="420"/>
                  </a:lnTo>
                  <a:lnTo>
                    <a:pt x="1369" y="421"/>
                  </a:lnTo>
                  <a:lnTo>
                    <a:pt x="1371" y="422"/>
                  </a:lnTo>
                  <a:lnTo>
                    <a:pt x="1378" y="427"/>
                  </a:lnTo>
                  <a:lnTo>
                    <a:pt x="1386" y="432"/>
                  </a:lnTo>
                  <a:lnTo>
                    <a:pt x="1394" y="437"/>
                  </a:lnTo>
                  <a:lnTo>
                    <a:pt x="1402" y="441"/>
                  </a:lnTo>
                  <a:lnTo>
                    <a:pt x="1411" y="445"/>
                  </a:lnTo>
                  <a:lnTo>
                    <a:pt x="1419" y="448"/>
                  </a:lnTo>
                  <a:lnTo>
                    <a:pt x="1428" y="452"/>
                  </a:lnTo>
                  <a:lnTo>
                    <a:pt x="1437" y="455"/>
                  </a:lnTo>
                  <a:lnTo>
                    <a:pt x="1446" y="457"/>
                  </a:lnTo>
                  <a:lnTo>
                    <a:pt x="1455" y="460"/>
                  </a:lnTo>
                  <a:lnTo>
                    <a:pt x="1474" y="463"/>
                  </a:lnTo>
                  <a:lnTo>
                    <a:pt x="1491" y="466"/>
                  </a:lnTo>
                  <a:lnTo>
                    <a:pt x="1508" y="466"/>
                  </a:lnTo>
                  <a:lnTo>
                    <a:pt x="1517" y="466"/>
                  </a:lnTo>
                  <a:lnTo>
                    <a:pt x="1526" y="465"/>
                  </a:lnTo>
                  <a:lnTo>
                    <a:pt x="1534" y="463"/>
                  </a:lnTo>
                  <a:lnTo>
                    <a:pt x="1541" y="460"/>
                  </a:lnTo>
                  <a:lnTo>
                    <a:pt x="1547" y="457"/>
                  </a:lnTo>
                  <a:lnTo>
                    <a:pt x="1549" y="455"/>
                  </a:lnTo>
                  <a:lnTo>
                    <a:pt x="1551" y="452"/>
                  </a:lnTo>
                  <a:lnTo>
                    <a:pt x="1553" y="450"/>
                  </a:lnTo>
                  <a:lnTo>
                    <a:pt x="1554" y="447"/>
                  </a:lnTo>
                  <a:lnTo>
                    <a:pt x="1555" y="444"/>
                  </a:lnTo>
                  <a:lnTo>
                    <a:pt x="1555" y="440"/>
                  </a:lnTo>
                  <a:lnTo>
                    <a:pt x="1555" y="437"/>
                  </a:lnTo>
                  <a:lnTo>
                    <a:pt x="1554" y="433"/>
                  </a:lnTo>
                  <a:lnTo>
                    <a:pt x="1553" y="430"/>
                  </a:lnTo>
                  <a:lnTo>
                    <a:pt x="1552" y="427"/>
                  </a:lnTo>
                  <a:lnTo>
                    <a:pt x="1550" y="425"/>
                  </a:lnTo>
                  <a:lnTo>
                    <a:pt x="1547" y="422"/>
                  </a:lnTo>
                  <a:lnTo>
                    <a:pt x="1544" y="420"/>
                  </a:lnTo>
                  <a:lnTo>
                    <a:pt x="1541" y="418"/>
                  </a:lnTo>
                  <a:lnTo>
                    <a:pt x="1537" y="416"/>
                  </a:lnTo>
                  <a:lnTo>
                    <a:pt x="1532" y="415"/>
                  </a:lnTo>
                  <a:lnTo>
                    <a:pt x="1521" y="412"/>
                  </a:lnTo>
                  <a:lnTo>
                    <a:pt x="1509" y="409"/>
                  </a:lnTo>
                  <a:lnTo>
                    <a:pt x="1494" y="407"/>
                  </a:lnTo>
                  <a:lnTo>
                    <a:pt x="1467" y="403"/>
                  </a:lnTo>
                  <a:lnTo>
                    <a:pt x="1454" y="400"/>
                  </a:lnTo>
                  <a:lnTo>
                    <a:pt x="1440" y="397"/>
                  </a:lnTo>
                  <a:lnTo>
                    <a:pt x="1426" y="394"/>
                  </a:lnTo>
                  <a:lnTo>
                    <a:pt x="1412" y="389"/>
                  </a:lnTo>
                  <a:lnTo>
                    <a:pt x="1406" y="387"/>
                  </a:lnTo>
                  <a:lnTo>
                    <a:pt x="1399" y="384"/>
                  </a:lnTo>
                  <a:lnTo>
                    <a:pt x="1387" y="378"/>
                  </a:lnTo>
                  <a:lnTo>
                    <a:pt x="1375" y="371"/>
                  </a:lnTo>
                  <a:lnTo>
                    <a:pt x="1365" y="362"/>
                  </a:lnTo>
                  <a:lnTo>
                    <a:pt x="1360" y="357"/>
                  </a:lnTo>
                  <a:lnTo>
                    <a:pt x="1355" y="352"/>
                  </a:lnTo>
                  <a:lnTo>
                    <a:pt x="1351" y="347"/>
                  </a:lnTo>
                  <a:lnTo>
                    <a:pt x="1347" y="341"/>
                  </a:lnTo>
                  <a:lnTo>
                    <a:pt x="1343" y="335"/>
                  </a:lnTo>
                  <a:lnTo>
                    <a:pt x="1340" y="328"/>
                  </a:lnTo>
                  <a:lnTo>
                    <a:pt x="1337" y="321"/>
                  </a:lnTo>
                  <a:lnTo>
                    <a:pt x="1335" y="314"/>
                  </a:lnTo>
                  <a:lnTo>
                    <a:pt x="1333" y="306"/>
                  </a:lnTo>
                  <a:lnTo>
                    <a:pt x="1332" y="297"/>
                  </a:lnTo>
                  <a:lnTo>
                    <a:pt x="1331" y="293"/>
                  </a:lnTo>
                  <a:lnTo>
                    <a:pt x="1331" y="288"/>
                  </a:lnTo>
                  <a:lnTo>
                    <a:pt x="1331" y="279"/>
                  </a:lnTo>
                  <a:lnTo>
                    <a:pt x="1331" y="271"/>
                  </a:lnTo>
                  <a:lnTo>
                    <a:pt x="1332" y="263"/>
                  </a:lnTo>
                  <a:lnTo>
                    <a:pt x="1333" y="255"/>
                  </a:lnTo>
                  <a:lnTo>
                    <a:pt x="1334" y="248"/>
                  </a:lnTo>
                  <a:lnTo>
                    <a:pt x="1336" y="240"/>
                  </a:lnTo>
                  <a:lnTo>
                    <a:pt x="1338" y="234"/>
                  </a:lnTo>
                  <a:lnTo>
                    <a:pt x="1341" y="227"/>
                  </a:lnTo>
                  <a:lnTo>
                    <a:pt x="1343" y="220"/>
                  </a:lnTo>
                  <a:lnTo>
                    <a:pt x="1347" y="214"/>
                  </a:lnTo>
                  <a:lnTo>
                    <a:pt x="1350" y="208"/>
                  </a:lnTo>
                  <a:lnTo>
                    <a:pt x="1358" y="197"/>
                  </a:lnTo>
                  <a:lnTo>
                    <a:pt x="1368" y="187"/>
                  </a:lnTo>
                  <a:lnTo>
                    <a:pt x="1373" y="183"/>
                  </a:lnTo>
                  <a:lnTo>
                    <a:pt x="1378" y="179"/>
                  </a:lnTo>
                  <a:lnTo>
                    <a:pt x="1390" y="171"/>
                  </a:lnTo>
                  <a:lnTo>
                    <a:pt x="1396" y="167"/>
                  </a:lnTo>
                  <a:lnTo>
                    <a:pt x="1402" y="164"/>
                  </a:lnTo>
                  <a:lnTo>
                    <a:pt x="1416" y="158"/>
                  </a:lnTo>
                  <a:lnTo>
                    <a:pt x="1430" y="153"/>
                  </a:lnTo>
                  <a:lnTo>
                    <a:pt x="1437" y="151"/>
                  </a:lnTo>
                  <a:lnTo>
                    <a:pt x="1445" y="150"/>
                  </a:lnTo>
                  <a:lnTo>
                    <a:pt x="1460" y="147"/>
                  </a:lnTo>
                  <a:lnTo>
                    <a:pt x="1476" y="145"/>
                  </a:lnTo>
                  <a:lnTo>
                    <a:pt x="1493" y="145"/>
                  </a:lnTo>
                  <a:lnTo>
                    <a:pt x="1509" y="145"/>
                  </a:lnTo>
                  <a:lnTo>
                    <a:pt x="1524" y="146"/>
                  </a:lnTo>
                  <a:lnTo>
                    <a:pt x="1538" y="147"/>
                  </a:lnTo>
                  <a:lnTo>
                    <a:pt x="1552" y="148"/>
                  </a:lnTo>
                  <a:lnTo>
                    <a:pt x="1577" y="153"/>
                  </a:lnTo>
                  <a:lnTo>
                    <a:pt x="1588" y="156"/>
                  </a:lnTo>
                  <a:lnTo>
                    <a:pt x="1599" y="159"/>
                  </a:lnTo>
                  <a:lnTo>
                    <a:pt x="1610" y="162"/>
                  </a:lnTo>
                  <a:lnTo>
                    <a:pt x="1620" y="166"/>
                  </a:lnTo>
                  <a:lnTo>
                    <a:pt x="1629" y="170"/>
                  </a:lnTo>
                  <a:lnTo>
                    <a:pt x="1639" y="175"/>
                  </a:lnTo>
                  <a:lnTo>
                    <a:pt x="1647" y="179"/>
                  </a:lnTo>
                  <a:lnTo>
                    <a:pt x="1656" y="184"/>
                  </a:lnTo>
                  <a:lnTo>
                    <a:pt x="1672" y="195"/>
                  </a:lnTo>
                  <a:lnTo>
                    <a:pt x="1674" y="197"/>
                  </a:lnTo>
                  <a:lnTo>
                    <a:pt x="1675" y="199"/>
                  </a:lnTo>
                  <a:lnTo>
                    <a:pt x="1675" y="200"/>
                  </a:lnTo>
                  <a:lnTo>
                    <a:pt x="1675" y="202"/>
                  </a:lnTo>
                  <a:lnTo>
                    <a:pt x="1675" y="205"/>
                  </a:lnTo>
                  <a:lnTo>
                    <a:pt x="1674" y="206"/>
                  </a:lnTo>
                  <a:lnTo>
                    <a:pt x="1629" y="273"/>
                  </a:lnTo>
                  <a:lnTo>
                    <a:pt x="1627" y="276"/>
                  </a:lnTo>
                  <a:lnTo>
                    <a:pt x="1625" y="277"/>
                  </a:lnTo>
                  <a:lnTo>
                    <a:pt x="1623" y="278"/>
                  </a:lnTo>
                  <a:lnTo>
                    <a:pt x="1621" y="278"/>
                  </a:lnTo>
                  <a:lnTo>
                    <a:pt x="1618" y="277"/>
                  </a:lnTo>
                  <a:lnTo>
                    <a:pt x="1616" y="276"/>
                  </a:lnTo>
                  <a:lnTo>
                    <a:pt x="1601" y="268"/>
                  </a:lnTo>
                  <a:lnTo>
                    <a:pt x="1586" y="261"/>
                  </a:lnTo>
                  <a:lnTo>
                    <a:pt x="1572" y="255"/>
                  </a:lnTo>
                  <a:lnTo>
                    <a:pt x="1558" y="250"/>
                  </a:lnTo>
                  <a:lnTo>
                    <a:pt x="1544" y="246"/>
                  </a:lnTo>
                  <a:lnTo>
                    <a:pt x="1531" y="243"/>
                  </a:lnTo>
                  <a:lnTo>
                    <a:pt x="1519" y="241"/>
                  </a:lnTo>
                  <a:lnTo>
                    <a:pt x="1513" y="241"/>
                  </a:lnTo>
                  <a:lnTo>
                    <a:pt x="1507" y="240"/>
                  </a:lnTo>
                  <a:lnTo>
                    <a:pt x="1498" y="241"/>
                  </a:lnTo>
                  <a:lnTo>
                    <a:pt x="1490" y="242"/>
                  </a:lnTo>
                  <a:lnTo>
                    <a:pt x="1483" y="244"/>
                  </a:lnTo>
                  <a:lnTo>
                    <a:pt x="1477" y="246"/>
                  </a:lnTo>
                  <a:lnTo>
                    <a:pt x="1473" y="250"/>
                  </a:lnTo>
                  <a:lnTo>
                    <a:pt x="1471" y="252"/>
                  </a:lnTo>
                  <a:lnTo>
                    <a:pt x="1469" y="254"/>
                  </a:lnTo>
                  <a:lnTo>
                    <a:pt x="1468" y="257"/>
                  </a:lnTo>
                  <a:lnTo>
                    <a:pt x="1467" y="259"/>
                  </a:lnTo>
                  <a:lnTo>
                    <a:pt x="1466" y="262"/>
                  </a:lnTo>
                  <a:lnTo>
                    <a:pt x="1466" y="266"/>
                  </a:lnTo>
                  <a:lnTo>
                    <a:pt x="1467" y="269"/>
                  </a:lnTo>
                  <a:lnTo>
                    <a:pt x="1467" y="272"/>
                  </a:lnTo>
                  <a:lnTo>
                    <a:pt x="1468" y="275"/>
                  </a:lnTo>
                  <a:lnTo>
                    <a:pt x="1470" y="277"/>
                  </a:lnTo>
                  <a:lnTo>
                    <a:pt x="1472" y="280"/>
                  </a:lnTo>
                  <a:lnTo>
                    <a:pt x="1475" y="282"/>
                  </a:lnTo>
                  <a:lnTo>
                    <a:pt x="1478" y="284"/>
                  </a:lnTo>
                  <a:lnTo>
                    <a:pt x="1482" y="286"/>
                  </a:lnTo>
                  <a:lnTo>
                    <a:pt x="1490" y="289"/>
                  </a:lnTo>
                  <a:lnTo>
                    <a:pt x="1501" y="292"/>
                  </a:lnTo>
                  <a:lnTo>
                    <a:pt x="1513" y="294"/>
                  </a:lnTo>
                  <a:lnTo>
                    <a:pt x="1527" y="296"/>
                  </a:lnTo>
                  <a:lnTo>
                    <a:pt x="1553" y="300"/>
                  </a:lnTo>
                  <a:lnTo>
                    <a:pt x="1581" y="305"/>
                  </a:lnTo>
                  <a:lnTo>
                    <a:pt x="1595" y="308"/>
                  </a:lnTo>
                  <a:lnTo>
                    <a:pt x="1608" y="312"/>
                  </a:lnTo>
                  <a:lnTo>
                    <a:pt x="1622" y="317"/>
                  </a:lnTo>
                  <a:lnTo>
                    <a:pt x="1634" y="323"/>
                  </a:lnTo>
                  <a:lnTo>
                    <a:pt x="1646" y="330"/>
                  </a:lnTo>
                  <a:lnTo>
                    <a:pt x="1651" y="334"/>
                  </a:lnTo>
                  <a:lnTo>
                    <a:pt x="1657" y="338"/>
                  </a:lnTo>
                  <a:lnTo>
                    <a:pt x="1662" y="342"/>
                  </a:lnTo>
                  <a:lnTo>
                    <a:pt x="1666" y="347"/>
                  </a:lnTo>
                  <a:lnTo>
                    <a:pt x="1671" y="352"/>
                  </a:lnTo>
                  <a:lnTo>
                    <a:pt x="1675" y="358"/>
                  </a:lnTo>
                  <a:lnTo>
                    <a:pt x="1678" y="364"/>
                  </a:lnTo>
                  <a:lnTo>
                    <a:pt x="1681" y="370"/>
                  </a:lnTo>
                  <a:lnTo>
                    <a:pt x="1684" y="376"/>
                  </a:lnTo>
                  <a:lnTo>
                    <a:pt x="1686" y="383"/>
                  </a:lnTo>
                  <a:lnTo>
                    <a:pt x="1688" y="391"/>
                  </a:lnTo>
                  <a:lnTo>
                    <a:pt x="1690" y="399"/>
                  </a:lnTo>
                  <a:lnTo>
                    <a:pt x="1690" y="407"/>
                  </a:lnTo>
                  <a:lnTo>
                    <a:pt x="1691" y="416"/>
                  </a:lnTo>
                  <a:lnTo>
                    <a:pt x="1690" y="426"/>
                  </a:lnTo>
                  <a:lnTo>
                    <a:pt x="1690" y="435"/>
                  </a:lnTo>
                  <a:lnTo>
                    <a:pt x="1688" y="444"/>
                  </a:lnTo>
                  <a:lnTo>
                    <a:pt x="1687" y="452"/>
                  </a:lnTo>
                  <a:lnTo>
                    <a:pt x="1684" y="460"/>
                  </a:lnTo>
                  <a:lnTo>
                    <a:pt x="1682" y="468"/>
                  </a:lnTo>
                  <a:lnTo>
                    <a:pt x="1675" y="482"/>
                  </a:lnTo>
                  <a:lnTo>
                    <a:pt x="1671" y="489"/>
                  </a:lnTo>
                  <a:lnTo>
                    <a:pt x="1667" y="495"/>
                  </a:lnTo>
                  <a:lnTo>
                    <a:pt x="1662" y="501"/>
                  </a:lnTo>
                  <a:lnTo>
                    <a:pt x="1657" y="507"/>
                  </a:lnTo>
                  <a:lnTo>
                    <a:pt x="1652" y="512"/>
                  </a:lnTo>
                  <a:lnTo>
                    <a:pt x="1646" y="517"/>
                  </a:lnTo>
                  <a:lnTo>
                    <a:pt x="1640" y="522"/>
                  </a:lnTo>
                  <a:lnTo>
                    <a:pt x="1634" y="526"/>
                  </a:lnTo>
                  <a:lnTo>
                    <a:pt x="1621" y="534"/>
                  </a:lnTo>
                  <a:lnTo>
                    <a:pt x="1606" y="540"/>
                  </a:lnTo>
                  <a:lnTo>
                    <a:pt x="1591" y="546"/>
                  </a:lnTo>
                  <a:lnTo>
                    <a:pt x="1576" y="550"/>
                  </a:lnTo>
                  <a:lnTo>
                    <a:pt x="1559" y="553"/>
                  </a:lnTo>
                  <a:lnTo>
                    <a:pt x="1551" y="555"/>
                  </a:lnTo>
                  <a:lnTo>
                    <a:pt x="1543" y="556"/>
                  </a:lnTo>
                  <a:lnTo>
                    <a:pt x="1526" y="557"/>
                  </a:lnTo>
                  <a:lnTo>
                    <a:pt x="1508" y="5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4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85" r:id="rId3"/>
    <p:sldLayoutId id="2147483649" r:id="rId4"/>
    <p:sldLayoutId id="2147483686" r:id="rId5"/>
    <p:sldLayoutId id="2147483651" r:id="rId6"/>
    <p:sldLayoutId id="2147483650" r:id="rId7"/>
    <p:sldLayoutId id="2147483652" r:id="rId8"/>
    <p:sldLayoutId id="2147483682" r:id="rId9"/>
    <p:sldLayoutId id="2147483683" r:id="rId10"/>
    <p:sldLayoutId id="2147483663" r:id="rId11"/>
    <p:sldLayoutId id="2147483662" r:id="rId12"/>
    <p:sldLayoutId id="2147483668" r:id="rId13"/>
    <p:sldLayoutId id="2147483669" r:id="rId14"/>
    <p:sldLayoutId id="2147483684" r:id="rId15"/>
    <p:sldLayoutId id="2147483670" r:id="rId16"/>
    <p:sldLayoutId id="2147483678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54" r:id="rId25"/>
    <p:sldLayoutId id="2147483687" r:id="rId26"/>
    <p:sldLayoutId id="2147483666" r:id="rId27"/>
    <p:sldLayoutId id="2147483692" r:id="rId28"/>
    <p:sldLayoutId id="2147483691" r:id="rId29"/>
    <p:sldLayoutId id="2147483688" r:id="rId30"/>
    <p:sldLayoutId id="2147483681" r:id="rId31"/>
    <p:sldLayoutId id="2147483689" r:id="rId32"/>
    <p:sldLayoutId id="2147483679" r:id="rId33"/>
    <p:sldLayoutId id="2147483690" r:id="rId34"/>
    <p:sldLayoutId id="2147483680" r:id="rId35"/>
  </p:sldLayoutIdLst>
  <p:transition spd="med"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18573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73050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4975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971675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2243138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250" indent="-179388" algn="l" defTabSz="914400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sl.metsagroup.com/dana-na/jam/getComponent.cgi?command=get;component=PulseSecure;platform=x64" TargetMode="External"/><Relationship Id="rId2" Type="http://schemas.openxmlformats.org/officeDocument/2006/relationships/hyperlink" Target="ftp://ftp.cygate.fi/outgoing/Pulse_secure-win.zi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sl.metsagroup.com/dana-na/jam/getComponent.cgi?command=get;component=PulseSecure;platform=x8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7632700" cy="1151234"/>
          </a:xfrm>
        </p:spPr>
        <p:txBody>
          <a:bodyPr/>
          <a:lstStyle/>
          <a:p>
            <a:r>
              <a:rPr lang="en-US" noProof="1"/>
              <a:t>Pulse Secure VPN</a:t>
            </a:r>
            <a:br>
              <a:rPr lang="en-US" noProof="1"/>
            </a:br>
            <a:r>
              <a:rPr lang="en-US" noProof="1"/>
              <a:t/>
            </a:r>
            <a:br>
              <a:rPr lang="en-US" noProof="1"/>
            </a:br>
            <a:r>
              <a:rPr lang="en-US" noProof="1"/>
              <a:t>Installation and use - partners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531299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Marraskuu 2015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71543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650" y="771550"/>
            <a:ext cx="7632702" cy="3456384"/>
          </a:xfrm>
        </p:spPr>
        <p:txBody>
          <a:bodyPr/>
          <a:lstStyle/>
          <a:p>
            <a:pPr marL="265113" lvl="1" indent="0">
              <a:buNone/>
            </a:pPr>
            <a:endParaRPr lang="fi-FI" sz="1200" dirty="0"/>
          </a:p>
          <a:p>
            <a:r>
              <a:rPr lang="fi-FI" sz="1400" dirty="0"/>
              <a:t>Windows 7 and 10:</a:t>
            </a:r>
          </a:p>
          <a:p>
            <a:pPr lvl="1"/>
            <a:r>
              <a:rPr lang="fi-FI" sz="1200" dirty="0" err="1"/>
              <a:t>Download</a:t>
            </a:r>
            <a:r>
              <a:rPr lang="fi-FI" sz="1200" dirty="0"/>
              <a:t> </a:t>
            </a:r>
            <a:r>
              <a:rPr lang="fi-FI" sz="1200" dirty="0" err="1"/>
              <a:t>installation</a:t>
            </a:r>
            <a:r>
              <a:rPr lang="fi-FI" sz="1200" dirty="0"/>
              <a:t> </a:t>
            </a:r>
            <a:r>
              <a:rPr lang="fi-FI" sz="1200" dirty="0" err="1"/>
              <a:t>package</a:t>
            </a:r>
            <a:r>
              <a:rPr lang="fi-FI" sz="1200" dirty="0"/>
              <a:t> </a:t>
            </a:r>
            <a:r>
              <a:rPr lang="fi-FI" sz="1200" dirty="0" err="1"/>
              <a:t>from</a:t>
            </a:r>
            <a:r>
              <a:rPr lang="fi-FI" sz="1200" dirty="0"/>
              <a:t>  </a:t>
            </a:r>
            <a:r>
              <a:rPr lang="en-US" dirty="0">
                <a:hlinkClick r:id="rId2"/>
              </a:rPr>
              <a:t>ftp://ftp.cygate.fi/outgoing/Pulse_secure-win.zip</a:t>
            </a:r>
            <a:endParaRPr lang="en-US" dirty="0"/>
          </a:p>
          <a:p>
            <a:pPr lvl="1"/>
            <a:r>
              <a:rPr lang="en-US" sz="1200" dirty="0" err="1"/>
              <a:t>Uncompress</a:t>
            </a:r>
            <a:r>
              <a:rPr lang="en-US" sz="1200" dirty="0"/>
              <a:t> the files, contains 32 –bit ja 64 –bit installation packages</a:t>
            </a:r>
          </a:p>
          <a:p>
            <a:pPr lvl="1"/>
            <a:r>
              <a:rPr lang="en-US" sz="1200" dirty="0"/>
              <a:t>Install proper package by </a:t>
            </a:r>
            <a:r>
              <a:rPr lang="en-US" sz="1200" dirty="0" err="1"/>
              <a:t>doubleclicking</a:t>
            </a:r>
            <a:r>
              <a:rPr lang="en-US" sz="1200" dirty="0"/>
              <a:t> it’s name</a:t>
            </a:r>
          </a:p>
          <a:p>
            <a:pPr lvl="1"/>
            <a:r>
              <a:rPr lang="en-US" sz="1200" dirty="0"/>
              <a:t>Continue to configuration of the client when installation is done</a:t>
            </a:r>
          </a:p>
          <a:p>
            <a:pPr lvl="1"/>
            <a:r>
              <a:rPr lang="en-US" sz="1200" dirty="0"/>
              <a:t>Optional download site below (x64: 64 –bit, x86: 32 –bit):</a:t>
            </a:r>
          </a:p>
          <a:p>
            <a:pPr lvl="2"/>
            <a: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Windows 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3"/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https://ssl.metsagroup.com/dana-na/jam/getComponent.cgi?command=get;component=PulseSecure;platform=x64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3"/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https://ssl.metsagroup.com/dana-na/jam/getComponent.cgi?command=get;component=PulseSecure;platform=x86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3887" lvl="2" indent="0">
              <a:buNone/>
            </a:pPr>
            <a:endParaRPr lang="fi-FI" sz="1000" dirty="0"/>
          </a:p>
          <a:p>
            <a:pPr marL="623887" lvl="2" indent="0">
              <a:buNone/>
            </a:pPr>
            <a:endParaRPr lang="fi-FI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 err="1"/>
              <a:t>June</a:t>
            </a:r>
            <a:r>
              <a:rPr lang="fi-FI" dirty="0"/>
              <a:t>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2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650" y="195486"/>
            <a:ext cx="7632700" cy="429085"/>
          </a:xfrm>
        </p:spPr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installation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21979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650" y="1276350"/>
            <a:ext cx="7632702" cy="3383632"/>
          </a:xfrm>
        </p:spPr>
        <p:txBody>
          <a:bodyPr/>
          <a:lstStyle/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Pulse</a:t>
            </a:r>
            <a:r>
              <a:rPr lang="fi-FI" dirty="0"/>
              <a:t> Secure (</a:t>
            </a:r>
            <a:r>
              <a:rPr lang="fi-FI" dirty="0" err="1"/>
              <a:t>from</a:t>
            </a:r>
            <a:r>
              <a:rPr lang="fi-FI" dirty="0"/>
              <a:t> Windows </a:t>
            </a:r>
            <a:r>
              <a:rPr lang="fi-FI" dirty="0" err="1"/>
              <a:t>Start</a:t>
            </a:r>
            <a:r>
              <a:rPr lang="fi-FI" dirty="0"/>
              <a:t> menu) ja and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clicking</a:t>
            </a:r>
            <a:r>
              <a:rPr lang="fi-FI" dirty="0"/>
              <a:t> ’+’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’Metsa Group </a:t>
            </a:r>
            <a:r>
              <a:rPr lang="fi-FI" dirty="0" err="1"/>
              <a:t>Partner</a:t>
            </a:r>
            <a:r>
              <a:rPr lang="fi-FI" dirty="0"/>
              <a:t>’</a:t>
            </a:r>
          </a:p>
          <a:p>
            <a:r>
              <a:rPr lang="fi-FI" dirty="0"/>
              <a:t>Set </a:t>
            </a:r>
            <a:r>
              <a:rPr lang="fi-FI" dirty="0" err="1"/>
              <a:t>server</a:t>
            </a:r>
            <a:r>
              <a:rPr lang="fi-FI" dirty="0"/>
              <a:t> URL to ’https://ssl.metsagroup.com/partners’</a:t>
            </a:r>
          </a:p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and </a:t>
            </a:r>
            <a:r>
              <a:rPr lang="fi-FI" dirty="0" err="1"/>
              <a:t>settings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done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3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settings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1670"/>
            <a:ext cx="1842709" cy="16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475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558489"/>
            <a:ext cx="7632700" cy="429085"/>
          </a:xfrm>
        </p:spPr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use</a:t>
            </a:r>
            <a:r>
              <a:rPr lang="fi-FI" dirty="0"/>
              <a:t> 1/4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4</a:t>
            </a:fld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1503074" y="1485528"/>
            <a:ext cx="194421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1200" dirty="0">
                <a:solidFill>
                  <a:schemeClr val="tx1"/>
                </a:solidFill>
              </a:rPr>
              <a:t>Pulse Secure is </a:t>
            </a:r>
            <a:r>
              <a:rPr lang="fi-FI" sz="1200" dirty="0" err="1">
                <a:solidFill>
                  <a:schemeClr val="tx1"/>
                </a:solidFill>
              </a:rPr>
              <a:t>found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from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Start</a:t>
            </a:r>
            <a:r>
              <a:rPr lang="fi-FI" sz="1200" dirty="0">
                <a:solidFill>
                  <a:schemeClr val="tx1"/>
                </a:solidFill>
              </a:rPr>
              <a:t> Menu. </a:t>
            </a:r>
          </a:p>
          <a:p>
            <a:endParaRPr lang="fi-FI" sz="1200" dirty="0">
              <a:solidFill>
                <a:schemeClr val="tx1"/>
              </a:solidFill>
            </a:endParaRPr>
          </a:p>
          <a:p>
            <a:r>
              <a:rPr lang="fi-FI" sz="1200" dirty="0">
                <a:solidFill>
                  <a:schemeClr val="tx1"/>
                </a:solidFill>
              </a:rPr>
              <a:t>Client </a:t>
            </a:r>
            <a:r>
              <a:rPr lang="fi-FI" sz="1200" dirty="0" err="1">
                <a:solidFill>
                  <a:schemeClr val="tx1"/>
                </a:solidFill>
              </a:rPr>
              <a:t>started</a:t>
            </a:r>
            <a:r>
              <a:rPr lang="fi-FI" sz="1200" dirty="0">
                <a:solidFill>
                  <a:schemeClr val="tx1"/>
                </a:solidFill>
              </a:rPr>
              <a:t>. </a:t>
            </a:r>
          </a:p>
          <a:p>
            <a:endParaRPr lang="fi-FI" sz="1200" dirty="0">
              <a:solidFill>
                <a:schemeClr val="tx1"/>
              </a:solidFill>
            </a:endParaRPr>
          </a:p>
          <a:p>
            <a:r>
              <a:rPr lang="fi-FI" sz="1200" dirty="0">
                <a:solidFill>
                  <a:schemeClr val="tx1"/>
                </a:solidFill>
              </a:rPr>
              <a:t>Client </a:t>
            </a:r>
            <a:r>
              <a:rPr lang="fi-FI" sz="1200" dirty="0" err="1">
                <a:solidFill>
                  <a:schemeClr val="tx1"/>
                </a:solidFill>
              </a:rPr>
              <a:t>icon</a:t>
            </a:r>
            <a:r>
              <a:rPr lang="fi-FI" sz="1200" dirty="0">
                <a:solidFill>
                  <a:schemeClr val="tx1"/>
                </a:solidFill>
              </a:rPr>
              <a:t> is as </a:t>
            </a:r>
            <a:r>
              <a:rPr lang="fi-FI" sz="1200" dirty="0" err="1">
                <a:solidFill>
                  <a:schemeClr val="tx1"/>
                </a:solidFill>
              </a:rPr>
              <a:t>below</a:t>
            </a:r>
            <a:r>
              <a:rPr lang="fi-FI" sz="1200" dirty="0">
                <a:solidFill>
                  <a:schemeClr val="tx1"/>
                </a:solidFill>
              </a:rPr>
              <a:t>. </a:t>
            </a:r>
            <a:br>
              <a:rPr lang="fi-FI" sz="1200" dirty="0">
                <a:solidFill>
                  <a:schemeClr val="tx1"/>
                </a:solidFill>
              </a:rPr>
            </a:br>
            <a:r>
              <a:rPr lang="fi-FI" sz="1000" dirty="0">
                <a:solidFill>
                  <a:schemeClr val="tx1"/>
                </a:solidFill>
              </a:rPr>
              <a:t>(</a:t>
            </a:r>
            <a:r>
              <a:rPr lang="fi-FI" sz="1000" dirty="0" err="1">
                <a:solidFill>
                  <a:schemeClr val="tx1"/>
                </a:solidFill>
              </a:rPr>
              <a:t>Icon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can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be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hidden</a:t>
            </a:r>
            <a:r>
              <a:rPr lang="fi-FI" sz="1000" dirty="0">
                <a:solidFill>
                  <a:schemeClr val="tx1"/>
                </a:solidFill>
              </a:rPr>
              <a:t> and </a:t>
            </a:r>
            <a:r>
              <a:rPr lang="fi-FI" sz="1000" dirty="0" err="1">
                <a:solidFill>
                  <a:schemeClr val="tx1"/>
                </a:solidFill>
              </a:rPr>
              <a:t>can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be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seen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by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clicking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the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arrow</a:t>
            </a:r>
            <a:r>
              <a:rPr lang="fi-FI" sz="1000" dirty="0">
                <a:solidFill>
                  <a:schemeClr val="tx1"/>
                </a:solidFill>
              </a:rPr>
              <a:t>. Can </a:t>
            </a:r>
            <a:r>
              <a:rPr lang="fi-FI" sz="1000" dirty="0" err="1">
                <a:solidFill>
                  <a:schemeClr val="tx1"/>
                </a:solidFill>
              </a:rPr>
              <a:t>be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dragged</a:t>
            </a:r>
            <a:r>
              <a:rPr lang="fi-FI" sz="1000" dirty="0">
                <a:solidFill>
                  <a:schemeClr val="tx1"/>
                </a:solidFill>
              </a:rPr>
              <a:t> to </a:t>
            </a:r>
            <a:r>
              <a:rPr lang="fi-FI" sz="1000" dirty="0" err="1">
                <a:solidFill>
                  <a:schemeClr val="tx1"/>
                </a:solidFill>
              </a:rPr>
              <a:t>task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bar</a:t>
            </a:r>
            <a:r>
              <a:rPr lang="fi-FI" sz="1000" dirty="0">
                <a:solidFill>
                  <a:schemeClr val="tx1"/>
                </a:solidFill>
              </a:rPr>
              <a:t> to </a:t>
            </a:r>
            <a:r>
              <a:rPr lang="fi-FI" sz="1000" dirty="0" err="1">
                <a:solidFill>
                  <a:schemeClr val="tx1"/>
                </a:solidFill>
              </a:rPr>
              <a:t>see</a:t>
            </a:r>
            <a:r>
              <a:rPr lang="fi-FI" sz="1000" dirty="0">
                <a:solidFill>
                  <a:schemeClr val="tx1"/>
                </a:solidFill>
              </a:rPr>
              <a:t> it </a:t>
            </a:r>
            <a:r>
              <a:rPr lang="fi-FI" sz="1000" dirty="0" err="1">
                <a:solidFill>
                  <a:schemeClr val="tx1"/>
                </a:solidFill>
              </a:rPr>
              <a:t>all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the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time</a:t>
            </a:r>
            <a:r>
              <a:rPr lang="fi-FI" sz="1000" dirty="0">
                <a:solidFill>
                  <a:schemeClr val="tx1"/>
                </a:solidFill>
              </a:rPr>
              <a:t>.) </a:t>
            </a:r>
          </a:p>
          <a:p>
            <a:endParaRPr lang="fi-FI" sz="12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62488" r="16427" b="-377"/>
          <a:stretch/>
        </p:blipFill>
        <p:spPr bwMode="auto">
          <a:xfrm>
            <a:off x="4211960" y="1174640"/>
            <a:ext cx="2808312" cy="1133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987824" y="1419622"/>
            <a:ext cx="1368152" cy="43204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43808" y="2307760"/>
            <a:ext cx="2151938" cy="6287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3848" y="3003798"/>
            <a:ext cx="1528172" cy="13777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730" y="2539794"/>
            <a:ext cx="1088422" cy="1476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5EA477-6E51-4E7E-955E-3BCFDD27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906" y="4394511"/>
            <a:ext cx="3000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59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400" dirty="0"/>
              <a:t> </a:t>
            </a:r>
            <a:endParaRPr lang="en-GB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5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650" y="339502"/>
            <a:ext cx="7632700" cy="429085"/>
          </a:xfrm>
        </p:spPr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use</a:t>
            </a:r>
            <a:r>
              <a:rPr lang="fi-FI" dirty="0"/>
              <a:t> 2/4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79488" y="1203598"/>
            <a:ext cx="2616448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1200" dirty="0">
                <a:solidFill>
                  <a:schemeClr val="tx1"/>
                </a:solidFill>
              </a:rPr>
              <a:t>Open </a:t>
            </a:r>
            <a:r>
              <a:rPr lang="fi-FI" sz="1200" dirty="0" err="1">
                <a:solidFill>
                  <a:schemeClr val="tx1"/>
                </a:solidFill>
              </a:rPr>
              <a:t>connection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clicking</a:t>
            </a:r>
            <a:r>
              <a:rPr lang="fi-FI" sz="1200" dirty="0">
                <a:solidFill>
                  <a:schemeClr val="tx1"/>
                </a:solidFill>
              </a:rPr>
              <a:t> ’Connect’. </a:t>
            </a:r>
          </a:p>
          <a:p>
            <a:endParaRPr lang="fi-FI" sz="1200" dirty="0">
              <a:solidFill>
                <a:schemeClr val="tx1"/>
              </a:solidFill>
            </a:endParaRPr>
          </a:p>
          <a:p>
            <a:r>
              <a:rPr lang="fi-FI" sz="1200" dirty="0" err="1">
                <a:solidFill>
                  <a:schemeClr val="tx1"/>
                </a:solidFill>
              </a:rPr>
              <a:t>Type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userid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b="1" dirty="0">
                <a:solidFill>
                  <a:schemeClr val="tx1"/>
                </a:solidFill>
              </a:rPr>
              <a:t>(</a:t>
            </a:r>
            <a:r>
              <a:rPr lang="fi-FI" sz="1200" b="1" dirty="0" err="1">
                <a:solidFill>
                  <a:schemeClr val="tx1"/>
                </a:solidFill>
              </a:rPr>
              <a:t>your</a:t>
            </a:r>
            <a:r>
              <a:rPr lang="fi-FI" sz="1200" b="1" dirty="0">
                <a:solidFill>
                  <a:schemeClr val="tx1"/>
                </a:solidFill>
              </a:rPr>
              <a:t> </a:t>
            </a:r>
            <a:r>
              <a:rPr lang="fi-FI" sz="1200" b="1" dirty="0" err="1">
                <a:solidFill>
                  <a:schemeClr val="tx1"/>
                </a:solidFill>
              </a:rPr>
              <a:t>own</a:t>
            </a:r>
            <a:r>
              <a:rPr lang="fi-FI" sz="1200" b="1" dirty="0">
                <a:solidFill>
                  <a:schemeClr val="tx1"/>
                </a:solidFill>
              </a:rPr>
              <a:t> </a:t>
            </a:r>
            <a:r>
              <a:rPr lang="fi-FI" sz="1200" b="1" dirty="0" err="1">
                <a:solidFill>
                  <a:schemeClr val="tx1"/>
                </a:solidFill>
              </a:rPr>
              <a:t>email</a:t>
            </a:r>
            <a:r>
              <a:rPr lang="fi-FI" sz="1200" b="1" dirty="0">
                <a:solidFill>
                  <a:schemeClr val="tx1"/>
                </a:solidFill>
              </a:rPr>
              <a:t> </a:t>
            </a:r>
            <a:r>
              <a:rPr lang="fi-FI" sz="1200" b="1" dirty="0" err="1">
                <a:solidFill>
                  <a:schemeClr val="tx1"/>
                </a:solidFill>
              </a:rPr>
              <a:t>address</a:t>
            </a:r>
            <a:r>
              <a:rPr lang="fi-FI" sz="1200" b="1" dirty="0">
                <a:solidFill>
                  <a:schemeClr val="tx1"/>
                </a:solidFill>
              </a:rPr>
              <a:t>, </a:t>
            </a:r>
            <a:r>
              <a:rPr lang="fi-FI" sz="1200" b="1" dirty="0" err="1">
                <a:solidFill>
                  <a:schemeClr val="tx1"/>
                </a:solidFill>
              </a:rPr>
              <a:t>do</a:t>
            </a:r>
            <a:r>
              <a:rPr lang="fi-FI" sz="1200" b="1" dirty="0">
                <a:solidFill>
                  <a:schemeClr val="tx1"/>
                </a:solidFill>
              </a:rPr>
              <a:t> </a:t>
            </a:r>
            <a:r>
              <a:rPr lang="fi-FI" sz="1200" b="1" dirty="0" err="1">
                <a:solidFill>
                  <a:schemeClr val="tx1"/>
                </a:solidFill>
              </a:rPr>
              <a:t>not</a:t>
            </a:r>
            <a:r>
              <a:rPr lang="fi-FI" sz="1200" b="1" dirty="0">
                <a:solidFill>
                  <a:schemeClr val="tx1"/>
                </a:solidFill>
              </a:rPr>
              <a:t> </a:t>
            </a:r>
            <a:r>
              <a:rPr lang="fi-FI" sz="1200" b="1" dirty="0" err="1">
                <a:solidFill>
                  <a:schemeClr val="tx1"/>
                </a:solidFill>
              </a:rPr>
              <a:t>use</a:t>
            </a:r>
            <a:r>
              <a:rPr lang="fi-FI" sz="1200" b="1" dirty="0">
                <a:solidFill>
                  <a:schemeClr val="tx1"/>
                </a:solidFill>
              </a:rPr>
              <a:t> ext -</a:t>
            </a:r>
            <a:r>
              <a:rPr lang="fi-FI" sz="1200" b="1" dirty="0" err="1">
                <a:solidFill>
                  <a:schemeClr val="tx1"/>
                </a:solidFill>
              </a:rPr>
              <a:t>userid</a:t>
            </a:r>
            <a:r>
              <a:rPr lang="fi-FI" sz="1200" b="1" dirty="0">
                <a:solidFill>
                  <a:schemeClr val="tx1"/>
                </a:solidFill>
              </a:rPr>
              <a:t>)</a:t>
            </a:r>
            <a:r>
              <a:rPr lang="fi-FI" sz="1200" dirty="0">
                <a:solidFill>
                  <a:schemeClr val="tx1"/>
                </a:solidFill>
              </a:rPr>
              <a:t> and </a:t>
            </a:r>
            <a:r>
              <a:rPr lang="fi-FI" sz="1200" dirty="0" err="1">
                <a:solidFill>
                  <a:schemeClr val="tx1"/>
                </a:solidFill>
              </a:rPr>
              <a:t>leave</a:t>
            </a:r>
            <a:r>
              <a:rPr lang="fi-FI" sz="1200" dirty="0">
                <a:solidFill>
                  <a:schemeClr val="tx1"/>
                </a:solidFill>
              </a:rPr>
              <a:t> ’</a:t>
            </a:r>
            <a:r>
              <a:rPr lang="fi-FI" sz="1200" dirty="0" err="1">
                <a:solidFill>
                  <a:schemeClr val="tx1"/>
                </a:solidFill>
              </a:rPr>
              <a:t>Password</a:t>
            </a:r>
            <a:r>
              <a:rPr lang="fi-FI" sz="1200" dirty="0">
                <a:solidFill>
                  <a:schemeClr val="tx1"/>
                </a:solidFill>
              </a:rPr>
              <a:t>’ </a:t>
            </a:r>
            <a:r>
              <a:rPr lang="fi-FI" sz="1200" dirty="0" err="1">
                <a:solidFill>
                  <a:schemeClr val="tx1"/>
                </a:solidFill>
              </a:rPr>
              <a:t>empty</a:t>
            </a:r>
            <a:r>
              <a:rPr lang="fi-FI" sz="1200" dirty="0">
                <a:solidFill>
                  <a:schemeClr val="tx1"/>
                </a:solidFill>
              </a:rPr>
              <a:t>. </a:t>
            </a:r>
            <a:r>
              <a:rPr lang="fi-FI" sz="1200" dirty="0" err="1">
                <a:solidFill>
                  <a:schemeClr val="tx1"/>
                </a:solidFill>
              </a:rPr>
              <a:t>Then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check</a:t>
            </a:r>
            <a:r>
              <a:rPr lang="fi-FI" sz="1200" dirty="0">
                <a:solidFill>
                  <a:schemeClr val="tx1"/>
                </a:solidFill>
              </a:rPr>
              <a:t> Save </a:t>
            </a:r>
            <a:r>
              <a:rPr lang="fi-FI" sz="1200" dirty="0" err="1">
                <a:solidFill>
                  <a:schemeClr val="tx1"/>
                </a:solidFill>
              </a:rPr>
              <a:t>settings</a:t>
            </a:r>
            <a:r>
              <a:rPr lang="fi-FI" sz="1200" dirty="0">
                <a:solidFill>
                  <a:schemeClr val="tx1"/>
                </a:solidFill>
              </a:rPr>
              <a:t> and </a:t>
            </a:r>
            <a:r>
              <a:rPr lang="fi-FI" sz="1200" dirty="0" err="1">
                <a:solidFill>
                  <a:schemeClr val="tx1"/>
                </a:solidFill>
              </a:rPr>
              <a:t>click</a:t>
            </a:r>
            <a:r>
              <a:rPr lang="fi-FI" sz="1200" dirty="0">
                <a:solidFill>
                  <a:schemeClr val="tx1"/>
                </a:solidFill>
              </a:rPr>
              <a:t> Connect. </a:t>
            </a:r>
          </a:p>
          <a:p>
            <a:endParaRPr lang="fi-FI" sz="1200" dirty="0">
              <a:solidFill>
                <a:schemeClr val="tx1"/>
              </a:solidFill>
            </a:endParaRPr>
          </a:p>
        </p:txBody>
      </p:sp>
      <p:pic>
        <p:nvPicPr>
          <p:cNvPr id="7" name="Kuva 6"/>
          <p:cNvPicPr/>
          <p:nvPr/>
        </p:nvPicPr>
        <p:blipFill rotWithShape="1">
          <a:blip r:embed="rId2"/>
          <a:srcRect l="74904" t="73342"/>
          <a:stretch/>
        </p:blipFill>
        <p:spPr bwMode="auto">
          <a:xfrm>
            <a:off x="4742656" y="935240"/>
            <a:ext cx="1654652" cy="988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Kuva 8"/>
          <p:cNvPicPr/>
          <p:nvPr/>
        </p:nvPicPr>
        <p:blipFill rotWithShape="1">
          <a:blip r:embed="rId3"/>
          <a:srcRect t="19930"/>
          <a:stretch/>
        </p:blipFill>
        <p:spPr bwMode="auto">
          <a:xfrm>
            <a:off x="4742655" y="2375148"/>
            <a:ext cx="1483153" cy="916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817620" y="1095380"/>
            <a:ext cx="1005840" cy="4114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43300" y="2223140"/>
            <a:ext cx="1280160" cy="4206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1740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requires</a:t>
            </a:r>
            <a:r>
              <a:rPr lang="fi-FI" dirty="0"/>
              <a:t> </a:t>
            </a:r>
            <a:r>
              <a:rPr lang="fi-FI" dirty="0" err="1"/>
              <a:t>passcode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sent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SMS to </a:t>
            </a:r>
            <a:r>
              <a:rPr lang="fi-FI" dirty="0" err="1"/>
              <a:t>you</a:t>
            </a:r>
            <a:r>
              <a:rPr lang="fi-FI" dirty="0"/>
              <a:t> mobile </a:t>
            </a:r>
            <a:r>
              <a:rPr lang="fi-FI" dirty="0" err="1"/>
              <a:t>phone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passcode</a:t>
            </a:r>
            <a:r>
              <a:rPr lang="fi-FI" dirty="0"/>
              <a:t> to ’</a:t>
            </a:r>
            <a:r>
              <a:rPr lang="fi-FI" dirty="0" err="1"/>
              <a:t>Please</a:t>
            </a:r>
            <a:r>
              <a:rPr lang="fi-FI" dirty="0"/>
              <a:t> </a:t>
            </a:r>
            <a:r>
              <a:rPr lang="fi-FI" dirty="0" err="1"/>
              <a:t>enter</a:t>
            </a:r>
            <a:r>
              <a:rPr lang="fi-FI" dirty="0"/>
              <a:t> </a:t>
            </a:r>
            <a:r>
              <a:rPr lang="fi-FI" dirty="0" err="1"/>
              <a:t>response</a:t>
            </a:r>
            <a:r>
              <a:rPr lang="fi-FI" dirty="0"/>
              <a:t>’ </a:t>
            </a:r>
            <a:r>
              <a:rPr lang="fi-FI" dirty="0" err="1"/>
              <a:t>click</a:t>
            </a:r>
            <a:r>
              <a:rPr lang="fi-FI" dirty="0"/>
              <a:t> Connect and </a:t>
            </a:r>
            <a:r>
              <a:rPr lang="fi-FI" dirty="0" err="1"/>
              <a:t>connection</a:t>
            </a:r>
            <a:r>
              <a:rPr lang="fi-FI" dirty="0"/>
              <a:t> is </a:t>
            </a:r>
            <a:r>
              <a:rPr lang="fi-FI" dirty="0" err="1"/>
              <a:t>ready</a:t>
            </a:r>
            <a:endParaRPr lang="fi-FI" dirty="0"/>
          </a:p>
          <a:p>
            <a:r>
              <a:rPr lang="fi-FI" dirty="0"/>
              <a:t>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passcode</a:t>
            </a:r>
            <a:r>
              <a:rPr lang="fi-FI" dirty="0"/>
              <a:t> is </a:t>
            </a:r>
            <a:r>
              <a:rPr lang="fi-FI" dirty="0" err="1"/>
              <a:t>sent</a:t>
            </a:r>
            <a:r>
              <a:rPr lang="fi-FI" dirty="0"/>
              <a:t> for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session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6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use</a:t>
            </a:r>
            <a:r>
              <a:rPr lang="fi-FI" dirty="0"/>
              <a:t> 3/4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5" y="1635647"/>
            <a:ext cx="1801677" cy="18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11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Now</a:t>
            </a:r>
            <a:r>
              <a:rPr lang="fi-FI" dirty="0"/>
              <a:t> VPN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established</a:t>
            </a:r>
            <a:r>
              <a:rPr lang="fi-FI" dirty="0"/>
              <a:t> and </a:t>
            </a:r>
            <a:r>
              <a:rPr lang="fi-FI" dirty="0" err="1"/>
              <a:t>disconnected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icon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7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use</a:t>
            </a:r>
            <a:r>
              <a:rPr lang="fi-FI" dirty="0"/>
              <a:t> 4/4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A42C63-0359-4AF8-84A0-5268509D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99" y="1851670"/>
            <a:ext cx="3000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460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600F436-B927-4A47-8EB6-FC40BC53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After you have successfully logged in with SMS passcode you will also receive a list of one-time-passwords. This is for cases you are not able to receive SMS message for the VPN service (e.g. roaming contracts missing for some mobile operators). </a:t>
            </a:r>
          </a:p>
          <a:p>
            <a:r>
              <a:rPr lang="en-US" sz="1200" dirty="0"/>
              <a:t> Logging in: Type ‘list’ to the Challenge/Response field above. You will be get to screen below: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GB" sz="1200" dirty="0"/>
              <a:t>Type in the passcode corresponding to list item, click Sign In and you are connected</a:t>
            </a:r>
            <a:endParaRPr lang="fi-FI" sz="12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A75D2D-B136-47F5-88EC-E5A4B762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33ABED-B6EE-46C3-B8B2-E0292472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8</a:t>
            </a:fld>
            <a:endParaRPr lang="fi-FI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BE03AC2-DC9A-4E5A-BCB9-1503B6BD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Pulse</a:t>
            </a:r>
            <a:r>
              <a:rPr lang="fi-FI" dirty="0"/>
              <a:t> Secure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1C1ABB-E1BA-40B7-B0BB-D787F39C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9702"/>
            <a:ext cx="1800200" cy="18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77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Pls</a:t>
            </a:r>
            <a:r>
              <a:rPr lang="fi-FI" dirty="0"/>
              <a:t>, </a:t>
            </a:r>
            <a:r>
              <a:rPr lang="fi-FI" dirty="0" err="1"/>
              <a:t>contact</a:t>
            </a:r>
            <a:r>
              <a:rPr lang="fi-FI" dirty="0"/>
              <a:t> Metsä Group Service Desk in case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en-GB" dirty="0"/>
              <a:t> through your Metsä Group contact person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110-65A2-4B67-BF3F-8D6D3162EF46}" type="slidenum">
              <a:rPr lang="fi-FI" smtClean="0"/>
              <a:t>9</a:t>
            </a:fld>
            <a:endParaRPr lang="fi-F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32791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etsä">
  <a:themeElements>
    <a:clrScheme name="Metsä">
      <a:dk1>
        <a:srgbClr val="363534"/>
      </a:dk1>
      <a:lt1>
        <a:sysClr val="window" lastClr="FFFFFF"/>
      </a:lt1>
      <a:dk2>
        <a:srgbClr val="363534"/>
      </a:dk2>
      <a:lt2>
        <a:srgbClr val="E6E6E6"/>
      </a:lt2>
      <a:accent1>
        <a:srgbClr val="8FD400"/>
      </a:accent1>
      <a:accent2>
        <a:srgbClr val="505050"/>
      </a:accent2>
      <a:accent3>
        <a:srgbClr val="B1B0AF"/>
      </a:accent3>
      <a:accent4>
        <a:srgbClr val="7CA295"/>
      </a:accent4>
      <a:accent5>
        <a:srgbClr val="DFDF00"/>
      </a:accent5>
      <a:accent6>
        <a:srgbClr val="002F5F"/>
      </a:accent6>
      <a:hlink>
        <a:srgbClr val="8FD400"/>
      </a:hlink>
      <a:folHlink>
        <a:srgbClr val="66829F"/>
      </a:folHlink>
    </a:clrScheme>
    <a:fontScheme name="Metsä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marL="179388" indent="-179388">
          <a:spcBef>
            <a:spcPts val="600"/>
          </a:spcBef>
          <a:buClr>
            <a:schemeClr val="tx1"/>
          </a:buClr>
          <a:buFont typeface="Arial" panose="020B0604020202020204" pitchFamily="34" charset="0"/>
          <a:buChar char="•"/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sa Group template.potx [Read-Only]" id="{1C402EF5-38F8-40F8-AFA0-5FE86985F06E}" vid="{CC8C2D38-E106-4086-9B23-E87EB31C4A9A}"/>
    </a:ext>
  </a:extLst>
</a:theme>
</file>

<file path=ppt/theme/theme2.xml><?xml version="1.0" encoding="utf-8"?>
<a:theme xmlns:a="http://schemas.openxmlformats.org/drawingml/2006/main" name="Office Theme">
  <a:themeElements>
    <a:clrScheme name="Metsä">
      <a:dk1>
        <a:srgbClr val="363534"/>
      </a:dk1>
      <a:lt1>
        <a:sysClr val="window" lastClr="FFFFFF"/>
      </a:lt1>
      <a:dk2>
        <a:srgbClr val="363534"/>
      </a:dk2>
      <a:lt2>
        <a:srgbClr val="E6E6E6"/>
      </a:lt2>
      <a:accent1>
        <a:srgbClr val="8FD400"/>
      </a:accent1>
      <a:accent2>
        <a:srgbClr val="505050"/>
      </a:accent2>
      <a:accent3>
        <a:srgbClr val="B1B0AF"/>
      </a:accent3>
      <a:accent4>
        <a:srgbClr val="7CA295"/>
      </a:accent4>
      <a:accent5>
        <a:srgbClr val="DFDF00"/>
      </a:accent5>
      <a:accent6>
        <a:srgbClr val="002F5F"/>
      </a:accent6>
      <a:hlink>
        <a:srgbClr val="8FD400"/>
      </a:hlink>
      <a:folHlink>
        <a:srgbClr val="66829F"/>
      </a:folHlink>
    </a:clrScheme>
    <a:fontScheme name="Metsä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sä">
      <a:dk1>
        <a:srgbClr val="363534"/>
      </a:dk1>
      <a:lt1>
        <a:sysClr val="window" lastClr="FFFFFF"/>
      </a:lt1>
      <a:dk2>
        <a:srgbClr val="363534"/>
      </a:dk2>
      <a:lt2>
        <a:srgbClr val="E6E6E6"/>
      </a:lt2>
      <a:accent1>
        <a:srgbClr val="8FD400"/>
      </a:accent1>
      <a:accent2>
        <a:srgbClr val="505050"/>
      </a:accent2>
      <a:accent3>
        <a:srgbClr val="B1B0AF"/>
      </a:accent3>
      <a:accent4>
        <a:srgbClr val="7CA295"/>
      </a:accent4>
      <a:accent5>
        <a:srgbClr val="DFDF00"/>
      </a:accent5>
      <a:accent6>
        <a:srgbClr val="002F5F"/>
      </a:accent6>
      <a:hlink>
        <a:srgbClr val="8FD400"/>
      </a:hlink>
      <a:folHlink>
        <a:srgbClr val="66829F"/>
      </a:folHlink>
    </a:clrScheme>
    <a:fontScheme name="Metsä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A3250397E60B449B4BD3EC354D7BCB" ma:contentTypeVersion="1" ma:contentTypeDescription="Create a new document." ma:contentTypeScope="" ma:versionID="efc2d52d67b28ee97ba1d76985d6ebc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5d3c2ff1dfae606d6f8168c3878679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3145C-ED99-411B-9EC9-7FC7F5CCE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B73DEF-CA11-45A4-8B0B-251A5FA6295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F3DDEE-2E7D-4756-97FE-7AA2E9F83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Metsa Group template</Template>
  <TotalTime>1372</TotalTime>
  <Words>334</Words>
  <Application>Microsoft Office PowerPoint</Application>
  <PresentationFormat>On-screen Show (16:9)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Metsä</vt:lpstr>
      <vt:lpstr>Pulse Secure VPN  Installation and use - partners</vt:lpstr>
      <vt:lpstr>Pulse Secure installation</vt:lpstr>
      <vt:lpstr>Pulse Secure settings</vt:lpstr>
      <vt:lpstr>Pulse Secure use 1/4</vt:lpstr>
      <vt:lpstr>Pulse Secure use 2/4</vt:lpstr>
      <vt:lpstr>Pulse Secure use 3/4</vt:lpstr>
      <vt:lpstr>Pulse Secure use 4/4</vt:lpstr>
      <vt:lpstr>Pulse Secure password list</vt:lpstr>
      <vt:lpstr>Support</vt:lpstr>
      <vt:lpstr>PowerPoint Presentation</vt:lpstr>
    </vt:vector>
  </TitlesOfParts>
  <Company>grow.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Secure</dc:title>
  <dc:creator>Lumivainio Riikka</dc:creator>
  <cp:lastModifiedBy>Balaji Govindaraju</cp:lastModifiedBy>
  <cp:revision>124</cp:revision>
  <dcterms:created xsi:type="dcterms:W3CDTF">2015-08-12T10:37:19Z</dcterms:created>
  <dcterms:modified xsi:type="dcterms:W3CDTF">2022-02-15T05:09:12Z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0x010100D0A3250397E60B449B4BD3EC354D7BCB</vt:lpwstr>
  </property>
  <property fmtid="{D5CDD505-2E9C-101B-9397-08002B2CF9AE}" pid="3" name="MSIP_Label_1a6781ca-b650-4250-9553-0dff8aad6264_Enabled">
    <vt:lpwstr>true</vt:lpwstr>
  </property>
  <property fmtid="{D5CDD505-2E9C-101B-9397-08002B2CF9AE}" pid="4" name="MSIP_Label_1a6781ca-b650-4250-9553-0dff8aad6264_SetDate">
    <vt:lpwstr>2021-09-10T05:38:49Z</vt:lpwstr>
  </property>
  <property fmtid="{D5CDD505-2E9C-101B-9397-08002B2CF9AE}" pid="5" name="MSIP_Label_1a6781ca-b650-4250-9553-0dff8aad6264_Method">
    <vt:lpwstr>Privileged</vt:lpwstr>
  </property>
  <property fmtid="{D5CDD505-2E9C-101B-9397-08002B2CF9AE}" pid="6" name="MSIP_Label_1a6781ca-b650-4250-9553-0dff8aad6264_Name">
    <vt:lpwstr>1a6781ca-b650-4250-9553-0dff8aad6264</vt:lpwstr>
  </property>
  <property fmtid="{D5CDD505-2E9C-101B-9397-08002B2CF9AE}" pid="7" name="MSIP_Label_1a6781ca-b650-4250-9553-0dff8aad6264_SiteId">
    <vt:lpwstr>770c8619-ed01-4f02-84c5-2d8ea3da5d94</vt:lpwstr>
  </property>
  <property fmtid="{D5CDD505-2E9C-101B-9397-08002B2CF9AE}" pid="8" name="MSIP_Label_1a6781ca-b650-4250-9553-0dff8aad6264_ActionId">
    <vt:lpwstr>2197d795-068c-4134-9bfa-94fe4283d330</vt:lpwstr>
  </property>
  <property fmtid="{D5CDD505-2E9C-101B-9397-08002B2CF9AE}" pid="9" name="MSIP_Label_1a6781ca-b650-4250-9553-0dff8aad6264_ContentBits">
    <vt:lpwstr>0</vt:lpwstr>
  </property>
</Properties>
</file>