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1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6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1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9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7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9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4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6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3503-71DD-4C8A-B554-568EDC36ACE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2E43-1562-40D7-B2B0-5B862043B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8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985" y="181232"/>
            <a:ext cx="1207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9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</dc:creator>
  <cp:lastModifiedBy>Pankaj</cp:lastModifiedBy>
  <cp:revision>3</cp:revision>
  <dcterms:created xsi:type="dcterms:W3CDTF">2022-03-16T03:20:46Z</dcterms:created>
  <dcterms:modified xsi:type="dcterms:W3CDTF">2022-03-16T11:28:11Z</dcterms:modified>
</cp:coreProperties>
</file>