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876119-4DA1-435F-A862-A8B6D8F0048B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F78902-BE82-4611-8344-9D46C359F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DTA AT-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Taqwa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57600"/>
            <a:ext cx="6400800" cy="17526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Hindun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Hodijah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1137050103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2" t="30952" r="13211" b="31745"/>
          <a:stretch/>
        </p:blipFill>
        <p:spPr bwMode="auto">
          <a:xfrm>
            <a:off x="450273" y="1219200"/>
            <a:ext cx="827337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2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1673" cy="418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4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392987" cy="5278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8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Diagram Home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00200"/>
            <a:ext cx="7543800" cy="4572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5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Diagram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 (Admin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 b="33538"/>
          <a:stretch/>
        </p:blipFill>
        <p:spPr bwMode="auto">
          <a:xfrm>
            <a:off x="1066800" y="1524000"/>
            <a:ext cx="5847715" cy="4493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3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4" b="31760"/>
          <a:stretch/>
        </p:blipFill>
        <p:spPr bwMode="auto">
          <a:xfrm>
            <a:off x="914400" y="1905000"/>
            <a:ext cx="6968172" cy="3721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480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631940" cy="4703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2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59" y="76200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Schedule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09" y="2057400"/>
            <a:ext cx="84201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1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1015</TotalTime>
  <Words>21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Clarity</vt:lpstr>
      <vt:lpstr>Sistem Informasi DTA AT-Taqwa</vt:lpstr>
      <vt:lpstr>PowerPoint Presentation</vt:lpstr>
      <vt:lpstr>Use Case</vt:lpstr>
      <vt:lpstr>Class Diagram</vt:lpstr>
      <vt:lpstr>Sequence Diagram Home</vt:lpstr>
      <vt:lpstr>Sequence Diagram Login (Admin)</vt:lpstr>
      <vt:lpstr>PowerPoint Presentation</vt:lpstr>
      <vt:lpstr>PowerPoint Presentation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DTA AT-Taqwa</dc:title>
  <dc:creator>asus</dc:creator>
  <cp:lastModifiedBy>hindunsiti</cp:lastModifiedBy>
  <cp:revision>26</cp:revision>
  <dcterms:created xsi:type="dcterms:W3CDTF">2015-11-09T10:54:18Z</dcterms:created>
  <dcterms:modified xsi:type="dcterms:W3CDTF">2015-12-21T14:26:47Z</dcterms:modified>
</cp:coreProperties>
</file>