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8" r:id="rId3"/>
    <p:sldId id="259" r:id="rId4"/>
    <p:sldId id="260" r:id="rId5"/>
    <p:sldId id="261" r:id="rId6"/>
    <p:sldId id="264" r:id="rId7"/>
    <p:sldId id="265"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46"/>
    <p:restoredTop sz="94664"/>
  </p:normalViewPr>
  <p:slideViewPr>
    <p:cSldViewPr snapToGrid="0">
      <p:cViewPr>
        <p:scale>
          <a:sx n="107" d="100"/>
          <a:sy n="107" d="100"/>
        </p:scale>
        <p:origin x="107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D26AD-1F13-4831-B418-BD201C8296E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83A20C0-D7DA-4B12-BEF2-8E51CD8F77BC}">
      <dgm:prSet/>
      <dgm:spPr/>
      <dgm:t>
        <a:bodyPr/>
        <a:lstStyle/>
        <a:p>
          <a:r>
            <a:rPr lang="en-US" dirty="0"/>
            <a:t>This project seeks to develop a predictive model for estimating fares for future rides on Lyft and Uber. The model takes account various factors that influence ride fares, such as distance, weather conditions, time of day, and day of the week. By integrating these diverse variables into the fare estimation process, we aim to build a more sophisticated and accurate pricing model for these popular ride-sharing services</a:t>
          </a:r>
        </a:p>
      </dgm:t>
    </dgm:pt>
    <dgm:pt modelId="{0581E978-37DF-4D2F-9549-AB05CE9CAF51}" type="parTrans" cxnId="{6D509850-DB93-4707-BCF2-4BB3D0F5E92C}">
      <dgm:prSet/>
      <dgm:spPr/>
      <dgm:t>
        <a:bodyPr/>
        <a:lstStyle/>
        <a:p>
          <a:endParaRPr lang="en-US"/>
        </a:p>
      </dgm:t>
    </dgm:pt>
    <dgm:pt modelId="{1D8179D4-F0C7-43F3-AA05-BAA6886FE701}" type="sibTrans" cxnId="{6D509850-DB93-4707-BCF2-4BB3D0F5E92C}">
      <dgm:prSet/>
      <dgm:spPr/>
      <dgm:t>
        <a:bodyPr/>
        <a:lstStyle/>
        <a:p>
          <a:endParaRPr lang="en-US"/>
        </a:p>
      </dgm:t>
    </dgm:pt>
    <dgm:pt modelId="{5A6DF12E-34F6-41A9-9A41-A1D738A44554}">
      <dgm:prSet/>
      <dgm:spPr/>
      <dgm:t>
        <a:bodyPr/>
        <a:lstStyle/>
        <a:p>
          <a:r>
            <a:rPr lang="en-US" dirty="0"/>
            <a:t>The wealth of data accumulated by Uber and Lyft due to their extensive customer base presents an opportunity to manage and analyze this data effectively. This allows for the identification of pertinent data points and extraction of valuable insights, which can be harnessed to tackle business challenges such as predicting ride fares. </a:t>
          </a:r>
        </a:p>
      </dgm:t>
    </dgm:pt>
    <dgm:pt modelId="{49F73556-5CC3-4158-9CCD-145879548628}" type="parTrans" cxnId="{518E1054-F655-4FB9-A0F7-3B21037FB072}">
      <dgm:prSet/>
      <dgm:spPr/>
      <dgm:t>
        <a:bodyPr/>
        <a:lstStyle/>
        <a:p>
          <a:endParaRPr lang="en-US"/>
        </a:p>
      </dgm:t>
    </dgm:pt>
    <dgm:pt modelId="{091866A1-6F10-4503-BDC5-F715D2C913FA}" type="sibTrans" cxnId="{518E1054-F655-4FB9-A0F7-3B21037FB072}">
      <dgm:prSet/>
      <dgm:spPr/>
      <dgm:t>
        <a:bodyPr/>
        <a:lstStyle/>
        <a:p>
          <a:endParaRPr lang="en-US"/>
        </a:p>
      </dgm:t>
    </dgm:pt>
    <dgm:pt modelId="{1A1642B7-3DFD-4AC8-840E-53F58DBC54BC}">
      <dgm:prSet/>
      <dgm:spPr/>
      <dgm:t>
        <a:bodyPr/>
        <a:lstStyle/>
        <a:p>
          <a:r>
            <a:rPr lang="en-US" dirty="0"/>
            <a:t>The objective of this predictive model is to generate fares that prioritize customer trust and satisfaction, while also considering the comfort of the driver. The ultimate goal is to create a pricing model that fosters customer loyalty and satisfaction while ensuring a positive experience for both passengers and drivers.</a:t>
          </a:r>
        </a:p>
      </dgm:t>
    </dgm:pt>
    <dgm:pt modelId="{801ED166-2A66-4079-933D-0E97EC8EABE4}" type="parTrans" cxnId="{A09D5782-8B76-4E06-B216-636F6ED92FA5}">
      <dgm:prSet/>
      <dgm:spPr/>
      <dgm:t>
        <a:bodyPr/>
        <a:lstStyle/>
        <a:p>
          <a:endParaRPr lang="en-US"/>
        </a:p>
      </dgm:t>
    </dgm:pt>
    <dgm:pt modelId="{9DCC724B-06CB-4DD2-B8C3-D47F4C53C443}" type="sibTrans" cxnId="{A09D5782-8B76-4E06-B216-636F6ED92FA5}">
      <dgm:prSet/>
      <dgm:spPr/>
      <dgm:t>
        <a:bodyPr/>
        <a:lstStyle/>
        <a:p>
          <a:endParaRPr lang="en-US"/>
        </a:p>
      </dgm:t>
    </dgm:pt>
    <dgm:pt modelId="{D0B040C2-A5F8-419F-94AE-BB3427BAA995}" type="pres">
      <dgm:prSet presAssocID="{260D26AD-1F13-4831-B418-BD201C8296E8}" presName="root" presStyleCnt="0">
        <dgm:presLayoutVars>
          <dgm:dir/>
          <dgm:resizeHandles val="exact"/>
        </dgm:presLayoutVars>
      </dgm:prSet>
      <dgm:spPr/>
    </dgm:pt>
    <dgm:pt modelId="{17FDDF66-E290-4C94-AFA9-58B3F8ADC8A2}" type="pres">
      <dgm:prSet presAssocID="{F83A20C0-D7DA-4B12-BEF2-8E51CD8F77BC}" presName="compNode" presStyleCnt="0"/>
      <dgm:spPr/>
    </dgm:pt>
    <dgm:pt modelId="{F2A98B65-D0E9-4D15-9275-9108D973D0A4}" type="pres">
      <dgm:prSet presAssocID="{F83A20C0-D7DA-4B12-BEF2-8E51CD8F77BC}" presName="bgRect" presStyleLbl="bgShp" presStyleIdx="0" presStyleCnt="3"/>
      <dgm:spPr/>
    </dgm:pt>
    <dgm:pt modelId="{EBF7C7AE-70B5-4445-A08B-CED8F752C74F}" type="pres">
      <dgm:prSet presAssocID="{F83A20C0-D7DA-4B12-BEF2-8E51CD8F77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B5EFB10C-B2A2-46B3-AC58-3B9097809B24}" type="pres">
      <dgm:prSet presAssocID="{F83A20C0-D7DA-4B12-BEF2-8E51CD8F77BC}" presName="spaceRect" presStyleCnt="0"/>
      <dgm:spPr/>
    </dgm:pt>
    <dgm:pt modelId="{8C45C3B2-7026-44D7-8E6B-1B6405F665CF}" type="pres">
      <dgm:prSet presAssocID="{F83A20C0-D7DA-4B12-BEF2-8E51CD8F77BC}" presName="parTx" presStyleLbl="revTx" presStyleIdx="0" presStyleCnt="3">
        <dgm:presLayoutVars>
          <dgm:chMax val="0"/>
          <dgm:chPref val="0"/>
        </dgm:presLayoutVars>
      </dgm:prSet>
      <dgm:spPr/>
    </dgm:pt>
    <dgm:pt modelId="{700316F0-DD83-4A5A-BCB4-168B3C966ABD}" type="pres">
      <dgm:prSet presAssocID="{1D8179D4-F0C7-43F3-AA05-BAA6886FE701}" presName="sibTrans" presStyleCnt="0"/>
      <dgm:spPr/>
    </dgm:pt>
    <dgm:pt modelId="{D6E0C59B-902B-48AB-B392-9B7DEB447798}" type="pres">
      <dgm:prSet presAssocID="{5A6DF12E-34F6-41A9-9A41-A1D738A44554}" presName="compNode" presStyleCnt="0"/>
      <dgm:spPr/>
    </dgm:pt>
    <dgm:pt modelId="{D65F0093-A9D8-4F7B-9004-B5ECAF431520}" type="pres">
      <dgm:prSet presAssocID="{5A6DF12E-34F6-41A9-9A41-A1D738A44554}" presName="bgRect" presStyleLbl="bgShp" presStyleIdx="1" presStyleCnt="3"/>
      <dgm:spPr/>
    </dgm:pt>
    <dgm:pt modelId="{B5FA13FA-7A16-4D16-B993-842EC733BC68}" type="pres">
      <dgm:prSet presAssocID="{5A6DF12E-34F6-41A9-9A41-A1D738A445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5AEC2433-BA2A-469C-8072-E1B668C1590B}" type="pres">
      <dgm:prSet presAssocID="{5A6DF12E-34F6-41A9-9A41-A1D738A44554}" presName="spaceRect" presStyleCnt="0"/>
      <dgm:spPr/>
    </dgm:pt>
    <dgm:pt modelId="{BD249232-970A-4576-8524-9C2AF624CC04}" type="pres">
      <dgm:prSet presAssocID="{5A6DF12E-34F6-41A9-9A41-A1D738A44554}" presName="parTx" presStyleLbl="revTx" presStyleIdx="1" presStyleCnt="3">
        <dgm:presLayoutVars>
          <dgm:chMax val="0"/>
          <dgm:chPref val="0"/>
        </dgm:presLayoutVars>
      </dgm:prSet>
      <dgm:spPr/>
    </dgm:pt>
    <dgm:pt modelId="{CEEC306B-5C2A-4F63-96AF-D2610D3BB410}" type="pres">
      <dgm:prSet presAssocID="{091866A1-6F10-4503-BDC5-F715D2C913FA}" presName="sibTrans" presStyleCnt="0"/>
      <dgm:spPr/>
    </dgm:pt>
    <dgm:pt modelId="{03F9C78F-31B5-42C2-93FC-CED7F4ED6C6E}" type="pres">
      <dgm:prSet presAssocID="{1A1642B7-3DFD-4AC8-840E-53F58DBC54BC}" presName="compNode" presStyleCnt="0"/>
      <dgm:spPr/>
    </dgm:pt>
    <dgm:pt modelId="{AE45EF9A-D51B-46BD-91CA-B5BC0B21E5D7}" type="pres">
      <dgm:prSet presAssocID="{1A1642B7-3DFD-4AC8-840E-53F58DBC54BC}" presName="bgRect" presStyleLbl="bgShp" presStyleIdx="2" presStyleCnt="3"/>
      <dgm:spPr/>
    </dgm:pt>
    <dgm:pt modelId="{B1AA86DB-1795-45E8-AA95-46236ECC9D63}" type="pres">
      <dgm:prSet presAssocID="{1A1642B7-3DFD-4AC8-840E-53F58DBC54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63645F4D-DC73-413E-8B74-5C5744BC9814}" type="pres">
      <dgm:prSet presAssocID="{1A1642B7-3DFD-4AC8-840E-53F58DBC54BC}" presName="spaceRect" presStyleCnt="0"/>
      <dgm:spPr/>
    </dgm:pt>
    <dgm:pt modelId="{FC8988F3-F9B2-4943-A59A-8E69D32A56D9}" type="pres">
      <dgm:prSet presAssocID="{1A1642B7-3DFD-4AC8-840E-53F58DBC54BC}" presName="parTx" presStyleLbl="revTx" presStyleIdx="2" presStyleCnt="3">
        <dgm:presLayoutVars>
          <dgm:chMax val="0"/>
          <dgm:chPref val="0"/>
        </dgm:presLayoutVars>
      </dgm:prSet>
      <dgm:spPr/>
    </dgm:pt>
  </dgm:ptLst>
  <dgm:cxnLst>
    <dgm:cxn modelId="{64FDDD29-E33E-4A08-BDAB-A149D72113FE}" type="presOf" srcId="{F83A20C0-D7DA-4B12-BEF2-8E51CD8F77BC}" destId="{8C45C3B2-7026-44D7-8E6B-1B6405F665CF}" srcOrd="0" destOrd="0" presId="urn:microsoft.com/office/officeart/2018/2/layout/IconVerticalSolidList"/>
    <dgm:cxn modelId="{45402E33-6AAE-4C40-9D19-6FA8787D818E}" type="presOf" srcId="{1A1642B7-3DFD-4AC8-840E-53F58DBC54BC}" destId="{FC8988F3-F9B2-4943-A59A-8E69D32A56D9}" srcOrd="0" destOrd="0" presId="urn:microsoft.com/office/officeart/2018/2/layout/IconVerticalSolidList"/>
    <dgm:cxn modelId="{6D509850-DB93-4707-BCF2-4BB3D0F5E92C}" srcId="{260D26AD-1F13-4831-B418-BD201C8296E8}" destId="{F83A20C0-D7DA-4B12-BEF2-8E51CD8F77BC}" srcOrd="0" destOrd="0" parTransId="{0581E978-37DF-4D2F-9549-AB05CE9CAF51}" sibTransId="{1D8179D4-F0C7-43F3-AA05-BAA6886FE701}"/>
    <dgm:cxn modelId="{518E1054-F655-4FB9-A0F7-3B21037FB072}" srcId="{260D26AD-1F13-4831-B418-BD201C8296E8}" destId="{5A6DF12E-34F6-41A9-9A41-A1D738A44554}" srcOrd="1" destOrd="0" parTransId="{49F73556-5CC3-4158-9CCD-145879548628}" sibTransId="{091866A1-6F10-4503-BDC5-F715D2C913FA}"/>
    <dgm:cxn modelId="{A09D5782-8B76-4E06-B216-636F6ED92FA5}" srcId="{260D26AD-1F13-4831-B418-BD201C8296E8}" destId="{1A1642B7-3DFD-4AC8-840E-53F58DBC54BC}" srcOrd="2" destOrd="0" parTransId="{801ED166-2A66-4079-933D-0E97EC8EABE4}" sibTransId="{9DCC724B-06CB-4DD2-B8C3-D47F4C53C443}"/>
    <dgm:cxn modelId="{8FE455D7-E8D6-4225-96F5-5F1D5DB8FCC8}" type="presOf" srcId="{5A6DF12E-34F6-41A9-9A41-A1D738A44554}" destId="{BD249232-970A-4576-8524-9C2AF624CC04}" srcOrd="0" destOrd="0" presId="urn:microsoft.com/office/officeart/2018/2/layout/IconVerticalSolidList"/>
    <dgm:cxn modelId="{6DE670FE-F1A6-4918-8E11-A4CE18C2559C}" type="presOf" srcId="{260D26AD-1F13-4831-B418-BD201C8296E8}" destId="{D0B040C2-A5F8-419F-94AE-BB3427BAA995}" srcOrd="0" destOrd="0" presId="urn:microsoft.com/office/officeart/2018/2/layout/IconVerticalSolidList"/>
    <dgm:cxn modelId="{8EDD4FD6-E740-467C-8CB3-F7512B57E5DB}" type="presParOf" srcId="{D0B040C2-A5F8-419F-94AE-BB3427BAA995}" destId="{17FDDF66-E290-4C94-AFA9-58B3F8ADC8A2}" srcOrd="0" destOrd="0" presId="urn:microsoft.com/office/officeart/2018/2/layout/IconVerticalSolidList"/>
    <dgm:cxn modelId="{ECE7A6F4-D3FF-41D2-9825-D2B7A562834B}" type="presParOf" srcId="{17FDDF66-E290-4C94-AFA9-58B3F8ADC8A2}" destId="{F2A98B65-D0E9-4D15-9275-9108D973D0A4}" srcOrd="0" destOrd="0" presId="urn:microsoft.com/office/officeart/2018/2/layout/IconVerticalSolidList"/>
    <dgm:cxn modelId="{017802F9-F4C3-40E3-BCFB-02E68CE6BECB}" type="presParOf" srcId="{17FDDF66-E290-4C94-AFA9-58B3F8ADC8A2}" destId="{EBF7C7AE-70B5-4445-A08B-CED8F752C74F}" srcOrd="1" destOrd="0" presId="urn:microsoft.com/office/officeart/2018/2/layout/IconVerticalSolidList"/>
    <dgm:cxn modelId="{A9DCF484-8A77-4806-A23F-AC9A3B98213A}" type="presParOf" srcId="{17FDDF66-E290-4C94-AFA9-58B3F8ADC8A2}" destId="{B5EFB10C-B2A2-46B3-AC58-3B9097809B24}" srcOrd="2" destOrd="0" presId="urn:microsoft.com/office/officeart/2018/2/layout/IconVerticalSolidList"/>
    <dgm:cxn modelId="{5EE22EB1-1EE9-44C9-B078-F507E963244E}" type="presParOf" srcId="{17FDDF66-E290-4C94-AFA9-58B3F8ADC8A2}" destId="{8C45C3B2-7026-44D7-8E6B-1B6405F665CF}" srcOrd="3" destOrd="0" presId="urn:microsoft.com/office/officeart/2018/2/layout/IconVerticalSolidList"/>
    <dgm:cxn modelId="{A7803760-9FEE-4950-A05A-EFECED7326A3}" type="presParOf" srcId="{D0B040C2-A5F8-419F-94AE-BB3427BAA995}" destId="{700316F0-DD83-4A5A-BCB4-168B3C966ABD}" srcOrd="1" destOrd="0" presId="urn:microsoft.com/office/officeart/2018/2/layout/IconVerticalSolidList"/>
    <dgm:cxn modelId="{9CEFA18C-A328-44C5-AB5B-74EF2CB2B390}" type="presParOf" srcId="{D0B040C2-A5F8-419F-94AE-BB3427BAA995}" destId="{D6E0C59B-902B-48AB-B392-9B7DEB447798}" srcOrd="2" destOrd="0" presId="urn:microsoft.com/office/officeart/2018/2/layout/IconVerticalSolidList"/>
    <dgm:cxn modelId="{0AACCBB1-9070-4BA1-A403-16C4D06BD7D1}" type="presParOf" srcId="{D6E0C59B-902B-48AB-B392-9B7DEB447798}" destId="{D65F0093-A9D8-4F7B-9004-B5ECAF431520}" srcOrd="0" destOrd="0" presId="urn:microsoft.com/office/officeart/2018/2/layout/IconVerticalSolidList"/>
    <dgm:cxn modelId="{249C9E38-F6D2-424D-B54E-7ECC278364BF}" type="presParOf" srcId="{D6E0C59B-902B-48AB-B392-9B7DEB447798}" destId="{B5FA13FA-7A16-4D16-B993-842EC733BC68}" srcOrd="1" destOrd="0" presId="urn:microsoft.com/office/officeart/2018/2/layout/IconVerticalSolidList"/>
    <dgm:cxn modelId="{6E9FC0EB-9B15-488A-8188-4EC101819EA9}" type="presParOf" srcId="{D6E0C59B-902B-48AB-B392-9B7DEB447798}" destId="{5AEC2433-BA2A-469C-8072-E1B668C1590B}" srcOrd="2" destOrd="0" presId="urn:microsoft.com/office/officeart/2018/2/layout/IconVerticalSolidList"/>
    <dgm:cxn modelId="{4DA08EBF-55B1-4756-9F75-9798539B1B22}" type="presParOf" srcId="{D6E0C59B-902B-48AB-B392-9B7DEB447798}" destId="{BD249232-970A-4576-8524-9C2AF624CC04}" srcOrd="3" destOrd="0" presId="urn:microsoft.com/office/officeart/2018/2/layout/IconVerticalSolidList"/>
    <dgm:cxn modelId="{EB718DE4-1770-4D4D-BC47-D1DDF59AF899}" type="presParOf" srcId="{D0B040C2-A5F8-419F-94AE-BB3427BAA995}" destId="{CEEC306B-5C2A-4F63-96AF-D2610D3BB410}" srcOrd="3" destOrd="0" presId="urn:microsoft.com/office/officeart/2018/2/layout/IconVerticalSolidList"/>
    <dgm:cxn modelId="{40435BA3-BE81-407B-9C25-5085A43E1909}" type="presParOf" srcId="{D0B040C2-A5F8-419F-94AE-BB3427BAA995}" destId="{03F9C78F-31B5-42C2-93FC-CED7F4ED6C6E}" srcOrd="4" destOrd="0" presId="urn:microsoft.com/office/officeart/2018/2/layout/IconVerticalSolidList"/>
    <dgm:cxn modelId="{B15433D0-55FA-4BE5-A220-50F2178BA796}" type="presParOf" srcId="{03F9C78F-31B5-42C2-93FC-CED7F4ED6C6E}" destId="{AE45EF9A-D51B-46BD-91CA-B5BC0B21E5D7}" srcOrd="0" destOrd="0" presId="urn:microsoft.com/office/officeart/2018/2/layout/IconVerticalSolidList"/>
    <dgm:cxn modelId="{75B95410-A19E-4068-9684-DEC0A4BDF6C9}" type="presParOf" srcId="{03F9C78F-31B5-42C2-93FC-CED7F4ED6C6E}" destId="{B1AA86DB-1795-45E8-AA95-46236ECC9D63}" srcOrd="1" destOrd="0" presId="urn:microsoft.com/office/officeart/2018/2/layout/IconVerticalSolidList"/>
    <dgm:cxn modelId="{6530AE25-0E2B-49B5-907E-BC66434B1260}" type="presParOf" srcId="{03F9C78F-31B5-42C2-93FC-CED7F4ED6C6E}" destId="{63645F4D-DC73-413E-8B74-5C5744BC9814}" srcOrd="2" destOrd="0" presId="urn:microsoft.com/office/officeart/2018/2/layout/IconVerticalSolidList"/>
    <dgm:cxn modelId="{676C062E-8AEE-493F-A661-B790DA0DD121}" type="presParOf" srcId="{03F9C78F-31B5-42C2-93FC-CED7F4ED6C6E}" destId="{FC8988F3-F9B2-4943-A59A-8E69D32A56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8950EE-6C06-45A2-AC92-55A12319FE3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B8610C4-E05A-4317-92D0-3CC19E37D77D}">
      <dgm:prSet/>
      <dgm:spPr/>
      <dgm:t>
        <a:bodyPr/>
        <a:lstStyle/>
        <a:p>
          <a:r>
            <a:rPr lang="en-US" dirty="0"/>
            <a:t>The current fare calculation system used by Uber and Lyft only takes the account of the distance traveled. However, several issues commonly arise when booking a ride that are not captured by this simplistic approach. These includes challenges such as:</a:t>
          </a:r>
        </a:p>
      </dgm:t>
    </dgm:pt>
    <dgm:pt modelId="{A33732B4-BE77-4375-A92F-4F066B33701A}" type="parTrans" cxnId="{2AB6D9A5-DCCB-46F9-9CBD-CE9640D47945}">
      <dgm:prSet/>
      <dgm:spPr/>
      <dgm:t>
        <a:bodyPr/>
        <a:lstStyle/>
        <a:p>
          <a:endParaRPr lang="en-US"/>
        </a:p>
      </dgm:t>
    </dgm:pt>
    <dgm:pt modelId="{AA504A74-FCFD-4FD0-BE72-8B0D407ABD32}" type="sibTrans" cxnId="{2AB6D9A5-DCCB-46F9-9CBD-CE9640D47945}">
      <dgm:prSet/>
      <dgm:spPr/>
      <dgm:t>
        <a:bodyPr/>
        <a:lstStyle/>
        <a:p>
          <a:endParaRPr lang="en-US"/>
        </a:p>
      </dgm:t>
    </dgm:pt>
    <dgm:pt modelId="{26E0CD7B-1E9A-42AA-9532-F67A261C2C90}">
      <dgm:prSet/>
      <dgm:spPr/>
      <dgm:t>
        <a:bodyPr/>
        <a:lstStyle/>
        <a:p>
          <a:r>
            <a:rPr lang="en-US" dirty="0"/>
            <a:t>Bad Weather Conditions</a:t>
          </a:r>
        </a:p>
      </dgm:t>
    </dgm:pt>
    <dgm:pt modelId="{8A6D604D-0590-4C38-B575-03FBFAA95C20}" type="parTrans" cxnId="{1ECA4CF7-B409-430A-A788-17554689ECAA}">
      <dgm:prSet/>
      <dgm:spPr/>
      <dgm:t>
        <a:bodyPr/>
        <a:lstStyle/>
        <a:p>
          <a:endParaRPr lang="en-US"/>
        </a:p>
      </dgm:t>
    </dgm:pt>
    <dgm:pt modelId="{CAEB209D-C95D-4FB6-B0B3-37C2A0F50BA0}" type="sibTrans" cxnId="{1ECA4CF7-B409-430A-A788-17554689ECAA}">
      <dgm:prSet/>
      <dgm:spPr/>
      <dgm:t>
        <a:bodyPr/>
        <a:lstStyle/>
        <a:p>
          <a:endParaRPr lang="en-US"/>
        </a:p>
      </dgm:t>
    </dgm:pt>
    <dgm:pt modelId="{4FCA8C70-6213-43D9-B873-543B46603D7B}">
      <dgm:prSet/>
      <dgm:spPr/>
      <dgm:t>
        <a:bodyPr/>
        <a:lstStyle/>
        <a:p>
          <a:r>
            <a:rPr lang="en-US" dirty="0"/>
            <a:t>Traffic Conditions</a:t>
          </a:r>
        </a:p>
      </dgm:t>
    </dgm:pt>
    <dgm:pt modelId="{86D0E0C6-762E-4C6E-9AFD-B56E3BBDF34F}" type="parTrans" cxnId="{EEB2570C-CF47-4345-9BFD-2D1FC2966938}">
      <dgm:prSet/>
      <dgm:spPr/>
      <dgm:t>
        <a:bodyPr/>
        <a:lstStyle/>
        <a:p>
          <a:endParaRPr lang="en-US"/>
        </a:p>
      </dgm:t>
    </dgm:pt>
    <dgm:pt modelId="{0EB4BCD8-0F7C-4222-93A3-0AE46543DA97}" type="sibTrans" cxnId="{EEB2570C-CF47-4345-9BFD-2D1FC2966938}">
      <dgm:prSet/>
      <dgm:spPr/>
      <dgm:t>
        <a:bodyPr/>
        <a:lstStyle/>
        <a:p>
          <a:endParaRPr lang="en-US"/>
        </a:p>
      </dgm:t>
    </dgm:pt>
    <dgm:pt modelId="{77B7BF72-9E08-4186-A7AE-725B37764154}">
      <dgm:prSet/>
      <dgm:spPr/>
      <dgm:t>
        <a:bodyPr/>
        <a:lstStyle/>
        <a:p>
          <a:r>
            <a:rPr lang="en-US" dirty="0"/>
            <a:t>Booking time</a:t>
          </a:r>
        </a:p>
      </dgm:t>
    </dgm:pt>
    <dgm:pt modelId="{AACA9564-8EDD-4028-B389-E629C12D61BD}" type="parTrans" cxnId="{77AC25FB-D25F-4FC2-A81D-C41A703FA570}">
      <dgm:prSet/>
      <dgm:spPr/>
      <dgm:t>
        <a:bodyPr/>
        <a:lstStyle/>
        <a:p>
          <a:endParaRPr lang="en-US"/>
        </a:p>
      </dgm:t>
    </dgm:pt>
    <dgm:pt modelId="{13751F40-A5A3-4E15-B4F8-181C831FAF14}" type="sibTrans" cxnId="{77AC25FB-D25F-4FC2-A81D-C41A703FA570}">
      <dgm:prSet/>
      <dgm:spPr/>
      <dgm:t>
        <a:bodyPr/>
        <a:lstStyle/>
        <a:p>
          <a:endParaRPr lang="en-US"/>
        </a:p>
      </dgm:t>
    </dgm:pt>
    <dgm:pt modelId="{7070B37B-B574-4315-9A00-77272EA335F2}">
      <dgm:prSet/>
      <dgm:spPr/>
      <dgm:t>
        <a:bodyPr/>
        <a:lstStyle/>
        <a:p>
          <a:r>
            <a:rPr lang="en-US" dirty="0"/>
            <a:t>Changes in the pickup point/unreachability of pickup point</a:t>
          </a:r>
        </a:p>
      </dgm:t>
    </dgm:pt>
    <dgm:pt modelId="{87DA164E-DE11-4C1C-95E7-EF32D2467630}" type="parTrans" cxnId="{A62BDEEA-7925-4C5F-8CD3-A2719208186A}">
      <dgm:prSet/>
      <dgm:spPr/>
      <dgm:t>
        <a:bodyPr/>
        <a:lstStyle/>
        <a:p>
          <a:endParaRPr lang="en-US"/>
        </a:p>
      </dgm:t>
    </dgm:pt>
    <dgm:pt modelId="{1A031985-19CB-4F59-89C8-8AF02586D297}" type="sibTrans" cxnId="{A62BDEEA-7925-4C5F-8CD3-A2719208186A}">
      <dgm:prSet/>
      <dgm:spPr/>
      <dgm:t>
        <a:bodyPr/>
        <a:lstStyle/>
        <a:p>
          <a:endParaRPr lang="en-US"/>
        </a:p>
      </dgm:t>
    </dgm:pt>
    <dgm:pt modelId="{2A68D10A-0BA1-4B52-AAE5-ADB1EEE81A59}">
      <dgm:prSet/>
      <dgm:spPr/>
      <dgm:t>
        <a:bodyPr/>
        <a:lstStyle/>
        <a:p>
          <a:r>
            <a:rPr lang="en-US" dirty="0"/>
            <a:t>Distance between source &amp; destination</a:t>
          </a:r>
        </a:p>
      </dgm:t>
    </dgm:pt>
    <dgm:pt modelId="{6AA2BACF-70A8-4852-923F-285D7695818E}" type="parTrans" cxnId="{14B9C34D-26AE-4B58-A692-B40A977BAE7A}">
      <dgm:prSet/>
      <dgm:spPr/>
      <dgm:t>
        <a:bodyPr/>
        <a:lstStyle/>
        <a:p>
          <a:endParaRPr lang="en-US"/>
        </a:p>
      </dgm:t>
    </dgm:pt>
    <dgm:pt modelId="{385778A2-E790-43D5-B187-E3605E6A21E4}" type="sibTrans" cxnId="{14B9C34D-26AE-4B58-A692-B40A977BAE7A}">
      <dgm:prSet/>
      <dgm:spPr/>
      <dgm:t>
        <a:bodyPr/>
        <a:lstStyle/>
        <a:p>
          <a:endParaRPr lang="en-US"/>
        </a:p>
      </dgm:t>
    </dgm:pt>
    <dgm:pt modelId="{2765776E-86E0-47B7-B193-E91B1A906383}">
      <dgm:prSet/>
      <dgm:spPr/>
      <dgm:t>
        <a:bodyPr/>
        <a:lstStyle/>
        <a:p>
          <a:r>
            <a:rPr lang="en-US" dirty="0"/>
            <a:t>Gas and vehicle maintenance costs</a:t>
          </a:r>
        </a:p>
      </dgm:t>
    </dgm:pt>
    <dgm:pt modelId="{BCF2094C-9379-414D-ADF0-E834B6C353BE}" type="parTrans" cxnId="{8077EA5E-0363-4856-AAA1-2EFAE3859CF3}">
      <dgm:prSet/>
      <dgm:spPr/>
      <dgm:t>
        <a:bodyPr/>
        <a:lstStyle/>
        <a:p>
          <a:endParaRPr lang="en-US"/>
        </a:p>
      </dgm:t>
    </dgm:pt>
    <dgm:pt modelId="{E0B4E4D1-7A4B-410D-91D8-259D535E5675}" type="sibTrans" cxnId="{8077EA5E-0363-4856-AAA1-2EFAE3859CF3}">
      <dgm:prSet/>
      <dgm:spPr/>
      <dgm:t>
        <a:bodyPr/>
        <a:lstStyle/>
        <a:p>
          <a:endParaRPr lang="en-US"/>
        </a:p>
      </dgm:t>
    </dgm:pt>
    <dgm:pt modelId="{795BA5D4-317E-493A-846C-263A372C5F33}">
      <dgm:prSet/>
      <dgm:spPr/>
      <dgm:t>
        <a:bodyPr/>
        <a:lstStyle/>
        <a:p>
          <a:r>
            <a:rPr lang="en-US" dirty="0"/>
            <a:t>Customer satisfaction score</a:t>
          </a:r>
        </a:p>
      </dgm:t>
    </dgm:pt>
    <dgm:pt modelId="{DAE6CD57-668A-4760-8EA7-C5523E24398D}" type="parTrans" cxnId="{27E877F6-C087-4F9E-8FEE-63FE388717AA}">
      <dgm:prSet/>
      <dgm:spPr/>
      <dgm:t>
        <a:bodyPr/>
        <a:lstStyle/>
        <a:p>
          <a:endParaRPr lang="en-US"/>
        </a:p>
      </dgm:t>
    </dgm:pt>
    <dgm:pt modelId="{46FD34A9-C57D-4CA7-AB5C-1382953C848C}" type="sibTrans" cxnId="{27E877F6-C087-4F9E-8FEE-63FE388717AA}">
      <dgm:prSet/>
      <dgm:spPr/>
      <dgm:t>
        <a:bodyPr/>
        <a:lstStyle/>
        <a:p>
          <a:endParaRPr lang="en-US"/>
        </a:p>
      </dgm:t>
    </dgm:pt>
    <dgm:pt modelId="{3DBAFFD3-7592-5D4C-8846-D2EC6EDAAF1F}" type="pres">
      <dgm:prSet presAssocID="{118950EE-6C06-45A2-AC92-55A12319FE3F}" presName="vert0" presStyleCnt="0">
        <dgm:presLayoutVars>
          <dgm:dir/>
          <dgm:animOne val="branch"/>
          <dgm:animLvl val="lvl"/>
        </dgm:presLayoutVars>
      </dgm:prSet>
      <dgm:spPr/>
    </dgm:pt>
    <dgm:pt modelId="{966DBCF6-D7C1-0749-9C1C-CBF68EB7DF05}" type="pres">
      <dgm:prSet presAssocID="{7B8610C4-E05A-4317-92D0-3CC19E37D77D}" presName="thickLine" presStyleLbl="alignNode1" presStyleIdx="0" presStyleCnt="8"/>
      <dgm:spPr/>
    </dgm:pt>
    <dgm:pt modelId="{CA106AB7-7558-D24C-AF06-AA2DFC7DB588}" type="pres">
      <dgm:prSet presAssocID="{7B8610C4-E05A-4317-92D0-3CC19E37D77D}" presName="horz1" presStyleCnt="0"/>
      <dgm:spPr/>
    </dgm:pt>
    <dgm:pt modelId="{320A82C0-63AC-7F4C-B43F-7EBFF7CC001C}" type="pres">
      <dgm:prSet presAssocID="{7B8610C4-E05A-4317-92D0-3CC19E37D77D}" presName="tx1" presStyleLbl="revTx" presStyleIdx="0" presStyleCnt="8"/>
      <dgm:spPr/>
    </dgm:pt>
    <dgm:pt modelId="{4D26BB7A-597A-564D-89E3-112FFD0FA853}" type="pres">
      <dgm:prSet presAssocID="{7B8610C4-E05A-4317-92D0-3CC19E37D77D}" presName="vert1" presStyleCnt="0"/>
      <dgm:spPr/>
    </dgm:pt>
    <dgm:pt modelId="{94136017-1497-1C40-86A9-B2C6892C1259}" type="pres">
      <dgm:prSet presAssocID="{26E0CD7B-1E9A-42AA-9532-F67A261C2C90}" presName="thickLine" presStyleLbl="alignNode1" presStyleIdx="1" presStyleCnt="8"/>
      <dgm:spPr/>
    </dgm:pt>
    <dgm:pt modelId="{2A5B6781-7F00-3E4E-916C-B14A82761597}" type="pres">
      <dgm:prSet presAssocID="{26E0CD7B-1E9A-42AA-9532-F67A261C2C90}" presName="horz1" presStyleCnt="0"/>
      <dgm:spPr/>
    </dgm:pt>
    <dgm:pt modelId="{288AC5E6-373D-6749-BC8F-DF1F0B478483}" type="pres">
      <dgm:prSet presAssocID="{26E0CD7B-1E9A-42AA-9532-F67A261C2C90}" presName="tx1" presStyleLbl="revTx" presStyleIdx="1" presStyleCnt="8"/>
      <dgm:spPr/>
    </dgm:pt>
    <dgm:pt modelId="{A2355854-F1D0-2E44-9855-200C00FFC774}" type="pres">
      <dgm:prSet presAssocID="{26E0CD7B-1E9A-42AA-9532-F67A261C2C90}" presName="vert1" presStyleCnt="0"/>
      <dgm:spPr/>
    </dgm:pt>
    <dgm:pt modelId="{FC39D1BB-9153-314A-93F1-57B352870300}" type="pres">
      <dgm:prSet presAssocID="{4FCA8C70-6213-43D9-B873-543B46603D7B}" presName="thickLine" presStyleLbl="alignNode1" presStyleIdx="2" presStyleCnt="8"/>
      <dgm:spPr/>
    </dgm:pt>
    <dgm:pt modelId="{1BE19B9C-4380-2D4A-8DA3-FB0E58503A6E}" type="pres">
      <dgm:prSet presAssocID="{4FCA8C70-6213-43D9-B873-543B46603D7B}" presName="horz1" presStyleCnt="0"/>
      <dgm:spPr/>
    </dgm:pt>
    <dgm:pt modelId="{263CD5D7-2273-0043-9235-AE2B28470EFE}" type="pres">
      <dgm:prSet presAssocID="{4FCA8C70-6213-43D9-B873-543B46603D7B}" presName="tx1" presStyleLbl="revTx" presStyleIdx="2" presStyleCnt="8"/>
      <dgm:spPr/>
    </dgm:pt>
    <dgm:pt modelId="{2D23125F-1D73-7D48-A862-A528038EDDD8}" type="pres">
      <dgm:prSet presAssocID="{4FCA8C70-6213-43D9-B873-543B46603D7B}" presName="vert1" presStyleCnt="0"/>
      <dgm:spPr/>
    </dgm:pt>
    <dgm:pt modelId="{3249BD5B-E7FB-E843-962F-39117CCFC499}" type="pres">
      <dgm:prSet presAssocID="{77B7BF72-9E08-4186-A7AE-725B37764154}" presName="thickLine" presStyleLbl="alignNode1" presStyleIdx="3" presStyleCnt="8"/>
      <dgm:spPr/>
    </dgm:pt>
    <dgm:pt modelId="{EA16A2AE-0A1A-0943-8A21-5D62E369CE1D}" type="pres">
      <dgm:prSet presAssocID="{77B7BF72-9E08-4186-A7AE-725B37764154}" presName="horz1" presStyleCnt="0"/>
      <dgm:spPr/>
    </dgm:pt>
    <dgm:pt modelId="{51063F99-6749-0046-ADBB-F6A5C04EFA97}" type="pres">
      <dgm:prSet presAssocID="{77B7BF72-9E08-4186-A7AE-725B37764154}" presName="tx1" presStyleLbl="revTx" presStyleIdx="3" presStyleCnt="8"/>
      <dgm:spPr/>
    </dgm:pt>
    <dgm:pt modelId="{ACC6BF1D-97D7-534C-B3A3-48183F3834C5}" type="pres">
      <dgm:prSet presAssocID="{77B7BF72-9E08-4186-A7AE-725B37764154}" presName="vert1" presStyleCnt="0"/>
      <dgm:spPr/>
    </dgm:pt>
    <dgm:pt modelId="{F00B9BCF-5B07-D342-974A-15D90F928740}" type="pres">
      <dgm:prSet presAssocID="{7070B37B-B574-4315-9A00-77272EA335F2}" presName="thickLine" presStyleLbl="alignNode1" presStyleIdx="4" presStyleCnt="8"/>
      <dgm:spPr/>
    </dgm:pt>
    <dgm:pt modelId="{E7C433B4-D121-4C4D-9D4C-F7D4FE8AF355}" type="pres">
      <dgm:prSet presAssocID="{7070B37B-B574-4315-9A00-77272EA335F2}" presName="horz1" presStyleCnt="0"/>
      <dgm:spPr/>
    </dgm:pt>
    <dgm:pt modelId="{2B941F4B-DF32-004E-BE70-E18B6207E63F}" type="pres">
      <dgm:prSet presAssocID="{7070B37B-B574-4315-9A00-77272EA335F2}" presName="tx1" presStyleLbl="revTx" presStyleIdx="4" presStyleCnt="8"/>
      <dgm:spPr/>
    </dgm:pt>
    <dgm:pt modelId="{1A99C570-1162-6C43-B832-6876DAD6A85D}" type="pres">
      <dgm:prSet presAssocID="{7070B37B-B574-4315-9A00-77272EA335F2}" presName="vert1" presStyleCnt="0"/>
      <dgm:spPr/>
    </dgm:pt>
    <dgm:pt modelId="{3BE4FD7D-CEE9-CB41-BCEC-4421EB3D2145}" type="pres">
      <dgm:prSet presAssocID="{2A68D10A-0BA1-4B52-AAE5-ADB1EEE81A59}" presName="thickLine" presStyleLbl="alignNode1" presStyleIdx="5" presStyleCnt="8"/>
      <dgm:spPr/>
    </dgm:pt>
    <dgm:pt modelId="{5A34E841-FEA4-BC4C-810F-B3C505C7CA8F}" type="pres">
      <dgm:prSet presAssocID="{2A68D10A-0BA1-4B52-AAE5-ADB1EEE81A59}" presName="horz1" presStyleCnt="0"/>
      <dgm:spPr/>
    </dgm:pt>
    <dgm:pt modelId="{24FB9217-A5F4-7649-BBFA-B0498B25471C}" type="pres">
      <dgm:prSet presAssocID="{2A68D10A-0BA1-4B52-AAE5-ADB1EEE81A59}" presName="tx1" presStyleLbl="revTx" presStyleIdx="5" presStyleCnt="8"/>
      <dgm:spPr/>
    </dgm:pt>
    <dgm:pt modelId="{97FACE60-A45B-4F4B-9E1D-5DBB9E910105}" type="pres">
      <dgm:prSet presAssocID="{2A68D10A-0BA1-4B52-AAE5-ADB1EEE81A59}" presName="vert1" presStyleCnt="0"/>
      <dgm:spPr/>
    </dgm:pt>
    <dgm:pt modelId="{FE919616-85A3-2149-81C5-4CD0B0E3161D}" type="pres">
      <dgm:prSet presAssocID="{2765776E-86E0-47B7-B193-E91B1A906383}" presName="thickLine" presStyleLbl="alignNode1" presStyleIdx="6" presStyleCnt="8"/>
      <dgm:spPr/>
    </dgm:pt>
    <dgm:pt modelId="{E49E8720-E3B9-1E4A-B12C-327E3F854CF8}" type="pres">
      <dgm:prSet presAssocID="{2765776E-86E0-47B7-B193-E91B1A906383}" presName="horz1" presStyleCnt="0"/>
      <dgm:spPr/>
    </dgm:pt>
    <dgm:pt modelId="{A003053D-D0E2-9445-A94F-07343787D540}" type="pres">
      <dgm:prSet presAssocID="{2765776E-86E0-47B7-B193-E91B1A906383}" presName="tx1" presStyleLbl="revTx" presStyleIdx="6" presStyleCnt="8"/>
      <dgm:spPr/>
    </dgm:pt>
    <dgm:pt modelId="{F7FE2A98-350F-B041-992A-F21D0FC746EA}" type="pres">
      <dgm:prSet presAssocID="{2765776E-86E0-47B7-B193-E91B1A906383}" presName="vert1" presStyleCnt="0"/>
      <dgm:spPr/>
    </dgm:pt>
    <dgm:pt modelId="{B93CC7CC-9241-D546-AEA9-D5BD096C2F2F}" type="pres">
      <dgm:prSet presAssocID="{795BA5D4-317E-493A-846C-263A372C5F33}" presName="thickLine" presStyleLbl="alignNode1" presStyleIdx="7" presStyleCnt="8"/>
      <dgm:spPr/>
    </dgm:pt>
    <dgm:pt modelId="{5E9DA661-B54D-AD4D-A2E1-E7CAA2E99A93}" type="pres">
      <dgm:prSet presAssocID="{795BA5D4-317E-493A-846C-263A372C5F33}" presName="horz1" presStyleCnt="0"/>
      <dgm:spPr/>
    </dgm:pt>
    <dgm:pt modelId="{560AB3AB-D3AF-6442-99EF-9A1189FE855E}" type="pres">
      <dgm:prSet presAssocID="{795BA5D4-317E-493A-846C-263A372C5F33}" presName="tx1" presStyleLbl="revTx" presStyleIdx="7" presStyleCnt="8"/>
      <dgm:spPr/>
    </dgm:pt>
    <dgm:pt modelId="{C400AA6B-09EC-0546-AA1A-CA0728952F6F}" type="pres">
      <dgm:prSet presAssocID="{795BA5D4-317E-493A-846C-263A372C5F33}" presName="vert1" presStyleCnt="0"/>
      <dgm:spPr/>
    </dgm:pt>
  </dgm:ptLst>
  <dgm:cxnLst>
    <dgm:cxn modelId="{98730907-12F1-4B4A-B9F6-E1DDCADE5D1A}" type="presOf" srcId="{118950EE-6C06-45A2-AC92-55A12319FE3F}" destId="{3DBAFFD3-7592-5D4C-8846-D2EC6EDAAF1F}" srcOrd="0" destOrd="0" presId="urn:microsoft.com/office/officeart/2008/layout/LinedList"/>
    <dgm:cxn modelId="{EEB2570C-CF47-4345-9BFD-2D1FC2966938}" srcId="{118950EE-6C06-45A2-AC92-55A12319FE3F}" destId="{4FCA8C70-6213-43D9-B873-543B46603D7B}" srcOrd="2" destOrd="0" parTransId="{86D0E0C6-762E-4C6E-9AFD-B56E3BBDF34F}" sibTransId="{0EB4BCD8-0F7C-4222-93A3-0AE46543DA97}"/>
    <dgm:cxn modelId="{14B9C34D-26AE-4B58-A692-B40A977BAE7A}" srcId="{118950EE-6C06-45A2-AC92-55A12319FE3F}" destId="{2A68D10A-0BA1-4B52-AAE5-ADB1EEE81A59}" srcOrd="5" destOrd="0" parTransId="{6AA2BACF-70A8-4852-923F-285D7695818E}" sibTransId="{385778A2-E790-43D5-B187-E3605E6A21E4}"/>
    <dgm:cxn modelId="{4B76305B-D77C-B946-91E3-E8CE0BE0824C}" type="presOf" srcId="{2765776E-86E0-47B7-B193-E91B1A906383}" destId="{A003053D-D0E2-9445-A94F-07343787D540}" srcOrd="0" destOrd="0" presId="urn:microsoft.com/office/officeart/2008/layout/LinedList"/>
    <dgm:cxn modelId="{8077EA5E-0363-4856-AAA1-2EFAE3859CF3}" srcId="{118950EE-6C06-45A2-AC92-55A12319FE3F}" destId="{2765776E-86E0-47B7-B193-E91B1A906383}" srcOrd="6" destOrd="0" parTransId="{BCF2094C-9379-414D-ADF0-E834B6C353BE}" sibTransId="{E0B4E4D1-7A4B-410D-91D8-259D535E5675}"/>
    <dgm:cxn modelId="{2AB6D9A5-DCCB-46F9-9CBD-CE9640D47945}" srcId="{118950EE-6C06-45A2-AC92-55A12319FE3F}" destId="{7B8610C4-E05A-4317-92D0-3CC19E37D77D}" srcOrd="0" destOrd="0" parTransId="{A33732B4-BE77-4375-A92F-4F066B33701A}" sibTransId="{AA504A74-FCFD-4FD0-BE72-8B0D407ABD32}"/>
    <dgm:cxn modelId="{A0C0C2AA-A0CB-2A4C-84F7-9F4998F87517}" type="presOf" srcId="{77B7BF72-9E08-4186-A7AE-725B37764154}" destId="{51063F99-6749-0046-ADBB-F6A5C04EFA97}" srcOrd="0" destOrd="0" presId="urn:microsoft.com/office/officeart/2008/layout/LinedList"/>
    <dgm:cxn modelId="{1BF5FBAA-029D-1F4B-B535-85E568519948}" type="presOf" srcId="{2A68D10A-0BA1-4B52-AAE5-ADB1EEE81A59}" destId="{24FB9217-A5F4-7649-BBFA-B0498B25471C}" srcOrd="0" destOrd="0" presId="urn:microsoft.com/office/officeart/2008/layout/LinedList"/>
    <dgm:cxn modelId="{7E98EBAE-AD50-6249-84D3-179D597E64E1}" type="presOf" srcId="{4FCA8C70-6213-43D9-B873-543B46603D7B}" destId="{263CD5D7-2273-0043-9235-AE2B28470EFE}" srcOrd="0" destOrd="0" presId="urn:microsoft.com/office/officeart/2008/layout/LinedList"/>
    <dgm:cxn modelId="{3DDDB0E8-7A30-1842-AAD2-4ADAEA0AA84A}" type="presOf" srcId="{26E0CD7B-1E9A-42AA-9532-F67A261C2C90}" destId="{288AC5E6-373D-6749-BC8F-DF1F0B478483}" srcOrd="0" destOrd="0" presId="urn:microsoft.com/office/officeart/2008/layout/LinedList"/>
    <dgm:cxn modelId="{A62BDEEA-7925-4C5F-8CD3-A2719208186A}" srcId="{118950EE-6C06-45A2-AC92-55A12319FE3F}" destId="{7070B37B-B574-4315-9A00-77272EA335F2}" srcOrd="4" destOrd="0" parTransId="{87DA164E-DE11-4C1C-95E7-EF32D2467630}" sibTransId="{1A031985-19CB-4F59-89C8-8AF02586D297}"/>
    <dgm:cxn modelId="{9A376EF4-229D-6F4E-82B8-909C71DEC29D}" type="presOf" srcId="{795BA5D4-317E-493A-846C-263A372C5F33}" destId="{560AB3AB-D3AF-6442-99EF-9A1189FE855E}" srcOrd="0" destOrd="0" presId="urn:microsoft.com/office/officeart/2008/layout/LinedList"/>
    <dgm:cxn modelId="{AEBBA8F5-8118-B94F-8E5D-BD0B16893AA6}" type="presOf" srcId="{7B8610C4-E05A-4317-92D0-3CC19E37D77D}" destId="{320A82C0-63AC-7F4C-B43F-7EBFF7CC001C}" srcOrd="0" destOrd="0" presId="urn:microsoft.com/office/officeart/2008/layout/LinedList"/>
    <dgm:cxn modelId="{27E877F6-C087-4F9E-8FEE-63FE388717AA}" srcId="{118950EE-6C06-45A2-AC92-55A12319FE3F}" destId="{795BA5D4-317E-493A-846C-263A372C5F33}" srcOrd="7" destOrd="0" parTransId="{DAE6CD57-668A-4760-8EA7-C5523E24398D}" sibTransId="{46FD34A9-C57D-4CA7-AB5C-1382953C848C}"/>
    <dgm:cxn modelId="{1ECA4CF7-B409-430A-A788-17554689ECAA}" srcId="{118950EE-6C06-45A2-AC92-55A12319FE3F}" destId="{26E0CD7B-1E9A-42AA-9532-F67A261C2C90}" srcOrd="1" destOrd="0" parTransId="{8A6D604D-0590-4C38-B575-03FBFAA95C20}" sibTransId="{CAEB209D-C95D-4FB6-B0B3-37C2A0F50BA0}"/>
    <dgm:cxn modelId="{77AC25FB-D25F-4FC2-A81D-C41A703FA570}" srcId="{118950EE-6C06-45A2-AC92-55A12319FE3F}" destId="{77B7BF72-9E08-4186-A7AE-725B37764154}" srcOrd="3" destOrd="0" parTransId="{AACA9564-8EDD-4028-B389-E629C12D61BD}" sibTransId="{13751F40-A5A3-4E15-B4F8-181C831FAF14}"/>
    <dgm:cxn modelId="{EA487CFD-7802-4544-9187-F0AD80A79DFA}" type="presOf" srcId="{7070B37B-B574-4315-9A00-77272EA335F2}" destId="{2B941F4B-DF32-004E-BE70-E18B6207E63F}" srcOrd="0" destOrd="0" presId="urn:microsoft.com/office/officeart/2008/layout/LinedList"/>
    <dgm:cxn modelId="{32990B4D-5E7E-0548-AFDC-0BF01786FEA6}" type="presParOf" srcId="{3DBAFFD3-7592-5D4C-8846-D2EC6EDAAF1F}" destId="{966DBCF6-D7C1-0749-9C1C-CBF68EB7DF05}" srcOrd="0" destOrd="0" presId="urn:microsoft.com/office/officeart/2008/layout/LinedList"/>
    <dgm:cxn modelId="{D5E71BB6-7546-1F4A-983F-0B330325EFF3}" type="presParOf" srcId="{3DBAFFD3-7592-5D4C-8846-D2EC6EDAAF1F}" destId="{CA106AB7-7558-D24C-AF06-AA2DFC7DB588}" srcOrd="1" destOrd="0" presId="urn:microsoft.com/office/officeart/2008/layout/LinedList"/>
    <dgm:cxn modelId="{E0080FAD-3BFA-5C4F-8A87-0087FD068F5F}" type="presParOf" srcId="{CA106AB7-7558-D24C-AF06-AA2DFC7DB588}" destId="{320A82C0-63AC-7F4C-B43F-7EBFF7CC001C}" srcOrd="0" destOrd="0" presId="urn:microsoft.com/office/officeart/2008/layout/LinedList"/>
    <dgm:cxn modelId="{4C40E749-88BA-F547-B71C-A93CF9475039}" type="presParOf" srcId="{CA106AB7-7558-D24C-AF06-AA2DFC7DB588}" destId="{4D26BB7A-597A-564D-89E3-112FFD0FA853}" srcOrd="1" destOrd="0" presId="urn:microsoft.com/office/officeart/2008/layout/LinedList"/>
    <dgm:cxn modelId="{D3BBE263-96A7-B641-8F8B-5AC2091CB9CE}" type="presParOf" srcId="{3DBAFFD3-7592-5D4C-8846-D2EC6EDAAF1F}" destId="{94136017-1497-1C40-86A9-B2C6892C1259}" srcOrd="2" destOrd="0" presId="urn:microsoft.com/office/officeart/2008/layout/LinedList"/>
    <dgm:cxn modelId="{A0F17986-47FE-E94F-937F-02FDF666F17C}" type="presParOf" srcId="{3DBAFFD3-7592-5D4C-8846-D2EC6EDAAF1F}" destId="{2A5B6781-7F00-3E4E-916C-B14A82761597}" srcOrd="3" destOrd="0" presId="urn:microsoft.com/office/officeart/2008/layout/LinedList"/>
    <dgm:cxn modelId="{F196D022-3D70-C746-AE02-B25C566B4F52}" type="presParOf" srcId="{2A5B6781-7F00-3E4E-916C-B14A82761597}" destId="{288AC5E6-373D-6749-BC8F-DF1F0B478483}" srcOrd="0" destOrd="0" presId="urn:microsoft.com/office/officeart/2008/layout/LinedList"/>
    <dgm:cxn modelId="{B9F3E280-B3E5-E241-A9FC-30B17F3193E2}" type="presParOf" srcId="{2A5B6781-7F00-3E4E-916C-B14A82761597}" destId="{A2355854-F1D0-2E44-9855-200C00FFC774}" srcOrd="1" destOrd="0" presId="urn:microsoft.com/office/officeart/2008/layout/LinedList"/>
    <dgm:cxn modelId="{5C7B4D68-9261-0945-88D8-8E02B9AA20C5}" type="presParOf" srcId="{3DBAFFD3-7592-5D4C-8846-D2EC6EDAAF1F}" destId="{FC39D1BB-9153-314A-93F1-57B352870300}" srcOrd="4" destOrd="0" presId="urn:microsoft.com/office/officeart/2008/layout/LinedList"/>
    <dgm:cxn modelId="{4E45B2DD-3BE3-3D4B-9549-88C5546B5531}" type="presParOf" srcId="{3DBAFFD3-7592-5D4C-8846-D2EC6EDAAF1F}" destId="{1BE19B9C-4380-2D4A-8DA3-FB0E58503A6E}" srcOrd="5" destOrd="0" presId="urn:microsoft.com/office/officeart/2008/layout/LinedList"/>
    <dgm:cxn modelId="{EB358493-D4BD-074E-A8D9-5DCC59E25253}" type="presParOf" srcId="{1BE19B9C-4380-2D4A-8DA3-FB0E58503A6E}" destId="{263CD5D7-2273-0043-9235-AE2B28470EFE}" srcOrd="0" destOrd="0" presId="urn:microsoft.com/office/officeart/2008/layout/LinedList"/>
    <dgm:cxn modelId="{9BFFCA4F-593A-F24E-A0A1-2E86F114E0BA}" type="presParOf" srcId="{1BE19B9C-4380-2D4A-8DA3-FB0E58503A6E}" destId="{2D23125F-1D73-7D48-A862-A528038EDDD8}" srcOrd="1" destOrd="0" presId="urn:microsoft.com/office/officeart/2008/layout/LinedList"/>
    <dgm:cxn modelId="{80A6577E-2EAC-EB44-B0D6-61FE6619DFDC}" type="presParOf" srcId="{3DBAFFD3-7592-5D4C-8846-D2EC6EDAAF1F}" destId="{3249BD5B-E7FB-E843-962F-39117CCFC499}" srcOrd="6" destOrd="0" presId="urn:microsoft.com/office/officeart/2008/layout/LinedList"/>
    <dgm:cxn modelId="{F9449DBB-180B-E448-914F-A3B40CCF78B8}" type="presParOf" srcId="{3DBAFFD3-7592-5D4C-8846-D2EC6EDAAF1F}" destId="{EA16A2AE-0A1A-0943-8A21-5D62E369CE1D}" srcOrd="7" destOrd="0" presId="urn:microsoft.com/office/officeart/2008/layout/LinedList"/>
    <dgm:cxn modelId="{72B67B7A-07E4-C045-B6DB-FA905AF087D2}" type="presParOf" srcId="{EA16A2AE-0A1A-0943-8A21-5D62E369CE1D}" destId="{51063F99-6749-0046-ADBB-F6A5C04EFA97}" srcOrd="0" destOrd="0" presId="urn:microsoft.com/office/officeart/2008/layout/LinedList"/>
    <dgm:cxn modelId="{559B2B17-E24D-6542-AD11-DC2627E7B400}" type="presParOf" srcId="{EA16A2AE-0A1A-0943-8A21-5D62E369CE1D}" destId="{ACC6BF1D-97D7-534C-B3A3-48183F3834C5}" srcOrd="1" destOrd="0" presId="urn:microsoft.com/office/officeart/2008/layout/LinedList"/>
    <dgm:cxn modelId="{B6CB49EA-79F7-A84F-A44F-D7BCAE892257}" type="presParOf" srcId="{3DBAFFD3-7592-5D4C-8846-D2EC6EDAAF1F}" destId="{F00B9BCF-5B07-D342-974A-15D90F928740}" srcOrd="8" destOrd="0" presId="urn:microsoft.com/office/officeart/2008/layout/LinedList"/>
    <dgm:cxn modelId="{C3BF7D73-29BD-2447-BF52-E56AA922743C}" type="presParOf" srcId="{3DBAFFD3-7592-5D4C-8846-D2EC6EDAAF1F}" destId="{E7C433B4-D121-4C4D-9D4C-F7D4FE8AF355}" srcOrd="9" destOrd="0" presId="urn:microsoft.com/office/officeart/2008/layout/LinedList"/>
    <dgm:cxn modelId="{B01670B8-A4F0-BA40-96ED-E2881F12E68A}" type="presParOf" srcId="{E7C433B4-D121-4C4D-9D4C-F7D4FE8AF355}" destId="{2B941F4B-DF32-004E-BE70-E18B6207E63F}" srcOrd="0" destOrd="0" presId="urn:microsoft.com/office/officeart/2008/layout/LinedList"/>
    <dgm:cxn modelId="{B3ED362A-F5A7-6D49-BE67-8A51EBF8C56D}" type="presParOf" srcId="{E7C433B4-D121-4C4D-9D4C-F7D4FE8AF355}" destId="{1A99C570-1162-6C43-B832-6876DAD6A85D}" srcOrd="1" destOrd="0" presId="urn:microsoft.com/office/officeart/2008/layout/LinedList"/>
    <dgm:cxn modelId="{A5DE9C6E-5FEF-D64F-9701-6B828D5C9974}" type="presParOf" srcId="{3DBAFFD3-7592-5D4C-8846-D2EC6EDAAF1F}" destId="{3BE4FD7D-CEE9-CB41-BCEC-4421EB3D2145}" srcOrd="10" destOrd="0" presId="urn:microsoft.com/office/officeart/2008/layout/LinedList"/>
    <dgm:cxn modelId="{F6987C2F-90FE-0B4B-802E-E2DFDBDDE0D7}" type="presParOf" srcId="{3DBAFFD3-7592-5D4C-8846-D2EC6EDAAF1F}" destId="{5A34E841-FEA4-BC4C-810F-B3C505C7CA8F}" srcOrd="11" destOrd="0" presId="urn:microsoft.com/office/officeart/2008/layout/LinedList"/>
    <dgm:cxn modelId="{3109D8DC-61C2-214A-9DD4-FEB2B72E3CF3}" type="presParOf" srcId="{5A34E841-FEA4-BC4C-810F-B3C505C7CA8F}" destId="{24FB9217-A5F4-7649-BBFA-B0498B25471C}" srcOrd="0" destOrd="0" presId="urn:microsoft.com/office/officeart/2008/layout/LinedList"/>
    <dgm:cxn modelId="{8C6C1A86-5D21-1C4E-A877-75BCCC53DC5C}" type="presParOf" srcId="{5A34E841-FEA4-BC4C-810F-B3C505C7CA8F}" destId="{97FACE60-A45B-4F4B-9E1D-5DBB9E910105}" srcOrd="1" destOrd="0" presId="urn:microsoft.com/office/officeart/2008/layout/LinedList"/>
    <dgm:cxn modelId="{87CA97D8-7FB6-0942-A6E0-D7202EA6858E}" type="presParOf" srcId="{3DBAFFD3-7592-5D4C-8846-D2EC6EDAAF1F}" destId="{FE919616-85A3-2149-81C5-4CD0B0E3161D}" srcOrd="12" destOrd="0" presId="urn:microsoft.com/office/officeart/2008/layout/LinedList"/>
    <dgm:cxn modelId="{B7143340-E1D1-2F4C-B32C-08953C6553F6}" type="presParOf" srcId="{3DBAFFD3-7592-5D4C-8846-D2EC6EDAAF1F}" destId="{E49E8720-E3B9-1E4A-B12C-327E3F854CF8}" srcOrd="13" destOrd="0" presId="urn:microsoft.com/office/officeart/2008/layout/LinedList"/>
    <dgm:cxn modelId="{1EB75DEA-65DD-F64D-B3CE-F1B8D2F02080}" type="presParOf" srcId="{E49E8720-E3B9-1E4A-B12C-327E3F854CF8}" destId="{A003053D-D0E2-9445-A94F-07343787D540}" srcOrd="0" destOrd="0" presId="urn:microsoft.com/office/officeart/2008/layout/LinedList"/>
    <dgm:cxn modelId="{18E466CE-AA70-5E4A-A10E-5B5923722683}" type="presParOf" srcId="{E49E8720-E3B9-1E4A-B12C-327E3F854CF8}" destId="{F7FE2A98-350F-B041-992A-F21D0FC746EA}" srcOrd="1" destOrd="0" presId="urn:microsoft.com/office/officeart/2008/layout/LinedList"/>
    <dgm:cxn modelId="{F5656EBB-238C-B147-AEAE-FFB1F092EC4F}" type="presParOf" srcId="{3DBAFFD3-7592-5D4C-8846-D2EC6EDAAF1F}" destId="{B93CC7CC-9241-D546-AEA9-D5BD096C2F2F}" srcOrd="14" destOrd="0" presId="urn:microsoft.com/office/officeart/2008/layout/LinedList"/>
    <dgm:cxn modelId="{161CB19F-3EF6-9240-9A68-0412F1D5DC73}" type="presParOf" srcId="{3DBAFFD3-7592-5D4C-8846-D2EC6EDAAF1F}" destId="{5E9DA661-B54D-AD4D-A2E1-E7CAA2E99A93}" srcOrd="15" destOrd="0" presId="urn:microsoft.com/office/officeart/2008/layout/LinedList"/>
    <dgm:cxn modelId="{62222F3F-7B33-F840-AE87-FF1FCC4B2572}" type="presParOf" srcId="{5E9DA661-B54D-AD4D-A2E1-E7CAA2E99A93}" destId="{560AB3AB-D3AF-6442-99EF-9A1189FE855E}" srcOrd="0" destOrd="0" presId="urn:microsoft.com/office/officeart/2008/layout/LinedList"/>
    <dgm:cxn modelId="{9815096A-4F9B-D646-A66B-51C7363EB23E}" type="presParOf" srcId="{5E9DA661-B54D-AD4D-A2E1-E7CAA2E99A93}" destId="{C400AA6B-09EC-0546-AA1A-CA0728952F6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BEA5B2-B17E-4023-B284-E35A815A99A2}"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9E35819F-662C-4124-B36E-1B35BBCB6417}">
      <dgm:prSet/>
      <dgm:spPr/>
      <dgm:t>
        <a:bodyPr/>
        <a:lstStyle/>
        <a:p>
          <a:r>
            <a:rPr lang="en-US" dirty="0"/>
            <a:t>Pandas: A powerful library that provides easy-to-use data structures and data analysis tools for data manipulation and analysis in Python. It's particularly useful for working with tabular data.</a:t>
          </a:r>
        </a:p>
      </dgm:t>
    </dgm:pt>
    <dgm:pt modelId="{87897117-9FE2-4AE0-8404-E8D306351F51}" type="parTrans" cxnId="{04D169BD-269A-4EB3-A709-1737C2997B69}">
      <dgm:prSet/>
      <dgm:spPr/>
      <dgm:t>
        <a:bodyPr/>
        <a:lstStyle/>
        <a:p>
          <a:endParaRPr lang="en-US"/>
        </a:p>
      </dgm:t>
    </dgm:pt>
    <dgm:pt modelId="{60DCB35C-4C29-4501-A485-42C47B918AA8}" type="sibTrans" cxnId="{04D169BD-269A-4EB3-A709-1737C2997B69}">
      <dgm:prSet/>
      <dgm:spPr/>
      <dgm:t>
        <a:bodyPr/>
        <a:lstStyle/>
        <a:p>
          <a:endParaRPr lang="en-US"/>
        </a:p>
      </dgm:t>
    </dgm:pt>
    <dgm:pt modelId="{BEBBF9AB-8E65-45B1-9F40-3AB8EF909019}">
      <dgm:prSet/>
      <dgm:spPr/>
      <dgm:t>
        <a:bodyPr/>
        <a:lstStyle/>
        <a:p>
          <a:r>
            <a:rPr lang="en-US" dirty="0"/>
            <a:t>NumPy: A library that provides efficient numerical computation in Python. It offers a powerful array data structure and a vast array of mathematical functions for efficient computations.</a:t>
          </a:r>
        </a:p>
      </dgm:t>
    </dgm:pt>
    <dgm:pt modelId="{1052B892-6171-41FD-9C8D-4EB96A96ACD4}" type="parTrans" cxnId="{45FC699E-A8CC-4C81-9F45-C1B59E2AAB1E}">
      <dgm:prSet/>
      <dgm:spPr/>
      <dgm:t>
        <a:bodyPr/>
        <a:lstStyle/>
        <a:p>
          <a:endParaRPr lang="en-US"/>
        </a:p>
      </dgm:t>
    </dgm:pt>
    <dgm:pt modelId="{1F6219AF-9B0F-426E-85C9-FDD22A0BE1E4}" type="sibTrans" cxnId="{45FC699E-A8CC-4C81-9F45-C1B59E2AAB1E}">
      <dgm:prSet/>
      <dgm:spPr/>
      <dgm:t>
        <a:bodyPr/>
        <a:lstStyle/>
        <a:p>
          <a:endParaRPr lang="en-US"/>
        </a:p>
      </dgm:t>
    </dgm:pt>
    <dgm:pt modelId="{0DE49291-DA46-4A4E-B624-13CA962833A0}">
      <dgm:prSet/>
      <dgm:spPr/>
      <dgm:t>
        <a:bodyPr/>
        <a:lstStyle/>
        <a:p>
          <a:r>
            <a:rPr lang="en-US"/>
            <a:t>Scikit-learn: A versatile machine learning library that provides a wide range of tools for classification, regression, clustering, and dimensionality reduction. It's designed to be user-friendly and easy to use for both beginners and experts.</a:t>
          </a:r>
        </a:p>
      </dgm:t>
    </dgm:pt>
    <dgm:pt modelId="{879A2070-A332-477E-880A-55578A163718}" type="parTrans" cxnId="{789C6008-98DE-4738-B8EC-14E22F285206}">
      <dgm:prSet/>
      <dgm:spPr/>
      <dgm:t>
        <a:bodyPr/>
        <a:lstStyle/>
        <a:p>
          <a:endParaRPr lang="en-US"/>
        </a:p>
      </dgm:t>
    </dgm:pt>
    <dgm:pt modelId="{53EB10D9-5AAB-4EAF-AE7E-132054F5A873}" type="sibTrans" cxnId="{789C6008-98DE-4738-B8EC-14E22F285206}">
      <dgm:prSet/>
      <dgm:spPr/>
      <dgm:t>
        <a:bodyPr/>
        <a:lstStyle/>
        <a:p>
          <a:endParaRPr lang="en-US"/>
        </a:p>
      </dgm:t>
    </dgm:pt>
    <dgm:pt modelId="{65E7D7EE-FA88-4EE6-B386-4DC86C86EC84}">
      <dgm:prSet/>
      <dgm:spPr/>
      <dgm:t>
        <a:bodyPr/>
        <a:lstStyle/>
        <a:p>
          <a:r>
            <a:rPr lang="en-US"/>
            <a:t>Matplotlib: A widely-used data visualization library that provides a range of customizable plots, charts, and graphs for displaying data in Python. It's particularly useful for creating publication-quality figures and visualizations.</a:t>
          </a:r>
        </a:p>
      </dgm:t>
    </dgm:pt>
    <dgm:pt modelId="{7B2CD222-89E1-478D-9470-61E4F8B81EE9}" type="parTrans" cxnId="{2B0A9C69-DE5B-49C0-B3DB-B3AD19D37531}">
      <dgm:prSet/>
      <dgm:spPr/>
      <dgm:t>
        <a:bodyPr/>
        <a:lstStyle/>
        <a:p>
          <a:endParaRPr lang="en-US"/>
        </a:p>
      </dgm:t>
    </dgm:pt>
    <dgm:pt modelId="{8774D664-3AE6-483F-A560-AE49FD35159C}" type="sibTrans" cxnId="{2B0A9C69-DE5B-49C0-B3DB-B3AD19D37531}">
      <dgm:prSet/>
      <dgm:spPr/>
      <dgm:t>
        <a:bodyPr/>
        <a:lstStyle/>
        <a:p>
          <a:endParaRPr lang="en-US"/>
        </a:p>
      </dgm:t>
    </dgm:pt>
    <dgm:pt modelId="{1A6C4B0D-2F30-9144-878D-81F80E59E4BE}" type="pres">
      <dgm:prSet presAssocID="{20BEA5B2-B17E-4023-B284-E35A815A99A2}" presName="matrix" presStyleCnt="0">
        <dgm:presLayoutVars>
          <dgm:chMax val="1"/>
          <dgm:dir/>
          <dgm:resizeHandles val="exact"/>
        </dgm:presLayoutVars>
      </dgm:prSet>
      <dgm:spPr/>
    </dgm:pt>
    <dgm:pt modelId="{C2C2948C-E178-7E46-AB03-C5419A0B2CC0}" type="pres">
      <dgm:prSet presAssocID="{20BEA5B2-B17E-4023-B284-E35A815A99A2}" presName="diamond" presStyleLbl="bgShp" presStyleIdx="0" presStyleCnt="1"/>
      <dgm:spPr/>
    </dgm:pt>
    <dgm:pt modelId="{1FAFE85F-07AA-2545-90FC-9BC9D2535695}" type="pres">
      <dgm:prSet presAssocID="{20BEA5B2-B17E-4023-B284-E35A815A99A2}" presName="quad1" presStyleLbl="node1" presStyleIdx="0" presStyleCnt="4">
        <dgm:presLayoutVars>
          <dgm:chMax val="0"/>
          <dgm:chPref val="0"/>
          <dgm:bulletEnabled val="1"/>
        </dgm:presLayoutVars>
      </dgm:prSet>
      <dgm:spPr/>
    </dgm:pt>
    <dgm:pt modelId="{213DA7F1-3817-764E-8B87-C754D4B151E2}" type="pres">
      <dgm:prSet presAssocID="{20BEA5B2-B17E-4023-B284-E35A815A99A2}" presName="quad2" presStyleLbl="node1" presStyleIdx="1" presStyleCnt="4">
        <dgm:presLayoutVars>
          <dgm:chMax val="0"/>
          <dgm:chPref val="0"/>
          <dgm:bulletEnabled val="1"/>
        </dgm:presLayoutVars>
      </dgm:prSet>
      <dgm:spPr/>
    </dgm:pt>
    <dgm:pt modelId="{6CEB9869-9232-4A48-88A8-F9974B93C7AD}" type="pres">
      <dgm:prSet presAssocID="{20BEA5B2-B17E-4023-B284-E35A815A99A2}" presName="quad3" presStyleLbl="node1" presStyleIdx="2" presStyleCnt="4">
        <dgm:presLayoutVars>
          <dgm:chMax val="0"/>
          <dgm:chPref val="0"/>
          <dgm:bulletEnabled val="1"/>
        </dgm:presLayoutVars>
      </dgm:prSet>
      <dgm:spPr/>
    </dgm:pt>
    <dgm:pt modelId="{105009DC-C3C9-4343-9A27-D3FF3A6207AF}" type="pres">
      <dgm:prSet presAssocID="{20BEA5B2-B17E-4023-B284-E35A815A99A2}" presName="quad4" presStyleLbl="node1" presStyleIdx="3" presStyleCnt="4">
        <dgm:presLayoutVars>
          <dgm:chMax val="0"/>
          <dgm:chPref val="0"/>
          <dgm:bulletEnabled val="1"/>
        </dgm:presLayoutVars>
      </dgm:prSet>
      <dgm:spPr/>
    </dgm:pt>
  </dgm:ptLst>
  <dgm:cxnLst>
    <dgm:cxn modelId="{789C6008-98DE-4738-B8EC-14E22F285206}" srcId="{20BEA5B2-B17E-4023-B284-E35A815A99A2}" destId="{0DE49291-DA46-4A4E-B624-13CA962833A0}" srcOrd="2" destOrd="0" parTransId="{879A2070-A332-477E-880A-55578A163718}" sibTransId="{53EB10D9-5AAB-4EAF-AE7E-132054F5A873}"/>
    <dgm:cxn modelId="{FBDF6910-C3A5-9D4C-8750-2D683966756A}" type="presOf" srcId="{0DE49291-DA46-4A4E-B624-13CA962833A0}" destId="{6CEB9869-9232-4A48-88A8-F9974B93C7AD}" srcOrd="0" destOrd="0" presId="urn:microsoft.com/office/officeart/2005/8/layout/matrix3"/>
    <dgm:cxn modelId="{8F336355-5B9D-D148-B147-57F4DF831071}" type="presOf" srcId="{BEBBF9AB-8E65-45B1-9F40-3AB8EF909019}" destId="{213DA7F1-3817-764E-8B87-C754D4B151E2}" srcOrd="0" destOrd="0" presId="urn:microsoft.com/office/officeart/2005/8/layout/matrix3"/>
    <dgm:cxn modelId="{2B0A9C69-DE5B-49C0-B3DB-B3AD19D37531}" srcId="{20BEA5B2-B17E-4023-B284-E35A815A99A2}" destId="{65E7D7EE-FA88-4EE6-B386-4DC86C86EC84}" srcOrd="3" destOrd="0" parTransId="{7B2CD222-89E1-478D-9470-61E4F8B81EE9}" sibTransId="{8774D664-3AE6-483F-A560-AE49FD35159C}"/>
    <dgm:cxn modelId="{45FC699E-A8CC-4C81-9F45-C1B59E2AAB1E}" srcId="{20BEA5B2-B17E-4023-B284-E35A815A99A2}" destId="{BEBBF9AB-8E65-45B1-9F40-3AB8EF909019}" srcOrd="1" destOrd="0" parTransId="{1052B892-6171-41FD-9C8D-4EB96A96ACD4}" sibTransId="{1F6219AF-9B0F-426E-85C9-FDD22A0BE1E4}"/>
    <dgm:cxn modelId="{04D169BD-269A-4EB3-A709-1737C2997B69}" srcId="{20BEA5B2-B17E-4023-B284-E35A815A99A2}" destId="{9E35819F-662C-4124-B36E-1B35BBCB6417}" srcOrd="0" destOrd="0" parTransId="{87897117-9FE2-4AE0-8404-E8D306351F51}" sibTransId="{60DCB35C-4C29-4501-A485-42C47B918AA8}"/>
    <dgm:cxn modelId="{B8D998CB-1FA9-F24A-818A-74673D3DA32D}" type="presOf" srcId="{20BEA5B2-B17E-4023-B284-E35A815A99A2}" destId="{1A6C4B0D-2F30-9144-878D-81F80E59E4BE}" srcOrd="0" destOrd="0" presId="urn:microsoft.com/office/officeart/2005/8/layout/matrix3"/>
    <dgm:cxn modelId="{BBD97DCC-C85A-C04D-95BA-F0485ED0C9A8}" type="presOf" srcId="{9E35819F-662C-4124-B36E-1B35BBCB6417}" destId="{1FAFE85F-07AA-2545-90FC-9BC9D2535695}" srcOrd="0" destOrd="0" presId="urn:microsoft.com/office/officeart/2005/8/layout/matrix3"/>
    <dgm:cxn modelId="{54EC3EED-A7CC-4B47-BBF1-775AB05826CA}" type="presOf" srcId="{65E7D7EE-FA88-4EE6-B386-4DC86C86EC84}" destId="{105009DC-C3C9-4343-9A27-D3FF3A6207AF}" srcOrd="0" destOrd="0" presId="urn:microsoft.com/office/officeart/2005/8/layout/matrix3"/>
    <dgm:cxn modelId="{69561B81-B8E7-B141-8F04-C6D3AC5410DA}" type="presParOf" srcId="{1A6C4B0D-2F30-9144-878D-81F80E59E4BE}" destId="{C2C2948C-E178-7E46-AB03-C5419A0B2CC0}" srcOrd="0" destOrd="0" presId="urn:microsoft.com/office/officeart/2005/8/layout/matrix3"/>
    <dgm:cxn modelId="{8B749D96-CEFC-0442-9C07-01E0A566442D}" type="presParOf" srcId="{1A6C4B0D-2F30-9144-878D-81F80E59E4BE}" destId="{1FAFE85F-07AA-2545-90FC-9BC9D2535695}" srcOrd="1" destOrd="0" presId="urn:microsoft.com/office/officeart/2005/8/layout/matrix3"/>
    <dgm:cxn modelId="{939A9FEF-8556-C34A-AB18-12502D552F91}" type="presParOf" srcId="{1A6C4B0D-2F30-9144-878D-81F80E59E4BE}" destId="{213DA7F1-3817-764E-8B87-C754D4B151E2}" srcOrd="2" destOrd="0" presId="urn:microsoft.com/office/officeart/2005/8/layout/matrix3"/>
    <dgm:cxn modelId="{10138B26-3C56-4743-BDD7-12242E2DB4CA}" type="presParOf" srcId="{1A6C4B0D-2F30-9144-878D-81F80E59E4BE}" destId="{6CEB9869-9232-4A48-88A8-F9974B93C7AD}" srcOrd="3" destOrd="0" presId="urn:microsoft.com/office/officeart/2005/8/layout/matrix3"/>
    <dgm:cxn modelId="{41A0BF10-F291-F642-808E-CA800E4CEDC8}" type="presParOf" srcId="{1A6C4B0D-2F30-9144-878D-81F80E59E4BE}" destId="{105009DC-C3C9-4343-9A27-D3FF3A6207A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CC588D-D10C-481E-9814-D7E618D4EFDE}"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3004165A-CF13-481F-817F-F7B6D8FFDDA1}">
      <dgm:prSet/>
      <dgm:spPr/>
      <dgm:t>
        <a:bodyPr/>
        <a:lstStyle/>
        <a:p>
          <a:r>
            <a:rPr lang="en-US"/>
            <a:t>Collecting and Raw Data and Pre-processing</a:t>
          </a:r>
        </a:p>
      </dgm:t>
    </dgm:pt>
    <dgm:pt modelId="{6A5E2A88-0ED4-41E6-8FA5-75E2EEB4AAEC}" type="parTrans" cxnId="{87A7E3CD-133E-4FAD-B432-41548CC80EA5}">
      <dgm:prSet/>
      <dgm:spPr/>
      <dgm:t>
        <a:bodyPr/>
        <a:lstStyle/>
        <a:p>
          <a:endParaRPr lang="en-US"/>
        </a:p>
      </dgm:t>
    </dgm:pt>
    <dgm:pt modelId="{DFCB5785-9C72-407F-820D-D13C27C50419}" type="sibTrans" cxnId="{87A7E3CD-133E-4FAD-B432-41548CC80EA5}">
      <dgm:prSet/>
      <dgm:spPr/>
      <dgm:t>
        <a:bodyPr/>
        <a:lstStyle/>
        <a:p>
          <a:endParaRPr lang="en-US"/>
        </a:p>
      </dgm:t>
    </dgm:pt>
    <dgm:pt modelId="{E1365ABC-F08B-4B35-827C-5C1CAA8B885A}">
      <dgm:prSet/>
      <dgm:spPr/>
      <dgm:t>
        <a:bodyPr/>
        <a:lstStyle/>
        <a:p>
          <a:r>
            <a:rPr lang="en-US"/>
            <a:t>Exploratory Data Analysis</a:t>
          </a:r>
        </a:p>
      </dgm:t>
    </dgm:pt>
    <dgm:pt modelId="{32EBBF8D-B638-4581-A663-6388A4D7584A}" type="parTrans" cxnId="{F3C9BE04-AD7A-46E1-81C7-A47D16DEAE97}">
      <dgm:prSet/>
      <dgm:spPr/>
      <dgm:t>
        <a:bodyPr/>
        <a:lstStyle/>
        <a:p>
          <a:endParaRPr lang="en-US"/>
        </a:p>
      </dgm:t>
    </dgm:pt>
    <dgm:pt modelId="{19475D7D-D220-44DE-B573-88D90DA04FB4}" type="sibTrans" cxnId="{F3C9BE04-AD7A-46E1-81C7-A47D16DEAE97}">
      <dgm:prSet/>
      <dgm:spPr/>
      <dgm:t>
        <a:bodyPr/>
        <a:lstStyle/>
        <a:p>
          <a:endParaRPr lang="en-US"/>
        </a:p>
      </dgm:t>
    </dgm:pt>
    <dgm:pt modelId="{E2052AE7-2116-4565-A153-683AE2ADEBCF}">
      <dgm:prSet/>
      <dgm:spPr/>
      <dgm:t>
        <a:bodyPr/>
        <a:lstStyle/>
        <a:p>
          <a:r>
            <a:rPr lang="en-US"/>
            <a:t>Data Preparation</a:t>
          </a:r>
        </a:p>
      </dgm:t>
    </dgm:pt>
    <dgm:pt modelId="{65411586-E654-4A2C-AB73-47B6EC03D1FE}" type="parTrans" cxnId="{1476DD90-5561-4632-AD02-14E92EB63CF5}">
      <dgm:prSet/>
      <dgm:spPr/>
      <dgm:t>
        <a:bodyPr/>
        <a:lstStyle/>
        <a:p>
          <a:endParaRPr lang="en-US"/>
        </a:p>
      </dgm:t>
    </dgm:pt>
    <dgm:pt modelId="{A377139D-1E62-47A3-82B2-F78885B0C971}" type="sibTrans" cxnId="{1476DD90-5561-4632-AD02-14E92EB63CF5}">
      <dgm:prSet/>
      <dgm:spPr/>
      <dgm:t>
        <a:bodyPr/>
        <a:lstStyle/>
        <a:p>
          <a:endParaRPr lang="en-US"/>
        </a:p>
      </dgm:t>
    </dgm:pt>
    <dgm:pt modelId="{CEC62D16-9E7B-432D-B865-50C78090F71F}">
      <dgm:prSet/>
      <dgm:spPr/>
      <dgm:t>
        <a:bodyPr/>
        <a:lstStyle/>
        <a:p>
          <a:r>
            <a:rPr lang="en-US"/>
            <a:t>Recursive Feature Elimination</a:t>
          </a:r>
        </a:p>
      </dgm:t>
    </dgm:pt>
    <dgm:pt modelId="{AD39666A-62AE-4FDF-A44E-BFBA5C0668D5}" type="parTrans" cxnId="{66ADA83C-3AFB-41DC-B665-C930DD617746}">
      <dgm:prSet/>
      <dgm:spPr/>
      <dgm:t>
        <a:bodyPr/>
        <a:lstStyle/>
        <a:p>
          <a:endParaRPr lang="en-US"/>
        </a:p>
      </dgm:t>
    </dgm:pt>
    <dgm:pt modelId="{62ADE1ED-E28B-4370-A0C9-856888CCD27B}" type="sibTrans" cxnId="{66ADA83C-3AFB-41DC-B665-C930DD617746}">
      <dgm:prSet/>
      <dgm:spPr/>
      <dgm:t>
        <a:bodyPr/>
        <a:lstStyle/>
        <a:p>
          <a:endParaRPr lang="en-US"/>
        </a:p>
      </dgm:t>
    </dgm:pt>
    <dgm:pt modelId="{20F76696-F6F8-4C7E-A111-80DB22DF67BA}">
      <dgm:prSet/>
      <dgm:spPr/>
      <dgm:t>
        <a:bodyPr/>
        <a:lstStyle/>
        <a:p>
          <a:r>
            <a:rPr lang="en-US"/>
            <a:t>Feature Selection</a:t>
          </a:r>
        </a:p>
      </dgm:t>
    </dgm:pt>
    <dgm:pt modelId="{86A493DA-8DFB-47B5-8DB3-FB5219F6FF9F}" type="parTrans" cxnId="{BDE6ACE8-F8F2-4308-B65C-6FAF7E8E121B}">
      <dgm:prSet/>
      <dgm:spPr/>
      <dgm:t>
        <a:bodyPr/>
        <a:lstStyle/>
        <a:p>
          <a:endParaRPr lang="en-US"/>
        </a:p>
      </dgm:t>
    </dgm:pt>
    <dgm:pt modelId="{19B936C7-2882-4B12-90F9-1C26712ECB48}" type="sibTrans" cxnId="{BDE6ACE8-F8F2-4308-B65C-6FAF7E8E121B}">
      <dgm:prSet/>
      <dgm:spPr/>
      <dgm:t>
        <a:bodyPr/>
        <a:lstStyle/>
        <a:p>
          <a:endParaRPr lang="en-US"/>
        </a:p>
      </dgm:t>
    </dgm:pt>
    <dgm:pt modelId="{85EEC9FE-99CB-42D2-AB26-B339EB94DF5C}">
      <dgm:prSet/>
      <dgm:spPr/>
      <dgm:t>
        <a:bodyPr/>
        <a:lstStyle/>
        <a:p>
          <a:r>
            <a:rPr lang="en-US"/>
            <a:t>Modelling &amp; Testing: </a:t>
          </a:r>
        </a:p>
      </dgm:t>
    </dgm:pt>
    <dgm:pt modelId="{74B6824A-3A63-4F54-A409-3CAFD6436FEE}" type="parTrans" cxnId="{47542759-CB71-436C-A058-41650BFA6E27}">
      <dgm:prSet/>
      <dgm:spPr/>
      <dgm:t>
        <a:bodyPr/>
        <a:lstStyle/>
        <a:p>
          <a:endParaRPr lang="en-US"/>
        </a:p>
      </dgm:t>
    </dgm:pt>
    <dgm:pt modelId="{6E7019B2-45D7-4E95-9E1C-C7F1107609EC}" type="sibTrans" cxnId="{47542759-CB71-436C-A058-41650BFA6E27}">
      <dgm:prSet/>
      <dgm:spPr/>
      <dgm:t>
        <a:bodyPr/>
        <a:lstStyle/>
        <a:p>
          <a:endParaRPr lang="en-US"/>
        </a:p>
      </dgm:t>
    </dgm:pt>
    <dgm:pt modelId="{452353BA-75A1-4ECE-9E9C-DF9AA6B217D0}">
      <dgm:prSet/>
      <dgm:spPr/>
      <dgm:t>
        <a:bodyPr/>
        <a:lstStyle/>
        <a:p>
          <a:r>
            <a:rPr lang="en-US"/>
            <a:t>Linear Regression - </a:t>
          </a:r>
        </a:p>
      </dgm:t>
    </dgm:pt>
    <dgm:pt modelId="{1885B50A-54CC-453F-9486-FFA370C3039B}" type="parTrans" cxnId="{545A6106-B9A4-467D-BEAE-E299B4E58334}">
      <dgm:prSet/>
      <dgm:spPr/>
      <dgm:t>
        <a:bodyPr/>
        <a:lstStyle/>
        <a:p>
          <a:endParaRPr lang="en-US"/>
        </a:p>
      </dgm:t>
    </dgm:pt>
    <dgm:pt modelId="{DEEEFF4F-9B97-4BEF-9F1E-038471F691EA}" type="sibTrans" cxnId="{545A6106-B9A4-467D-BEAE-E299B4E58334}">
      <dgm:prSet/>
      <dgm:spPr/>
      <dgm:t>
        <a:bodyPr/>
        <a:lstStyle/>
        <a:p>
          <a:endParaRPr lang="en-US"/>
        </a:p>
      </dgm:t>
    </dgm:pt>
    <dgm:pt modelId="{17837C22-4E4F-4CB0-962A-60E4421C18BF}">
      <dgm:prSet/>
      <dgm:spPr/>
      <dgm:t>
        <a:bodyPr/>
        <a:lstStyle/>
        <a:p>
          <a:r>
            <a:rPr lang="en-US" dirty="0"/>
            <a:t>Decision Tree - </a:t>
          </a:r>
        </a:p>
      </dgm:t>
    </dgm:pt>
    <dgm:pt modelId="{129E8501-ECBC-43C2-ACC9-5F5DC1B80B48}" type="parTrans" cxnId="{EE6113C2-F95E-4918-978A-327DCB2791AB}">
      <dgm:prSet/>
      <dgm:spPr/>
      <dgm:t>
        <a:bodyPr/>
        <a:lstStyle/>
        <a:p>
          <a:endParaRPr lang="en-US"/>
        </a:p>
      </dgm:t>
    </dgm:pt>
    <dgm:pt modelId="{9C515EA1-D906-4AC7-96A8-0135539A2ED1}" type="sibTrans" cxnId="{EE6113C2-F95E-4918-978A-327DCB2791AB}">
      <dgm:prSet/>
      <dgm:spPr/>
      <dgm:t>
        <a:bodyPr/>
        <a:lstStyle/>
        <a:p>
          <a:endParaRPr lang="en-US"/>
        </a:p>
      </dgm:t>
    </dgm:pt>
    <dgm:pt modelId="{C694093B-E8A5-4408-B429-B68BF4998C42}">
      <dgm:prSet/>
      <dgm:spPr/>
      <dgm:t>
        <a:bodyPr/>
        <a:lstStyle/>
        <a:p>
          <a:r>
            <a:rPr lang="en-US"/>
            <a:t>Gradient Boosting Regressor - </a:t>
          </a:r>
        </a:p>
      </dgm:t>
    </dgm:pt>
    <dgm:pt modelId="{15129C3B-08A4-4D7C-9EA7-FB8E4009BC2E}" type="parTrans" cxnId="{C28837CD-AB26-4D0B-938F-52E4E5657C22}">
      <dgm:prSet/>
      <dgm:spPr/>
      <dgm:t>
        <a:bodyPr/>
        <a:lstStyle/>
        <a:p>
          <a:endParaRPr lang="en-US"/>
        </a:p>
      </dgm:t>
    </dgm:pt>
    <dgm:pt modelId="{46AB87A1-4940-46AB-BE14-7C73D5EE9850}" type="sibTrans" cxnId="{C28837CD-AB26-4D0B-938F-52E4E5657C22}">
      <dgm:prSet/>
      <dgm:spPr/>
      <dgm:t>
        <a:bodyPr/>
        <a:lstStyle/>
        <a:p>
          <a:endParaRPr lang="en-US"/>
        </a:p>
      </dgm:t>
    </dgm:pt>
    <dgm:pt modelId="{353A34F9-B451-8447-B66E-968F90CBB0A0}" type="pres">
      <dgm:prSet presAssocID="{CCCC588D-D10C-481E-9814-D7E618D4EFDE}" presName="linear" presStyleCnt="0">
        <dgm:presLayoutVars>
          <dgm:dir/>
          <dgm:animLvl val="lvl"/>
          <dgm:resizeHandles val="exact"/>
        </dgm:presLayoutVars>
      </dgm:prSet>
      <dgm:spPr/>
    </dgm:pt>
    <dgm:pt modelId="{2A0AFA74-0226-B647-9C01-5C0ADE958525}" type="pres">
      <dgm:prSet presAssocID="{3004165A-CF13-481F-817F-F7B6D8FFDDA1}" presName="parentLin" presStyleCnt="0"/>
      <dgm:spPr/>
    </dgm:pt>
    <dgm:pt modelId="{37AA79E0-52B5-2747-8090-5E25FD2E236D}" type="pres">
      <dgm:prSet presAssocID="{3004165A-CF13-481F-817F-F7B6D8FFDDA1}" presName="parentLeftMargin" presStyleLbl="node1" presStyleIdx="0" presStyleCnt="6"/>
      <dgm:spPr/>
    </dgm:pt>
    <dgm:pt modelId="{075C672E-85EA-F043-ABC2-266E531DEF99}" type="pres">
      <dgm:prSet presAssocID="{3004165A-CF13-481F-817F-F7B6D8FFDDA1}" presName="parentText" presStyleLbl="node1" presStyleIdx="0" presStyleCnt="6">
        <dgm:presLayoutVars>
          <dgm:chMax val="0"/>
          <dgm:bulletEnabled val="1"/>
        </dgm:presLayoutVars>
      </dgm:prSet>
      <dgm:spPr/>
    </dgm:pt>
    <dgm:pt modelId="{AB11CB59-F150-BF4B-8FAA-05A25BF6ED68}" type="pres">
      <dgm:prSet presAssocID="{3004165A-CF13-481F-817F-F7B6D8FFDDA1}" presName="negativeSpace" presStyleCnt="0"/>
      <dgm:spPr/>
    </dgm:pt>
    <dgm:pt modelId="{1581FBED-4469-1D42-AA65-66709C76AC5B}" type="pres">
      <dgm:prSet presAssocID="{3004165A-CF13-481F-817F-F7B6D8FFDDA1}" presName="childText" presStyleLbl="conFgAcc1" presStyleIdx="0" presStyleCnt="6">
        <dgm:presLayoutVars>
          <dgm:bulletEnabled val="1"/>
        </dgm:presLayoutVars>
      </dgm:prSet>
      <dgm:spPr/>
    </dgm:pt>
    <dgm:pt modelId="{E8A8834F-C1E3-9846-93E4-9F6F61025800}" type="pres">
      <dgm:prSet presAssocID="{DFCB5785-9C72-407F-820D-D13C27C50419}" presName="spaceBetweenRectangles" presStyleCnt="0"/>
      <dgm:spPr/>
    </dgm:pt>
    <dgm:pt modelId="{6CB1E6F6-2423-AC46-98E9-48CCC4B5FB5B}" type="pres">
      <dgm:prSet presAssocID="{E1365ABC-F08B-4B35-827C-5C1CAA8B885A}" presName="parentLin" presStyleCnt="0"/>
      <dgm:spPr/>
    </dgm:pt>
    <dgm:pt modelId="{4FD72EBA-33B7-864B-A502-B33A8EC5BEDA}" type="pres">
      <dgm:prSet presAssocID="{E1365ABC-F08B-4B35-827C-5C1CAA8B885A}" presName="parentLeftMargin" presStyleLbl="node1" presStyleIdx="0" presStyleCnt="6"/>
      <dgm:spPr/>
    </dgm:pt>
    <dgm:pt modelId="{6EC26E4B-CD35-114A-ADF9-355D1D68CFC3}" type="pres">
      <dgm:prSet presAssocID="{E1365ABC-F08B-4B35-827C-5C1CAA8B885A}" presName="parentText" presStyleLbl="node1" presStyleIdx="1" presStyleCnt="6">
        <dgm:presLayoutVars>
          <dgm:chMax val="0"/>
          <dgm:bulletEnabled val="1"/>
        </dgm:presLayoutVars>
      </dgm:prSet>
      <dgm:spPr/>
    </dgm:pt>
    <dgm:pt modelId="{BBAD6633-2B9D-BC4F-A794-FDBB986FAD67}" type="pres">
      <dgm:prSet presAssocID="{E1365ABC-F08B-4B35-827C-5C1CAA8B885A}" presName="negativeSpace" presStyleCnt="0"/>
      <dgm:spPr/>
    </dgm:pt>
    <dgm:pt modelId="{177214D6-BE06-C34D-8B90-DDC470300A6D}" type="pres">
      <dgm:prSet presAssocID="{E1365ABC-F08B-4B35-827C-5C1CAA8B885A}" presName="childText" presStyleLbl="conFgAcc1" presStyleIdx="1" presStyleCnt="6">
        <dgm:presLayoutVars>
          <dgm:bulletEnabled val="1"/>
        </dgm:presLayoutVars>
      </dgm:prSet>
      <dgm:spPr/>
    </dgm:pt>
    <dgm:pt modelId="{E4E3CBD7-F7B0-D74D-82B7-84EBA1F7120D}" type="pres">
      <dgm:prSet presAssocID="{19475D7D-D220-44DE-B573-88D90DA04FB4}" presName="spaceBetweenRectangles" presStyleCnt="0"/>
      <dgm:spPr/>
    </dgm:pt>
    <dgm:pt modelId="{7D85D652-707D-6D48-9603-37A9EDA5968A}" type="pres">
      <dgm:prSet presAssocID="{E2052AE7-2116-4565-A153-683AE2ADEBCF}" presName="parentLin" presStyleCnt="0"/>
      <dgm:spPr/>
    </dgm:pt>
    <dgm:pt modelId="{5C240AD1-0BE1-934D-AB86-87A937E9D4D9}" type="pres">
      <dgm:prSet presAssocID="{E2052AE7-2116-4565-A153-683AE2ADEBCF}" presName="parentLeftMargin" presStyleLbl="node1" presStyleIdx="1" presStyleCnt="6"/>
      <dgm:spPr/>
    </dgm:pt>
    <dgm:pt modelId="{01C37D2B-27AC-0943-BAB4-2284BD58B13A}" type="pres">
      <dgm:prSet presAssocID="{E2052AE7-2116-4565-A153-683AE2ADEBCF}" presName="parentText" presStyleLbl="node1" presStyleIdx="2" presStyleCnt="6">
        <dgm:presLayoutVars>
          <dgm:chMax val="0"/>
          <dgm:bulletEnabled val="1"/>
        </dgm:presLayoutVars>
      </dgm:prSet>
      <dgm:spPr/>
    </dgm:pt>
    <dgm:pt modelId="{A4652BA2-7385-6042-9AE1-FA8B7ED8E10F}" type="pres">
      <dgm:prSet presAssocID="{E2052AE7-2116-4565-A153-683AE2ADEBCF}" presName="negativeSpace" presStyleCnt="0"/>
      <dgm:spPr/>
    </dgm:pt>
    <dgm:pt modelId="{9A842251-DC98-5B41-8A73-1F2E7A0FB6DC}" type="pres">
      <dgm:prSet presAssocID="{E2052AE7-2116-4565-A153-683AE2ADEBCF}" presName="childText" presStyleLbl="conFgAcc1" presStyleIdx="2" presStyleCnt="6">
        <dgm:presLayoutVars>
          <dgm:bulletEnabled val="1"/>
        </dgm:presLayoutVars>
      </dgm:prSet>
      <dgm:spPr/>
    </dgm:pt>
    <dgm:pt modelId="{596D4BAB-593A-544D-8F5E-E09031A99563}" type="pres">
      <dgm:prSet presAssocID="{A377139D-1E62-47A3-82B2-F78885B0C971}" presName="spaceBetweenRectangles" presStyleCnt="0"/>
      <dgm:spPr/>
    </dgm:pt>
    <dgm:pt modelId="{56FF9F22-0A82-1546-A9A3-0A31176D2D11}" type="pres">
      <dgm:prSet presAssocID="{CEC62D16-9E7B-432D-B865-50C78090F71F}" presName="parentLin" presStyleCnt="0"/>
      <dgm:spPr/>
    </dgm:pt>
    <dgm:pt modelId="{244FA18F-C15E-0D4B-AF74-741A4F53C0B4}" type="pres">
      <dgm:prSet presAssocID="{CEC62D16-9E7B-432D-B865-50C78090F71F}" presName="parentLeftMargin" presStyleLbl="node1" presStyleIdx="2" presStyleCnt="6"/>
      <dgm:spPr/>
    </dgm:pt>
    <dgm:pt modelId="{B5BC8D3D-A839-764F-A63B-92B500D00B10}" type="pres">
      <dgm:prSet presAssocID="{CEC62D16-9E7B-432D-B865-50C78090F71F}" presName="parentText" presStyleLbl="node1" presStyleIdx="3" presStyleCnt="6">
        <dgm:presLayoutVars>
          <dgm:chMax val="0"/>
          <dgm:bulletEnabled val="1"/>
        </dgm:presLayoutVars>
      </dgm:prSet>
      <dgm:spPr/>
    </dgm:pt>
    <dgm:pt modelId="{EB56B12D-6C5D-AB4F-9F87-B23D91D1EDB7}" type="pres">
      <dgm:prSet presAssocID="{CEC62D16-9E7B-432D-B865-50C78090F71F}" presName="negativeSpace" presStyleCnt="0"/>
      <dgm:spPr/>
    </dgm:pt>
    <dgm:pt modelId="{C47BBA3B-53C8-1747-9168-E512C2DA3BAE}" type="pres">
      <dgm:prSet presAssocID="{CEC62D16-9E7B-432D-B865-50C78090F71F}" presName="childText" presStyleLbl="conFgAcc1" presStyleIdx="3" presStyleCnt="6">
        <dgm:presLayoutVars>
          <dgm:bulletEnabled val="1"/>
        </dgm:presLayoutVars>
      </dgm:prSet>
      <dgm:spPr/>
    </dgm:pt>
    <dgm:pt modelId="{7B0A7629-C7B7-1F42-8823-6853BB44FB51}" type="pres">
      <dgm:prSet presAssocID="{62ADE1ED-E28B-4370-A0C9-856888CCD27B}" presName="spaceBetweenRectangles" presStyleCnt="0"/>
      <dgm:spPr/>
    </dgm:pt>
    <dgm:pt modelId="{70D0D10B-422A-0B4C-B514-61520F73A34D}" type="pres">
      <dgm:prSet presAssocID="{20F76696-F6F8-4C7E-A111-80DB22DF67BA}" presName="parentLin" presStyleCnt="0"/>
      <dgm:spPr/>
    </dgm:pt>
    <dgm:pt modelId="{7AE788DA-4F3F-CE44-B782-CDF5EB57E82A}" type="pres">
      <dgm:prSet presAssocID="{20F76696-F6F8-4C7E-A111-80DB22DF67BA}" presName="parentLeftMargin" presStyleLbl="node1" presStyleIdx="3" presStyleCnt="6"/>
      <dgm:spPr/>
    </dgm:pt>
    <dgm:pt modelId="{51D26B15-3D9F-A94C-9949-0B9E7507BDD9}" type="pres">
      <dgm:prSet presAssocID="{20F76696-F6F8-4C7E-A111-80DB22DF67BA}" presName="parentText" presStyleLbl="node1" presStyleIdx="4" presStyleCnt="6">
        <dgm:presLayoutVars>
          <dgm:chMax val="0"/>
          <dgm:bulletEnabled val="1"/>
        </dgm:presLayoutVars>
      </dgm:prSet>
      <dgm:spPr/>
    </dgm:pt>
    <dgm:pt modelId="{E40C3537-C45B-EE48-93F8-7D3551C10B2B}" type="pres">
      <dgm:prSet presAssocID="{20F76696-F6F8-4C7E-A111-80DB22DF67BA}" presName="negativeSpace" presStyleCnt="0"/>
      <dgm:spPr/>
    </dgm:pt>
    <dgm:pt modelId="{6EE3F578-D761-934E-97D8-F99D6C1885AD}" type="pres">
      <dgm:prSet presAssocID="{20F76696-F6F8-4C7E-A111-80DB22DF67BA}" presName="childText" presStyleLbl="conFgAcc1" presStyleIdx="4" presStyleCnt="6">
        <dgm:presLayoutVars>
          <dgm:bulletEnabled val="1"/>
        </dgm:presLayoutVars>
      </dgm:prSet>
      <dgm:spPr/>
    </dgm:pt>
    <dgm:pt modelId="{3228FFBC-9656-1540-8635-9233BED8D2D6}" type="pres">
      <dgm:prSet presAssocID="{19B936C7-2882-4B12-90F9-1C26712ECB48}" presName="spaceBetweenRectangles" presStyleCnt="0"/>
      <dgm:spPr/>
    </dgm:pt>
    <dgm:pt modelId="{89272D50-3F8F-EF46-8129-CFC787ECEF26}" type="pres">
      <dgm:prSet presAssocID="{85EEC9FE-99CB-42D2-AB26-B339EB94DF5C}" presName="parentLin" presStyleCnt="0"/>
      <dgm:spPr/>
    </dgm:pt>
    <dgm:pt modelId="{C444FD08-88C2-9D4B-AB3C-0E3770B3BA45}" type="pres">
      <dgm:prSet presAssocID="{85EEC9FE-99CB-42D2-AB26-B339EB94DF5C}" presName="parentLeftMargin" presStyleLbl="node1" presStyleIdx="4" presStyleCnt="6"/>
      <dgm:spPr/>
    </dgm:pt>
    <dgm:pt modelId="{1F6D97BE-265D-C045-82FE-CD254A12078C}" type="pres">
      <dgm:prSet presAssocID="{85EEC9FE-99CB-42D2-AB26-B339EB94DF5C}" presName="parentText" presStyleLbl="node1" presStyleIdx="5" presStyleCnt="6">
        <dgm:presLayoutVars>
          <dgm:chMax val="0"/>
          <dgm:bulletEnabled val="1"/>
        </dgm:presLayoutVars>
      </dgm:prSet>
      <dgm:spPr/>
    </dgm:pt>
    <dgm:pt modelId="{51B02D32-8B51-BB41-9736-780B73CD2C68}" type="pres">
      <dgm:prSet presAssocID="{85EEC9FE-99CB-42D2-AB26-B339EB94DF5C}" presName="negativeSpace" presStyleCnt="0"/>
      <dgm:spPr/>
    </dgm:pt>
    <dgm:pt modelId="{53AC82CF-CA2A-CD4C-B197-3A0C1A762A94}" type="pres">
      <dgm:prSet presAssocID="{85EEC9FE-99CB-42D2-AB26-B339EB94DF5C}" presName="childText" presStyleLbl="conFgAcc1" presStyleIdx="5" presStyleCnt="6">
        <dgm:presLayoutVars>
          <dgm:bulletEnabled val="1"/>
        </dgm:presLayoutVars>
      </dgm:prSet>
      <dgm:spPr/>
    </dgm:pt>
  </dgm:ptLst>
  <dgm:cxnLst>
    <dgm:cxn modelId="{F3C9BE04-AD7A-46E1-81C7-A47D16DEAE97}" srcId="{CCCC588D-D10C-481E-9814-D7E618D4EFDE}" destId="{E1365ABC-F08B-4B35-827C-5C1CAA8B885A}" srcOrd="1" destOrd="0" parTransId="{32EBBF8D-B638-4581-A663-6388A4D7584A}" sibTransId="{19475D7D-D220-44DE-B573-88D90DA04FB4}"/>
    <dgm:cxn modelId="{545A6106-B9A4-467D-BEAE-E299B4E58334}" srcId="{85EEC9FE-99CB-42D2-AB26-B339EB94DF5C}" destId="{452353BA-75A1-4ECE-9E9C-DF9AA6B217D0}" srcOrd="0" destOrd="0" parTransId="{1885B50A-54CC-453F-9486-FFA370C3039B}" sibTransId="{DEEEFF4F-9B97-4BEF-9F1E-038471F691EA}"/>
    <dgm:cxn modelId="{48343709-CEC2-4F41-9237-2E6C999BE953}" type="presOf" srcId="{E2052AE7-2116-4565-A153-683AE2ADEBCF}" destId="{5C240AD1-0BE1-934D-AB86-87A937E9D4D9}" srcOrd="0" destOrd="0" presId="urn:microsoft.com/office/officeart/2005/8/layout/list1"/>
    <dgm:cxn modelId="{E166571A-C62A-B04C-B9E2-1550392303AB}" type="presOf" srcId="{20F76696-F6F8-4C7E-A111-80DB22DF67BA}" destId="{51D26B15-3D9F-A94C-9949-0B9E7507BDD9}" srcOrd="1" destOrd="0" presId="urn:microsoft.com/office/officeart/2005/8/layout/list1"/>
    <dgm:cxn modelId="{E85E4C22-8D9C-6F4E-A716-6EAD8319D4F9}" type="presOf" srcId="{452353BA-75A1-4ECE-9E9C-DF9AA6B217D0}" destId="{53AC82CF-CA2A-CD4C-B197-3A0C1A762A94}" srcOrd="0" destOrd="0" presId="urn:microsoft.com/office/officeart/2005/8/layout/list1"/>
    <dgm:cxn modelId="{F7C82E27-3579-6148-AE81-BAB3776F04D4}" type="presOf" srcId="{C694093B-E8A5-4408-B429-B68BF4998C42}" destId="{53AC82CF-CA2A-CD4C-B197-3A0C1A762A94}" srcOrd="0" destOrd="2" presId="urn:microsoft.com/office/officeart/2005/8/layout/list1"/>
    <dgm:cxn modelId="{66ADA83C-3AFB-41DC-B665-C930DD617746}" srcId="{CCCC588D-D10C-481E-9814-D7E618D4EFDE}" destId="{CEC62D16-9E7B-432D-B865-50C78090F71F}" srcOrd="3" destOrd="0" parTransId="{AD39666A-62AE-4FDF-A44E-BFBA5C0668D5}" sibTransId="{62ADE1ED-E28B-4370-A0C9-856888CCD27B}"/>
    <dgm:cxn modelId="{47542759-CB71-436C-A058-41650BFA6E27}" srcId="{CCCC588D-D10C-481E-9814-D7E618D4EFDE}" destId="{85EEC9FE-99CB-42D2-AB26-B339EB94DF5C}" srcOrd="5" destOrd="0" parTransId="{74B6824A-3A63-4F54-A409-3CAFD6436FEE}" sibTransId="{6E7019B2-45D7-4E95-9E1C-C7F1107609EC}"/>
    <dgm:cxn modelId="{E02E0B5D-7FE7-6B40-BEE7-03DA4AFEFEE3}" type="presOf" srcId="{E2052AE7-2116-4565-A153-683AE2ADEBCF}" destId="{01C37D2B-27AC-0943-BAB4-2284BD58B13A}" srcOrd="1" destOrd="0" presId="urn:microsoft.com/office/officeart/2005/8/layout/list1"/>
    <dgm:cxn modelId="{5437CB83-2589-624F-A43B-119B967B64D1}" type="presOf" srcId="{3004165A-CF13-481F-817F-F7B6D8FFDDA1}" destId="{075C672E-85EA-F043-ABC2-266E531DEF99}" srcOrd="1" destOrd="0" presId="urn:microsoft.com/office/officeart/2005/8/layout/list1"/>
    <dgm:cxn modelId="{1476DD90-5561-4632-AD02-14E92EB63CF5}" srcId="{CCCC588D-D10C-481E-9814-D7E618D4EFDE}" destId="{E2052AE7-2116-4565-A153-683AE2ADEBCF}" srcOrd="2" destOrd="0" parTransId="{65411586-E654-4A2C-AB73-47B6EC03D1FE}" sibTransId="{A377139D-1E62-47A3-82B2-F78885B0C971}"/>
    <dgm:cxn modelId="{6E927F93-497F-3D44-8C6C-0C9E51A773AF}" type="presOf" srcId="{E1365ABC-F08B-4B35-827C-5C1CAA8B885A}" destId="{4FD72EBA-33B7-864B-A502-B33A8EC5BEDA}" srcOrd="0" destOrd="0" presId="urn:microsoft.com/office/officeart/2005/8/layout/list1"/>
    <dgm:cxn modelId="{CF95A7A0-171D-3949-90C5-4128F2085B61}" type="presOf" srcId="{E1365ABC-F08B-4B35-827C-5C1CAA8B885A}" destId="{6EC26E4B-CD35-114A-ADF9-355D1D68CFC3}" srcOrd="1" destOrd="0" presId="urn:microsoft.com/office/officeart/2005/8/layout/list1"/>
    <dgm:cxn modelId="{17831EBC-0FA0-6049-9621-E4D293A6DA59}" type="presOf" srcId="{20F76696-F6F8-4C7E-A111-80DB22DF67BA}" destId="{7AE788DA-4F3F-CE44-B782-CDF5EB57E82A}" srcOrd="0" destOrd="0" presId="urn:microsoft.com/office/officeart/2005/8/layout/list1"/>
    <dgm:cxn modelId="{EE6113C2-F95E-4918-978A-327DCB2791AB}" srcId="{85EEC9FE-99CB-42D2-AB26-B339EB94DF5C}" destId="{17837C22-4E4F-4CB0-962A-60E4421C18BF}" srcOrd="1" destOrd="0" parTransId="{129E8501-ECBC-43C2-ACC9-5F5DC1B80B48}" sibTransId="{9C515EA1-D906-4AC7-96A8-0135539A2ED1}"/>
    <dgm:cxn modelId="{D6FEB3C7-6ED0-714F-8F15-F334B34BBFB5}" type="presOf" srcId="{CEC62D16-9E7B-432D-B865-50C78090F71F}" destId="{244FA18F-C15E-0D4B-AF74-741A4F53C0B4}" srcOrd="0" destOrd="0" presId="urn:microsoft.com/office/officeart/2005/8/layout/list1"/>
    <dgm:cxn modelId="{C28837CD-AB26-4D0B-938F-52E4E5657C22}" srcId="{85EEC9FE-99CB-42D2-AB26-B339EB94DF5C}" destId="{C694093B-E8A5-4408-B429-B68BF4998C42}" srcOrd="2" destOrd="0" parTransId="{15129C3B-08A4-4D7C-9EA7-FB8E4009BC2E}" sibTransId="{46AB87A1-4940-46AB-BE14-7C73D5EE9850}"/>
    <dgm:cxn modelId="{87A7E3CD-133E-4FAD-B432-41548CC80EA5}" srcId="{CCCC588D-D10C-481E-9814-D7E618D4EFDE}" destId="{3004165A-CF13-481F-817F-F7B6D8FFDDA1}" srcOrd="0" destOrd="0" parTransId="{6A5E2A88-0ED4-41E6-8FA5-75E2EEB4AAEC}" sibTransId="{DFCB5785-9C72-407F-820D-D13C27C50419}"/>
    <dgm:cxn modelId="{0AEB70D3-BD2D-834F-AD8F-B57BF0ABEF81}" type="presOf" srcId="{85EEC9FE-99CB-42D2-AB26-B339EB94DF5C}" destId="{C444FD08-88C2-9D4B-AB3C-0E3770B3BA45}" srcOrd="0" destOrd="0" presId="urn:microsoft.com/office/officeart/2005/8/layout/list1"/>
    <dgm:cxn modelId="{BB4B73DE-D3BD-B841-AF18-97CC47921C98}" type="presOf" srcId="{CCCC588D-D10C-481E-9814-D7E618D4EFDE}" destId="{353A34F9-B451-8447-B66E-968F90CBB0A0}" srcOrd="0" destOrd="0" presId="urn:microsoft.com/office/officeart/2005/8/layout/list1"/>
    <dgm:cxn modelId="{BDE6ACE8-F8F2-4308-B65C-6FAF7E8E121B}" srcId="{CCCC588D-D10C-481E-9814-D7E618D4EFDE}" destId="{20F76696-F6F8-4C7E-A111-80DB22DF67BA}" srcOrd="4" destOrd="0" parTransId="{86A493DA-8DFB-47B5-8DB3-FB5219F6FF9F}" sibTransId="{19B936C7-2882-4B12-90F9-1C26712ECB48}"/>
    <dgm:cxn modelId="{BBA8B7E8-544C-FA43-B813-E248FCC9A4E3}" type="presOf" srcId="{3004165A-CF13-481F-817F-F7B6D8FFDDA1}" destId="{37AA79E0-52B5-2747-8090-5E25FD2E236D}" srcOrd="0" destOrd="0" presId="urn:microsoft.com/office/officeart/2005/8/layout/list1"/>
    <dgm:cxn modelId="{359CF2EF-CCFA-D545-959D-A7EF569B19D4}" type="presOf" srcId="{17837C22-4E4F-4CB0-962A-60E4421C18BF}" destId="{53AC82CF-CA2A-CD4C-B197-3A0C1A762A94}" srcOrd="0" destOrd="1" presId="urn:microsoft.com/office/officeart/2005/8/layout/list1"/>
    <dgm:cxn modelId="{7852D3F3-DBFD-934F-99A8-E35AFF7D81D0}" type="presOf" srcId="{CEC62D16-9E7B-432D-B865-50C78090F71F}" destId="{B5BC8D3D-A839-764F-A63B-92B500D00B10}" srcOrd="1" destOrd="0" presId="urn:microsoft.com/office/officeart/2005/8/layout/list1"/>
    <dgm:cxn modelId="{4EDF37FC-8D75-5A46-815C-DE0EE5968B6F}" type="presOf" srcId="{85EEC9FE-99CB-42D2-AB26-B339EB94DF5C}" destId="{1F6D97BE-265D-C045-82FE-CD254A12078C}" srcOrd="1" destOrd="0" presId="urn:microsoft.com/office/officeart/2005/8/layout/list1"/>
    <dgm:cxn modelId="{ED2018CC-4D68-444E-A122-601DA5F90D80}" type="presParOf" srcId="{353A34F9-B451-8447-B66E-968F90CBB0A0}" destId="{2A0AFA74-0226-B647-9C01-5C0ADE958525}" srcOrd="0" destOrd="0" presId="urn:microsoft.com/office/officeart/2005/8/layout/list1"/>
    <dgm:cxn modelId="{45ECDA44-D31A-5B4C-91D6-E6EE634E0636}" type="presParOf" srcId="{2A0AFA74-0226-B647-9C01-5C0ADE958525}" destId="{37AA79E0-52B5-2747-8090-5E25FD2E236D}" srcOrd="0" destOrd="0" presId="urn:microsoft.com/office/officeart/2005/8/layout/list1"/>
    <dgm:cxn modelId="{9532D2A9-EAD1-214B-BAA5-02EAFAD89882}" type="presParOf" srcId="{2A0AFA74-0226-B647-9C01-5C0ADE958525}" destId="{075C672E-85EA-F043-ABC2-266E531DEF99}" srcOrd="1" destOrd="0" presId="urn:microsoft.com/office/officeart/2005/8/layout/list1"/>
    <dgm:cxn modelId="{EBFA39EA-8190-B748-8E3B-882D47CC6E4C}" type="presParOf" srcId="{353A34F9-B451-8447-B66E-968F90CBB0A0}" destId="{AB11CB59-F150-BF4B-8FAA-05A25BF6ED68}" srcOrd="1" destOrd="0" presId="urn:microsoft.com/office/officeart/2005/8/layout/list1"/>
    <dgm:cxn modelId="{830DA821-1F77-4747-903E-6B7887747463}" type="presParOf" srcId="{353A34F9-B451-8447-B66E-968F90CBB0A0}" destId="{1581FBED-4469-1D42-AA65-66709C76AC5B}" srcOrd="2" destOrd="0" presId="urn:microsoft.com/office/officeart/2005/8/layout/list1"/>
    <dgm:cxn modelId="{D0826501-FD76-694B-B751-1AB96135D3DF}" type="presParOf" srcId="{353A34F9-B451-8447-B66E-968F90CBB0A0}" destId="{E8A8834F-C1E3-9846-93E4-9F6F61025800}" srcOrd="3" destOrd="0" presId="urn:microsoft.com/office/officeart/2005/8/layout/list1"/>
    <dgm:cxn modelId="{72C4C1AA-15E0-144F-983B-2C49D4DEE75A}" type="presParOf" srcId="{353A34F9-B451-8447-B66E-968F90CBB0A0}" destId="{6CB1E6F6-2423-AC46-98E9-48CCC4B5FB5B}" srcOrd="4" destOrd="0" presId="urn:microsoft.com/office/officeart/2005/8/layout/list1"/>
    <dgm:cxn modelId="{14E04326-49CB-9041-81A3-7B0521F0B056}" type="presParOf" srcId="{6CB1E6F6-2423-AC46-98E9-48CCC4B5FB5B}" destId="{4FD72EBA-33B7-864B-A502-B33A8EC5BEDA}" srcOrd="0" destOrd="0" presId="urn:microsoft.com/office/officeart/2005/8/layout/list1"/>
    <dgm:cxn modelId="{CD29D98C-9DFB-124E-9766-796EE6927B5B}" type="presParOf" srcId="{6CB1E6F6-2423-AC46-98E9-48CCC4B5FB5B}" destId="{6EC26E4B-CD35-114A-ADF9-355D1D68CFC3}" srcOrd="1" destOrd="0" presId="urn:microsoft.com/office/officeart/2005/8/layout/list1"/>
    <dgm:cxn modelId="{AEB9A8BE-8A0A-BA4E-9B17-44873A59DEBE}" type="presParOf" srcId="{353A34F9-B451-8447-B66E-968F90CBB0A0}" destId="{BBAD6633-2B9D-BC4F-A794-FDBB986FAD67}" srcOrd="5" destOrd="0" presId="urn:microsoft.com/office/officeart/2005/8/layout/list1"/>
    <dgm:cxn modelId="{5DF6CB15-7ABD-574A-9D08-C9488230A2E9}" type="presParOf" srcId="{353A34F9-B451-8447-B66E-968F90CBB0A0}" destId="{177214D6-BE06-C34D-8B90-DDC470300A6D}" srcOrd="6" destOrd="0" presId="urn:microsoft.com/office/officeart/2005/8/layout/list1"/>
    <dgm:cxn modelId="{126B1299-096D-7343-8933-2C79CBACF1CE}" type="presParOf" srcId="{353A34F9-B451-8447-B66E-968F90CBB0A0}" destId="{E4E3CBD7-F7B0-D74D-82B7-84EBA1F7120D}" srcOrd="7" destOrd="0" presId="urn:microsoft.com/office/officeart/2005/8/layout/list1"/>
    <dgm:cxn modelId="{5D0A2F01-F8CE-BE47-AC6F-305BE89C6931}" type="presParOf" srcId="{353A34F9-B451-8447-B66E-968F90CBB0A0}" destId="{7D85D652-707D-6D48-9603-37A9EDA5968A}" srcOrd="8" destOrd="0" presId="urn:microsoft.com/office/officeart/2005/8/layout/list1"/>
    <dgm:cxn modelId="{B73F899D-5D18-3745-BD36-963CA78D1FEF}" type="presParOf" srcId="{7D85D652-707D-6D48-9603-37A9EDA5968A}" destId="{5C240AD1-0BE1-934D-AB86-87A937E9D4D9}" srcOrd="0" destOrd="0" presId="urn:microsoft.com/office/officeart/2005/8/layout/list1"/>
    <dgm:cxn modelId="{00D63946-438F-9948-96E4-0D47CF9B9D15}" type="presParOf" srcId="{7D85D652-707D-6D48-9603-37A9EDA5968A}" destId="{01C37D2B-27AC-0943-BAB4-2284BD58B13A}" srcOrd="1" destOrd="0" presId="urn:microsoft.com/office/officeart/2005/8/layout/list1"/>
    <dgm:cxn modelId="{7DBA4B7E-4B4E-274F-B252-153C3DFAAD1E}" type="presParOf" srcId="{353A34F9-B451-8447-B66E-968F90CBB0A0}" destId="{A4652BA2-7385-6042-9AE1-FA8B7ED8E10F}" srcOrd="9" destOrd="0" presId="urn:microsoft.com/office/officeart/2005/8/layout/list1"/>
    <dgm:cxn modelId="{DE408F39-C2F4-0A44-B206-A9C1E6ACB5C9}" type="presParOf" srcId="{353A34F9-B451-8447-B66E-968F90CBB0A0}" destId="{9A842251-DC98-5B41-8A73-1F2E7A0FB6DC}" srcOrd="10" destOrd="0" presId="urn:microsoft.com/office/officeart/2005/8/layout/list1"/>
    <dgm:cxn modelId="{42A47727-49E5-9348-91AC-82B19B41DDB4}" type="presParOf" srcId="{353A34F9-B451-8447-B66E-968F90CBB0A0}" destId="{596D4BAB-593A-544D-8F5E-E09031A99563}" srcOrd="11" destOrd="0" presId="urn:microsoft.com/office/officeart/2005/8/layout/list1"/>
    <dgm:cxn modelId="{435CED3D-7FA5-3B43-8D76-D5E35625963A}" type="presParOf" srcId="{353A34F9-B451-8447-B66E-968F90CBB0A0}" destId="{56FF9F22-0A82-1546-A9A3-0A31176D2D11}" srcOrd="12" destOrd="0" presId="urn:microsoft.com/office/officeart/2005/8/layout/list1"/>
    <dgm:cxn modelId="{383EACCA-11BE-C842-A5F5-617865FE3A91}" type="presParOf" srcId="{56FF9F22-0A82-1546-A9A3-0A31176D2D11}" destId="{244FA18F-C15E-0D4B-AF74-741A4F53C0B4}" srcOrd="0" destOrd="0" presId="urn:microsoft.com/office/officeart/2005/8/layout/list1"/>
    <dgm:cxn modelId="{98B85927-14F5-D347-A10D-1EE03A2B3986}" type="presParOf" srcId="{56FF9F22-0A82-1546-A9A3-0A31176D2D11}" destId="{B5BC8D3D-A839-764F-A63B-92B500D00B10}" srcOrd="1" destOrd="0" presId="urn:microsoft.com/office/officeart/2005/8/layout/list1"/>
    <dgm:cxn modelId="{B12A1C08-5C6F-A944-8D7B-18B5F9EB9AC5}" type="presParOf" srcId="{353A34F9-B451-8447-B66E-968F90CBB0A0}" destId="{EB56B12D-6C5D-AB4F-9F87-B23D91D1EDB7}" srcOrd="13" destOrd="0" presId="urn:microsoft.com/office/officeart/2005/8/layout/list1"/>
    <dgm:cxn modelId="{D9E7E15C-993F-8748-9E5C-C3BCB953E423}" type="presParOf" srcId="{353A34F9-B451-8447-B66E-968F90CBB0A0}" destId="{C47BBA3B-53C8-1747-9168-E512C2DA3BAE}" srcOrd="14" destOrd="0" presId="urn:microsoft.com/office/officeart/2005/8/layout/list1"/>
    <dgm:cxn modelId="{815369C8-E393-BF48-BB96-7FE6672AD425}" type="presParOf" srcId="{353A34F9-B451-8447-B66E-968F90CBB0A0}" destId="{7B0A7629-C7B7-1F42-8823-6853BB44FB51}" srcOrd="15" destOrd="0" presId="urn:microsoft.com/office/officeart/2005/8/layout/list1"/>
    <dgm:cxn modelId="{2FB5342E-F5BB-EE48-8D70-2F2FC5C47E93}" type="presParOf" srcId="{353A34F9-B451-8447-B66E-968F90CBB0A0}" destId="{70D0D10B-422A-0B4C-B514-61520F73A34D}" srcOrd="16" destOrd="0" presId="urn:microsoft.com/office/officeart/2005/8/layout/list1"/>
    <dgm:cxn modelId="{659EFCF1-648D-0543-9208-6C635505E962}" type="presParOf" srcId="{70D0D10B-422A-0B4C-B514-61520F73A34D}" destId="{7AE788DA-4F3F-CE44-B782-CDF5EB57E82A}" srcOrd="0" destOrd="0" presId="urn:microsoft.com/office/officeart/2005/8/layout/list1"/>
    <dgm:cxn modelId="{1080C251-F9D4-F74C-B766-DF1AFEE7475C}" type="presParOf" srcId="{70D0D10B-422A-0B4C-B514-61520F73A34D}" destId="{51D26B15-3D9F-A94C-9949-0B9E7507BDD9}" srcOrd="1" destOrd="0" presId="urn:microsoft.com/office/officeart/2005/8/layout/list1"/>
    <dgm:cxn modelId="{B2674B4D-175A-8645-AFF6-E457B76E62CE}" type="presParOf" srcId="{353A34F9-B451-8447-B66E-968F90CBB0A0}" destId="{E40C3537-C45B-EE48-93F8-7D3551C10B2B}" srcOrd="17" destOrd="0" presId="urn:microsoft.com/office/officeart/2005/8/layout/list1"/>
    <dgm:cxn modelId="{9EF29781-F32F-4F47-A922-BE067EA49528}" type="presParOf" srcId="{353A34F9-B451-8447-B66E-968F90CBB0A0}" destId="{6EE3F578-D761-934E-97D8-F99D6C1885AD}" srcOrd="18" destOrd="0" presId="urn:microsoft.com/office/officeart/2005/8/layout/list1"/>
    <dgm:cxn modelId="{A11FBB63-056A-E74A-A099-1BDB4A7C1B2D}" type="presParOf" srcId="{353A34F9-B451-8447-B66E-968F90CBB0A0}" destId="{3228FFBC-9656-1540-8635-9233BED8D2D6}" srcOrd="19" destOrd="0" presId="urn:microsoft.com/office/officeart/2005/8/layout/list1"/>
    <dgm:cxn modelId="{BAA2BDB8-693C-0749-BD3F-2EDED2D0E4D6}" type="presParOf" srcId="{353A34F9-B451-8447-B66E-968F90CBB0A0}" destId="{89272D50-3F8F-EF46-8129-CFC787ECEF26}" srcOrd="20" destOrd="0" presId="urn:microsoft.com/office/officeart/2005/8/layout/list1"/>
    <dgm:cxn modelId="{8C9E6FEB-2376-434C-B59F-0FD2BFB64773}" type="presParOf" srcId="{89272D50-3F8F-EF46-8129-CFC787ECEF26}" destId="{C444FD08-88C2-9D4B-AB3C-0E3770B3BA45}" srcOrd="0" destOrd="0" presId="urn:microsoft.com/office/officeart/2005/8/layout/list1"/>
    <dgm:cxn modelId="{5AB28ECE-87B6-4747-935B-010AE743355D}" type="presParOf" srcId="{89272D50-3F8F-EF46-8129-CFC787ECEF26}" destId="{1F6D97BE-265D-C045-82FE-CD254A12078C}" srcOrd="1" destOrd="0" presId="urn:microsoft.com/office/officeart/2005/8/layout/list1"/>
    <dgm:cxn modelId="{9A322E86-A5AA-1C44-8B4A-1F2473438874}" type="presParOf" srcId="{353A34F9-B451-8447-B66E-968F90CBB0A0}" destId="{51B02D32-8B51-BB41-9736-780B73CD2C68}" srcOrd="21" destOrd="0" presId="urn:microsoft.com/office/officeart/2005/8/layout/list1"/>
    <dgm:cxn modelId="{DA41FB7E-32F4-154E-9DB9-21FFD61C2762}" type="presParOf" srcId="{353A34F9-B451-8447-B66E-968F90CBB0A0}" destId="{53AC82CF-CA2A-CD4C-B197-3A0C1A762A94}"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98B65-D0E9-4D15-9275-9108D973D0A4}">
      <dsp:nvSpPr>
        <dsp:cNvPr id="0" name=""/>
        <dsp:cNvSpPr/>
      </dsp:nvSpPr>
      <dsp:spPr>
        <a:xfrm>
          <a:off x="0" y="3397"/>
          <a:ext cx="7060095" cy="1623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F7C7AE-70B5-4445-A08B-CED8F752C74F}">
      <dsp:nvSpPr>
        <dsp:cNvPr id="0" name=""/>
        <dsp:cNvSpPr/>
      </dsp:nvSpPr>
      <dsp:spPr>
        <a:xfrm>
          <a:off x="491202" y="368754"/>
          <a:ext cx="893968" cy="893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45C3B2-7026-44D7-8E6B-1B6405F665CF}">
      <dsp:nvSpPr>
        <dsp:cNvPr id="0" name=""/>
        <dsp:cNvSpPr/>
      </dsp:nvSpPr>
      <dsp:spPr>
        <a:xfrm>
          <a:off x="1876373" y="3397"/>
          <a:ext cx="4984913" cy="1625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021" tIns="172021" rIns="172021" bIns="172021" numCol="1" spcCol="1270" anchor="ctr" anchorCtr="0">
          <a:noAutofit/>
        </a:bodyPr>
        <a:lstStyle/>
        <a:p>
          <a:pPr marL="0" lvl="0" indent="0" algn="l" defTabSz="622300">
            <a:lnSpc>
              <a:spcPct val="90000"/>
            </a:lnSpc>
            <a:spcBef>
              <a:spcPct val="0"/>
            </a:spcBef>
            <a:spcAft>
              <a:spcPct val="35000"/>
            </a:spcAft>
            <a:buNone/>
          </a:pPr>
          <a:r>
            <a:rPr lang="en-US" sz="1400" kern="1200" dirty="0"/>
            <a:t>This project seeks to develop a predictive model for estimating fares for future rides on Lyft and Uber. The model takes account various factors that influence ride fares, such as distance, weather conditions, time of day, and day of the week. By integrating these diverse variables into the fare estimation process, we aim to build a more sophisticated and accurate pricing model for these popular ride-sharing services</a:t>
          </a:r>
        </a:p>
      </dsp:txBody>
      <dsp:txXfrm>
        <a:off x="1876373" y="3397"/>
        <a:ext cx="4984913" cy="1625396"/>
      </dsp:txXfrm>
    </dsp:sp>
    <dsp:sp modelId="{D65F0093-A9D8-4F7B-9004-B5ECAF431520}">
      <dsp:nvSpPr>
        <dsp:cNvPr id="0" name=""/>
        <dsp:cNvSpPr/>
      </dsp:nvSpPr>
      <dsp:spPr>
        <a:xfrm>
          <a:off x="0" y="1970983"/>
          <a:ext cx="7060095" cy="1623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FA13FA-7A16-4D16-B993-842EC733BC68}">
      <dsp:nvSpPr>
        <dsp:cNvPr id="0" name=""/>
        <dsp:cNvSpPr/>
      </dsp:nvSpPr>
      <dsp:spPr>
        <a:xfrm>
          <a:off x="491202" y="2336340"/>
          <a:ext cx="893968" cy="893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249232-970A-4576-8524-9C2AF624CC04}">
      <dsp:nvSpPr>
        <dsp:cNvPr id="0" name=""/>
        <dsp:cNvSpPr/>
      </dsp:nvSpPr>
      <dsp:spPr>
        <a:xfrm>
          <a:off x="1876373" y="1970983"/>
          <a:ext cx="4984913" cy="1625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021" tIns="172021" rIns="172021" bIns="172021" numCol="1" spcCol="1270" anchor="ctr" anchorCtr="0">
          <a:noAutofit/>
        </a:bodyPr>
        <a:lstStyle/>
        <a:p>
          <a:pPr marL="0" lvl="0" indent="0" algn="l" defTabSz="622300">
            <a:lnSpc>
              <a:spcPct val="90000"/>
            </a:lnSpc>
            <a:spcBef>
              <a:spcPct val="0"/>
            </a:spcBef>
            <a:spcAft>
              <a:spcPct val="35000"/>
            </a:spcAft>
            <a:buNone/>
          </a:pPr>
          <a:r>
            <a:rPr lang="en-US" sz="1400" kern="1200" dirty="0"/>
            <a:t>The wealth of data accumulated by Uber and Lyft due to their extensive customer base presents an opportunity to manage and analyze this data effectively. This allows for the identification of pertinent data points and extraction of valuable insights, which can be harnessed to tackle business challenges such as predicting ride fares. </a:t>
          </a:r>
        </a:p>
      </dsp:txBody>
      <dsp:txXfrm>
        <a:off x="1876373" y="1970983"/>
        <a:ext cx="4984913" cy="1625396"/>
      </dsp:txXfrm>
    </dsp:sp>
    <dsp:sp modelId="{AE45EF9A-D51B-46BD-91CA-B5BC0B21E5D7}">
      <dsp:nvSpPr>
        <dsp:cNvPr id="0" name=""/>
        <dsp:cNvSpPr/>
      </dsp:nvSpPr>
      <dsp:spPr>
        <a:xfrm>
          <a:off x="0" y="3938568"/>
          <a:ext cx="7060095" cy="1623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AA86DB-1795-45E8-AA95-46236ECC9D63}">
      <dsp:nvSpPr>
        <dsp:cNvPr id="0" name=""/>
        <dsp:cNvSpPr/>
      </dsp:nvSpPr>
      <dsp:spPr>
        <a:xfrm>
          <a:off x="491202" y="4303925"/>
          <a:ext cx="893968" cy="8930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8988F3-F9B2-4943-A59A-8E69D32A56D9}">
      <dsp:nvSpPr>
        <dsp:cNvPr id="0" name=""/>
        <dsp:cNvSpPr/>
      </dsp:nvSpPr>
      <dsp:spPr>
        <a:xfrm>
          <a:off x="1876373" y="3938568"/>
          <a:ext cx="4984913" cy="1625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021" tIns="172021" rIns="172021" bIns="172021" numCol="1" spcCol="1270" anchor="ctr" anchorCtr="0">
          <a:noAutofit/>
        </a:bodyPr>
        <a:lstStyle/>
        <a:p>
          <a:pPr marL="0" lvl="0" indent="0" algn="l" defTabSz="622300">
            <a:lnSpc>
              <a:spcPct val="90000"/>
            </a:lnSpc>
            <a:spcBef>
              <a:spcPct val="0"/>
            </a:spcBef>
            <a:spcAft>
              <a:spcPct val="35000"/>
            </a:spcAft>
            <a:buNone/>
          </a:pPr>
          <a:r>
            <a:rPr lang="en-US" sz="1400" kern="1200" dirty="0"/>
            <a:t>The objective of this predictive model is to generate fares that prioritize customer trust and satisfaction, while also considering the comfort of the driver. The ultimate goal is to create a pricing model that fosters customer loyalty and satisfaction while ensuring a positive experience for both passengers and drivers.</a:t>
          </a:r>
        </a:p>
      </dsp:txBody>
      <dsp:txXfrm>
        <a:off x="1876373" y="3938568"/>
        <a:ext cx="4984913" cy="1625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DBCF6-D7C1-0749-9C1C-CBF68EB7DF05}">
      <dsp:nvSpPr>
        <dsp:cNvPr id="0" name=""/>
        <dsp:cNvSpPr/>
      </dsp:nvSpPr>
      <dsp:spPr>
        <a:xfrm>
          <a:off x="0" y="0"/>
          <a:ext cx="745807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0A82C0-63AC-7F4C-B43F-7EBFF7CC001C}">
      <dsp:nvSpPr>
        <dsp:cNvPr id="0" name=""/>
        <dsp:cNvSpPr/>
      </dsp:nvSpPr>
      <dsp:spPr>
        <a:xfrm>
          <a:off x="0" y="0"/>
          <a:ext cx="7458074" cy="6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The current fare calculation system used by Uber and Lyft only takes the account of the distance traveled. However, several issues commonly arise when booking a ride that are not captured by this simplistic approach. These includes challenges such as:</a:t>
          </a:r>
        </a:p>
      </dsp:txBody>
      <dsp:txXfrm>
        <a:off x="0" y="0"/>
        <a:ext cx="7458074" cy="695920"/>
      </dsp:txXfrm>
    </dsp:sp>
    <dsp:sp modelId="{94136017-1497-1C40-86A9-B2C6892C1259}">
      <dsp:nvSpPr>
        <dsp:cNvPr id="0" name=""/>
        <dsp:cNvSpPr/>
      </dsp:nvSpPr>
      <dsp:spPr>
        <a:xfrm>
          <a:off x="0" y="695920"/>
          <a:ext cx="745807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8AC5E6-373D-6749-BC8F-DF1F0B478483}">
      <dsp:nvSpPr>
        <dsp:cNvPr id="0" name=""/>
        <dsp:cNvSpPr/>
      </dsp:nvSpPr>
      <dsp:spPr>
        <a:xfrm>
          <a:off x="0" y="695920"/>
          <a:ext cx="7458074" cy="6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Bad Weather Conditions</a:t>
          </a:r>
        </a:p>
      </dsp:txBody>
      <dsp:txXfrm>
        <a:off x="0" y="695920"/>
        <a:ext cx="7458074" cy="695920"/>
      </dsp:txXfrm>
    </dsp:sp>
    <dsp:sp modelId="{FC39D1BB-9153-314A-93F1-57B352870300}">
      <dsp:nvSpPr>
        <dsp:cNvPr id="0" name=""/>
        <dsp:cNvSpPr/>
      </dsp:nvSpPr>
      <dsp:spPr>
        <a:xfrm>
          <a:off x="0" y="1391840"/>
          <a:ext cx="745807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3CD5D7-2273-0043-9235-AE2B28470EFE}">
      <dsp:nvSpPr>
        <dsp:cNvPr id="0" name=""/>
        <dsp:cNvSpPr/>
      </dsp:nvSpPr>
      <dsp:spPr>
        <a:xfrm>
          <a:off x="0" y="1391840"/>
          <a:ext cx="7458074" cy="6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Traffic Conditions</a:t>
          </a:r>
        </a:p>
      </dsp:txBody>
      <dsp:txXfrm>
        <a:off x="0" y="1391840"/>
        <a:ext cx="7458074" cy="695920"/>
      </dsp:txXfrm>
    </dsp:sp>
    <dsp:sp modelId="{3249BD5B-E7FB-E843-962F-39117CCFC499}">
      <dsp:nvSpPr>
        <dsp:cNvPr id="0" name=""/>
        <dsp:cNvSpPr/>
      </dsp:nvSpPr>
      <dsp:spPr>
        <a:xfrm>
          <a:off x="0" y="2087761"/>
          <a:ext cx="745807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063F99-6749-0046-ADBB-F6A5C04EFA97}">
      <dsp:nvSpPr>
        <dsp:cNvPr id="0" name=""/>
        <dsp:cNvSpPr/>
      </dsp:nvSpPr>
      <dsp:spPr>
        <a:xfrm>
          <a:off x="0" y="2087761"/>
          <a:ext cx="7458074" cy="6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Booking time</a:t>
          </a:r>
        </a:p>
      </dsp:txBody>
      <dsp:txXfrm>
        <a:off x="0" y="2087761"/>
        <a:ext cx="7458074" cy="695920"/>
      </dsp:txXfrm>
    </dsp:sp>
    <dsp:sp modelId="{F00B9BCF-5B07-D342-974A-15D90F928740}">
      <dsp:nvSpPr>
        <dsp:cNvPr id="0" name=""/>
        <dsp:cNvSpPr/>
      </dsp:nvSpPr>
      <dsp:spPr>
        <a:xfrm>
          <a:off x="0" y="2783681"/>
          <a:ext cx="7458074"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941F4B-DF32-004E-BE70-E18B6207E63F}">
      <dsp:nvSpPr>
        <dsp:cNvPr id="0" name=""/>
        <dsp:cNvSpPr/>
      </dsp:nvSpPr>
      <dsp:spPr>
        <a:xfrm>
          <a:off x="0" y="2783681"/>
          <a:ext cx="7458074" cy="6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Changes in the pickup point/unreachability of pickup point</a:t>
          </a:r>
        </a:p>
      </dsp:txBody>
      <dsp:txXfrm>
        <a:off x="0" y="2783681"/>
        <a:ext cx="7458074" cy="695920"/>
      </dsp:txXfrm>
    </dsp:sp>
    <dsp:sp modelId="{3BE4FD7D-CEE9-CB41-BCEC-4421EB3D2145}">
      <dsp:nvSpPr>
        <dsp:cNvPr id="0" name=""/>
        <dsp:cNvSpPr/>
      </dsp:nvSpPr>
      <dsp:spPr>
        <a:xfrm>
          <a:off x="0" y="3479601"/>
          <a:ext cx="745807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FB9217-A5F4-7649-BBFA-B0498B25471C}">
      <dsp:nvSpPr>
        <dsp:cNvPr id="0" name=""/>
        <dsp:cNvSpPr/>
      </dsp:nvSpPr>
      <dsp:spPr>
        <a:xfrm>
          <a:off x="0" y="3479601"/>
          <a:ext cx="7458074" cy="6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Distance between source &amp; destination</a:t>
          </a:r>
        </a:p>
      </dsp:txBody>
      <dsp:txXfrm>
        <a:off x="0" y="3479601"/>
        <a:ext cx="7458074" cy="695920"/>
      </dsp:txXfrm>
    </dsp:sp>
    <dsp:sp modelId="{FE919616-85A3-2149-81C5-4CD0B0E3161D}">
      <dsp:nvSpPr>
        <dsp:cNvPr id="0" name=""/>
        <dsp:cNvSpPr/>
      </dsp:nvSpPr>
      <dsp:spPr>
        <a:xfrm>
          <a:off x="0" y="4175522"/>
          <a:ext cx="745807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03053D-D0E2-9445-A94F-07343787D540}">
      <dsp:nvSpPr>
        <dsp:cNvPr id="0" name=""/>
        <dsp:cNvSpPr/>
      </dsp:nvSpPr>
      <dsp:spPr>
        <a:xfrm>
          <a:off x="0" y="4175522"/>
          <a:ext cx="7458074" cy="6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Gas and vehicle maintenance costs</a:t>
          </a:r>
        </a:p>
      </dsp:txBody>
      <dsp:txXfrm>
        <a:off x="0" y="4175522"/>
        <a:ext cx="7458074" cy="695920"/>
      </dsp:txXfrm>
    </dsp:sp>
    <dsp:sp modelId="{B93CC7CC-9241-D546-AEA9-D5BD096C2F2F}">
      <dsp:nvSpPr>
        <dsp:cNvPr id="0" name=""/>
        <dsp:cNvSpPr/>
      </dsp:nvSpPr>
      <dsp:spPr>
        <a:xfrm>
          <a:off x="0" y="4871442"/>
          <a:ext cx="745807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0AB3AB-D3AF-6442-99EF-9A1189FE855E}">
      <dsp:nvSpPr>
        <dsp:cNvPr id="0" name=""/>
        <dsp:cNvSpPr/>
      </dsp:nvSpPr>
      <dsp:spPr>
        <a:xfrm>
          <a:off x="0" y="4871442"/>
          <a:ext cx="7458074" cy="6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Customer satisfaction score</a:t>
          </a:r>
        </a:p>
      </dsp:txBody>
      <dsp:txXfrm>
        <a:off x="0" y="4871442"/>
        <a:ext cx="7458074" cy="695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2948C-E178-7E46-AB03-C5419A0B2CC0}">
      <dsp:nvSpPr>
        <dsp:cNvPr id="0" name=""/>
        <dsp:cNvSpPr/>
      </dsp:nvSpPr>
      <dsp:spPr>
        <a:xfrm>
          <a:off x="945355" y="0"/>
          <a:ext cx="5567363" cy="5567363"/>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AFE85F-07AA-2545-90FC-9BC9D2535695}">
      <dsp:nvSpPr>
        <dsp:cNvPr id="0" name=""/>
        <dsp:cNvSpPr/>
      </dsp:nvSpPr>
      <dsp:spPr>
        <a:xfrm>
          <a:off x="1474254" y="528899"/>
          <a:ext cx="2171271" cy="217127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Pandas: A powerful library that provides easy-to-use data structures and data analysis tools for data manipulation and analysis in Python. It's particularly useful for working with tabular data.</a:t>
          </a:r>
        </a:p>
      </dsp:txBody>
      <dsp:txXfrm>
        <a:off x="1580247" y="634892"/>
        <a:ext cx="1959285" cy="1959285"/>
      </dsp:txXfrm>
    </dsp:sp>
    <dsp:sp modelId="{213DA7F1-3817-764E-8B87-C754D4B151E2}">
      <dsp:nvSpPr>
        <dsp:cNvPr id="0" name=""/>
        <dsp:cNvSpPr/>
      </dsp:nvSpPr>
      <dsp:spPr>
        <a:xfrm>
          <a:off x="3812547" y="528899"/>
          <a:ext cx="2171271" cy="2171271"/>
        </a:xfrm>
        <a:prstGeom prst="roundRect">
          <a:avLst/>
        </a:prstGeom>
        <a:solidFill>
          <a:schemeClr val="accent5">
            <a:hueOff val="-508343"/>
            <a:satOff val="171"/>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NumPy: A library that provides efficient numerical computation in Python. It offers a powerful array data structure and a vast array of mathematical functions for efficient computations.</a:t>
          </a:r>
        </a:p>
      </dsp:txBody>
      <dsp:txXfrm>
        <a:off x="3918540" y="634892"/>
        <a:ext cx="1959285" cy="1959285"/>
      </dsp:txXfrm>
    </dsp:sp>
    <dsp:sp modelId="{6CEB9869-9232-4A48-88A8-F9974B93C7AD}">
      <dsp:nvSpPr>
        <dsp:cNvPr id="0" name=""/>
        <dsp:cNvSpPr/>
      </dsp:nvSpPr>
      <dsp:spPr>
        <a:xfrm>
          <a:off x="1474254" y="2867191"/>
          <a:ext cx="2171271" cy="2171271"/>
        </a:xfrm>
        <a:prstGeom prst="roundRect">
          <a:avLst/>
        </a:prstGeom>
        <a:solidFill>
          <a:schemeClr val="accent5">
            <a:hueOff val="-1016686"/>
            <a:satOff val="343"/>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Scikit-learn: A versatile machine learning library that provides a wide range of tools for classification, regression, clustering, and dimensionality reduction. It's designed to be user-friendly and easy to use for both beginners and experts.</a:t>
          </a:r>
        </a:p>
      </dsp:txBody>
      <dsp:txXfrm>
        <a:off x="1580247" y="2973184"/>
        <a:ext cx="1959285" cy="1959285"/>
      </dsp:txXfrm>
    </dsp:sp>
    <dsp:sp modelId="{105009DC-C3C9-4343-9A27-D3FF3A6207AF}">
      <dsp:nvSpPr>
        <dsp:cNvPr id="0" name=""/>
        <dsp:cNvSpPr/>
      </dsp:nvSpPr>
      <dsp:spPr>
        <a:xfrm>
          <a:off x="3812547" y="2867191"/>
          <a:ext cx="2171271" cy="2171271"/>
        </a:xfrm>
        <a:prstGeom prst="roundRect">
          <a:avLst/>
        </a:prstGeom>
        <a:solidFill>
          <a:schemeClr val="accent5">
            <a:hueOff val="-1525029"/>
            <a:satOff val="514"/>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Matplotlib: A widely-used data visualization library that provides a range of customizable plots, charts, and graphs for displaying data in Python. It's particularly useful for creating publication-quality figures and visualizations.</a:t>
          </a:r>
        </a:p>
      </dsp:txBody>
      <dsp:txXfrm>
        <a:off x="3918540" y="2973184"/>
        <a:ext cx="1959285" cy="19592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1FBED-4469-1D42-AA65-66709C76AC5B}">
      <dsp:nvSpPr>
        <dsp:cNvPr id="0" name=""/>
        <dsp:cNvSpPr/>
      </dsp:nvSpPr>
      <dsp:spPr>
        <a:xfrm>
          <a:off x="0" y="770201"/>
          <a:ext cx="5686425" cy="352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5C672E-85EA-F043-ABC2-266E531DEF99}">
      <dsp:nvSpPr>
        <dsp:cNvPr id="0" name=""/>
        <dsp:cNvSpPr/>
      </dsp:nvSpPr>
      <dsp:spPr>
        <a:xfrm>
          <a:off x="284321" y="563561"/>
          <a:ext cx="3980497" cy="413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53" tIns="0" rIns="150453" bIns="0" numCol="1" spcCol="1270" anchor="ctr" anchorCtr="0">
          <a:noAutofit/>
        </a:bodyPr>
        <a:lstStyle/>
        <a:p>
          <a:pPr marL="0" lvl="0" indent="0" algn="l" defTabSz="622300">
            <a:lnSpc>
              <a:spcPct val="90000"/>
            </a:lnSpc>
            <a:spcBef>
              <a:spcPct val="0"/>
            </a:spcBef>
            <a:spcAft>
              <a:spcPct val="35000"/>
            </a:spcAft>
            <a:buNone/>
          </a:pPr>
          <a:r>
            <a:rPr lang="en-US" sz="1400" kern="1200"/>
            <a:t>Collecting and Raw Data and Pre-processing</a:t>
          </a:r>
        </a:p>
      </dsp:txBody>
      <dsp:txXfrm>
        <a:off x="304496" y="583736"/>
        <a:ext cx="3940147" cy="372930"/>
      </dsp:txXfrm>
    </dsp:sp>
    <dsp:sp modelId="{177214D6-BE06-C34D-8B90-DDC470300A6D}">
      <dsp:nvSpPr>
        <dsp:cNvPr id="0" name=""/>
        <dsp:cNvSpPr/>
      </dsp:nvSpPr>
      <dsp:spPr>
        <a:xfrm>
          <a:off x="0" y="1405241"/>
          <a:ext cx="5686425" cy="352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C26E4B-CD35-114A-ADF9-355D1D68CFC3}">
      <dsp:nvSpPr>
        <dsp:cNvPr id="0" name=""/>
        <dsp:cNvSpPr/>
      </dsp:nvSpPr>
      <dsp:spPr>
        <a:xfrm>
          <a:off x="284321" y="1198601"/>
          <a:ext cx="3980497" cy="413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53" tIns="0" rIns="150453" bIns="0" numCol="1" spcCol="1270" anchor="ctr" anchorCtr="0">
          <a:noAutofit/>
        </a:bodyPr>
        <a:lstStyle/>
        <a:p>
          <a:pPr marL="0" lvl="0" indent="0" algn="l" defTabSz="622300">
            <a:lnSpc>
              <a:spcPct val="90000"/>
            </a:lnSpc>
            <a:spcBef>
              <a:spcPct val="0"/>
            </a:spcBef>
            <a:spcAft>
              <a:spcPct val="35000"/>
            </a:spcAft>
            <a:buNone/>
          </a:pPr>
          <a:r>
            <a:rPr lang="en-US" sz="1400" kern="1200"/>
            <a:t>Exploratory Data Analysis</a:t>
          </a:r>
        </a:p>
      </dsp:txBody>
      <dsp:txXfrm>
        <a:off x="304496" y="1218776"/>
        <a:ext cx="3940147" cy="372930"/>
      </dsp:txXfrm>
    </dsp:sp>
    <dsp:sp modelId="{9A842251-DC98-5B41-8A73-1F2E7A0FB6DC}">
      <dsp:nvSpPr>
        <dsp:cNvPr id="0" name=""/>
        <dsp:cNvSpPr/>
      </dsp:nvSpPr>
      <dsp:spPr>
        <a:xfrm>
          <a:off x="0" y="2040281"/>
          <a:ext cx="5686425" cy="352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C37D2B-27AC-0943-BAB4-2284BD58B13A}">
      <dsp:nvSpPr>
        <dsp:cNvPr id="0" name=""/>
        <dsp:cNvSpPr/>
      </dsp:nvSpPr>
      <dsp:spPr>
        <a:xfrm>
          <a:off x="284321" y="1833641"/>
          <a:ext cx="3980497" cy="413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53" tIns="0" rIns="150453" bIns="0" numCol="1" spcCol="1270" anchor="ctr" anchorCtr="0">
          <a:noAutofit/>
        </a:bodyPr>
        <a:lstStyle/>
        <a:p>
          <a:pPr marL="0" lvl="0" indent="0" algn="l" defTabSz="622300">
            <a:lnSpc>
              <a:spcPct val="90000"/>
            </a:lnSpc>
            <a:spcBef>
              <a:spcPct val="0"/>
            </a:spcBef>
            <a:spcAft>
              <a:spcPct val="35000"/>
            </a:spcAft>
            <a:buNone/>
          </a:pPr>
          <a:r>
            <a:rPr lang="en-US" sz="1400" kern="1200"/>
            <a:t>Data Preparation</a:t>
          </a:r>
        </a:p>
      </dsp:txBody>
      <dsp:txXfrm>
        <a:off x="304496" y="1853816"/>
        <a:ext cx="3940147" cy="372930"/>
      </dsp:txXfrm>
    </dsp:sp>
    <dsp:sp modelId="{C47BBA3B-53C8-1747-9168-E512C2DA3BAE}">
      <dsp:nvSpPr>
        <dsp:cNvPr id="0" name=""/>
        <dsp:cNvSpPr/>
      </dsp:nvSpPr>
      <dsp:spPr>
        <a:xfrm>
          <a:off x="0" y="2675321"/>
          <a:ext cx="5686425" cy="352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BC8D3D-A839-764F-A63B-92B500D00B10}">
      <dsp:nvSpPr>
        <dsp:cNvPr id="0" name=""/>
        <dsp:cNvSpPr/>
      </dsp:nvSpPr>
      <dsp:spPr>
        <a:xfrm>
          <a:off x="284321" y="2468681"/>
          <a:ext cx="3980497" cy="413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53" tIns="0" rIns="150453" bIns="0" numCol="1" spcCol="1270" anchor="ctr" anchorCtr="0">
          <a:noAutofit/>
        </a:bodyPr>
        <a:lstStyle/>
        <a:p>
          <a:pPr marL="0" lvl="0" indent="0" algn="l" defTabSz="622300">
            <a:lnSpc>
              <a:spcPct val="90000"/>
            </a:lnSpc>
            <a:spcBef>
              <a:spcPct val="0"/>
            </a:spcBef>
            <a:spcAft>
              <a:spcPct val="35000"/>
            </a:spcAft>
            <a:buNone/>
          </a:pPr>
          <a:r>
            <a:rPr lang="en-US" sz="1400" kern="1200"/>
            <a:t>Recursive Feature Elimination</a:t>
          </a:r>
        </a:p>
      </dsp:txBody>
      <dsp:txXfrm>
        <a:off x="304496" y="2488856"/>
        <a:ext cx="3940147" cy="372930"/>
      </dsp:txXfrm>
    </dsp:sp>
    <dsp:sp modelId="{6EE3F578-D761-934E-97D8-F99D6C1885AD}">
      <dsp:nvSpPr>
        <dsp:cNvPr id="0" name=""/>
        <dsp:cNvSpPr/>
      </dsp:nvSpPr>
      <dsp:spPr>
        <a:xfrm>
          <a:off x="0" y="3310361"/>
          <a:ext cx="5686425" cy="352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D26B15-3D9F-A94C-9949-0B9E7507BDD9}">
      <dsp:nvSpPr>
        <dsp:cNvPr id="0" name=""/>
        <dsp:cNvSpPr/>
      </dsp:nvSpPr>
      <dsp:spPr>
        <a:xfrm>
          <a:off x="284321" y="3103721"/>
          <a:ext cx="3980497" cy="413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53" tIns="0" rIns="150453" bIns="0" numCol="1" spcCol="1270" anchor="ctr" anchorCtr="0">
          <a:noAutofit/>
        </a:bodyPr>
        <a:lstStyle/>
        <a:p>
          <a:pPr marL="0" lvl="0" indent="0" algn="l" defTabSz="622300">
            <a:lnSpc>
              <a:spcPct val="90000"/>
            </a:lnSpc>
            <a:spcBef>
              <a:spcPct val="0"/>
            </a:spcBef>
            <a:spcAft>
              <a:spcPct val="35000"/>
            </a:spcAft>
            <a:buNone/>
          </a:pPr>
          <a:r>
            <a:rPr lang="en-US" sz="1400" kern="1200"/>
            <a:t>Feature Selection</a:t>
          </a:r>
        </a:p>
      </dsp:txBody>
      <dsp:txXfrm>
        <a:off x="304496" y="3123896"/>
        <a:ext cx="3940147" cy="372930"/>
      </dsp:txXfrm>
    </dsp:sp>
    <dsp:sp modelId="{53AC82CF-CA2A-CD4C-B197-3A0C1A762A94}">
      <dsp:nvSpPr>
        <dsp:cNvPr id="0" name=""/>
        <dsp:cNvSpPr/>
      </dsp:nvSpPr>
      <dsp:spPr>
        <a:xfrm>
          <a:off x="0" y="3945401"/>
          <a:ext cx="5686425" cy="1058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1330" tIns="291592" rIns="44133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Linear Regression - </a:t>
          </a:r>
        </a:p>
        <a:p>
          <a:pPr marL="114300" lvl="1" indent="-114300" algn="l" defTabSz="622300">
            <a:lnSpc>
              <a:spcPct val="90000"/>
            </a:lnSpc>
            <a:spcBef>
              <a:spcPct val="0"/>
            </a:spcBef>
            <a:spcAft>
              <a:spcPct val="15000"/>
            </a:spcAft>
            <a:buChar char="•"/>
          </a:pPr>
          <a:r>
            <a:rPr lang="en-US" sz="1400" kern="1200" dirty="0"/>
            <a:t>Decision Tree - </a:t>
          </a:r>
        </a:p>
        <a:p>
          <a:pPr marL="114300" lvl="1" indent="-114300" algn="l" defTabSz="622300">
            <a:lnSpc>
              <a:spcPct val="90000"/>
            </a:lnSpc>
            <a:spcBef>
              <a:spcPct val="0"/>
            </a:spcBef>
            <a:spcAft>
              <a:spcPct val="15000"/>
            </a:spcAft>
            <a:buChar char="•"/>
          </a:pPr>
          <a:r>
            <a:rPr lang="en-US" sz="1400" kern="1200"/>
            <a:t>Gradient Boosting Regressor - </a:t>
          </a:r>
        </a:p>
      </dsp:txBody>
      <dsp:txXfrm>
        <a:off x="0" y="3945401"/>
        <a:ext cx="5686425" cy="1058400"/>
      </dsp:txXfrm>
    </dsp:sp>
    <dsp:sp modelId="{1F6D97BE-265D-C045-82FE-CD254A12078C}">
      <dsp:nvSpPr>
        <dsp:cNvPr id="0" name=""/>
        <dsp:cNvSpPr/>
      </dsp:nvSpPr>
      <dsp:spPr>
        <a:xfrm>
          <a:off x="284321" y="3738761"/>
          <a:ext cx="3980497" cy="413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53" tIns="0" rIns="150453" bIns="0" numCol="1" spcCol="1270" anchor="ctr" anchorCtr="0">
          <a:noAutofit/>
        </a:bodyPr>
        <a:lstStyle/>
        <a:p>
          <a:pPr marL="0" lvl="0" indent="0" algn="l" defTabSz="622300">
            <a:lnSpc>
              <a:spcPct val="90000"/>
            </a:lnSpc>
            <a:spcBef>
              <a:spcPct val="0"/>
            </a:spcBef>
            <a:spcAft>
              <a:spcPct val="35000"/>
            </a:spcAft>
            <a:buNone/>
          </a:pPr>
          <a:r>
            <a:rPr lang="en-US" sz="1400" kern="1200"/>
            <a:t>Modelling &amp; Testing: </a:t>
          </a:r>
        </a:p>
      </dsp:txBody>
      <dsp:txXfrm>
        <a:off x="304496" y="3758936"/>
        <a:ext cx="3940147" cy="3729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4/20/23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41937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4/20/23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250854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4/20/23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7535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4/20/23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734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4/20/23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364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4/20/23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14191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4/20/23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24196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4/20/23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59853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4/20/23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7179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4/20/23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0113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4/20/23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17858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4/20/23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4431039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descr="Neon laser lights aligned to form a triangle">
            <a:extLst>
              <a:ext uri="{FF2B5EF4-FFF2-40B4-BE49-F238E27FC236}">
                <a16:creationId xmlns:a16="http://schemas.microsoft.com/office/drawing/2014/main" id="{72F70F7D-E6BC-C905-1B30-33F3CF2A3147}"/>
              </a:ext>
            </a:extLst>
          </p:cNvPr>
          <p:cNvPicPr>
            <a:picLocks noChangeAspect="1"/>
          </p:cNvPicPr>
          <p:nvPr/>
        </p:nvPicPr>
        <p:blipFill rotWithShape="1">
          <a:blip r:embed="rId2"/>
          <a:srcRect t="8706" b="1294"/>
          <a:stretch/>
        </p:blipFill>
        <p:spPr>
          <a:xfrm>
            <a:off x="20" y="10"/>
            <a:ext cx="12191980" cy="6857989"/>
          </a:xfrm>
          <a:prstGeom prst="rect">
            <a:avLst/>
          </a:prstGeom>
        </p:spPr>
      </p:pic>
      <p:sp>
        <p:nvSpPr>
          <p:cNvPr id="34" name="Rectangle 22">
            <a:extLst>
              <a:ext uri="{FF2B5EF4-FFF2-40B4-BE49-F238E27FC236}">
                <a16:creationId xmlns:a16="http://schemas.microsoft.com/office/drawing/2014/main" id="{58C2EB32-D639-4B58-8F4E-29773F413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90950"/>
            <a:ext cx="12192000" cy="3071853"/>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24">
            <a:extLst>
              <a:ext uri="{FF2B5EF4-FFF2-40B4-BE49-F238E27FC236}">
                <a16:creationId xmlns:a16="http://schemas.microsoft.com/office/drawing/2014/main" id="{CE417D82-BE76-40E7-A00B-F446EF4C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899" y="4000725"/>
            <a:ext cx="2751165" cy="2768563"/>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26">
            <a:extLst>
              <a:ext uri="{FF2B5EF4-FFF2-40B4-BE49-F238E27FC236}">
                <a16:creationId xmlns:a16="http://schemas.microsoft.com/office/drawing/2014/main" id="{C513AE74-48AC-4CEE-B42D-34990FA50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689575" y="3996264"/>
            <a:ext cx="2857502" cy="2875573"/>
          </a:xfrm>
          <a:prstGeom prst="ellipse">
            <a:avLst/>
          </a:prstGeom>
          <a:gradFill>
            <a:gsLst>
              <a:gs pos="0">
                <a:schemeClr val="accent1">
                  <a:alpha val="40000"/>
                </a:schemeClr>
              </a:gs>
              <a:gs pos="100000">
                <a:schemeClr val="accent1">
                  <a:lumMod val="20000"/>
                  <a:lumOff val="80000"/>
                  <a:alpha val="69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7FD173-0CF3-7294-6238-DCC8235A62BF}"/>
              </a:ext>
            </a:extLst>
          </p:cNvPr>
          <p:cNvSpPr>
            <a:spLocks noGrp="1"/>
          </p:cNvSpPr>
          <p:nvPr>
            <p:ph type="ctrTitle"/>
          </p:nvPr>
        </p:nvSpPr>
        <p:spPr>
          <a:xfrm>
            <a:off x="838199" y="3888357"/>
            <a:ext cx="6826067" cy="2374287"/>
          </a:xfrm>
        </p:spPr>
        <p:txBody>
          <a:bodyPr anchor="ctr">
            <a:normAutofit/>
          </a:bodyPr>
          <a:lstStyle/>
          <a:p>
            <a:pPr algn="l"/>
            <a:r>
              <a:rPr lang="en-US" sz="4400">
                <a:solidFill>
                  <a:srgbClr val="FFFFFF"/>
                </a:solidFill>
              </a:rPr>
              <a:t>Ride Fare Forecasting</a:t>
            </a:r>
          </a:p>
        </p:txBody>
      </p:sp>
      <p:sp>
        <p:nvSpPr>
          <p:cNvPr id="3" name="Subtitle 2">
            <a:extLst>
              <a:ext uri="{FF2B5EF4-FFF2-40B4-BE49-F238E27FC236}">
                <a16:creationId xmlns:a16="http://schemas.microsoft.com/office/drawing/2014/main" id="{B56F21D8-7C1D-0A6C-EB60-0E748C955A9A}"/>
              </a:ext>
            </a:extLst>
          </p:cNvPr>
          <p:cNvSpPr>
            <a:spLocks noGrp="1"/>
          </p:cNvSpPr>
          <p:nvPr>
            <p:ph type="subTitle" idx="1"/>
          </p:nvPr>
        </p:nvSpPr>
        <p:spPr>
          <a:xfrm>
            <a:off x="7924800" y="3888359"/>
            <a:ext cx="3581400" cy="2374288"/>
          </a:xfrm>
        </p:spPr>
        <p:txBody>
          <a:bodyPr anchor="ctr">
            <a:normAutofit/>
          </a:bodyPr>
          <a:lstStyle/>
          <a:p>
            <a:pPr marL="342900" indent="-342900" algn="l">
              <a:buFont typeface="Arial" panose="020B0604020202020204" pitchFamily="34" charset="0"/>
              <a:buChar char="•"/>
            </a:pPr>
            <a:r>
              <a:rPr lang="en-US" sz="2200">
                <a:solidFill>
                  <a:srgbClr val="FFFFFF"/>
                </a:solidFill>
              </a:rPr>
              <a:t>Varsha Hindupur - 002935078</a:t>
            </a:r>
          </a:p>
          <a:p>
            <a:pPr marL="342900" indent="-342900" algn="l">
              <a:buFont typeface="Arial" panose="020B0604020202020204" pitchFamily="34" charset="0"/>
              <a:buChar char="•"/>
            </a:pPr>
            <a:r>
              <a:rPr lang="en-US" sz="2200">
                <a:solidFill>
                  <a:srgbClr val="FFFFFF"/>
                </a:solidFill>
              </a:rPr>
              <a:t>Raunak Balchandani - 002964444</a:t>
            </a:r>
          </a:p>
        </p:txBody>
      </p:sp>
    </p:spTree>
    <p:extLst>
      <p:ext uri="{BB962C8B-B14F-4D97-AF65-F5344CB8AC3E}">
        <p14:creationId xmlns:p14="http://schemas.microsoft.com/office/powerpoint/2010/main" val="336584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61DF3E2F-0A88-4C55-8678-0764BF733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4ED86-2282-5A66-1A4D-EF876AF8763C}"/>
              </a:ext>
            </a:extLst>
          </p:cNvPr>
          <p:cNvSpPr>
            <a:spLocks noGrp="1"/>
          </p:cNvSpPr>
          <p:nvPr>
            <p:ph type="title"/>
          </p:nvPr>
        </p:nvSpPr>
        <p:spPr>
          <a:xfrm>
            <a:off x="838201" y="609600"/>
            <a:ext cx="3200400" cy="5567363"/>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Goal of the problem</a:t>
            </a:r>
          </a:p>
        </p:txBody>
      </p:sp>
      <p:sp>
        <p:nvSpPr>
          <p:cNvPr id="4" name="TextBox 3">
            <a:extLst>
              <a:ext uri="{FF2B5EF4-FFF2-40B4-BE49-F238E27FC236}">
                <a16:creationId xmlns:a16="http://schemas.microsoft.com/office/drawing/2014/main" id="{4F4D8F6D-E00A-030A-FD9F-E7660E069C91}"/>
              </a:ext>
            </a:extLst>
          </p:cNvPr>
          <p:cNvSpPr txBox="1"/>
          <p:nvPr/>
        </p:nvSpPr>
        <p:spPr>
          <a:xfrm>
            <a:off x="11955780" y="1360170"/>
            <a:ext cx="184731" cy="369332"/>
          </a:xfrm>
          <a:prstGeom prst="rect">
            <a:avLst/>
          </a:prstGeom>
          <a:noFill/>
          <a:ln>
            <a:solidFill>
              <a:schemeClr val="accent5">
                <a:lumMod val="60000"/>
                <a:lumOff val="40000"/>
              </a:schemeClr>
            </a:solidFill>
          </a:ln>
        </p:spPr>
        <p:txBody>
          <a:bodyPr wrap="none" rtlCol="0">
            <a:spAutoFit/>
          </a:bodyPr>
          <a:lstStyle/>
          <a:p>
            <a:endParaRPr lang="en-US" dirty="0"/>
          </a:p>
        </p:txBody>
      </p:sp>
      <p:graphicFrame>
        <p:nvGraphicFramePr>
          <p:cNvPr id="6" name="Content Placeholder 2">
            <a:extLst>
              <a:ext uri="{FF2B5EF4-FFF2-40B4-BE49-F238E27FC236}">
                <a16:creationId xmlns:a16="http://schemas.microsoft.com/office/drawing/2014/main" id="{14CA38C2-D305-4FD3-0537-A9AD79BEE553}"/>
              </a:ext>
            </a:extLst>
          </p:cNvPr>
          <p:cNvGraphicFramePr>
            <a:graphicFrameLocks noGrp="1"/>
          </p:cNvGraphicFramePr>
          <p:nvPr>
            <p:ph idx="1"/>
            <p:extLst>
              <p:ext uri="{D42A27DB-BD31-4B8C-83A1-F6EECF244321}">
                <p14:modId xmlns:p14="http://schemas.microsoft.com/office/powerpoint/2010/main" val="774023553"/>
              </p:ext>
            </p:extLst>
          </p:nvPr>
        </p:nvGraphicFramePr>
        <p:xfrm>
          <a:off x="4293704" y="609600"/>
          <a:ext cx="706009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4692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02BF4-E81C-8EDD-30D2-DBDA91770F3D}"/>
              </a:ext>
            </a:extLst>
          </p:cNvPr>
          <p:cNvSpPr>
            <a:spLocks noGrp="1"/>
          </p:cNvSpPr>
          <p:nvPr>
            <p:ph type="title"/>
          </p:nvPr>
        </p:nvSpPr>
        <p:spPr>
          <a:xfrm>
            <a:off x="838201" y="609600"/>
            <a:ext cx="2952750" cy="5567363"/>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Problem Statement</a:t>
            </a:r>
          </a:p>
        </p:txBody>
      </p:sp>
      <p:graphicFrame>
        <p:nvGraphicFramePr>
          <p:cNvPr id="14" name="Content Placeholder 2">
            <a:extLst>
              <a:ext uri="{FF2B5EF4-FFF2-40B4-BE49-F238E27FC236}">
                <a16:creationId xmlns:a16="http://schemas.microsoft.com/office/drawing/2014/main" id="{F72FF862-1AE6-4C03-AE6D-849470C2C7E9}"/>
              </a:ext>
            </a:extLst>
          </p:cNvPr>
          <p:cNvGraphicFramePr>
            <a:graphicFrameLocks noGrp="1"/>
          </p:cNvGraphicFramePr>
          <p:nvPr>
            <p:ph idx="1"/>
            <p:extLst>
              <p:ext uri="{D42A27DB-BD31-4B8C-83A1-F6EECF244321}">
                <p14:modId xmlns:p14="http://schemas.microsoft.com/office/powerpoint/2010/main" val="1445243056"/>
              </p:ext>
            </p:extLst>
          </p:nvPr>
        </p:nvGraphicFramePr>
        <p:xfrm>
          <a:off x="4124326" y="609600"/>
          <a:ext cx="7458074"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612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F4642-5474-409A-287A-3C63893C2BAB}"/>
              </a:ext>
            </a:extLst>
          </p:cNvPr>
          <p:cNvSpPr>
            <a:spLocks noGrp="1"/>
          </p:cNvSpPr>
          <p:nvPr>
            <p:ph type="title"/>
          </p:nvPr>
        </p:nvSpPr>
        <p:spPr>
          <a:xfrm>
            <a:off x="838201" y="609600"/>
            <a:ext cx="2952750" cy="5567363"/>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Libraries &amp; Packages Used</a:t>
            </a:r>
          </a:p>
        </p:txBody>
      </p:sp>
      <p:graphicFrame>
        <p:nvGraphicFramePr>
          <p:cNvPr id="5" name="Content Placeholder 2">
            <a:extLst>
              <a:ext uri="{FF2B5EF4-FFF2-40B4-BE49-F238E27FC236}">
                <a16:creationId xmlns:a16="http://schemas.microsoft.com/office/drawing/2014/main" id="{024542BC-B391-7DD9-37EC-EA30E93F480A}"/>
              </a:ext>
            </a:extLst>
          </p:cNvPr>
          <p:cNvGraphicFramePr>
            <a:graphicFrameLocks noGrp="1"/>
          </p:cNvGraphicFramePr>
          <p:nvPr>
            <p:ph idx="1"/>
            <p:extLst>
              <p:ext uri="{D42A27DB-BD31-4B8C-83A1-F6EECF244321}">
                <p14:modId xmlns:p14="http://schemas.microsoft.com/office/powerpoint/2010/main" val="2532139961"/>
              </p:ext>
            </p:extLst>
          </p:nvPr>
        </p:nvGraphicFramePr>
        <p:xfrm>
          <a:off x="4124326" y="609600"/>
          <a:ext cx="7458074"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990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687F6D-5339-266D-A23D-11132B5A3BB5}"/>
              </a:ext>
            </a:extLst>
          </p:cNvPr>
          <p:cNvSpPr>
            <a:spLocks noGrp="1"/>
          </p:cNvSpPr>
          <p:nvPr>
            <p:ph type="title"/>
          </p:nvPr>
        </p:nvSpPr>
        <p:spPr>
          <a:xfrm>
            <a:off x="838200" y="609600"/>
            <a:ext cx="4448175" cy="5567363"/>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Implementation</a:t>
            </a:r>
          </a:p>
        </p:txBody>
      </p:sp>
      <p:graphicFrame>
        <p:nvGraphicFramePr>
          <p:cNvPr id="5" name="Content Placeholder 2">
            <a:extLst>
              <a:ext uri="{FF2B5EF4-FFF2-40B4-BE49-F238E27FC236}">
                <a16:creationId xmlns:a16="http://schemas.microsoft.com/office/drawing/2014/main" id="{BE4F9884-5657-CEBF-D961-43D0DE7C32ED}"/>
              </a:ext>
            </a:extLst>
          </p:cNvPr>
          <p:cNvGraphicFramePr>
            <a:graphicFrameLocks noGrp="1"/>
          </p:cNvGraphicFramePr>
          <p:nvPr>
            <p:ph idx="1"/>
            <p:extLst>
              <p:ext uri="{D42A27DB-BD31-4B8C-83A1-F6EECF244321}">
                <p14:modId xmlns:p14="http://schemas.microsoft.com/office/powerpoint/2010/main" val="4230456487"/>
              </p:ext>
            </p:extLst>
          </p:nvPr>
        </p:nvGraphicFramePr>
        <p:xfrm>
          <a:off x="5667374" y="609600"/>
          <a:ext cx="568642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811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8BEE5-097D-E912-B3FD-9B6357ADE7F4}"/>
              </a:ext>
            </a:extLst>
          </p:cNvPr>
          <p:cNvSpPr>
            <a:spLocks noGrp="1"/>
          </p:cNvSpPr>
          <p:nvPr>
            <p:ph type="title"/>
          </p:nvPr>
        </p:nvSpPr>
        <p:spPr>
          <a:xfrm>
            <a:off x="838201" y="609600"/>
            <a:ext cx="2952750" cy="5567363"/>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Visuals &amp; Inferences</a:t>
            </a:r>
          </a:p>
        </p:txBody>
      </p:sp>
      <p:pic>
        <p:nvPicPr>
          <p:cNvPr id="5" name="Content Placeholder 4" descr="Prices of Uber v/s Lyft">
            <a:extLst>
              <a:ext uri="{FF2B5EF4-FFF2-40B4-BE49-F238E27FC236}">
                <a16:creationId xmlns:a16="http://schemas.microsoft.com/office/drawing/2014/main" id="{40951D5D-B24D-B156-AB90-4E0F96723995}"/>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4085689" y="609600"/>
            <a:ext cx="3098473" cy="2033374"/>
          </a:xfrm>
        </p:spPr>
      </p:pic>
      <p:sp>
        <p:nvSpPr>
          <p:cNvPr id="6" name="TextBox 5">
            <a:extLst>
              <a:ext uri="{FF2B5EF4-FFF2-40B4-BE49-F238E27FC236}">
                <a16:creationId xmlns:a16="http://schemas.microsoft.com/office/drawing/2014/main" id="{D8CDA670-F70E-0844-D2E2-BEA2161D84CF}"/>
              </a:ext>
            </a:extLst>
          </p:cNvPr>
          <p:cNvSpPr txBox="1"/>
          <p:nvPr/>
        </p:nvSpPr>
        <p:spPr>
          <a:xfrm>
            <a:off x="4746591" y="2642974"/>
            <a:ext cx="3093509" cy="291747"/>
          </a:xfrm>
          <a:prstGeom prst="rect">
            <a:avLst/>
          </a:prstGeom>
          <a:noFill/>
        </p:spPr>
        <p:txBody>
          <a:bodyPr wrap="square" rtlCol="0">
            <a:spAutoFit/>
          </a:bodyPr>
          <a:lstStyle/>
          <a:p>
            <a:pPr defTabSz="658368">
              <a:spcAft>
                <a:spcPts val="600"/>
              </a:spcAft>
            </a:pPr>
            <a:r>
              <a:rPr lang="en-US" sz="1296" kern="1200" dirty="0">
                <a:solidFill>
                  <a:schemeClr val="tx1"/>
                </a:solidFill>
                <a:latin typeface="+mn-lt"/>
                <a:ea typeface="+mn-ea"/>
                <a:cs typeface="+mn-cs"/>
              </a:rPr>
              <a:t>Prices of Uber v/s Lyft</a:t>
            </a:r>
            <a:endParaRPr lang="en-US" dirty="0"/>
          </a:p>
        </p:txBody>
      </p:sp>
      <p:sp>
        <p:nvSpPr>
          <p:cNvPr id="9" name="TextBox 8">
            <a:extLst>
              <a:ext uri="{FF2B5EF4-FFF2-40B4-BE49-F238E27FC236}">
                <a16:creationId xmlns:a16="http://schemas.microsoft.com/office/drawing/2014/main" id="{8AE9A7F6-DCDA-2B82-5305-067A4C4A749D}"/>
              </a:ext>
            </a:extLst>
          </p:cNvPr>
          <p:cNvSpPr txBox="1"/>
          <p:nvPr/>
        </p:nvSpPr>
        <p:spPr>
          <a:xfrm>
            <a:off x="8490338" y="2642973"/>
            <a:ext cx="2563989" cy="291747"/>
          </a:xfrm>
          <a:prstGeom prst="rect">
            <a:avLst/>
          </a:prstGeom>
          <a:noFill/>
        </p:spPr>
        <p:txBody>
          <a:bodyPr wrap="square" rtlCol="0">
            <a:spAutoFit/>
          </a:bodyPr>
          <a:lstStyle/>
          <a:p>
            <a:pPr defTabSz="658368">
              <a:spcAft>
                <a:spcPts val="600"/>
              </a:spcAft>
            </a:pPr>
            <a:r>
              <a:rPr lang="en-US" sz="1296" kern="1200">
                <a:solidFill>
                  <a:schemeClr val="tx1"/>
                </a:solidFill>
                <a:latin typeface="+mn-lt"/>
                <a:ea typeface="+mn-ea"/>
                <a:cs typeface="+mn-cs"/>
              </a:rPr>
              <a:t>Price according to car category</a:t>
            </a:r>
            <a:endParaRPr lang="en-US"/>
          </a:p>
        </p:txBody>
      </p:sp>
      <p:pic>
        <p:nvPicPr>
          <p:cNvPr id="11" name="Picture 10" descr="Chart, scatter chart, box and whisker chart&#10;&#10;Description automatically generated">
            <a:extLst>
              <a:ext uri="{FF2B5EF4-FFF2-40B4-BE49-F238E27FC236}">
                <a16:creationId xmlns:a16="http://schemas.microsoft.com/office/drawing/2014/main" id="{8B6398B5-FF9B-F445-749C-683276804443}"/>
              </a:ext>
            </a:extLst>
          </p:cNvPr>
          <p:cNvPicPr>
            <a:picLocks noChangeAspect="1"/>
          </p:cNvPicPr>
          <p:nvPr/>
        </p:nvPicPr>
        <p:blipFill>
          <a:blip r:embed="rId3"/>
          <a:stretch>
            <a:fillRect/>
          </a:stretch>
        </p:blipFill>
        <p:spPr>
          <a:xfrm>
            <a:off x="7896868" y="415912"/>
            <a:ext cx="3456931" cy="2227061"/>
          </a:xfrm>
          <a:prstGeom prst="rect">
            <a:avLst/>
          </a:prstGeom>
        </p:spPr>
      </p:pic>
      <p:pic>
        <p:nvPicPr>
          <p:cNvPr id="13" name="Picture 12" descr="Chart, scatter chart&#10;&#10;Description automatically generated">
            <a:extLst>
              <a:ext uri="{FF2B5EF4-FFF2-40B4-BE49-F238E27FC236}">
                <a16:creationId xmlns:a16="http://schemas.microsoft.com/office/drawing/2014/main" id="{CD2176DC-B2FD-69BF-99BA-B60EC1754E2A}"/>
              </a:ext>
            </a:extLst>
          </p:cNvPr>
          <p:cNvPicPr>
            <a:picLocks noChangeAspect="1"/>
          </p:cNvPicPr>
          <p:nvPr/>
        </p:nvPicPr>
        <p:blipFill>
          <a:blip r:embed="rId4"/>
          <a:stretch>
            <a:fillRect/>
          </a:stretch>
        </p:blipFill>
        <p:spPr>
          <a:xfrm>
            <a:off x="3674725" y="3134463"/>
            <a:ext cx="3920399" cy="2940299"/>
          </a:xfrm>
          <a:prstGeom prst="rect">
            <a:avLst/>
          </a:prstGeom>
        </p:spPr>
      </p:pic>
      <p:sp>
        <p:nvSpPr>
          <p:cNvPr id="15" name="TextBox 14">
            <a:extLst>
              <a:ext uri="{FF2B5EF4-FFF2-40B4-BE49-F238E27FC236}">
                <a16:creationId xmlns:a16="http://schemas.microsoft.com/office/drawing/2014/main" id="{01386109-1F97-3366-D5FB-67F8DDA11657}"/>
              </a:ext>
            </a:extLst>
          </p:cNvPr>
          <p:cNvSpPr txBox="1"/>
          <p:nvPr/>
        </p:nvSpPr>
        <p:spPr>
          <a:xfrm>
            <a:off x="4634090" y="6176963"/>
            <a:ext cx="2920772" cy="307777"/>
          </a:xfrm>
          <a:prstGeom prst="rect">
            <a:avLst/>
          </a:prstGeom>
          <a:noFill/>
        </p:spPr>
        <p:txBody>
          <a:bodyPr wrap="square" rtlCol="0">
            <a:spAutoFit/>
          </a:bodyPr>
          <a:lstStyle/>
          <a:p>
            <a:r>
              <a:rPr lang="en-US" sz="1400" dirty="0"/>
              <a:t>Distance v/s Price</a:t>
            </a:r>
          </a:p>
        </p:txBody>
      </p:sp>
      <p:pic>
        <p:nvPicPr>
          <p:cNvPr id="17" name="Picture 16" descr="Chart&#10;&#10;Description automatically generated">
            <a:extLst>
              <a:ext uri="{FF2B5EF4-FFF2-40B4-BE49-F238E27FC236}">
                <a16:creationId xmlns:a16="http://schemas.microsoft.com/office/drawing/2014/main" id="{D51466DE-6B16-6BBA-D295-27F7F34AA8DB}"/>
              </a:ext>
            </a:extLst>
          </p:cNvPr>
          <p:cNvPicPr>
            <a:picLocks noChangeAspect="1"/>
          </p:cNvPicPr>
          <p:nvPr/>
        </p:nvPicPr>
        <p:blipFill>
          <a:blip r:embed="rId5"/>
          <a:stretch>
            <a:fillRect/>
          </a:stretch>
        </p:blipFill>
        <p:spPr>
          <a:xfrm>
            <a:off x="7952259" y="3145746"/>
            <a:ext cx="3920400" cy="2940299"/>
          </a:xfrm>
          <a:prstGeom prst="rect">
            <a:avLst/>
          </a:prstGeom>
        </p:spPr>
      </p:pic>
      <p:sp>
        <p:nvSpPr>
          <p:cNvPr id="18" name="TextBox 17">
            <a:extLst>
              <a:ext uri="{FF2B5EF4-FFF2-40B4-BE49-F238E27FC236}">
                <a16:creationId xmlns:a16="http://schemas.microsoft.com/office/drawing/2014/main" id="{606A0285-770A-EB56-C965-E8754E620268}"/>
              </a:ext>
            </a:extLst>
          </p:cNvPr>
          <p:cNvSpPr txBox="1"/>
          <p:nvPr/>
        </p:nvSpPr>
        <p:spPr>
          <a:xfrm>
            <a:off x="8823960" y="6074763"/>
            <a:ext cx="2689859" cy="307777"/>
          </a:xfrm>
          <a:prstGeom prst="rect">
            <a:avLst/>
          </a:prstGeom>
          <a:noFill/>
        </p:spPr>
        <p:txBody>
          <a:bodyPr wrap="square" rtlCol="0">
            <a:spAutoFit/>
          </a:bodyPr>
          <a:lstStyle/>
          <a:p>
            <a:r>
              <a:rPr lang="en-US" sz="1400" dirty="0"/>
              <a:t>Hourly Fare Increase Plot</a:t>
            </a:r>
          </a:p>
        </p:txBody>
      </p:sp>
    </p:spTree>
    <p:extLst>
      <p:ext uri="{BB962C8B-B14F-4D97-AF65-F5344CB8AC3E}">
        <p14:creationId xmlns:p14="http://schemas.microsoft.com/office/powerpoint/2010/main" val="235758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91F21-2F5B-1371-103F-A51532B5C94C}"/>
              </a:ext>
            </a:extLst>
          </p:cNvPr>
          <p:cNvSpPr>
            <a:spLocks noGrp="1"/>
          </p:cNvSpPr>
          <p:nvPr>
            <p:ph type="title"/>
          </p:nvPr>
        </p:nvSpPr>
        <p:spPr>
          <a:xfrm>
            <a:off x="838200" y="857251"/>
            <a:ext cx="6156051" cy="2076450"/>
          </a:xfrm>
        </p:spPr>
        <p:txBody>
          <a:bodyPr vert="horz" lIns="91440" tIns="45720" rIns="91440" bIns="45720" rtlCol="0"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Visuals &amp; Inferences Pt.2</a:t>
            </a:r>
          </a:p>
        </p:txBody>
      </p:sp>
      <p:sp>
        <p:nvSpPr>
          <p:cNvPr id="13" name="TextBox 12">
            <a:extLst>
              <a:ext uri="{FF2B5EF4-FFF2-40B4-BE49-F238E27FC236}">
                <a16:creationId xmlns:a16="http://schemas.microsoft.com/office/drawing/2014/main" id="{B301BC86-B28E-8080-01D7-C0A6695C133C}"/>
              </a:ext>
            </a:extLst>
          </p:cNvPr>
          <p:cNvSpPr txBox="1"/>
          <p:nvPr/>
        </p:nvSpPr>
        <p:spPr>
          <a:xfrm>
            <a:off x="838199" y="3190875"/>
            <a:ext cx="6156052" cy="2986087"/>
          </a:xfrm>
          <a:prstGeom prst="rect">
            <a:avLst/>
          </a:prstGeom>
        </p:spPr>
        <p:txBody>
          <a:bodyPr vert="horz" lIns="91440" tIns="45720" rIns="91440" bIns="45720" rtlCol="0">
            <a:normAutofit/>
          </a:bodyPr>
          <a:lstStyle/>
          <a:p>
            <a:pPr marL="342900" indent="-228600">
              <a:lnSpc>
                <a:spcPct val="110000"/>
              </a:lnSpc>
              <a:spcAft>
                <a:spcPts val="600"/>
              </a:spcAft>
              <a:buClr>
                <a:schemeClr val="tx2">
                  <a:lumMod val="10000"/>
                  <a:lumOff val="90000"/>
                </a:schemeClr>
              </a:buClr>
              <a:buSzPct val="80000"/>
              <a:buFont typeface="Wingdings" panose="05000000000000000000" pitchFamily="2" charset="2"/>
              <a:buChar char="§"/>
            </a:pPr>
            <a:r>
              <a:rPr lang="en-US" sz="2000">
                <a:solidFill>
                  <a:schemeClr val="tx2">
                    <a:alpha val="60000"/>
                  </a:schemeClr>
                </a:solidFill>
              </a:rPr>
              <a:t>Performance matrix for each algorithm</a:t>
            </a:r>
          </a:p>
          <a:p>
            <a:pPr marL="342900" indent="-228600">
              <a:lnSpc>
                <a:spcPct val="110000"/>
              </a:lnSpc>
              <a:spcAft>
                <a:spcPts val="600"/>
              </a:spcAft>
              <a:buClr>
                <a:schemeClr val="tx2">
                  <a:lumMod val="10000"/>
                  <a:lumOff val="90000"/>
                </a:schemeClr>
              </a:buClr>
              <a:buSzPct val="80000"/>
              <a:buFont typeface="Wingdings" panose="05000000000000000000" pitchFamily="2" charset="2"/>
              <a:buChar char="§"/>
            </a:pPr>
            <a:r>
              <a:rPr lang="en-US" sz="2000">
                <a:solidFill>
                  <a:schemeClr val="tx2">
                    <a:alpha val="60000"/>
                  </a:schemeClr>
                </a:solidFill>
              </a:rPr>
              <a:t>Model accuracy for each algorithm</a:t>
            </a:r>
          </a:p>
        </p:txBody>
      </p:sp>
      <p:pic>
        <p:nvPicPr>
          <p:cNvPr id="11" name="Picture 10" descr="Chart, waterfall chart&#10;&#10;Description automatically generated">
            <a:extLst>
              <a:ext uri="{FF2B5EF4-FFF2-40B4-BE49-F238E27FC236}">
                <a16:creationId xmlns:a16="http://schemas.microsoft.com/office/drawing/2014/main" id="{24058772-D98A-37F9-40C5-6184D50DD113}"/>
              </a:ext>
            </a:extLst>
          </p:cNvPr>
          <p:cNvPicPr>
            <a:picLocks noChangeAspect="1"/>
          </p:cNvPicPr>
          <p:nvPr/>
        </p:nvPicPr>
        <p:blipFill>
          <a:blip r:embed="rId2">
            <a:alphaModFix amt="90000"/>
          </a:blip>
          <a:stretch>
            <a:fillRect/>
          </a:stretch>
        </p:blipFill>
        <p:spPr>
          <a:xfrm>
            <a:off x="7615551" y="492125"/>
            <a:ext cx="3065813" cy="2858871"/>
          </a:xfrm>
          <a:prstGeom prst="rect">
            <a:avLst/>
          </a:prstGeom>
        </p:spPr>
      </p:pic>
      <p:pic>
        <p:nvPicPr>
          <p:cNvPr id="10" name="Content Placeholder 4" descr="Chart, bar chart&#10;&#10;Description automatically generated">
            <a:extLst>
              <a:ext uri="{FF2B5EF4-FFF2-40B4-BE49-F238E27FC236}">
                <a16:creationId xmlns:a16="http://schemas.microsoft.com/office/drawing/2014/main" id="{C14BD947-0BC7-44EC-FEEB-DF162DE09CD2}"/>
              </a:ext>
            </a:extLst>
          </p:cNvPr>
          <p:cNvPicPr>
            <a:picLocks noChangeAspect="1"/>
          </p:cNvPicPr>
          <p:nvPr/>
        </p:nvPicPr>
        <p:blipFill>
          <a:blip r:embed="rId3">
            <a:alphaModFix amt="90000"/>
          </a:blip>
          <a:stretch>
            <a:fillRect/>
          </a:stretch>
        </p:blipFill>
        <p:spPr>
          <a:xfrm>
            <a:off x="7615551" y="3507004"/>
            <a:ext cx="3115935" cy="2858871"/>
          </a:xfrm>
          <a:prstGeom prst="rect">
            <a:avLst/>
          </a:prstGeom>
        </p:spPr>
      </p:pic>
    </p:spTree>
    <p:extLst>
      <p:ext uri="{BB962C8B-B14F-4D97-AF65-F5344CB8AC3E}">
        <p14:creationId xmlns:p14="http://schemas.microsoft.com/office/powerpoint/2010/main" val="139368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2" name="Rectangle 11">
            <a:extLst>
              <a:ext uri="{FF2B5EF4-FFF2-40B4-BE49-F238E27FC236}">
                <a16:creationId xmlns:a16="http://schemas.microsoft.com/office/drawing/2014/main" id="{1053C76E-D90C-413A-8E8C-91200175B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EC1D3A-1FF2-4964-B5B8-D9215E597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erial view of a highway near the ocean">
            <a:extLst>
              <a:ext uri="{FF2B5EF4-FFF2-40B4-BE49-F238E27FC236}">
                <a16:creationId xmlns:a16="http://schemas.microsoft.com/office/drawing/2014/main" id="{E3B10AB9-36B2-B9FC-93DF-399F322BFE9A}"/>
              </a:ext>
            </a:extLst>
          </p:cNvPr>
          <p:cNvPicPr>
            <a:picLocks noChangeAspect="1"/>
          </p:cNvPicPr>
          <p:nvPr/>
        </p:nvPicPr>
        <p:blipFill rotWithShape="1">
          <a:blip r:embed="rId2"/>
          <a:srcRect t="11833" b="1316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3E0427F3-E6FC-4164-AF34-383970DD5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3400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541E6F-77E3-94DD-8E00-848212B3896A}"/>
              </a:ext>
            </a:extLst>
          </p:cNvPr>
          <p:cNvSpPr>
            <a:spLocks noGrp="1"/>
          </p:cNvSpPr>
          <p:nvPr>
            <p:ph type="title"/>
          </p:nvPr>
        </p:nvSpPr>
        <p:spPr>
          <a:xfrm>
            <a:off x="7086600" y="728905"/>
            <a:ext cx="4567990" cy="3184274"/>
          </a:xfrm>
        </p:spPr>
        <p:txBody>
          <a:bodyPr vert="horz" lIns="91440" tIns="45720" rIns="91440" bIns="45720" rtlCol="0" anchor="b">
            <a:normAutofit/>
          </a:bodyPr>
          <a:lstStyle/>
          <a:p>
            <a:r>
              <a:rPr lang="en-US" sz="5400" dirty="0">
                <a:solidFill>
                  <a:srgbClr val="FFFFFF"/>
                </a:solidFill>
              </a:rPr>
              <a:t>Thank you!</a:t>
            </a:r>
          </a:p>
        </p:txBody>
      </p:sp>
    </p:spTree>
    <p:extLst>
      <p:ext uri="{BB962C8B-B14F-4D97-AF65-F5344CB8AC3E}">
        <p14:creationId xmlns:p14="http://schemas.microsoft.com/office/powerpoint/2010/main" val="1238314718"/>
      </p:ext>
    </p:extLst>
  </p:cSld>
  <p:clrMapOvr>
    <a:masterClrMapping/>
  </p:clrMapOvr>
</p:sld>
</file>

<file path=ppt/theme/theme1.xml><?xml version="1.0" encoding="utf-8"?>
<a:theme xmlns:a="http://schemas.openxmlformats.org/drawingml/2006/main" name="Luminous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369</TotalTime>
  <Words>486</Words>
  <Application>Microsoft Macintosh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Sabon Next LT</vt:lpstr>
      <vt:lpstr>Wingdings</vt:lpstr>
      <vt:lpstr>LuminousVTI</vt:lpstr>
      <vt:lpstr>Ride Fare Forecasting</vt:lpstr>
      <vt:lpstr>Goal of the problem</vt:lpstr>
      <vt:lpstr>Problem Statement</vt:lpstr>
      <vt:lpstr>Libraries &amp; Packages Used</vt:lpstr>
      <vt:lpstr>Implementation</vt:lpstr>
      <vt:lpstr>Visuals &amp; Inferences</vt:lpstr>
      <vt:lpstr>Visuals &amp; Inferences Pt.2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Ride Fare Forecasting</dc:title>
  <dc:creator>Raunak Shrichand Balchandani</dc:creator>
  <cp:lastModifiedBy>Raunak Shrichand Balchandani</cp:lastModifiedBy>
  <cp:revision>2</cp:revision>
  <dcterms:created xsi:type="dcterms:W3CDTF">2023-04-20T18:05:18Z</dcterms:created>
  <dcterms:modified xsi:type="dcterms:W3CDTF">2023-04-21T00:14:45Z</dcterms:modified>
</cp:coreProperties>
</file>