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Fábio</a:t>
            </a:r>
            <a:r>
              <a:rPr lang="en-US" dirty="0"/>
              <a:t> Almeida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AI for Don’t Starve Together</a:t>
            </a:r>
          </a:p>
        </p:txBody>
      </p:sp>
    </p:spTree>
    <p:extLst>
      <p:ext uri="{BB962C8B-B14F-4D97-AF65-F5344CB8AC3E}">
        <p14:creationId xmlns:p14="http://schemas.microsoft.com/office/powerpoint/2010/main" val="189606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3">
  <a:themeElements>
    <a:clrScheme name="Custom 2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Template-Powerpoint-IST_3.thmx</Template>
  <TotalTime>265</TotalTime>
  <Words>21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Template-Powerpoint-IST_3</vt:lpstr>
      <vt:lpstr>Cooperative AI for Don’t Starve Together</vt:lpstr>
      <vt:lpstr>Outline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fabio</cp:lastModifiedBy>
  <cp:revision>3</cp:revision>
  <dcterms:created xsi:type="dcterms:W3CDTF">2014-07-21T10:32:22Z</dcterms:created>
  <dcterms:modified xsi:type="dcterms:W3CDTF">2017-01-30T13:31:04Z</dcterms:modified>
</cp:coreProperties>
</file>