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94" r:id="rId5"/>
    <p:sldId id="295" r:id="rId6"/>
    <p:sldId id="276" r:id="rId7"/>
    <p:sldId id="297" r:id="rId8"/>
    <p:sldId id="279" r:id="rId9"/>
    <p:sldId id="260" r:id="rId10"/>
    <p:sldId id="283" r:id="rId11"/>
    <p:sldId id="280" r:id="rId12"/>
    <p:sldId id="271" r:id="rId13"/>
    <p:sldId id="275" r:id="rId14"/>
    <p:sldId id="281" r:id="rId15"/>
    <p:sldId id="282" r:id="rId16"/>
    <p:sldId id="263" r:id="rId17"/>
    <p:sldId id="287" r:id="rId18"/>
    <p:sldId id="266" r:id="rId19"/>
    <p:sldId id="288" r:id="rId20"/>
    <p:sldId id="264" r:id="rId21"/>
    <p:sldId id="265" r:id="rId22"/>
    <p:sldId id="289" r:id="rId23"/>
    <p:sldId id="267" r:id="rId24"/>
    <p:sldId id="299" r:id="rId25"/>
    <p:sldId id="268" r:id="rId26"/>
    <p:sldId id="291" r:id="rId27"/>
    <p:sldId id="269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749" autoAdjust="0"/>
  </p:normalViewPr>
  <p:slideViewPr>
    <p:cSldViewPr snapToGrid="0" snapToObjects="1">
      <p:cViewPr varScale="1">
        <p:scale>
          <a:sx n="52" d="100"/>
          <a:sy n="52" d="100"/>
        </p:scale>
        <p:origin x="21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01D8-0BAC-42B4-936B-A68990144EB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92E8-D9D9-461D-A9DC-F07C8A227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67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1751-D929-419C-8160-6EAD9DC3AEF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53F1-3BBF-4219-A265-CB1DE3E24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7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3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Finish up by summing up the general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6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remark on communication =/= social ability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makes them social?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Getting out of the way example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6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tool to simulate behaviours</a:t>
            </a:r>
          </a:p>
          <a:p>
            <a:r>
              <a:rPr lang="en-GB" dirty="0"/>
              <a:t>Each agent as a total representation of another agent</a:t>
            </a:r>
          </a:p>
          <a:p>
            <a:r>
              <a:rPr lang="en-GB" dirty="0"/>
              <a:t>These representations are prefabricated</a:t>
            </a:r>
          </a:p>
          <a:p>
            <a:r>
              <a:rPr lang="en-GB" dirty="0"/>
              <a:t>Lacks planning</a:t>
            </a:r>
          </a:p>
          <a:p>
            <a:r>
              <a:rPr lang="en-GB" dirty="0"/>
              <a:t>Not really suited for real time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8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social practices</a:t>
            </a:r>
          </a:p>
          <a:p>
            <a:r>
              <a:rPr lang="en-GB" dirty="0"/>
              <a:t>Several may exist at the same time</a:t>
            </a:r>
          </a:p>
          <a:p>
            <a:r>
              <a:rPr lang="en-GB" dirty="0"/>
              <a:t>They dictate how an agent should behave</a:t>
            </a:r>
          </a:p>
          <a:p>
            <a:r>
              <a:rPr lang="en-GB" dirty="0"/>
              <a:t>Exclusion logic represents a limitation (beliefs about other’s beliefs)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7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Social Exchanges represent knowledge of the world</a:t>
            </a:r>
          </a:p>
          <a:p>
            <a:r>
              <a:rPr lang="en-GB" dirty="0"/>
              <a:t>Lower the burden of authoring, but still….</a:t>
            </a:r>
          </a:p>
          <a:p>
            <a:r>
              <a:rPr lang="en-GB" dirty="0"/>
              <a:t>Prom Week</a:t>
            </a:r>
          </a:p>
          <a:p>
            <a:r>
              <a:rPr lang="en-GB" dirty="0"/>
              <a:t>49 hundred unique influence rules, 60 social exchanges and forty thousand predicates.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way to enter new realities</a:t>
            </a:r>
          </a:p>
          <a:p>
            <a:r>
              <a:rPr lang="en-GB" dirty="0"/>
              <a:t>Belonging to the world</a:t>
            </a:r>
          </a:p>
          <a:p>
            <a:r>
              <a:rPr lang="en-GB" dirty="0"/>
              <a:t>Companies struggle to deliver more and more realistic worlds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5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realistic and life-like games.</a:t>
            </a:r>
          </a:p>
          <a:p>
            <a:r>
              <a:rPr lang="en-GB" dirty="0"/>
              <a:t>Technological advances in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5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reality created by exquisite graphics and physics is not broken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8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But, most of the times, the immersion breaks when players are confronted with NPCs</a:t>
            </a:r>
          </a:p>
          <a:p>
            <a:r>
              <a:rPr lang="en-GB" dirty="0"/>
              <a:t>Repetitive dialogue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under the same </a:t>
            </a:r>
            <a:r>
              <a:rPr lang="en-GB" dirty="0" err="1"/>
              <a:t>circunstances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1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DST</a:t>
            </a:r>
          </a:p>
          <a:p>
            <a:endParaRPr lang="en-GB" dirty="0"/>
          </a:p>
          <a:p>
            <a:r>
              <a:rPr lang="en-GB" dirty="0"/>
              <a:t>Launched April 21</a:t>
            </a:r>
            <a:r>
              <a:rPr lang="en-GB" baseline="30000" dirty="0"/>
              <a:t>st</a:t>
            </a:r>
            <a:r>
              <a:rPr lang="en-GB" dirty="0"/>
              <a:t> 2016</a:t>
            </a:r>
          </a:p>
          <a:p>
            <a:r>
              <a:rPr lang="en-GB" dirty="0"/>
              <a:t>CCU: 5000-9000</a:t>
            </a:r>
          </a:p>
          <a:p>
            <a:r>
              <a:rPr lang="en-GB" dirty="0"/>
              <a:t>Talk about forum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4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- spontaneous rains can occur, meteors can fall from the skies, and even lightning strikes can set the players crops ablaze.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- during the deliberation process of the agent, the environment around him can change without direct interference from it.</a:t>
            </a:r>
            <a:endParaRPr lang="en-US" dirty="0"/>
          </a:p>
          <a:p>
            <a:r>
              <a:rPr lang="en-US" dirty="0"/>
              <a:t>Continuous - time passes continuously without interruptions and actions take time to achieve.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6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Hunger Health and Sanity</a:t>
            </a:r>
            <a:br>
              <a:rPr lang="en-GB" dirty="0"/>
            </a:br>
            <a:r>
              <a:rPr lang="en-GB" dirty="0"/>
              <a:t>Explain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53F1-3BBF-4219-A265-CB1DE3E2473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CA4A-218A-47B6-8BAE-DDB2F30A0674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C650-215B-4075-B576-5D2824BB01A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F45E-DDF8-4789-A70F-C9FAA4007CD2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5CA4-49AA-4696-B91C-E5322EFFDF3A}" type="datetime5">
              <a:rPr lang="en-US" smtClean="0"/>
              <a:t>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30A0-F1CE-4DEF-9EDB-E54FD44FDB0A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988AA830-58EE-406C-99D1-49AC17FDE974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AE7C-1B5D-4B44-BA99-C7EC3C3E989A}" type="datetime5">
              <a:rPr lang="en-US" smtClean="0"/>
              <a:t>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F598B3C9-2276-4206-9AED-21AFB0F9BD63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Fábio</a:t>
            </a:r>
            <a:r>
              <a:rPr lang="en-US" dirty="0"/>
              <a:t> Almeida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600-7F2C-4BEA-8C92-38577BCA3992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AI for Don’t Starve Together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019800" y="5448943"/>
            <a:ext cx="3214447" cy="9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Professor Rui Prada</a:t>
            </a:r>
          </a:p>
          <a:p>
            <a:r>
              <a:rPr lang="en-US" sz="2000" dirty="0"/>
              <a:t>Samuel </a:t>
            </a:r>
            <a:r>
              <a:rPr lang="en-US" sz="2000" dirty="0" err="1"/>
              <a:t>Mascarenhas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/>
              <a:t>Partially Observable</a:t>
            </a:r>
          </a:p>
          <a:p>
            <a:r>
              <a:rPr lang="en-GB" dirty="0"/>
              <a:t>Multiagent</a:t>
            </a:r>
          </a:p>
          <a:p>
            <a:r>
              <a:rPr lang="en-GB" dirty="0"/>
              <a:t>Stochastic</a:t>
            </a:r>
          </a:p>
          <a:p>
            <a:r>
              <a:rPr lang="en-GB" dirty="0"/>
              <a:t>Episodic</a:t>
            </a:r>
          </a:p>
          <a:p>
            <a:r>
              <a:rPr lang="en-GB" dirty="0"/>
              <a:t>Dynamic</a:t>
            </a:r>
          </a:p>
          <a:p>
            <a:r>
              <a:rPr lang="en-GB" dirty="0"/>
              <a:t>Continuous</a:t>
            </a:r>
          </a:p>
          <a:p>
            <a:r>
              <a:rPr lang="en-GB" dirty="0"/>
              <a:t>Known</a:t>
            </a:r>
          </a:p>
          <a:p>
            <a:pPr marL="0" indent="0" algn="r">
              <a:buNone/>
            </a:pPr>
            <a:r>
              <a:rPr lang="en-US" sz="2600" dirty="0"/>
              <a:t>S. Russell and P. </a:t>
            </a:r>
            <a:r>
              <a:rPr lang="en-US" sz="2600" dirty="0" err="1"/>
              <a:t>Norvig</a:t>
            </a:r>
            <a:endParaRPr lang="en-US" sz="2600" dirty="0"/>
          </a:p>
          <a:p>
            <a:pPr marL="0" indent="0" algn="r">
              <a:buNone/>
            </a:pPr>
            <a:r>
              <a:rPr lang="en-US" sz="2600" i="1" dirty="0"/>
              <a:t>Artificial  Intelligence:  A  Modern  Approach</a:t>
            </a:r>
            <a:r>
              <a:rPr lang="en-US" sz="2600" dirty="0"/>
              <a:t>, 3</a:t>
            </a:r>
            <a:r>
              <a:rPr lang="en-US" sz="2600" baseline="30000" dirty="0"/>
              <a:t>rd</a:t>
            </a:r>
            <a:endParaRPr lang="en-US" sz="26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8EC4-6210-45B1-8F0D-88ABE951C4B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Player’s Characteristics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844" t="17003" r="23787" b="12776"/>
          <a:stretch/>
        </p:blipFill>
        <p:spPr>
          <a:xfrm>
            <a:off x="1752020" y="2467301"/>
            <a:ext cx="3473549" cy="31050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2779-1DD6-4078-B63B-130A15B6875C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13008" y="2467301"/>
            <a:ext cx="2124223" cy="3105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Hunger</a:t>
            </a:r>
          </a:p>
          <a:p>
            <a:r>
              <a:rPr lang="en-GB" dirty="0"/>
              <a:t>Health</a:t>
            </a:r>
          </a:p>
          <a:p>
            <a:r>
              <a:rPr lang="en-GB" dirty="0"/>
              <a:t>Sanity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General Gameplay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Collecting</a:t>
            </a:r>
          </a:p>
          <a:p>
            <a:r>
              <a:rPr lang="en-GB" dirty="0"/>
              <a:t>Exploring</a:t>
            </a:r>
          </a:p>
          <a:p>
            <a:r>
              <a:rPr lang="en-GB" dirty="0"/>
              <a:t>Prototyping</a:t>
            </a:r>
          </a:p>
          <a:p>
            <a:r>
              <a:rPr lang="en-GB" dirty="0"/>
              <a:t>Crafting</a:t>
            </a:r>
          </a:p>
          <a:p>
            <a:r>
              <a:rPr lang="en-GB" dirty="0"/>
              <a:t>Building</a:t>
            </a:r>
          </a:p>
          <a:p>
            <a:r>
              <a:rPr lang="en-GB" dirty="0"/>
              <a:t>Fighting</a:t>
            </a:r>
          </a:p>
          <a:p>
            <a:r>
              <a:rPr lang="en-GB" dirty="0"/>
              <a:t>Settling</a:t>
            </a:r>
          </a:p>
          <a:p>
            <a:r>
              <a:rPr lang="en-GB" dirty="0"/>
              <a:t>Socializing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BA22-BD50-43E7-9E60-8E13E36D55D1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“anything that can be viewed as perceiving its environment through sensors and acting upon that environment through actuators”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/>
              <a:t>S. Russell and P. </a:t>
            </a:r>
            <a:r>
              <a:rPr lang="en-US" sz="2000" dirty="0" err="1"/>
              <a:t>Norvig</a:t>
            </a:r>
            <a:endParaRPr lang="en-US" sz="2000" dirty="0"/>
          </a:p>
          <a:p>
            <a:pPr marL="0" indent="0" algn="r">
              <a:buNone/>
            </a:pPr>
            <a:r>
              <a:rPr lang="en-US" sz="2000" i="1" dirty="0"/>
              <a:t>Artificial  Intelligence:  A  Modern  Approach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endParaRPr lang="en-US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1925-6C38-4546-B7EA-3E462C57A723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Reactivity</a:t>
            </a:r>
          </a:p>
          <a:p>
            <a:r>
              <a:rPr lang="en-GB" dirty="0" err="1"/>
              <a:t>Proactiveness</a:t>
            </a:r>
            <a:endParaRPr lang="en-GB" dirty="0"/>
          </a:p>
          <a:p>
            <a:r>
              <a:rPr lang="en-GB" dirty="0"/>
              <a:t>Social Ability</a:t>
            </a:r>
          </a:p>
          <a:p>
            <a:endParaRPr lang="en-GB" dirty="0"/>
          </a:p>
          <a:p>
            <a:endParaRPr lang="en-GB" dirty="0"/>
          </a:p>
          <a:p>
            <a:pPr marL="0" indent="0" algn="r">
              <a:buNone/>
            </a:pPr>
            <a:r>
              <a:rPr lang="en-US" sz="2200" dirty="0"/>
              <a:t>Michael Wooldridge </a:t>
            </a:r>
          </a:p>
          <a:p>
            <a:pPr marL="0" indent="0" algn="r">
              <a:buNone/>
            </a:pPr>
            <a:r>
              <a:rPr lang="en-US" sz="2200" i="1" dirty="0"/>
              <a:t>Introduction to Multiagent Systems</a:t>
            </a:r>
          </a:p>
          <a:p>
            <a:pPr marL="0" indent="0" algn="r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BACE-FAC7-475B-8362-5725410E787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Social agents need not only have goals and intentions of their own, but must also be able to understand and model goals and intentions of other agents.</a:t>
            </a:r>
          </a:p>
          <a:p>
            <a:pPr marL="0" indent="0" algn="r">
              <a:buNone/>
            </a:pPr>
            <a:endParaRPr lang="it-IT" sz="2000" dirty="0"/>
          </a:p>
          <a:p>
            <a:pPr marL="0" indent="0" algn="r">
              <a:buNone/>
            </a:pPr>
            <a:r>
              <a:rPr lang="it-IT" sz="2000" dirty="0"/>
              <a:t>Cristiano Castelfranchi</a:t>
            </a:r>
          </a:p>
          <a:p>
            <a:pPr marL="0" indent="0" algn="r">
              <a:buNone/>
            </a:pPr>
            <a:r>
              <a:rPr lang="it-IT" sz="2000" i="1" dirty="0"/>
              <a:t>Modelling social action for AI agents</a:t>
            </a:r>
            <a:endParaRPr lang="en-GB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1A43-1933-4E11-A93A-F2BB3F65CC00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PsychSim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679" y="2439988"/>
            <a:ext cx="4727467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12B9-D8BF-4A4A-895D-7FE1B9FE258B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PsychSim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Social simulation tool</a:t>
            </a:r>
          </a:p>
          <a:p>
            <a:r>
              <a:rPr lang="en-GB" dirty="0"/>
              <a:t>Users author and explore social scenarios</a:t>
            </a:r>
          </a:p>
          <a:p>
            <a:r>
              <a:rPr lang="en-GB" dirty="0"/>
              <a:t>Used to explore how individuals and groups react to situations</a:t>
            </a:r>
          </a:p>
          <a:p>
            <a:r>
              <a:rPr lang="en-GB" dirty="0"/>
              <a:t>Based on </a:t>
            </a:r>
            <a:r>
              <a:rPr lang="en-GB" dirty="0" err="1"/>
              <a:t>ToM</a:t>
            </a:r>
            <a:r>
              <a:rPr lang="en-GB" dirty="0"/>
              <a:t> models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A5C1-4D15-4A04-BA5C-BC43C65F62A4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Versu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68" y="2463288"/>
            <a:ext cx="6639665" cy="33326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4F16-8D83-4B04-A093-81B47F3D76A4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Game available for the iPad on the </a:t>
            </a:r>
            <a:r>
              <a:rPr lang="en-GB" dirty="0" err="1"/>
              <a:t>AppStore</a:t>
            </a:r>
            <a:endParaRPr lang="en-GB" dirty="0"/>
          </a:p>
          <a:p>
            <a:r>
              <a:rPr lang="en-GB" dirty="0"/>
              <a:t>Main focus is storytelling</a:t>
            </a:r>
          </a:p>
          <a:p>
            <a:r>
              <a:rPr lang="en-GB" dirty="0"/>
              <a:t>High </a:t>
            </a:r>
            <a:r>
              <a:rPr lang="en-GB" dirty="0" err="1"/>
              <a:t>replayability</a:t>
            </a:r>
            <a:r>
              <a:rPr lang="en-GB" dirty="0"/>
              <a:t> as players can choose to play as different characters</a:t>
            </a:r>
          </a:p>
          <a:p>
            <a:r>
              <a:rPr lang="en-GB" dirty="0"/>
              <a:t>Relies on Praxis, an high-level DSL based on exclusion logic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963-28E9-4127-B62F-AD6EE1B228C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Motivation</a:t>
            </a:r>
          </a:p>
          <a:p>
            <a:r>
              <a:rPr lang="en-GB" dirty="0"/>
              <a:t>Problem</a:t>
            </a:r>
          </a:p>
          <a:p>
            <a:r>
              <a:rPr lang="en-GB" dirty="0"/>
              <a:t>Don’t Starve Together</a:t>
            </a:r>
          </a:p>
          <a:p>
            <a:r>
              <a:rPr lang="en-GB" dirty="0"/>
              <a:t>Social Agents</a:t>
            </a:r>
          </a:p>
          <a:p>
            <a:pPr lvl="1"/>
            <a:r>
              <a:rPr lang="en-GB" dirty="0" err="1"/>
              <a:t>PsychSim</a:t>
            </a:r>
            <a:endParaRPr lang="en-GB" dirty="0"/>
          </a:p>
          <a:p>
            <a:pPr lvl="1"/>
            <a:r>
              <a:rPr lang="en-GB" dirty="0"/>
              <a:t>CiF</a:t>
            </a:r>
          </a:p>
          <a:p>
            <a:pPr lvl="1"/>
            <a:r>
              <a:rPr lang="en-GB" dirty="0" err="1"/>
              <a:t>FAtiMA</a:t>
            </a:r>
            <a:endParaRPr lang="en-GB" dirty="0"/>
          </a:p>
          <a:p>
            <a:pPr lvl="1"/>
            <a:r>
              <a:rPr lang="en-GB" dirty="0" err="1"/>
              <a:t>Versu</a:t>
            </a:r>
            <a:endParaRPr lang="en-GB" dirty="0"/>
          </a:p>
          <a:p>
            <a:pPr lvl="1"/>
            <a:r>
              <a:rPr lang="en-GB" dirty="0"/>
              <a:t>An Architecture for Believable Socially Aware Agents</a:t>
            </a:r>
          </a:p>
          <a:p>
            <a:r>
              <a:rPr lang="en-GB" dirty="0"/>
              <a:t>Solution</a:t>
            </a:r>
          </a:p>
          <a:p>
            <a:r>
              <a:rPr lang="en-GB" dirty="0"/>
              <a:t>Planning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1A22-31C8-4BA0-BCD8-F6B7F75E0BAA}" type="datetime5">
              <a:rPr lang="en-US" smtClean="0"/>
              <a:t>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Faut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Main goal is storytelling</a:t>
            </a:r>
          </a:p>
          <a:p>
            <a:r>
              <a:rPr lang="en-GB" dirty="0"/>
              <a:t>Based on Social Exchanges</a:t>
            </a:r>
          </a:p>
          <a:p>
            <a:r>
              <a:rPr lang="en-GB" dirty="0"/>
              <a:t>High-level social rules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91DD-618D-4219-A7DF-37355AFA4EA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FAtiMA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99" y="2317703"/>
            <a:ext cx="5841803" cy="34610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202A-DB87-4A32-B55A-89C151E602A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Based on appraisal theory</a:t>
            </a:r>
          </a:p>
          <a:p>
            <a:r>
              <a:rPr lang="en-GB" dirty="0"/>
              <a:t>Uses a modular approach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D12-73EE-4115-BFB1-B8B82A1F11D9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Architecture for Believable Socially Aware Agents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5AA2-0ACC-40AD-B10C-BE481F69495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Makes use of Roles</a:t>
            </a:r>
          </a:p>
          <a:p>
            <a:r>
              <a:rPr lang="en-GB" dirty="0" err="1"/>
              <a:t>ToM</a:t>
            </a:r>
            <a:r>
              <a:rPr lang="en-GB" dirty="0"/>
              <a:t> model</a:t>
            </a:r>
          </a:p>
          <a:p>
            <a:r>
              <a:rPr lang="en-GB" dirty="0"/>
              <a:t>Appraisal Theory</a:t>
            </a:r>
          </a:p>
          <a:p>
            <a:r>
              <a:rPr lang="en-GB" dirty="0"/>
              <a:t>Planning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577" y="1435012"/>
            <a:ext cx="5180847" cy="48404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1BE-980A-40B3-8784-B95B1EF36E48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1449340"/>
            <a:ext cx="5404159" cy="47753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6B8B-5248-4830-A02C-31A35408DAD1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Player’s gameplay experience</a:t>
            </a:r>
          </a:p>
          <a:p>
            <a:r>
              <a:rPr lang="en-GB" dirty="0"/>
              <a:t>Agent’s ability to survive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AEB6-2B73-4E1C-846B-C0321BB5F08F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16" y="2954217"/>
            <a:ext cx="8412168" cy="21304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DF55-6BCE-49EA-9390-14B516C23BFA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4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2" y="2994819"/>
            <a:ext cx="7655237" cy="8683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C8BF-D189-487D-B5E8-E72E8C462F22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5B10-C5DB-47E6-97B2-1C0325007C83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345" y="2565043"/>
            <a:ext cx="5331311" cy="3273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5C41-17C9-49EC-AFBB-E751EA105DC2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814" b="4498"/>
          <a:stretch/>
        </p:blipFill>
        <p:spPr>
          <a:xfrm>
            <a:off x="2584380" y="2317703"/>
            <a:ext cx="3975241" cy="364481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91EE-9CD2-4272-B44B-6BE041A53DB6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the immersion breaks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951" y="2439988"/>
            <a:ext cx="5856922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66D6-9AC0-435F-93CA-9A5456762D1A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the immersion breaks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430E-0312-4A81-8353-BFBEC7C5B8AB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547" y="2439988"/>
            <a:ext cx="7121731" cy="36861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Can we improve a player’s game play experience in Don’t Starve Together using social agents?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03E6-D1E8-476F-93CF-130890DA1CD8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2" y="1449340"/>
            <a:ext cx="7655237" cy="868363"/>
          </a:xfrm>
        </p:spPr>
        <p:txBody>
          <a:bodyPr>
            <a:normAutofit/>
          </a:bodyPr>
          <a:lstStyle/>
          <a:p>
            <a:r>
              <a:rPr lang="en-GB" dirty="0"/>
              <a:t>Don’t Starve Together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812" y="2439988"/>
            <a:ext cx="6553200" cy="3686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C695-9267-4A86-BD94-22867ED22CE7}" type="datetime5">
              <a:rPr lang="en-US" smtClean="0"/>
              <a:t>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3">
  <a:themeElements>
    <a:clrScheme name="Custom 2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Template-Powerpoint-IST_3.thmx</Template>
  <TotalTime>1893</TotalTime>
  <Words>718</Words>
  <Application>Microsoft Office PowerPoint</Application>
  <PresentationFormat>On-screen Show (4:3)</PresentationFormat>
  <Paragraphs>233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Template-Powerpoint-IST_3</vt:lpstr>
      <vt:lpstr>Cooperative AI for Don’t Starve Together</vt:lpstr>
      <vt:lpstr>Outline</vt:lpstr>
      <vt:lpstr>Motivation</vt:lpstr>
      <vt:lpstr>Motivation</vt:lpstr>
      <vt:lpstr>Motivation</vt:lpstr>
      <vt:lpstr>When the immersion breaks</vt:lpstr>
      <vt:lpstr>When the immersion breaks</vt:lpstr>
      <vt:lpstr>Problem</vt:lpstr>
      <vt:lpstr>Don’t Starve Together</vt:lpstr>
      <vt:lpstr>The World</vt:lpstr>
      <vt:lpstr>Player’s Characteristics</vt:lpstr>
      <vt:lpstr>General Gameplay </vt:lpstr>
      <vt:lpstr>Agents</vt:lpstr>
      <vt:lpstr>Intelligent Agents</vt:lpstr>
      <vt:lpstr>Social Agents</vt:lpstr>
      <vt:lpstr>PsychSim</vt:lpstr>
      <vt:lpstr>PsychSim</vt:lpstr>
      <vt:lpstr>Versu</vt:lpstr>
      <vt:lpstr>Versu</vt:lpstr>
      <vt:lpstr>Comme il Faut</vt:lpstr>
      <vt:lpstr>FAtiMA</vt:lpstr>
      <vt:lpstr>FAtiMA</vt:lpstr>
      <vt:lpstr>An Architecture for Believable Socially Aware Agents</vt:lpstr>
      <vt:lpstr>PowerPoint Presentation</vt:lpstr>
      <vt:lpstr>Solution</vt:lpstr>
      <vt:lpstr>Evaluation</vt:lpstr>
      <vt:lpstr>Planning</vt:lpstr>
      <vt:lpstr>Questions?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fabio</cp:lastModifiedBy>
  <cp:revision>48</cp:revision>
  <dcterms:created xsi:type="dcterms:W3CDTF">2014-07-21T10:32:22Z</dcterms:created>
  <dcterms:modified xsi:type="dcterms:W3CDTF">2017-02-08T22:58:59Z</dcterms:modified>
</cp:coreProperties>
</file>