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63" r:id="rId5"/>
    <p:sldId id="262" r:id="rId6"/>
    <p:sldId id="258" r:id="rId7"/>
    <p:sldId id="268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nglaj Tanwar Saini" userId="58ce3fd3cb108363" providerId="LiveId" clId="{80F74E81-3625-4AC1-8C16-6E15E085C2CB}"/>
    <pc:docChg chg="custSel delSld modSld sldOrd">
      <pc:chgData name="Hinglaj Tanwar Saini" userId="58ce3fd3cb108363" providerId="LiveId" clId="{80F74E81-3625-4AC1-8C16-6E15E085C2CB}" dt="2022-03-21T18:08:51.713" v="308" actId="14100"/>
      <pc:docMkLst>
        <pc:docMk/>
      </pc:docMkLst>
      <pc:sldChg chg="modSp mod">
        <pc:chgData name="Hinglaj Tanwar Saini" userId="58ce3fd3cb108363" providerId="LiveId" clId="{80F74E81-3625-4AC1-8C16-6E15E085C2CB}" dt="2022-03-21T18:08:51.713" v="308" actId="14100"/>
        <pc:sldMkLst>
          <pc:docMk/>
          <pc:sldMk cId="580221888" sldId="256"/>
        </pc:sldMkLst>
        <pc:spChg chg="mod">
          <ac:chgData name="Hinglaj Tanwar Saini" userId="58ce3fd3cb108363" providerId="LiveId" clId="{80F74E81-3625-4AC1-8C16-6E15E085C2CB}" dt="2022-03-21T18:08:51.713" v="308" actId="14100"/>
          <ac:spMkLst>
            <pc:docMk/>
            <pc:sldMk cId="580221888" sldId="256"/>
            <ac:spMk id="3" creationId="{E93886F3-BA47-46BF-936D-32E88BAD1A83}"/>
          </ac:spMkLst>
        </pc:spChg>
      </pc:sldChg>
      <pc:sldChg chg="addSp delSp modSp del mod">
        <pc:chgData name="Hinglaj Tanwar Saini" userId="58ce3fd3cb108363" providerId="LiveId" clId="{80F74E81-3625-4AC1-8C16-6E15E085C2CB}" dt="2022-03-21T18:02:06.948" v="75" actId="2696"/>
        <pc:sldMkLst>
          <pc:docMk/>
          <pc:sldMk cId="1766512325" sldId="257"/>
        </pc:sldMkLst>
        <pc:picChg chg="add del mod">
          <ac:chgData name="Hinglaj Tanwar Saini" userId="58ce3fd3cb108363" providerId="LiveId" clId="{80F74E81-3625-4AC1-8C16-6E15E085C2CB}" dt="2022-03-21T17:41:00.246" v="2" actId="21"/>
          <ac:picMkLst>
            <pc:docMk/>
            <pc:sldMk cId="1766512325" sldId="257"/>
            <ac:picMk id="3" creationId="{A38B8996-400F-4CE5-B254-C1DBEE1A6064}"/>
          </ac:picMkLst>
        </pc:picChg>
        <pc:picChg chg="add del mod">
          <ac:chgData name="Hinglaj Tanwar Saini" userId="58ce3fd3cb108363" providerId="LiveId" clId="{80F74E81-3625-4AC1-8C16-6E15E085C2CB}" dt="2022-03-21T17:41:00.246" v="2" actId="21"/>
          <ac:picMkLst>
            <pc:docMk/>
            <pc:sldMk cId="1766512325" sldId="257"/>
            <ac:picMk id="5" creationId="{50B53EB9-1479-47DF-9374-01B37AA23C61}"/>
          </ac:picMkLst>
        </pc:picChg>
        <pc:picChg chg="add del mod">
          <ac:chgData name="Hinglaj Tanwar Saini" userId="58ce3fd3cb108363" providerId="LiveId" clId="{80F74E81-3625-4AC1-8C16-6E15E085C2CB}" dt="2022-03-21T17:41:00.246" v="2" actId="21"/>
          <ac:picMkLst>
            <pc:docMk/>
            <pc:sldMk cId="1766512325" sldId="257"/>
            <ac:picMk id="7" creationId="{B41E6075-504C-4ED1-A6A7-3892175AEE7F}"/>
          </ac:picMkLst>
        </pc:picChg>
        <pc:picChg chg="add del mod">
          <ac:chgData name="Hinglaj Tanwar Saini" userId="58ce3fd3cb108363" providerId="LiveId" clId="{80F74E81-3625-4AC1-8C16-6E15E085C2CB}" dt="2022-03-21T17:41:00.246" v="2" actId="21"/>
          <ac:picMkLst>
            <pc:docMk/>
            <pc:sldMk cId="1766512325" sldId="257"/>
            <ac:picMk id="9" creationId="{5001DED2-EF52-495B-AA82-A462EB62096D}"/>
          </ac:picMkLst>
        </pc:picChg>
        <pc:picChg chg="add del mod">
          <ac:chgData name="Hinglaj Tanwar Saini" userId="58ce3fd3cb108363" providerId="LiveId" clId="{80F74E81-3625-4AC1-8C16-6E15E085C2CB}" dt="2022-03-21T17:41:00.246" v="2" actId="21"/>
          <ac:picMkLst>
            <pc:docMk/>
            <pc:sldMk cId="1766512325" sldId="257"/>
            <ac:picMk id="11" creationId="{B22EAF11-0044-42C5-B1D1-F524D6DD1479}"/>
          </ac:picMkLst>
        </pc:picChg>
        <pc:picChg chg="add del mod">
          <ac:chgData name="Hinglaj Tanwar Saini" userId="58ce3fd3cb108363" providerId="LiveId" clId="{80F74E81-3625-4AC1-8C16-6E15E085C2CB}" dt="2022-03-21T17:41:00.246" v="2" actId="21"/>
          <ac:picMkLst>
            <pc:docMk/>
            <pc:sldMk cId="1766512325" sldId="257"/>
            <ac:picMk id="13" creationId="{1239BD5A-24F6-4C2E-A962-0BCD4C8D6AA8}"/>
          </ac:picMkLst>
        </pc:picChg>
        <pc:picChg chg="add del mod">
          <ac:chgData name="Hinglaj Tanwar Saini" userId="58ce3fd3cb108363" providerId="LiveId" clId="{80F74E81-3625-4AC1-8C16-6E15E085C2CB}" dt="2022-03-21T17:41:00.246" v="2" actId="21"/>
          <ac:picMkLst>
            <pc:docMk/>
            <pc:sldMk cId="1766512325" sldId="257"/>
            <ac:picMk id="15" creationId="{CE104054-6576-4CBE-8E25-B7F948C0F24F}"/>
          </ac:picMkLst>
        </pc:picChg>
        <pc:picChg chg="add del mod">
          <ac:chgData name="Hinglaj Tanwar Saini" userId="58ce3fd3cb108363" providerId="LiveId" clId="{80F74E81-3625-4AC1-8C16-6E15E085C2CB}" dt="2022-03-21T17:41:00.246" v="2" actId="21"/>
          <ac:picMkLst>
            <pc:docMk/>
            <pc:sldMk cId="1766512325" sldId="257"/>
            <ac:picMk id="17" creationId="{2C65D388-59AA-4F30-A5A4-C2E6988FF1A2}"/>
          </ac:picMkLst>
        </pc:picChg>
        <pc:picChg chg="add del mod">
          <ac:chgData name="Hinglaj Tanwar Saini" userId="58ce3fd3cb108363" providerId="LiveId" clId="{80F74E81-3625-4AC1-8C16-6E15E085C2CB}" dt="2022-03-21T17:41:00.246" v="2" actId="21"/>
          <ac:picMkLst>
            <pc:docMk/>
            <pc:sldMk cId="1766512325" sldId="257"/>
            <ac:picMk id="19" creationId="{03B037BA-C0A5-4C0F-A6E2-4DA5F0ADC4E9}"/>
          </ac:picMkLst>
        </pc:picChg>
        <pc:picChg chg="add del mod">
          <ac:chgData name="Hinglaj Tanwar Saini" userId="58ce3fd3cb108363" providerId="LiveId" clId="{80F74E81-3625-4AC1-8C16-6E15E085C2CB}" dt="2022-03-21T17:41:05.311" v="4" actId="21"/>
          <ac:picMkLst>
            <pc:docMk/>
            <pc:sldMk cId="1766512325" sldId="257"/>
            <ac:picMk id="20" creationId="{D5D39810-FB74-421C-8580-4D850404D1E5}"/>
          </ac:picMkLst>
        </pc:picChg>
        <pc:picChg chg="add del mod">
          <ac:chgData name="Hinglaj Tanwar Saini" userId="58ce3fd3cb108363" providerId="LiveId" clId="{80F74E81-3625-4AC1-8C16-6E15E085C2CB}" dt="2022-03-21T17:41:05.311" v="4" actId="21"/>
          <ac:picMkLst>
            <pc:docMk/>
            <pc:sldMk cId="1766512325" sldId="257"/>
            <ac:picMk id="21" creationId="{4B2C4C82-E5CD-470B-95C0-F6D72A12362D}"/>
          </ac:picMkLst>
        </pc:picChg>
        <pc:picChg chg="add del mod">
          <ac:chgData name="Hinglaj Tanwar Saini" userId="58ce3fd3cb108363" providerId="LiveId" clId="{80F74E81-3625-4AC1-8C16-6E15E085C2CB}" dt="2022-03-21T17:41:05.311" v="4" actId="21"/>
          <ac:picMkLst>
            <pc:docMk/>
            <pc:sldMk cId="1766512325" sldId="257"/>
            <ac:picMk id="22" creationId="{7185A03C-62D4-47A8-AEB7-E8AE715AEE41}"/>
          </ac:picMkLst>
        </pc:picChg>
        <pc:picChg chg="add del mod">
          <ac:chgData name="Hinglaj Tanwar Saini" userId="58ce3fd3cb108363" providerId="LiveId" clId="{80F74E81-3625-4AC1-8C16-6E15E085C2CB}" dt="2022-03-21T17:41:05.311" v="4" actId="21"/>
          <ac:picMkLst>
            <pc:docMk/>
            <pc:sldMk cId="1766512325" sldId="257"/>
            <ac:picMk id="23" creationId="{58F04BFC-9180-4628-8786-742C82D7FC76}"/>
          </ac:picMkLst>
        </pc:picChg>
        <pc:picChg chg="add del mod">
          <ac:chgData name="Hinglaj Tanwar Saini" userId="58ce3fd3cb108363" providerId="LiveId" clId="{80F74E81-3625-4AC1-8C16-6E15E085C2CB}" dt="2022-03-21T17:41:05.311" v="4" actId="21"/>
          <ac:picMkLst>
            <pc:docMk/>
            <pc:sldMk cId="1766512325" sldId="257"/>
            <ac:picMk id="24" creationId="{1DB51A54-40E4-4638-94AE-A86767311BDA}"/>
          </ac:picMkLst>
        </pc:picChg>
        <pc:picChg chg="add del mod">
          <ac:chgData name="Hinglaj Tanwar Saini" userId="58ce3fd3cb108363" providerId="LiveId" clId="{80F74E81-3625-4AC1-8C16-6E15E085C2CB}" dt="2022-03-21T17:41:05.311" v="4" actId="21"/>
          <ac:picMkLst>
            <pc:docMk/>
            <pc:sldMk cId="1766512325" sldId="257"/>
            <ac:picMk id="25" creationId="{6065DDD5-1441-4050-9EB5-EB174242D531}"/>
          </ac:picMkLst>
        </pc:picChg>
        <pc:picChg chg="add del mod">
          <ac:chgData name="Hinglaj Tanwar Saini" userId="58ce3fd3cb108363" providerId="LiveId" clId="{80F74E81-3625-4AC1-8C16-6E15E085C2CB}" dt="2022-03-21T17:41:05.311" v="4" actId="21"/>
          <ac:picMkLst>
            <pc:docMk/>
            <pc:sldMk cId="1766512325" sldId="257"/>
            <ac:picMk id="26" creationId="{7FFA6B13-10F4-403F-87DA-C955CA0EE986}"/>
          </ac:picMkLst>
        </pc:picChg>
        <pc:picChg chg="add del mod">
          <ac:chgData name="Hinglaj Tanwar Saini" userId="58ce3fd3cb108363" providerId="LiveId" clId="{80F74E81-3625-4AC1-8C16-6E15E085C2CB}" dt="2022-03-21T17:41:05.311" v="4" actId="21"/>
          <ac:picMkLst>
            <pc:docMk/>
            <pc:sldMk cId="1766512325" sldId="257"/>
            <ac:picMk id="27" creationId="{35DD6BB1-123B-421F-B22D-B292CED87CD9}"/>
          </ac:picMkLst>
        </pc:picChg>
        <pc:picChg chg="add del mod">
          <ac:chgData name="Hinglaj Tanwar Saini" userId="58ce3fd3cb108363" providerId="LiveId" clId="{80F74E81-3625-4AC1-8C16-6E15E085C2CB}" dt="2022-03-21T17:41:05.311" v="4" actId="21"/>
          <ac:picMkLst>
            <pc:docMk/>
            <pc:sldMk cId="1766512325" sldId="257"/>
            <ac:picMk id="28" creationId="{2960CD89-03F5-47C1-874E-AEF942891C0E}"/>
          </ac:picMkLst>
        </pc:picChg>
        <pc:picChg chg="add mod">
          <ac:chgData name="Hinglaj Tanwar Saini" userId="58ce3fd3cb108363" providerId="LiveId" clId="{80F74E81-3625-4AC1-8C16-6E15E085C2CB}" dt="2022-03-21T17:43:58.444" v="28" actId="14100"/>
          <ac:picMkLst>
            <pc:docMk/>
            <pc:sldMk cId="1766512325" sldId="257"/>
            <ac:picMk id="29" creationId="{F471161A-B621-4802-A16C-C3F9E9B5C5B2}"/>
          </ac:picMkLst>
        </pc:picChg>
        <pc:picChg chg="add del mod">
          <ac:chgData name="Hinglaj Tanwar Saini" userId="58ce3fd3cb108363" providerId="LiveId" clId="{80F74E81-3625-4AC1-8C16-6E15E085C2CB}" dt="2022-03-21T17:42:35.668" v="24" actId="21"/>
          <ac:picMkLst>
            <pc:docMk/>
            <pc:sldMk cId="1766512325" sldId="257"/>
            <ac:picMk id="30" creationId="{84DA8DAC-0295-45B1-A921-E64682BC0BC5}"/>
          </ac:picMkLst>
        </pc:picChg>
        <pc:picChg chg="add del mod">
          <ac:chgData name="Hinglaj Tanwar Saini" userId="58ce3fd3cb108363" providerId="LiveId" clId="{80F74E81-3625-4AC1-8C16-6E15E085C2CB}" dt="2022-03-21T17:42:12.166" v="21" actId="21"/>
          <ac:picMkLst>
            <pc:docMk/>
            <pc:sldMk cId="1766512325" sldId="257"/>
            <ac:picMk id="31" creationId="{85C22420-5434-4ED2-87A1-4BC4A05619F9}"/>
          </ac:picMkLst>
        </pc:picChg>
        <pc:picChg chg="add del mod">
          <ac:chgData name="Hinglaj Tanwar Saini" userId="58ce3fd3cb108363" providerId="LiveId" clId="{80F74E81-3625-4AC1-8C16-6E15E085C2CB}" dt="2022-03-21T17:41:59.646" v="19" actId="21"/>
          <ac:picMkLst>
            <pc:docMk/>
            <pc:sldMk cId="1766512325" sldId="257"/>
            <ac:picMk id="32" creationId="{D5949AF5-BF6E-4E88-862F-B411AEB98FE6}"/>
          </ac:picMkLst>
        </pc:picChg>
        <pc:picChg chg="add del mod">
          <ac:chgData name="Hinglaj Tanwar Saini" userId="58ce3fd3cb108363" providerId="LiveId" clId="{80F74E81-3625-4AC1-8C16-6E15E085C2CB}" dt="2022-03-21T17:41:50.783" v="16" actId="21"/>
          <ac:picMkLst>
            <pc:docMk/>
            <pc:sldMk cId="1766512325" sldId="257"/>
            <ac:picMk id="33" creationId="{358CD53C-FF48-4AED-B60D-01F2D51209B0}"/>
          </ac:picMkLst>
        </pc:picChg>
        <pc:picChg chg="add del mod">
          <ac:chgData name="Hinglaj Tanwar Saini" userId="58ce3fd3cb108363" providerId="LiveId" clId="{80F74E81-3625-4AC1-8C16-6E15E085C2CB}" dt="2022-03-21T17:41:37.378" v="14" actId="21"/>
          <ac:picMkLst>
            <pc:docMk/>
            <pc:sldMk cId="1766512325" sldId="257"/>
            <ac:picMk id="34" creationId="{D2651B0E-6802-4A80-948C-11E07A7CD1AF}"/>
          </ac:picMkLst>
        </pc:picChg>
        <pc:picChg chg="add del mod">
          <ac:chgData name="Hinglaj Tanwar Saini" userId="58ce3fd3cb108363" providerId="LiveId" clId="{80F74E81-3625-4AC1-8C16-6E15E085C2CB}" dt="2022-03-21T17:41:31.922" v="12" actId="21"/>
          <ac:picMkLst>
            <pc:docMk/>
            <pc:sldMk cId="1766512325" sldId="257"/>
            <ac:picMk id="35" creationId="{79167783-3ACD-43B8-8165-0C8729E1409A}"/>
          </ac:picMkLst>
        </pc:picChg>
        <pc:picChg chg="add del mod">
          <ac:chgData name="Hinglaj Tanwar Saini" userId="58ce3fd3cb108363" providerId="LiveId" clId="{80F74E81-3625-4AC1-8C16-6E15E085C2CB}" dt="2022-03-21T17:41:26.263" v="10" actId="21"/>
          <ac:picMkLst>
            <pc:docMk/>
            <pc:sldMk cId="1766512325" sldId="257"/>
            <ac:picMk id="36" creationId="{7DD04765-0DD2-4E78-8ED9-CE7E3D76671E}"/>
          </ac:picMkLst>
        </pc:picChg>
        <pc:picChg chg="add del mod">
          <ac:chgData name="Hinglaj Tanwar Saini" userId="58ce3fd3cb108363" providerId="LiveId" clId="{80F74E81-3625-4AC1-8C16-6E15E085C2CB}" dt="2022-03-21T17:41:19.649" v="8" actId="21"/>
          <ac:picMkLst>
            <pc:docMk/>
            <pc:sldMk cId="1766512325" sldId="257"/>
            <ac:picMk id="37" creationId="{EC4479EB-064D-4C16-AE1B-74FC34A72DC2}"/>
          </ac:picMkLst>
        </pc:picChg>
      </pc:sldChg>
      <pc:sldChg chg="addSp delSp modSp mod ord">
        <pc:chgData name="Hinglaj Tanwar Saini" userId="58ce3fd3cb108363" providerId="LiveId" clId="{80F74E81-3625-4AC1-8C16-6E15E085C2CB}" dt="2022-03-21T18:05:28.160" v="156" actId="20577"/>
        <pc:sldMkLst>
          <pc:docMk/>
          <pc:sldMk cId="3944429367" sldId="258"/>
        </pc:sldMkLst>
        <pc:spChg chg="add del mod">
          <ac:chgData name="Hinglaj Tanwar Saini" userId="58ce3fd3cb108363" providerId="LiveId" clId="{80F74E81-3625-4AC1-8C16-6E15E085C2CB}" dt="2022-03-21T18:03:55.421" v="84" actId="478"/>
          <ac:spMkLst>
            <pc:docMk/>
            <pc:sldMk cId="3944429367" sldId="258"/>
            <ac:spMk id="3" creationId="{CF7CC555-A26D-48B3-9C6D-0BC625CBB056}"/>
          </ac:spMkLst>
        </pc:spChg>
        <pc:spChg chg="add mod">
          <ac:chgData name="Hinglaj Tanwar Saini" userId="58ce3fd3cb108363" providerId="LiveId" clId="{80F74E81-3625-4AC1-8C16-6E15E085C2CB}" dt="2022-03-21T18:04:48.347" v="107" actId="1076"/>
          <ac:spMkLst>
            <pc:docMk/>
            <pc:sldMk cId="3944429367" sldId="258"/>
            <ac:spMk id="4" creationId="{6F45685A-9340-4F84-B206-71434B403E72}"/>
          </ac:spMkLst>
        </pc:spChg>
        <pc:spChg chg="add mod">
          <ac:chgData name="Hinglaj Tanwar Saini" userId="58ce3fd3cb108363" providerId="LiveId" clId="{80F74E81-3625-4AC1-8C16-6E15E085C2CB}" dt="2022-03-21T18:05:28.160" v="156" actId="20577"/>
          <ac:spMkLst>
            <pc:docMk/>
            <pc:sldMk cId="3944429367" sldId="258"/>
            <ac:spMk id="5" creationId="{F9A17FC8-6461-4718-B9C7-2E43553A9F72}"/>
          </ac:spMkLst>
        </pc:spChg>
        <pc:picChg chg="add mod">
          <ac:chgData name="Hinglaj Tanwar Saini" userId="58ce3fd3cb108363" providerId="LiveId" clId="{80F74E81-3625-4AC1-8C16-6E15E085C2CB}" dt="2022-03-21T18:03:36.582" v="81" actId="1076"/>
          <ac:picMkLst>
            <pc:docMk/>
            <pc:sldMk cId="3944429367" sldId="258"/>
            <ac:picMk id="2" creationId="{698AF4B4-2187-4C18-8B8C-629ED434B1AA}"/>
          </ac:picMkLst>
        </pc:picChg>
      </pc:sldChg>
      <pc:sldChg chg="addSp modSp del mod ord">
        <pc:chgData name="Hinglaj Tanwar Saini" userId="58ce3fd3cb108363" providerId="LiveId" clId="{80F74E81-3625-4AC1-8C16-6E15E085C2CB}" dt="2022-03-21T17:56:35.842" v="61" actId="47"/>
        <pc:sldMkLst>
          <pc:docMk/>
          <pc:sldMk cId="3927912773" sldId="259"/>
        </pc:sldMkLst>
        <pc:picChg chg="add mod">
          <ac:chgData name="Hinglaj Tanwar Saini" userId="58ce3fd3cb108363" providerId="LiveId" clId="{80F74E81-3625-4AC1-8C16-6E15E085C2CB}" dt="2022-03-21T17:44:37.333" v="31" actId="1076"/>
          <ac:picMkLst>
            <pc:docMk/>
            <pc:sldMk cId="3927912773" sldId="259"/>
            <ac:picMk id="2" creationId="{F9C02FE8-0C36-483A-B78E-E4B0A260608B}"/>
          </ac:picMkLst>
        </pc:picChg>
      </pc:sldChg>
      <pc:sldChg chg="addSp delSp modSp del mod">
        <pc:chgData name="Hinglaj Tanwar Saini" userId="58ce3fd3cb108363" providerId="LiveId" clId="{80F74E81-3625-4AC1-8C16-6E15E085C2CB}" dt="2022-03-21T17:44:48.578" v="33" actId="2696"/>
        <pc:sldMkLst>
          <pc:docMk/>
          <pc:sldMk cId="2368397320" sldId="260"/>
        </pc:sldMkLst>
        <pc:picChg chg="add del mod">
          <ac:chgData name="Hinglaj Tanwar Saini" userId="58ce3fd3cb108363" providerId="LiveId" clId="{80F74E81-3625-4AC1-8C16-6E15E085C2CB}" dt="2022-03-21T17:44:44.392" v="32" actId="478"/>
          <ac:picMkLst>
            <pc:docMk/>
            <pc:sldMk cId="2368397320" sldId="260"/>
            <ac:picMk id="2" creationId="{B41ABE6C-EB56-4928-86F0-80774A102FEE}"/>
          </ac:picMkLst>
        </pc:picChg>
      </pc:sldChg>
      <pc:sldChg chg="addSp modSp mod ord">
        <pc:chgData name="Hinglaj Tanwar Saini" userId="58ce3fd3cb108363" providerId="LiveId" clId="{80F74E81-3625-4AC1-8C16-6E15E085C2CB}" dt="2022-03-21T18:07:22.963" v="232" actId="1076"/>
        <pc:sldMkLst>
          <pc:docMk/>
          <pc:sldMk cId="535010346" sldId="261"/>
        </pc:sldMkLst>
        <pc:spChg chg="add mod">
          <ac:chgData name="Hinglaj Tanwar Saini" userId="58ce3fd3cb108363" providerId="LiveId" clId="{80F74E81-3625-4AC1-8C16-6E15E085C2CB}" dt="2022-03-21T18:07:22.963" v="232" actId="1076"/>
          <ac:spMkLst>
            <pc:docMk/>
            <pc:sldMk cId="535010346" sldId="261"/>
            <ac:spMk id="3" creationId="{0C7DFD19-2EC8-47D6-9116-0444AA8DF41F}"/>
          </ac:spMkLst>
        </pc:spChg>
        <pc:picChg chg="add mod">
          <ac:chgData name="Hinglaj Tanwar Saini" userId="58ce3fd3cb108363" providerId="LiveId" clId="{80F74E81-3625-4AC1-8C16-6E15E085C2CB}" dt="2022-03-21T18:06:50.259" v="196" actId="1076"/>
          <ac:picMkLst>
            <pc:docMk/>
            <pc:sldMk cId="535010346" sldId="261"/>
            <ac:picMk id="2" creationId="{345B32B7-B72B-4C00-960F-5596E74FA49E}"/>
          </ac:picMkLst>
        </pc:picChg>
      </pc:sldChg>
      <pc:sldChg chg="addSp modSp ord">
        <pc:chgData name="Hinglaj Tanwar Saini" userId="58ce3fd3cb108363" providerId="LiveId" clId="{80F74E81-3625-4AC1-8C16-6E15E085C2CB}" dt="2022-03-21T17:46:26.206" v="41"/>
        <pc:sldMkLst>
          <pc:docMk/>
          <pc:sldMk cId="2017590286" sldId="262"/>
        </pc:sldMkLst>
        <pc:picChg chg="add mod">
          <ac:chgData name="Hinglaj Tanwar Saini" userId="58ce3fd3cb108363" providerId="LiveId" clId="{80F74E81-3625-4AC1-8C16-6E15E085C2CB}" dt="2022-03-21T17:41:54.001" v="17"/>
          <ac:picMkLst>
            <pc:docMk/>
            <pc:sldMk cId="2017590286" sldId="262"/>
            <ac:picMk id="2" creationId="{DF907F50-A88C-43E8-8C29-ADC241CDCE67}"/>
          </ac:picMkLst>
        </pc:picChg>
      </pc:sldChg>
      <pc:sldChg chg="addSp modSp mod ord">
        <pc:chgData name="Hinglaj Tanwar Saini" userId="58ce3fd3cb108363" providerId="LiveId" clId="{80F74E81-3625-4AC1-8C16-6E15E085C2CB}" dt="2022-03-21T18:06:14.705" v="194" actId="1076"/>
        <pc:sldMkLst>
          <pc:docMk/>
          <pc:sldMk cId="1505399006" sldId="263"/>
        </pc:sldMkLst>
        <pc:spChg chg="add mod">
          <ac:chgData name="Hinglaj Tanwar Saini" userId="58ce3fd3cb108363" providerId="LiveId" clId="{80F74E81-3625-4AC1-8C16-6E15E085C2CB}" dt="2022-03-21T18:06:14.705" v="194" actId="1076"/>
          <ac:spMkLst>
            <pc:docMk/>
            <pc:sldMk cId="1505399006" sldId="263"/>
            <ac:spMk id="3" creationId="{4AC9FD68-1EEC-45FD-AB6D-27FB3FB82AFA}"/>
          </ac:spMkLst>
        </pc:spChg>
        <pc:picChg chg="add mod">
          <ac:chgData name="Hinglaj Tanwar Saini" userId="58ce3fd3cb108363" providerId="LiveId" clId="{80F74E81-3625-4AC1-8C16-6E15E085C2CB}" dt="2022-03-21T18:05:41.698" v="157" actId="1076"/>
          <ac:picMkLst>
            <pc:docMk/>
            <pc:sldMk cId="1505399006" sldId="263"/>
            <ac:picMk id="2" creationId="{617D3D32-9D9E-4BFE-BE98-2237E8963695}"/>
          </ac:picMkLst>
        </pc:picChg>
      </pc:sldChg>
      <pc:sldChg chg="addSp modSp del">
        <pc:chgData name="Hinglaj Tanwar Saini" userId="58ce3fd3cb108363" providerId="LiveId" clId="{80F74E81-3625-4AC1-8C16-6E15E085C2CB}" dt="2022-03-21T17:55:41.275" v="60" actId="47"/>
        <pc:sldMkLst>
          <pc:docMk/>
          <pc:sldMk cId="4147243332" sldId="264"/>
        </pc:sldMkLst>
        <pc:picChg chg="add mod">
          <ac:chgData name="Hinglaj Tanwar Saini" userId="58ce3fd3cb108363" providerId="LiveId" clId="{80F74E81-3625-4AC1-8C16-6E15E085C2CB}" dt="2022-03-21T17:42:15.493" v="22"/>
          <ac:picMkLst>
            <pc:docMk/>
            <pc:sldMk cId="4147243332" sldId="264"/>
            <ac:picMk id="2" creationId="{0468234E-0CE4-4DD9-A88E-95AF6EF60F32}"/>
          </ac:picMkLst>
        </pc:picChg>
      </pc:sldChg>
      <pc:sldChg chg="addSp modSp ord">
        <pc:chgData name="Hinglaj Tanwar Saini" userId="58ce3fd3cb108363" providerId="LiveId" clId="{80F74E81-3625-4AC1-8C16-6E15E085C2CB}" dt="2022-03-21T17:46:57.854" v="45"/>
        <pc:sldMkLst>
          <pc:docMk/>
          <pc:sldMk cId="898568454" sldId="265"/>
        </pc:sldMkLst>
        <pc:picChg chg="add mod">
          <ac:chgData name="Hinglaj Tanwar Saini" userId="58ce3fd3cb108363" providerId="LiveId" clId="{80F74E81-3625-4AC1-8C16-6E15E085C2CB}" dt="2022-03-21T17:42:40.847" v="25"/>
          <ac:picMkLst>
            <pc:docMk/>
            <pc:sldMk cId="898568454" sldId="265"/>
            <ac:picMk id="2" creationId="{92DCE077-44E5-4754-A9AF-A3EC9AEF3F53}"/>
          </ac:picMkLst>
        </pc:picChg>
      </pc:sldChg>
      <pc:sldChg chg="addSp delSp modSp mod ord">
        <pc:chgData name="Hinglaj Tanwar Saini" userId="58ce3fd3cb108363" providerId="LiveId" clId="{80F74E81-3625-4AC1-8C16-6E15E085C2CB}" dt="2022-03-21T18:05:01.277" v="119" actId="20577"/>
        <pc:sldMkLst>
          <pc:docMk/>
          <pc:sldMk cId="3417598447" sldId="266"/>
        </pc:sldMkLst>
        <pc:spChg chg="add mod">
          <ac:chgData name="Hinglaj Tanwar Saini" userId="58ce3fd3cb108363" providerId="LiveId" clId="{80F74E81-3625-4AC1-8C16-6E15E085C2CB}" dt="2022-03-21T18:05:01.277" v="119" actId="20577"/>
          <ac:spMkLst>
            <pc:docMk/>
            <pc:sldMk cId="3417598447" sldId="266"/>
            <ac:spMk id="8" creationId="{7154292C-2EF6-4397-834F-282D0DEE58F4}"/>
          </ac:spMkLst>
        </pc:spChg>
        <pc:picChg chg="add mod">
          <ac:chgData name="Hinglaj Tanwar Saini" userId="58ce3fd3cb108363" providerId="LiveId" clId="{80F74E81-3625-4AC1-8C16-6E15E085C2CB}" dt="2022-03-21T17:54:08.614" v="51" actId="1076"/>
          <ac:picMkLst>
            <pc:docMk/>
            <pc:sldMk cId="3417598447" sldId="266"/>
            <ac:picMk id="3" creationId="{3D284C5D-9095-4780-B85F-9D82881BBC17}"/>
          </ac:picMkLst>
        </pc:picChg>
        <pc:picChg chg="add del mod">
          <ac:chgData name="Hinglaj Tanwar Saini" userId="58ce3fd3cb108363" providerId="LiveId" clId="{80F74E81-3625-4AC1-8C16-6E15E085C2CB}" dt="2022-03-21T17:58:13.126" v="63" actId="21"/>
          <ac:picMkLst>
            <pc:docMk/>
            <pc:sldMk cId="3417598447" sldId="266"/>
            <ac:picMk id="5" creationId="{1575CAC1-0B7E-45E6-BBC8-A7FAF93A035D}"/>
          </ac:picMkLst>
        </pc:picChg>
        <pc:picChg chg="add del mod">
          <ac:chgData name="Hinglaj Tanwar Saini" userId="58ce3fd3cb108363" providerId="LiveId" clId="{80F74E81-3625-4AC1-8C16-6E15E085C2CB}" dt="2022-03-21T17:58:13.126" v="63" actId="21"/>
          <ac:picMkLst>
            <pc:docMk/>
            <pc:sldMk cId="3417598447" sldId="266"/>
            <ac:picMk id="7" creationId="{8838CA0A-95F8-42EA-AB95-F74021E69FE1}"/>
          </ac:picMkLst>
        </pc:picChg>
      </pc:sldChg>
      <pc:sldChg chg="addSp delSp modSp mod">
        <pc:chgData name="Hinglaj Tanwar Saini" userId="58ce3fd3cb108363" providerId="LiveId" clId="{80F74E81-3625-4AC1-8C16-6E15E085C2CB}" dt="2022-03-21T18:08:21.142" v="300" actId="20577"/>
        <pc:sldMkLst>
          <pc:docMk/>
          <pc:sldMk cId="118104857" sldId="267"/>
        </pc:sldMkLst>
        <pc:spChg chg="add mod">
          <ac:chgData name="Hinglaj Tanwar Saini" userId="58ce3fd3cb108363" providerId="LiveId" clId="{80F74E81-3625-4AC1-8C16-6E15E085C2CB}" dt="2022-03-21T18:08:21.142" v="300" actId="20577"/>
          <ac:spMkLst>
            <pc:docMk/>
            <pc:sldMk cId="118104857" sldId="267"/>
            <ac:spMk id="5" creationId="{84CFBD6F-35D4-4BF7-86A6-773AD8C51196}"/>
          </ac:spMkLst>
        </pc:spChg>
        <pc:picChg chg="add del mod">
          <ac:chgData name="Hinglaj Tanwar Saini" userId="58ce3fd3cb108363" providerId="LiveId" clId="{80F74E81-3625-4AC1-8C16-6E15E085C2CB}" dt="2022-03-21T17:58:18.835" v="65" actId="21"/>
          <ac:picMkLst>
            <pc:docMk/>
            <pc:sldMk cId="118104857" sldId="267"/>
            <ac:picMk id="2" creationId="{B8D3E2D2-7DDF-40D5-92FB-1E70E8FD9662}"/>
          </ac:picMkLst>
        </pc:picChg>
        <pc:picChg chg="add del mod">
          <ac:chgData name="Hinglaj Tanwar Saini" userId="58ce3fd3cb108363" providerId="LiveId" clId="{80F74E81-3625-4AC1-8C16-6E15E085C2CB}" dt="2022-03-21T17:58:18.835" v="65" actId="21"/>
          <ac:picMkLst>
            <pc:docMk/>
            <pc:sldMk cId="118104857" sldId="267"/>
            <ac:picMk id="3" creationId="{1D1D6D41-A60B-44C1-966D-BDA950F4392C}"/>
          </ac:picMkLst>
        </pc:picChg>
        <pc:picChg chg="add mod">
          <ac:chgData name="Hinglaj Tanwar Saini" userId="58ce3fd3cb108363" providerId="LiveId" clId="{80F74E81-3625-4AC1-8C16-6E15E085C2CB}" dt="2022-03-21T17:58:37.800" v="69" actId="1076"/>
          <ac:picMkLst>
            <pc:docMk/>
            <pc:sldMk cId="118104857" sldId="267"/>
            <ac:picMk id="4" creationId="{C707D1CE-F33F-4A05-BEF8-19D391060399}"/>
          </ac:picMkLst>
        </pc:picChg>
      </pc:sldChg>
      <pc:sldChg chg="addSp delSp modSp mod ord">
        <pc:chgData name="Hinglaj Tanwar Saini" userId="58ce3fd3cb108363" providerId="LiveId" clId="{80F74E81-3625-4AC1-8C16-6E15E085C2CB}" dt="2022-03-21T17:58:44.387" v="71"/>
        <pc:sldMkLst>
          <pc:docMk/>
          <pc:sldMk cId="622662134" sldId="268"/>
        </pc:sldMkLst>
        <pc:picChg chg="add mod">
          <ac:chgData name="Hinglaj Tanwar Saini" userId="58ce3fd3cb108363" providerId="LiveId" clId="{80F74E81-3625-4AC1-8C16-6E15E085C2CB}" dt="2022-03-21T17:58:21.962" v="66"/>
          <ac:picMkLst>
            <pc:docMk/>
            <pc:sldMk cId="622662134" sldId="268"/>
            <ac:picMk id="2" creationId="{77D14A0F-9BB0-4D1A-AAAC-89959C1F23F6}"/>
          </ac:picMkLst>
        </pc:picChg>
        <pc:picChg chg="add del mod">
          <ac:chgData name="Hinglaj Tanwar Saini" userId="58ce3fd3cb108363" providerId="LiveId" clId="{80F74E81-3625-4AC1-8C16-6E15E085C2CB}" dt="2022-03-21T17:58:31.634" v="67" actId="21"/>
          <ac:picMkLst>
            <pc:docMk/>
            <pc:sldMk cId="622662134" sldId="268"/>
            <ac:picMk id="3" creationId="{B4ACE6EB-5788-428A-B7AD-4D4C2D71F1E4}"/>
          </ac:picMkLst>
        </pc:picChg>
      </pc:sldChg>
      <pc:sldChg chg="del">
        <pc:chgData name="Hinglaj Tanwar Saini" userId="58ce3fd3cb108363" providerId="LiveId" clId="{80F74E81-3625-4AC1-8C16-6E15E085C2CB}" dt="2022-03-21T18:08:32.622" v="306" actId="47"/>
        <pc:sldMkLst>
          <pc:docMk/>
          <pc:sldMk cId="3274468840" sldId="269"/>
        </pc:sldMkLst>
      </pc:sldChg>
      <pc:sldChg chg="del">
        <pc:chgData name="Hinglaj Tanwar Saini" userId="58ce3fd3cb108363" providerId="LiveId" clId="{80F74E81-3625-4AC1-8C16-6E15E085C2CB}" dt="2022-03-21T18:08:31.547" v="305" actId="47"/>
        <pc:sldMkLst>
          <pc:docMk/>
          <pc:sldMk cId="1940357000" sldId="270"/>
        </pc:sldMkLst>
      </pc:sldChg>
      <pc:sldChg chg="del">
        <pc:chgData name="Hinglaj Tanwar Saini" userId="58ce3fd3cb108363" providerId="LiveId" clId="{80F74E81-3625-4AC1-8C16-6E15E085C2CB}" dt="2022-03-21T18:08:30.905" v="304" actId="47"/>
        <pc:sldMkLst>
          <pc:docMk/>
          <pc:sldMk cId="1406553605" sldId="271"/>
        </pc:sldMkLst>
      </pc:sldChg>
      <pc:sldChg chg="del">
        <pc:chgData name="Hinglaj Tanwar Saini" userId="58ce3fd3cb108363" providerId="LiveId" clId="{80F74E81-3625-4AC1-8C16-6E15E085C2CB}" dt="2022-03-21T18:08:30.340" v="303" actId="47"/>
        <pc:sldMkLst>
          <pc:docMk/>
          <pc:sldMk cId="4255930347" sldId="272"/>
        </pc:sldMkLst>
      </pc:sldChg>
      <pc:sldChg chg="del">
        <pc:chgData name="Hinglaj Tanwar Saini" userId="58ce3fd3cb108363" providerId="LiveId" clId="{80F74E81-3625-4AC1-8C16-6E15E085C2CB}" dt="2022-03-21T18:08:29.706" v="302" actId="47"/>
        <pc:sldMkLst>
          <pc:docMk/>
          <pc:sldMk cId="3513040085" sldId="273"/>
        </pc:sldMkLst>
      </pc:sldChg>
      <pc:sldChg chg="del">
        <pc:chgData name="Hinglaj Tanwar Saini" userId="58ce3fd3cb108363" providerId="LiveId" clId="{80F74E81-3625-4AC1-8C16-6E15E085C2CB}" dt="2022-03-21T18:08:29.222" v="301" actId="47"/>
        <pc:sldMkLst>
          <pc:docMk/>
          <pc:sldMk cId="2886081031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5576-E931-43EA-AF57-1A4C03327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6CB3E-6F75-41AD-8DE7-C35F0E0DF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B7478-7610-46D7-B7BC-16DD5716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E662-A243-4BB8-B3B7-D111EB7E4617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396D-F1B4-4B97-BC7D-61C831B46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AAC4C-8F92-4629-9770-C1724EFA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BA28-BECF-4A60-BC84-3F15209CC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0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23661-2953-4B1B-82C7-C9854E13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4665B-5C22-462E-AEA8-0DA59C768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2F1D0-B24A-4607-833C-63D1A10B2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E662-A243-4BB8-B3B7-D111EB7E4617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9017B-57D4-421E-A196-4EF9F5DB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03490-7624-4206-B24D-297B0ADD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BA28-BECF-4A60-BC84-3F15209CC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13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1D6F91-7A59-4AB1-B8A8-7D30A6817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3448E-5A27-4A66-8595-ED929B4E4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3B8DC-BA06-4584-AB3D-6A1B4F95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E662-A243-4BB8-B3B7-D111EB7E4617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F7776-2600-4578-9ED1-0EC8392D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80677-8F35-4504-9455-15C29522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BA28-BECF-4A60-BC84-3F15209CC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11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9A7D-F9E9-47DE-B539-3825214C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893A-838E-45E3-9DFE-69C8823F8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A12C7-7C7C-461A-8EE1-E44477EFB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E662-A243-4BB8-B3B7-D111EB7E4617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77EB5-AD14-47FA-BDC4-DD380FAD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52712-CAF2-4385-AABD-FB8619EF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BA28-BECF-4A60-BC84-3F15209CC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20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B4C3-0A3B-42E6-A348-080FEDB3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EF27E-F0BF-4999-BCF7-9505BF7F8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8B740-18F7-4991-9880-C63EC2B4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E662-A243-4BB8-B3B7-D111EB7E4617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0BB77-DBE7-4AC2-A365-F18C59B5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C61F-F677-49C6-89FC-F2776DDE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BA28-BECF-4A60-BC84-3F15209CC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43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44B4-3442-4E4B-A293-2101FE52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F8B1-47A8-4133-A6F5-26F46E664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83038-A26A-4B0D-AFF5-7EC62609D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E756F-CE63-47BF-8B9C-55D5854E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E662-A243-4BB8-B3B7-D111EB7E4617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89690-7FC2-4DAB-96A0-CDF37D53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72AEC-2F1D-441F-98BB-F80A56C1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BA28-BECF-4A60-BC84-3F15209CC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56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F2CA-F6F4-4D8E-AD0F-1174F3C28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0688D-5AE9-4362-942C-7C25D0294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24EC2-558B-4745-B991-615EE937D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4D638-477C-42B5-A02D-67C0EF78E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A2F2E-EFFF-444E-A0C7-579238FC1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9630B-F054-4645-B53E-8B62A0A4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E662-A243-4BB8-B3B7-D111EB7E4617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AAA02-DB8F-4590-9B3C-9FEA5F6E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2281B2-AD65-477C-B798-59A95C52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BA28-BECF-4A60-BC84-3F15209CC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23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E250-A254-4D5C-80B1-78A1436B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185660-7ACA-4117-B887-826865FB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E662-A243-4BB8-B3B7-D111EB7E4617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90922-0D0E-4D32-98F5-131C103E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0F5F9-F576-46A3-9FDE-CF816E999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BA28-BECF-4A60-BC84-3F15209CC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3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911D0-C888-4215-A3D7-86605B8D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E662-A243-4BB8-B3B7-D111EB7E4617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D830E-8C76-4792-BB30-B44AF98E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63419-AA5B-4037-A672-8AB1E2F7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BA28-BECF-4A60-BC84-3F15209CC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24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B602F-4435-4FA1-BD17-29AD43A6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07B0-FF9B-4A18-8DAC-9D9DE1D2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EC07C-7FD2-4996-863B-91E01B673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13142-F13E-4339-A779-575BEE8D5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E662-A243-4BB8-B3B7-D111EB7E4617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CFB9D-E7C9-4108-9DE8-D191E7B67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57CF2-2EE0-4871-A371-D23D73C8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BA28-BECF-4A60-BC84-3F15209CC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62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C360D-5EBB-4DF6-9CCB-6075DB236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28AAD9-9EF8-41B3-A97B-8231F6395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2F2A8-B157-4B5C-A004-C5CC76881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FCB1F-F2EA-4D95-9BE6-0CEE0FA5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E662-A243-4BB8-B3B7-D111EB7E4617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D272B-BEC2-497C-BEBF-676973E9F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86119-34E3-495A-862E-F2AA5E0C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BA28-BECF-4A60-BC84-3F15209CC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3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1F5C2-419A-4935-9A95-BAB1F8F41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FB7B1-7D41-4B05-882A-0EF6C8016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E587F-CBCF-4176-81B1-C897C1D5D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9E662-A243-4BB8-B3B7-D111EB7E4617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CBDE2-0390-4CE4-843C-88EFE57AA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31676-A29C-4426-8BB3-5208EBC28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2BA28-BECF-4A60-BC84-3F15209CC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20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F5B6-C29D-408E-B760-3263F697F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Lab Session</a:t>
            </a:r>
            <a:endParaRPr lang="en-IN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886F3-BA47-46BF-936D-32E88BAD1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1999" cy="1655762"/>
          </a:xfrm>
        </p:spPr>
        <p:txBody>
          <a:bodyPr>
            <a:normAutofit/>
          </a:bodyPr>
          <a:lstStyle/>
          <a:p>
            <a:r>
              <a:rPr lang="en-IN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 College fest, Students want to take registrations for a Debate event and want to keep track of student details based on the department. Help the students to create a table with the help of Spring, MVC, Hibernate ORM to perform CRUD operations on the table.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022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5B32B7-B72B-4C00-960F-5596E74FA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3" name="Callout: Up Arrow 2">
            <a:extLst>
              <a:ext uri="{FF2B5EF4-FFF2-40B4-BE49-F238E27FC236}">
                <a16:creationId xmlns:a16="http://schemas.microsoft.com/office/drawing/2014/main" id="{0C7DFD19-2EC8-47D6-9116-0444AA8DF41F}"/>
              </a:ext>
            </a:extLst>
          </p:cNvPr>
          <p:cNvSpPr/>
          <p:nvPr/>
        </p:nvSpPr>
        <p:spPr>
          <a:xfrm>
            <a:off x="568960" y="4673600"/>
            <a:ext cx="1727200" cy="112776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Adding New Student</a:t>
            </a:r>
          </a:p>
        </p:txBody>
      </p:sp>
    </p:spTree>
    <p:extLst>
      <p:ext uri="{BB962C8B-B14F-4D97-AF65-F5344CB8AC3E}">
        <p14:creationId xmlns:p14="http://schemas.microsoft.com/office/powerpoint/2010/main" val="53501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DCE077-44E5-4754-A9AF-A3EC9AEF3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130" y="323254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6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7D3D32-9D9E-4BFE-BE98-2237E8963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3" name="Callout: Up Arrow 2">
            <a:extLst>
              <a:ext uri="{FF2B5EF4-FFF2-40B4-BE49-F238E27FC236}">
                <a16:creationId xmlns:a16="http://schemas.microsoft.com/office/drawing/2014/main" id="{4AC9FD68-1EEC-45FD-AB6D-27FB3FB82AFA}"/>
              </a:ext>
            </a:extLst>
          </p:cNvPr>
          <p:cNvSpPr/>
          <p:nvPr/>
        </p:nvSpPr>
        <p:spPr>
          <a:xfrm>
            <a:off x="8503920" y="4648200"/>
            <a:ext cx="1727200" cy="1498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Deleting StudentId = 6</a:t>
            </a:r>
          </a:p>
        </p:txBody>
      </p:sp>
    </p:spTree>
    <p:extLst>
      <p:ext uri="{BB962C8B-B14F-4D97-AF65-F5344CB8AC3E}">
        <p14:creationId xmlns:p14="http://schemas.microsoft.com/office/powerpoint/2010/main" val="150539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907F50-A88C-43E8-8C29-ADC241CDC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0" y="773254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9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8AF4B4-2187-4C18-8B8C-629ED434B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920"/>
            <a:ext cx="12192000" cy="6858000"/>
          </a:xfrm>
          <a:prstGeom prst="rect">
            <a:avLst/>
          </a:prstGeom>
        </p:spPr>
      </p:pic>
      <p:sp>
        <p:nvSpPr>
          <p:cNvPr id="4" name="Callout: Up Arrow 3">
            <a:extLst>
              <a:ext uri="{FF2B5EF4-FFF2-40B4-BE49-F238E27FC236}">
                <a16:creationId xmlns:a16="http://schemas.microsoft.com/office/drawing/2014/main" id="{6F45685A-9340-4F84-B206-71434B403E72}"/>
              </a:ext>
            </a:extLst>
          </p:cNvPr>
          <p:cNvSpPr/>
          <p:nvPr/>
        </p:nvSpPr>
        <p:spPr>
          <a:xfrm>
            <a:off x="6096000" y="3429000"/>
            <a:ext cx="1727200" cy="1498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Before Update</a:t>
            </a:r>
          </a:p>
        </p:txBody>
      </p:sp>
      <p:sp>
        <p:nvSpPr>
          <p:cNvPr id="5" name="Callout: Up Arrow 4">
            <a:extLst>
              <a:ext uri="{FF2B5EF4-FFF2-40B4-BE49-F238E27FC236}">
                <a16:creationId xmlns:a16="http://schemas.microsoft.com/office/drawing/2014/main" id="{F9A17FC8-6461-4718-B9C7-2E43553A9F72}"/>
              </a:ext>
            </a:extLst>
          </p:cNvPr>
          <p:cNvSpPr/>
          <p:nvPr/>
        </p:nvSpPr>
        <p:spPr>
          <a:xfrm>
            <a:off x="457200" y="4577080"/>
            <a:ext cx="1727200" cy="1498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After Deletion</a:t>
            </a:r>
          </a:p>
        </p:txBody>
      </p:sp>
    </p:spTree>
    <p:extLst>
      <p:ext uri="{BB962C8B-B14F-4D97-AF65-F5344CB8AC3E}">
        <p14:creationId xmlns:p14="http://schemas.microsoft.com/office/powerpoint/2010/main" val="394442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D14A0F-9BB0-4D1A-AAAC-89959C1F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6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284C5D-9095-4780-B85F-9D82881BB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920"/>
            <a:ext cx="12192000" cy="6857999"/>
          </a:xfrm>
          <a:prstGeom prst="rect">
            <a:avLst/>
          </a:prstGeom>
        </p:spPr>
      </p:pic>
      <p:sp>
        <p:nvSpPr>
          <p:cNvPr id="8" name="Callout: Up Arrow 7">
            <a:extLst>
              <a:ext uri="{FF2B5EF4-FFF2-40B4-BE49-F238E27FC236}">
                <a16:creationId xmlns:a16="http://schemas.microsoft.com/office/drawing/2014/main" id="{7154292C-2EF6-4397-834F-282D0DEE58F4}"/>
              </a:ext>
            </a:extLst>
          </p:cNvPr>
          <p:cNvSpPr/>
          <p:nvPr/>
        </p:nvSpPr>
        <p:spPr>
          <a:xfrm>
            <a:off x="6096000" y="3429000"/>
            <a:ext cx="1727200" cy="1498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After Update</a:t>
            </a:r>
          </a:p>
        </p:txBody>
      </p:sp>
    </p:spTree>
    <p:extLst>
      <p:ext uri="{BB962C8B-B14F-4D97-AF65-F5344CB8AC3E}">
        <p14:creationId xmlns:p14="http://schemas.microsoft.com/office/powerpoint/2010/main" val="3417598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07D1CE-F33F-4A05-BEF8-19D391060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Callout: Up Arrow 4">
            <a:extLst>
              <a:ext uri="{FF2B5EF4-FFF2-40B4-BE49-F238E27FC236}">
                <a16:creationId xmlns:a16="http://schemas.microsoft.com/office/drawing/2014/main" id="{84CFBD6F-35D4-4BF7-86A6-773AD8C51196}"/>
              </a:ext>
            </a:extLst>
          </p:cNvPr>
          <p:cNvSpPr/>
          <p:nvPr/>
        </p:nvSpPr>
        <p:spPr>
          <a:xfrm>
            <a:off x="3830320" y="4241800"/>
            <a:ext cx="1727200" cy="1498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After all the 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11810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71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Lab Session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Session</dc:title>
  <dc:creator>Hinglaj Tanwar Saini</dc:creator>
  <cp:lastModifiedBy>Hinglaj Tanwar Saini</cp:lastModifiedBy>
  <cp:revision>3</cp:revision>
  <dcterms:created xsi:type="dcterms:W3CDTF">2022-03-21T17:39:34Z</dcterms:created>
  <dcterms:modified xsi:type="dcterms:W3CDTF">2022-03-21T18:08:53Z</dcterms:modified>
</cp:coreProperties>
</file>