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84" r:id="rId3"/>
    <p:sldId id="283" r:id="rId4"/>
    <p:sldId id="285" r:id="rId5"/>
    <p:sldId id="287" r:id="rId6"/>
    <p:sldId id="298" r:id="rId7"/>
    <p:sldId id="286" r:id="rId8"/>
    <p:sldId id="289" r:id="rId9"/>
    <p:sldId id="297" r:id="rId10"/>
    <p:sldId id="294" r:id="rId11"/>
    <p:sldId id="276" r:id="rId12"/>
    <p:sldId id="301" r:id="rId13"/>
    <p:sldId id="281" r:id="rId14"/>
    <p:sldId id="299" r:id="rId15"/>
    <p:sldId id="280" r:id="rId16"/>
    <p:sldId id="278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50" d="100"/>
          <a:sy n="50" d="100"/>
        </p:scale>
        <p:origin x="14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glaj Tanwar Saini" userId="58ce3fd3cb108363" providerId="LiveId" clId="{3E74891D-8FD0-45C1-9CFF-BBA98306281A}"/>
    <pc:docChg chg="addSld modSld">
      <pc:chgData name="Hinglaj Tanwar Saini" userId="58ce3fd3cb108363" providerId="LiveId" clId="{3E74891D-8FD0-45C1-9CFF-BBA98306281A}" dt="2022-03-29T17:29:32.923" v="36" actId="20577"/>
      <pc:docMkLst>
        <pc:docMk/>
      </pc:docMkLst>
      <pc:sldChg chg="modSp mod">
        <pc:chgData name="Hinglaj Tanwar Saini" userId="58ce3fd3cb108363" providerId="LiveId" clId="{3E74891D-8FD0-45C1-9CFF-BBA98306281A}" dt="2022-03-29T17:28:17.607" v="1" actId="14100"/>
        <pc:sldMkLst>
          <pc:docMk/>
          <pc:sldMk cId="3875885439" sldId="287"/>
        </pc:sldMkLst>
        <pc:spChg chg="mod">
          <ac:chgData name="Hinglaj Tanwar Saini" userId="58ce3fd3cb108363" providerId="LiveId" clId="{3E74891D-8FD0-45C1-9CFF-BBA98306281A}" dt="2022-03-29T17:28:14.007" v="0" actId="1076"/>
          <ac:spMkLst>
            <pc:docMk/>
            <pc:sldMk cId="3875885439" sldId="287"/>
            <ac:spMk id="2" creationId="{03775385-BCE1-437D-9E46-A22ADD3906AD}"/>
          </ac:spMkLst>
        </pc:spChg>
        <pc:picChg chg="mod">
          <ac:chgData name="Hinglaj Tanwar Saini" userId="58ce3fd3cb108363" providerId="LiveId" clId="{3E74891D-8FD0-45C1-9CFF-BBA98306281A}" dt="2022-03-29T17:28:17.607" v="1" actId="14100"/>
          <ac:picMkLst>
            <pc:docMk/>
            <pc:sldMk cId="3875885439" sldId="287"/>
            <ac:picMk id="4" creationId="{1A3C1E65-F6A4-467D-88C4-17B7BC07EBA4}"/>
          </ac:picMkLst>
        </pc:picChg>
      </pc:sldChg>
      <pc:sldChg chg="addSp delSp modSp new mod">
        <pc:chgData name="Hinglaj Tanwar Saini" userId="58ce3fd3cb108363" providerId="LiveId" clId="{3E74891D-8FD0-45C1-9CFF-BBA98306281A}" dt="2022-03-29T17:29:32.923" v="36" actId="20577"/>
        <pc:sldMkLst>
          <pc:docMk/>
          <pc:sldMk cId="1609086821" sldId="301"/>
        </pc:sldMkLst>
        <pc:spChg chg="del">
          <ac:chgData name="Hinglaj Tanwar Saini" userId="58ce3fd3cb108363" providerId="LiveId" clId="{3E74891D-8FD0-45C1-9CFF-BBA98306281A}" dt="2022-03-29T17:28:49.848" v="3" actId="22"/>
          <ac:spMkLst>
            <pc:docMk/>
            <pc:sldMk cId="1609086821" sldId="301"/>
            <ac:spMk id="3" creationId="{8F852974-A386-4957-8481-CE06C2E7A9A9}"/>
          </ac:spMkLst>
        </pc:spChg>
        <pc:spChg chg="add mod">
          <ac:chgData name="Hinglaj Tanwar Saini" userId="58ce3fd3cb108363" providerId="LiveId" clId="{3E74891D-8FD0-45C1-9CFF-BBA98306281A}" dt="2022-03-29T17:29:32.923" v="36" actId="20577"/>
          <ac:spMkLst>
            <pc:docMk/>
            <pc:sldMk cId="1609086821" sldId="301"/>
            <ac:spMk id="6" creationId="{DE33C42A-BB3A-42F0-81DB-F986676EA104}"/>
          </ac:spMkLst>
        </pc:spChg>
        <pc:picChg chg="add mod ord">
          <ac:chgData name="Hinglaj Tanwar Saini" userId="58ce3fd3cb108363" providerId="LiveId" clId="{3E74891D-8FD0-45C1-9CFF-BBA98306281A}" dt="2022-03-29T17:29:02.212" v="6" actId="14100"/>
          <ac:picMkLst>
            <pc:docMk/>
            <pc:sldMk cId="1609086821" sldId="301"/>
            <ac:picMk id="5" creationId="{F83F78CF-63E8-46FB-BDDF-53E63E6053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50A6-7235-4676-845A-BC058BDA3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C265-20DC-49CE-8B7A-405996EC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CF2C-E3BB-43B2-976E-50074EC8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BB59-CB51-49B7-B599-DF697B12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B0AE-DFB4-471C-AFE2-BCBA8A08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4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B054-39CA-49D3-A178-F9DE8E06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F2B47-35F6-4A16-9EB2-A9E4D154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4252-81A8-4E8B-AE37-5865349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327D-EFF0-4122-B36E-6FCF067C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D100-5654-4BF1-B4C3-4304EBD3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8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77C9F-A73E-446D-A6D6-4341FA04D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AE241-B33F-4874-85BD-A22349988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AAAF-02F8-47F1-B030-8671395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058B-385C-46CC-BF68-D5C19D5B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D2DD-B11C-4499-898C-A797F6CA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0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7CD8-94DD-4A3F-9302-8C8463AD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A4D4-41A0-4328-8F07-E90DB1E1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7FED-F112-4C2E-8F19-A905F22C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14D0-5D0E-4C7C-AB1D-C252ED0C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A21F-1D1B-4B54-8DC9-CC331A86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8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976B-F48E-41A1-8BA7-4B617C9E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740C-5CF0-4BC2-BEB8-9BCF5F03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A393-F39E-4C9A-824E-1427C6E5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ACAA-6F42-4E92-9195-0620BA16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D63C-2E2C-4B0E-9B7D-5D7F5CE2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BA78-14DE-4551-870D-36D811A6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553D-6704-4DBE-95BB-89E7CD207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BF8DB-8EFC-4558-BA25-976EC0212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9A2AF-10E9-4E5F-B217-46CB834C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9D8E6-85AD-41F6-953B-BDDEF4F8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7973-5A06-4150-BB22-C17A40D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3666-6B8A-4240-8222-8DC578F7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596A-7A4F-4BF5-AADF-B52486E7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834F-3402-40B5-BD17-1A93C8945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049C-324E-49E0-AD46-21EBF40F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66FAE-C7A4-4045-969B-A9557E13D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EB1FE-E96A-485A-B1AC-CD286099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057C9-6EA2-4EF1-93DC-660FA7C0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523B4-742D-44C5-8830-BF67ED8A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A10B-3BF1-497C-89F7-A73145B0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DA6F1-BE3F-468F-AC2F-64D0D291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E453F-7DAA-40A5-BD5B-B9BF21D7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EF09A-62A6-4035-BBE8-0950F36B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39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F3B3F-ED24-408A-8BD9-1329DF0D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0353C-C52E-4953-B465-75A65944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8338-DD45-49B2-B8F0-1E1CF478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6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D488-D660-4968-8108-137AA22D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7003-E8D6-41EE-9A40-3566CC4F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E03C9-DD77-454F-B769-29AD59ECA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E6109-4CF2-4E57-B425-6499260D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6B65-2C5D-4B47-9A30-42040F2A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5BD9-E6E9-41B1-BF57-81645D1E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6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5541-2C51-4E53-8361-546EFD5D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5FE51-142B-4DE8-8B8D-6A4227646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74C7-A483-4889-958A-64004192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3863F-C528-4972-A058-22B5134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6E52-6C1A-40BE-B60F-F25FABAB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DA100-2BEF-441A-9133-5C243F0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4ED94-703D-474D-B1B1-32B0A61B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982B-F8D6-42DB-A173-F190A003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A241-ADEB-4012-9070-258BB3162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9387-93DD-4055-BAF3-C214D485B3A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38C6-018F-47E1-B67F-DF63C65B7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3A6E6-29CE-4B1B-9ED0-2064A8EC6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88D8-0598-4318-9B38-AC0E29EC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4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>
            <a:extLst>
              <a:ext uri="{FF2B5EF4-FFF2-40B4-BE49-F238E27FC236}">
                <a16:creationId xmlns:a16="http://schemas.microsoft.com/office/drawing/2014/main" id="{78A9BEE1-6526-4C52-A5CB-39601AF87AA6}"/>
              </a:ext>
            </a:extLst>
          </p:cNvPr>
          <p:cNvSpPr/>
          <p:nvPr/>
        </p:nvSpPr>
        <p:spPr>
          <a:xfrm>
            <a:off x="895350" y="876300"/>
            <a:ext cx="10572750" cy="5600700"/>
          </a:xfrm>
          <a:prstGeom prst="wav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Lab Assignment</a:t>
            </a:r>
          </a:p>
          <a:p>
            <a:pPr algn="ctr"/>
            <a:r>
              <a:rPr lang="en-IN" sz="8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Using Spring Boot</a:t>
            </a:r>
          </a:p>
        </p:txBody>
      </p:sp>
    </p:spTree>
    <p:extLst>
      <p:ext uri="{BB962C8B-B14F-4D97-AF65-F5344CB8AC3E}">
        <p14:creationId xmlns:p14="http://schemas.microsoft.com/office/powerpoint/2010/main" val="3988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B793-7E6F-4944-9394-85354F2C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D6FAB-3E89-4190-BBC4-3FD62809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6819403F-A41B-47B8-8451-02266EB41735}"/>
              </a:ext>
            </a:extLst>
          </p:cNvPr>
          <p:cNvSpPr/>
          <p:nvPr/>
        </p:nvSpPr>
        <p:spPr>
          <a:xfrm>
            <a:off x="342900" y="5092700"/>
            <a:ext cx="2971800" cy="1079500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Delete Column</a:t>
            </a:r>
          </a:p>
        </p:txBody>
      </p:sp>
    </p:spTree>
    <p:extLst>
      <p:ext uri="{BB962C8B-B14F-4D97-AF65-F5344CB8AC3E}">
        <p14:creationId xmlns:p14="http://schemas.microsoft.com/office/powerpoint/2010/main" val="183051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3F597-DCB2-41A7-9E1D-47F980E6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99BA4581-35FE-4F26-893A-F112170F47F1}"/>
              </a:ext>
            </a:extLst>
          </p:cNvPr>
          <p:cNvSpPr/>
          <p:nvPr/>
        </p:nvSpPr>
        <p:spPr>
          <a:xfrm>
            <a:off x="3670300" y="4241800"/>
            <a:ext cx="3416300" cy="1325563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Deleted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658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6D6F-D19C-4B19-B923-85ED5773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F78CF-63E8-46FB-BDDF-53E63E605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9212"/>
            <a:ext cx="12279488" cy="6907212"/>
          </a:xfrm>
        </p:spPr>
      </p:pic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DE33C42A-BB3A-42F0-81DB-F986676EA104}"/>
              </a:ext>
            </a:extLst>
          </p:cNvPr>
          <p:cNvSpPr/>
          <p:nvPr/>
        </p:nvSpPr>
        <p:spPr>
          <a:xfrm>
            <a:off x="2425700" y="4635500"/>
            <a:ext cx="3416300" cy="1325563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Deleted from SQL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0908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34F01-6B8E-4C49-AB66-0C37F9E5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D7881603-44D6-48CA-B4FE-C32B3C0EA913}"/>
              </a:ext>
            </a:extLst>
          </p:cNvPr>
          <p:cNvSpPr/>
          <p:nvPr/>
        </p:nvSpPr>
        <p:spPr>
          <a:xfrm>
            <a:off x="5791200" y="1511300"/>
            <a:ext cx="1562100" cy="495300"/>
          </a:xfrm>
          <a:prstGeom prst="round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31C8F94-62D1-477F-A871-CDE435F9552B}"/>
              </a:ext>
            </a:extLst>
          </p:cNvPr>
          <p:cNvSpPr/>
          <p:nvPr/>
        </p:nvSpPr>
        <p:spPr>
          <a:xfrm>
            <a:off x="165100" y="5003800"/>
            <a:ext cx="2971800" cy="1079500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02566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D2A6-499A-4138-AF77-F41E8672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7"/>
            <a:ext cx="10515600" cy="1325563"/>
          </a:xfrm>
        </p:spPr>
        <p:txBody>
          <a:bodyPr/>
          <a:lstStyle/>
          <a:p>
            <a:r>
              <a:rPr lang="en-IN" dirty="0"/>
              <a:t>Logging via User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7D3484-419D-40CF-841F-5C2DE6DF1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00"/>
            <a:ext cx="12192000" cy="57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2E34F-0B77-4A4B-9DEE-5E7AC73A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2EF7E6E9-5EFA-4240-B18F-FBB8C78E08A3}"/>
              </a:ext>
            </a:extLst>
          </p:cNvPr>
          <p:cNvSpPr/>
          <p:nvPr/>
        </p:nvSpPr>
        <p:spPr>
          <a:xfrm>
            <a:off x="165100" y="4419600"/>
            <a:ext cx="5003800" cy="1663700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By clicking On Update/Delete Button</a:t>
            </a:r>
          </a:p>
        </p:txBody>
      </p:sp>
    </p:spTree>
    <p:extLst>
      <p:ext uri="{BB962C8B-B14F-4D97-AF65-F5344CB8AC3E}">
        <p14:creationId xmlns:p14="http://schemas.microsoft.com/office/powerpoint/2010/main" val="244273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05F43E-2433-4809-A57F-3412B6EF6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7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>
            <a:extLst>
              <a:ext uri="{FF2B5EF4-FFF2-40B4-BE49-F238E27FC236}">
                <a16:creationId xmlns:a16="http://schemas.microsoft.com/office/drawing/2014/main" id="{78A9BEE1-6526-4C52-A5CB-39601AF87AA6}"/>
              </a:ext>
            </a:extLst>
          </p:cNvPr>
          <p:cNvSpPr/>
          <p:nvPr/>
        </p:nvSpPr>
        <p:spPr>
          <a:xfrm>
            <a:off x="895350" y="876300"/>
            <a:ext cx="10572750" cy="5600700"/>
          </a:xfrm>
          <a:prstGeom prst="wav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r>
              <a:rPr lang="en-IN" sz="8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IN" sz="8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Hinglaj Tanwar</a:t>
            </a:r>
            <a:endParaRPr lang="en-IN" sz="8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39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307C-79EB-4B48-83C6-0695AD0C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Table showing encrypted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5CA02-A9DC-41CD-8531-1BEF38878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BAB7C252-4E9F-401D-ABAF-25E69A972EBE}"/>
              </a:ext>
            </a:extLst>
          </p:cNvPr>
          <p:cNvSpPr/>
          <p:nvPr/>
        </p:nvSpPr>
        <p:spPr>
          <a:xfrm>
            <a:off x="4023360" y="4369869"/>
            <a:ext cx="2714324" cy="529390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6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1E6C-2ACE-42E2-AF53-949053DA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BCF2AB-B548-4C3E-A0FD-D0D332A9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1999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4F5-ED2D-4E90-8CD3-99166C69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4B8E60-2FC3-4527-B4A4-897595F77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3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5385-BCE1-437D-9E46-A22ADD39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Add Student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C1E65-F6A4-467D-88C4-17B7BC07E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8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EB94-475E-4A8C-9AB1-6CE5BEBA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B991B-D454-4379-BD42-68C317F50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DC0A3E4D-95B0-40C6-AD58-34E52EB0A890}"/>
              </a:ext>
            </a:extLst>
          </p:cNvPr>
          <p:cNvSpPr/>
          <p:nvPr/>
        </p:nvSpPr>
        <p:spPr>
          <a:xfrm>
            <a:off x="3670300" y="4241800"/>
            <a:ext cx="3416300" cy="1325563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Added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214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B2D1-6477-48F0-A7B4-CD642491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Update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685A48-686E-4A20-B03A-0798E603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12192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2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B793-7E6F-4944-9394-85354F2C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AB791-2BA7-4812-B45B-3BDA29E6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36F3FB1A-C809-4BFF-BC02-59843BDD1C8B}"/>
              </a:ext>
            </a:extLst>
          </p:cNvPr>
          <p:cNvSpPr/>
          <p:nvPr/>
        </p:nvSpPr>
        <p:spPr>
          <a:xfrm>
            <a:off x="3670300" y="4241800"/>
            <a:ext cx="4533900" cy="1325563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Id – 7  Updated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8098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B793-7E6F-4944-9394-85354F2C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E679-6FD0-4B24-BE49-C92AC1B2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46DF5-346B-436D-B46A-CDC9283DA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9B78D676-F874-4765-93D3-C66559D04E34}"/>
              </a:ext>
            </a:extLst>
          </p:cNvPr>
          <p:cNvSpPr/>
          <p:nvPr/>
        </p:nvSpPr>
        <p:spPr>
          <a:xfrm>
            <a:off x="2425700" y="4635500"/>
            <a:ext cx="3416300" cy="1325563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Updated Column in SQL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198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56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Users Table showing encrypted Password</vt:lpstr>
      <vt:lpstr>Admin login</vt:lpstr>
      <vt:lpstr>Student List</vt:lpstr>
      <vt:lpstr>Add Student Form</vt:lpstr>
      <vt:lpstr>PowerPoint Presentation</vt:lpstr>
      <vt:lpstr>Student Update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Logging via User Id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Hinglaj Tanwar Saini</dc:creator>
  <cp:lastModifiedBy>Hinglaj Tanwar Saini</cp:lastModifiedBy>
  <cp:revision>1</cp:revision>
  <dcterms:created xsi:type="dcterms:W3CDTF">2022-03-29T15:51:24Z</dcterms:created>
  <dcterms:modified xsi:type="dcterms:W3CDTF">2022-03-29T17:29:35Z</dcterms:modified>
</cp:coreProperties>
</file>