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glaj Tanwar Saini" userId="58ce3fd3cb108363" providerId="LiveId" clId="{AAE1F249-F84F-43BD-876C-E1444112CF3F}"/>
    <pc:docChg chg="addSld modSld sldOrd">
      <pc:chgData name="Hinglaj Tanwar Saini" userId="58ce3fd3cb108363" providerId="LiveId" clId="{AAE1F249-F84F-43BD-876C-E1444112CF3F}" dt="2022-03-20T18:15:16.096" v="34" actId="14100"/>
      <pc:docMkLst>
        <pc:docMk/>
      </pc:docMkLst>
      <pc:sldChg chg="ord">
        <pc:chgData name="Hinglaj Tanwar Saini" userId="58ce3fd3cb108363" providerId="LiveId" clId="{AAE1F249-F84F-43BD-876C-E1444112CF3F}" dt="2022-03-20T18:08:13.425" v="1"/>
        <pc:sldMkLst>
          <pc:docMk/>
          <pc:sldMk cId="2945156762" sldId="256"/>
        </pc:sldMkLst>
      </pc:sldChg>
      <pc:sldChg chg="modSp mod">
        <pc:chgData name="Hinglaj Tanwar Saini" userId="58ce3fd3cb108363" providerId="LiveId" clId="{AAE1F249-F84F-43BD-876C-E1444112CF3F}" dt="2022-03-20T18:09:47.831" v="10" actId="14100"/>
        <pc:sldMkLst>
          <pc:docMk/>
          <pc:sldMk cId="624710057" sldId="257"/>
        </pc:sldMkLst>
        <pc:picChg chg="mod">
          <ac:chgData name="Hinglaj Tanwar Saini" userId="58ce3fd3cb108363" providerId="LiveId" clId="{AAE1F249-F84F-43BD-876C-E1444112CF3F}" dt="2022-03-20T18:09:47.831" v="10" actId="14100"/>
          <ac:picMkLst>
            <pc:docMk/>
            <pc:sldMk cId="624710057" sldId="257"/>
            <ac:picMk id="4" creationId="{FD7088D9-D3EB-405E-8023-ED2FBA4BCAA5}"/>
          </ac:picMkLst>
        </pc:picChg>
      </pc:sldChg>
      <pc:sldChg chg="modSp mod">
        <pc:chgData name="Hinglaj Tanwar Saini" userId="58ce3fd3cb108363" providerId="LiveId" clId="{AAE1F249-F84F-43BD-876C-E1444112CF3F}" dt="2022-03-20T18:10:11.923" v="12" actId="14100"/>
        <pc:sldMkLst>
          <pc:docMk/>
          <pc:sldMk cId="1405655300" sldId="258"/>
        </pc:sldMkLst>
        <pc:picChg chg="mod modCrop">
          <ac:chgData name="Hinglaj Tanwar Saini" userId="58ce3fd3cb108363" providerId="LiveId" clId="{AAE1F249-F84F-43BD-876C-E1444112CF3F}" dt="2022-03-20T18:10:11.923" v="12" actId="14100"/>
          <ac:picMkLst>
            <pc:docMk/>
            <pc:sldMk cId="1405655300" sldId="258"/>
            <ac:picMk id="4" creationId="{387767EB-FA71-40A6-A5E5-AA451616360D}"/>
          </ac:picMkLst>
        </pc:picChg>
      </pc:sldChg>
      <pc:sldChg chg="modSp mod">
        <pc:chgData name="Hinglaj Tanwar Saini" userId="58ce3fd3cb108363" providerId="LiveId" clId="{AAE1F249-F84F-43BD-876C-E1444112CF3F}" dt="2022-03-20T18:11:05.872" v="23" actId="1076"/>
        <pc:sldMkLst>
          <pc:docMk/>
          <pc:sldMk cId="4170058555" sldId="259"/>
        </pc:sldMkLst>
        <pc:picChg chg="mod modCrop">
          <ac:chgData name="Hinglaj Tanwar Saini" userId="58ce3fd3cb108363" providerId="LiveId" clId="{AAE1F249-F84F-43BD-876C-E1444112CF3F}" dt="2022-03-20T18:11:05.872" v="23" actId="1076"/>
          <ac:picMkLst>
            <pc:docMk/>
            <pc:sldMk cId="4170058555" sldId="259"/>
            <ac:picMk id="4" creationId="{AA987263-5847-4AB2-A687-895608C759E8}"/>
          </ac:picMkLst>
        </pc:picChg>
      </pc:sldChg>
      <pc:sldChg chg="modSp mod ord">
        <pc:chgData name="Hinglaj Tanwar Saini" userId="58ce3fd3cb108363" providerId="LiveId" clId="{AAE1F249-F84F-43BD-876C-E1444112CF3F}" dt="2022-03-20T18:10:47.261" v="19" actId="1076"/>
        <pc:sldMkLst>
          <pc:docMk/>
          <pc:sldMk cId="3870340388" sldId="260"/>
        </pc:sldMkLst>
        <pc:picChg chg="mod modCrop">
          <ac:chgData name="Hinglaj Tanwar Saini" userId="58ce3fd3cb108363" providerId="LiveId" clId="{AAE1F249-F84F-43BD-876C-E1444112CF3F}" dt="2022-03-20T18:10:47.261" v="19" actId="1076"/>
          <ac:picMkLst>
            <pc:docMk/>
            <pc:sldMk cId="3870340388" sldId="260"/>
            <ac:picMk id="4" creationId="{97CCD7BA-72B7-42EE-BC75-CE9B49B21A81}"/>
          </ac:picMkLst>
        </pc:picChg>
      </pc:sldChg>
      <pc:sldChg chg="modSp mod ord">
        <pc:chgData name="Hinglaj Tanwar Saini" userId="58ce3fd3cb108363" providerId="LiveId" clId="{AAE1F249-F84F-43BD-876C-E1444112CF3F}" dt="2022-03-20T18:10:30.458" v="16" actId="14100"/>
        <pc:sldMkLst>
          <pc:docMk/>
          <pc:sldMk cId="3435759238" sldId="261"/>
        </pc:sldMkLst>
        <pc:picChg chg="mod modCrop">
          <ac:chgData name="Hinglaj Tanwar Saini" userId="58ce3fd3cb108363" providerId="LiveId" clId="{AAE1F249-F84F-43BD-876C-E1444112CF3F}" dt="2022-03-20T18:10:30.458" v="16" actId="14100"/>
          <ac:picMkLst>
            <pc:docMk/>
            <pc:sldMk cId="3435759238" sldId="261"/>
            <ac:picMk id="4" creationId="{2F97600A-4922-47EC-BE2D-D9F2C2B6EA4B}"/>
          </ac:picMkLst>
        </pc:picChg>
      </pc:sldChg>
      <pc:sldChg chg="modSp mod ord">
        <pc:chgData name="Hinglaj Tanwar Saini" userId="58ce3fd3cb108363" providerId="LiveId" clId="{AAE1F249-F84F-43BD-876C-E1444112CF3F}" dt="2022-03-20T18:11:39.346" v="27" actId="1076"/>
        <pc:sldMkLst>
          <pc:docMk/>
          <pc:sldMk cId="1477184147" sldId="262"/>
        </pc:sldMkLst>
        <pc:picChg chg="mod modCrop">
          <ac:chgData name="Hinglaj Tanwar Saini" userId="58ce3fd3cb108363" providerId="LiveId" clId="{AAE1F249-F84F-43BD-876C-E1444112CF3F}" dt="2022-03-20T18:11:39.346" v="27" actId="1076"/>
          <ac:picMkLst>
            <pc:docMk/>
            <pc:sldMk cId="1477184147" sldId="262"/>
            <ac:picMk id="4" creationId="{57638679-192D-4D8E-84C6-4C600A755019}"/>
          </ac:picMkLst>
        </pc:picChg>
      </pc:sldChg>
      <pc:sldChg chg="addSp delSp modSp new mod">
        <pc:chgData name="Hinglaj Tanwar Saini" userId="58ce3fd3cb108363" providerId="LiveId" clId="{AAE1F249-F84F-43BD-876C-E1444112CF3F}" dt="2022-03-20T18:15:16.096" v="34" actId="14100"/>
        <pc:sldMkLst>
          <pc:docMk/>
          <pc:sldMk cId="2493597432" sldId="263"/>
        </pc:sldMkLst>
        <pc:spChg chg="del">
          <ac:chgData name="Hinglaj Tanwar Saini" userId="58ce3fd3cb108363" providerId="LiveId" clId="{AAE1F249-F84F-43BD-876C-E1444112CF3F}" dt="2022-03-20T18:14:58.901" v="29" actId="22"/>
          <ac:spMkLst>
            <pc:docMk/>
            <pc:sldMk cId="2493597432" sldId="263"/>
            <ac:spMk id="3" creationId="{FC4D410E-8989-4D0A-ACEE-A414AF3775C7}"/>
          </ac:spMkLst>
        </pc:spChg>
        <pc:picChg chg="add mod ord">
          <ac:chgData name="Hinglaj Tanwar Saini" userId="58ce3fd3cb108363" providerId="LiveId" clId="{AAE1F249-F84F-43BD-876C-E1444112CF3F}" dt="2022-03-20T18:15:16.096" v="34" actId="14100"/>
          <ac:picMkLst>
            <pc:docMk/>
            <pc:sldMk cId="2493597432" sldId="263"/>
            <ac:picMk id="5" creationId="{AB1DB970-2E83-497A-B2E2-BC547C5AA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EB8E-2C68-48C5-8420-425F363E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98F29-F375-4583-8D2E-2F883DE8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BAF2-C213-4CC0-A02A-D2533EE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04DA-E11C-4F51-AADA-A6AD2AA1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642A-AE8E-4E41-9403-255AC82C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2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16C7-737A-4A75-82A9-BC246ED8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CEFF-67AB-44F5-8886-C19FFED6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1575-68CA-458B-97F3-40C47BA5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5298-F268-4C28-B8EF-336BA705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4C8-6ED8-40F0-BF10-4653F368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4063D-C941-46BB-828E-74BDAEF60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6E92-1F35-4A58-A601-143B644D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D004-F5AB-40A8-89E1-50FA06F5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922B6-D815-403D-AB94-04716C6D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8F4C-0D86-4BAC-97EF-DB012162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EE34-D512-4B12-A229-06FA7008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A471-F1F0-4CC3-8569-6609964F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69C2-7D1B-4A20-8753-5DFB4F74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67F8-EDA1-4FB1-98F9-2B7F1D20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7D8B-6A21-48ED-9CCB-3EE7D20B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7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777F-6A07-4666-9B83-FCDD0026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E29B-9433-4515-BF6D-60DA091C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08EB-98E3-4692-94C7-CE29181D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36E0-2991-4513-9714-59C76C8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E0DA-8F82-41E2-9A42-6B5BCA74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2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887-0B33-4ED8-9039-50B2C8F0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B712-996A-4D0E-A819-87918FCB0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138BB-3A69-4164-A310-3C3209FE5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11E6-39AA-4B80-B07B-877ECD6A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8B6A-8981-44A1-88F5-90E6F49B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E6AD-7EA4-4EAF-8F23-729E7F7A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7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1272-3735-4A04-8936-ED393695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47ED3-2854-4B59-8713-ADB62221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F1136-92AC-4B9D-B8CC-DF79B916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67D49-E016-49BD-88D6-C0F67AD46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1E62D-B368-46B9-AF26-FA968722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E23CE-C56F-42C4-A901-21CBA223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A8EEA-183A-453A-8676-64635D96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F5C52-954A-4F54-9587-DA9EE9B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8903-A9AE-4CCF-B8F7-A039E653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A72A1-5158-40B0-A9D2-087B405E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3BC55-89DC-475A-8140-A9748FA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961CB-B177-478F-A7F2-2901B19E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15C1-BE09-47CC-B061-66582FE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828FE-5053-4AE7-9060-E5AB478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CB124-7C55-4BB7-BB0B-576BAA42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7C6-7AFB-458A-9927-D649C8CA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1C40-E05F-42D1-83BA-2D1532C3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53A1-CCE4-435C-A2FE-C26AC154B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5792-A33A-43B0-A254-9A3CFED9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7DFCB-5844-4D7D-A880-FB6A893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2C7D-EAD2-44C2-9BA1-EF41CA8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871A-E95D-4EEE-A82C-7EDD353F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95113-B5DA-4E01-B371-E03D27FE6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31811-CA3E-472C-BC51-75787E1C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1A2E-586F-4AF5-B9CB-B13507F4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CBF2-851B-474B-8EF0-0B3963ED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C0CC4-B51D-40D8-990D-34BF98C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1BE64-008D-408B-A20D-CB85698B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179A-C183-453B-9496-0A5CB231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50CA-1C81-4588-9E39-B1AA3D790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3EF8-FF5D-482D-943A-ACED94BE1A02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2936-1391-480B-9C4C-F38B0C2F2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8168-CD6D-4367-84F4-E0F7674A4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ED39-3992-495D-A903-B0510CEE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1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2EB8-7F4E-4B97-AA51-C4DE01C1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26A6-F240-420D-A29D-4A72EF72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088D9-D3EB-405E-8023-ED2FBA4BC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D8D2-9F3A-430D-A4E9-33AE190E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3155-7D6D-43C4-9809-E4C0D537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B098-5DA7-4105-940E-5999F60B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767EB-FA71-40A6-A5E5-AA4516163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>
          <a:xfrm>
            <a:off x="0" y="0"/>
            <a:ext cx="1231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4A00-E108-40B1-8AF4-01CD9409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3CCC-A000-4265-B08B-839F74A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7600A-4922-47EC-BE2D-D9F2C2B6E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/>
          <a:stretch/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BCF5-27C5-4E3A-96F1-0DD7D37D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D5F9-F815-472C-A638-06F259F7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CD7BA-72B7-42EE-BC75-CE9B49B21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/>
          <a:stretch/>
        </p:blipFill>
        <p:spPr>
          <a:xfrm>
            <a:off x="0" y="0"/>
            <a:ext cx="12192000" cy="73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E935-6BE1-4DE2-B0B2-93395B7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6A17-44AC-45A4-A6D6-336696B4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7263-5847-4AB2-A687-895608C7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/>
          <a:stretch/>
        </p:blipFill>
        <p:spPr>
          <a:xfrm>
            <a:off x="0" y="0"/>
            <a:ext cx="12192000" cy="71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C04F-22A2-4929-B91B-C703EAB9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FACC-3B97-4E8F-A569-49C4D869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38679-192D-4D8E-84C6-4C600A755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/>
          <a:stretch/>
        </p:blipFill>
        <p:spPr>
          <a:xfrm>
            <a:off x="0" y="0"/>
            <a:ext cx="12192000" cy="7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67C2-AB76-4845-91FD-FF6FE332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DB970-2E83-497A-B2E2-BC547C5A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002" y="0"/>
            <a:ext cx="12269002" cy="6858000"/>
          </a:xfrm>
        </p:spPr>
      </p:pic>
    </p:spTree>
    <p:extLst>
      <p:ext uri="{BB962C8B-B14F-4D97-AF65-F5344CB8AC3E}">
        <p14:creationId xmlns:p14="http://schemas.microsoft.com/office/powerpoint/2010/main" val="2493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Hinglaj Tanwar Saini</dc:creator>
  <cp:lastModifiedBy>Hinglaj Tanwar Saini</cp:lastModifiedBy>
  <cp:revision>1</cp:revision>
  <dcterms:created xsi:type="dcterms:W3CDTF">2022-03-20T18:06:33Z</dcterms:created>
  <dcterms:modified xsi:type="dcterms:W3CDTF">2022-03-20T18:15:18Z</dcterms:modified>
</cp:coreProperties>
</file>