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3" r:id="rId15"/>
    <p:sldId id="267" r:id="rId16"/>
    <p:sldId id="269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34D7-12C3-EA10-003D-2DBECDA22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D5F35-5DB3-0983-3638-F54636178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D735-BB52-C841-1400-213FAC63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2E4B-848B-33F0-DA33-DFD4046C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9FAD2-062B-C8F0-4565-2F794899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1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43A0-C658-42B9-F507-B97E8410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44C69-2810-FF0D-931A-B22E4B9A4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21DC-A574-05EC-DE49-B03E47C8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2255-3E1A-42A2-5D70-447554F8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C7CB-CD17-E9F2-5D55-4BE30976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9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9BF1E-919D-0ED7-D214-1B3891E0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71E11-1269-CEA2-471F-4C5A464E2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B033-98BA-561B-EC63-DB61179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46966-26AA-0B5F-AE49-B51DC9B4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BCD64-F28B-8D64-7781-5A1397FC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86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D61B-59BF-FDB2-275D-94C0B2D9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94FA-7205-BC5D-862F-65BB2471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9EBE-FA16-F215-109E-CC1051AE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1BA5E-4028-1219-2136-991D6B89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5A18-A28C-C728-10CB-E1F7CCBD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1452-22A3-2BF9-1D22-141B172E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383A0-2FC7-E317-9BF5-EDA1711A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AC51-E900-B3D2-3212-AFD7423A3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E6113-715C-DD12-9898-49800579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173B2-A664-1813-BB25-798C4E51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9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933B-6220-9F80-51DC-C90D7339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0EB4-7AC1-4051-09C2-55CAC73A8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25A3C-DE1A-0990-CFFF-7D4FC589E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6225-90F5-226E-9C52-D493E571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E9BB4-C723-5CC1-4C68-FF6A0859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6E5FF-9ED7-DD3E-EB03-8E60F562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8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DF74-1C03-AAD1-0042-CA386EB4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34DC-B7E0-474A-ACCE-C9DC11C0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20E74-35E9-455C-02F6-E62A70B6D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4CAFD-69FC-5914-E58F-C88BD47DF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9BDA9-A82D-3316-C250-827B7E940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DD6A7-D3C3-FE47-6CA9-FF50C9E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23CE5-6064-1348-8E08-DEA46678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857A6-2F43-6317-FB6F-FA5CB50A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A453-4189-9EF6-6253-6C0C05D9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2ECF7-BF4F-C5C7-488F-27AC2C26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E4CCD-F330-5613-0886-C0ED982A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1E390-7492-9C60-EDC0-53909A6A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35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F273D-4F73-5EC0-6600-E49ACB7D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348A7-A23F-2A56-38F8-4F620BD4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8E6B8-E130-7E63-B09D-0D26544F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4AA3-0190-0F12-C201-6F3F1AD7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811F-4D92-B2B3-3E09-03DC607B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B9207-E8B9-D47C-1F64-00F77FBB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C3DFF-733B-2A78-3A47-29553A0F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BDBE-5FFB-1B6A-EE26-911E9F6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A870-C1E5-6CE9-F718-350A5E3D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5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AC3-B694-9928-676D-BE944766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2DFC48-1B71-93CB-8B40-30F25FF2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76FD7-82F9-4FE5-20FC-AE2681358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2D873-AE2B-C135-07EE-B528C141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571A0-A86A-EE47-B37B-2B8C66F2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50EE4-1944-46F8-5715-98F19AE4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A073B-2B48-7B24-AF26-61B1B943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9113-1BC5-43FD-AA6A-AA5C41A2F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A6A66-3B5F-2D84-EF33-96C555687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F657-7E5A-432C-BD42-6102572B2F60}" type="datetimeFigureOut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0E48-DD9E-7BEE-7E89-5DC3D6D7B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27A2-5B1F-8C01-2EE6-9E36C374E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B8A9A-49FE-4ABC-837C-45A292E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6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328A49AF-FEA3-6F55-AF94-0DEDAF73B2CB}"/>
              </a:ext>
            </a:extLst>
          </p:cNvPr>
          <p:cNvSpPr/>
          <p:nvPr/>
        </p:nvSpPr>
        <p:spPr>
          <a:xfrm>
            <a:off x="239027" y="365125"/>
            <a:ext cx="11713945" cy="5486400"/>
          </a:xfrm>
          <a:prstGeom prst="ribbon2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80DC6-97BC-5169-A43F-CD3EF53692B3}"/>
              </a:ext>
            </a:extLst>
          </p:cNvPr>
          <p:cNvSpPr txBox="1">
            <a:spLocks/>
          </p:cNvSpPr>
          <p:nvPr/>
        </p:nvSpPr>
        <p:spPr>
          <a:xfrm>
            <a:off x="3879783" y="769386"/>
            <a:ext cx="4253564" cy="32443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Spring Boot Rest </a:t>
            </a:r>
            <a:r>
              <a:rPr lang="en-IN" dirty="0">
                <a:latin typeface="Bodoni MT Poster Compressed" panose="02070706080601050204" pitchFamily="18" charset="0"/>
              </a:rPr>
              <a:t>Api</a:t>
            </a:r>
            <a:r>
              <a:rPr lang="en-IN" dirty="0"/>
              <a:t> with H2-console</a:t>
            </a:r>
          </a:p>
        </p:txBody>
      </p:sp>
    </p:spTree>
    <p:extLst>
      <p:ext uri="{BB962C8B-B14F-4D97-AF65-F5344CB8AC3E}">
        <p14:creationId xmlns:p14="http://schemas.microsoft.com/office/powerpoint/2010/main" val="58440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Via First Name with Duplicate Values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9625146-4321-CE7A-149C-1B424FEB5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60909"/>
            <a:ext cx="12191999" cy="5597091"/>
          </a:xfrm>
        </p:spPr>
      </p:pic>
    </p:spTree>
    <p:extLst>
      <p:ext uri="{BB962C8B-B14F-4D97-AF65-F5344CB8AC3E}">
        <p14:creationId xmlns:p14="http://schemas.microsoft.com/office/powerpoint/2010/main" val="39194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User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77DD8-0C69-0469-CB96-6A9872E73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124831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412D-9A6B-582C-95C0-E11F21C3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in H2-Console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54E2D-0C53-CE6A-70AE-3118DF8BF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666"/>
            <a:ext cx="12191999" cy="5308333"/>
          </a:xfrm>
        </p:spPr>
      </p:pic>
    </p:spTree>
    <p:extLst>
      <p:ext uri="{BB962C8B-B14F-4D97-AF65-F5344CB8AC3E}">
        <p14:creationId xmlns:p14="http://schemas.microsoft.com/office/powerpoint/2010/main" val="224058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8C8-6056-0577-6BE1-9CCFBB38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-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5E7A7-6FF4-1A03-B094-3EF3A176F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7044"/>
            <a:ext cx="12191999" cy="5240955"/>
          </a:xfrm>
        </p:spPr>
      </p:pic>
    </p:spTree>
    <p:extLst>
      <p:ext uri="{BB962C8B-B14F-4D97-AF65-F5344CB8AC3E}">
        <p14:creationId xmlns:p14="http://schemas.microsoft.com/office/powerpoint/2010/main" val="150052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266C-E0EB-79E1-D543-3A33582B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-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A2CF3-BA5B-C7D0-BBA2-D288F9932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1542"/>
            <a:ext cx="12191999" cy="5356458"/>
          </a:xfrm>
        </p:spPr>
      </p:pic>
    </p:spTree>
    <p:extLst>
      <p:ext uri="{BB962C8B-B14F-4D97-AF65-F5344CB8AC3E}">
        <p14:creationId xmlns:p14="http://schemas.microsoft.com/office/powerpoint/2010/main" val="395966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– User id with Encrypted password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674350-4470-B110-7C8F-72C6B8853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30726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C98F-A214-662D-0723-2CC9680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 - Roles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0D46F-E9EE-23C8-ED83-6519D5170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790"/>
            <a:ext cx="12191999" cy="5414210"/>
          </a:xfrm>
        </p:spPr>
      </p:pic>
    </p:spTree>
    <p:extLst>
      <p:ext uri="{BB962C8B-B14F-4D97-AF65-F5344CB8AC3E}">
        <p14:creationId xmlns:p14="http://schemas.microsoft.com/office/powerpoint/2010/main" val="48816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13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bbon: Tilted Up 3">
            <a:extLst>
              <a:ext uri="{FF2B5EF4-FFF2-40B4-BE49-F238E27FC236}">
                <a16:creationId xmlns:a16="http://schemas.microsoft.com/office/drawing/2014/main" id="{328A49AF-FEA3-6F55-AF94-0DEDAF73B2CB}"/>
              </a:ext>
            </a:extLst>
          </p:cNvPr>
          <p:cNvSpPr/>
          <p:nvPr/>
        </p:nvSpPr>
        <p:spPr>
          <a:xfrm>
            <a:off x="239027" y="307373"/>
            <a:ext cx="11713945" cy="5486400"/>
          </a:xfrm>
          <a:prstGeom prst="ribbon2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80DC6-97BC-5169-A43F-CD3EF53692B3}"/>
              </a:ext>
            </a:extLst>
          </p:cNvPr>
          <p:cNvSpPr txBox="1">
            <a:spLocks/>
          </p:cNvSpPr>
          <p:nvPr/>
        </p:nvSpPr>
        <p:spPr>
          <a:xfrm>
            <a:off x="3969217" y="1732547"/>
            <a:ext cx="4253564" cy="1867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Thank you </a:t>
            </a:r>
          </a:p>
          <a:p>
            <a:r>
              <a:rPr lang="en-IN" sz="4800" dirty="0"/>
              <a:t>Hinglaj Tanwar</a:t>
            </a:r>
          </a:p>
        </p:txBody>
      </p:sp>
    </p:spTree>
    <p:extLst>
      <p:ext uri="{BB962C8B-B14F-4D97-AF65-F5344CB8AC3E}">
        <p14:creationId xmlns:p14="http://schemas.microsoft.com/office/powerpoint/2010/main" val="106459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All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259C6-E9C8-7387-D801-959ECB0F7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5" y="1549667"/>
            <a:ext cx="12076495" cy="5308333"/>
          </a:xfrm>
        </p:spPr>
      </p:pic>
    </p:spTree>
    <p:extLst>
      <p:ext uri="{BB962C8B-B14F-4D97-AF65-F5344CB8AC3E}">
        <p14:creationId xmlns:p14="http://schemas.microsoft.com/office/powerpoint/2010/main" val="364816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306EE-94EB-AB3B-0CA9-C51106295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162"/>
            <a:ext cx="12191999" cy="5500838"/>
          </a:xfrm>
        </p:spPr>
      </p:pic>
    </p:spTree>
    <p:extLst>
      <p:ext uri="{BB962C8B-B14F-4D97-AF65-F5344CB8AC3E}">
        <p14:creationId xmlns:p14="http://schemas.microsoft.com/office/powerpoint/2010/main" val="136622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Edit/Update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0BECA-6E58-9DBE-E206-0C41DD1D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918"/>
            <a:ext cx="12191999" cy="5289081"/>
          </a:xfrm>
        </p:spPr>
      </p:pic>
    </p:spTree>
    <p:extLst>
      <p:ext uri="{BB962C8B-B14F-4D97-AF65-F5344CB8AC3E}">
        <p14:creationId xmlns:p14="http://schemas.microsoft.com/office/powerpoint/2010/main" val="437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Employee By Id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49EE0-DEBC-36B9-398D-A4601C8BF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7162"/>
            <a:ext cx="12191999" cy="5500838"/>
          </a:xfrm>
        </p:spPr>
      </p:pic>
    </p:spTree>
    <p:extLst>
      <p:ext uri="{BB962C8B-B14F-4D97-AF65-F5344CB8AC3E}">
        <p14:creationId xmlns:p14="http://schemas.microsoft.com/office/powerpoint/2010/main" val="156515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AE08B-BAB7-3306-563D-625D2B513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914"/>
            <a:ext cx="12191999" cy="5443086"/>
          </a:xfrm>
        </p:spPr>
      </p:pic>
    </p:spTree>
    <p:extLst>
      <p:ext uri="{BB962C8B-B14F-4D97-AF65-F5344CB8AC3E}">
        <p14:creationId xmlns:p14="http://schemas.microsoft.com/office/powerpoint/2010/main" val="331482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By Ascending Order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842A25-B347-32D0-0E90-B50CC8CFA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5167312"/>
          </a:xfrm>
        </p:spPr>
      </p:pic>
    </p:spTree>
    <p:extLst>
      <p:ext uri="{BB962C8B-B14F-4D97-AF65-F5344CB8AC3E}">
        <p14:creationId xmlns:p14="http://schemas.microsoft.com/office/powerpoint/2010/main" val="215645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By Descending 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33FE9-2A03-A048-D85A-728CC2656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5288"/>
            <a:ext cx="12192000" cy="5452712"/>
          </a:xfrm>
        </p:spPr>
      </p:pic>
    </p:spTree>
    <p:extLst>
      <p:ext uri="{BB962C8B-B14F-4D97-AF65-F5344CB8AC3E}">
        <p14:creationId xmlns:p14="http://schemas.microsoft.com/office/powerpoint/2010/main" val="426957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213-9E78-0B71-A795-B8824C92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by First name If name not found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BBFF8-D7D9-ECB4-D510-8DE5E00B5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290324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74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Bodoni MT Poster Compressed</vt:lpstr>
      <vt:lpstr>Calibri</vt:lpstr>
      <vt:lpstr>Calibri Light</vt:lpstr>
      <vt:lpstr>Office Theme</vt:lpstr>
      <vt:lpstr>PowerPoint Presentation</vt:lpstr>
      <vt:lpstr>Get All Data</vt:lpstr>
      <vt:lpstr>Add Employee</vt:lpstr>
      <vt:lpstr>Edit/Update Employee</vt:lpstr>
      <vt:lpstr>Search Employee By Id</vt:lpstr>
      <vt:lpstr>Delete Employee</vt:lpstr>
      <vt:lpstr>Sort By Ascending Order</vt:lpstr>
      <vt:lpstr>Sort By Descending Order</vt:lpstr>
      <vt:lpstr>Search by First name If name not found</vt:lpstr>
      <vt:lpstr>Search Via First Name with Duplicate Values</vt:lpstr>
      <vt:lpstr>Add User id</vt:lpstr>
      <vt:lpstr>Login in H2-Console</vt:lpstr>
      <vt:lpstr>Relational Data - Employee</vt:lpstr>
      <vt:lpstr>Relational Data - Roles</vt:lpstr>
      <vt:lpstr>Relational Data – User id with Encrypted password</vt:lpstr>
      <vt:lpstr>Relational Data - Roles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Hinglaj Tanwar Saini</dc:creator>
  <cp:lastModifiedBy>Hinglaj Tanwar Saini</cp:lastModifiedBy>
  <cp:revision>2</cp:revision>
  <dcterms:created xsi:type="dcterms:W3CDTF">2022-05-08T16:39:51Z</dcterms:created>
  <dcterms:modified xsi:type="dcterms:W3CDTF">2022-05-08T17:16:48Z</dcterms:modified>
</cp:coreProperties>
</file>