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2056-96DE-4A76-BCFE-CD71C1F2D699}" type="datetimeFigureOut">
              <a:rPr lang="en-US" smtClean="0"/>
              <a:t>7/27/2018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4D41-C468-4384-868B-3C89A79FA9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yticsvidhya.com/wp-content/uploads/2015/10/SVM_71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SUPPORT VECTOR MACHINES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04" y="4286256"/>
            <a:ext cx="6915176" cy="1752600"/>
          </a:xfrm>
        </p:spPr>
        <p:txBody>
          <a:bodyPr>
            <a:normAutofit/>
          </a:bodyPr>
          <a:lstStyle/>
          <a:p>
            <a:pPr algn="r"/>
            <a:endParaRPr lang="en-IN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-By Team</a:t>
            </a:r>
          </a:p>
          <a:p>
            <a:pPr algn="r"/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ednesday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135732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https://www.youtube.com/watch?v=Y6RRHw9uN9o&amp;t=301s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Applications of SVM in real world.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Face detection 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Text and hypertext categorization 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Classification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Bioinformatics 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Protein fold and remote homology detection 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Handwriting recognition 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Generalized predictive control(GPC)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8896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Pros and Cons associated with SVM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Pros: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lear margin of separation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dimensional spaces.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effective in cases where number of dimensions is greater than the number of samples.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uses a subset of training points in the decision function (called support vectors), so it is also memory efficient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Cons: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 doesn’t perform well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SVM doesn’t directly provide probability estimates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is Support Vector Machine?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“Support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Vector Machine” (SVM) is a supervised machine learning algorithm which can be used for both classification 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However,  it is mostly used in classification problems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In this algorithm, we plot each data item as a point in n-dimensional space (where n is number of features you have) with the value of each feature being the value of a particular coordinate.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Support Vectors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Support Vectors are simply the co-ordinates of individual observation. Support Vector Machine is a frontier which best segregates the two classes (hyper-plane/ line).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857628"/>
            <a:ext cx="3970364" cy="28653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does it work?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200026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Identify the right hyper-plane (Scenario-1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have three hyper-planes (A, B and C).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thumb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rule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right hyper-plane: “Select the hyper-plane which segregates the two classes better”. In this scenario,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hyper-plane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“B” has excellently performed this job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000504"/>
            <a:ext cx="4781550" cy="268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Identify the right hyper-plane (Scenario-2): 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Here, we have three hyper-planes (A, B and C) and all are segregating the classes well.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636"/>
            <a:ext cx="8229600" cy="982651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Maximizing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distances between nearest data point (either class) and hyper-plane will help us to decide the right hyper-plane. This distance is called as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1612"/>
            <a:ext cx="45720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654164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margin for hyper-plane C is high as compared to both A and B. Hence, we name the right hyper-plane as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C.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select a hyper-plane having low margin then there is high chance of miss-classification.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43457" y="3357562"/>
            <a:ext cx="3830649" cy="281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2714644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Identify the right hyper-plane (Scenario-3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elect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hyper-plane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 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as it has higher margin compared to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A.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But, SVM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selects the hyper-plane which classifies the classes accurately prior to maximizing margin.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Hyper-plane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 has a classification error and A has classified all correctly. Therefore, the right hyper-plane is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4612" y="3857628"/>
            <a:ext cx="382524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214314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two classes (Scenario-4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segregate the two classes using a straight line, as one of star lies in the territory of other(circle) class as an outlier. 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86050" y="3286124"/>
            <a:ext cx="3581400" cy="238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star at other end is like an outlier for star class. SVM has a feature to ignore outliers and find the hyper-plane that has maximum margin. Hence, we can say, SVM is robust to outliers.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u="sng" dirty="0">
                <a:latin typeface="Times New Roman" pitchFamily="18" charset="0"/>
                <a:cs typeface="Times New Roman" pitchFamily="18" charset="0"/>
                <a:hlinkClick r:id="rId2"/>
              </a:rPr>
              <a:t/>
            </a:r>
            <a:br>
              <a:rPr lang="en-IN" sz="2800" b="1" u="sng" dirty="0">
                <a:latin typeface="Times New Roman" pitchFamily="18" charset="0"/>
                <a:cs typeface="Times New Roman" pitchFamily="18" charset="0"/>
                <a:hlinkClick r:id="rId2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86058"/>
            <a:ext cx="4500594" cy="31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138</TotalTime>
  <Words>256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SUPPORT VECTOR MACHINES</vt:lpstr>
      <vt:lpstr>  What is Support Vector Machine?  </vt:lpstr>
      <vt:lpstr>Support Vectors </vt:lpstr>
      <vt:lpstr>  How does it work?  </vt:lpstr>
      <vt:lpstr>Identify the right hyper-plane (Scenario-2): Here, we have three hyper-planes (A, B and C) and all are segregating the classes well.</vt:lpstr>
      <vt:lpstr>The margin for hyper-plane C is high as compared to both A and B. Hence, we name the right hyper-plane as C. If we select a hyper-plane having low margin then there is high chance of miss-classification.</vt:lpstr>
      <vt:lpstr>Identify the right hyper-plane (Scenario-3): Select the hyper-plane B as it has higher margin compared to A.  But, SVM selects the hyper-plane which classifies the classes accurately prior to maximizing margin.  Hyper-plane B has a classification error and A has classified all correctly. Therefore, the right hyper-plane is A.  </vt:lpstr>
      <vt:lpstr>Classifying two classes (Scenario-4):segregate the two classes using a straight line, as one of star lies in the territory of other(circle) class as an outlier. </vt:lpstr>
      <vt:lpstr>One star at other end is like an outlier for star class. SVM has a feature to ignore outliers and find the hyper-plane that has maximum margin. Hence, we can say, SVM is robust to outliers.  </vt:lpstr>
      <vt:lpstr>https://www.youtube.com/watch?v=Y6RRHw9uN9o&amp;t=301s </vt:lpstr>
      <vt:lpstr>Applications of SVM in real world.</vt:lpstr>
      <vt:lpstr>Pros and Cons associated with SVM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Aishwarya.R</dc:creator>
  <cp:lastModifiedBy>Aishwarya.R</cp:lastModifiedBy>
  <cp:revision>14</cp:revision>
  <dcterms:created xsi:type="dcterms:W3CDTF">2018-07-27T10:29:03Z</dcterms:created>
  <dcterms:modified xsi:type="dcterms:W3CDTF">2018-07-27T12:47:19Z</dcterms:modified>
</cp:coreProperties>
</file>