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ink/ink1.xml" ContentType="application/inkml+xml"/>
  <Override PartName="/ppt/ink/ink10.xml" ContentType="application/inkml+xml"/>
  <Override PartName="/ppt/ink/ink11.xml" ContentType="application/inkml+xml"/>
  <Override PartName="/ppt/ink/ink12.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53"/>
  </p:handoutMasterIdLst>
  <p:sldIdLst>
    <p:sldId id="467" r:id="rId4"/>
    <p:sldId id="484" r:id="rId6"/>
    <p:sldId id="485" r:id="rId7"/>
    <p:sldId id="491" r:id="rId8"/>
    <p:sldId id="560" r:id="rId9"/>
    <p:sldId id="492" r:id="rId10"/>
    <p:sldId id="598" r:id="rId11"/>
    <p:sldId id="590" r:id="rId12"/>
    <p:sldId id="591" r:id="rId13"/>
    <p:sldId id="599" r:id="rId14"/>
    <p:sldId id="592" r:id="rId15"/>
    <p:sldId id="593" r:id="rId16"/>
    <p:sldId id="594" r:id="rId17"/>
    <p:sldId id="608" r:id="rId18"/>
    <p:sldId id="595" r:id="rId19"/>
    <p:sldId id="596" r:id="rId20"/>
    <p:sldId id="597" r:id="rId21"/>
    <p:sldId id="488" r:id="rId22"/>
    <p:sldId id="490" r:id="rId23"/>
    <p:sldId id="517" r:id="rId24"/>
    <p:sldId id="600" r:id="rId25"/>
    <p:sldId id="601" r:id="rId26"/>
    <p:sldId id="602" r:id="rId27"/>
    <p:sldId id="586" r:id="rId28"/>
    <p:sldId id="588" r:id="rId29"/>
    <p:sldId id="587" r:id="rId30"/>
    <p:sldId id="604" r:id="rId31"/>
    <p:sldId id="589" r:id="rId32"/>
    <p:sldId id="553" r:id="rId33"/>
    <p:sldId id="615" r:id="rId34"/>
    <p:sldId id="616" r:id="rId35"/>
    <p:sldId id="610" r:id="rId36"/>
    <p:sldId id="611" r:id="rId37"/>
    <p:sldId id="612" r:id="rId38"/>
    <p:sldId id="613" r:id="rId39"/>
    <p:sldId id="614" r:id="rId40"/>
    <p:sldId id="620" r:id="rId41"/>
    <p:sldId id="609" r:id="rId42"/>
    <p:sldId id="617" r:id="rId43"/>
    <p:sldId id="618" r:id="rId44"/>
    <p:sldId id="619" r:id="rId45"/>
    <p:sldId id="621" r:id="rId46"/>
    <p:sldId id="607" r:id="rId47"/>
    <p:sldId id="622" r:id="rId48"/>
    <p:sldId id="623" r:id="rId49"/>
    <p:sldId id="625" r:id="rId50"/>
    <p:sldId id="626" r:id="rId51"/>
    <p:sldId id="624" r:id="rId52"/>
  </p:sldIdLst>
  <p:sldSz cx="9144000" cy="6858000" type="screen4x3"/>
  <p:notesSz cx="6858000" cy="9144000"/>
  <p:custDataLst>
    <p:tags r:id="rId57"/>
  </p:custDataLst>
  <p:defaultTextStyle>
    <a:defPPr>
      <a:defRPr lang="en-US"/>
    </a:defPPr>
    <a:lvl1pPr algn="l" rtl="0" eaLnBrk="0" fontAlgn="base" hangingPunct="0">
      <a:spcBef>
        <a:spcPct val="0"/>
      </a:spcBef>
      <a:spcAft>
        <a:spcPct val="0"/>
      </a:spcAft>
      <a:defRPr kumimoji="1" sz="2000" b="1" kern="1200">
        <a:solidFill>
          <a:srgbClr val="0000FF"/>
        </a:solidFill>
        <a:latin typeface="宋体" panose="02010600030101010101" pitchFamily="2" charset="-122"/>
        <a:ea typeface="宋体" panose="02010600030101010101" pitchFamily="2" charset="-122"/>
        <a:cs typeface="+mn-cs"/>
      </a:defRPr>
    </a:lvl1pPr>
    <a:lvl2pPr marL="457200" algn="l" rtl="0" eaLnBrk="0" fontAlgn="base" hangingPunct="0">
      <a:spcBef>
        <a:spcPct val="0"/>
      </a:spcBef>
      <a:spcAft>
        <a:spcPct val="0"/>
      </a:spcAft>
      <a:defRPr kumimoji="1" sz="2000" b="1" kern="1200">
        <a:solidFill>
          <a:srgbClr val="0000FF"/>
        </a:solidFill>
        <a:latin typeface="宋体" panose="02010600030101010101" pitchFamily="2" charset="-122"/>
        <a:ea typeface="宋体" panose="02010600030101010101" pitchFamily="2" charset="-122"/>
        <a:cs typeface="+mn-cs"/>
      </a:defRPr>
    </a:lvl2pPr>
    <a:lvl3pPr marL="914400" algn="l" rtl="0" eaLnBrk="0" fontAlgn="base" hangingPunct="0">
      <a:spcBef>
        <a:spcPct val="0"/>
      </a:spcBef>
      <a:spcAft>
        <a:spcPct val="0"/>
      </a:spcAft>
      <a:defRPr kumimoji="1" sz="2000" b="1" kern="1200">
        <a:solidFill>
          <a:srgbClr val="0000FF"/>
        </a:solidFill>
        <a:latin typeface="宋体" panose="02010600030101010101" pitchFamily="2" charset="-122"/>
        <a:ea typeface="宋体" panose="02010600030101010101" pitchFamily="2" charset="-122"/>
        <a:cs typeface="+mn-cs"/>
      </a:defRPr>
    </a:lvl3pPr>
    <a:lvl4pPr marL="1371600" algn="l" rtl="0" eaLnBrk="0" fontAlgn="base" hangingPunct="0">
      <a:spcBef>
        <a:spcPct val="0"/>
      </a:spcBef>
      <a:spcAft>
        <a:spcPct val="0"/>
      </a:spcAft>
      <a:defRPr kumimoji="1" sz="2000" b="1" kern="1200">
        <a:solidFill>
          <a:srgbClr val="0000FF"/>
        </a:solidFill>
        <a:latin typeface="宋体" panose="02010600030101010101" pitchFamily="2" charset="-122"/>
        <a:ea typeface="宋体" panose="02010600030101010101" pitchFamily="2" charset="-122"/>
        <a:cs typeface="+mn-cs"/>
      </a:defRPr>
    </a:lvl4pPr>
    <a:lvl5pPr marL="1828800" algn="l" rtl="0" eaLnBrk="0" fontAlgn="base" hangingPunct="0">
      <a:spcBef>
        <a:spcPct val="0"/>
      </a:spcBef>
      <a:spcAft>
        <a:spcPct val="0"/>
      </a:spcAft>
      <a:defRPr kumimoji="1" sz="2000" b="1" kern="1200">
        <a:solidFill>
          <a:srgbClr val="0000FF"/>
        </a:solidFill>
        <a:latin typeface="宋体" panose="02010600030101010101" pitchFamily="2" charset="-122"/>
        <a:ea typeface="宋体" panose="02010600030101010101" pitchFamily="2" charset="-122"/>
        <a:cs typeface="+mn-cs"/>
      </a:defRPr>
    </a:lvl5pPr>
    <a:lvl6pPr marL="2286000" algn="l" defTabSz="914400" rtl="0" eaLnBrk="1" latinLnBrk="0" hangingPunct="1">
      <a:defRPr kumimoji="1" sz="2000" b="1" kern="1200">
        <a:solidFill>
          <a:srgbClr val="0000FF"/>
        </a:solidFill>
        <a:latin typeface="宋体" panose="02010600030101010101" pitchFamily="2" charset="-122"/>
        <a:ea typeface="宋体" panose="02010600030101010101" pitchFamily="2" charset="-122"/>
        <a:cs typeface="+mn-cs"/>
      </a:defRPr>
    </a:lvl6pPr>
    <a:lvl7pPr marL="2743200" algn="l" defTabSz="914400" rtl="0" eaLnBrk="1" latinLnBrk="0" hangingPunct="1">
      <a:defRPr kumimoji="1" sz="2000" b="1" kern="1200">
        <a:solidFill>
          <a:srgbClr val="0000FF"/>
        </a:solidFill>
        <a:latin typeface="宋体" panose="02010600030101010101" pitchFamily="2" charset="-122"/>
        <a:ea typeface="宋体" panose="02010600030101010101" pitchFamily="2" charset="-122"/>
        <a:cs typeface="+mn-cs"/>
      </a:defRPr>
    </a:lvl7pPr>
    <a:lvl8pPr marL="3200400" algn="l" defTabSz="914400" rtl="0" eaLnBrk="1" latinLnBrk="0" hangingPunct="1">
      <a:defRPr kumimoji="1" sz="2000" b="1" kern="1200">
        <a:solidFill>
          <a:srgbClr val="0000FF"/>
        </a:solidFill>
        <a:latin typeface="宋体" panose="02010600030101010101" pitchFamily="2" charset="-122"/>
        <a:ea typeface="宋体" panose="02010600030101010101" pitchFamily="2" charset="-122"/>
        <a:cs typeface="+mn-cs"/>
      </a:defRPr>
    </a:lvl8pPr>
    <a:lvl9pPr marL="3657600" algn="l" defTabSz="914400" rtl="0" eaLnBrk="1" latinLnBrk="0" hangingPunct="1">
      <a:defRPr kumimoji="1" sz="2000" b="1" kern="1200">
        <a:solidFill>
          <a:srgbClr val="0000FF"/>
        </a:solidFill>
        <a:latin typeface="宋体" panose="02010600030101010101" pitchFamily="2" charset="-122"/>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009999"/>
    <a:srgbClr val="00FF00"/>
    <a:srgbClr val="BEB29A"/>
    <a:srgbClr val="DCBBA6"/>
    <a:srgbClr val="CC99FF"/>
    <a:srgbClr val="E3C9B9"/>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69" autoAdjust="0"/>
    <p:restoredTop sz="90063" autoAdjust="0"/>
  </p:normalViewPr>
  <p:slideViewPr>
    <p:cSldViewPr showGuides="1">
      <p:cViewPr varScale="1">
        <p:scale>
          <a:sx n="82" d="100"/>
          <a:sy n="82" d="100"/>
        </p:scale>
        <p:origin x="1368" y="78"/>
      </p:cViewPr>
      <p:guideLst>
        <p:guide orient="horz" pos="2160"/>
        <p:guide pos="2880"/>
      </p:guideLst>
    </p:cSldViewPr>
  </p:slideViewPr>
  <p:outlineViewPr>
    <p:cViewPr>
      <p:scale>
        <a:sx n="33" d="100"/>
        <a:sy n="33" d="100"/>
      </p:scale>
      <p:origin x="0" y="-16782"/>
    </p:cViewPr>
    <p:sldLst>
      <p:sld r:id="rId1" collapse="1"/>
    </p:sldLst>
  </p:outlineViewPr>
  <p:notesTextViewPr>
    <p:cViewPr>
      <p:scale>
        <a:sx n="3" d="2"/>
        <a:sy n="3" d="2"/>
      </p:scale>
      <p:origin x="0" y="0"/>
    </p:cViewPr>
  </p:notesTextViewPr>
  <p:sorterViewPr>
    <p:cViewPr>
      <p:scale>
        <a:sx n="150" d="100"/>
        <a:sy n="150" d="100"/>
      </p:scale>
      <p:origin x="0" y="0"/>
    </p:cViewPr>
  </p:sorterViewPr>
  <p:notesViewPr>
    <p:cSldViewPr>
      <p:cViewPr varScale="1">
        <p:scale>
          <a:sx n="87" d="100"/>
          <a:sy n="87" d="100"/>
        </p:scale>
        <p:origin x="2988"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7" Type="http://schemas.openxmlformats.org/officeDocument/2006/relationships/tags" Target="tags/tag2.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handoutMaster" Target="handoutMasters/handoutMaster1.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2807FEC4-61D2-45D5-A1F0-A34BB5CC86CC}" type="datetimeFigureOut">
              <a:rPr lang="zh-CN" altLang="en-US"/>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81320AD8-8A9A-41EE-A796-7F13A5D706A6}"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09T20:14:00"/>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683 488,'4'0,"5"0,3-1,-2 1,0 0,0-1,0 1,0-2,0 2,-1-1,2 1,0-1,-1 1,-4 0,1 0,2-1,-4 1,-1 0,-1-1,4 1,-3-1,0 1,1-1,0 0,1-1,-1 2,-1-1,0 1,-1 0,1 0,-1 0,3 0,-3 0,2 0,-1 0,2-1,-2 1,1 0,-2 0,0-1,0 1,1 0,-1 0,1 0,-1 0,0 0,0 0,0 0,1 0,1 0,-2 0,3 0,-2 0,0 0,2 0,-3 0,2 0,-2 0,0 0,2 0,-2 0,0 0,0 0,2 0,-1 0,-1 0</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09T20:14:00"/>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648 873,'4'0,"4"0,-1 0,3 0,0 0,2 2,-4-2,4 0,-2 2,-1-1,1-1,-2 0,-1 0,3 1,-5-1,2 0,0 0,-2 0,-1 0,1 0,2 0,-4 1,1-1,-1 0,3 0,-3 0,0 0,0 0</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09T20:14:00"/>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999 803,'10'2,"7"1,2 2,4-2,2 0,-5 2,-2-4,3 1,-6-1,2-1,-7 0,2-2,-5 1,-4 1,0-1,2-2,-1-1,1-1,-3 1,2-2,-2 1,2 0,-1-4,-1 4,0 1,-1-2,2 1,-1-1,0 0,0 1,2-3,-3 3,0 2,0 0,-1 0,-1 0,-2 3,0-2,-2 1,-1-1,-2 1,1 0,0-2,-2 2,4 0,1 0,0 0,0 0,-3 0,3 0,-1 0,1 0,-3-2,1 2,1 0,-1 0,1 1,1 0,1 0,-1 0,0 0,-2 0,2 0,-1 0,0 0,0 0,-1 0,1 0,2 0,-2 0,1 0,-1 1,1-1,-1 1,0-1,1 2,0-2,0 0,0 1,0 0,-2 0,3 0,-2 0,2 0,-1 0,-1 0,0 1,2-1,0 0,0 0,-1 1,1-1,0-1,-1 3,3 0,-2-2,-1 1,1 0,0-1,1 2,-1-1,0 0,1 1,-1 0,0 0,0 0,1 0,1 2,1-2,0 1,0-1,1 0,0 1,0-1,4 2,0-1,-1-1,0-1,1 0,1 0,0 1,-1-1,1 1,3 0,3 0,3 1</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09T20:14:00"/>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757 432,'-4'7,"0"-1,-1 1,0 4,-2 0,1 1,0-3,1 2,0-1,0-2,0-1,1 2,2-3,-1 0,0 0,2-3,-1 0,1 0,0 0,-2 4</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09T20:14:00"/>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1104 811,'2'0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09T20:14:00"/>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792 839,'5'0,"2"0,3 0,-2 0,0 0,2 0,-1 0,-2 0,1 0,-1 0,-2 0,3 0,-3 0,2 0,0 2,3-2,-3 0,3 0,-5 0,2 1,-1-1,0 0,-2 0,1 0,-1 0,-1 0,0 0,1 0,-1 1,1-1,-1 0,4 0,-4 0,1 0,0 0,1 1,-1-1,-1 0,0 0,1 1,-1-1,0 1,0-1,0 0,2 1,-2-1,1 0,0 0,-1 0,1 0,1 0,-2 0,0 0,1 0,-1 0,0 0,0 0,0 0,0 0,0-1,0 1,0 0,0-2,0 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09T20:14:00"/>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997 841,'0'-4,"0"1,0 0,0-2,0 1,0 1,0-1,0 1,0-2,0 2,-1 0,1 0,0 0,-1 0,1 0,0 0,0 0,0 0,3 1,0 1,1-1,-1 1,0 0,0 1,1-1,0 1,-1 0,0 0,0-1,0 1,0 0,0 0,0 0,0 0,0 0,0 0,1 0,-1 0,0 0,0 0,0 0,0 0,0 0,0 0,0 0,0 0,0 0,0 0,0 0,0 0,-2 3,-1 1,0-1,0 0,0 2,0 1,0-3,0 0,0 3,0-3,-1 0,1 1,0-1,-1 0,1 0,0 0,-1 0,0 0,0 3,-1 0</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09T20:14:00"/>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56 580,'3'-1,"4"1,2-1,1-1,-2 1,2 1,-1 0,-2 0,1 0,2 0,-1 2,1-2,-2 0,-1 1,2-1,-2 0,-2 0,2 1,-2-1,2 0,-1 0,3 0,-1 0,1 0,-1 0,-3 0,1 0,2 0,-3-1,1 1,1 0,0 0,0-2,-1 2,3-1,-2 1,1 0,1 0,-1 0,0 0,2 0,0 0,2-1,-2 1,0 0,1-1,-3 1,2 0,-2 0,3-2,2 1,-3 0,2-2,-3 2,-1 1,1-1,-1 1,-1-2,3 1,0 1,1-1,-3 0,-1 1,2-2,-3 2,0-2,-1 2,0 0,-2 0,1-1,1 1,-1 0,2 0,-2 0,0 0,-1 0,4 0,-4-1,0 1,1 0,0-1,1 1,-2 0,0-1,0 1,1 0,1-1,-2 1,0 0,0 0,0 0,2 0,-2 0,0 0,0 0,0 0,0 0,0 0,2 0,-2 0,2 0,-1 0,-1 0,0 1,1-1,0 0,2 1,-2-1,0 1,0-1,3 1,-4-1,1 2,0-2,0 1,3 0,-4-1,4 1,-2-1,0 1,1-1,-2 1,2-1,1 0,-2 2,1-2,-1 1,0-1,2 1,-1 0,0-1,3 1,0 0,-2 0,0 1,-2-2,-1 0,1 0,-2 0,0 1,1-1,1 0,-2 0,1 0,0 0,-1 0,0 0,0 0,1 0,-1 0,0 0,0 0,0 0,0 0,0 0,1 1,-1-1,0 0,0 0,0 0,1 1,-1-1,1 0,-1 0,0 0,1 0,-1 0,0 0,0 0,1 0,-1 0,0 0,0 0,0 0,0 0,0 0,0 0,1 0,-1-1,0 1,0 0,0 0,0 0,0 0,1 0,-1 0,0 0,0 0,0 0,1 0,-1 0,1-1,-1 1,1 0,-1 0,0 0,0 0,1 0,-1 0,0 0,0 0,0 0,0 0,0 0,1 0,-1 0,0 0,0 0,0 0,1 0,0 0,-1 0,0 0,0 0,1 0,-1 0,0 0,0 0,1 0,-1 0,1 0,-1 0,0 0,1 0,-1 0,0 0,0 0,0 0,1 0,-1 0,1 0,-1 0,0 0,1 0,-1 0,0 0,0 0,1 0,0 0,-1 0,0 0,0 0,0 0,1 0,-1 0,0 0,0 0,1 0,0-1,-1 1,0 0,0 0,1 0,-1 0,0 0,0 0,0 0,0 0,0 0,0 0,1 0,-1 0,0 0,0 0,0 0,1 0,-1 0,1 0,-1 0,1 0,-1 0,0 0,0 0,0 0,1 0,-1 0</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09T20:14:00"/>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71 690,'8'3,"5"-1,1 1,-1-2,1-1,-4 0,1 0,-1 0,4 0,-1 0,2 0,-2-1,2-1,-3 1,3 0,-3-1,1 2,-1-1,0 1,-2-1,0 1,0-1,0 1,1-2,-1 2,-2-1,4 0,-3-1,-1 2,1-1,-4 0,2 1,0-1,-2 1,-1-1,1 1,-1-1,0 0,-1 1,0-1,0 1,1 0,0 0,1 1</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09T20:14:00"/>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545 908,'3'0,"2"0,-2-1,1 0,0 1,-1-1,0 1,0 0,0 0,0 0,0 0,0 0,0 0,0 0,0-1,0 1,0 0,0 0,0 0,0 0,0 0,0-1,0 1,0-1,0-1,0 0,0 1,-1-2,0 0,1 0,-2 0,1-1,0 0,-1 1,-1 0,0 0,0 0,0 0,0 0,0 0,-2 0,0 0,-1 2,-1 1,1 0,0 0,-1 0,1 1,-1-1,1 0,-1 1,0-1,-1 1,1-1,1 1,-3 0,3-1,0 1,-1-1,0 0,-1 1,1 0,1-1,0 1,-1 0,0-1,0 1,1 0,0 0,0 1,0-1,0 1,0-1,1 2,2 0,-1 0,1 0,0 0,0 0,0 0,2 0,-2 0,1 1,1 0,0-1,-1 0,2-1,0-1,0-1,0 0,0-1,1 0,0 1</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09T20:14:00"/>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398 263,'4'0,"-1"0,3-2,-3 2,3-1,-2 0,0 0,0 1,2-1,-2 1,0-1,0 1,-1 0,1 0,-1 0,2 0,-1 0,-1-1,2 1,-2 0,1 0,0 0,1 0,1 0,-3 0,1 0,1 0,-2 0,2 0,-1 0,2 0,-2 0,-1 1,1-1,-1 0,0 1,0-1,0 1,0 0,0-1</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09T20:14:00"/>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630 687,'6'0,"4"0,2 0,0 0,1 0,0 0,4 0,-6 0,3 0,-6 0,0 0,1 0,-2 0,-2 0,0 2,-2-2,1 0,-1 0,0 0,2 1,-2-1,0 0,1 0,0 0,0 0,-1 0,1 0,0-2,-1 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14871B99-22C6-48D0-8086-BA743688BEC8}"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pPr>
              <a:defRPr/>
            </a:pPr>
            <a:fld id="{559F73E2-76C7-47DA-BDCA-1DF15DC698E0}"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72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dirty="0"/>
          </a:p>
        </p:txBody>
      </p:sp>
      <p:sp>
        <p:nvSpPr>
          <p:cNvPr id="972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000" b="1">
                <a:solidFill>
                  <a:srgbClr val="0000FF"/>
                </a:solidFill>
                <a:latin typeface="宋体" panose="02010600030101010101" pitchFamily="2" charset="-122"/>
                <a:ea typeface="宋体" panose="02010600030101010101" pitchFamily="2" charset="-122"/>
              </a:defRPr>
            </a:lvl1pPr>
            <a:lvl2pPr marL="742950" indent="-285750">
              <a:defRPr kumimoji="1" sz="2000" b="1">
                <a:solidFill>
                  <a:srgbClr val="0000FF"/>
                </a:solidFill>
                <a:latin typeface="宋体" panose="02010600030101010101" pitchFamily="2" charset="-122"/>
                <a:ea typeface="宋体" panose="02010600030101010101" pitchFamily="2" charset="-122"/>
              </a:defRPr>
            </a:lvl2pPr>
            <a:lvl3pPr marL="1143000" indent="-228600">
              <a:defRPr kumimoji="1" sz="2000" b="1">
                <a:solidFill>
                  <a:srgbClr val="0000FF"/>
                </a:solidFill>
                <a:latin typeface="宋体" panose="02010600030101010101" pitchFamily="2" charset="-122"/>
                <a:ea typeface="宋体" panose="02010600030101010101" pitchFamily="2" charset="-122"/>
              </a:defRPr>
            </a:lvl3pPr>
            <a:lvl4pPr marL="1600200" indent="-228600">
              <a:defRPr kumimoji="1" sz="2000" b="1">
                <a:solidFill>
                  <a:srgbClr val="0000FF"/>
                </a:solidFill>
                <a:latin typeface="宋体" panose="02010600030101010101" pitchFamily="2" charset="-122"/>
                <a:ea typeface="宋体" panose="02010600030101010101" pitchFamily="2" charset="-122"/>
              </a:defRPr>
            </a:lvl4pPr>
            <a:lvl5pPr marL="2057400" indent="-228600">
              <a:defRPr kumimoji="1" sz="2000" b="1">
                <a:solidFill>
                  <a:srgbClr val="0000FF"/>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rgbClr val="0000FF"/>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rgbClr val="0000FF"/>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rgbClr val="0000FF"/>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rgbClr val="0000FF"/>
                </a:solidFill>
                <a:latin typeface="宋体" panose="02010600030101010101" pitchFamily="2" charset="-122"/>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CDE6CE76-8702-4EFC-8712-D4F9D44D613B}"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java.lang</a:t>
            </a:r>
            <a:r>
              <a:rPr lang="zh-CN" altLang="en-US" dirty="0" smtClean="0"/>
              <a:t>包是</a:t>
            </a:r>
            <a:r>
              <a:rPr lang="en-US" altLang="zh-CN" dirty="0" smtClean="0"/>
              <a:t>java</a:t>
            </a:r>
            <a:r>
              <a:rPr lang="zh-CN" altLang="en-US" dirty="0" smtClean="0"/>
              <a:t>语言的核心，它提供了</a:t>
            </a:r>
            <a:r>
              <a:rPr lang="en-US" altLang="zh-CN" dirty="0" smtClean="0"/>
              <a:t>java</a:t>
            </a:r>
            <a:r>
              <a:rPr lang="zh-CN" altLang="en-US" dirty="0" smtClean="0"/>
              <a:t>中的基础类。包括基本</a:t>
            </a:r>
            <a:r>
              <a:rPr lang="en-US" altLang="zh-CN" dirty="0" smtClean="0"/>
              <a:t>Object</a:t>
            </a:r>
            <a:r>
              <a:rPr lang="zh-CN" altLang="en-US" dirty="0" smtClean="0"/>
              <a:t>类、</a:t>
            </a:r>
            <a:r>
              <a:rPr lang="en-US" altLang="zh-CN" dirty="0" smtClean="0"/>
              <a:t>Class</a:t>
            </a:r>
            <a:r>
              <a:rPr lang="zh-CN" altLang="en-US" dirty="0" smtClean="0"/>
              <a:t>类、</a:t>
            </a:r>
            <a:r>
              <a:rPr lang="en-US" altLang="zh-CN" dirty="0" smtClean="0"/>
              <a:t>String</a:t>
            </a:r>
            <a:r>
              <a:rPr lang="zh-CN" altLang="en-US" dirty="0" smtClean="0"/>
              <a:t>类、基本类型的包装类、基本的数学类等等最基本的类。</a:t>
            </a:r>
            <a:endParaRPr lang="zh-CN" altLang="en-US" dirty="0"/>
          </a:p>
        </p:txBody>
      </p:sp>
      <p:sp>
        <p:nvSpPr>
          <p:cNvPr id="4" name="灯片编号占位符 3"/>
          <p:cNvSpPr>
            <a:spLocks noGrp="1"/>
          </p:cNvSpPr>
          <p:nvPr>
            <p:ph type="sldNum" sz="quarter" idx="10"/>
          </p:nvPr>
        </p:nvSpPr>
        <p:spPr/>
        <p:txBody>
          <a:bodyPr/>
          <a:lstStyle/>
          <a:p>
            <a:pPr>
              <a:defRPr/>
            </a:pPr>
            <a:fld id="{559F73E2-76C7-47DA-BDCA-1DF15DC698E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parse</a:t>
            </a:r>
            <a:endParaRPr lang="en-US" altLang="zh-CN" dirty="0" smtClean="0"/>
          </a:p>
          <a:p>
            <a:r>
              <a:rPr lang="zh-CN" altLang="en-US" dirty="0" smtClean="0"/>
              <a:t>英 </a:t>
            </a:r>
            <a:r>
              <a:rPr lang="en-US" altLang="zh-CN" dirty="0" smtClean="0"/>
              <a:t>/ </a:t>
            </a:r>
            <a:r>
              <a:rPr lang="en-US" altLang="zh-CN" dirty="0" err="1" smtClean="0"/>
              <a:t>pɑːz</a:t>
            </a:r>
            <a:r>
              <a:rPr lang="en-US" altLang="zh-CN" dirty="0" smtClean="0"/>
              <a:t> /</a:t>
            </a:r>
            <a:endParaRPr lang="en-US" altLang="zh-CN" dirty="0" smtClean="0"/>
          </a:p>
          <a:p>
            <a:r>
              <a:rPr lang="zh-CN" altLang="en-US" dirty="0" smtClean="0"/>
              <a:t>美 </a:t>
            </a:r>
            <a:r>
              <a:rPr lang="en-US" altLang="zh-CN" dirty="0" smtClean="0"/>
              <a:t>/ </a:t>
            </a:r>
            <a:r>
              <a:rPr lang="en-US" altLang="zh-CN" dirty="0" err="1" smtClean="0"/>
              <a:t>pɑːrs</a:t>
            </a:r>
            <a:r>
              <a:rPr lang="en-US" altLang="zh-CN" dirty="0" smtClean="0"/>
              <a:t> /</a:t>
            </a:r>
            <a:endParaRPr lang="zh-CN" altLang="en-US" dirty="0" smtClean="0"/>
          </a:p>
          <a:p>
            <a:r>
              <a:rPr lang="en-US" altLang="zh-CN" dirty="0" smtClean="0"/>
              <a:t>v. </a:t>
            </a:r>
            <a:r>
              <a:rPr lang="zh-CN" altLang="en-US" dirty="0" smtClean="0"/>
              <a:t>对（句子）作语法分析；仔细研究，分析</a:t>
            </a:r>
            <a:endParaRPr lang="zh-CN" altLang="en-US" dirty="0" smtClean="0"/>
          </a:p>
          <a:p>
            <a:r>
              <a:rPr lang="en-US" altLang="zh-CN" dirty="0" smtClean="0"/>
              <a:t>n. </a:t>
            </a:r>
            <a:r>
              <a:rPr lang="zh-CN" altLang="en-US" dirty="0" smtClean="0"/>
              <a:t>（计算机）句法分析，句法分析结果</a:t>
            </a:r>
            <a:endParaRPr lang="zh-CN" altLang="en-US" dirty="0"/>
          </a:p>
        </p:txBody>
      </p:sp>
      <p:sp>
        <p:nvSpPr>
          <p:cNvPr id="4" name="灯片编号占位符 3"/>
          <p:cNvSpPr>
            <a:spLocks noGrp="1"/>
          </p:cNvSpPr>
          <p:nvPr>
            <p:ph type="sldNum" sz="quarter" idx="10"/>
          </p:nvPr>
        </p:nvSpPr>
        <p:spPr/>
        <p:txBody>
          <a:bodyPr/>
          <a:lstStyle/>
          <a:p>
            <a:pPr>
              <a:defRPr/>
            </a:pPr>
            <a:fld id="{559F73E2-76C7-47DA-BDCA-1DF15DC698E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a:t>
            </a:r>
            <a:r>
              <a:rPr lang="en-US" altLang="zh-CN" dirty="0" err="1" smtClean="0"/>
              <a:t>v.s</a:t>
            </a:r>
            <a:r>
              <a:rPr lang="en-US" altLang="zh-CN" baseline="0" dirty="0" smtClean="0"/>
              <a:t> equals</a:t>
            </a:r>
            <a:endParaRPr lang="en-US" altLang="zh-CN" baseline="0" dirty="0" smtClean="0"/>
          </a:p>
          <a:p>
            <a:r>
              <a:rPr lang="en-US" altLang="zh-CN" dirty="0" smtClean="0"/>
              <a:t>https://blog.csdn.net/jdsjlzx/article/details/106352216</a:t>
            </a:r>
            <a:endParaRPr lang="zh-CN" altLang="en-US" dirty="0"/>
          </a:p>
        </p:txBody>
      </p:sp>
      <p:sp>
        <p:nvSpPr>
          <p:cNvPr id="4" name="灯片编号占位符 3"/>
          <p:cNvSpPr>
            <a:spLocks noGrp="1"/>
          </p:cNvSpPr>
          <p:nvPr>
            <p:ph type="sldNum" sz="quarter" idx="10"/>
          </p:nvPr>
        </p:nvSpPr>
        <p:spPr/>
        <p:txBody>
          <a:bodyPr/>
          <a:lstStyle/>
          <a:p>
            <a:pPr>
              <a:defRPr/>
            </a:pPr>
            <a:fld id="{559F73E2-76C7-47DA-BDCA-1DF15DC698E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59F73E2-76C7-47DA-BDCA-1DF15DC698E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课堂讲解</a:t>
            </a:r>
            <a:r>
              <a:rPr lang="en-US" altLang="zh-CN" dirty="0"/>
              <a:t>2-3</a:t>
            </a:r>
            <a:r>
              <a:rPr lang="zh-CN" altLang="en-US" dirty="0"/>
              <a:t>题，其他请学生课外完成</a:t>
            </a:r>
            <a:endParaRPr lang="zh-CN" altLang="en-US" dirty="0"/>
          </a:p>
        </p:txBody>
      </p:sp>
      <p:sp>
        <p:nvSpPr>
          <p:cNvPr id="4" name="灯片编号占位符 3"/>
          <p:cNvSpPr>
            <a:spLocks noGrp="1"/>
          </p:cNvSpPr>
          <p:nvPr>
            <p:ph type="sldNum" sz="quarter" idx="10"/>
          </p:nvPr>
        </p:nvSpPr>
        <p:spPr/>
        <p:txBody>
          <a:bodyPr/>
          <a:lstStyle/>
          <a:p>
            <a:pPr>
              <a:defRPr/>
            </a:pPr>
            <a:fld id="{559F73E2-76C7-47DA-BDCA-1DF15DC698E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5" name="页脚占位符 4"/>
          <p:cNvSpPr>
            <a:spLocks noGrp="1"/>
          </p:cNvSpPr>
          <p:nvPr>
            <p:ph type="ftr" sz="quarter" idx="11"/>
          </p:nvPr>
        </p:nvSpPr>
        <p:spPr/>
        <p:txBody>
          <a:bodyPr/>
          <a:lstStyle>
            <a:lvl1pPr>
              <a:defRPr/>
            </a:lvl1pPr>
          </a:lstStyle>
          <a:p>
            <a:pPr>
              <a:defRPr/>
            </a:pPr>
            <a:r>
              <a:rPr lang="zh-CN" altLang="en-US" dirty="0"/>
              <a:t>第 </a:t>
            </a:r>
            <a:fld id="{7DF7BEFC-804F-4EF0-8D34-53410EDC0F4C}" type="slidenum">
              <a:rPr lang="zh-CN" altLang="en-US"/>
            </a:fld>
            <a:r>
              <a:rPr lang="zh-CN" altLang="en-US" dirty="0"/>
              <a:t> 页</a:t>
            </a:r>
            <a:endParaRPr lang="en-US" altLang="zh-CN" dirty="0"/>
          </a:p>
        </p:txBody>
      </p:sp>
      <p:sp>
        <p:nvSpPr>
          <p:cNvPr id="6" name="灯片编号占位符 5"/>
          <p:cNvSpPr>
            <a:spLocks noGrp="1"/>
          </p:cNvSpPr>
          <p:nvPr>
            <p:ph type="sldNum" sz="quarter" idx="12"/>
          </p:nvPr>
        </p:nvSpPr>
        <p:spPr/>
        <p:txBody>
          <a:bodyPr/>
          <a:lstStyle>
            <a:lvl1pPr>
              <a:defRPr/>
            </a:lvl1pPr>
          </a:lstStyle>
          <a:p>
            <a:pPr>
              <a:defRPr/>
            </a:pPr>
            <a:fld id="{AE44A0C9-BF33-4D08-BA66-E41C2A0B4543}" type="slidenum">
              <a:rPr lang="zh-CN" altLang="en-US"/>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页脚占位符 4"/>
          <p:cNvSpPr>
            <a:spLocks noGrp="1"/>
          </p:cNvSpPr>
          <p:nvPr>
            <p:ph type="ftr" sz="quarter" idx="11"/>
          </p:nvPr>
        </p:nvSpPr>
        <p:spPr/>
        <p:txBody>
          <a:bodyPr/>
          <a:lstStyle>
            <a:lvl1pPr>
              <a:defRPr/>
            </a:lvl1pPr>
          </a:lstStyle>
          <a:p>
            <a:pPr>
              <a:defRPr/>
            </a:pPr>
            <a:r>
              <a:rPr lang="zh-CN" altLang="en-US"/>
              <a:t>第 </a:t>
            </a:r>
            <a:fld id="{99DCEF92-B64F-4872-B1CA-5E421FCD8C65}" type="slidenum">
              <a:rPr lang="zh-CN" altLang="en-US"/>
            </a:fld>
            <a:r>
              <a:rPr lang="zh-CN" altLang="en-US"/>
              <a:t>  页</a:t>
            </a: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CFB7D59B-F70C-449C-BC53-94456B65099E}" type="slidenum">
              <a:rPr lang="zh-CN" altLang="en-US"/>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362700" y="762000"/>
            <a:ext cx="1943100" cy="52578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533400" y="762000"/>
            <a:ext cx="5676900" cy="52578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页脚占位符 4"/>
          <p:cNvSpPr>
            <a:spLocks noGrp="1"/>
          </p:cNvSpPr>
          <p:nvPr>
            <p:ph type="ftr" sz="quarter" idx="11"/>
          </p:nvPr>
        </p:nvSpPr>
        <p:spPr/>
        <p:txBody>
          <a:bodyPr/>
          <a:lstStyle>
            <a:lvl1pPr>
              <a:defRPr/>
            </a:lvl1pPr>
          </a:lstStyle>
          <a:p>
            <a:pPr>
              <a:defRPr/>
            </a:pPr>
            <a:r>
              <a:rPr lang="zh-CN" altLang="en-US"/>
              <a:t>第 </a:t>
            </a:r>
            <a:fld id="{9ADADC2B-AFF8-40BC-8F90-4897A1CE792F}" type="slidenum">
              <a:rPr lang="zh-CN" altLang="en-US"/>
            </a:fld>
            <a:r>
              <a:rPr lang="zh-CN" altLang="en-US"/>
              <a:t>  页</a:t>
            </a: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061EFA3D-9855-41AD-B978-43735050E44A}" type="slidenum">
              <a:rPr lang="zh-CN" altLang="en-US"/>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a:xfrm>
            <a:off x="3028950" y="6356350"/>
            <a:ext cx="3086100" cy="366713"/>
          </a:xfrm>
          <a:prstGeom prst="rect">
            <a:avLst/>
          </a:prstGeom>
        </p:spPr>
        <p:txBody>
          <a:bodyPr/>
          <a:lstStyle>
            <a:lvl1pPr>
              <a:defRPr/>
            </a:lvl1pPr>
          </a:lstStyle>
          <a:p>
            <a:pPr>
              <a:defRPr/>
            </a:pPr>
            <a:endParaRPr lang="zh-CN" altLang="en-US"/>
          </a:p>
        </p:txBody>
      </p:sp>
      <p:sp>
        <p:nvSpPr>
          <p:cNvPr id="4" name="灯片编号占位符 3"/>
          <p:cNvSpPr>
            <a:spLocks noGrp="1"/>
          </p:cNvSpPr>
          <p:nvPr>
            <p:ph type="sldNum" sz="quarter" idx="12"/>
          </p:nvPr>
        </p:nvSpPr>
        <p:spPr>
          <a:xfrm>
            <a:off x="6457950" y="6356350"/>
            <a:ext cx="2057400" cy="366713"/>
          </a:xfrm>
          <a:prstGeom prst="rect">
            <a:avLst/>
          </a:prstGeom>
        </p:spPr>
        <p:txBody>
          <a:bodyPr/>
          <a:lstStyle>
            <a:lvl1pPr>
              <a:defRPr/>
            </a:lvl1pPr>
          </a:lstStyle>
          <a:p>
            <a:pPr>
              <a:defRPr/>
            </a:pPr>
            <a:fld id="{7C9B91B7-7E0A-49E4-B435-F7400FDD4736}" type="slidenum">
              <a:rPr lang="zh-CN" altLang="en-US"/>
            </a:fld>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b="1">
                <a:solidFill>
                  <a:srgbClr val="0000FF"/>
                </a:solidFill>
                <a:latin typeface="+mj-lt"/>
                <a:ea typeface="楷体" panose="02010609060101010101" pitchFamily="49"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a:spcBef>
                <a:spcPts val="0"/>
              </a:spcBef>
              <a:defRPr b="1" baseline="0">
                <a:latin typeface="Times New Roman" panose="02020603050405020304" pitchFamily="18" charset="0"/>
                <a:ea typeface="微软雅黑" panose="020B0503020204020204" pitchFamily="34" charset="-122"/>
              </a:defRPr>
            </a:lvl1pPr>
            <a:lvl2pPr>
              <a:spcBef>
                <a:spcPts val="0"/>
              </a:spcBef>
              <a:defRPr b="1" baseline="0">
                <a:latin typeface="Times New Roman" panose="02020603050405020304" pitchFamily="18" charset="0"/>
                <a:ea typeface="微软雅黑" panose="020B0503020204020204" pitchFamily="34" charset="-122"/>
              </a:defRPr>
            </a:lvl2pPr>
            <a:lvl3pPr>
              <a:spcBef>
                <a:spcPts val="0"/>
              </a:spcBef>
              <a:defRPr b="1" baseline="0">
                <a:latin typeface="Times New Roman" panose="02020603050405020304" pitchFamily="18" charset="0"/>
                <a:ea typeface="微软雅黑" panose="020B0503020204020204" pitchFamily="34" charset="-122"/>
              </a:defRPr>
            </a:lvl3pPr>
            <a:lvl4pPr>
              <a:spcBef>
                <a:spcPts val="0"/>
              </a:spcBef>
              <a:defRPr b="1" baseline="0">
                <a:latin typeface="Times New Roman" panose="02020603050405020304" pitchFamily="18" charset="0"/>
                <a:ea typeface="微软雅黑" panose="020B0503020204020204" pitchFamily="34" charset="-122"/>
              </a:defRPr>
            </a:lvl4pPr>
            <a:lvl5pPr>
              <a:spcBef>
                <a:spcPts val="0"/>
              </a:spcBef>
              <a:defRPr b="1" baseline="0">
                <a:latin typeface="Times New Roman" panose="02020603050405020304" pitchFamily="18" charset="0"/>
                <a:ea typeface="微软雅黑" panose="020B0503020204020204"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r>
              <a:rPr lang="zh-CN" altLang="en-US" dirty="0"/>
              <a:t>第 </a:t>
            </a:r>
            <a:fld id="{D55231A8-1677-4C42-A123-D50C3EE19891}" type="slidenum">
              <a:rPr lang="zh-CN" altLang="en-US" smtClean="0"/>
            </a:fld>
            <a:r>
              <a:rPr lang="zh-CN" altLang="en-US" dirty="0"/>
              <a:t> 页</a:t>
            </a:r>
            <a:endParaRPr lang="en-US" altLang="zh-CN" dirty="0"/>
          </a:p>
        </p:txBody>
      </p:sp>
      <p:sp>
        <p:nvSpPr>
          <p:cNvPr id="5" name="Rectangle 6"/>
          <p:cNvSpPr>
            <a:spLocks noGrp="1" noChangeArrowheads="1"/>
          </p:cNvSpPr>
          <p:nvPr>
            <p:ph type="sldNum" sz="quarter" idx="11"/>
          </p:nvPr>
        </p:nvSpPr>
        <p:spPr/>
        <p:txBody>
          <a:bodyPr/>
          <a:lstStyle>
            <a:lvl1pPr>
              <a:defRPr/>
            </a:lvl1pPr>
          </a:lstStyle>
          <a:p>
            <a:pPr>
              <a:defRPr/>
            </a:pPr>
            <a:fld id="{CA026F94-6BC2-4C2F-AEB4-E7C94D10364D}" type="slidenum">
              <a:rPr lang="zh-CN" altLang="en-US"/>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r>
              <a:rPr lang="zh-CN" altLang="en-US" dirty="0"/>
              <a:t>第 </a:t>
            </a:r>
            <a:fld id="{4CE8948D-2813-4FA9-9E96-2799A69B7CDC}" type="slidenum">
              <a:rPr lang="zh-CN" altLang="en-US"/>
            </a:fld>
            <a:r>
              <a:rPr lang="zh-CN" altLang="en-US" dirty="0"/>
              <a:t> 页</a:t>
            </a:r>
            <a:endParaRPr lang="en-US" altLang="zh-CN" dirty="0"/>
          </a:p>
        </p:txBody>
      </p:sp>
      <p:sp>
        <p:nvSpPr>
          <p:cNvPr id="5" name="Rectangle 6"/>
          <p:cNvSpPr>
            <a:spLocks noGrp="1" noChangeArrowheads="1"/>
          </p:cNvSpPr>
          <p:nvPr>
            <p:ph type="sldNum" sz="quarter" idx="11"/>
          </p:nvPr>
        </p:nvSpPr>
        <p:spPr/>
        <p:txBody>
          <a:bodyPr/>
          <a:lstStyle>
            <a:lvl1pPr>
              <a:defRPr/>
            </a:lvl1pPr>
          </a:lstStyle>
          <a:p>
            <a:pPr>
              <a:defRPr/>
            </a:pPr>
            <a:fld id="{D6D2344B-8444-4C73-AE08-1B349EB1953C}" type="slidenum">
              <a:rPr lang="zh-CN" altLang="en-US"/>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533400" y="1905000"/>
            <a:ext cx="3810000" cy="4114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495800" y="1905000"/>
            <a:ext cx="3810000" cy="4114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r>
              <a:rPr lang="zh-CN" altLang="en-US" dirty="0"/>
              <a:t>第 </a:t>
            </a:r>
            <a:fld id="{350B6B00-5D4E-4496-A9C8-0146E072E7C9}" type="slidenum">
              <a:rPr lang="zh-CN" altLang="en-US" smtClean="0"/>
            </a:fld>
            <a:r>
              <a:rPr lang="zh-CN" altLang="en-US" dirty="0"/>
              <a:t> 页</a:t>
            </a:r>
            <a:endParaRPr lang="en-US" altLang="zh-CN" dirty="0"/>
          </a:p>
        </p:txBody>
      </p:sp>
      <p:sp>
        <p:nvSpPr>
          <p:cNvPr id="6" name="Rectangle 6"/>
          <p:cNvSpPr>
            <a:spLocks noGrp="1" noChangeArrowheads="1"/>
          </p:cNvSpPr>
          <p:nvPr>
            <p:ph type="sldNum" sz="quarter" idx="11"/>
          </p:nvPr>
        </p:nvSpPr>
        <p:spPr/>
        <p:txBody>
          <a:bodyPr/>
          <a:lstStyle>
            <a:lvl1pPr>
              <a:defRPr/>
            </a:lvl1pPr>
          </a:lstStyle>
          <a:p>
            <a:pPr>
              <a:defRPr/>
            </a:pPr>
            <a:fld id="{91D3034C-8DF5-4CA5-BE5F-074C9890F114}" type="slidenum">
              <a:rPr lang="zh-CN" altLang="en-US"/>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5"/>
          <p:cNvSpPr>
            <a:spLocks noGrp="1" noChangeArrowheads="1"/>
          </p:cNvSpPr>
          <p:nvPr>
            <p:ph type="ftr" sz="quarter" idx="10"/>
          </p:nvPr>
        </p:nvSpPr>
        <p:spPr/>
        <p:txBody>
          <a:bodyPr/>
          <a:lstStyle>
            <a:lvl1pPr>
              <a:defRPr/>
            </a:lvl1pPr>
          </a:lstStyle>
          <a:p>
            <a:pPr>
              <a:defRPr/>
            </a:pPr>
            <a:r>
              <a:rPr lang="zh-CN" altLang="en-US" dirty="0"/>
              <a:t>第 </a:t>
            </a:r>
            <a:fld id="{D663E6B7-5BD3-40CE-B282-05BFE5A2F334}" type="slidenum">
              <a:rPr lang="zh-CN" altLang="en-US"/>
            </a:fld>
            <a:r>
              <a:rPr lang="zh-CN" altLang="en-US" dirty="0"/>
              <a:t> 页</a:t>
            </a:r>
            <a:endParaRPr lang="en-US" altLang="zh-CN" dirty="0"/>
          </a:p>
        </p:txBody>
      </p:sp>
      <p:sp>
        <p:nvSpPr>
          <p:cNvPr id="8" name="Rectangle 6"/>
          <p:cNvSpPr>
            <a:spLocks noGrp="1" noChangeArrowheads="1"/>
          </p:cNvSpPr>
          <p:nvPr>
            <p:ph type="sldNum" sz="quarter" idx="11"/>
          </p:nvPr>
        </p:nvSpPr>
        <p:spPr/>
        <p:txBody>
          <a:bodyPr/>
          <a:lstStyle>
            <a:lvl1pPr>
              <a:defRPr/>
            </a:lvl1pPr>
          </a:lstStyle>
          <a:p>
            <a:pPr>
              <a:defRPr/>
            </a:pPr>
            <a:fld id="{662530FA-4B61-4560-83BA-AD33DBD50EDB}" type="slidenum">
              <a:rPr lang="zh-CN" altLang="en-US"/>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5"/>
          <p:cNvSpPr>
            <a:spLocks noGrp="1" noChangeArrowheads="1"/>
          </p:cNvSpPr>
          <p:nvPr>
            <p:ph type="ftr" sz="quarter" idx="10"/>
          </p:nvPr>
        </p:nvSpPr>
        <p:spPr/>
        <p:txBody>
          <a:bodyPr/>
          <a:lstStyle>
            <a:lvl1pPr>
              <a:defRPr/>
            </a:lvl1pPr>
          </a:lstStyle>
          <a:p>
            <a:pPr>
              <a:defRPr/>
            </a:pPr>
            <a:r>
              <a:rPr lang="zh-CN" altLang="en-US" dirty="0"/>
              <a:t>第 </a:t>
            </a:r>
            <a:fld id="{4D36E6FA-26D6-4168-A805-24282FED80DF}" type="slidenum">
              <a:rPr lang="zh-CN" altLang="en-US"/>
            </a:fld>
            <a:r>
              <a:rPr lang="zh-CN" altLang="en-US" dirty="0"/>
              <a:t> 页</a:t>
            </a:r>
            <a:endParaRPr lang="en-US" altLang="zh-CN" dirty="0"/>
          </a:p>
        </p:txBody>
      </p:sp>
      <p:sp>
        <p:nvSpPr>
          <p:cNvPr id="4" name="Rectangle 6"/>
          <p:cNvSpPr>
            <a:spLocks noGrp="1" noChangeArrowheads="1"/>
          </p:cNvSpPr>
          <p:nvPr>
            <p:ph type="sldNum" sz="quarter" idx="11"/>
          </p:nvPr>
        </p:nvSpPr>
        <p:spPr/>
        <p:txBody>
          <a:bodyPr/>
          <a:lstStyle>
            <a:lvl1pPr>
              <a:defRPr/>
            </a:lvl1pPr>
          </a:lstStyle>
          <a:p>
            <a:pPr>
              <a:defRPr/>
            </a:pPr>
            <a:fld id="{86157806-BEC5-4064-8C43-7179D5418629}" type="slidenum">
              <a:rPr lang="zh-CN" altLang="en-US"/>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4" name="页脚占位符 2"/>
          <p:cNvSpPr>
            <a:spLocks noGrp="1"/>
          </p:cNvSpPr>
          <p:nvPr>
            <p:ph type="ftr" sz="quarter" idx="11"/>
          </p:nvPr>
        </p:nvSpPr>
        <p:spPr/>
        <p:txBody>
          <a:bodyPr/>
          <a:lstStyle>
            <a:lvl1pPr>
              <a:defRPr/>
            </a:lvl1pPr>
          </a:lstStyle>
          <a:p>
            <a:pPr>
              <a:defRPr/>
            </a:pPr>
            <a:r>
              <a:rPr lang="zh-CN" altLang="en-US" dirty="0"/>
              <a:t>第 </a:t>
            </a:r>
            <a:fld id="{FFCB5F19-BBDA-41B5-8FB9-03D7302B6172}" type="slidenum">
              <a:rPr lang="zh-CN" altLang="en-US"/>
            </a:fld>
            <a:r>
              <a:rPr lang="zh-CN" altLang="en-US" dirty="0"/>
              <a:t> 页</a:t>
            </a:r>
            <a:endParaRPr lang="en-US" altLang="zh-CN" dirty="0"/>
          </a:p>
        </p:txBody>
      </p:sp>
      <p:sp>
        <p:nvSpPr>
          <p:cNvPr id="5" name="灯片编号占位符 3"/>
          <p:cNvSpPr>
            <a:spLocks noGrp="1"/>
          </p:cNvSpPr>
          <p:nvPr>
            <p:ph type="sldNum" sz="quarter" idx="12"/>
          </p:nvPr>
        </p:nvSpPr>
        <p:spPr/>
        <p:txBody>
          <a:bodyPr/>
          <a:lstStyle>
            <a:lvl1pPr>
              <a:defRPr/>
            </a:lvl1pPr>
          </a:lstStyle>
          <a:p>
            <a:pPr>
              <a:defRPr/>
            </a:pPr>
            <a:fld id="{218116F1-1B2E-4691-8CAB-C27D2F4ABFA6}" type="slidenum">
              <a:rPr lang="zh-CN" altLang="en-US"/>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r>
              <a:rPr lang="zh-CN" altLang="en-US"/>
              <a:t>第 </a:t>
            </a:r>
            <a:fld id="{F5AC350A-45BD-4EBF-9604-F0289F4059EE}" type="slidenum">
              <a:rPr lang="zh-CN" altLang="en-US"/>
            </a:fld>
            <a:r>
              <a:rPr lang="zh-CN" altLang="en-US"/>
              <a:t>  页</a:t>
            </a: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47CCC0B1-CC6A-4AAD-9F0A-E9A3C48519E4}" type="slidenum">
              <a:rPr lang="zh-CN" altLang="en-US"/>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r>
              <a:rPr lang="zh-CN" altLang="en-US"/>
              <a:t>第 </a:t>
            </a:r>
            <a:fld id="{D08267D2-F6BF-42CE-8199-73390F5B36A3}" type="slidenum">
              <a:rPr lang="zh-CN" altLang="en-US"/>
            </a:fld>
            <a:r>
              <a:rPr lang="zh-CN" altLang="en-US"/>
              <a:t>  页</a:t>
            </a: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EF45F101-940C-4EC4-B657-78971C07B581}" type="slidenum">
              <a:rPr lang="zh-CN" altLang="en-US"/>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762000"/>
            <a:ext cx="6629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1"/>
          </p:nvPr>
        </p:nvSpPr>
        <p:spPr bwMode="auto">
          <a:xfrm>
            <a:off x="533400" y="19050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9" name="Rectangle 5"/>
          <p:cNvSpPr>
            <a:spLocks noGrp="1" noChangeArrowheads="1"/>
          </p:cNvSpPr>
          <p:nvPr>
            <p:ph type="ftr" sz="quarter" idx="3"/>
          </p:nvPr>
        </p:nvSpPr>
        <p:spPr bwMode="auto">
          <a:xfrm>
            <a:off x="5867400" y="6477000"/>
            <a:ext cx="28956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kumimoji="0" sz="1400" b="0">
                <a:solidFill>
                  <a:schemeClr val="tx1"/>
                </a:solidFill>
                <a:latin typeface="Times New Roman" panose="02020603050405020304" pitchFamily="18" charset="0"/>
              </a:defRPr>
            </a:lvl1pPr>
          </a:lstStyle>
          <a:p>
            <a:pPr>
              <a:defRPr/>
            </a:pPr>
            <a:r>
              <a:rPr lang="zh-CN" altLang="en-US" dirty="0"/>
              <a:t>第</a:t>
            </a:r>
            <a:fld id="{02AC6CF2-C9DC-4CDA-BD65-08578CFF1B24}" type="slidenum">
              <a:rPr lang="zh-CN" altLang="en-US" smtClean="0"/>
            </a:fld>
            <a:r>
              <a:rPr lang="zh-CN" altLang="en-US" dirty="0"/>
              <a:t>页</a:t>
            </a:r>
            <a:endParaRPr lang="en-US" altLang="zh-CN" dirty="0"/>
          </a:p>
        </p:txBody>
      </p:sp>
      <p:sp>
        <p:nvSpPr>
          <p:cNvPr id="1030" name="Rectangle 6"/>
          <p:cNvSpPr>
            <a:spLocks noGrp="1" noChangeArrowheads="1"/>
          </p:cNvSpPr>
          <p:nvPr>
            <p:ph type="sldNum" sz="quarter" idx="4"/>
          </p:nvPr>
        </p:nvSpPr>
        <p:spPr bwMode="auto">
          <a:xfrm>
            <a:off x="3995738"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kumimoji="0" sz="1400" b="0">
                <a:solidFill>
                  <a:schemeClr val="tx1"/>
                </a:solidFill>
                <a:latin typeface="Times New Roman" panose="02020603050405020304" pitchFamily="18" charset="0"/>
              </a:defRPr>
            </a:lvl1pPr>
          </a:lstStyle>
          <a:p>
            <a:pPr>
              <a:defRPr/>
            </a:pPr>
            <a:fld id="{49AAFB6A-21BA-4A5A-8173-DDAB3ADFD5B2}" type="slidenum">
              <a:rPr lang="zh-CN" altLang="en-US"/>
            </a:fld>
            <a:endParaRPr lang="en-US" altLang="zh-CN"/>
          </a:p>
        </p:txBody>
      </p:sp>
      <p:pic>
        <p:nvPicPr>
          <p:cNvPr id="6" name="图片 1"/>
          <p:cNvPicPr>
            <a:picLocks noChangeAspect="1"/>
          </p:cNvPicPr>
          <p:nvPr userDrawn="1"/>
        </p:nvPicPr>
        <p:blipFill>
          <a:blip r:embed="rId12" cstate="print">
            <a:extLst>
              <a:ext uri="{28A0092B-C50C-407E-A947-70E740481C1C}">
                <a14:useLocalDpi xmlns:a14="http://schemas.microsoft.com/office/drawing/2010/main" val="0"/>
              </a:ext>
            </a:extLst>
          </a:blip>
          <a:srcRect l="17992" t="25194" r="37346" b="55383"/>
          <a:stretch>
            <a:fillRect/>
          </a:stretch>
        </p:blipFill>
        <p:spPr bwMode="auto">
          <a:xfrm>
            <a:off x="7542213" y="15875"/>
            <a:ext cx="1689100" cy="676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4"/>
          <p:cNvPicPr>
            <a:picLocks noChangeAspect="1"/>
          </p:cNvPicPr>
          <p:nvPr userDrawn="1"/>
        </p:nvPicPr>
        <p:blipFill>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rcRect l="10500" t="55589" b="20699"/>
          <a:stretch>
            <a:fillRect/>
          </a:stretch>
        </p:blipFill>
        <p:spPr bwMode="auto">
          <a:xfrm>
            <a:off x="7593013" y="6448426"/>
            <a:ext cx="1731962" cy="375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ctr" rtl="0" eaLnBrk="0" fontAlgn="base" hangingPunct="0">
        <a:spcBef>
          <a:spcPct val="0"/>
        </a:spcBef>
        <a:spcAft>
          <a:spcPct val="0"/>
        </a:spcAft>
        <a:defRPr kumimoji="1" sz="3200" kern="1200">
          <a:solidFill>
            <a:schemeClr val="tx2"/>
          </a:solidFill>
          <a:latin typeface="+mj-lt"/>
          <a:ea typeface="+mj-ea"/>
          <a:cs typeface="+mj-cs"/>
        </a:defRPr>
      </a:lvl1pPr>
      <a:lvl2pPr algn="ctr" rtl="0" eaLnBrk="0" fontAlgn="base" hangingPunct="0">
        <a:spcBef>
          <a:spcPct val="0"/>
        </a:spcBef>
        <a:spcAft>
          <a:spcPct val="0"/>
        </a:spcAft>
        <a:defRPr kumimoji="1" sz="32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32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32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32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32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32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32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32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lnSpc>
          <a:spcPct val="150000"/>
        </a:lnSpc>
        <a:spcBef>
          <a:spcPct val="20000"/>
        </a:spcBef>
        <a:spcAft>
          <a:spcPct val="0"/>
        </a:spcAft>
        <a:buChar char="•"/>
        <a:defRPr kumimoji="1" sz="2800" kern="12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kumimoji="1" sz="2400" kern="1200">
          <a:solidFill>
            <a:schemeClr val="tx1"/>
          </a:solidFill>
          <a:latin typeface="+mn-lt"/>
          <a:ea typeface="+mn-ea"/>
          <a:cs typeface="+mn-cs"/>
        </a:defRPr>
      </a:lvl2pPr>
      <a:lvl3pPr marL="1143000" indent="-228600" algn="l" rtl="0" eaLnBrk="0" fontAlgn="base" hangingPunct="0">
        <a:lnSpc>
          <a:spcPct val="150000"/>
        </a:lnSpc>
        <a:spcBef>
          <a:spcPct val="20000"/>
        </a:spcBef>
        <a:spcAft>
          <a:spcPct val="0"/>
        </a:spcAft>
        <a:buChar char="•"/>
        <a:defRPr kumimoji="1" sz="2000" kern="1200">
          <a:solidFill>
            <a:schemeClr val="tx1"/>
          </a:solidFill>
          <a:latin typeface="+mn-lt"/>
          <a:ea typeface="+mn-ea"/>
          <a:cs typeface="+mn-cs"/>
        </a:defRPr>
      </a:lvl3pPr>
      <a:lvl4pPr marL="1600200" indent="-228600" algn="l" rtl="0" eaLnBrk="0" fontAlgn="base" hangingPunct="0">
        <a:lnSpc>
          <a:spcPct val="150000"/>
        </a:lnSpc>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lnSpc>
          <a:spcPct val="150000"/>
        </a:lnSpc>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图片 1"/>
          <p:cNvPicPr>
            <a:picLocks noChangeAspect="1"/>
          </p:cNvPicPr>
          <p:nvPr userDrawn="1"/>
        </p:nvPicPr>
        <p:blipFill>
          <a:blip r:embed="rId2">
            <a:extLst>
              <a:ext uri="{28A0092B-C50C-407E-A947-70E740481C1C}">
                <a14:useLocalDpi xmlns:a14="http://schemas.microsoft.com/office/drawing/2010/main" val="0"/>
              </a:ext>
            </a:extLst>
          </a:blip>
          <a:srcRect l="17992" t="25194" r="37346" b="55383"/>
          <a:stretch>
            <a:fillRect/>
          </a:stretch>
        </p:blipFill>
        <p:spPr bwMode="auto">
          <a:xfrm>
            <a:off x="7542213" y="15875"/>
            <a:ext cx="16891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图片 4"/>
          <p:cNvPicPr>
            <a:picLocks noChangeAspect="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0500" t="55589" b="20699"/>
          <a:stretch>
            <a:fillRect/>
          </a:stretch>
        </p:blipFill>
        <p:spPr bwMode="auto">
          <a:xfrm>
            <a:off x="7593013" y="6448425"/>
            <a:ext cx="1731962"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Lst>
  <p:transition/>
  <p:txStyles>
    <p:titleStyle>
      <a:lvl1pPr algn="l" defTabSz="649605" rtl="0" eaLnBrk="0" fontAlgn="base" hangingPunct="0">
        <a:lnSpc>
          <a:spcPct val="90000"/>
        </a:lnSpc>
        <a:spcBef>
          <a:spcPct val="0"/>
        </a:spcBef>
        <a:spcAft>
          <a:spcPct val="0"/>
        </a:spcAft>
        <a:defRPr sz="3100" kern="1200">
          <a:solidFill>
            <a:schemeClr val="tx1"/>
          </a:solidFill>
          <a:latin typeface="+mj-lt"/>
          <a:ea typeface="+mj-ea"/>
          <a:cs typeface="+mj-cs"/>
        </a:defRPr>
      </a:lvl1pPr>
      <a:lvl2pPr algn="l" defTabSz="649605" rtl="0" eaLnBrk="0" fontAlgn="base" hangingPunct="0">
        <a:lnSpc>
          <a:spcPct val="90000"/>
        </a:lnSpc>
        <a:spcBef>
          <a:spcPct val="0"/>
        </a:spcBef>
        <a:spcAft>
          <a:spcPct val="0"/>
        </a:spcAft>
        <a:defRPr sz="3100">
          <a:solidFill>
            <a:schemeClr val="tx1"/>
          </a:solidFill>
          <a:latin typeface="Arial" panose="020B0604020202020204" pitchFamily="34" charset="0"/>
          <a:ea typeface="微软雅黑" panose="020B0503020204020204" pitchFamily="34" charset="-122"/>
        </a:defRPr>
      </a:lvl2pPr>
      <a:lvl3pPr algn="l" defTabSz="649605" rtl="0" eaLnBrk="0" fontAlgn="base" hangingPunct="0">
        <a:lnSpc>
          <a:spcPct val="90000"/>
        </a:lnSpc>
        <a:spcBef>
          <a:spcPct val="0"/>
        </a:spcBef>
        <a:spcAft>
          <a:spcPct val="0"/>
        </a:spcAft>
        <a:defRPr sz="3100">
          <a:solidFill>
            <a:schemeClr val="tx1"/>
          </a:solidFill>
          <a:latin typeface="Arial" panose="020B0604020202020204" pitchFamily="34" charset="0"/>
          <a:ea typeface="微软雅黑" panose="020B0503020204020204" pitchFamily="34" charset="-122"/>
        </a:defRPr>
      </a:lvl3pPr>
      <a:lvl4pPr algn="l" defTabSz="649605" rtl="0" eaLnBrk="0" fontAlgn="base" hangingPunct="0">
        <a:lnSpc>
          <a:spcPct val="90000"/>
        </a:lnSpc>
        <a:spcBef>
          <a:spcPct val="0"/>
        </a:spcBef>
        <a:spcAft>
          <a:spcPct val="0"/>
        </a:spcAft>
        <a:defRPr sz="3100">
          <a:solidFill>
            <a:schemeClr val="tx1"/>
          </a:solidFill>
          <a:latin typeface="Arial" panose="020B0604020202020204" pitchFamily="34" charset="0"/>
          <a:ea typeface="微软雅黑" panose="020B0503020204020204" pitchFamily="34" charset="-122"/>
        </a:defRPr>
      </a:lvl4pPr>
      <a:lvl5pPr algn="l" defTabSz="649605" rtl="0" eaLnBrk="0" fontAlgn="base" hangingPunct="0">
        <a:lnSpc>
          <a:spcPct val="90000"/>
        </a:lnSpc>
        <a:spcBef>
          <a:spcPct val="0"/>
        </a:spcBef>
        <a:spcAft>
          <a:spcPct val="0"/>
        </a:spcAft>
        <a:defRPr sz="3100">
          <a:solidFill>
            <a:schemeClr val="tx1"/>
          </a:solidFill>
          <a:latin typeface="Arial" panose="020B0604020202020204" pitchFamily="34" charset="0"/>
          <a:ea typeface="微软雅黑" panose="020B0503020204020204" pitchFamily="34" charset="-122"/>
        </a:defRPr>
      </a:lvl5pPr>
      <a:lvl6pPr marL="457200" algn="l" defTabSz="649605" rtl="0" fontAlgn="base">
        <a:lnSpc>
          <a:spcPct val="90000"/>
        </a:lnSpc>
        <a:spcBef>
          <a:spcPct val="0"/>
        </a:spcBef>
        <a:spcAft>
          <a:spcPct val="0"/>
        </a:spcAft>
        <a:defRPr sz="3100">
          <a:solidFill>
            <a:schemeClr val="tx1"/>
          </a:solidFill>
          <a:latin typeface="Arial" panose="020B0604020202020204" pitchFamily="34" charset="0"/>
          <a:ea typeface="微软雅黑" panose="020B0503020204020204" pitchFamily="34" charset="-122"/>
        </a:defRPr>
      </a:lvl6pPr>
      <a:lvl7pPr marL="914400" algn="l" defTabSz="649605" rtl="0" fontAlgn="base">
        <a:lnSpc>
          <a:spcPct val="90000"/>
        </a:lnSpc>
        <a:spcBef>
          <a:spcPct val="0"/>
        </a:spcBef>
        <a:spcAft>
          <a:spcPct val="0"/>
        </a:spcAft>
        <a:defRPr sz="3100">
          <a:solidFill>
            <a:schemeClr val="tx1"/>
          </a:solidFill>
          <a:latin typeface="Arial" panose="020B0604020202020204" pitchFamily="34" charset="0"/>
          <a:ea typeface="微软雅黑" panose="020B0503020204020204" pitchFamily="34" charset="-122"/>
        </a:defRPr>
      </a:lvl7pPr>
      <a:lvl8pPr marL="1371600" algn="l" defTabSz="649605" rtl="0" fontAlgn="base">
        <a:lnSpc>
          <a:spcPct val="90000"/>
        </a:lnSpc>
        <a:spcBef>
          <a:spcPct val="0"/>
        </a:spcBef>
        <a:spcAft>
          <a:spcPct val="0"/>
        </a:spcAft>
        <a:defRPr sz="3100">
          <a:solidFill>
            <a:schemeClr val="tx1"/>
          </a:solidFill>
          <a:latin typeface="Arial" panose="020B0604020202020204" pitchFamily="34" charset="0"/>
          <a:ea typeface="微软雅黑" panose="020B0503020204020204" pitchFamily="34" charset="-122"/>
        </a:defRPr>
      </a:lvl8pPr>
      <a:lvl9pPr marL="1828800" algn="l" defTabSz="649605" rtl="0" fontAlgn="base">
        <a:lnSpc>
          <a:spcPct val="90000"/>
        </a:lnSpc>
        <a:spcBef>
          <a:spcPct val="0"/>
        </a:spcBef>
        <a:spcAft>
          <a:spcPct val="0"/>
        </a:spcAft>
        <a:defRPr sz="3100">
          <a:solidFill>
            <a:schemeClr val="tx1"/>
          </a:solidFill>
          <a:latin typeface="Arial" panose="020B0604020202020204" pitchFamily="34" charset="0"/>
          <a:ea typeface="微软雅黑" panose="020B0503020204020204" pitchFamily="34" charset="-122"/>
        </a:defRPr>
      </a:lvl9pPr>
    </p:titleStyle>
    <p:bodyStyle>
      <a:lvl1pPr marL="161925" indent="-161925" algn="l" defTabSz="649605" rtl="0" eaLnBrk="0" fontAlgn="base" hangingPunct="0">
        <a:lnSpc>
          <a:spcPct val="90000"/>
        </a:lnSpc>
        <a:spcBef>
          <a:spcPts val="715"/>
        </a:spcBef>
        <a:spcAft>
          <a:spcPct val="0"/>
        </a:spcAft>
        <a:buFont typeface="Arial" panose="020B0604020202020204" pitchFamily="34" charset="0"/>
        <a:buChar char="•"/>
        <a:defRPr sz="1900" kern="1200">
          <a:solidFill>
            <a:schemeClr val="tx1"/>
          </a:solidFill>
          <a:latin typeface="+mn-lt"/>
          <a:ea typeface="+mn-ea"/>
          <a:cs typeface="+mn-cs"/>
        </a:defRPr>
      </a:lvl1pPr>
      <a:lvl2pPr marL="487680" indent="-161925" algn="l" defTabSz="649605" rtl="0" eaLnBrk="0" fontAlgn="base" hangingPunct="0">
        <a:lnSpc>
          <a:spcPct val="90000"/>
        </a:lnSpc>
        <a:spcBef>
          <a:spcPts val="350"/>
        </a:spcBef>
        <a:spcAft>
          <a:spcPct val="0"/>
        </a:spcAft>
        <a:buFont typeface="Arial" panose="020B0604020202020204" pitchFamily="34" charset="0"/>
        <a:buChar char="•"/>
        <a:defRPr sz="1700" kern="1200">
          <a:solidFill>
            <a:schemeClr val="tx1"/>
          </a:solidFill>
          <a:latin typeface="+mn-lt"/>
          <a:ea typeface="+mn-ea"/>
          <a:cs typeface="+mn-cs"/>
        </a:defRPr>
      </a:lvl2pPr>
      <a:lvl3pPr marL="812800" indent="-161925" algn="l" defTabSz="649605" rtl="0" eaLnBrk="0" fontAlgn="base" hangingPunct="0">
        <a:lnSpc>
          <a:spcPct val="90000"/>
        </a:lnSpc>
        <a:spcBef>
          <a:spcPts val="350"/>
        </a:spcBef>
        <a:spcAft>
          <a:spcPct val="0"/>
        </a:spcAft>
        <a:buFont typeface="Arial" panose="020B0604020202020204" pitchFamily="34" charset="0"/>
        <a:buChar char="•"/>
        <a:defRPr sz="1400" kern="1200">
          <a:solidFill>
            <a:schemeClr val="tx1"/>
          </a:solidFill>
          <a:latin typeface="+mn-lt"/>
          <a:ea typeface="+mn-ea"/>
          <a:cs typeface="+mn-cs"/>
        </a:defRPr>
      </a:lvl3pPr>
      <a:lvl4pPr marL="1136650" indent="-161925" algn="l" defTabSz="649605" rtl="0" eaLnBrk="0" fontAlgn="base" hangingPunct="0">
        <a:lnSpc>
          <a:spcPct val="90000"/>
        </a:lnSpc>
        <a:spcBef>
          <a:spcPts val="350"/>
        </a:spcBef>
        <a:spcAft>
          <a:spcPct val="0"/>
        </a:spcAft>
        <a:buFont typeface="Arial" panose="020B0604020202020204" pitchFamily="34" charset="0"/>
        <a:buChar char="•"/>
        <a:defRPr sz="1200" kern="1200">
          <a:solidFill>
            <a:schemeClr val="tx1"/>
          </a:solidFill>
          <a:latin typeface="+mn-lt"/>
          <a:ea typeface="+mn-ea"/>
          <a:cs typeface="+mn-cs"/>
        </a:defRPr>
      </a:lvl4pPr>
      <a:lvl5pPr marL="1462405" indent="-161925" algn="l" defTabSz="649605" rtl="0" eaLnBrk="0" fontAlgn="base" hangingPunct="0">
        <a:lnSpc>
          <a:spcPct val="90000"/>
        </a:lnSpc>
        <a:spcBef>
          <a:spcPts val="350"/>
        </a:spcBef>
        <a:spcAft>
          <a:spcPct val="0"/>
        </a:spcAft>
        <a:buFont typeface="Arial" panose="020B0604020202020204" pitchFamily="34" charset="0"/>
        <a:buChar char="•"/>
        <a:defRPr sz="1200" kern="1200">
          <a:solidFill>
            <a:schemeClr val="tx1"/>
          </a:solidFill>
          <a:latin typeface="+mn-lt"/>
          <a:ea typeface="+mn-ea"/>
          <a:cs typeface="+mn-cs"/>
        </a:defRPr>
      </a:lvl5pPr>
      <a:lvl6pPr marL="1788160" indent="-162560" algn="l" defTabSz="650240" rtl="0" eaLnBrk="1" latinLnBrk="0" hangingPunct="1">
        <a:lnSpc>
          <a:spcPct val="90000"/>
        </a:lnSpc>
        <a:spcBef>
          <a:spcPts val="355"/>
        </a:spcBef>
        <a:buFont typeface="Arial" panose="020B0604020202020204" pitchFamily="34" charset="0"/>
        <a:buChar char="•"/>
        <a:defRPr sz="1280" kern="1200">
          <a:solidFill>
            <a:schemeClr val="tx1"/>
          </a:solidFill>
          <a:latin typeface="+mn-lt"/>
          <a:ea typeface="+mn-ea"/>
          <a:cs typeface="+mn-cs"/>
        </a:defRPr>
      </a:lvl6pPr>
      <a:lvl7pPr marL="2113280" indent="-162560" algn="l" defTabSz="650240" rtl="0" eaLnBrk="1" latinLnBrk="0" hangingPunct="1">
        <a:lnSpc>
          <a:spcPct val="90000"/>
        </a:lnSpc>
        <a:spcBef>
          <a:spcPts val="355"/>
        </a:spcBef>
        <a:buFont typeface="Arial" panose="020B0604020202020204" pitchFamily="34" charset="0"/>
        <a:buChar char="•"/>
        <a:defRPr sz="1280" kern="1200">
          <a:solidFill>
            <a:schemeClr val="tx1"/>
          </a:solidFill>
          <a:latin typeface="+mn-lt"/>
          <a:ea typeface="+mn-ea"/>
          <a:cs typeface="+mn-cs"/>
        </a:defRPr>
      </a:lvl7pPr>
      <a:lvl8pPr marL="2438400" indent="-162560" algn="l" defTabSz="650240" rtl="0" eaLnBrk="1" latinLnBrk="0" hangingPunct="1">
        <a:lnSpc>
          <a:spcPct val="90000"/>
        </a:lnSpc>
        <a:spcBef>
          <a:spcPts val="355"/>
        </a:spcBef>
        <a:buFont typeface="Arial" panose="020B0604020202020204" pitchFamily="34" charset="0"/>
        <a:buChar char="•"/>
        <a:defRPr sz="1280" kern="1200">
          <a:solidFill>
            <a:schemeClr val="tx1"/>
          </a:solidFill>
          <a:latin typeface="+mn-lt"/>
          <a:ea typeface="+mn-ea"/>
          <a:cs typeface="+mn-cs"/>
        </a:defRPr>
      </a:lvl8pPr>
      <a:lvl9pPr marL="2763520" indent="-162560" algn="l" defTabSz="650240" rtl="0" eaLnBrk="1" latinLnBrk="0" hangingPunct="1">
        <a:lnSpc>
          <a:spcPct val="90000"/>
        </a:lnSpc>
        <a:spcBef>
          <a:spcPts val="355"/>
        </a:spcBef>
        <a:buFont typeface="Arial" panose="020B0604020202020204" pitchFamily="34" charset="0"/>
        <a:buChar char="•"/>
        <a:defRPr sz="1280" kern="1200">
          <a:solidFill>
            <a:schemeClr val="tx1"/>
          </a:solidFill>
          <a:latin typeface="+mn-lt"/>
          <a:ea typeface="+mn-ea"/>
          <a:cs typeface="+mn-cs"/>
        </a:defRPr>
      </a:lvl9pPr>
    </p:bodyStyle>
    <p:otherStyle>
      <a:defPPr>
        <a:defRPr lang="zh-CN"/>
      </a:defPPr>
      <a:lvl1pPr marL="0" algn="l" defTabSz="650240" rtl="0" eaLnBrk="1" latinLnBrk="0" hangingPunct="1">
        <a:defRPr sz="1280" kern="1200">
          <a:solidFill>
            <a:schemeClr val="tx1"/>
          </a:solidFill>
          <a:latin typeface="+mn-lt"/>
          <a:ea typeface="+mn-ea"/>
          <a:cs typeface="+mn-cs"/>
        </a:defRPr>
      </a:lvl1pPr>
      <a:lvl2pPr marL="325120" algn="l" defTabSz="650240" rtl="0" eaLnBrk="1" latinLnBrk="0" hangingPunct="1">
        <a:defRPr sz="1280" kern="1200">
          <a:solidFill>
            <a:schemeClr val="tx1"/>
          </a:solidFill>
          <a:latin typeface="+mn-lt"/>
          <a:ea typeface="+mn-ea"/>
          <a:cs typeface="+mn-cs"/>
        </a:defRPr>
      </a:lvl2pPr>
      <a:lvl3pPr marL="650240" algn="l" defTabSz="650240" rtl="0" eaLnBrk="1" latinLnBrk="0" hangingPunct="1">
        <a:defRPr sz="1280" kern="1200">
          <a:solidFill>
            <a:schemeClr val="tx1"/>
          </a:solidFill>
          <a:latin typeface="+mn-lt"/>
          <a:ea typeface="+mn-ea"/>
          <a:cs typeface="+mn-cs"/>
        </a:defRPr>
      </a:lvl3pPr>
      <a:lvl4pPr marL="975360" algn="l" defTabSz="650240" rtl="0" eaLnBrk="1" latinLnBrk="0" hangingPunct="1">
        <a:defRPr sz="1280" kern="1200">
          <a:solidFill>
            <a:schemeClr val="tx1"/>
          </a:solidFill>
          <a:latin typeface="+mn-lt"/>
          <a:ea typeface="+mn-ea"/>
          <a:cs typeface="+mn-cs"/>
        </a:defRPr>
      </a:lvl4pPr>
      <a:lvl5pPr marL="1300480" algn="l" defTabSz="650240" rtl="0" eaLnBrk="1" latinLnBrk="0" hangingPunct="1">
        <a:defRPr sz="1280" kern="1200">
          <a:solidFill>
            <a:schemeClr val="tx1"/>
          </a:solidFill>
          <a:latin typeface="+mn-lt"/>
          <a:ea typeface="+mn-ea"/>
          <a:cs typeface="+mn-cs"/>
        </a:defRPr>
      </a:lvl5pPr>
      <a:lvl6pPr marL="1625600" algn="l" defTabSz="650240" rtl="0" eaLnBrk="1" latinLnBrk="0" hangingPunct="1">
        <a:defRPr sz="1280" kern="1200">
          <a:solidFill>
            <a:schemeClr val="tx1"/>
          </a:solidFill>
          <a:latin typeface="+mn-lt"/>
          <a:ea typeface="+mn-ea"/>
          <a:cs typeface="+mn-cs"/>
        </a:defRPr>
      </a:lvl6pPr>
      <a:lvl7pPr marL="1950720" algn="l" defTabSz="650240" rtl="0" eaLnBrk="1" latinLnBrk="0" hangingPunct="1">
        <a:defRPr sz="1280" kern="1200">
          <a:solidFill>
            <a:schemeClr val="tx1"/>
          </a:solidFill>
          <a:latin typeface="+mn-lt"/>
          <a:ea typeface="+mn-ea"/>
          <a:cs typeface="+mn-cs"/>
        </a:defRPr>
      </a:lvl7pPr>
      <a:lvl8pPr marL="2275840" algn="l" defTabSz="650240" rtl="0" eaLnBrk="1" latinLnBrk="0" hangingPunct="1">
        <a:defRPr sz="1280" kern="1200">
          <a:solidFill>
            <a:schemeClr val="tx1"/>
          </a:solidFill>
          <a:latin typeface="+mn-lt"/>
          <a:ea typeface="+mn-ea"/>
          <a:cs typeface="+mn-cs"/>
        </a:defRPr>
      </a:lvl8pPr>
      <a:lvl9pPr marL="2600960" algn="l" defTabSz="650240" rtl="0" eaLnBrk="1" latinLnBrk="0" hangingPunct="1">
        <a:defRPr sz="12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customXml" Target="../ink/ink6.xml"/><Relationship Id="rId2" Type="http://schemas.openxmlformats.org/officeDocument/2006/relationships/image" Target="../media/image9.png"/><Relationship Id="rId1" Type="http://schemas.openxmlformats.org/officeDocument/2006/relationships/customXml" Target="../ink/ink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customXml" Target="../ink/ink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customXml" Target="../ink/ink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4.png"/><Relationship Id="rId3" Type="http://schemas.openxmlformats.org/officeDocument/2006/relationships/customXml" Target="../ink/ink10.xml"/><Relationship Id="rId2" Type="http://schemas.openxmlformats.org/officeDocument/2006/relationships/image" Target="../media/image13.png"/><Relationship Id="rId1" Type="http://schemas.openxmlformats.org/officeDocument/2006/relationships/customXml" Target="../ink/ink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customXml" Target="../ink/ink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customXml" Target="../ink/ink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8.png"/><Relationship Id="rId7" Type="http://schemas.openxmlformats.org/officeDocument/2006/relationships/customXml" Target="../ink/ink4.xml"/><Relationship Id="rId6" Type="http://schemas.openxmlformats.org/officeDocument/2006/relationships/image" Target="../media/image7.png"/><Relationship Id="rId5" Type="http://schemas.openxmlformats.org/officeDocument/2006/relationships/customXml" Target="../ink/ink3.xml"/><Relationship Id="rId4" Type="http://schemas.openxmlformats.org/officeDocument/2006/relationships/image" Target="../media/image6.png"/><Relationship Id="rId3" Type="http://schemas.openxmlformats.org/officeDocument/2006/relationships/customXml" Target="../ink/ink2.xml"/><Relationship Id="rId2" Type="http://schemas.openxmlformats.org/officeDocument/2006/relationships/image" Target="../media/image5.png"/><Relationship Id="rId1"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259"/>
          <p:cNvSpPr>
            <a:spLocks noChangeArrowheads="1"/>
          </p:cNvSpPr>
          <p:nvPr/>
        </p:nvSpPr>
        <p:spPr bwMode="auto">
          <a:xfrm>
            <a:off x="395536" y="935077"/>
            <a:ext cx="8352928" cy="2339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ctr" defTabSz="650240" rtl="0" eaLnBrk="1" fontAlgn="base" latinLnBrk="0" hangingPunct="1">
              <a:lnSpc>
                <a:spcPct val="200000"/>
              </a:lnSpc>
              <a:spcBef>
                <a:spcPts val="2500"/>
              </a:spcBef>
              <a:spcAft>
                <a:spcPct val="0"/>
              </a:spcAft>
              <a:buClrTx/>
              <a:buSzTx/>
              <a:buFont typeface="Arial" panose="020B0604020202020204" pitchFamily="34" charset="0"/>
              <a:buNone/>
              <a:defRPr/>
            </a:pPr>
            <a:r>
              <a:rPr kumimoji="0" lang="en-US" altLang="zh-CN" sz="4000" b="1" i="0" u="none" strike="noStrike" kern="1200" cap="all" spc="356" normalizeH="0" baseline="0" noProof="0" dirty="0">
                <a:ln>
                  <a:noFill/>
                </a:ln>
                <a:solidFill>
                  <a:srgbClr val="003366"/>
                </a:solidFill>
                <a:effectLst/>
                <a:uLnTx/>
                <a:uFillTx/>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rPr>
              <a:t>《</a:t>
            </a:r>
            <a:r>
              <a:rPr kumimoji="0" lang="zh-CN" altLang="en-US" sz="4000" b="1" i="0" u="none" strike="noStrike" kern="1200" cap="all" spc="356" normalizeH="0" baseline="0" noProof="0" dirty="0">
                <a:ln>
                  <a:noFill/>
                </a:ln>
                <a:solidFill>
                  <a:srgbClr val="003366"/>
                </a:solidFill>
                <a:effectLst/>
                <a:uLnTx/>
                <a:uFillTx/>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rPr>
              <a:t>面向对象程序设计</a:t>
            </a:r>
            <a:r>
              <a:rPr kumimoji="0" lang="en-US" altLang="zh-CN" sz="4000" b="1" i="0" u="none" strike="noStrike" kern="1200" cap="all" spc="356" normalizeH="0" baseline="0" noProof="0" dirty="0">
                <a:ln>
                  <a:noFill/>
                </a:ln>
                <a:solidFill>
                  <a:srgbClr val="003366"/>
                </a:solidFill>
                <a:effectLst/>
                <a:uLnTx/>
                <a:uFillTx/>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rPr>
              <a:t>》</a:t>
            </a:r>
            <a:r>
              <a:rPr kumimoji="0" lang="zh-CN" altLang="en-US" sz="4000" b="1" i="0" u="none" strike="noStrike" kern="1200" cap="all" spc="356" normalizeH="0" baseline="0" noProof="0" dirty="0">
                <a:ln>
                  <a:noFill/>
                </a:ln>
                <a:solidFill>
                  <a:srgbClr val="003366"/>
                </a:solidFill>
                <a:effectLst/>
                <a:uLnTx/>
                <a:uFillTx/>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rPr>
              <a:t>第</a:t>
            </a:r>
            <a:r>
              <a:rPr kumimoji="0" lang="en-US" altLang="zh-CN" sz="4000" b="1" i="0" u="none" strike="noStrike" kern="1200" cap="all" spc="356" normalizeH="0" baseline="0" noProof="0" dirty="0" smtClean="0">
                <a:ln>
                  <a:noFill/>
                </a:ln>
                <a:solidFill>
                  <a:srgbClr val="003366"/>
                </a:solidFill>
                <a:effectLst/>
                <a:uLnTx/>
                <a:uFillTx/>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rPr>
              <a:t>4</a:t>
            </a:r>
            <a:r>
              <a:rPr kumimoji="0" lang="zh-CN" altLang="en-US" sz="4000" b="1" i="0" u="none" strike="noStrike" kern="1200" cap="all" spc="356" normalizeH="0" baseline="0" noProof="0" smtClean="0">
                <a:ln>
                  <a:noFill/>
                </a:ln>
                <a:solidFill>
                  <a:srgbClr val="003366"/>
                </a:solidFill>
                <a:effectLst/>
                <a:uLnTx/>
                <a:uFillTx/>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rPr>
              <a:t>次教学</a:t>
            </a:r>
            <a:br>
              <a:rPr kumimoji="0" lang="en-US" altLang="zh-CN" sz="4000" b="1" i="0" u="none" strike="noStrike" kern="1200" cap="all" spc="356" normalizeH="0" baseline="0" noProof="0" dirty="0">
                <a:ln>
                  <a:noFill/>
                </a:ln>
                <a:solidFill>
                  <a:srgbClr val="003366"/>
                </a:solidFill>
                <a:effectLst/>
                <a:uLnTx/>
                <a:uFillTx/>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rPr>
            </a:br>
            <a:r>
              <a:rPr kumimoji="0" lang="zh-CN" altLang="en-US" sz="3600" b="1" i="0" u="none" strike="noStrike" kern="1200" cap="all" spc="356" normalizeH="0" baseline="0" noProof="0" dirty="0">
                <a:ln>
                  <a:noFill/>
                </a:ln>
                <a:solidFill>
                  <a:srgbClr val="0070C0"/>
                </a:solidFill>
                <a:effectLst/>
                <a:uLnTx/>
                <a:uFillTx/>
                <a:latin typeface="+mn-ea"/>
                <a:ea typeface="+mn-ea"/>
                <a:cs typeface="Arial" panose="020B0604020202020204" pitchFamily="34" charset="0"/>
                <a:sym typeface="Calibri" panose="020F0502020204030204" pitchFamily="34" charset="0"/>
              </a:rPr>
              <a:t>类的封装性</a:t>
            </a:r>
            <a:r>
              <a:rPr kumimoji="0" lang="en-US" altLang="zh-CN" sz="3600" b="1" i="0" u="none" strike="noStrike" kern="1200" cap="all" spc="356" normalizeH="0" baseline="0" noProof="0" dirty="0">
                <a:ln>
                  <a:noFill/>
                </a:ln>
                <a:solidFill>
                  <a:srgbClr val="0070C0"/>
                </a:solidFill>
                <a:effectLst/>
                <a:uLnTx/>
                <a:uFillTx/>
                <a:latin typeface="+mn-ea"/>
                <a:ea typeface="+mn-ea"/>
                <a:cs typeface="Arial" panose="020B0604020202020204" pitchFamily="34" charset="0"/>
                <a:sym typeface="Calibri" panose="020F0502020204030204" pitchFamily="34" charset="0"/>
              </a:rPr>
              <a:t>(2</a:t>
            </a:r>
            <a:r>
              <a:rPr kumimoji="0" lang="en-US" altLang="zh-CN" sz="3600" cap="all" spc="356" dirty="0">
                <a:solidFill>
                  <a:srgbClr val="0070C0"/>
                </a:solidFill>
                <a:latin typeface="+mn-ea"/>
                <a:ea typeface="+mn-ea"/>
                <a:cs typeface="Arial" panose="020B0604020202020204" pitchFamily="34" charset="0"/>
              </a:rPr>
              <a:t>)</a:t>
            </a:r>
            <a:endParaRPr kumimoji="0" lang="zh-CN" altLang="en-US" sz="3600" b="1" i="0" u="none" strike="noStrike" kern="1200" cap="all" spc="356" normalizeH="0" baseline="0" noProof="0" dirty="0">
              <a:ln>
                <a:noFill/>
              </a:ln>
              <a:solidFill>
                <a:srgbClr val="0070C0"/>
              </a:solidFill>
              <a:effectLst/>
              <a:uLnTx/>
              <a:uFillTx/>
              <a:latin typeface="+mn-ea"/>
              <a:ea typeface="+mn-ea"/>
              <a:cs typeface="Arial" panose="020B0604020202020204" pitchFamily="34" charset="0"/>
              <a:sym typeface="Calibri" panose="020F0502020204030204" pitchFamily="34" charset="0"/>
            </a:endParaRPr>
          </a:p>
        </p:txBody>
      </p:sp>
      <p:sp>
        <p:nvSpPr>
          <p:cNvPr id="96259" name="矩形 259"/>
          <p:cNvSpPr>
            <a:spLocks noChangeArrowheads="1"/>
          </p:cNvSpPr>
          <p:nvPr/>
        </p:nvSpPr>
        <p:spPr bwMode="auto">
          <a:xfrm>
            <a:off x="1403648" y="4195745"/>
            <a:ext cx="6768752" cy="118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649605">
              <a:defRPr kumimoji="1" sz="2000" b="1">
                <a:solidFill>
                  <a:srgbClr val="0000FF"/>
                </a:solidFill>
                <a:latin typeface="宋体" panose="02010600030101010101" pitchFamily="2" charset="-122"/>
                <a:ea typeface="宋体" panose="02010600030101010101" pitchFamily="2" charset="-122"/>
              </a:defRPr>
            </a:lvl1pPr>
            <a:lvl2pPr marL="742950" indent="-285750" defTabSz="649605">
              <a:defRPr kumimoji="1" sz="2000" b="1">
                <a:solidFill>
                  <a:srgbClr val="0000FF"/>
                </a:solidFill>
                <a:latin typeface="宋体" panose="02010600030101010101" pitchFamily="2" charset="-122"/>
                <a:ea typeface="宋体" panose="02010600030101010101" pitchFamily="2" charset="-122"/>
              </a:defRPr>
            </a:lvl2pPr>
            <a:lvl3pPr marL="1143000" indent="-228600" defTabSz="649605">
              <a:defRPr kumimoji="1" sz="2000" b="1">
                <a:solidFill>
                  <a:srgbClr val="0000FF"/>
                </a:solidFill>
                <a:latin typeface="宋体" panose="02010600030101010101" pitchFamily="2" charset="-122"/>
                <a:ea typeface="宋体" panose="02010600030101010101" pitchFamily="2" charset="-122"/>
              </a:defRPr>
            </a:lvl3pPr>
            <a:lvl4pPr marL="1600200" indent="-228600" defTabSz="649605">
              <a:defRPr kumimoji="1" sz="2000" b="1">
                <a:solidFill>
                  <a:srgbClr val="0000FF"/>
                </a:solidFill>
                <a:latin typeface="宋体" panose="02010600030101010101" pitchFamily="2" charset="-122"/>
                <a:ea typeface="宋体" panose="02010600030101010101" pitchFamily="2" charset="-122"/>
              </a:defRPr>
            </a:lvl4pPr>
            <a:lvl5pPr marL="2057400" indent="-228600" defTabSz="649605">
              <a:defRPr kumimoji="1" sz="2000" b="1">
                <a:solidFill>
                  <a:srgbClr val="0000FF"/>
                </a:solidFill>
                <a:latin typeface="宋体" panose="02010600030101010101" pitchFamily="2" charset="-122"/>
                <a:ea typeface="宋体" panose="02010600030101010101" pitchFamily="2" charset="-122"/>
              </a:defRPr>
            </a:lvl5pPr>
            <a:lvl6pPr marL="2514600" indent="-228600" defTabSz="649605" eaLnBrk="0" fontAlgn="base" hangingPunct="0">
              <a:spcBef>
                <a:spcPct val="0"/>
              </a:spcBef>
              <a:spcAft>
                <a:spcPct val="0"/>
              </a:spcAft>
              <a:defRPr kumimoji="1" sz="2000" b="1">
                <a:solidFill>
                  <a:srgbClr val="0000FF"/>
                </a:solidFill>
                <a:latin typeface="宋体" panose="02010600030101010101" pitchFamily="2" charset="-122"/>
                <a:ea typeface="宋体" panose="02010600030101010101" pitchFamily="2" charset="-122"/>
              </a:defRPr>
            </a:lvl6pPr>
            <a:lvl7pPr marL="2971800" indent="-228600" defTabSz="649605" eaLnBrk="0" fontAlgn="base" hangingPunct="0">
              <a:spcBef>
                <a:spcPct val="0"/>
              </a:spcBef>
              <a:spcAft>
                <a:spcPct val="0"/>
              </a:spcAft>
              <a:defRPr kumimoji="1" sz="2000" b="1">
                <a:solidFill>
                  <a:srgbClr val="0000FF"/>
                </a:solidFill>
                <a:latin typeface="宋体" panose="02010600030101010101" pitchFamily="2" charset="-122"/>
                <a:ea typeface="宋体" panose="02010600030101010101" pitchFamily="2" charset="-122"/>
              </a:defRPr>
            </a:lvl7pPr>
            <a:lvl8pPr marL="3429000" indent="-228600" defTabSz="649605" eaLnBrk="0" fontAlgn="base" hangingPunct="0">
              <a:spcBef>
                <a:spcPct val="0"/>
              </a:spcBef>
              <a:spcAft>
                <a:spcPct val="0"/>
              </a:spcAft>
              <a:defRPr kumimoji="1" sz="2000" b="1">
                <a:solidFill>
                  <a:srgbClr val="0000FF"/>
                </a:solidFill>
                <a:latin typeface="宋体" panose="02010600030101010101" pitchFamily="2" charset="-122"/>
                <a:ea typeface="宋体" panose="02010600030101010101" pitchFamily="2" charset="-122"/>
              </a:defRPr>
            </a:lvl8pPr>
            <a:lvl9pPr marL="3886200" indent="-228600" defTabSz="649605" eaLnBrk="0" fontAlgn="base" hangingPunct="0">
              <a:spcBef>
                <a:spcPct val="0"/>
              </a:spcBef>
              <a:spcAft>
                <a:spcPct val="0"/>
              </a:spcAft>
              <a:defRPr kumimoji="1" sz="2000" b="1">
                <a:solidFill>
                  <a:srgbClr val="0000FF"/>
                </a:solidFill>
                <a:latin typeface="宋体" panose="02010600030101010101" pitchFamily="2" charset="-122"/>
                <a:ea typeface="宋体" panose="02010600030101010101" pitchFamily="2" charset="-122"/>
              </a:defRPr>
            </a:lvl9pPr>
          </a:lstStyle>
          <a:p>
            <a:pPr marL="0" marR="0" lvl="0" indent="0" algn="ctr" defTabSz="649605" rtl="0" eaLnBrk="1" fontAlgn="base" latinLnBrk="0" hangingPunct="1">
              <a:lnSpc>
                <a:spcPct val="150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003366"/>
                </a:solidFill>
                <a:effectLst/>
                <a:uLnTx/>
                <a:uFillTx/>
                <a:latin typeface="Arial" panose="020B0604020202020204" pitchFamily="34" charset="0"/>
                <a:ea typeface="微软雅黑" panose="020B0503020204020204" pitchFamily="34" charset="-122"/>
                <a:cs typeface="Arial" panose="020B0604020202020204" pitchFamily="34" charset="0"/>
                <a:sym typeface="Calibri" panose="020F0502020204030204" pitchFamily="34" charset="0"/>
              </a:rPr>
              <a:t>计算机与信息学院   </a:t>
            </a:r>
            <a:r>
              <a:rPr kumimoji="0" lang="en-US" altLang="zh-CN" sz="2400" b="0" i="0" u="none" strike="noStrike" kern="1200" cap="none" spc="0" normalizeH="0" baseline="0" noProof="0" dirty="0">
                <a:ln>
                  <a:noFill/>
                </a:ln>
                <a:solidFill>
                  <a:srgbClr val="003366"/>
                </a:solidFill>
                <a:effectLst/>
                <a:uLnTx/>
                <a:uFillTx/>
                <a:latin typeface="Arial" panose="020B0604020202020204" pitchFamily="34" charset="0"/>
                <a:ea typeface="微软雅黑" panose="020B0503020204020204" pitchFamily="34" charset="-122"/>
                <a:cs typeface="Arial" panose="020B0604020202020204" pitchFamily="34" charset="0"/>
                <a:sym typeface="Calibri" panose="020F0502020204030204" pitchFamily="34" charset="0"/>
              </a:rPr>
              <a:t>《</a:t>
            </a:r>
            <a:r>
              <a:rPr kumimoji="0" lang="zh-CN" altLang="en-US" sz="2400" b="0" dirty="0">
                <a:solidFill>
                  <a:srgbClr val="003366"/>
                </a:solidFill>
                <a:latin typeface="Arial" panose="020B0604020202020204" pitchFamily="34" charset="0"/>
                <a:ea typeface="微软雅黑" panose="020B0503020204020204" pitchFamily="34" charset="-122"/>
                <a:cs typeface="Arial" panose="020B0604020202020204" pitchFamily="34" charset="0"/>
                <a:sym typeface="Calibri" panose="020F0502020204030204" pitchFamily="34" charset="0"/>
              </a:rPr>
              <a:t>面向对象程序设计</a:t>
            </a:r>
            <a:r>
              <a:rPr kumimoji="0" lang="en-US" altLang="zh-CN" sz="2400" b="0" i="0" u="none" strike="noStrike" kern="1200" cap="none" spc="0" normalizeH="0" baseline="0" noProof="0" dirty="0">
                <a:ln>
                  <a:noFill/>
                </a:ln>
                <a:solidFill>
                  <a:srgbClr val="003366"/>
                </a:solidFill>
                <a:effectLst/>
                <a:uLnTx/>
                <a:uFillTx/>
                <a:latin typeface="Arial" panose="020B0604020202020204" pitchFamily="34" charset="0"/>
                <a:ea typeface="微软雅黑" panose="020B0503020204020204" pitchFamily="34" charset="-122"/>
                <a:cs typeface="Arial" panose="020B0604020202020204" pitchFamily="34" charset="0"/>
                <a:sym typeface="Calibri" panose="020F0502020204030204" pitchFamily="34" charset="0"/>
              </a:rPr>
              <a:t>》</a:t>
            </a:r>
            <a:r>
              <a:rPr kumimoji="0" lang="zh-CN" altLang="en-US" sz="2400" b="0" dirty="0">
                <a:solidFill>
                  <a:srgbClr val="003366"/>
                </a:solidFill>
                <a:latin typeface="Arial" panose="020B0604020202020204" pitchFamily="34" charset="0"/>
                <a:ea typeface="微软雅黑" panose="020B0503020204020204" pitchFamily="34" charset="-122"/>
                <a:cs typeface="Arial" panose="020B0604020202020204" pitchFamily="34" charset="0"/>
                <a:sym typeface="Calibri" panose="020F0502020204030204" pitchFamily="34" charset="0"/>
              </a:rPr>
              <a:t>课程组</a:t>
            </a:r>
            <a:endParaRPr kumimoji="0" lang="zh-CN" altLang="en-US" sz="2400" b="0" i="0" u="none" strike="noStrike" kern="1200" cap="none" spc="0" normalizeH="0" baseline="0" noProof="0" dirty="0">
              <a:ln>
                <a:noFill/>
              </a:ln>
              <a:solidFill>
                <a:srgbClr val="003366"/>
              </a:solidFill>
              <a:effectLst/>
              <a:uLnTx/>
              <a:uFillTx/>
              <a:latin typeface="Arial" panose="020B0604020202020204" pitchFamily="34" charset="0"/>
              <a:ea typeface="微软雅黑" panose="020B0503020204020204" pitchFamily="34" charset="-122"/>
              <a:cs typeface="Arial" panose="020B0604020202020204" pitchFamily="34" charset="0"/>
              <a:sym typeface="Calibri" panose="020F0502020204030204" pitchFamily="34" charset="0"/>
            </a:endParaRPr>
          </a:p>
          <a:p>
            <a:pPr marL="0" marR="0" lvl="0" indent="0" algn="ctr" defTabSz="649605" rtl="0" eaLnBrk="1" fontAlgn="base" latinLnBrk="0" hangingPunct="1">
              <a:lnSpc>
                <a:spcPct val="150000"/>
              </a:lnSpc>
              <a:spcBef>
                <a:spcPct val="20000"/>
              </a:spcBef>
              <a:spcAft>
                <a:spcPct val="0"/>
              </a:spcAft>
              <a:buClrTx/>
              <a:buSzTx/>
              <a:buFont typeface="Arial" panose="020B0604020202020204" pitchFamily="34" charset="0"/>
              <a:buNone/>
              <a:defRPr/>
            </a:pPr>
            <a:fld id="{A4E88BA4-A12C-4B9D-9C7D-D8770D11A942}" type="datetime2">
              <a:rPr kumimoji="0" lang="zh-CN" altLang="en-US" sz="2400" b="0" i="0" u="none" strike="noStrike" kern="1200" cap="none" spc="0" normalizeH="0" baseline="0" noProof="0" smtClean="0">
                <a:ln>
                  <a:noFill/>
                </a:ln>
                <a:solidFill>
                  <a:srgbClr val="003366"/>
                </a:solidFill>
                <a:effectLst/>
                <a:uLnTx/>
                <a:uFillTx/>
                <a:latin typeface="Arial" panose="020B0604020202020204" pitchFamily="34" charset="0"/>
                <a:ea typeface="微软雅黑" panose="020B0503020204020204" pitchFamily="34" charset="-122"/>
                <a:cs typeface="Arial" panose="020B0604020202020204" pitchFamily="34" charset="0"/>
                <a:sym typeface="Calibri" panose="020F0502020204030204" pitchFamily="34" charset="0"/>
              </a:rPr>
            </a:fld>
            <a:endParaRPr kumimoji="0" lang="zh-CN" altLang="en-US" sz="2400" b="0" i="0" u="none" strike="noStrike" kern="1200" cap="none" spc="0" normalizeH="0" baseline="0" noProof="0" dirty="0">
              <a:ln>
                <a:noFill/>
              </a:ln>
              <a:solidFill>
                <a:srgbClr val="003366"/>
              </a:solidFill>
              <a:effectLst/>
              <a:uLnTx/>
              <a:uFillTx/>
              <a:latin typeface="Arial" panose="020B0604020202020204" pitchFamily="34" charset="0"/>
              <a:ea typeface="微软雅黑" panose="020B0503020204020204" pitchFamily="34" charset="-122"/>
              <a:cs typeface="Arial" panose="020B0604020202020204" pitchFamily="34" charset="0"/>
              <a:sym typeface="Calibri" panose="020F0502020204030204" pitchFamily="34" charset="0"/>
            </a:endParaRPr>
          </a:p>
        </p:txBody>
      </p:sp>
      <p:sp>
        <p:nvSpPr>
          <p:cNvPr id="9" name="Freeform 6"/>
          <p:cNvSpPr/>
          <p:nvPr/>
        </p:nvSpPr>
        <p:spPr bwMode="auto">
          <a:xfrm>
            <a:off x="0" y="5580459"/>
            <a:ext cx="9144000" cy="1304925"/>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ln>
        </p:spPr>
        <p:txBody>
          <a:bodyPr lIns="91435" tIns="45717" rIns="91435" bIns="45717"/>
          <a:lstStyle/>
          <a:p>
            <a:pPr marL="0" marR="0" lvl="0" indent="0" algn="l" defTabSz="650240" rtl="0" eaLnBrk="1" fontAlgn="base" latinLnBrk="0" hangingPunct="1">
              <a:lnSpc>
                <a:spcPct val="100000"/>
              </a:lnSpc>
              <a:spcBef>
                <a:spcPct val="0"/>
              </a:spcBef>
              <a:spcAft>
                <a:spcPct val="0"/>
              </a:spcAft>
              <a:buClrTx/>
              <a:buSzTx/>
              <a:buFontTx/>
              <a:buNone/>
              <a:defRPr/>
            </a:pPr>
            <a:endParaRPr kumimoji="0" lang="zh-CN" altLang="en-US" sz="128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0" name="Freeform 7"/>
          <p:cNvSpPr/>
          <p:nvPr/>
        </p:nvSpPr>
        <p:spPr bwMode="auto">
          <a:xfrm>
            <a:off x="0" y="5445224"/>
            <a:ext cx="9144000" cy="422275"/>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ln>
        </p:spPr>
        <p:txBody>
          <a:bodyPr lIns="91435" tIns="45717" rIns="91435" bIns="45717"/>
          <a:lstStyle/>
          <a:p>
            <a:pPr marL="0" marR="0" lvl="0" indent="0" algn="l" defTabSz="650240" rtl="0" eaLnBrk="1" fontAlgn="base" latinLnBrk="0" hangingPunct="1">
              <a:lnSpc>
                <a:spcPct val="100000"/>
              </a:lnSpc>
              <a:spcBef>
                <a:spcPct val="0"/>
              </a:spcBef>
              <a:spcAft>
                <a:spcPct val="0"/>
              </a:spcAft>
              <a:buClrTx/>
              <a:buSzTx/>
              <a:buFontTx/>
              <a:buNone/>
              <a:defRPr/>
            </a:pPr>
            <a:endParaRPr kumimoji="0" lang="zh-CN" altLang="en-US" sz="128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692696"/>
            <a:ext cx="8712968" cy="5327104"/>
          </a:xfrm>
        </p:spPr>
        <p:txBody>
          <a:bodyPr/>
          <a:lstStyle/>
          <a:p>
            <a:pPr>
              <a:lnSpc>
                <a:spcPct val="200000"/>
              </a:lnSpc>
            </a:pPr>
            <a:r>
              <a:rPr lang="zh-CN" altLang="en-US" sz="2400" dirty="0"/>
              <a:t>补充知识（</a:t>
            </a:r>
            <a:r>
              <a:rPr lang="zh-CN" altLang="en-US" sz="2400" dirty="0">
                <a:solidFill>
                  <a:srgbClr val="00B050"/>
                </a:solidFill>
              </a:rPr>
              <a:t>课外自学</a:t>
            </a:r>
            <a:r>
              <a:rPr lang="zh-CN" altLang="en-US" sz="2400" dirty="0"/>
              <a:t>）</a:t>
            </a:r>
            <a:endParaRPr lang="en-US" altLang="zh-CN" sz="2400" dirty="0"/>
          </a:p>
          <a:p>
            <a:pPr>
              <a:lnSpc>
                <a:spcPct val="200000"/>
              </a:lnSpc>
            </a:pPr>
            <a:r>
              <a:rPr lang="en-US" altLang="zh-CN" sz="2400" dirty="0"/>
              <a:t>c1.set(2022, 2, 11, 14, 0, 0);//</a:t>
            </a:r>
            <a:r>
              <a:rPr lang="zh-CN" altLang="en-US" sz="2400" dirty="0"/>
              <a:t>设置年月日时分秒，月份从</a:t>
            </a:r>
            <a:r>
              <a:rPr lang="en-US" altLang="zh-CN" sz="2400" dirty="0"/>
              <a:t>0</a:t>
            </a:r>
            <a:r>
              <a:rPr lang="zh-CN" altLang="en-US" sz="2400" dirty="0"/>
              <a:t>开始，赋值时在真实月份上减</a:t>
            </a:r>
            <a:r>
              <a:rPr lang="en-US" altLang="zh-CN" sz="2400" dirty="0"/>
              <a:t>1</a:t>
            </a:r>
            <a:r>
              <a:rPr lang="zh-CN" altLang="en-US" sz="2400" dirty="0"/>
              <a:t>，例如</a:t>
            </a:r>
            <a:r>
              <a:rPr lang="en-US" altLang="zh-CN" sz="2400" dirty="0"/>
              <a:t>3</a:t>
            </a:r>
            <a:r>
              <a:rPr lang="zh-CN" altLang="en-US" sz="2400" dirty="0"/>
              <a:t>月应赋值</a:t>
            </a:r>
            <a:r>
              <a:rPr lang="en-US" altLang="zh-CN" sz="2400" dirty="0"/>
              <a:t>2	 </a:t>
            </a:r>
            <a:endParaRPr lang="en-US" altLang="zh-CN" sz="2400" dirty="0"/>
          </a:p>
          <a:p>
            <a:pPr>
              <a:lnSpc>
                <a:spcPct val="200000"/>
              </a:lnSpc>
            </a:pPr>
            <a:r>
              <a:rPr lang="en-US" altLang="zh-CN" sz="2400" dirty="0"/>
              <a:t>c1.set(Calendar.MILLISECOND,0);//</a:t>
            </a:r>
            <a:r>
              <a:rPr lang="zh-CN" altLang="en-US" sz="2400" dirty="0"/>
              <a:t>将毫秒设置为</a:t>
            </a:r>
            <a:r>
              <a:rPr lang="en-US" altLang="zh-CN" sz="2400" dirty="0"/>
              <a:t>0</a:t>
            </a:r>
            <a:r>
              <a:rPr lang="zh-CN" altLang="en-US" sz="2400" dirty="0"/>
              <a:t>，否则毫秒值不准确</a:t>
            </a:r>
            <a:endParaRPr lang="en-US" altLang="zh-CN" sz="2400" dirty="0"/>
          </a:p>
          <a:p>
            <a:pPr>
              <a:lnSpc>
                <a:spcPct val="200000"/>
              </a:lnSpc>
            </a:pPr>
            <a:r>
              <a:rPr lang="zh-CN" altLang="en-US" sz="2400" dirty="0">
                <a:solidFill>
                  <a:srgbClr val="0000FF"/>
                </a:solidFill>
              </a:rPr>
              <a:t>课下交流讨论：可以利用</a:t>
            </a:r>
            <a:r>
              <a:rPr lang="en-US" altLang="zh-CN" sz="2400" dirty="0">
                <a:solidFill>
                  <a:srgbClr val="0000FF"/>
                </a:solidFill>
              </a:rPr>
              <a:t>Calendar</a:t>
            </a:r>
            <a:r>
              <a:rPr lang="zh-CN" altLang="en-US" sz="2400" dirty="0">
                <a:solidFill>
                  <a:srgbClr val="0000FF"/>
                </a:solidFill>
              </a:rPr>
              <a:t>类解决哪些问题（实现哪些功能）？</a:t>
            </a:r>
            <a:endParaRPr lang="zh-CN" altLang="en-US" sz="2400" dirty="0">
              <a:solidFill>
                <a:srgbClr val="0000FF"/>
              </a:solidFill>
            </a:endParaRPr>
          </a:p>
          <a:p>
            <a:pPr>
              <a:lnSpc>
                <a:spcPct val="200000"/>
              </a:lnSpc>
            </a:pPr>
            <a:endParaRPr lang="zh-CN" altLang="en-US" sz="2400" dirty="0"/>
          </a:p>
        </p:txBody>
      </p:sp>
      <p:sp>
        <p:nvSpPr>
          <p:cNvPr id="4" name="页脚占位符 3"/>
          <p:cNvSpPr>
            <a:spLocks noGrp="1"/>
          </p:cNvSpPr>
          <p:nvPr>
            <p:ph type="ftr" sz="quarter" idx="10"/>
          </p:nvPr>
        </p:nvSpPr>
        <p:spPr/>
        <p:txBody>
          <a:bodyPr/>
          <a:lstStyle/>
          <a:p>
            <a:pPr>
              <a:defRPr/>
            </a:pPr>
            <a:r>
              <a:rPr lang="zh-CN" altLang="en-US"/>
              <a:t>第 </a:t>
            </a:r>
            <a:fld id="{D55231A8-1677-4C42-A123-D50C3EE19891}" type="slidenum">
              <a:rPr lang="zh-CN" altLang="en-US" smtClean="0"/>
            </a:fld>
            <a:r>
              <a:rPr lang="zh-CN" altLang="en-US"/>
              <a:t> 页</a:t>
            </a:r>
            <a:endParaRPr lang="en-US" altLang="zh-CN" dirty="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355600" y="3492500"/>
              <a:ext cx="8413750" cy="190500"/>
            </p14:xfrm>
          </p:contentPart>
        </mc:Choice>
        <mc:Fallback xmlns="">
          <p:pic>
            <p:nvPicPr>
              <p:cNvPr id="2" name="墨迹 1"/>
            </p:nvPicPr>
            <p:blipFill>
              <a:blip r:embed="rId2"/>
            </p:blipFill>
            <p:spPr>
              <a:xfrm>
                <a:off x="355600" y="3492500"/>
                <a:ext cx="8413750" cy="19050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5" name="墨迹 4"/>
              <p14:cNvContentPartPr/>
              <p14:nvPr/>
            </p14:nvContentPartPr>
            <p14:xfrm>
              <a:off x="450850" y="4292600"/>
              <a:ext cx="2597150" cy="146050"/>
            </p14:xfrm>
          </p:contentPart>
        </mc:Choice>
        <mc:Fallback xmlns="">
          <p:pic>
            <p:nvPicPr>
              <p:cNvPr id="5" name="墨迹 4"/>
            </p:nvPicPr>
            <p:blipFill>
              <a:blip r:embed="rId4"/>
            </p:blipFill>
            <p:spPr>
              <a:xfrm>
                <a:off x="450850" y="4292600"/>
                <a:ext cx="2597150" cy="146050"/>
              </a:xfrm>
              <a:prstGeom prst="rect"/>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69986" name="页脚占位符 4"/>
          <p:cNvSpPr>
            <a:spLocks noGrp="1"/>
          </p:cNvSpPr>
          <p:nvPr>
            <p:ph type="ftr" sz="quarter" idx="11"/>
          </p:nvPr>
        </p:nvSpPr>
        <p:spPr>
          <a:noFill/>
        </p:spPr>
        <p:txBody>
          <a:bodyPr/>
          <a:lstStyle>
            <a:lvl1pPr>
              <a:lnSpc>
                <a:spcPct val="150000"/>
              </a:lnSpc>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lnSpc>
                <a:spcPct val="150000"/>
              </a:lnSpc>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3000" indent="-228600">
              <a:lnSpc>
                <a:spcPct val="150000"/>
              </a:lnSpc>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lnSpc>
                <a:spcPct val="150000"/>
              </a:lnSpc>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50000"/>
              </a:lnSpc>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FontTx/>
              <a:buNone/>
            </a:pPr>
            <a:r>
              <a:rPr kumimoji="0" lang="zh-CN" altLang="en-US" sz="1400">
                <a:latin typeface="微软雅黑" panose="020B0503020204020204" pitchFamily="34" charset="-122"/>
                <a:ea typeface="微软雅黑" panose="020B0503020204020204" pitchFamily="34" charset="-122"/>
              </a:rPr>
              <a:t>第 </a:t>
            </a:r>
            <a:fld id="{6050BA8C-5524-49B3-A8CC-92D588470141}" type="slidenum">
              <a:rPr kumimoji="0" lang="zh-CN" altLang="en-US" sz="1400" smtClean="0">
                <a:latin typeface="微软雅黑" panose="020B0503020204020204" pitchFamily="34" charset="-122"/>
                <a:ea typeface="微软雅黑" panose="020B0503020204020204" pitchFamily="34" charset="-122"/>
              </a:rPr>
            </a:fld>
            <a:r>
              <a:rPr kumimoji="0" lang="zh-CN" altLang="en-US" sz="1400">
                <a:latin typeface="微软雅黑" panose="020B0503020204020204" pitchFamily="34" charset="-122"/>
                <a:ea typeface="微软雅黑" panose="020B0503020204020204" pitchFamily="34" charset="-122"/>
              </a:rPr>
              <a:t>  页</a:t>
            </a:r>
            <a:endParaRPr kumimoji="0" lang="en-US" altLang="zh-CN" sz="1400">
              <a:latin typeface="微软雅黑" panose="020B0503020204020204" pitchFamily="34" charset="-122"/>
              <a:ea typeface="微软雅黑" panose="020B0503020204020204" pitchFamily="34" charset="-122"/>
            </a:endParaRPr>
          </a:p>
        </p:txBody>
      </p:sp>
      <p:sp>
        <p:nvSpPr>
          <p:cNvPr id="169987" name="Rectangle 2"/>
          <p:cNvSpPr>
            <a:spLocks noGrp="1" noChangeArrowheads="1"/>
          </p:cNvSpPr>
          <p:nvPr>
            <p:ph type="subTitle" idx="1"/>
          </p:nvPr>
        </p:nvSpPr>
        <p:spPr>
          <a:xfrm>
            <a:off x="827088" y="404664"/>
            <a:ext cx="7273304" cy="1008112"/>
          </a:xfrm>
        </p:spPr>
        <p:txBody>
          <a:bodyPr/>
          <a:lstStyle/>
          <a:p>
            <a:pPr eaLnBrk="1" hangingPunct="1"/>
            <a:r>
              <a:rPr lang="en-US" altLang="zh-CN" sz="3600" b="1" dirty="0">
                <a:solidFill>
                  <a:srgbClr val="0000FF"/>
                </a:solidFill>
                <a:latin typeface="+mj-lt"/>
                <a:ea typeface="楷体" panose="02010609060101010101" pitchFamily="49" charset="-122"/>
              </a:rPr>
              <a:t>2</a:t>
            </a:r>
            <a:r>
              <a:rPr lang="zh-CN" altLang="en-US" sz="3600" b="1" dirty="0">
                <a:solidFill>
                  <a:srgbClr val="0000FF"/>
                </a:solidFill>
                <a:latin typeface="+mj-lt"/>
                <a:ea typeface="楷体" panose="02010609060101010101" pitchFamily="49" charset="-122"/>
              </a:rPr>
              <a:t>、基本类型的类封装 </a:t>
            </a:r>
            <a:endParaRPr lang="zh-CN" altLang="en-US" sz="3600" b="1" dirty="0">
              <a:solidFill>
                <a:srgbClr val="0000FF"/>
              </a:solidFill>
              <a:latin typeface="+mj-lt"/>
              <a:ea typeface="楷体" panose="02010609060101010101" pitchFamily="49" charset="-122"/>
            </a:endParaRPr>
          </a:p>
        </p:txBody>
      </p:sp>
      <p:sp>
        <p:nvSpPr>
          <p:cNvPr id="169988" name="Text Box 3"/>
          <p:cNvSpPr txBox="1">
            <a:spLocks noChangeArrowheads="1"/>
          </p:cNvSpPr>
          <p:nvPr/>
        </p:nvSpPr>
        <p:spPr bwMode="auto">
          <a:xfrm>
            <a:off x="251520" y="1556792"/>
            <a:ext cx="8740080" cy="4126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150000"/>
              </a:lnSpc>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lnSpc>
                <a:spcPct val="150000"/>
              </a:lnSpc>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3000" indent="-228600">
              <a:lnSpc>
                <a:spcPct val="150000"/>
              </a:lnSpc>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lnSpc>
                <a:spcPct val="150000"/>
              </a:lnSpc>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50000"/>
              </a:lnSpc>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buFontTx/>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Java</a:t>
            </a:r>
            <a:r>
              <a:rPr lang="zh-CN" altLang="en-US" sz="2400" dirty="0">
                <a:latin typeface="微软雅黑" panose="020B0503020204020204" pitchFamily="34" charset="-122"/>
                <a:ea typeface="微软雅黑" panose="020B0503020204020204" pitchFamily="34" charset="-122"/>
              </a:rPr>
              <a:t>的基本数据类型包括：</a:t>
            </a:r>
            <a:r>
              <a:rPr lang="en-US" altLang="zh-CN" sz="2400" dirty="0" err="1">
                <a:solidFill>
                  <a:srgbClr val="0000FF"/>
                </a:solidFill>
                <a:latin typeface="微软雅黑" panose="020B0503020204020204" pitchFamily="34" charset="-122"/>
                <a:ea typeface="微软雅黑" panose="020B0503020204020204" pitchFamily="34" charset="-122"/>
              </a:rPr>
              <a:t>byte、int、short、long、float、double、char</a:t>
            </a:r>
            <a:r>
              <a:rPr lang="en-US" altLang="zh-CN"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gn="just" eaLnBrk="1" hangingPunct="1">
              <a:buFontTx/>
              <a:buNone/>
            </a:pPr>
            <a:r>
              <a:rPr lang="en-US" altLang="zh-CN" sz="2400" dirty="0">
                <a:latin typeface="微软雅黑" panose="020B0503020204020204" pitchFamily="34" charset="-122"/>
                <a:ea typeface="微软雅黑" panose="020B0503020204020204" pitchFamily="34" charset="-122"/>
              </a:rPr>
              <a:t>   Java</a:t>
            </a:r>
            <a:r>
              <a:rPr lang="zh-CN" altLang="en-US" sz="2400" dirty="0">
                <a:latin typeface="微软雅黑" panose="020B0503020204020204" pitchFamily="34" charset="-122"/>
                <a:ea typeface="微软雅黑" panose="020B0503020204020204" pitchFamily="34" charset="-122"/>
              </a:rPr>
              <a:t>提供了基本数据类型相关的类，实现了对基本数据类型的封装。</a:t>
            </a:r>
            <a:endParaRPr lang="zh-CN" altLang="en-US" sz="2400" dirty="0">
              <a:latin typeface="微软雅黑" panose="020B0503020204020204" pitchFamily="34" charset="-122"/>
              <a:ea typeface="微软雅黑" panose="020B0503020204020204" pitchFamily="34" charset="-122"/>
            </a:endParaRPr>
          </a:p>
          <a:p>
            <a:pPr algn="just" eaLnBrk="1" hangingPunct="1">
              <a:buFontTx/>
              <a:buNone/>
            </a:pPr>
            <a:r>
              <a:rPr lang="zh-CN" altLang="en-US" sz="2400" dirty="0">
                <a:latin typeface="微软雅黑" panose="020B0503020204020204" pitchFamily="34" charset="-122"/>
                <a:ea typeface="微软雅黑" panose="020B0503020204020204" pitchFamily="34" charset="-122"/>
              </a:rPr>
              <a:t>   这些类分别是：</a:t>
            </a:r>
            <a:r>
              <a:rPr lang="en-US" altLang="zh-CN" sz="2400" dirty="0" err="1">
                <a:solidFill>
                  <a:srgbClr val="0000FF"/>
                </a:solidFill>
                <a:latin typeface="微软雅黑" panose="020B0503020204020204" pitchFamily="34" charset="-122"/>
                <a:ea typeface="微软雅黑" panose="020B0503020204020204" pitchFamily="34" charset="-122"/>
              </a:rPr>
              <a:t>Byte、Integer、Short、Long、Float、Double</a:t>
            </a:r>
            <a:r>
              <a:rPr lang="zh-CN" altLang="en-US" sz="2400" dirty="0">
                <a:solidFill>
                  <a:srgbClr val="0000FF"/>
                </a:solidFill>
                <a:latin typeface="微软雅黑" panose="020B0503020204020204" pitchFamily="34" charset="-122"/>
                <a:ea typeface="微软雅黑" panose="020B0503020204020204" pitchFamily="34" charset="-122"/>
              </a:rPr>
              <a:t>和</a:t>
            </a:r>
            <a:r>
              <a:rPr lang="en-US" altLang="zh-CN" sz="2400" dirty="0">
                <a:solidFill>
                  <a:srgbClr val="0000FF"/>
                </a:solidFill>
                <a:latin typeface="微软雅黑" panose="020B0503020204020204" pitchFamily="34" charset="-122"/>
                <a:ea typeface="微软雅黑" panose="020B0503020204020204" pitchFamily="34" charset="-122"/>
              </a:rPr>
              <a:t>Character</a:t>
            </a:r>
            <a:r>
              <a:rPr lang="zh-CN" altLang="en-US" sz="2400" dirty="0">
                <a:latin typeface="微软雅黑" panose="020B0503020204020204" pitchFamily="34" charset="-122"/>
                <a:ea typeface="微软雅黑" panose="020B0503020204020204" pitchFamily="34" charset="-122"/>
              </a:rPr>
              <a:t>类。这些类在</a:t>
            </a:r>
            <a:r>
              <a:rPr lang="en-US" altLang="zh-CN" sz="2400" dirty="0" err="1">
                <a:latin typeface="微软雅黑" panose="020B0503020204020204" pitchFamily="34" charset="-122"/>
                <a:ea typeface="微软雅黑" panose="020B0503020204020204" pitchFamily="34" charset="-122"/>
              </a:rPr>
              <a:t>java.lang</a:t>
            </a:r>
            <a:r>
              <a:rPr lang="zh-CN" altLang="en-US" sz="2400" dirty="0">
                <a:latin typeface="微软雅黑" panose="020B0503020204020204" pitchFamily="34" charset="-122"/>
                <a:ea typeface="微软雅黑" panose="020B0503020204020204" pitchFamily="34" charset="-122"/>
              </a:rPr>
              <a:t>包中。</a:t>
            </a:r>
            <a:endParaRPr lang="en-US" altLang="zh-CN" sz="2400" dirty="0">
              <a:latin typeface="微软雅黑" panose="020B0503020204020204" pitchFamily="34" charset="-122"/>
              <a:ea typeface="微软雅黑" panose="020B0503020204020204" pitchFamily="34" charset="-122"/>
            </a:endParaRPr>
          </a:p>
          <a:p>
            <a:pPr algn="just" eaLnBrk="1" hangingPunct="1">
              <a:buFontTx/>
              <a:buNone/>
            </a:pPr>
            <a:r>
              <a:rPr lang="zh-CN" altLang="en-US" sz="2400" dirty="0">
                <a:solidFill>
                  <a:srgbClr val="FF0000"/>
                </a:solidFill>
                <a:latin typeface="微软雅黑" panose="020B0503020204020204" pitchFamily="34" charset="-122"/>
                <a:ea typeface="微软雅黑" panose="020B0503020204020204" pitchFamily="34" charset="-122"/>
              </a:rPr>
              <a:t> （注：</a:t>
            </a:r>
            <a:r>
              <a:rPr lang="en-US" altLang="zh-CN" sz="2400" dirty="0" err="1">
                <a:solidFill>
                  <a:srgbClr val="FF0000"/>
                </a:solidFill>
                <a:latin typeface="微软雅黑" panose="020B0503020204020204" pitchFamily="34" charset="-122"/>
                <a:ea typeface="微软雅黑" panose="020B0503020204020204" pitchFamily="34" charset="-122"/>
              </a:rPr>
              <a:t>java.lang</a:t>
            </a:r>
            <a:r>
              <a:rPr lang="zh-CN" altLang="en-US" sz="2400" dirty="0">
                <a:solidFill>
                  <a:srgbClr val="FF0000"/>
                </a:solidFill>
                <a:latin typeface="微软雅黑" panose="020B0503020204020204" pitchFamily="34" charset="-122"/>
                <a:ea typeface="微软雅黑" panose="020B0503020204020204" pitchFamily="34" charset="-122"/>
              </a:rPr>
              <a:t>包是默认被引用的，不需要</a:t>
            </a:r>
            <a:r>
              <a:rPr lang="en-US" altLang="zh-CN" sz="2400" dirty="0">
                <a:solidFill>
                  <a:srgbClr val="FF0000"/>
                </a:solidFill>
                <a:latin typeface="微软雅黑" panose="020B0503020204020204" pitchFamily="34" charset="-122"/>
                <a:ea typeface="微软雅黑" panose="020B0503020204020204" pitchFamily="34" charset="-122"/>
              </a:rPr>
              <a:t>import</a:t>
            </a:r>
            <a:r>
              <a:rPr lang="zh-CN" altLang="en-US" sz="2400" dirty="0">
                <a:solidFill>
                  <a:srgbClr val="FF0000"/>
                </a:solidFill>
                <a:latin typeface="微软雅黑" panose="020B0503020204020204" pitchFamily="34" charset="-122"/>
                <a:ea typeface="微软雅黑" panose="020B0503020204020204" pitchFamily="34" charset="-122"/>
              </a:rPr>
              <a:t>）</a:t>
            </a:r>
            <a:endParaRPr lang="en-US" altLang="zh-CN" sz="24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71010" name="页脚占位符 4"/>
          <p:cNvSpPr>
            <a:spLocks noGrp="1"/>
          </p:cNvSpPr>
          <p:nvPr>
            <p:ph type="ftr" sz="quarter" idx="11"/>
          </p:nvPr>
        </p:nvSpPr>
        <p:spPr>
          <a:noFill/>
        </p:spPr>
        <p:txBody>
          <a:bodyPr/>
          <a:lstStyle>
            <a:lvl1pPr>
              <a:lnSpc>
                <a:spcPct val="150000"/>
              </a:lnSpc>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lnSpc>
                <a:spcPct val="150000"/>
              </a:lnSpc>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3000" indent="-228600">
              <a:lnSpc>
                <a:spcPct val="150000"/>
              </a:lnSpc>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lnSpc>
                <a:spcPct val="150000"/>
              </a:lnSpc>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50000"/>
              </a:lnSpc>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FontTx/>
              <a:buNone/>
            </a:pPr>
            <a:r>
              <a:rPr kumimoji="0" lang="zh-CN" altLang="en-US" sz="1400" b="1"/>
              <a:t>第 </a:t>
            </a:r>
            <a:fld id="{7EC869BE-A460-46F6-ABA9-5E24C2E33338}" type="slidenum">
              <a:rPr kumimoji="0" lang="zh-CN" altLang="en-US" sz="1400" b="1" smtClean="0"/>
            </a:fld>
            <a:r>
              <a:rPr kumimoji="0" lang="zh-CN" altLang="en-US" sz="1400" b="1"/>
              <a:t>  页</a:t>
            </a:r>
            <a:endParaRPr kumimoji="0" lang="en-US" altLang="zh-CN" sz="1400" b="1"/>
          </a:p>
        </p:txBody>
      </p:sp>
      <p:sp>
        <p:nvSpPr>
          <p:cNvPr id="171011" name="Rectangle 2"/>
          <p:cNvSpPr>
            <a:spLocks noGrp="1" noChangeArrowheads="1"/>
          </p:cNvSpPr>
          <p:nvPr>
            <p:ph type="subTitle" idx="1"/>
          </p:nvPr>
        </p:nvSpPr>
        <p:spPr>
          <a:xfrm>
            <a:off x="1691680" y="531221"/>
            <a:ext cx="6324600" cy="752128"/>
          </a:xfrm>
        </p:spPr>
        <p:txBody>
          <a:bodyPr/>
          <a:lstStyle/>
          <a:p>
            <a:pPr lvl="1" algn="l" eaLnBrk="1" hangingPunct="1"/>
            <a:r>
              <a:rPr lang="en-US" altLang="zh-CN" sz="3200" b="1" dirty="0">
                <a:solidFill>
                  <a:srgbClr val="0000FF"/>
                </a:solidFill>
                <a:latin typeface="+mj-lt"/>
                <a:ea typeface="楷体" panose="02010609060101010101" pitchFamily="49" charset="-122"/>
              </a:rPr>
              <a:t>2</a:t>
            </a:r>
            <a:r>
              <a:rPr lang="zh-CN" altLang="en-US" sz="3200" b="1" dirty="0">
                <a:solidFill>
                  <a:srgbClr val="0000FF"/>
                </a:solidFill>
                <a:latin typeface="+mj-lt"/>
                <a:ea typeface="楷体" panose="02010609060101010101" pitchFamily="49" charset="-122"/>
              </a:rPr>
              <a:t>.1     </a:t>
            </a:r>
            <a:r>
              <a:rPr lang="en-US" altLang="zh-CN" sz="3200" b="1" dirty="0">
                <a:solidFill>
                  <a:srgbClr val="0000FF"/>
                </a:solidFill>
                <a:latin typeface="+mj-lt"/>
                <a:ea typeface="楷体" panose="02010609060101010101" pitchFamily="49" charset="-122"/>
              </a:rPr>
              <a:t>Double</a:t>
            </a:r>
            <a:r>
              <a:rPr lang="zh-CN" altLang="en-US" sz="3200" b="1" dirty="0">
                <a:solidFill>
                  <a:srgbClr val="0000FF"/>
                </a:solidFill>
                <a:latin typeface="+mj-lt"/>
                <a:ea typeface="楷体" panose="02010609060101010101" pitchFamily="49" charset="-122"/>
              </a:rPr>
              <a:t>和</a:t>
            </a:r>
            <a:r>
              <a:rPr lang="en-US" altLang="zh-CN" sz="3200" b="1" dirty="0">
                <a:solidFill>
                  <a:srgbClr val="0000FF"/>
                </a:solidFill>
                <a:latin typeface="+mj-lt"/>
                <a:ea typeface="楷体" panose="02010609060101010101" pitchFamily="49" charset="-122"/>
              </a:rPr>
              <a:t>Float</a:t>
            </a:r>
            <a:r>
              <a:rPr lang="zh-CN" altLang="en-US" sz="3200" b="1" dirty="0">
                <a:solidFill>
                  <a:srgbClr val="0000FF"/>
                </a:solidFill>
                <a:latin typeface="+mj-lt"/>
                <a:ea typeface="楷体" panose="02010609060101010101" pitchFamily="49" charset="-122"/>
              </a:rPr>
              <a:t>类 </a:t>
            </a:r>
            <a:endParaRPr lang="zh-CN" altLang="en-US" sz="3200" b="1" dirty="0">
              <a:solidFill>
                <a:srgbClr val="0000FF"/>
              </a:solidFill>
              <a:latin typeface="+mj-lt"/>
              <a:ea typeface="楷体" panose="02010609060101010101" pitchFamily="49" charset="-122"/>
            </a:endParaRPr>
          </a:p>
        </p:txBody>
      </p:sp>
      <p:sp>
        <p:nvSpPr>
          <p:cNvPr id="171012" name="Text Box 3"/>
          <p:cNvSpPr txBox="1">
            <a:spLocks noChangeArrowheads="1"/>
          </p:cNvSpPr>
          <p:nvPr/>
        </p:nvSpPr>
        <p:spPr bwMode="auto">
          <a:xfrm>
            <a:off x="179512" y="1772816"/>
            <a:ext cx="8868221"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150000"/>
              </a:lnSpc>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lnSpc>
                <a:spcPct val="150000"/>
              </a:lnSpc>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3000" indent="-228600">
              <a:lnSpc>
                <a:spcPct val="150000"/>
              </a:lnSpc>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lnSpc>
                <a:spcPct val="150000"/>
              </a:lnSpc>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50000"/>
              </a:lnSpc>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10000"/>
              </a:spcBef>
              <a:buFontTx/>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Double</a:t>
            </a:r>
            <a:r>
              <a:rPr lang="zh-CN" altLang="en-US" sz="2400" dirty="0">
                <a:latin typeface="微软雅黑" panose="020B0503020204020204" pitchFamily="34" charset="-122"/>
                <a:ea typeface="微软雅黑" panose="020B0503020204020204" pitchFamily="34" charset="-122"/>
              </a:rPr>
              <a:t>类和</a:t>
            </a:r>
            <a:r>
              <a:rPr lang="en-US" altLang="zh-CN" sz="2400" dirty="0">
                <a:latin typeface="微软雅黑" panose="020B0503020204020204" pitchFamily="34" charset="-122"/>
                <a:ea typeface="微软雅黑" panose="020B0503020204020204" pitchFamily="34" charset="-122"/>
              </a:rPr>
              <a:t>Float</a:t>
            </a:r>
            <a:r>
              <a:rPr lang="zh-CN" altLang="en-US" sz="2400" dirty="0">
                <a:latin typeface="微软雅黑" panose="020B0503020204020204" pitchFamily="34" charset="-122"/>
                <a:ea typeface="微软雅黑" panose="020B0503020204020204" pitchFamily="34" charset="-122"/>
              </a:rPr>
              <a:t>类实现了对</a:t>
            </a:r>
            <a:r>
              <a:rPr lang="en-US" altLang="zh-CN" sz="2400" dirty="0">
                <a:latin typeface="微软雅黑" panose="020B0503020204020204" pitchFamily="34" charset="-122"/>
                <a:ea typeface="微软雅黑" panose="020B0503020204020204" pitchFamily="34" charset="-122"/>
              </a:rPr>
              <a:t>double</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float</a:t>
            </a:r>
            <a:r>
              <a:rPr lang="zh-CN" altLang="en-US" sz="2400" dirty="0">
                <a:latin typeface="微软雅黑" panose="020B0503020204020204" pitchFamily="34" charset="-122"/>
                <a:ea typeface="微软雅黑" panose="020B0503020204020204" pitchFamily="34" charset="-122"/>
              </a:rPr>
              <a:t>基本型数据的类包装。</a:t>
            </a:r>
            <a:endParaRPr lang="zh-CN" altLang="en-US" sz="2400" dirty="0">
              <a:latin typeface="微软雅黑" panose="020B0503020204020204" pitchFamily="34" charset="-122"/>
              <a:ea typeface="微软雅黑" panose="020B0503020204020204" pitchFamily="34" charset="-122"/>
            </a:endParaRPr>
          </a:p>
          <a:p>
            <a:pPr marL="342900" indent="-342900" algn="just" eaLnBrk="1" hangingPunct="1">
              <a:spcBef>
                <a:spcPct val="10000"/>
              </a:spcBef>
            </a:pPr>
            <a:r>
              <a:rPr lang="en-US" altLang="zh-CN" sz="2400" dirty="0">
                <a:latin typeface="微软雅黑" panose="020B0503020204020204" pitchFamily="34" charset="-122"/>
                <a:ea typeface="微软雅黑" panose="020B0503020204020204" pitchFamily="34" charset="-122"/>
              </a:rPr>
              <a:t>Double</a:t>
            </a:r>
            <a:r>
              <a:rPr lang="zh-CN" altLang="en-US" sz="2400" dirty="0">
                <a:latin typeface="微软雅黑" panose="020B0503020204020204" pitchFamily="34" charset="-122"/>
                <a:ea typeface="微软雅黑" panose="020B0503020204020204" pitchFamily="34" charset="-122"/>
              </a:rPr>
              <a:t>类的构造方法：</a:t>
            </a:r>
            <a:r>
              <a:rPr lang="en-US" altLang="zh-CN" sz="2400" dirty="0">
                <a:solidFill>
                  <a:srgbClr val="0000FF"/>
                </a:solidFill>
                <a:latin typeface="微软雅黑" panose="020B0503020204020204" pitchFamily="34" charset="-122"/>
                <a:ea typeface="微软雅黑" panose="020B0503020204020204" pitchFamily="34" charset="-122"/>
              </a:rPr>
              <a:t>Double(double </a:t>
            </a:r>
            <a:r>
              <a:rPr lang="en-US" altLang="zh-CN" sz="2400" dirty="0" err="1">
                <a:solidFill>
                  <a:srgbClr val="0000FF"/>
                </a:solidFill>
                <a:latin typeface="微软雅黑" panose="020B0503020204020204" pitchFamily="34" charset="-122"/>
                <a:ea typeface="微软雅黑" panose="020B0503020204020204" pitchFamily="34" charset="-122"/>
              </a:rPr>
              <a:t>num</a:t>
            </a:r>
            <a:r>
              <a:rPr lang="en-US" altLang="zh-CN" sz="2400" dirty="0">
                <a:solidFill>
                  <a:srgbClr val="0000FF"/>
                </a:solidFill>
                <a:latin typeface="微软雅黑" panose="020B0503020204020204" pitchFamily="34" charset="-122"/>
                <a:ea typeface="微软雅黑" panose="020B0503020204020204" pitchFamily="34" charset="-122"/>
              </a:rPr>
              <a:t>);</a:t>
            </a:r>
            <a:endParaRPr lang="en-US" altLang="zh-CN" sz="2400" dirty="0">
              <a:solidFill>
                <a:srgbClr val="0000FF"/>
              </a:solidFill>
              <a:latin typeface="微软雅黑" panose="020B0503020204020204" pitchFamily="34" charset="-122"/>
              <a:ea typeface="微软雅黑" panose="020B0503020204020204" pitchFamily="34" charset="-122"/>
            </a:endParaRPr>
          </a:p>
          <a:p>
            <a:pPr marL="342900" indent="-342900" algn="just" eaLnBrk="1" hangingPunct="1">
              <a:spcBef>
                <a:spcPct val="10000"/>
              </a:spcBef>
            </a:pPr>
            <a:r>
              <a:rPr lang="en-US" altLang="zh-CN" sz="2400" dirty="0">
                <a:latin typeface="微软雅黑" panose="020B0503020204020204" pitchFamily="34" charset="-122"/>
                <a:ea typeface="微软雅黑" panose="020B0503020204020204" pitchFamily="34" charset="-122"/>
              </a:rPr>
              <a:t>Float</a:t>
            </a:r>
            <a:r>
              <a:rPr lang="zh-CN" altLang="en-US" sz="2400" dirty="0">
                <a:latin typeface="微软雅黑" panose="020B0503020204020204" pitchFamily="34" charset="-122"/>
                <a:ea typeface="微软雅黑" panose="020B0503020204020204" pitchFamily="34" charset="-122"/>
              </a:rPr>
              <a:t>类的构造方法：   </a:t>
            </a:r>
            <a:r>
              <a:rPr lang="en-US" altLang="zh-CN" sz="2400" dirty="0">
                <a:solidFill>
                  <a:srgbClr val="0000FF"/>
                </a:solidFill>
                <a:latin typeface="微软雅黑" panose="020B0503020204020204" pitchFamily="34" charset="-122"/>
                <a:ea typeface="微软雅黑" panose="020B0503020204020204" pitchFamily="34" charset="-122"/>
              </a:rPr>
              <a:t>Float(float </a:t>
            </a:r>
            <a:r>
              <a:rPr lang="en-US" altLang="zh-CN" sz="2400" dirty="0" err="1">
                <a:solidFill>
                  <a:srgbClr val="0000FF"/>
                </a:solidFill>
                <a:latin typeface="微软雅黑" panose="020B0503020204020204" pitchFamily="34" charset="-122"/>
                <a:ea typeface="微软雅黑" panose="020B0503020204020204" pitchFamily="34" charset="-122"/>
              </a:rPr>
              <a:t>num</a:t>
            </a:r>
            <a:r>
              <a:rPr lang="en-US" altLang="zh-CN" sz="2400" dirty="0">
                <a:solidFill>
                  <a:srgbClr val="0000FF"/>
                </a:solidFill>
                <a:latin typeface="微软雅黑" panose="020B0503020204020204" pitchFamily="34" charset="-122"/>
                <a:ea typeface="微软雅黑" panose="020B0503020204020204" pitchFamily="34" charset="-122"/>
              </a:rPr>
              <a:t>);</a:t>
            </a:r>
            <a:endParaRPr lang="en-US" altLang="zh-CN" sz="2400" dirty="0">
              <a:solidFill>
                <a:srgbClr val="0000FF"/>
              </a:solidFill>
              <a:latin typeface="微软雅黑" panose="020B0503020204020204" pitchFamily="34" charset="-122"/>
              <a:ea typeface="微软雅黑" panose="020B0503020204020204" pitchFamily="34" charset="-122"/>
            </a:endParaRPr>
          </a:p>
          <a:p>
            <a:pPr marL="342900" indent="-342900" algn="just" eaLnBrk="1" hangingPunct="1">
              <a:spcBef>
                <a:spcPct val="10000"/>
              </a:spcBef>
            </a:pPr>
            <a:r>
              <a:rPr lang="zh-CN" altLang="en-US" sz="2400" dirty="0">
                <a:latin typeface="微软雅黑" panose="020B0503020204020204" pitchFamily="34" charset="-122"/>
                <a:ea typeface="微软雅黑" panose="020B0503020204020204" pitchFamily="34" charset="-122"/>
              </a:rPr>
              <a:t>例：</a:t>
            </a:r>
            <a:endParaRPr lang="en-US" altLang="zh-CN" sz="2400" dirty="0">
              <a:latin typeface="微软雅黑" panose="020B0503020204020204" pitchFamily="34" charset="-122"/>
              <a:ea typeface="微软雅黑" panose="020B0503020204020204" pitchFamily="34" charset="-122"/>
            </a:endParaRPr>
          </a:p>
          <a:p>
            <a:pPr marL="342900" indent="-342900" algn="just" eaLnBrk="1" hangingPunct="1">
              <a:spcBef>
                <a:spcPct val="10000"/>
              </a:spcBef>
            </a:pPr>
            <a:r>
              <a:rPr lang="en-US" altLang="zh-CN" sz="2400" dirty="0">
                <a:solidFill>
                  <a:srgbClr val="0000FF"/>
                </a:solidFill>
                <a:latin typeface="微软雅黑" panose="020B0503020204020204" pitchFamily="34" charset="-122"/>
                <a:ea typeface="微软雅黑" panose="020B0503020204020204" pitchFamily="34" charset="-122"/>
              </a:rPr>
              <a:t>Double d=new Double(3.4);</a:t>
            </a:r>
            <a:endParaRPr lang="en-US" altLang="zh-CN" sz="2400" dirty="0">
              <a:solidFill>
                <a:srgbClr val="0000FF"/>
              </a:solidFill>
              <a:latin typeface="微软雅黑" panose="020B0503020204020204" pitchFamily="34" charset="-122"/>
              <a:ea typeface="微软雅黑" panose="020B0503020204020204" pitchFamily="34" charset="-122"/>
            </a:endParaRPr>
          </a:p>
          <a:p>
            <a:pPr marL="342900" indent="-342900" algn="just" eaLnBrk="1" hangingPunct="1">
              <a:spcBef>
                <a:spcPct val="10000"/>
              </a:spcBef>
            </a:pPr>
            <a:r>
              <a:rPr lang="en-US" altLang="zh-CN" sz="2400" dirty="0">
                <a:solidFill>
                  <a:srgbClr val="0000FF"/>
                </a:solidFill>
                <a:latin typeface="微软雅黑" panose="020B0503020204020204" pitchFamily="34" charset="-122"/>
                <a:ea typeface="微软雅黑" panose="020B0503020204020204" pitchFamily="34" charset="-122"/>
              </a:rPr>
              <a:t>Float f=new Float(3.4f);</a:t>
            </a:r>
            <a:endParaRPr lang="zh-CN" altLang="en-US" sz="2400" dirty="0">
              <a:latin typeface="微软雅黑" panose="020B0503020204020204" pitchFamily="34" charset="-122"/>
              <a:ea typeface="微软雅黑" panose="020B0503020204020204" pitchFamily="34" charset="-122"/>
            </a:endParaRPr>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3327400" y="5391150"/>
              <a:ext cx="755650" cy="400050"/>
            </p14:xfrm>
          </p:contentPart>
        </mc:Choice>
        <mc:Fallback xmlns="">
          <p:pic>
            <p:nvPicPr>
              <p:cNvPr id="2" name="墨迹 1"/>
            </p:nvPicPr>
            <p:blipFill>
              <a:blip r:embed="rId2"/>
            </p:blipFill>
            <p:spPr>
              <a:xfrm>
                <a:off x="3327400" y="5391150"/>
                <a:ext cx="755650" cy="400050"/>
              </a:xfrm>
              <a:prstGeom prst="rect"/>
            </p:spPr>
          </p:pic>
        </mc:Fallback>
      </mc:AlternateContent>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72034" name="页脚占位符 4"/>
          <p:cNvSpPr>
            <a:spLocks noGrp="1"/>
          </p:cNvSpPr>
          <p:nvPr>
            <p:ph type="ftr" sz="quarter" idx="11"/>
          </p:nvPr>
        </p:nvSpPr>
        <p:spPr>
          <a:noFill/>
        </p:spPr>
        <p:txBody>
          <a:bodyPr/>
          <a:lstStyle>
            <a:lvl1pPr>
              <a:lnSpc>
                <a:spcPct val="150000"/>
              </a:lnSpc>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lnSpc>
                <a:spcPct val="150000"/>
              </a:lnSpc>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3000" indent="-228600">
              <a:lnSpc>
                <a:spcPct val="150000"/>
              </a:lnSpc>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lnSpc>
                <a:spcPct val="150000"/>
              </a:lnSpc>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50000"/>
              </a:lnSpc>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FontTx/>
              <a:buNone/>
            </a:pPr>
            <a:r>
              <a:rPr kumimoji="0" lang="zh-CN" altLang="en-US" sz="1400"/>
              <a:t>第 </a:t>
            </a:r>
            <a:fld id="{BECDF4B7-5666-4C1E-BEC3-9052926802FA}" type="slidenum">
              <a:rPr kumimoji="0" lang="zh-CN" altLang="en-US" sz="1400" smtClean="0"/>
            </a:fld>
            <a:r>
              <a:rPr kumimoji="0" lang="zh-CN" altLang="en-US" sz="1400"/>
              <a:t>  页</a:t>
            </a:r>
            <a:endParaRPr kumimoji="0" lang="en-US" altLang="zh-CN" sz="1400"/>
          </a:p>
        </p:txBody>
      </p:sp>
      <p:sp>
        <p:nvSpPr>
          <p:cNvPr id="172035" name="Rectangle 2"/>
          <p:cNvSpPr>
            <a:spLocks noGrp="1" noChangeArrowheads="1"/>
          </p:cNvSpPr>
          <p:nvPr>
            <p:ph type="subTitle" idx="1"/>
          </p:nvPr>
        </p:nvSpPr>
        <p:spPr>
          <a:xfrm>
            <a:off x="971600" y="188640"/>
            <a:ext cx="7315200" cy="897061"/>
          </a:xfrm>
        </p:spPr>
        <p:txBody>
          <a:bodyPr/>
          <a:lstStyle/>
          <a:p>
            <a:pPr marL="179705" lvl="1" algn="l" eaLnBrk="1" hangingPunct="1"/>
            <a:r>
              <a:rPr lang="en-US" altLang="zh-CN" sz="3200" b="1" dirty="0">
                <a:solidFill>
                  <a:srgbClr val="0000FF"/>
                </a:solidFill>
                <a:latin typeface="+mj-lt"/>
              </a:rPr>
              <a:t>2</a:t>
            </a:r>
            <a:r>
              <a:rPr lang="zh-CN" altLang="en-US" sz="3200" b="1" dirty="0">
                <a:solidFill>
                  <a:srgbClr val="0000FF"/>
                </a:solidFill>
                <a:latin typeface="+mj-lt"/>
              </a:rPr>
              <a:t>.2    </a:t>
            </a:r>
            <a:r>
              <a:rPr lang="en-US" altLang="zh-CN" sz="2800" b="1" dirty="0" err="1">
                <a:solidFill>
                  <a:srgbClr val="0000FF"/>
                </a:solidFill>
                <a:latin typeface="+mj-lt"/>
              </a:rPr>
              <a:t>Byte、Short</a:t>
            </a:r>
            <a:r>
              <a:rPr lang="en-US" altLang="zh-CN" sz="2800" b="1" dirty="0">
                <a:solidFill>
                  <a:srgbClr val="0000FF"/>
                </a:solidFill>
                <a:latin typeface="+mj-lt"/>
              </a:rPr>
              <a:t> 、</a:t>
            </a:r>
            <a:r>
              <a:rPr lang="en-US" altLang="zh-CN" sz="2800" b="1" dirty="0" err="1">
                <a:solidFill>
                  <a:srgbClr val="0000FF"/>
                </a:solidFill>
                <a:latin typeface="+mj-lt"/>
              </a:rPr>
              <a:t>Integer、Long</a:t>
            </a:r>
            <a:r>
              <a:rPr lang="zh-CN" altLang="en-US" sz="2800" b="1" dirty="0">
                <a:solidFill>
                  <a:srgbClr val="0000FF"/>
                </a:solidFill>
                <a:latin typeface="+mj-lt"/>
              </a:rPr>
              <a:t>类 </a:t>
            </a:r>
            <a:endParaRPr lang="zh-CN" altLang="en-US" sz="2800" b="1" dirty="0">
              <a:solidFill>
                <a:srgbClr val="0000FF"/>
              </a:solidFill>
              <a:latin typeface="+mj-lt"/>
            </a:endParaRPr>
          </a:p>
        </p:txBody>
      </p:sp>
      <p:sp>
        <p:nvSpPr>
          <p:cNvPr id="172036" name="Text Box 3"/>
          <p:cNvSpPr txBox="1">
            <a:spLocks noChangeArrowheads="1"/>
          </p:cNvSpPr>
          <p:nvPr/>
        </p:nvSpPr>
        <p:spPr bwMode="auto">
          <a:xfrm>
            <a:off x="250825" y="1157288"/>
            <a:ext cx="8512175" cy="5373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150000"/>
              </a:lnSpc>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lnSpc>
                <a:spcPct val="150000"/>
              </a:lnSpc>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3000" indent="-228600">
              <a:lnSpc>
                <a:spcPct val="150000"/>
              </a:lnSpc>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lnSpc>
                <a:spcPct val="150000"/>
              </a:lnSpc>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50000"/>
              </a:lnSpc>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10000"/>
              </a:spcBef>
              <a:buFontTx/>
              <a:buNone/>
            </a:pPr>
            <a:r>
              <a:rPr lang="zh-CN" altLang="en-US" sz="2400" dirty="0">
                <a:latin typeface="微软雅黑" panose="020B0503020204020204" pitchFamily="34" charset="-122"/>
                <a:ea typeface="微软雅黑" panose="020B0503020204020204" pitchFamily="34" charset="-122"/>
              </a:rPr>
              <a:t>  上述类的构造方法分别 ：</a:t>
            </a:r>
            <a:endParaRPr lang="zh-CN" altLang="en-US" sz="2400" dirty="0">
              <a:latin typeface="微软雅黑" panose="020B0503020204020204" pitchFamily="34" charset="-122"/>
              <a:ea typeface="微软雅黑" panose="020B0503020204020204" pitchFamily="34" charset="-122"/>
            </a:endParaRPr>
          </a:p>
          <a:p>
            <a:pPr algn="just" eaLnBrk="1" hangingPunct="1">
              <a:spcBef>
                <a:spcPct val="10000"/>
              </a:spcBef>
              <a:buFontTx/>
              <a:buNone/>
            </a:pPr>
            <a:r>
              <a:rPr lang="en-US" altLang="zh-CN" sz="2400" dirty="0">
                <a:latin typeface="微软雅黑" panose="020B0503020204020204" pitchFamily="34" charset="-122"/>
                <a:ea typeface="微软雅黑" panose="020B0503020204020204" pitchFamily="34" charset="-122"/>
              </a:rPr>
              <a:t>       </a:t>
            </a:r>
            <a:r>
              <a:rPr lang="en-US" altLang="zh-CN" sz="2400" dirty="0">
                <a:solidFill>
                  <a:srgbClr val="0000FF"/>
                </a:solidFill>
                <a:latin typeface="微软雅黑" panose="020B0503020204020204" pitchFamily="34" charset="-122"/>
                <a:ea typeface="微软雅黑" panose="020B0503020204020204" pitchFamily="34" charset="-122"/>
              </a:rPr>
              <a:t>Byte(byte </a:t>
            </a:r>
            <a:r>
              <a:rPr lang="en-US" altLang="zh-CN" sz="2400" dirty="0" err="1">
                <a:solidFill>
                  <a:srgbClr val="0000FF"/>
                </a:solidFill>
                <a:latin typeface="微软雅黑" panose="020B0503020204020204" pitchFamily="34" charset="-122"/>
                <a:ea typeface="微软雅黑" panose="020B0503020204020204" pitchFamily="34" charset="-122"/>
              </a:rPr>
              <a:t>num</a:t>
            </a:r>
            <a:r>
              <a:rPr lang="en-US" altLang="zh-CN" sz="2400" dirty="0">
                <a:solidFill>
                  <a:srgbClr val="0000FF"/>
                </a:solidFill>
                <a:latin typeface="微软雅黑" panose="020B0503020204020204" pitchFamily="34" charset="-122"/>
                <a:ea typeface="微软雅黑" panose="020B0503020204020204" pitchFamily="34" charset="-122"/>
              </a:rPr>
              <a:t>);</a:t>
            </a:r>
            <a:endParaRPr lang="en-US" altLang="zh-CN" sz="2400" dirty="0">
              <a:solidFill>
                <a:srgbClr val="0000FF"/>
              </a:solidFill>
              <a:latin typeface="微软雅黑" panose="020B0503020204020204" pitchFamily="34" charset="-122"/>
              <a:ea typeface="微软雅黑" panose="020B0503020204020204" pitchFamily="34" charset="-122"/>
            </a:endParaRPr>
          </a:p>
          <a:p>
            <a:pPr algn="just" eaLnBrk="1" hangingPunct="1">
              <a:spcBef>
                <a:spcPct val="10000"/>
              </a:spcBef>
              <a:buFontTx/>
              <a:buNone/>
            </a:pPr>
            <a:r>
              <a:rPr lang="en-US" altLang="zh-CN" sz="2400" dirty="0">
                <a:solidFill>
                  <a:srgbClr val="0000FF"/>
                </a:solidFill>
                <a:latin typeface="微软雅黑" panose="020B0503020204020204" pitchFamily="34" charset="-122"/>
                <a:ea typeface="微软雅黑" panose="020B0503020204020204" pitchFamily="34" charset="-122"/>
              </a:rPr>
              <a:t>       Short(short </a:t>
            </a:r>
            <a:r>
              <a:rPr lang="en-US" altLang="zh-CN" sz="2400" dirty="0" err="1">
                <a:solidFill>
                  <a:srgbClr val="0000FF"/>
                </a:solidFill>
                <a:latin typeface="微软雅黑" panose="020B0503020204020204" pitchFamily="34" charset="-122"/>
                <a:ea typeface="微软雅黑" panose="020B0503020204020204" pitchFamily="34" charset="-122"/>
              </a:rPr>
              <a:t>num</a:t>
            </a:r>
            <a:r>
              <a:rPr lang="en-US" altLang="zh-CN" sz="2400" dirty="0">
                <a:solidFill>
                  <a:srgbClr val="0000FF"/>
                </a:solidFill>
                <a:latin typeface="微软雅黑" panose="020B0503020204020204" pitchFamily="34" charset="-122"/>
                <a:ea typeface="微软雅黑" panose="020B0503020204020204" pitchFamily="34" charset="-122"/>
              </a:rPr>
              <a:t>);</a:t>
            </a:r>
            <a:endParaRPr lang="en-US" altLang="zh-CN" sz="2400" dirty="0">
              <a:solidFill>
                <a:srgbClr val="0000FF"/>
              </a:solidFill>
              <a:latin typeface="微软雅黑" panose="020B0503020204020204" pitchFamily="34" charset="-122"/>
              <a:ea typeface="微软雅黑" panose="020B0503020204020204" pitchFamily="34" charset="-122"/>
            </a:endParaRPr>
          </a:p>
          <a:p>
            <a:pPr algn="just" eaLnBrk="1" hangingPunct="1">
              <a:spcBef>
                <a:spcPct val="10000"/>
              </a:spcBef>
              <a:buFontTx/>
              <a:buNone/>
            </a:pPr>
            <a:r>
              <a:rPr lang="en-US" altLang="zh-CN" sz="2400" dirty="0">
                <a:solidFill>
                  <a:srgbClr val="0000FF"/>
                </a:solidFill>
                <a:latin typeface="微软雅黑" panose="020B0503020204020204" pitchFamily="34" charset="-122"/>
                <a:ea typeface="微软雅黑" panose="020B0503020204020204" pitchFamily="34" charset="-122"/>
              </a:rPr>
              <a:t>       Integer(int </a:t>
            </a:r>
            <a:r>
              <a:rPr lang="en-US" altLang="zh-CN" sz="2400" dirty="0" err="1">
                <a:solidFill>
                  <a:srgbClr val="0000FF"/>
                </a:solidFill>
                <a:latin typeface="微软雅黑" panose="020B0503020204020204" pitchFamily="34" charset="-122"/>
                <a:ea typeface="微软雅黑" panose="020B0503020204020204" pitchFamily="34" charset="-122"/>
              </a:rPr>
              <a:t>num</a:t>
            </a:r>
            <a:r>
              <a:rPr lang="en-US" altLang="zh-CN" sz="2400" dirty="0">
                <a:solidFill>
                  <a:srgbClr val="0000FF"/>
                </a:solidFill>
                <a:latin typeface="微软雅黑" panose="020B0503020204020204" pitchFamily="34" charset="-122"/>
                <a:ea typeface="微软雅黑" panose="020B0503020204020204" pitchFamily="34" charset="-122"/>
              </a:rPr>
              <a:t>);</a:t>
            </a:r>
            <a:endParaRPr lang="en-US" altLang="zh-CN" sz="2400" dirty="0">
              <a:solidFill>
                <a:srgbClr val="0000FF"/>
              </a:solidFill>
              <a:latin typeface="微软雅黑" panose="020B0503020204020204" pitchFamily="34" charset="-122"/>
              <a:ea typeface="微软雅黑" panose="020B0503020204020204" pitchFamily="34" charset="-122"/>
            </a:endParaRPr>
          </a:p>
          <a:p>
            <a:pPr algn="just" eaLnBrk="1" hangingPunct="1">
              <a:spcBef>
                <a:spcPct val="10000"/>
              </a:spcBef>
              <a:buFontTx/>
              <a:buNone/>
            </a:pPr>
            <a:r>
              <a:rPr lang="en-US" altLang="zh-CN" sz="2400" dirty="0">
                <a:solidFill>
                  <a:srgbClr val="0000FF"/>
                </a:solidFill>
                <a:latin typeface="微软雅黑" panose="020B0503020204020204" pitchFamily="34" charset="-122"/>
                <a:ea typeface="微软雅黑" panose="020B0503020204020204" pitchFamily="34" charset="-122"/>
              </a:rPr>
              <a:t>       Long(long </a:t>
            </a:r>
            <a:r>
              <a:rPr lang="en-US" altLang="zh-CN" sz="2400" dirty="0" err="1">
                <a:solidFill>
                  <a:srgbClr val="0000FF"/>
                </a:solidFill>
                <a:latin typeface="微软雅黑" panose="020B0503020204020204" pitchFamily="34" charset="-122"/>
                <a:ea typeface="微软雅黑" panose="020B0503020204020204" pitchFamily="34" charset="-122"/>
              </a:rPr>
              <a:t>num</a:t>
            </a:r>
            <a:r>
              <a:rPr lang="en-US" altLang="zh-CN" sz="2400" dirty="0">
                <a:solidFill>
                  <a:srgbClr val="0000FF"/>
                </a:solidFill>
                <a:latin typeface="微软雅黑" panose="020B0503020204020204" pitchFamily="34" charset="-122"/>
                <a:ea typeface="微软雅黑" panose="020B0503020204020204" pitchFamily="34" charset="-122"/>
              </a:rPr>
              <a:t>);</a:t>
            </a:r>
            <a:endParaRPr lang="en-US" altLang="zh-CN" sz="2400" dirty="0">
              <a:solidFill>
                <a:srgbClr val="0000FF"/>
              </a:solidFill>
              <a:latin typeface="微软雅黑" panose="020B0503020204020204" pitchFamily="34" charset="-122"/>
              <a:ea typeface="微软雅黑" panose="020B0503020204020204" pitchFamily="34" charset="-122"/>
            </a:endParaRPr>
          </a:p>
          <a:p>
            <a:pPr algn="just" eaLnBrk="1" hangingPunct="1">
              <a:spcBef>
                <a:spcPct val="10000"/>
              </a:spcBef>
              <a:buFontTx/>
              <a:buNone/>
            </a:pPr>
            <a:r>
              <a:rPr lang="zh-CN" altLang="en-US" sz="2400" dirty="0">
                <a:latin typeface="微软雅黑" panose="020B0503020204020204" pitchFamily="34" charset="-122"/>
                <a:ea typeface="微软雅黑" panose="020B0503020204020204" pitchFamily="34" charset="-122"/>
              </a:rPr>
              <a:t>例：</a:t>
            </a:r>
            <a:endParaRPr lang="en-US" altLang="zh-CN" sz="2400" dirty="0">
              <a:latin typeface="微软雅黑" panose="020B0503020204020204" pitchFamily="34" charset="-122"/>
              <a:ea typeface="微软雅黑" panose="020B0503020204020204" pitchFamily="34" charset="-122"/>
            </a:endParaRPr>
          </a:p>
          <a:p>
            <a:pPr algn="just" eaLnBrk="1" hangingPunct="1">
              <a:spcBef>
                <a:spcPct val="10000"/>
              </a:spcBef>
              <a:buFontTx/>
              <a:buNone/>
            </a:pPr>
            <a:r>
              <a:rPr lang="en-US" altLang="zh-CN" sz="2400" dirty="0">
                <a:solidFill>
                  <a:srgbClr val="0000FF"/>
                </a:solidFill>
                <a:latin typeface="微软雅黑" panose="020B0503020204020204" pitchFamily="34" charset="-122"/>
                <a:ea typeface="微软雅黑" panose="020B0503020204020204" pitchFamily="34" charset="-122"/>
              </a:rPr>
              <a:t>Integer I=new Integer(5);</a:t>
            </a:r>
            <a:endParaRPr lang="en-US" altLang="zh-CN" sz="2400" dirty="0">
              <a:solidFill>
                <a:srgbClr val="0000FF"/>
              </a:solidFill>
              <a:latin typeface="微软雅黑" panose="020B0503020204020204" pitchFamily="34" charset="-122"/>
              <a:ea typeface="微软雅黑" panose="020B0503020204020204" pitchFamily="34" charset="-122"/>
            </a:endParaRPr>
          </a:p>
          <a:p>
            <a:pPr algn="just" eaLnBrk="1" hangingPunct="1">
              <a:spcBef>
                <a:spcPct val="10000"/>
              </a:spcBef>
              <a:buFontTx/>
              <a:buNone/>
            </a:pPr>
            <a:endParaRPr lang="en-US" altLang="zh-CN" sz="2400" dirty="0">
              <a:solidFill>
                <a:srgbClr val="0000FF"/>
              </a:solidFill>
              <a:latin typeface="微软雅黑" panose="020B0503020204020204" pitchFamily="34" charset="-122"/>
              <a:ea typeface="微软雅黑" panose="020B0503020204020204" pitchFamily="34" charset="-122"/>
            </a:endParaRPr>
          </a:p>
          <a:p>
            <a:pPr algn="just" eaLnBrk="1" hangingPunct="1">
              <a:spcBef>
                <a:spcPct val="10000"/>
              </a:spcBef>
              <a:buFontTx/>
              <a:buNone/>
            </a:pPr>
            <a:endParaRPr lang="zh-CN" altLang="en-US" sz="2400"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5327" y="980728"/>
            <a:ext cx="8568952" cy="5616624"/>
          </a:xfrm>
        </p:spPr>
        <p:txBody>
          <a:bodyPr/>
          <a:lstStyle/>
          <a:p>
            <a:pPr algn="just" eaLnBrk="1" hangingPunct="1">
              <a:spcBef>
                <a:spcPct val="10000"/>
              </a:spcBef>
            </a:pPr>
            <a:r>
              <a:rPr lang="zh-CN" altLang="en-US" dirty="0">
                <a:latin typeface="微软雅黑" panose="020B0503020204020204" pitchFamily="34" charset="-122"/>
              </a:rPr>
              <a:t>基本类型的封装类中都有一个类方法，用来将数字字符串转换为相应的基本类型，其声明方式为：</a:t>
            </a:r>
            <a:endParaRPr lang="en-US" altLang="zh-CN" dirty="0">
              <a:latin typeface="微软雅黑" panose="020B0503020204020204" pitchFamily="34" charset="-122"/>
            </a:endParaRPr>
          </a:p>
          <a:p>
            <a:pPr marL="0" indent="0" algn="just" eaLnBrk="1" hangingPunct="1">
              <a:spcBef>
                <a:spcPct val="10000"/>
              </a:spcBef>
              <a:buNone/>
            </a:pPr>
            <a:r>
              <a:rPr lang="en-US" altLang="zh-CN" dirty="0">
                <a:latin typeface="微软雅黑" panose="020B0503020204020204" pitchFamily="34" charset="-122"/>
              </a:rPr>
              <a:t>   Integer</a:t>
            </a:r>
            <a:r>
              <a:rPr lang="zh-CN" altLang="en-US" dirty="0">
                <a:latin typeface="微软雅黑" panose="020B0503020204020204" pitchFamily="34" charset="-122"/>
              </a:rPr>
              <a:t>类中：</a:t>
            </a:r>
            <a:endParaRPr lang="en-US" altLang="zh-CN" dirty="0">
              <a:latin typeface="微软雅黑" panose="020B0503020204020204" pitchFamily="34" charset="-122"/>
            </a:endParaRPr>
          </a:p>
          <a:p>
            <a:pPr algn="just" eaLnBrk="1" hangingPunct="1">
              <a:spcBef>
                <a:spcPct val="10000"/>
              </a:spcBef>
              <a:buFontTx/>
              <a:buNone/>
            </a:pPr>
            <a:r>
              <a:rPr lang="en-US" altLang="zh-CN" dirty="0">
                <a:solidFill>
                  <a:srgbClr val="0000FF"/>
                </a:solidFill>
                <a:latin typeface="微软雅黑" panose="020B0503020204020204" pitchFamily="34" charset="-122"/>
              </a:rPr>
              <a:t>      static int </a:t>
            </a:r>
            <a:r>
              <a:rPr lang="en-US" altLang="zh-CN" dirty="0" err="1">
                <a:solidFill>
                  <a:srgbClr val="0000FF"/>
                </a:solidFill>
                <a:latin typeface="微软雅黑" panose="020B0503020204020204" pitchFamily="34" charset="-122"/>
              </a:rPr>
              <a:t>parseInt</a:t>
            </a:r>
            <a:r>
              <a:rPr lang="en-US" altLang="zh-CN" dirty="0">
                <a:solidFill>
                  <a:srgbClr val="0000FF"/>
                </a:solidFill>
                <a:latin typeface="微软雅黑" panose="020B0503020204020204" pitchFamily="34" charset="-122"/>
              </a:rPr>
              <a:t>(String)</a:t>
            </a:r>
            <a:r>
              <a:rPr lang="zh-CN" altLang="en-US" dirty="0">
                <a:solidFill>
                  <a:srgbClr val="0000FF"/>
                </a:solidFill>
                <a:latin typeface="微软雅黑" panose="020B0503020204020204" pitchFamily="34" charset="-122"/>
              </a:rPr>
              <a:t>；</a:t>
            </a:r>
            <a:endParaRPr lang="en-US" altLang="zh-CN" dirty="0">
              <a:solidFill>
                <a:srgbClr val="0000FF"/>
              </a:solidFill>
              <a:latin typeface="微软雅黑" panose="020B0503020204020204" pitchFamily="34" charset="-122"/>
            </a:endParaRPr>
          </a:p>
          <a:p>
            <a:pPr marL="0" indent="0" algn="just" eaLnBrk="1" hangingPunct="1">
              <a:spcBef>
                <a:spcPct val="10000"/>
              </a:spcBef>
              <a:buNone/>
            </a:pPr>
            <a:r>
              <a:rPr lang="en-US" altLang="zh-CN" dirty="0">
                <a:latin typeface="微软雅黑" panose="020B0503020204020204" pitchFamily="34" charset="-122"/>
              </a:rPr>
              <a:t>   Double</a:t>
            </a:r>
            <a:r>
              <a:rPr lang="zh-CN" altLang="en-US" dirty="0">
                <a:latin typeface="微软雅黑" panose="020B0503020204020204" pitchFamily="34" charset="-122"/>
              </a:rPr>
              <a:t>类中：</a:t>
            </a:r>
            <a:endParaRPr lang="en-US" altLang="zh-CN" dirty="0">
              <a:latin typeface="微软雅黑" panose="020B0503020204020204" pitchFamily="34" charset="-122"/>
            </a:endParaRPr>
          </a:p>
          <a:p>
            <a:pPr algn="just" eaLnBrk="1" hangingPunct="1">
              <a:spcBef>
                <a:spcPct val="10000"/>
              </a:spcBef>
              <a:buFontTx/>
              <a:buNone/>
            </a:pPr>
            <a:r>
              <a:rPr lang="en-US" altLang="zh-CN" dirty="0">
                <a:solidFill>
                  <a:srgbClr val="0000FF"/>
                </a:solidFill>
                <a:latin typeface="微软雅黑" panose="020B0503020204020204" pitchFamily="34" charset="-122"/>
              </a:rPr>
              <a:t>      static double </a:t>
            </a:r>
            <a:r>
              <a:rPr lang="en-US" altLang="zh-CN" dirty="0" err="1">
                <a:solidFill>
                  <a:srgbClr val="0000FF"/>
                </a:solidFill>
                <a:latin typeface="微软雅黑" panose="020B0503020204020204" pitchFamily="34" charset="-122"/>
              </a:rPr>
              <a:t>parseDouble</a:t>
            </a:r>
            <a:r>
              <a:rPr lang="en-US" altLang="zh-CN" dirty="0">
                <a:solidFill>
                  <a:srgbClr val="0000FF"/>
                </a:solidFill>
                <a:latin typeface="微软雅黑" panose="020B0503020204020204" pitchFamily="34" charset="-122"/>
              </a:rPr>
              <a:t>(String)</a:t>
            </a:r>
            <a:r>
              <a:rPr lang="zh-CN" altLang="en-US" dirty="0">
                <a:solidFill>
                  <a:srgbClr val="0000FF"/>
                </a:solidFill>
                <a:latin typeface="微软雅黑" panose="020B0503020204020204" pitchFamily="34" charset="-122"/>
              </a:rPr>
              <a:t>；</a:t>
            </a:r>
            <a:endParaRPr lang="en-US" altLang="zh-CN" dirty="0">
              <a:solidFill>
                <a:srgbClr val="0000FF"/>
              </a:solidFill>
              <a:latin typeface="微软雅黑" panose="020B0503020204020204" pitchFamily="34" charset="-122"/>
            </a:endParaRPr>
          </a:p>
          <a:p>
            <a:pPr algn="just" eaLnBrk="1" hangingPunct="1">
              <a:spcBef>
                <a:spcPct val="10000"/>
              </a:spcBef>
            </a:pPr>
            <a:r>
              <a:rPr lang="zh-CN" altLang="en-US" dirty="0">
                <a:latin typeface="微软雅黑" panose="020B0503020204020204" pitchFamily="34" charset="-122"/>
              </a:rPr>
              <a:t>问，根据上述描述，如何将字符串</a:t>
            </a:r>
            <a:r>
              <a:rPr lang="en-US" altLang="zh-CN" dirty="0">
                <a:latin typeface="微软雅黑" panose="020B0503020204020204" pitchFamily="34" charset="-122"/>
              </a:rPr>
              <a:t>”1234”</a:t>
            </a:r>
            <a:r>
              <a:rPr lang="zh-CN" altLang="en-US" dirty="0">
                <a:latin typeface="微软雅黑" panose="020B0503020204020204" pitchFamily="34" charset="-122"/>
              </a:rPr>
              <a:t>转换成整型</a:t>
            </a:r>
            <a:r>
              <a:rPr lang="en-US" altLang="zh-CN" dirty="0">
                <a:latin typeface="微软雅黑" panose="020B0503020204020204" pitchFamily="34" charset="-122"/>
              </a:rPr>
              <a:t>(int)</a:t>
            </a:r>
            <a:r>
              <a:rPr lang="zh-CN" altLang="en-US" dirty="0">
                <a:latin typeface="微软雅黑" panose="020B0503020204020204" pitchFamily="34" charset="-122"/>
              </a:rPr>
              <a:t>数字</a:t>
            </a:r>
            <a:r>
              <a:rPr lang="en-US" altLang="zh-CN" dirty="0">
                <a:latin typeface="微软雅黑" panose="020B0503020204020204" pitchFamily="34" charset="-122"/>
              </a:rPr>
              <a:t>1234</a:t>
            </a:r>
            <a:r>
              <a:rPr lang="zh-CN" altLang="en-US" dirty="0">
                <a:latin typeface="微软雅黑" panose="020B0503020204020204" pitchFamily="34" charset="-122"/>
              </a:rPr>
              <a:t>？</a:t>
            </a:r>
            <a:endParaRPr lang="zh-CN" altLang="en-US" dirty="0"/>
          </a:p>
        </p:txBody>
      </p:sp>
      <p:sp>
        <p:nvSpPr>
          <p:cNvPr id="4" name="页脚占位符 3"/>
          <p:cNvSpPr>
            <a:spLocks noGrp="1"/>
          </p:cNvSpPr>
          <p:nvPr>
            <p:ph type="ftr" sz="quarter" idx="10"/>
          </p:nvPr>
        </p:nvSpPr>
        <p:spPr/>
        <p:txBody>
          <a:bodyPr/>
          <a:lstStyle/>
          <a:p>
            <a:pPr>
              <a:defRPr/>
            </a:pPr>
            <a:r>
              <a:rPr lang="zh-CN" altLang="en-US"/>
              <a:t>第 </a:t>
            </a:r>
            <a:fld id="{D55231A8-1677-4C42-A123-D50C3EE19891}" type="slidenum">
              <a:rPr lang="zh-CN" altLang="en-US" smtClean="0"/>
            </a:fld>
            <a:r>
              <a:rPr lang="zh-CN" altLang="en-US"/>
              <a:t> 页</a:t>
            </a:r>
            <a:endParaRPr lang="en-US" altLang="zh-CN" dirty="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2527300" y="1619250"/>
              <a:ext cx="1016000" cy="50800"/>
            </p14:xfrm>
          </p:contentPart>
        </mc:Choice>
        <mc:Fallback xmlns="">
          <p:pic>
            <p:nvPicPr>
              <p:cNvPr id="2" name="墨迹 1"/>
            </p:nvPicPr>
            <p:blipFill>
              <a:blip r:embed="rId2"/>
            </p:blipFill>
            <p:spPr>
              <a:xfrm>
                <a:off x="2527300" y="1619250"/>
                <a:ext cx="1016000" cy="50800"/>
              </a:xfrm>
              <a:prstGeom prst="rect"/>
            </p:spPr>
          </p:pic>
        </mc:Fallback>
      </mc:AlternateContent>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124745"/>
            <a:ext cx="8686750" cy="5685630"/>
          </a:xfrm>
        </p:spPr>
        <p:txBody>
          <a:bodyPr/>
          <a:lstStyle/>
          <a:p>
            <a:pPr marL="0" indent="0">
              <a:lnSpc>
                <a:spcPct val="130000"/>
              </a:lnSpc>
              <a:buNone/>
              <a:defRPr/>
            </a:pPr>
            <a:r>
              <a:rPr lang="zh-CN" altLang="en-US" sz="2400" dirty="0">
                <a:latin typeface="微软雅黑" panose="020B0503020204020204" pitchFamily="34" charset="-122"/>
              </a:rPr>
              <a:t>（</a:t>
            </a:r>
            <a:r>
              <a:rPr lang="en-US" altLang="zh-CN" sz="2400" dirty="0">
                <a:latin typeface="微软雅黑" panose="020B0503020204020204" pitchFamily="34" charset="-122"/>
              </a:rPr>
              <a:t>1</a:t>
            </a:r>
            <a:r>
              <a:rPr lang="zh-CN" altLang="en-US" sz="2400" dirty="0">
                <a:latin typeface="微软雅黑" panose="020B0503020204020204" pitchFamily="34" charset="-122"/>
              </a:rPr>
              <a:t>）数字</a:t>
            </a:r>
            <a:r>
              <a:rPr lang="zh-CN" altLang="en-US" sz="2400" dirty="0">
                <a:solidFill>
                  <a:srgbClr val="0000FF"/>
                </a:solidFill>
                <a:latin typeface="微软雅黑" panose="020B0503020204020204" pitchFamily="34" charset="-122"/>
              </a:rPr>
              <a:t>字符串</a:t>
            </a:r>
            <a:r>
              <a:rPr lang="zh-CN" altLang="en-US" sz="2400" dirty="0">
                <a:latin typeface="微软雅黑" panose="020B0503020204020204" pitchFamily="34" charset="-122"/>
              </a:rPr>
              <a:t>转换成</a:t>
            </a:r>
            <a:r>
              <a:rPr lang="zh-CN" altLang="en-US" sz="2400" dirty="0">
                <a:solidFill>
                  <a:srgbClr val="0000FF"/>
                </a:solidFill>
                <a:latin typeface="微软雅黑" panose="020B0503020204020204" pitchFamily="34" charset="-122"/>
              </a:rPr>
              <a:t>数字</a:t>
            </a:r>
            <a:r>
              <a:rPr lang="zh-CN" altLang="en-US" sz="2400" dirty="0">
                <a:latin typeface="微软雅黑" panose="020B0503020204020204" pitchFamily="34" charset="-122"/>
              </a:rPr>
              <a:t>的方法：</a:t>
            </a:r>
            <a:endParaRPr lang="en-US" altLang="zh-CN" sz="2400" dirty="0">
              <a:latin typeface="微软雅黑" panose="020B0503020204020204" pitchFamily="34" charset="-122"/>
            </a:endParaRPr>
          </a:p>
          <a:p>
            <a:pPr marL="0" indent="457200">
              <a:lnSpc>
                <a:spcPct val="130000"/>
              </a:lnSpc>
              <a:buFontTx/>
              <a:buNone/>
              <a:defRPr/>
            </a:pPr>
            <a:r>
              <a:rPr lang="en-US" altLang="zh-CN" sz="2400" dirty="0">
                <a:latin typeface="微软雅黑" panose="020B0503020204020204" pitchFamily="34" charset="-122"/>
              </a:rPr>
              <a:t>String s1="1234";</a:t>
            </a:r>
            <a:endParaRPr lang="en-US" altLang="zh-CN" sz="2400" dirty="0">
              <a:latin typeface="微软雅黑" panose="020B0503020204020204" pitchFamily="34" charset="-122"/>
            </a:endParaRPr>
          </a:p>
          <a:p>
            <a:pPr marL="0" indent="457200">
              <a:lnSpc>
                <a:spcPct val="130000"/>
              </a:lnSpc>
              <a:buFontTx/>
              <a:buNone/>
              <a:defRPr/>
            </a:pPr>
            <a:r>
              <a:rPr lang="en-US" altLang="zh-CN" sz="2400" dirty="0">
                <a:latin typeface="微软雅黑" panose="020B0503020204020204" pitchFamily="34" charset="-122"/>
              </a:rPr>
              <a:t>int </a:t>
            </a:r>
            <a:r>
              <a:rPr lang="en-US" altLang="zh-CN" sz="2400" dirty="0" err="1">
                <a:latin typeface="微软雅黑" panose="020B0503020204020204" pitchFamily="34" charset="-122"/>
              </a:rPr>
              <a:t>i</a:t>
            </a:r>
            <a:r>
              <a:rPr lang="en-US" altLang="zh-CN" sz="2400" dirty="0">
                <a:latin typeface="微软雅黑" panose="020B0503020204020204" pitchFamily="34" charset="-122"/>
              </a:rPr>
              <a:t>;</a:t>
            </a:r>
            <a:endParaRPr lang="en-US" altLang="zh-CN" sz="2400" dirty="0">
              <a:latin typeface="微软雅黑" panose="020B0503020204020204" pitchFamily="34" charset="-122"/>
            </a:endParaRPr>
          </a:p>
          <a:p>
            <a:pPr marL="0" indent="457200">
              <a:lnSpc>
                <a:spcPct val="130000"/>
              </a:lnSpc>
              <a:buFontTx/>
              <a:buNone/>
              <a:defRPr/>
            </a:pPr>
            <a:r>
              <a:rPr lang="en-US" altLang="zh-CN" sz="2400" dirty="0" err="1">
                <a:latin typeface="微软雅黑" panose="020B0503020204020204" pitchFamily="34" charset="-122"/>
              </a:rPr>
              <a:t>i</a:t>
            </a:r>
            <a:r>
              <a:rPr lang="en-US" altLang="zh-CN" sz="2400" dirty="0">
                <a:latin typeface="微软雅黑" panose="020B0503020204020204" pitchFamily="34" charset="-122"/>
              </a:rPr>
              <a:t>=</a:t>
            </a:r>
            <a:r>
              <a:rPr lang="en-US" altLang="zh-CN" sz="2400" dirty="0" err="1">
                <a:latin typeface="微软雅黑" panose="020B0503020204020204" pitchFamily="34" charset="-122"/>
              </a:rPr>
              <a:t>Integer.parseInt</a:t>
            </a:r>
            <a:r>
              <a:rPr lang="en-US" altLang="zh-CN" sz="2400" dirty="0">
                <a:latin typeface="微软雅黑" panose="020B0503020204020204" pitchFamily="34" charset="-122"/>
              </a:rPr>
              <a:t>(s1); //</a:t>
            </a:r>
            <a:r>
              <a:rPr lang="zh-CN" altLang="en-US" sz="2400" dirty="0">
                <a:latin typeface="微软雅黑" panose="020B0503020204020204" pitchFamily="34" charset="-122"/>
              </a:rPr>
              <a:t>第一种方法，建议使用</a:t>
            </a:r>
            <a:endParaRPr lang="en-US" altLang="zh-CN" sz="2400" dirty="0">
              <a:latin typeface="微软雅黑" panose="020B0503020204020204" pitchFamily="34" charset="-122"/>
            </a:endParaRPr>
          </a:p>
          <a:p>
            <a:pPr marL="0" indent="457200">
              <a:lnSpc>
                <a:spcPct val="130000"/>
              </a:lnSpc>
              <a:buFontTx/>
              <a:buNone/>
              <a:defRPr/>
            </a:pPr>
            <a:r>
              <a:rPr lang="en-US" altLang="zh-CN" sz="2400" dirty="0" err="1">
                <a:latin typeface="微软雅黑" panose="020B0503020204020204" pitchFamily="34" charset="-122"/>
              </a:rPr>
              <a:t>i</a:t>
            </a:r>
            <a:r>
              <a:rPr lang="en-US" altLang="zh-CN" sz="2400" dirty="0">
                <a:latin typeface="微软雅黑" panose="020B0503020204020204" pitchFamily="34" charset="-122"/>
              </a:rPr>
              <a:t>=</a:t>
            </a:r>
            <a:r>
              <a:rPr lang="en-US" altLang="zh-CN" sz="2400" dirty="0" err="1">
                <a:latin typeface="微软雅黑" panose="020B0503020204020204" pitchFamily="34" charset="-122"/>
              </a:rPr>
              <a:t>Integer.valueOf</a:t>
            </a:r>
            <a:r>
              <a:rPr lang="en-US" altLang="zh-CN" sz="2400" dirty="0">
                <a:latin typeface="微软雅黑" panose="020B0503020204020204" pitchFamily="34" charset="-122"/>
              </a:rPr>
              <a:t>(s1); //</a:t>
            </a:r>
            <a:r>
              <a:rPr lang="zh-CN" altLang="en-US" sz="2400" dirty="0">
                <a:latin typeface="微软雅黑" panose="020B0503020204020204" pitchFamily="34" charset="-122"/>
              </a:rPr>
              <a:t>第二种方法</a:t>
            </a:r>
            <a:endParaRPr lang="en-US" altLang="zh-CN" sz="2400" dirty="0">
              <a:latin typeface="微软雅黑" panose="020B0503020204020204" pitchFamily="34" charset="-122"/>
            </a:endParaRPr>
          </a:p>
          <a:p>
            <a:pPr marL="0" indent="457200">
              <a:lnSpc>
                <a:spcPct val="130000"/>
              </a:lnSpc>
              <a:buFontTx/>
              <a:buNone/>
              <a:defRPr/>
            </a:pPr>
            <a:r>
              <a:rPr lang="zh-CN" altLang="en-US" sz="2400" dirty="0">
                <a:solidFill>
                  <a:srgbClr val="00B050"/>
                </a:solidFill>
                <a:latin typeface="微软雅黑" panose="020B0503020204020204" pitchFamily="34" charset="-122"/>
              </a:rPr>
              <a:t>两种方法有何区别？</a:t>
            </a:r>
            <a:endParaRPr lang="en-US" altLang="zh-CN" sz="2400" dirty="0">
              <a:solidFill>
                <a:srgbClr val="00B050"/>
              </a:solidFill>
              <a:latin typeface="微软雅黑" panose="020B0503020204020204" pitchFamily="34" charset="-122"/>
            </a:endParaRPr>
          </a:p>
          <a:p>
            <a:pPr marL="0" indent="0">
              <a:lnSpc>
                <a:spcPct val="130000"/>
              </a:lnSpc>
              <a:buNone/>
              <a:defRPr/>
            </a:pPr>
            <a:r>
              <a:rPr lang="zh-CN" altLang="en-US" sz="2400" dirty="0">
                <a:latin typeface="微软雅黑" panose="020B0503020204020204" pitchFamily="34" charset="-122"/>
              </a:rPr>
              <a:t>（</a:t>
            </a:r>
            <a:r>
              <a:rPr lang="en-US" altLang="zh-CN" sz="2400" dirty="0">
                <a:latin typeface="微软雅黑" panose="020B0503020204020204" pitchFamily="34" charset="-122"/>
              </a:rPr>
              <a:t>2</a:t>
            </a:r>
            <a:r>
              <a:rPr lang="zh-CN" altLang="en-US" sz="2400" dirty="0">
                <a:latin typeface="微软雅黑" panose="020B0503020204020204" pitchFamily="34" charset="-122"/>
              </a:rPr>
              <a:t>）</a:t>
            </a:r>
            <a:r>
              <a:rPr lang="zh-CN" altLang="en-US" sz="2400" dirty="0">
                <a:solidFill>
                  <a:srgbClr val="0000FF"/>
                </a:solidFill>
                <a:latin typeface="微软雅黑" panose="020B0503020204020204" pitchFamily="34" charset="-122"/>
              </a:rPr>
              <a:t>数字</a:t>
            </a:r>
            <a:r>
              <a:rPr lang="zh-CN" altLang="en-US" sz="2400" dirty="0">
                <a:latin typeface="微软雅黑" panose="020B0503020204020204" pitchFamily="34" charset="-122"/>
              </a:rPr>
              <a:t>转换成数字</a:t>
            </a:r>
            <a:r>
              <a:rPr lang="zh-CN" altLang="en-US" sz="2400" dirty="0">
                <a:solidFill>
                  <a:srgbClr val="0000FF"/>
                </a:solidFill>
                <a:latin typeface="微软雅黑" panose="020B0503020204020204" pitchFamily="34" charset="-122"/>
              </a:rPr>
              <a:t>字符串</a:t>
            </a:r>
            <a:r>
              <a:rPr lang="zh-CN" altLang="en-US" sz="2400" dirty="0">
                <a:latin typeface="微软雅黑" panose="020B0503020204020204" pitchFamily="34" charset="-122"/>
              </a:rPr>
              <a:t>的方法：</a:t>
            </a:r>
            <a:endParaRPr lang="en-US" altLang="zh-CN" sz="2400" dirty="0">
              <a:latin typeface="微软雅黑" panose="020B0503020204020204" pitchFamily="34" charset="-122"/>
            </a:endParaRPr>
          </a:p>
          <a:p>
            <a:pPr marL="0" indent="457200">
              <a:lnSpc>
                <a:spcPct val="130000"/>
              </a:lnSpc>
              <a:buFontTx/>
              <a:buNone/>
              <a:defRPr/>
            </a:pPr>
            <a:r>
              <a:rPr lang="en-US" altLang="zh-CN" sz="2400" dirty="0">
                <a:latin typeface="微软雅黑" panose="020B0503020204020204" pitchFamily="34" charset="-122"/>
              </a:rPr>
              <a:t>int </a:t>
            </a:r>
            <a:r>
              <a:rPr lang="en-US" altLang="zh-CN" sz="2400" dirty="0" err="1">
                <a:latin typeface="微软雅黑" panose="020B0503020204020204" pitchFamily="34" charset="-122"/>
              </a:rPr>
              <a:t>i</a:t>
            </a:r>
            <a:r>
              <a:rPr lang="en-US" altLang="zh-CN" sz="2400" dirty="0">
                <a:latin typeface="微软雅黑" panose="020B0503020204020204" pitchFamily="34" charset="-122"/>
              </a:rPr>
              <a:t>=123;</a:t>
            </a:r>
            <a:endParaRPr lang="en-US" altLang="zh-CN" sz="2400" dirty="0">
              <a:latin typeface="微软雅黑" panose="020B0503020204020204" pitchFamily="34" charset="-122"/>
            </a:endParaRPr>
          </a:p>
          <a:p>
            <a:pPr marL="0" indent="457200">
              <a:lnSpc>
                <a:spcPct val="130000"/>
              </a:lnSpc>
              <a:buNone/>
              <a:defRPr/>
            </a:pPr>
            <a:r>
              <a:rPr lang="en-US" altLang="zh-CN" sz="2400" dirty="0">
                <a:latin typeface="微软雅黑" panose="020B0503020204020204" pitchFamily="34" charset="-122"/>
              </a:rPr>
              <a:t>String s1=</a:t>
            </a:r>
            <a:r>
              <a:rPr lang="en-US" altLang="zh-CN" sz="2400" dirty="0" err="1">
                <a:latin typeface="微软雅黑" panose="020B0503020204020204" pitchFamily="34" charset="-122"/>
              </a:rPr>
              <a:t>String.valueOf</a:t>
            </a:r>
            <a:r>
              <a:rPr lang="en-US" altLang="zh-CN" sz="2400" dirty="0">
                <a:latin typeface="微软雅黑" panose="020B0503020204020204" pitchFamily="34" charset="-122"/>
              </a:rPr>
              <a:t>(</a:t>
            </a:r>
            <a:r>
              <a:rPr lang="en-US" altLang="zh-CN" sz="2400" dirty="0" err="1">
                <a:latin typeface="微软雅黑" panose="020B0503020204020204" pitchFamily="34" charset="-122"/>
              </a:rPr>
              <a:t>i</a:t>
            </a:r>
            <a:r>
              <a:rPr lang="en-US" altLang="zh-CN" sz="2400" dirty="0">
                <a:latin typeface="微软雅黑" panose="020B0503020204020204" pitchFamily="34" charset="-122"/>
              </a:rPr>
              <a:t>); //</a:t>
            </a:r>
            <a:r>
              <a:rPr lang="zh-CN" altLang="en-US" sz="2400" dirty="0">
                <a:latin typeface="微软雅黑" panose="020B0503020204020204" pitchFamily="34" charset="-122"/>
              </a:rPr>
              <a:t>第一种方法，建议使用</a:t>
            </a:r>
            <a:endParaRPr lang="en-US" altLang="zh-CN" sz="2400" dirty="0">
              <a:latin typeface="微软雅黑" panose="020B0503020204020204" pitchFamily="34" charset="-122"/>
            </a:endParaRPr>
          </a:p>
          <a:p>
            <a:pPr marL="0" indent="457200">
              <a:lnSpc>
                <a:spcPct val="130000"/>
              </a:lnSpc>
              <a:buFontTx/>
              <a:buNone/>
              <a:defRPr/>
            </a:pPr>
            <a:r>
              <a:rPr lang="en-US" altLang="zh-CN" sz="2400" dirty="0">
                <a:latin typeface="微软雅黑" panose="020B0503020204020204" pitchFamily="34" charset="-122"/>
              </a:rPr>
              <a:t>Integer I=new Integer(</a:t>
            </a:r>
            <a:r>
              <a:rPr lang="en-US" altLang="zh-CN" sz="2400" dirty="0" err="1">
                <a:latin typeface="微软雅黑" panose="020B0503020204020204" pitchFamily="34" charset="-122"/>
              </a:rPr>
              <a:t>i</a:t>
            </a:r>
            <a:r>
              <a:rPr lang="en-US" altLang="zh-CN" sz="2400" dirty="0">
                <a:latin typeface="微软雅黑" panose="020B0503020204020204" pitchFamily="34" charset="-122"/>
              </a:rPr>
              <a:t>);</a:t>
            </a:r>
            <a:endParaRPr lang="en-US" altLang="zh-CN" sz="2400" dirty="0">
              <a:latin typeface="微软雅黑" panose="020B0503020204020204" pitchFamily="34" charset="-122"/>
            </a:endParaRPr>
          </a:p>
          <a:p>
            <a:pPr marL="0" indent="457200">
              <a:lnSpc>
                <a:spcPct val="130000"/>
              </a:lnSpc>
              <a:buFontTx/>
              <a:buNone/>
              <a:defRPr/>
            </a:pPr>
            <a:r>
              <a:rPr lang="en-US" altLang="zh-CN" sz="2400" dirty="0">
                <a:latin typeface="微软雅黑" panose="020B0503020204020204" pitchFamily="34" charset="-122"/>
              </a:rPr>
              <a:t>String s2=</a:t>
            </a:r>
            <a:r>
              <a:rPr lang="en-US" altLang="zh-CN" sz="2400" dirty="0" err="1">
                <a:latin typeface="微软雅黑" panose="020B0503020204020204" pitchFamily="34" charset="-122"/>
              </a:rPr>
              <a:t>I.toString</a:t>
            </a:r>
            <a:r>
              <a:rPr lang="en-US" altLang="zh-CN" sz="2400" dirty="0">
                <a:latin typeface="微软雅黑" panose="020B0503020204020204" pitchFamily="34" charset="-122"/>
              </a:rPr>
              <a:t>();  //</a:t>
            </a:r>
            <a:r>
              <a:rPr lang="zh-CN" altLang="en-US" sz="2400" dirty="0">
                <a:latin typeface="微软雅黑" panose="020B0503020204020204" pitchFamily="34" charset="-122"/>
              </a:rPr>
              <a:t>第二种方法</a:t>
            </a:r>
            <a:endParaRPr lang="zh-CN" altLang="en-US" sz="2400" dirty="0">
              <a:latin typeface="微软雅黑" panose="020B0503020204020204" pitchFamily="34" charset="-122"/>
            </a:endParaRPr>
          </a:p>
        </p:txBody>
      </p:sp>
      <p:sp>
        <p:nvSpPr>
          <p:cNvPr id="173059" name="页脚占位符 3"/>
          <p:cNvSpPr>
            <a:spLocks noGrp="1"/>
          </p:cNvSpPr>
          <p:nvPr>
            <p:ph type="ftr" sz="quarter" idx="10"/>
          </p:nvPr>
        </p:nvSpPr>
        <p:spPr>
          <a:noFill/>
        </p:spPr>
        <p:txBody>
          <a:bodyPr/>
          <a:lstStyle>
            <a:lvl1pPr>
              <a:lnSpc>
                <a:spcPct val="150000"/>
              </a:lnSpc>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lnSpc>
                <a:spcPct val="150000"/>
              </a:lnSpc>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3000" indent="-228600">
              <a:lnSpc>
                <a:spcPct val="150000"/>
              </a:lnSpc>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lnSpc>
                <a:spcPct val="150000"/>
              </a:lnSpc>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50000"/>
              </a:lnSpc>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FontTx/>
              <a:buNone/>
            </a:pPr>
            <a:r>
              <a:rPr kumimoji="0" lang="zh-CN" altLang="en-US" sz="1400"/>
              <a:t>第 </a:t>
            </a:r>
            <a:fld id="{4B8BF388-D893-4115-AA64-54045EA8ECB0}" type="slidenum">
              <a:rPr kumimoji="0" lang="zh-CN" altLang="en-US" sz="1400" smtClean="0"/>
            </a:fld>
            <a:r>
              <a:rPr kumimoji="0" lang="zh-CN" altLang="en-US" sz="1400"/>
              <a:t>  页</a:t>
            </a:r>
            <a:endParaRPr kumimoji="0" lang="en-US" altLang="zh-CN" sz="1400"/>
          </a:p>
        </p:txBody>
      </p:sp>
      <p:sp>
        <p:nvSpPr>
          <p:cNvPr id="4" name="Rectangle 2"/>
          <p:cNvSpPr txBox="1">
            <a:spLocks noChangeArrowheads="1"/>
          </p:cNvSpPr>
          <p:nvPr/>
        </p:nvSpPr>
        <p:spPr bwMode="auto">
          <a:xfrm>
            <a:off x="251520" y="260648"/>
            <a:ext cx="7315200" cy="68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lnSpc>
                <a:spcPct val="150000"/>
              </a:lnSpc>
              <a:spcBef>
                <a:spcPts val="0"/>
              </a:spcBef>
              <a:spcAft>
                <a:spcPct val="0"/>
              </a:spcAft>
              <a:buChar char="•"/>
              <a:defRPr kumimoji="1" sz="2800" b="1" kern="1200" baseline="0">
                <a:solidFill>
                  <a:schemeClr val="tx1"/>
                </a:solidFill>
                <a:latin typeface="Times New Roman" panose="02020603050405020304" pitchFamily="18" charset="0"/>
                <a:ea typeface="微软雅黑" panose="020B0503020204020204" pitchFamily="34" charset="-122"/>
                <a:cs typeface="+mn-cs"/>
              </a:defRPr>
            </a:lvl1pPr>
            <a:lvl2pPr marL="742950" indent="-285750" algn="l" rtl="0" eaLnBrk="0" fontAlgn="base" hangingPunct="0">
              <a:lnSpc>
                <a:spcPct val="150000"/>
              </a:lnSpc>
              <a:spcBef>
                <a:spcPts val="0"/>
              </a:spcBef>
              <a:spcAft>
                <a:spcPct val="0"/>
              </a:spcAft>
              <a:buChar char="–"/>
              <a:defRPr kumimoji="1" sz="2400" b="1" kern="1200" baseline="0">
                <a:solidFill>
                  <a:schemeClr val="tx1"/>
                </a:solidFill>
                <a:latin typeface="Times New Roman" panose="02020603050405020304" pitchFamily="18" charset="0"/>
                <a:ea typeface="微软雅黑" panose="020B0503020204020204" pitchFamily="34" charset="-122"/>
                <a:cs typeface="+mn-cs"/>
              </a:defRPr>
            </a:lvl2pPr>
            <a:lvl3pPr marL="1143000" indent="-228600" algn="l" rtl="0" eaLnBrk="0" fontAlgn="base" hangingPunct="0">
              <a:lnSpc>
                <a:spcPct val="150000"/>
              </a:lnSpc>
              <a:spcBef>
                <a:spcPts val="0"/>
              </a:spcBef>
              <a:spcAft>
                <a:spcPct val="0"/>
              </a:spcAft>
              <a:buChar char="•"/>
              <a:defRPr kumimoji="1" sz="2000" b="1" kern="1200" baseline="0">
                <a:solidFill>
                  <a:schemeClr val="tx1"/>
                </a:solidFill>
                <a:latin typeface="Times New Roman" panose="02020603050405020304" pitchFamily="18" charset="0"/>
                <a:ea typeface="微软雅黑" panose="020B0503020204020204" pitchFamily="34" charset="-122"/>
                <a:cs typeface="+mn-cs"/>
              </a:defRPr>
            </a:lvl3pPr>
            <a:lvl4pPr marL="1600200" indent="-228600" algn="l" rtl="0" eaLnBrk="0" fontAlgn="base" hangingPunct="0">
              <a:lnSpc>
                <a:spcPct val="150000"/>
              </a:lnSpc>
              <a:spcBef>
                <a:spcPts val="0"/>
              </a:spcBef>
              <a:spcAft>
                <a:spcPct val="0"/>
              </a:spcAft>
              <a:buChar char="–"/>
              <a:defRPr kumimoji="1" sz="2000" b="1" kern="1200" baseline="0">
                <a:solidFill>
                  <a:schemeClr val="tx1"/>
                </a:solidFill>
                <a:latin typeface="Times New Roman" panose="02020603050405020304" pitchFamily="18" charset="0"/>
                <a:ea typeface="微软雅黑" panose="020B0503020204020204" pitchFamily="34" charset="-122"/>
                <a:cs typeface="+mn-cs"/>
              </a:defRPr>
            </a:lvl4pPr>
            <a:lvl5pPr marL="2057400" indent="-228600" algn="l" rtl="0" eaLnBrk="0" fontAlgn="base" hangingPunct="0">
              <a:lnSpc>
                <a:spcPct val="150000"/>
              </a:lnSpc>
              <a:spcBef>
                <a:spcPts val="0"/>
              </a:spcBef>
              <a:spcAft>
                <a:spcPct val="0"/>
              </a:spcAft>
              <a:buChar char="»"/>
              <a:defRPr kumimoji="1" sz="2000" b="1" kern="1200" baseline="0">
                <a:solidFill>
                  <a:schemeClr val="tx1"/>
                </a:solidFill>
                <a:latin typeface="Times New Roman" panose="02020603050405020304" pitchFamily="18"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eaLnBrk="1" hangingPunct="1">
              <a:buNone/>
            </a:pPr>
            <a:r>
              <a:rPr lang="zh-CN" altLang="en-US" sz="2800" dirty="0">
                <a:solidFill>
                  <a:srgbClr val="0000FF"/>
                </a:solidFill>
                <a:latin typeface="+mj-lt"/>
              </a:rPr>
              <a:t>例：数字和字符串之间的相互转换</a:t>
            </a:r>
            <a:endParaRPr lang="zh-CN" altLang="en-US" dirty="0">
              <a:solidFill>
                <a:srgbClr val="0000FF"/>
              </a:solidFill>
              <a:latin typeface="+mj-l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页脚占位符 4"/>
          <p:cNvSpPr>
            <a:spLocks noGrp="1"/>
          </p:cNvSpPr>
          <p:nvPr>
            <p:ph type="ftr" sz="quarter" idx="11"/>
          </p:nvPr>
        </p:nvSpPr>
        <p:spPr>
          <a:noFill/>
        </p:spPr>
        <p:txBody>
          <a:bodyPr/>
          <a:lstStyle>
            <a:lvl1pPr>
              <a:lnSpc>
                <a:spcPct val="150000"/>
              </a:lnSpc>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lnSpc>
                <a:spcPct val="150000"/>
              </a:lnSpc>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3000" indent="-228600">
              <a:lnSpc>
                <a:spcPct val="150000"/>
              </a:lnSpc>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lnSpc>
                <a:spcPct val="150000"/>
              </a:lnSpc>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50000"/>
              </a:lnSpc>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FontTx/>
              <a:buNone/>
            </a:pPr>
            <a:r>
              <a:rPr kumimoji="0" lang="zh-CN" altLang="en-US" sz="1400"/>
              <a:t>第 </a:t>
            </a:r>
            <a:fld id="{F4C2951D-ADE3-4234-9F27-886A52FD2AAF}" type="slidenum">
              <a:rPr kumimoji="0" lang="zh-CN" altLang="en-US" sz="1400" smtClean="0"/>
            </a:fld>
            <a:r>
              <a:rPr kumimoji="0" lang="zh-CN" altLang="en-US" sz="1400"/>
              <a:t>  页</a:t>
            </a:r>
            <a:endParaRPr kumimoji="0" lang="en-US" altLang="zh-CN" sz="1400"/>
          </a:p>
        </p:txBody>
      </p:sp>
      <p:sp>
        <p:nvSpPr>
          <p:cNvPr id="174083" name="Rectangle 2"/>
          <p:cNvSpPr>
            <a:spLocks noGrp="1" noChangeArrowheads="1"/>
          </p:cNvSpPr>
          <p:nvPr>
            <p:ph type="subTitle" idx="1"/>
          </p:nvPr>
        </p:nvSpPr>
        <p:spPr>
          <a:xfrm>
            <a:off x="1763688" y="349958"/>
            <a:ext cx="4953000" cy="748084"/>
          </a:xfrm>
        </p:spPr>
        <p:txBody>
          <a:bodyPr/>
          <a:lstStyle/>
          <a:p>
            <a:pPr lvl="1" algn="l" eaLnBrk="1" hangingPunct="1"/>
            <a:r>
              <a:rPr lang="en-US" altLang="zh-CN" sz="3600" b="1" dirty="0">
                <a:solidFill>
                  <a:srgbClr val="0000FF"/>
                </a:solidFill>
                <a:latin typeface="微软雅黑" panose="020B0503020204020204" pitchFamily="34" charset="-122"/>
                <a:ea typeface="微软雅黑" panose="020B0503020204020204" pitchFamily="34" charset="-122"/>
              </a:rPr>
              <a:t>2</a:t>
            </a:r>
            <a:r>
              <a:rPr lang="zh-CN" altLang="en-US" sz="3600" b="1" dirty="0">
                <a:solidFill>
                  <a:srgbClr val="0000FF"/>
                </a:solidFill>
                <a:latin typeface="微软雅黑" panose="020B0503020204020204" pitchFamily="34" charset="-122"/>
                <a:ea typeface="微软雅黑" panose="020B0503020204020204" pitchFamily="34" charset="-122"/>
              </a:rPr>
              <a:t>.3    </a:t>
            </a:r>
            <a:r>
              <a:rPr lang="en-US" altLang="zh-CN" sz="3600" b="1" dirty="0">
                <a:solidFill>
                  <a:srgbClr val="0000FF"/>
                </a:solidFill>
                <a:latin typeface="微软雅黑" panose="020B0503020204020204" pitchFamily="34" charset="-122"/>
                <a:ea typeface="微软雅黑" panose="020B0503020204020204" pitchFamily="34" charset="-122"/>
              </a:rPr>
              <a:t>Character</a:t>
            </a:r>
            <a:r>
              <a:rPr lang="zh-CN" altLang="en-US" sz="3600" b="1" dirty="0">
                <a:solidFill>
                  <a:srgbClr val="0000FF"/>
                </a:solidFill>
                <a:latin typeface="微软雅黑" panose="020B0503020204020204" pitchFamily="34" charset="-122"/>
                <a:ea typeface="微软雅黑" panose="020B0503020204020204" pitchFamily="34" charset="-122"/>
              </a:rPr>
              <a:t>类 </a:t>
            </a:r>
            <a:endParaRPr lang="zh-CN" altLang="en-US" sz="3600" b="1" dirty="0">
              <a:solidFill>
                <a:srgbClr val="0000FF"/>
              </a:solidFill>
              <a:latin typeface="微软雅黑" panose="020B0503020204020204" pitchFamily="34" charset="-122"/>
              <a:ea typeface="微软雅黑" panose="020B0503020204020204" pitchFamily="34" charset="-122"/>
            </a:endParaRPr>
          </a:p>
        </p:txBody>
      </p:sp>
      <p:sp>
        <p:nvSpPr>
          <p:cNvPr id="174084" name="Text Box 3"/>
          <p:cNvSpPr txBox="1">
            <a:spLocks noChangeArrowheads="1"/>
          </p:cNvSpPr>
          <p:nvPr/>
        </p:nvSpPr>
        <p:spPr bwMode="auto">
          <a:xfrm>
            <a:off x="179512" y="1151918"/>
            <a:ext cx="8583488" cy="4459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150000"/>
              </a:lnSpc>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lnSpc>
                <a:spcPct val="150000"/>
              </a:lnSpc>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3000" indent="-228600">
              <a:lnSpc>
                <a:spcPct val="150000"/>
              </a:lnSpc>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lnSpc>
                <a:spcPct val="150000"/>
              </a:lnSpc>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50000"/>
              </a:lnSpc>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342900" indent="-342900" algn="just" eaLnBrk="1" hangingPunct="1">
              <a:spcBef>
                <a:spcPct val="5000"/>
              </a:spcBef>
            </a:pPr>
            <a:r>
              <a:rPr lang="en-US" altLang="zh-CN" dirty="0">
                <a:latin typeface="微软雅黑" panose="020B0503020204020204" pitchFamily="34" charset="-122"/>
                <a:ea typeface="微软雅黑" panose="020B0503020204020204" pitchFamily="34" charset="-122"/>
              </a:rPr>
              <a:t>Character</a:t>
            </a:r>
            <a:r>
              <a:rPr lang="zh-CN" altLang="en-US" dirty="0">
                <a:latin typeface="微软雅黑" panose="020B0503020204020204" pitchFamily="34" charset="-122"/>
                <a:ea typeface="微软雅黑" panose="020B0503020204020204" pitchFamily="34" charset="-122"/>
              </a:rPr>
              <a:t>类实现了对</a:t>
            </a:r>
            <a:r>
              <a:rPr lang="en-US" altLang="zh-CN" dirty="0">
                <a:latin typeface="微软雅黑" panose="020B0503020204020204" pitchFamily="34" charset="-122"/>
                <a:ea typeface="微软雅黑" panose="020B0503020204020204" pitchFamily="34" charset="-122"/>
              </a:rPr>
              <a:t>char</a:t>
            </a:r>
            <a:r>
              <a:rPr lang="zh-CN" altLang="en-US" dirty="0">
                <a:latin typeface="微软雅黑" panose="020B0503020204020204" pitchFamily="34" charset="-122"/>
                <a:ea typeface="微软雅黑" panose="020B0503020204020204" pitchFamily="34" charset="-122"/>
              </a:rPr>
              <a:t>基本型数据的类包装。</a:t>
            </a:r>
            <a:endParaRPr lang="zh-CN" altLang="en-US" dirty="0">
              <a:latin typeface="微软雅黑" panose="020B0503020204020204" pitchFamily="34" charset="-122"/>
              <a:ea typeface="微软雅黑" panose="020B0503020204020204" pitchFamily="34" charset="-122"/>
            </a:endParaRPr>
          </a:p>
          <a:p>
            <a:pPr marL="342900" indent="-342900" algn="just" eaLnBrk="1" hangingPunct="1">
              <a:spcBef>
                <a:spcPct val="5000"/>
              </a:spcBef>
            </a:pPr>
            <a:r>
              <a:rPr lang="en-US" altLang="zh-CN" dirty="0">
                <a:latin typeface="微软雅黑" panose="020B0503020204020204" pitchFamily="34" charset="-122"/>
                <a:ea typeface="微软雅黑" panose="020B0503020204020204" pitchFamily="34" charset="-122"/>
              </a:rPr>
              <a:t>Character</a:t>
            </a:r>
            <a:r>
              <a:rPr lang="zh-CN" altLang="en-US" dirty="0">
                <a:latin typeface="微软雅黑" panose="020B0503020204020204" pitchFamily="34" charset="-122"/>
                <a:ea typeface="微软雅黑" panose="020B0503020204020204" pitchFamily="34" charset="-122"/>
              </a:rPr>
              <a:t>类的构造方法：</a:t>
            </a:r>
            <a:r>
              <a:rPr lang="en-US" altLang="zh-CN" dirty="0">
                <a:solidFill>
                  <a:srgbClr val="0000FF"/>
                </a:solidFill>
                <a:latin typeface="微软雅黑" panose="020B0503020204020204" pitchFamily="34" charset="-122"/>
                <a:ea typeface="微软雅黑" panose="020B0503020204020204" pitchFamily="34" charset="-122"/>
              </a:rPr>
              <a:t>Character(char c);</a:t>
            </a:r>
            <a:endParaRPr lang="zh-CN" altLang="en-US" dirty="0">
              <a:solidFill>
                <a:srgbClr val="0000FF"/>
              </a:solidFill>
              <a:latin typeface="微软雅黑" panose="020B0503020204020204" pitchFamily="34" charset="-122"/>
              <a:ea typeface="微软雅黑" panose="020B0503020204020204" pitchFamily="34" charset="-122"/>
            </a:endParaRPr>
          </a:p>
          <a:p>
            <a:pPr marL="342900" indent="-342900" algn="just" eaLnBrk="1" hangingPunct="1">
              <a:spcBef>
                <a:spcPct val="5000"/>
              </a:spcBef>
            </a:pPr>
            <a:r>
              <a:rPr lang="en-US" altLang="zh-CN" dirty="0">
                <a:latin typeface="微软雅黑" panose="020B0503020204020204" pitchFamily="34" charset="-122"/>
                <a:ea typeface="微软雅黑" panose="020B0503020204020204" pitchFamily="34" charset="-122"/>
              </a:rPr>
              <a:t>Character</a:t>
            </a:r>
            <a:r>
              <a:rPr lang="zh-CN" altLang="en-US" dirty="0">
                <a:latin typeface="微软雅黑" panose="020B0503020204020204" pitchFamily="34" charset="-122"/>
                <a:ea typeface="微软雅黑" panose="020B0503020204020204" pitchFamily="34" charset="-122"/>
              </a:rPr>
              <a:t>类中的一些常用类方法：</a:t>
            </a:r>
            <a:endParaRPr lang="en-US" altLang="zh-CN" dirty="0">
              <a:latin typeface="微软雅黑" panose="020B0503020204020204" pitchFamily="34" charset="-122"/>
              <a:ea typeface="微软雅黑" panose="020B0503020204020204" pitchFamily="34" charset="-122"/>
            </a:endParaRPr>
          </a:p>
          <a:p>
            <a:pPr algn="just" eaLnBrk="1" hangingPunct="1">
              <a:spcBef>
                <a:spcPct val="5000"/>
              </a:spcBef>
              <a:buNone/>
            </a:pPr>
            <a:r>
              <a:rPr lang="zh-CN" altLang="en-US"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判断是否是数字字符</a:t>
            </a:r>
            <a:r>
              <a:rPr lang="en-US" altLang="zh-CN" sz="2400" dirty="0">
                <a:latin typeface="微软雅黑" panose="020B0503020204020204" pitchFamily="34" charset="-122"/>
                <a:ea typeface="微软雅黑" panose="020B0503020204020204" pitchFamily="34" charset="-122"/>
              </a:rPr>
              <a:t>(0-9)</a:t>
            </a:r>
            <a:endParaRPr lang="zh-CN" altLang="en-US" sz="2400" dirty="0">
              <a:latin typeface="微软雅黑" panose="020B0503020204020204" pitchFamily="34" charset="-122"/>
              <a:ea typeface="微软雅黑" panose="020B0503020204020204" pitchFamily="34" charset="-122"/>
            </a:endParaRPr>
          </a:p>
          <a:p>
            <a:pPr algn="just" eaLnBrk="1" hangingPunct="1">
              <a:spcBef>
                <a:spcPct val="5000"/>
              </a:spcBef>
              <a:buFontTx/>
              <a:buNone/>
            </a:pPr>
            <a:r>
              <a:rPr lang="en-US" altLang="zh-CN" sz="2400" dirty="0">
                <a:solidFill>
                  <a:srgbClr val="0000FF"/>
                </a:solidFill>
                <a:latin typeface="微软雅黑" panose="020B0503020204020204" pitchFamily="34" charset="-122"/>
                <a:ea typeface="微软雅黑" panose="020B0503020204020204" pitchFamily="34" charset="-122"/>
              </a:rPr>
              <a:t>     public static </a:t>
            </a:r>
            <a:r>
              <a:rPr lang="en-US" altLang="zh-CN" sz="2400" dirty="0" err="1">
                <a:solidFill>
                  <a:srgbClr val="0000FF"/>
                </a:solidFill>
                <a:latin typeface="微软雅黑" panose="020B0503020204020204" pitchFamily="34" charset="-122"/>
                <a:ea typeface="微软雅黑" panose="020B0503020204020204" pitchFamily="34" charset="-122"/>
              </a:rPr>
              <a:t>boolean</a:t>
            </a:r>
            <a:r>
              <a:rPr lang="en-US" altLang="zh-CN" sz="2400" dirty="0">
                <a:solidFill>
                  <a:srgbClr val="0000FF"/>
                </a:solidFill>
                <a:latin typeface="微软雅黑" panose="020B0503020204020204" pitchFamily="34" charset="-122"/>
                <a:ea typeface="微软雅黑" panose="020B0503020204020204" pitchFamily="34" charset="-122"/>
              </a:rPr>
              <a:t> </a:t>
            </a:r>
            <a:r>
              <a:rPr lang="en-US" altLang="zh-CN" sz="2400" dirty="0" err="1">
                <a:solidFill>
                  <a:srgbClr val="0000FF"/>
                </a:solidFill>
                <a:latin typeface="微软雅黑" panose="020B0503020204020204" pitchFamily="34" charset="-122"/>
                <a:ea typeface="微软雅黑" panose="020B0503020204020204" pitchFamily="34" charset="-122"/>
              </a:rPr>
              <a:t>isDigit</a:t>
            </a:r>
            <a:r>
              <a:rPr lang="en-US" altLang="zh-CN" sz="2400" dirty="0">
                <a:solidFill>
                  <a:srgbClr val="0000FF"/>
                </a:solidFill>
                <a:latin typeface="微软雅黑" panose="020B0503020204020204" pitchFamily="34" charset="-122"/>
                <a:ea typeface="微软雅黑" panose="020B0503020204020204" pitchFamily="34" charset="-122"/>
              </a:rPr>
              <a:t>(char </a:t>
            </a:r>
            <a:r>
              <a:rPr lang="en-US" altLang="zh-CN" sz="2400" dirty="0" err="1">
                <a:solidFill>
                  <a:srgbClr val="0000FF"/>
                </a:solidFill>
                <a:latin typeface="微软雅黑" panose="020B0503020204020204" pitchFamily="34" charset="-122"/>
                <a:ea typeface="微软雅黑" panose="020B0503020204020204" pitchFamily="34" charset="-122"/>
              </a:rPr>
              <a:t>ch</a:t>
            </a:r>
            <a:r>
              <a:rPr lang="en-US" altLang="zh-CN" sz="2400" dirty="0">
                <a:solidFill>
                  <a:srgbClr val="0000FF"/>
                </a:solidFill>
                <a:latin typeface="微软雅黑" panose="020B0503020204020204" pitchFamily="34" charset="-122"/>
                <a:ea typeface="微软雅黑" panose="020B0503020204020204" pitchFamily="34" charset="-122"/>
              </a:rPr>
              <a:t>);</a:t>
            </a:r>
            <a:endParaRPr lang="en-US" altLang="zh-CN" sz="2400" dirty="0">
              <a:solidFill>
                <a:srgbClr val="0000FF"/>
              </a:solidFill>
              <a:latin typeface="微软雅黑" panose="020B0503020204020204" pitchFamily="34" charset="-122"/>
              <a:ea typeface="微软雅黑" panose="020B0503020204020204" pitchFamily="34" charset="-122"/>
            </a:endParaRPr>
          </a:p>
          <a:p>
            <a:pPr algn="just" eaLnBrk="1" hangingPunct="1">
              <a:spcBef>
                <a:spcPct val="5000"/>
              </a:spcBef>
              <a:buNone/>
            </a:pPr>
            <a:r>
              <a:rPr lang="zh-CN" altLang="en-US" sz="2400" dirty="0">
                <a:latin typeface="微软雅黑" panose="020B0503020204020204" pitchFamily="34" charset="-122"/>
                <a:ea typeface="微软雅黑" panose="020B0503020204020204" pitchFamily="34" charset="-122"/>
              </a:rPr>
              <a:t>     判断是否是字母字符</a:t>
            </a:r>
            <a:r>
              <a:rPr lang="en-US" altLang="zh-CN" sz="2400" dirty="0">
                <a:latin typeface="微软雅黑" panose="020B0503020204020204" pitchFamily="34" charset="-122"/>
                <a:ea typeface="微软雅黑" panose="020B0503020204020204" pitchFamily="34" charset="-122"/>
              </a:rPr>
              <a:t>(a-</a:t>
            </a:r>
            <a:r>
              <a:rPr lang="en-US" altLang="zh-CN" sz="2400" dirty="0" err="1">
                <a:latin typeface="微软雅黑" panose="020B0503020204020204" pitchFamily="34" charset="-122"/>
                <a:ea typeface="微软雅黑" panose="020B0503020204020204" pitchFamily="34" charset="-122"/>
              </a:rPr>
              <a:t>z,A</a:t>
            </a:r>
            <a:r>
              <a:rPr lang="en-US" altLang="zh-CN" sz="2400" dirty="0">
                <a:latin typeface="微软雅黑" panose="020B0503020204020204" pitchFamily="34" charset="-122"/>
                <a:ea typeface="微软雅黑" panose="020B0503020204020204" pitchFamily="34" charset="-122"/>
              </a:rPr>
              <a:t>-Z)</a:t>
            </a:r>
            <a:endParaRPr lang="en-US" altLang="zh-CN" sz="2400" dirty="0">
              <a:latin typeface="微软雅黑" panose="020B0503020204020204" pitchFamily="34" charset="-122"/>
              <a:ea typeface="微软雅黑" panose="020B0503020204020204" pitchFamily="34" charset="-122"/>
            </a:endParaRPr>
          </a:p>
          <a:p>
            <a:pPr algn="just" eaLnBrk="1" hangingPunct="1">
              <a:spcBef>
                <a:spcPct val="5000"/>
              </a:spcBef>
              <a:buFontTx/>
              <a:buNone/>
            </a:pPr>
            <a:r>
              <a:rPr lang="en-US" altLang="zh-CN" sz="2400" dirty="0">
                <a:solidFill>
                  <a:srgbClr val="0000FF"/>
                </a:solidFill>
                <a:latin typeface="微软雅黑" panose="020B0503020204020204" pitchFamily="34" charset="-122"/>
                <a:ea typeface="微软雅黑" panose="020B0503020204020204" pitchFamily="34" charset="-122"/>
              </a:rPr>
              <a:t>     public static </a:t>
            </a:r>
            <a:r>
              <a:rPr lang="en-US" altLang="zh-CN" sz="2400" dirty="0" err="1">
                <a:solidFill>
                  <a:srgbClr val="0000FF"/>
                </a:solidFill>
                <a:latin typeface="微软雅黑" panose="020B0503020204020204" pitchFamily="34" charset="-122"/>
                <a:ea typeface="微软雅黑" panose="020B0503020204020204" pitchFamily="34" charset="-122"/>
              </a:rPr>
              <a:t>boolean</a:t>
            </a:r>
            <a:r>
              <a:rPr lang="en-US" altLang="zh-CN" sz="2400" dirty="0">
                <a:solidFill>
                  <a:srgbClr val="0000FF"/>
                </a:solidFill>
                <a:latin typeface="微软雅黑" panose="020B0503020204020204" pitchFamily="34" charset="-122"/>
                <a:ea typeface="微软雅黑" panose="020B0503020204020204" pitchFamily="34" charset="-122"/>
              </a:rPr>
              <a:t> </a:t>
            </a:r>
            <a:r>
              <a:rPr lang="en-US" altLang="zh-CN" sz="2400" dirty="0" err="1">
                <a:solidFill>
                  <a:srgbClr val="0000FF"/>
                </a:solidFill>
                <a:latin typeface="微软雅黑" panose="020B0503020204020204" pitchFamily="34" charset="-122"/>
                <a:ea typeface="微软雅黑" panose="020B0503020204020204" pitchFamily="34" charset="-122"/>
              </a:rPr>
              <a:t>isLetter</a:t>
            </a:r>
            <a:r>
              <a:rPr lang="en-US" altLang="zh-CN" sz="2400" dirty="0">
                <a:solidFill>
                  <a:srgbClr val="0000FF"/>
                </a:solidFill>
                <a:latin typeface="微软雅黑" panose="020B0503020204020204" pitchFamily="34" charset="-122"/>
                <a:ea typeface="微软雅黑" panose="020B0503020204020204" pitchFamily="34" charset="-122"/>
              </a:rPr>
              <a:t>(char </a:t>
            </a:r>
            <a:r>
              <a:rPr lang="en-US" altLang="zh-CN" sz="2400" dirty="0" err="1">
                <a:solidFill>
                  <a:srgbClr val="0000FF"/>
                </a:solidFill>
                <a:latin typeface="微软雅黑" panose="020B0503020204020204" pitchFamily="34" charset="-122"/>
                <a:ea typeface="微软雅黑" panose="020B0503020204020204" pitchFamily="34" charset="-122"/>
              </a:rPr>
              <a:t>ch</a:t>
            </a:r>
            <a:r>
              <a:rPr lang="en-US" altLang="zh-CN" sz="2400" dirty="0">
                <a:solidFill>
                  <a:srgbClr val="0000FF"/>
                </a:solidFill>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a:t>
            </a:r>
            <a:endParaRPr lang="zh-CN" altLang="en-US" sz="3200" dirty="0">
              <a:solidFill>
                <a:srgbClr val="FF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4000500" y="4362450"/>
              <a:ext cx="1270000" cy="19050"/>
            </p14:xfrm>
          </p:contentPart>
        </mc:Choice>
        <mc:Fallback xmlns="">
          <p:pic>
            <p:nvPicPr>
              <p:cNvPr id="2" name="墨迹 1"/>
            </p:nvPicPr>
            <p:blipFill>
              <a:blip r:embed="rId2"/>
            </p:blipFill>
            <p:spPr>
              <a:xfrm>
                <a:off x="4000500" y="4362450"/>
                <a:ext cx="1270000" cy="1905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4114800" y="5543550"/>
              <a:ext cx="1206500" cy="44450"/>
            </p14:xfrm>
          </p:contentPart>
        </mc:Choice>
        <mc:Fallback xmlns="">
          <p:pic>
            <p:nvPicPr>
              <p:cNvPr id="3" name="墨迹 2"/>
            </p:nvPicPr>
            <p:blipFill>
              <a:blip r:embed="rId4"/>
            </p:blipFill>
            <p:spPr>
              <a:xfrm>
                <a:off x="4114800" y="5543550"/>
                <a:ext cx="1206500" cy="44450"/>
              </a:xfrm>
              <a:prstGeom prst="rect"/>
            </p:spPr>
          </p:pic>
        </mc:Fallback>
      </mc:AlternateContent>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内容占位符 2"/>
          <p:cNvSpPr>
            <a:spLocks noGrp="1"/>
          </p:cNvSpPr>
          <p:nvPr>
            <p:ph idx="1"/>
          </p:nvPr>
        </p:nvSpPr>
        <p:spPr>
          <a:xfrm>
            <a:off x="251520" y="1271339"/>
            <a:ext cx="8641333" cy="5470029"/>
          </a:xfrm>
        </p:spPr>
        <p:txBody>
          <a:bodyPr/>
          <a:lstStyle/>
          <a:p>
            <a:pPr marL="457200" indent="-457200">
              <a:lnSpc>
                <a:spcPct val="120000"/>
              </a:lnSpc>
              <a:buFont typeface="Times New Roman" panose="02020603050405020304" pitchFamily="18" charset="0"/>
              <a:buAutoNum type="arabicPeriod"/>
            </a:pPr>
            <a:r>
              <a:rPr lang="en-US" altLang="zh-CN" sz="2200" b="1" dirty="0">
                <a:solidFill>
                  <a:srgbClr val="7F0055"/>
                </a:solidFill>
                <a:latin typeface="Consolas" panose="020B0609020204030204" pitchFamily="49" charset="0"/>
              </a:rPr>
              <a:t>public</a:t>
            </a:r>
            <a:r>
              <a:rPr lang="en-US" altLang="zh-CN" sz="2200" b="1" dirty="0">
                <a:solidFill>
                  <a:srgbClr val="000000"/>
                </a:solidFill>
                <a:latin typeface="Consolas" panose="020B0609020204030204" pitchFamily="49" charset="0"/>
              </a:rPr>
              <a:t> </a:t>
            </a:r>
            <a:r>
              <a:rPr lang="en-US" altLang="zh-CN" sz="2200" b="1" dirty="0">
                <a:solidFill>
                  <a:srgbClr val="7F0055"/>
                </a:solidFill>
                <a:latin typeface="Consolas" panose="020B0609020204030204" pitchFamily="49" charset="0"/>
              </a:rPr>
              <a:t>class</a:t>
            </a:r>
            <a:r>
              <a:rPr lang="en-US" altLang="zh-CN" sz="2200" b="1" dirty="0">
                <a:solidFill>
                  <a:srgbClr val="000000"/>
                </a:solidFill>
                <a:latin typeface="Consolas" panose="020B0609020204030204" pitchFamily="49" charset="0"/>
              </a:rPr>
              <a:t> Example4_20 { </a:t>
            </a:r>
            <a:endParaRPr lang="en-US" altLang="zh-CN" sz="2200" b="1" dirty="0">
              <a:solidFill>
                <a:srgbClr val="000000"/>
              </a:solidFill>
              <a:latin typeface="Consolas" panose="020B0609020204030204" pitchFamily="49" charset="0"/>
            </a:endParaRPr>
          </a:p>
          <a:p>
            <a:pPr marL="457200" indent="-457200">
              <a:lnSpc>
                <a:spcPct val="120000"/>
              </a:lnSpc>
              <a:buFont typeface="Times New Roman" panose="02020603050405020304" pitchFamily="18" charset="0"/>
              <a:buAutoNum type="arabicPeriod"/>
            </a:pPr>
            <a:r>
              <a:rPr lang="en-US" altLang="zh-CN" sz="2200" dirty="0">
                <a:solidFill>
                  <a:srgbClr val="000000"/>
                </a:solidFill>
                <a:latin typeface="Consolas" panose="020B0609020204030204" pitchFamily="49" charset="0"/>
              </a:rPr>
              <a:t>   </a:t>
            </a:r>
            <a:r>
              <a:rPr lang="en-US" altLang="zh-CN" sz="2200" b="1" dirty="0">
                <a:solidFill>
                  <a:srgbClr val="7F0055"/>
                </a:solidFill>
                <a:latin typeface="Consolas" panose="020B0609020204030204" pitchFamily="49" charset="0"/>
              </a:rPr>
              <a:t>public</a:t>
            </a:r>
            <a:r>
              <a:rPr lang="en-US" altLang="zh-CN" sz="2200" b="1" dirty="0">
                <a:solidFill>
                  <a:srgbClr val="000000"/>
                </a:solidFill>
                <a:latin typeface="Consolas" panose="020B0609020204030204" pitchFamily="49" charset="0"/>
              </a:rPr>
              <a:t> </a:t>
            </a:r>
            <a:r>
              <a:rPr lang="en-US" altLang="zh-CN" sz="2200" b="1" dirty="0">
                <a:solidFill>
                  <a:srgbClr val="7F0055"/>
                </a:solidFill>
                <a:latin typeface="Consolas" panose="020B0609020204030204" pitchFamily="49" charset="0"/>
              </a:rPr>
              <a:t>static</a:t>
            </a:r>
            <a:r>
              <a:rPr lang="en-US" altLang="zh-CN" sz="2200" b="1" dirty="0">
                <a:solidFill>
                  <a:srgbClr val="000000"/>
                </a:solidFill>
                <a:latin typeface="Consolas" panose="020B0609020204030204" pitchFamily="49" charset="0"/>
              </a:rPr>
              <a:t> </a:t>
            </a:r>
            <a:r>
              <a:rPr lang="en-US" altLang="zh-CN" sz="2200" b="1" dirty="0">
                <a:solidFill>
                  <a:srgbClr val="7F0055"/>
                </a:solidFill>
                <a:latin typeface="Consolas" panose="020B0609020204030204" pitchFamily="49" charset="0"/>
              </a:rPr>
              <a:t>void</a:t>
            </a:r>
            <a:r>
              <a:rPr lang="en-US" altLang="zh-CN" sz="2200" b="1" dirty="0">
                <a:solidFill>
                  <a:srgbClr val="000000"/>
                </a:solidFill>
                <a:latin typeface="Consolas" panose="020B0609020204030204" pitchFamily="49" charset="0"/>
              </a:rPr>
              <a:t> main(String </a:t>
            </a:r>
            <a:r>
              <a:rPr lang="en-US" altLang="zh-CN" sz="2200" b="1" dirty="0" err="1">
                <a:solidFill>
                  <a:srgbClr val="6A3E3E"/>
                </a:solidFill>
                <a:latin typeface="Consolas" panose="020B0609020204030204" pitchFamily="49" charset="0"/>
              </a:rPr>
              <a:t>args</a:t>
            </a:r>
            <a:r>
              <a:rPr lang="en-US" altLang="zh-CN" sz="2200" b="1" dirty="0">
                <a:solidFill>
                  <a:srgbClr val="000000"/>
                </a:solidFill>
                <a:latin typeface="Consolas" panose="020B0609020204030204" pitchFamily="49" charset="0"/>
              </a:rPr>
              <a:t>[ ]) { </a:t>
            </a:r>
            <a:endParaRPr lang="en-US" altLang="zh-CN" sz="2200" b="1" dirty="0">
              <a:solidFill>
                <a:srgbClr val="000000"/>
              </a:solidFill>
              <a:latin typeface="Consolas" panose="020B0609020204030204" pitchFamily="49" charset="0"/>
            </a:endParaRPr>
          </a:p>
          <a:p>
            <a:pPr marL="457200" indent="-457200">
              <a:lnSpc>
                <a:spcPct val="120000"/>
              </a:lnSpc>
              <a:buFont typeface="Times New Roman" panose="02020603050405020304" pitchFamily="18" charset="0"/>
              <a:buAutoNum type="arabicPeriod"/>
            </a:pPr>
            <a:r>
              <a:rPr lang="en-US" altLang="zh-CN" sz="2200" dirty="0">
                <a:solidFill>
                  <a:srgbClr val="000000"/>
                </a:solidFill>
                <a:latin typeface="Consolas" panose="020B0609020204030204" pitchFamily="49" charset="0"/>
              </a:rPr>
              <a:t>      </a:t>
            </a:r>
            <a:r>
              <a:rPr lang="en-US" altLang="zh-CN" sz="2200" b="1" dirty="0">
                <a:solidFill>
                  <a:srgbClr val="7F0055"/>
                </a:solidFill>
                <a:latin typeface="Consolas" panose="020B0609020204030204" pitchFamily="49" charset="0"/>
              </a:rPr>
              <a:t>char</a:t>
            </a:r>
            <a:r>
              <a:rPr lang="en-US" altLang="zh-CN" sz="2200" b="1" dirty="0">
                <a:solidFill>
                  <a:srgbClr val="000000"/>
                </a:solidFill>
                <a:latin typeface="Consolas" panose="020B0609020204030204" pitchFamily="49" charset="0"/>
              </a:rPr>
              <a:t> </a:t>
            </a:r>
            <a:r>
              <a:rPr lang="en-US" altLang="zh-CN" sz="2200" b="1" dirty="0">
                <a:solidFill>
                  <a:srgbClr val="6A3E3E"/>
                </a:solidFill>
                <a:latin typeface="Consolas" panose="020B0609020204030204" pitchFamily="49" charset="0"/>
              </a:rPr>
              <a:t>a</a:t>
            </a:r>
            <a:r>
              <a:rPr lang="en-US" altLang="zh-CN" sz="2200" b="1" dirty="0">
                <a:solidFill>
                  <a:srgbClr val="000000"/>
                </a:solidFill>
                <a:latin typeface="Consolas" panose="020B0609020204030204" pitchFamily="49" charset="0"/>
              </a:rPr>
              <a:t>[]={</a:t>
            </a:r>
            <a:r>
              <a:rPr lang="en-US" altLang="zh-CN" sz="2200" b="1" dirty="0">
                <a:solidFill>
                  <a:srgbClr val="2A00FF"/>
                </a:solidFill>
                <a:latin typeface="Consolas" panose="020B0609020204030204" pitchFamily="49" charset="0"/>
              </a:rPr>
              <a:t>'</a:t>
            </a:r>
            <a:r>
              <a:rPr lang="en-US" altLang="zh-CN" sz="2200" b="1" dirty="0" err="1">
                <a:solidFill>
                  <a:srgbClr val="2A00FF"/>
                </a:solidFill>
                <a:latin typeface="Consolas" panose="020B0609020204030204" pitchFamily="49" charset="0"/>
              </a:rPr>
              <a:t>a'</a:t>
            </a:r>
            <a:r>
              <a:rPr lang="en-US" altLang="zh-CN" sz="2200" b="1" dirty="0" err="1">
                <a:solidFill>
                  <a:srgbClr val="000000"/>
                </a:solidFill>
                <a:latin typeface="Consolas" panose="020B0609020204030204" pitchFamily="49" charset="0"/>
              </a:rPr>
              <a:t>,</a:t>
            </a:r>
            <a:r>
              <a:rPr lang="en-US" altLang="zh-CN" sz="2200" b="1" dirty="0" err="1">
                <a:solidFill>
                  <a:srgbClr val="2A00FF"/>
                </a:solidFill>
                <a:latin typeface="Consolas" panose="020B0609020204030204" pitchFamily="49" charset="0"/>
              </a:rPr>
              <a:t>'b'</a:t>
            </a:r>
            <a:r>
              <a:rPr lang="en-US" altLang="zh-CN" sz="2200" b="1" dirty="0" err="1">
                <a:solidFill>
                  <a:srgbClr val="000000"/>
                </a:solidFill>
                <a:latin typeface="Consolas" panose="020B0609020204030204" pitchFamily="49" charset="0"/>
              </a:rPr>
              <a:t>,</a:t>
            </a:r>
            <a:r>
              <a:rPr lang="en-US" altLang="zh-CN" sz="2200" b="1" dirty="0" err="1">
                <a:solidFill>
                  <a:srgbClr val="2A00FF"/>
                </a:solidFill>
                <a:latin typeface="Consolas" panose="020B0609020204030204" pitchFamily="49" charset="0"/>
              </a:rPr>
              <a:t>'c'</a:t>
            </a:r>
            <a:r>
              <a:rPr lang="en-US" altLang="zh-CN" sz="2200" b="1" dirty="0" err="1">
                <a:solidFill>
                  <a:srgbClr val="000000"/>
                </a:solidFill>
                <a:latin typeface="Consolas" panose="020B0609020204030204" pitchFamily="49" charset="0"/>
              </a:rPr>
              <a:t>,</a:t>
            </a:r>
            <a:r>
              <a:rPr lang="en-US" altLang="zh-CN" sz="2200" b="1" dirty="0" err="1">
                <a:solidFill>
                  <a:srgbClr val="2A00FF"/>
                </a:solidFill>
                <a:latin typeface="Consolas" panose="020B0609020204030204" pitchFamily="49" charset="0"/>
              </a:rPr>
              <a:t>'D'</a:t>
            </a:r>
            <a:r>
              <a:rPr lang="en-US" altLang="zh-CN" sz="2200" b="1" dirty="0" err="1">
                <a:solidFill>
                  <a:srgbClr val="000000"/>
                </a:solidFill>
                <a:latin typeface="Consolas" panose="020B0609020204030204" pitchFamily="49" charset="0"/>
              </a:rPr>
              <a:t>,</a:t>
            </a:r>
            <a:r>
              <a:rPr lang="en-US" altLang="zh-CN" sz="2200" b="1" dirty="0" err="1">
                <a:solidFill>
                  <a:srgbClr val="2A00FF"/>
                </a:solidFill>
                <a:latin typeface="Consolas" panose="020B0609020204030204" pitchFamily="49" charset="0"/>
              </a:rPr>
              <a:t>'E'</a:t>
            </a:r>
            <a:r>
              <a:rPr lang="en-US" altLang="zh-CN" sz="2200" b="1" dirty="0" err="1">
                <a:solidFill>
                  <a:srgbClr val="000000"/>
                </a:solidFill>
                <a:latin typeface="Consolas" panose="020B0609020204030204" pitchFamily="49" charset="0"/>
              </a:rPr>
              <a:t>,</a:t>
            </a:r>
            <a:r>
              <a:rPr lang="en-US" altLang="zh-CN" sz="2200" b="1" dirty="0" err="1">
                <a:solidFill>
                  <a:srgbClr val="2A00FF"/>
                </a:solidFill>
                <a:latin typeface="Consolas" panose="020B0609020204030204" pitchFamily="49" charset="0"/>
              </a:rPr>
              <a:t>'F</a:t>
            </a:r>
            <a:r>
              <a:rPr lang="en-US" altLang="zh-CN" sz="2200" b="1" dirty="0">
                <a:solidFill>
                  <a:srgbClr val="2A00FF"/>
                </a:solidFill>
                <a:latin typeface="Consolas" panose="020B0609020204030204" pitchFamily="49" charset="0"/>
              </a:rPr>
              <a:t>'</a:t>
            </a:r>
            <a:r>
              <a:rPr lang="en-US" altLang="zh-CN" sz="2200" b="1" dirty="0">
                <a:solidFill>
                  <a:srgbClr val="000000"/>
                </a:solidFill>
                <a:latin typeface="Consolas" panose="020B0609020204030204" pitchFamily="49" charset="0"/>
              </a:rPr>
              <a:t>};</a:t>
            </a:r>
            <a:endParaRPr lang="en-US" altLang="zh-CN" sz="2200" b="1" dirty="0">
              <a:solidFill>
                <a:srgbClr val="000000"/>
              </a:solidFill>
              <a:latin typeface="Consolas" panose="020B0609020204030204" pitchFamily="49" charset="0"/>
            </a:endParaRPr>
          </a:p>
          <a:p>
            <a:pPr marL="457200" indent="-457200">
              <a:lnSpc>
                <a:spcPct val="120000"/>
              </a:lnSpc>
              <a:buFont typeface="Times New Roman" panose="02020603050405020304" pitchFamily="18" charset="0"/>
              <a:buAutoNum type="arabicPeriod"/>
            </a:pPr>
            <a:r>
              <a:rPr lang="en-US" altLang="zh-CN" sz="2200" dirty="0">
                <a:solidFill>
                  <a:srgbClr val="000000"/>
                </a:solidFill>
                <a:latin typeface="Consolas" panose="020B0609020204030204" pitchFamily="49" charset="0"/>
              </a:rPr>
              <a:t>      </a:t>
            </a:r>
            <a:r>
              <a:rPr lang="en-US" altLang="zh-CN" sz="2200" b="1" dirty="0">
                <a:solidFill>
                  <a:srgbClr val="7F0055"/>
                </a:solidFill>
                <a:latin typeface="Consolas" panose="020B0609020204030204" pitchFamily="49" charset="0"/>
              </a:rPr>
              <a:t>for</a:t>
            </a:r>
            <a:r>
              <a:rPr lang="en-US" altLang="zh-CN" sz="2200" b="1" dirty="0">
                <a:solidFill>
                  <a:srgbClr val="000000"/>
                </a:solidFill>
                <a:latin typeface="Consolas" panose="020B0609020204030204" pitchFamily="49" charset="0"/>
              </a:rPr>
              <a:t>(</a:t>
            </a:r>
            <a:r>
              <a:rPr lang="en-US" altLang="zh-CN" sz="2200" b="1" dirty="0">
                <a:solidFill>
                  <a:srgbClr val="7F0055"/>
                </a:solidFill>
                <a:latin typeface="Consolas" panose="020B0609020204030204" pitchFamily="49" charset="0"/>
              </a:rPr>
              <a:t>int</a:t>
            </a:r>
            <a:r>
              <a:rPr lang="en-US" altLang="zh-CN" sz="2200" b="1" dirty="0">
                <a:solidFill>
                  <a:srgbClr val="000000"/>
                </a:solidFill>
                <a:latin typeface="Consolas" panose="020B0609020204030204" pitchFamily="49" charset="0"/>
              </a:rPr>
              <a:t> </a:t>
            </a:r>
            <a:r>
              <a:rPr lang="en-US" altLang="zh-CN" sz="2200" b="1" dirty="0" err="1">
                <a:solidFill>
                  <a:srgbClr val="6A3E3E"/>
                </a:solidFill>
                <a:latin typeface="Consolas" panose="020B0609020204030204" pitchFamily="49" charset="0"/>
              </a:rPr>
              <a:t>i</a:t>
            </a:r>
            <a:r>
              <a:rPr lang="en-US" altLang="zh-CN" sz="2200" b="1" dirty="0">
                <a:solidFill>
                  <a:srgbClr val="000000"/>
                </a:solidFill>
                <a:latin typeface="Consolas" panose="020B0609020204030204" pitchFamily="49" charset="0"/>
              </a:rPr>
              <a:t>=0;</a:t>
            </a:r>
            <a:r>
              <a:rPr lang="en-US" altLang="zh-CN" sz="2200" b="1" dirty="0">
                <a:solidFill>
                  <a:srgbClr val="6A3E3E"/>
                </a:solidFill>
                <a:latin typeface="Consolas" panose="020B0609020204030204" pitchFamily="49" charset="0"/>
              </a:rPr>
              <a:t>i</a:t>
            </a:r>
            <a:r>
              <a:rPr lang="en-US" altLang="zh-CN" sz="2200" b="1" dirty="0">
                <a:solidFill>
                  <a:srgbClr val="000000"/>
                </a:solidFill>
                <a:latin typeface="Consolas" panose="020B0609020204030204" pitchFamily="49" charset="0"/>
              </a:rPr>
              <a:t>&lt;</a:t>
            </a:r>
            <a:r>
              <a:rPr lang="en-US" altLang="zh-CN" sz="2200" b="1" dirty="0" err="1">
                <a:solidFill>
                  <a:srgbClr val="6A3E3E"/>
                </a:solidFill>
                <a:latin typeface="Consolas" panose="020B0609020204030204" pitchFamily="49" charset="0"/>
              </a:rPr>
              <a:t>a</a:t>
            </a:r>
            <a:r>
              <a:rPr lang="en-US" altLang="zh-CN" sz="2200" b="1" dirty="0" err="1">
                <a:solidFill>
                  <a:srgbClr val="000000"/>
                </a:solidFill>
                <a:latin typeface="Consolas" panose="020B0609020204030204" pitchFamily="49" charset="0"/>
              </a:rPr>
              <a:t>.</a:t>
            </a:r>
            <a:r>
              <a:rPr lang="en-US" altLang="zh-CN" sz="2200" b="1" dirty="0" err="1">
                <a:solidFill>
                  <a:srgbClr val="0000C0"/>
                </a:solidFill>
                <a:latin typeface="Consolas" panose="020B0609020204030204" pitchFamily="49" charset="0"/>
              </a:rPr>
              <a:t>length</a:t>
            </a:r>
            <a:r>
              <a:rPr lang="en-US" altLang="zh-CN" sz="2200" b="1" dirty="0" err="1">
                <a:solidFill>
                  <a:srgbClr val="000000"/>
                </a:solidFill>
                <a:latin typeface="Consolas" panose="020B0609020204030204" pitchFamily="49" charset="0"/>
              </a:rPr>
              <a:t>;</a:t>
            </a:r>
            <a:r>
              <a:rPr lang="en-US" altLang="zh-CN" sz="2200" b="1" dirty="0" err="1">
                <a:solidFill>
                  <a:srgbClr val="6A3E3E"/>
                </a:solidFill>
                <a:latin typeface="Consolas" panose="020B0609020204030204" pitchFamily="49" charset="0"/>
              </a:rPr>
              <a:t>i</a:t>
            </a:r>
            <a:r>
              <a:rPr lang="en-US" altLang="zh-CN" sz="2200" b="1" dirty="0">
                <a:solidFill>
                  <a:srgbClr val="000000"/>
                </a:solidFill>
                <a:latin typeface="Consolas" panose="020B0609020204030204" pitchFamily="49" charset="0"/>
              </a:rPr>
              <a:t>++) { </a:t>
            </a:r>
            <a:endParaRPr lang="en-US" altLang="zh-CN" sz="2200" b="1" dirty="0">
              <a:solidFill>
                <a:srgbClr val="000000"/>
              </a:solidFill>
              <a:latin typeface="Consolas" panose="020B0609020204030204" pitchFamily="49" charset="0"/>
            </a:endParaRPr>
          </a:p>
          <a:p>
            <a:pPr marL="457200" indent="-457200">
              <a:lnSpc>
                <a:spcPct val="120000"/>
              </a:lnSpc>
              <a:buFont typeface="Times New Roman" panose="02020603050405020304" pitchFamily="18" charset="0"/>
              <a:buAutoNum type="arabicPeriod"/>
            </a:pPr>
            <a:r>
              <a:rPr lang="en-US" altLang="zh-CN" sz="2200" dirty="0">
                <a:solidFill>
                  <a:srgbClr val="000000"/>
                </a:solidFill>
                <a:latin typeface="Consolas" panose="020B0609020204030204" pitchFamily="49" charset="0"/>
              </a:rPr>
              <a:t>         </a:t>
            </a:r>
            <a:r>
              <a:rPr lang="en-US" altLang="zh-CN" sz="2200" b="1" dirty="0">
                <a:solidFill>
                  <a:srgbClr val="7F0055"/>
                </a:solidFill>
                <a:latin typeface="Consolas" panose="020B0609020204030204" pitchFamily="49" charset="0"/>
              </a:rPr>
              <a:t>if</a:t>
            </a:r>
            <a:r>
              <a:rPr lang="en-US" altLang="zh-CN" sz="2200" b="1" dirty="0">
                <a:solidFill>
                  <a:srgbClr val="000000"/>
                </a:solidFill>
                <a:latin typeface="Consolas" panose="020B0609020204030204" pitchFamily="49" charset="0"/>
              </a:rPr>
              <a:t>(</a:t>
            </a:r>
            <a:r>
              <a:rPr lang="en-US" altLang="zh-CN" sz="2200" b="1" dirty="0" err="1">
                <a:solidFill>
                  <a:srgbClr val="000000"/>
                </a:solidFill>
                <a:latin typeface="Consolas" panose="020B0609020204030204" pitchFamily="49" charset="0"/>
              </a:rPr>
              <a:t>Character.</a:t>
            </a:r>
            <a:r>
              <a:rPr lang="en-US" altLang="zh-CN" sz="2200" b="1" i="1" dirty="0" err="1">
                <a:solidFill>
                  <a:srgbClr val="000000"/>
                </a:solidFill>
                <a:latin typeface="Consolas" panose="020B0609020204030204" pitchFamily="49" charset="0"/>
              </a:rPr>
              <a:t>isLowerCase</a:t>
            </a:r>
            <a:r>
              <a:rPr lang="en-US" altLang="zh-CN" sz="2200" b="1" i="1" dirty="0">
                <a:solidFill>
                  <a:srgbClr val="000000"/>
                </a:solidFill>
                <a:latin typeface="Consolas" panose="020B0609020204030204" pitchFamily="49" charset="0"/>
              </a:rPr>
              <a:t>(a[</a:t>
            </a:r>
            <a:r>
              <a:rPr lang="en-US" altLang="zh-CN" sz="2200" b="1" i="1" dirty="0" err="1">
                <a:solidFill>
                  <a:srgbClr val="6A3E3E"/>
                </a:solidFill>
                <a:latin typeface="Consolas" panose="020B0609020204030204" pitchFamily="49" charset="0"/>
              </a:rPr>
              <a:t>i</a:t>
            </a:r>
            <a:r>
              <a:rPr lang="en-US" altLang="zh-CN" sz="2200" b="1" i="1" dirty="0">
                <a:solidFill>
                  <a:srgbClr val="000000"/>
                </a:solidFill>
                <a:latin typeface="Consolas" panose="020B0609020204030204" pitchFamily="49" charset="0"/>
              </a:rPr>
              <a:t>]))    </a:t>
            </a:r>
            <a:endParaRPr lang="en-US" altLang="zh-CN" sz="2200" b="1" i="1" dirty="0">
              <a:solidFill>
                <a:srgbClr val="000000"/>
              </a:solidFill>
              <a:latin typeface="Consolas" panose="020B0609020204030204" pitchFamily="49" charset="0"/>
            </a:endParaRPr>
          </a:p>
          <a:p>
            <a:pPr marL="457200" indent="-457200">
              <a:lnSpc>
                <a:spcPct val="120000"/>
              </a:lnSpc>
              <a:buFont typeface="Times New Roman" panose="02020603050405020304" pitchFamily="18" charset="0"/>
              <a:buAutoNum type="arabicPeriod"/>
            </a:pPr>
            <a:r>
              <a:rPr lang="en-US" altLang="zh-CN" sz="2200" dirty="0">
                <a:solidFill>
                  <a:srgbClr val="000000"/>
                </a:solidFill>
                <a:latin typeface="Consolas" panose="020B0609020204030204" pitchFamily="49" charset="0"/>
              </a:rPr>
              <a:t>             </a:t>
            </a:r>
            <a:r>
              <a:rPr lang="en-US" altLang="zh-CN" sz="2200" dirty="0">
                <a:solidFill>
                  <a:srgbClr val="6A3E3E"/>
                </a:solidFill>
                <a:latin typeface="Consolas" panose="020B0609020204030204" pitchFamily="49" charset="0"/>
              </a:rPr>
              <a:t>a</a:t>
            </a:r>
            <a:r>
              <a:rPr lang="en-US" altLang="zh-CN" sz="2200" dirty="0">
                <a:solidFill>
                  <a:srgbClr val="000000"/>
                </a:solidFill>
                <a:latin typeface="Consolas" panose="020B0609020204030204" pitchFamily="49" charset="0"/>
              </a:rPr>
              <a:t>[</a:t>
            </a:r>
            <a:r>
              <a:rPr lang="en-US" altLang="zh-CN" sz="2200" dirty="0" err="1">
                <a:solidFill>
                  <a:srgbClr val="6A3E3E"/>
                </a:solidFill>
                <a:latin typeface="Consolas" panose="020B0609020204030204" pitchFamily="49" charset="0"/>
              </a:rPr>
              <a:t>i</a:t>
            </a:r>
            <a:r>
              <a:rPr lang="en-US" altLang="zh-CN" sz="2200" dirty="0">
                <a:solidFill>
                  <a:srgbClr val="000000"/>
                </a:solidFill>
                <a:latin typeface="Consolas" panose="020B0609020204030204" pitchFamily="49" charset="0"/>
              </a:rPr>
              <a:t>]=</a:t>
            </a:r>
            <a:r>
              <a:rPr lang="en-US" altLang="zh-CN" sz="2200" dirty="0" err="1">
                <a:solidFill>
                  <a:srgbClr val="000000"/>
                </a:solidFill>
                <a:latin typeface="Consolas" panose="020B0609020204030204" pitchFamily="49" charset="0"/>
              </a:rPr>
              <a:t>Character.</a:t>
            </a:r>
            <a:r>
              <a:rPr lang="en-US" altLang="zh-CN" sz="2200" i="1" dirty="0" err="1">
                <a:solidFill>
                  <a:srgbClr val="000000"/>
                </a:solidFill>
                <a:latin typeface="Consolas" panose="020B0609020204030204" pitchFamily="49" charset="0"/>
              </a:rPr>
              <a:t>toUpperCase</a:t>
            </a:r>
            <a:r>
              <a:rPr lang="en-US" altLang="zh-CN" sz="2200" i="1" dirty="0">
                <a:solidFill>
                  <a:srgbClr val="000000"/>
                </a:solidFill>
                <a:latin typeface="Consolas" panose="020B0609020204030204" pitchFamily="49" charset="0"/>
              </a:rPr>
              <a:t>(</a:t>
            </a:r>
            <a:r>
              <a:rPr lang="en-US" altLang="zh-CN" sz="2200" i="1" dirty="0">
                <a:solidFill>
                  <a:srgbClr val="6A3E3E"/>
                </a:solidFill>
                <a:latin typeface="Consolas" panose="020B0609020204030204" pitchFamily="49" charset="0"/>
              </a:rPr>
              <a:t>a</a:t>
            </a:r>
            <a:r>
              <a:rPr lang="en-US" altLang="zh-CN" sz="2200" i="1" dirty="0">
                <a:solidFill>
                  <a:srgbClr val="000000"/>
                </a:solidFill>
                <a:latin typeface="Consolas" panose="020B0609020204030204" pitchFamily="49" charset="0"/>
              </a:rPr>
              <a:t>[</a:t>
            </a:r>
            <a:r>
              <a:rPr lang="en-US" altLang="zh-CN" sz="2200" i="1" dirty="0" err="1">
                <a:solidFill>
                  <a:srgbClr val="6A3E3E"/>
                </a:solidFill>
                <a:latin typeface="Consolas" panose="020B0609020204030204" pitchFamily="49" charset="0"/>
              </a:rPr>
              <a:t>i</a:t>
            </a:r>
            <a:r>
              <a:rPr lang="en-US" altLang="zh-CN" sz="2200" i="1" dirty="0">
                <a:solidFill>
                  <a:srgbClr val="000000"/>
                </a:solidFill>
                <a:latin typeface="Consolas" panose="020B0609020204030204" pitchFamily="49" charset="0"/>
              </a:rPr>
              <a:t>]);</a:t>
            </a:r>
            <a:endParaRPr lang="en-US" altLang="zh-CN" sz="2200" i="1" dirty="0">
              <a:solidFill>
                <a:srgbClr val="000000"/>
              </a:solidFill>
              <a:latin typeface="Consolas" panose="020B0609020204030204" pitchFamily="49" charset="0"/>
            </a:endParaRPr>
          </a:p>
          <a:p>
            <a:pPr marL="457200" indent="-457200">
              <a:lnSpc>
                <a:spcPct val="120000"/>
              </a:lnSpc>
              <a:buFont typeface="Times New Roman" panose="02020603050405020304" pitchFamily="18" charset="0"/>
              <a:buAutoNum type="arabicPeriod"/>
            </a:pPr>
            <a:r>
              <a:rPr lang="en-US" altLang="zh-CN" sz="2200" dirty="0">
                <a:solidFill>
                  <a:srgbClr val="000000"/>
                </a:solidFill>
                <a:latin typeface="Consolas" panose="020B0609020204030204" pitchFamily="49" charset="0"/>
              </a:rPr>
              <a:t>         </a:t>
            </a:r>
            <a:r>
              <a:rPr lang="en-US" altLang="zh-CN" sz="2200" b="1" dirty="0">
                <a:solidFill>
                  <a:srgbClr val="7F0055"/>
                </a:solidFill>
                <a:latin typeface="Consolas" panose="020B0609020204030204" pitchFamily="49" charset="0"/>
              </a:rPr>
              <a:t>else</a:t>
            </a:r>
            <a:r>
              <a:rPr lang="en-US" altLang="zh-CN" sz="2200" b="1" dirty="0">
                <a:solidFill>
                  <a:srgbClr val="000000"/>
                </a:solidFill>
                <a:latin typeface="Consolas" panose="020B0609020204030204" pitchFamily="49" charset="0"/>
              </a:rPr>
              <a:t> </a:t>
            </a:r>
            <a:r>
              <a:rPr lang="en-US" altLang="zh-CN" sz="2200" b="1" dirty="0">
                <a:solidFill>
                  <a:srgbClr val="7F0055"/>
                </a:solidFill>
                <a:latin typeface="Consolas" panose="020B0609020204030204" pitchFamily="49" charset="0"/>
              </a:rPr>
              <a:t>if</a:t>
            </a:r>
            <a:r>
              <a:rPr lang="en-US" altLang="zh-CN" sz="2200" b="1" dirty="0">
                <a:solidFill>
                  <a:srgbClr val="000000"/>
                </a:solidFill>
                <a:latin typeface="Consolas" panose="020B0609020204030204" pitchFamily="49" charset="0"/>
              </a:rPr>
              <a:t>(</a:t>
            </a:r>
            <a:r>
              <a:rPr lang="en-US" altLang="zh-CN" sz="2200" b="1" dirty="0" err="1">
                <a:solidFill>
                  <a:srgbClr val="000000"/>
                </a:solidFill>
                <a:latin typeface="Consolas" panose="020B0609020204030204" pitchFamily="49" charset="0"/>
              </a:rPr>
              <a:t>Character.</a:t>
            </a:r>
            <a:r>
              <a:rPr lang="en-US" altLang="zh-CN" sz="2200" b="1" i="1" dirty="0" err="1">
                <a:solidFill>
                  <a:srgbClr val="000000"/>
                </a:solidFill>
                <a:latin typeface="Consolas" panose="020B0609020204030204" pitchFamily="49" charset="0"/>
              </a:rPr>
              <a:t>isUpperCase</a:t>
            </a:r>
            <a:r>
              <a:rPr lang="en-US" altLang="zh-CN" sz="2200" b="1" i="1" dirty="0">
                <a:solidFill>
                  <a:srgbClr val="000000"/>
                </a:solidFill>
                <a:latin typeface="Consolas" panose="020B0609020204030204" pitchFamily="49" charset="0"/>
              </a:rPr>
              <a:t>(</a:t>
            </a:r>
            <a:r>
              <a:rPr lang="en-US" altLang="zh-CN" sz="2200" b="1" i="1" dirty="0">
                <a:solidFill>
                  <a:srgbClr val="6A3E3E"/>
                </a:solidFill>
                <a:latin typeface="Consolas" panose="020B0609020204030204" pitchFamily="49" charset="0"/>
              </a:rPr>
              <a:t>a</a:t>
            </a:r>
            <a:r>
              <a:rPr lang="en-US" altLang="zh-CN" sz="2200" b="1" i="1" dirty="0">
                <a:solidFill>
                  <a:srgbClr val="000000"/>
                </a:solidFill>
                <a:latin typeface="Consolas" panose="020B0609020204030204" pitchFamily="49" charset="0"/>
              </a:rPr>
              <a:t>[</a:t>
            </a:r>
            <a:r>
              <a:rPr lang="en-US" altLang="zh-CN" sz="2200" b="1" i="1" dirty="0" err="1">
                <a:solidFill>
                  <a:srgbClr val="6A3E3E"/>
                </a:solidFill>
                <a:latin typeface="Consolas" panose="020B0609020204030204" pitchFamily="49" charset="0"/>
              </a:rPr>
              <a:t>i</a:t>
            </a:r>
            <a:r>
              <a:rPr lang="en-US" altLang="zh-CN" sz="2200" b="1" i="1" dirty="0">
                <a:solidFill>
                  <a:srgbClr val="000000"/>
                </a:solidFill>
                <a:latin typeface="Consolas" panose="020B0609020204030204" pitchFamily="49" charset="0"/>
              </a:rPr>
              <a:t>]))</a:t>
            </a:r>
            <a:endParaRPr lang="en-US" altLang="zh-CN" sz="2200" b="1" i="1" dirty="0">
              <a:solidFill>
                <a:srgbClr val="000000"/>
              </a:solidFill>
              <a:latin typeface="Consolas" panose="020B0609020204030204" pitchFamily="49" charset="0"/>
            </a:endParaRPr>
          </a:p>
          <a:p>
            <a:pPr marL="457200" indent="-457200">
              <a:lnSpc>
                <a:spcPct val="120000"/>
              </a:lnSpc>
              <a:buFont typeface="Times New Roman" panose="02020603050405020304" pitchFamily="18" charset="0"/>
              <a:buAutoNum type="arabicPeriod"/>
            </a:pPr>
            <a:r>
              <a:rPr lang="en-US" altLang="zh-CN" sz="2200" dirty="0">
                <a:solidFill>
                  <a:srgbClr val="000000"/>
                </a:solidFill>
                <a:latin typeface="Consolas" panose="020B0609020204030204" pitchFamily="49" charset="0"/>
              </a:rPr>
              <a:t>             </a:t>
            </a:r>
            <a:r>
              <a:rPr lang="en-US" altLang="zh-CN" sz="2200" dirty="0">
                <a:solidFill>
                  <a:srgbClr val="6A3E3E"/>
                </a:solidFill>
                <a:latin typeface="Consolas" panose="020B0609020204030204" pitchFamily="49" charset="0"/>
              </a:rPr>
              <a:t>a</a:t>
            </a:r>
            <a:r>
              <a:rPr lang="en-US" altLang="zh-CN" sz="2200" dirty="0">
                <a:solidFill>
                  <a:srgbClr val="000000"/>
                </a:solidFill>
                <a:latin typeface="Consolas" panose="020B0609020204030204" pitchFamily="49" charset="0"/>
              </a:rPr>
              <a:t>[</a:t>
            </a:r>
            <a:r>
              <a:rPr lang="en-US" altLang="zh-CN" sz="2200" dirty="0" err="1">
                <a:solidFill>
                  <a:srgbClr val="6A3E3E"/>
                </a:solidFill>
                <a:latin typeface="Consolas" panose="020B0609020204030204" pitchFamily="49" charset="0"/>
              </a:rPr>
              <a:t>i</a:t>
            </a:r>
            <a:r>
              <a:rPr lang="en-US" altLang="zh-CN" sz="2200" dirty="0">
                <a:solidFill>
                  <a:srgbClr val="000000"/>
                </a:solidFill>
                <a:latin typeface="Consolas" panose="020B0609020204030204" pitchFamily="49" charset="0"/>
              </a:rPr>
              <a:t>]=</a:t>
            </a:r>
            <a:r>
              <a:rPr lang="en-US" altLang="zh-CN" sz="2200" dirty="0" err="1">
                <a:solidFill>
                  <a:srgbClr val="000000"/>
                </a:solidFill>
                <a:latin typeface="Consolas" panose="020B0609020204030204" pitchFamily="49" charset="0"/>
              </a:rPr>
              <a:t>Character.</a:t>
            </a:r>
            <a:r>
              <a:rPr lang="en-US" altLang="zh-CN" sz="2200" i="1" dirty="0" err="1">
                <a:solidFill>
                  <a:srgbClr val="000000"/>
                </a:solidFill>
                <a:latin typeface="Consolas" panose="020B0609020204030204" pitchFamily="49" charset="0"/>
              </a:rPr>
              <a:t>toLowerCase</a:t>
            </a:r>
            <a:r>
              <a:rPr lang="en-US" altLang="zh-CN" sz="2200" i="1" dirty="0">
                <a:solidFill>
                  <a:srgbClr val="000000"/>
                </a:solidFill>
                <a:latin typeface="Consolas" panose="020B0609020204030204" pitchFamily="49" charset="0"/>
              </a:rPr>
              <a:t>(</a:t>
            </a:r>
            <a:r>
              <a:rPr lang="en-US" altLang="zh-CN" sz="2200" i="1" dirty="0">
                <a:solidFill>
                  <a:srgbClr val="6A3E3E"/>
                </a:solidFill>
                <a:latin typeface="Consolas" panose="020B0609020204030204" pitchFamily="49" charset="0"/>
              </a:rPr>
              <a:t>a</a:t>
            </a:r>
            <a:r>
              <a:rPr lang="en-US" altLang="zh-CN" sz="2200" i="1" dirty="0">
                <a:solidFill>
                  <a:srgbClr val="000000"/>
                </a:solidFill>
                <a:latin typeface="Consolas" panose="020B0609020204030204" pitchFamily="49" charset="0"/>
              </a:rPr>
              <a:t>[</a:t>
            </a:r>
            <a:r>
              <a:rPr lang="en-US" altLang="zh-CN" sz="2200" i="1" dirty="0" err="1">
                <a:solidFill>
                  <a:srgbClr val="6A3E3E"/>
                </a:solidFill>
                <a:latin typeface="Consolas" panose="020B0609020204030204" pitchFamily="49" charset="0"/>
              </a:rPr>
              <a:t>i</a:t>
            </a:r>
            <a:r>
              <a:rPr lang="en-US" altLang="zh-CN" sz="2200" i="1" dirty="0">
                <a:solidFill>
                  <a:srgbClr val="000000"/>
                </a:solidFill>
                <a:latin typeface="Consolas" panose="020B0609020204030204" pitchFamily="49" charset="0"/>
              </a:rPr>
              <a:t>]);</a:t>
            </a:r>
            <a:endParaRPr lang="en-US" altLang="zh-CN" sz="2200" i="1" dirty="0">
              <a:solidFill>
                <a:srgbClr val="000000"/>
              </a:solidFill>
              <a:latin typeface="Consolas" panose="020B0609020204030204" pitchFamily="49" charset="0"/>
            </a:endParaRPr>
          </a:p>
          <a:p>
            <a:pPr marL="457200" indent="-457200">
              <a:lnSpc>
                <a:spcPct val="120000"/>
              </a:lnSpc>
              <a:buFont typeface="Times New Roman" panose="02020603050405020304" pitchFamily="18" charset="0"/>
              <a:buAutoNum type="arabicPeriod"/>
            </a:pPr>
            <a:r>
              <a:rPr lang="zh-CN" altLang="en-US" sz="2200" dirty="0">
                <a:solidFill>
                  <a:srgbClr val="000000"/>
                </a:solidFill>
                <a:latin typeface="Consolas" panose="020B0609020204030204" pitchFamily="49" charset="0"/>
              </a:rPr>
              <a:t>       </a:t>
            </a:r>
            <a:r>
              <a:rPr lang="en-US" altLang="zh-CN" sz="2200" dirty="0">
                <a:solidFill>
                  <a:srgbClr val="000000"/>
                </a:solidFill>
                <a:latin typeface="Consolas" panose="020B0609020204030204" pitchFamily="49" charset="0"/>
              </a:rPr>
              <a:t>}</a:t>
            </a:r>
            <a:endParaRPr lang="en-US" altLang="zh-CN" sz="2200" dirty="0">
              <a:solidFill>
                <a:srgbClr val="000000"/>
              </a:solidFill>
              <a:latin typeface="Consolas" panose="020B0609020204030204" pitchFamily="49" charset="0"/>
            </a:endParaRPr>
          </a:p>
          <a:p>
            <a:pPr marL="457200" indent="-457200">
              <a:lnSpc>
                <a:spcPct val="120000"/>
              </a:lnSpc>
              <a:buFont typeface="Times New Roman" panose="02020603050405020304" pitchFamily="18" charset="0"/>
              <a:buAutoNum type="arabicPeriod"/>
            </a:pPr>
            <a:r>
              <a:rPr lang="en-US" altLang="zh-CN" sz="2200" dirty="0">
                <a:solidFill>
                  <a:srgbClr val="000000"/>
                </a:solidFill>
                <a:latin typeface="Consolas" panose="020B0609020204030204" pitchFamily="49" charset="0"/>
              </a:rPr>
              <a:t>      </a:t>
            </a:r>
            <a:r>
              <a:rPr lang="en-US" altLang="zh-CN" sz="2200" b="1" dirty="0">
                <a:solidFill>
                  <a:srgbClr val="7F0055"/>
                </a:solidFill>
                <a:latin typeface="Consolas" panose="020B0609020204030204" pitchFamily="49" charset="0"/>
              </a:rPr>
              <a:t>for</a:t>
            </a:r>
            <a:r>
              <a:rPr lang="en-US" altLang="zh-CN" sz="2200" b="1" dirty="0">
                <a:solidFill>
                  <a:srgbClr val="000000"/>
                </a:solidFill>
                <a:latin typeface="Consolas" panose="020B0609020204030204" pitchFamily="49" charset="0"/>
              </a:rPr>
              <a:t>(</a:t>
            </a:r>
            <a:r>
              <a:rPr lang="en-US" altLang="zh-CN" sz="2200" b="1" dirty="0">
                <a:solidFill>
                  <a:srgbClr val="7F0055"/>
                </a:solidFill>
                <a:latin typeface="Consolas" panose="020B0609020204030204" pitchFamily="49" charset="0"/>
              </a:rPr>
              <a:t>int</a:t>
            </a:r>
            <a:r>
              <a:rPr lang="en-US" altLang="zh-CN" sz="2200" b="1" dirty="0">
                <a:solidFill>
                  <a:srgbClr val="000000"/>
                </a:solidFill>
                <a:latin typeface="Consolas" panose="020B0609020204030204" pitchFamily="49" charset="0"/>
              </a:rPr>
              <a:t> </a:t>
            </a:r>
            <a:r>
              <a:rPr lang="en-US" altLang="zh-CN" sz="2200" b="1" dirty="0" err="1">
                <a:solidFill>
                  <a:srgbClr val="6A3E3E"/>
                </a:solidFill>
                <a:latin typeface="Consolas" panose="020B0609020204030204" pitchFamily="49" charset="0"/>
              </a:rPr>
              <a:t>i</a:t>
            </a:r>
            <a:r>
              <a:rPr lang="en-US" altLang="zh-CN" sz="2200" b="1" dirty="0">
                <a:solidFill>
                  <a:srgbClr val="000000"/>
                </a:solidFill>
                <a:latin typeface="Consolas" panose="020B0609020204030204" pitchFamily="49" charset="0"/>
              </a:rPr>
              <a:t>=0;</a:t>
            </a:r>
            <a:r>
              <a:rPr lang="en-US" altLang="zh-CN" sz="2200" b="1" dirty="0">
                <a:solidFill>
                  <a:srgbClr val="6A3E3E"/>
                </a:solidFill>
                <a:latin typeface="Consolas" panose="020B0609020204030204" pitchFamily="49" charset="0"/>
              </a:rPr>
              <a:t>i</a:t>
            </a:r>
            <a:r>
              <a:rPr lang="en-US" altLang="zh-CN" sz="2200" b="1" dirty="0">
                <a:solidFill>
                  <a:srgbClr val="000000"/>
                </a:solidFill>
                <a:latin typeface="Consolas" panose="020B0609020204030204" pitchFamily="49" charset="0"/>
              </a:rPr>
              <a:t>&lt;</a:t>
            </a:r>
            <a:r>
              <a:rPr lang="en-US" altLang="zh-CN" sz="2200" b="1" dirty="0" err="1">
                <a:solidFill>
                  <a:srgbClr val="6A3E3E"/>
                </a:solidFill>
                <a:latin typeface="Consolas" panose="020B0609020204030204" pitchFamily="49" charset="0"/>
              </a:rPr>
              <a:t>a</a:t>
            </a:r>
            <a:r>
              <a:rPr lang="en-US" altLang="zh-CN" sz="2200" b="1" dirty="0" err="1">
                <a:solidFill>
                  <a:srgbClr val="000000"/>
                </a:solidFill>
                <a:latin typeface="Consolas" panose="020B0609020204030204" pitchFamily="49" charset="0"/>
              </a:rPr>
              <a:t>.</a:t>
            </a:r>
            <a:r>
              <a:rPr lang="en-US" altLang="zh-CN" sz="2200" b="1" dirty="0" err="1">
                <a:solidFill>
                  <a:srgbClr val="0000C0"/>
                </a:solidFill>
                <a:latin typeface="Consolas" panose="020B0609020204030204" pitchFamily="49" charset="0"/>
              </a:rPr>
              <a:t>length</a:t>
            </a:r>
            <a:r>
              <a:rPr lang="en-US" altLang="zh-CN" sz="2200" b="1" dirty="0" err="1">
                <a:solidFill>
                  <a:srgbClr val="000000"/>
                </a:solidFill>
                <a:latin typeface="Consolas" panose="020B0609020204030204" pitchFamily="49" charset="0"/>
              </a:rPr>
              <a:t>;</a:t>
            </a:r>
            <a:r>
              <a:rPr lang="en-US" altLang="zh-CN" sz="2200" b="1" dirty="0" err="1">
                <a:solidFill>
                  <a:srgbClr val="6A3E3E"/>
                </a:solidFill>
                <a:latin typeface="Consolas" panose="020B0609020204030204" pitchFamily="49" charset="0"/>
              </a:rPr>
              <a:t>i</a:t>
            </a:r>
            <a:r>
              <a:rPr lang="en-US" altLang="zh-CN" sz="2200" b="1" dirty="0">
                <a:solidFill>
                  <a:srgbClr val="000000"/>
                </a:solidFill>
                <a:latin typeface="Consolas" panose="020B0609020204030204" pitchFamily="49" charset="0"/>
              </a:rPr>
              <a:t>++)   </a:t>
            </a:r>
            <a:endParaRPr lang="en-US" altLang="zh-CN" sz="2200" b="1" dirty="0">
              <a:solidFill>
                <a:srgbClr val="000000"/>
              </a:solidFill>
              <a:latin typeface="Consolas" panose="020B0609020204030204" pitchFamily="49" charset="0"/>
            </a:endParaRPr>
          </a:p>
          <a:p>
            <a:pPr marL="457200" indent="-457200">
              <a:lnSpc>
                <a:spcPct val="120000"/>
              </a:lnSpc>
              <a:buFont typeface="Times New Roman" panose="02020603050405020304" pitchFamily="18" charset="0"/>
              <a:buAutoNum type="arabicPeriod"/>
            </a:pPr>
            <a:r>
              <a:rPr lang="en-US" altLang="zh-CN" sz="2200" dirty="0">
                <a:solidFill>
                  <a:srgbClr val="000000"/>
                </a:solidFill>
                <a:latin typeface="Consolas" panose="020B0609020204030204" pitchFamily="49" charset="0"/>
              </a:rPr>
              <a:t>         </a:t>
            </a:r>
            <a:r>
              <a:rPr lang="en-US" altLang="zh-CN" sz="2200" dirty="0" err="1">
                <a:solidFill>
                  <a:srgbClr val="000000"/>
                </a:solidFill>
                <a:latin typeface="Consolas" panose="020B0609020204030204" pitchFamily="49" charset="0"/>
              </a:rPr>
              <a:t>System.</a:t>
            </a:r>
            <a:r>
              <a:rPr lang="en-US" altLang="zh-CN" sz="2200" b="1" i="1" dirty="0" err="1">
                <a:solidFill>
                  <a:srgbClr val="0000C0"/>
                </a:solidFill>
                <a:latin typeface="Consolas" panose="020B0609020204030204" pitchFamily="49" charset="0"/>
              </a:rPr>
              <a:t>out</a:t>
            </a:r>
            <a:r>
              <a:rPr lang="en-US" altLang="zh-CN" sz="2200" b="1" i="1" dirty="0" err="1">
                <a:solidFill>
                  <a:srgbClr val="000000"/>
                </a:solidFill>
                <a:latin typeface="Consolas" panose="020B0609020204030204" pitchFamily="49" charset="0"/>
              </a:rPr>
              <a:t>.print</a:t>
            </a:r>
            <a:r>
              <a:rPr lang="en-US" altLang="zh-CN" sz="2200" b="1" i="1" dirty="0">
                <a:solidFill>
                  <a:srgbClr val="000000"/>
                </a:solidFill>
                <a:latin typeface="Consolas" panose="020B0609020204030204" pitchFamily="49" charset="0"/>
              </a:rPr>
              <a:t>(</a:t>
            </a:r>
            <a:r>
              <a:rPr lang="en-US" altLang="zh-CN" sz="2200" b="1" i="1" dirty="0">
                <a:solidFill>
                  <a:srgbClr val="2A00FF"/>
                </a:solidFill>
                <a:latin typeface="Consolas" panose="020B0609020204030204" pitchFamily="49" charset="0"/>
              </a:rPr>
              <a:t>" "</a:t>
            </a:r>
            <a:r>
              <a:rPr lang="en-US" altLang="zh-CN" sz="2200" b="1" i="1" dirty="0">
                <a:solidFill>
                  <a:srgbClr val="000000"/>
                </a:solidFill>
                <a:latin typeface="Consolas" panose="020B0609020204030204" pitchFamily="49" charset="0"/>
              </a:rPr>
              <a:t>+</a:t>
            </a:r>
            <a:r>
              <a:rPr lang="en-US" altLang="zh-CN" sz="2200" b="1" i="1" dirty="0">
                <a:solidFill>
                  <a:srgbClr val="6A3E3E"/>
                </a:solidFill>
                <a:latin typeface="Consolas" panose="020B0609020204030204" pitchFamily="49" charset="0"/>
              </a:rPr>
              <a:t>a</a:t>
            </a:r>
            <a:r>
              <a:rPr lang="en-US" altLang="zh-CN" sz="2200" b="1" i="1" dirty="0">
                <a:solidFill>
                  <a:srgbClr val="000000"/>
                </a:solidFill>
                <a:latin typeface="Consolas" panose="020B0609020204030204" pitchFamily="49" charset="0"/>
              </a:rPr>
              <a:t>[</a:t>
            </a:r>
            <a:r>
              <a:rPr lang="en-US" altLang="zh-CN" sz="2200" b="1" i="1" dirty="0" err="1">
                <a:solidFill>
                  <a:srgbClr val="6A3E3E"/>
                </a:solidFill>
                <a:latin typeface="Consolas" panose="020B0609020204030204" pitchFamily="49" charset="0"/>
              </a:rPr>
              <a:t>i</a:t>
            </a:r>
            <a:r>
              <a:rPr lang="en-US" altLang="zh-CN" sz="2200" b="1" i="1" dirty="0">
                <a:solidFill>
                  <a:srgbClr val="000000"/>
                </a:solidFill>
                <a:latin typeface="Consolas" panose="020B0609020204030204" pitchFamily="49" charset="0"/>
              </a:rPr>
              <a:t>]);</a:t>
            </a:r>
            <a:r>
              <a:rPr lang="zh-CN" altLang="en-US" sz="2200" dirty="0">
                <a:solidFill>
                  <a:srgbClr val="000000"/>
                </a:solidFill>
                <a:latin typeface="Consolas" panose="020B0609020204030204" pitchFamily="49" charset="0"/>
              </a:rPr>
              <a:t> </a:t>
            </a:r>
            <a:endParaRPr lang="zh-CN" altLang="en-US" sz="2200" dirty="0">
              <a:solidFill>
                <a:srgbClr val="000000"/>
              </a:solidFill>
              <a:latin typeface="Consolas" panose="020B0609020204030204" pitchFamily="49" charset="0"/>
            </a:endParaRPr>
          </a:p>
          <a:p>
            <a:pPr marL="457200" indent="-457200">
              <a:lnSpc>
                <a:spcPct val="120000"/>
              </a:lnSpc>
              <a:buFont typeface="Times New Roman" panose="02020603050405020304" pitchFamily="18" charset="0"/>
              <a:buAutoNum type="arabicPeriod"/>
            </a:pPr>
            <a:r>
              <a:rPr lang="zh-CN" altLang="en-US" sz="2200" dirty="0">
                <a:solidFill>
                  <a:srgbClr val="000000"/>
                </a:solidFill>
                <a:latin typeface="Consolas" panose="020B0609020204030204" pitchFamily="49" charset="0"/>
              </a:rPr>
              <a:t>   </a:t>
            </a:r>
            <a:r>
              <a:rPr lang="en-US" altLang="zh-CN" sz="2200" dirty="0">
                <a:solidFill>
                  <a:srgbClr val="000000"/>
                </a:solidFill>
                <a:latin typeface="Consolas" panose="020B0609020204030204" pitchFamily="49" charset="0"/>
              </a:rPr>
              <a:t>} </a:t>
            </a:r>
            <a:endParaRPr lang="en-US" altLang="zh-CN" sz="2200" dirty="0">
              <a:solidFill>
                <a:srgbClr val="000000"/>
              </a:solidFill>
              <a:latin typeface="Consolas" panose="020B0609020204030204" pitchFamily="49" charset="0"/>
            </a:endParaRPr>
          </a:p>
          <a:p>
            <a:pPr marL="457200" indent="-457200">
              <a:lnSpc>
                <a:spcPct val="120000"/>
              </a:lnSpc>
              <a:buFont typeface="Times New Roman" panose="02020603050405020304" pitchFamily="18" charset="0"/>
              <a:buAutoNum type="arabicPeriod"/>
            </a:pPr>
            <a:r>
              <a:rPr lang="en-US" altLang="zh-CN" sz="2200" dirty="0">
                <a:solidFill>
                  <a:srgbClr val="000000"/>
                </a:solidFill>
                <a:latin typeface="Consolas" panose="020B0609020204030204" pitchFamily="49" charset="0"/>
              </a:rPr>
              <a:t>}</a:t>
            </a:r>
            <a:endParaRPr lang="zh-CN" altLang="en-US" sz="2200" dirty="0"/>
          </a:p>
        </p:txBody>
      </p:sp>
      <p:sp>
        <p:nvSpPr>
          <p:cNvPr id="175107" name="页脚占位符 3"/>
          <p:cNvSpPr>
            <a:spLocks noGrp="1"/>
          </p:cNvSpPr>
          <p:nvPr>
            <p:ph type="ftr" sz="quarter" idx="10"/>
          </p:nvPr>
        </p:nvSpPr>
        <p:spPr>
          <a:noFill/>
        </p:spPr>
        <p:txBody>
          <a:bodyPr/>
          <a:lstStyle>
            <a:lvl1pPr>
              <a:lnSpc>
                <a:spcPct val="150000"/>
              </a:lnSpc>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lnSpc>
                <a:spcPct val="150000"/>
              </a:lnSpc>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3000" indent="-228600">
              <a:lnSpc>
                <a:spcPct val="150000"/>
              </a:lnSpc>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lnSpc>
                <a:spcPct val="150000"/>
              </a:lnSpc>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50000"/>
              </a:lnSpc>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FontTx/>
              <a:buNone/>
            </a:pPr>
            <a:r>
              <a:rPr kumimoji="0" lang="zh-CN" altLang="en-US" sz="1400"/>
              <a:t>第 </a:t>
            </a:r>
            <a:fld id="{78BABD1A-97A4-4C3A-93C8-C2EB4B07CBD2}" type="slidenum">
              <a:rPr kumimoji="0" lang="zh-CN" altLang="en-US" sz="1400" smtClean="0"/>
            </a:fld>
            <a:r>
              <a:rPr kumimoji="0" lang="zh-CN" altLang="en-US" sz="1400"/>
              <a:t>  页</a:t>
            </a:r>
            <a:endParaRPr kumimoji="0" lang="en-US" altLang="zh-CN" sz="1400"/>
          </a:p>
        </p:txBody>
      </p:sp>
      <p:sp>
        <p:nvSpPr>
          <p:cNvPr id="4" name="Rectangle 4"/>
          <p:cNvSpPr>
            <a:spLocks noChangeArrowheads="1"/>
          </p:cNvSpPr>
          <p:nvPr/>
        </p:nvSpPr>
        <p:spPr bwMode="auto">
          <a:xfrm>
            <a:off x="228278" y="248225"/>
            <a:ext cx="78486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150000"/>
              </a:lnSpc>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lnSpc>
                <a:spcPct val="150000"/>
              </a:lnSpc>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3000" indent="-228600">
              <a:lnSpc>
                <a:spcPct val="150000"/>
              </a:lnSpc>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lnSpc>
                <a:spcPct val="150000"/>
              </a:lnSpc>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50000"/>
              </a:lnSpc>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r>
              <a:rPr lang="zh-CN" altLang="en-US" dirty="0">
                <a:solidFill>
                  <a:srgbClr val="0000FF"/>
                </a:solidFill>
                <a:latin typeface="楷体" panose="02010609060101010101" pitchFamily="49" charset="-122"/>
                <a:ea typeface="楷体" panose="02010609060101010101" pitchFamily="49" charset="-122"/>
              </a:rPr>
              <a:t>例：将一个字符数组中的小写字母变成大写字母，大写字母变成小写字母</a:t>
            </a:r>
            <a:endParaRPr lang="zh-CN" altLang="en-US" b="0" dirty="0">
              <a:solidFill>
                <a:srgbClr val="0000FF"/>
              </a:solidFill>
              <a:latin typeface="楷体" panose="02010609060101010101" pitchFamily="49" charset="-122"/>
              <a:ea typeface="楷体" panose="02010609060101010101" pitchFamily="49" charset="-122"/>
            </a:endParaRPr>
          </a:p>
        </p:txBody>
      </p:sp>
      <p:sp>
        <p:nvSpPr>
          <p:cNvPr id="2" name="矩形 1"/>
          <p:cNvSpPr/>
          <p:nvPr/>
        </p:nvSpPr>
        <p:spPr bwMode="auto">
          <a:xfrm>
            <a:off x="1475656" y="2529136"/>
            <a:ext cx="6696744" cy="2088000"/>
          </a:xfrm>
          <a:prstGeom prst="rect">
            <a:avLst/>
          </a:prstGeom>
          <a:noFill/>
          <a:ln w="9525" cap="flat" cmpd="sng" algn="ctr">
            <a:solidFill>
              <a:srgbClr val="0000FF"/>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000" b="1" i="0" u="none" strike="noStrike" cap="none" normalizeH="0" baseline="0">
              <a:ln>
                <a:noFill/>
              </a:ln>
              <a:solidFill>
                <a:srgbClr val="0000FF"/>
              </a:solidFill>
              <a:effectLst/>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540" y="538472"/>
            <a:ext cx="8280920" cy="685800"/>
          </a:xfrm>
        </p:spPr>
        <p:txBody>
          <a:bodyPr/>
          <a:lstStyle/>
          <a:p>
            <a:r>
              <a:rPr lang="en-US" altLang="zh-CN" dirty="0">
                <a:cs typeface="Times New Roman" panose="02020603050405020304" pitchFamily="18" charset="0"/>
              </a:rPr>
              <a:t>3</a:t>
            </a:r>
            <a:r>
              <a:rPr lang="zh-CN" altLang="en-US" dirty="0">
                <a:cs typeface="Times New Roman" panose="02020603050405020304" pitchFamily="18" charset="0"/>
              </a:rPr>
              <a:t>、类中成员的访问权限</a:t>
            </a:r>
            <a:endParaRPr lang="zh-CN" altLang="en-US" dirty="0"/>
          </a:p>
        </p:txBody>
      </p:sp>
      <p:sp>
        <p:nvSpPr>
          <p:cNvPr id="3" name="内容占位符 2"/>
          <p:cNvSpPr>
            <a:spLocks noGrp="1"/>
          </p:cNvSpPr>
          <p:nvPr>
            <p:ph idx="1"/>
          </p:nvPr>
        </p:nvSpPr>
        <p:spPr>
          <a:xfrm>
            <a:off x="431540" y="1484784"/>
            <a:ext cx="8280920" cy="4608512"/>
          </a:xfrm>
        </p:spPr>
        <p:txBody>
          <a:bodyPr/>
          <a:lstStyle/>
          <a:p>
            <a:pPr marL="0" indent="0">
              <a:lnSpc>
                <a:spcPct val="170000"/>
              </a:lnSpc>
              <a:buNone/>
            </a:pPr>
            <a:r>
              <a:rPr lang="en-US" altLang="zh-CN" dirty="0">
                <a:latin typeface="微软雅黑" panose="020B0503020204020204" pitchFamily="34" charset="-122"/>
              </a:rPr>
              <a:t>3.1 </a:t>
            </a:r>
            <a:r>
              <a:rPr lang="zh-CN" altLang="en-US" dirty="0">
                <a:latin typeface="微软雅黑" panose="020B0503020204020204" pitchFamily="34" charset="-122"/>
              </a:rPr>
              <a:t>何谓访问权限</a:t>
            </a:r>
            <a:endParaRPr lang="en-US" altLang="zh-CN" dirty="0">
              <a:latin typeface="微软雅黑" panose="020B0503020204020204" pitchFamily="34" charset="-122"/>
            </a:endParaRPr>
          </a:p>
          <a:p>
            <a:pPr marL="0" indent="0">
              <a:lnSpc>
                <a:spcPct val="170000"/>
              </a:lnSpc>
              <a:buNone/>
            </a:pPr>
            <a:r>
              <a:rPr lang="en-US" altLang="zh-CN" dirty="0">
                <a:latin typeface="微软雅黑" panose="020B0503020204020204" pitchFamily="34" charset="-122"/>
              </a:rPr>
              <a:t>3.2 private</a:t>
            </a:r>
            <a:r>
              <a:rPr lang="zh-CN" altLang="en-US" dirty="0">
                <a:latin typeface="微软雅黑" panose="020B0503020204020204" pitchFamily="34" charset="-122"/>
              </a:rPr>
              <a:t>成员访问权限（私有）</a:t>
            </a:r>
            <a:endParaRPr lang="en-US" altLang="zh-CN" dirty="0">
              <a:latin typeface="微软雅黑" panose="020B0503020204020204" pitchFamily="34" charset="-122"/>
            </a:endParaRPr>
          </a:p>
          <a:p>
            <a:pPr marL="0" indent="0">
              <a:lnSpc>
                <a:spcPct val="170000"/>
              </a:lnSpc>
              <a:buNone/>
            </a:pPr>
            <a:r>
              <a:rPr lang="en-US" altLang="zh-CN" dirty="0">
                <a:latin typeface="微软雅黑" panose="020B0503020204020204" pitchFamily="34" charset="-122"/>
              </a:rPr>
              <a:t>3.3 public</a:t>
            </a:r>
            <a:r>
              <a:rPr lang="zh-CN" altLang="en-US" dirty="0">
                <a:latin typeface="微软雅黑" panose="020B0503020204020204" pitchFamily="34" charset="-122"/>
              </a:rPr>
              <a:t>成员访问权限（公有）</a:t>
            </a:r>
            <a:endParaRPr lang="en-US" altLang="zh-CN" dirty="0">
              <a:latin typeface="微软雅黑" panose="020B0503020204020204" pitchFamily="34" charset="-122"/>
            </a:endParaRPr>
          </a:p>
          <a:p>
            <a:pPr marL="0" indent="0">
              <a:lnSpc>
                <a:spcPct val="170000"/>
              </a:lnSpc>
              <a:buNone/>
            </a:pPr>
            <a:r>
              <a:rPr lang="en-US" altLang="zh-CN" dirty="0">
                <a:latin typeface="微软雅黑" panose="020B0503020204020204" pitchFamily="34" charset="-122"/>
              </a:rPr>
              <a:t>3.4 protected</a:t>
            </a:r>
            <a:r>
              <a:rPr lang="zh-CN" altLang="en-US" dirty="0">
                <a:latin typeface="微软雅黑" panose="020B0503020204020204" pitchFamily="34" charset="-122"/>
              </a:rPr>
              <a:t>成员访问权限（受保护）</a:t>
            </a:r>
            <a:endParaRPr lang="en-US" altLang="zh-CN" dirty="0">
              <a:latin typeface="微软雅黑" panose="020B0503020204020204" pitchFamily="34" charset="-122"/>
            </a:endParaRPr>
          </a:p>
          <a:p>
            <a:pPr marL="0" indent="0">
              <a:lnSpc>
                <a:spcPct val="170000"/>
              </a:lnSpc>
              <a:buNone/>
            </a:pPr>
            <a:r>
              <a:rPr lang="en-US" altLang="zh-CN" dirty="0">
                <a:latin typeface="微软雅黑" panose="020B0503020204020204" pitchFamily="34" charset="-122"/>
              </a:rPr>
              <a:t>3.5 </a:t>
            </a:r>
            <a:r>
              <a:rPr lang="zh-CN" altLang="en-US" dirty="0">
                <a:latin typeface="微软雅黑" panose="020B0503020204020204" pitchFamily="34" charset="-122"/>
              </a:rPr>
              <a:t>默认成员访问权限（友好）</a:t>
            </a:r>
            <a:endParaRPr lang="en-US" altLang="zh-CN" dirty="0">
              <a:latin typeface="微软雅黑" panose="020B0503020204020204" pitchFamily="34" charset="-122"/>
            </a:endParaRPr>
          </a:p>
          <a:p>
            <a:pPr marL="0" indent="0">
              <a:lnSpc>
                <a:spcPct val="170000"/>
              </a:lnSpc>
              <a:buNone/>
            </a:pPr>
            <a:r>
              <a:rPr lang="en-US" altLang="zh-CN" dirty="0">
                <a:latin typeface="微软雅黑" panose="020B0503020204020204" pitchFamily="34" charset="-122"/>
              </a:rPr>
              <a:t>3.6 </a:t>
            </a:r>
            <a:r>
              <a:rPr lang="zh-CN" altLang="en-US" dirty="0">
                <a:latin typeface="微软雅黑" panose="020B0503020204020204" pitchFamily="34" charset="-122"/>
              </a:rPr>
              <a:t>类的访问权限</a:t>
            </a:r>
            <a:endParaRPr lang="en-US" altLang="zh-CN" dirty="0">
              <a:latin typeface="微软雅黑" panose="020B0503020204020204" pitchFamily="34" charset="-122"/>
            </a:endParaRPr>
          </a:p>
          <a:p>
            <a:pPr marL="0" indent="0">
              <a:lnSpc>
                <a:spcPct val="170000"/>
              </a:lnSpc>
              <a:buNone/>
            </a:pPr>
            <a:endParaRPr lang="en-US" altLang="zh-CN" dirty="0">
              <a:latin typeface="微软雅黑" panose="020B0503020204020204" pitchFamily="34" charset="-122"/>
            </a:endParaRPr>
          </a:p>
          <a:p>
            <a:pPr marL="0" indent="0">
              <a:lnSpc>
                <a:spcPct val="170000"/>
              </a:lnSpc>
              <a:buNone/>
            </a:pPr>
            <a:endParaRPr lang="en-US" altLang="zh-CN" dirty="0">
              <a:latin typeface="微软雅黑" panose="020B0503020204020204" pitchFamily="34" charset="-122"/>
            </a:endParaRPr>
          </a:p>
        </p:txBody>
      </p:sp>
      <p:sp>
        <p:nvSpPr>
          <p:cNvPr id="4" name="页脚占位符 3"/>
          <p:cNvSpPr>
            <a:spLocks noGrp="1"/>
          </p:cNvSpPr>
          <p:nvPr>
            <p:ph type="ftr" sz="quarter" idx="10"/>
          </p:nvPr>
        </p:nvSpPr>
        <p:spPr/>
        <p:txBody>
          <a:bodyPr/>
          <a:lstStyle/>
          <a:p>
            <a:pPr>
              <a:defRPr/>
            </a:pPr>
            <a:r>
              <a:rPr lang="zh-CN" altLang="en-US"/>
              <a:t>第 </a:t>
            </a:r>
            <a:fld id="{D55231A8-1677-4C42-A123-D50C3EE19891}" type="slidenum">
              <a:rPr lang="zh-CN" altLang="en-US" smtClean="0"/>
            </a:fld>
            <a:r>
              <a:rPr lang="zh-CN" altLang="en-US"/>
              <a:t>  页</a:t>
            </a:r>
            <a:endParaRPr lang="en-US" altLang="zh-C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60648"/>
            <a:ext cx="7982272" cy="720080"/>
          </a:xfrm>
        </p:spPr>
        <p:txBody>
          <a:bodyPr/>
          <a:lstStyle/>
          <a:p>
            <a:r>
              <a:rPr lang="en-US" altLang="zh-CN" dirty="0"/>
              <a:t>3.1 </a:t>
            </a:r>
            <a:r>
              <a:rPr lang="zh-CN" altLang="en-US" dirty="0"/>
              <a:t>何谓访问权限</a:t>
            </a:r>
            <a:endParaRPr lang="zh-CN" altLang="en-US" dirty="0"/>
          </a:p>
        </p:txBody>
      </p:sp>
      <p:sp>
        <p:nvSpPr>
          <p:cNvPr id="3" name="内容占位符 2"/>
          <p:cNvSpPr>
            <a:spLocks noGrp="1"/>
          </p:cNvSpPr>
          <p:nvPr>
            <p:ph idx="1"/>
          </p:nvPr>
        </p:nvSpPr>
        <p:spPr>
          <a:xfrm>
            <a:off x="107504" y="1124744"/>
            <a:ext cx="8856984" cy="5544616"/>
          </a:xfrm>
        </p:spPr>
        <p:txBody>
          <a:bodyPr/>
          <a:lstStyle/>
          <a:p>
            <a:pPr algn="just" eaLnBrk="1" hangingPunct="1">
              <a:spcBef>
                <a:spcPct val="50000"/>
              </a:spcBef>
            </a:pPr>
            <a:r>
              <a:rPr lang="zh-CN" altLang="en-US" sz="2400" dirty="0"/>
              <a:t>对象可以通过点运算符“</a:t>
            </a:r>
            <a:r>
              <a:rPr lang="zh-CN" altLang="en-US" sz="2400" dirty="0">
                <a:solidFill>
                  <a:srgbClr val="FF0000"/>
                </a:solidFill>
                <a:latin typeface="宋体" panose="02010600030101010101" pitchFamily="2" charset="-122"/>
              </a:rPr>
              <a:t>.</a:t>
            </a:r>
            <a:r>
              <a:rPr lang="zh-CN" altLang="en-US" sz="2400" dirty="0"/>
              <a:t>”操作自己的变量、使用类中的方法，但对象操作变量和方法是有一定</a:t>
            </a:r>
            <a:r>
              <a:rPr lang="zh-CN" altLang="en-US" sz="2400" dirty="0">
                <a:solidFill>
                  <a:srgbClr val="FF0000"/>
                </a:solidFill>
              </a:rPr>
              <a:t>限制</a:t>
            </a:r>
            <a:r>
              <a:rPr lang="zh-CN" altLang="en-US" sz="2400" dirty="0"/>
              <a:t>的。</a:t>
            </a:r>
            <a:r>
              <a:rPr lang="zh-CN" altLang="en-US" sz="2400" dirty="0">
                <a:latin typeface="宋体" panose="02010600030101010101" pitchFamily="2" charset="-122"/>
              </a:rPr>
              <a:t>  </a:t>
            </a:r>
            <a:endParaRPr lang="en-US" altLang="zh-CN" sz="2400" dirty="0">
              <a:latin typeface="宋体" panose="02010600030101010101" pitchFamily="2" charset="-122"/>
            </a:endParaRPr>
          </a:p>
          <a:p>
            <a:pPr algn="just" eaLnBrk="1" hangingPunct="1">
              <a:spcBef>
                <a:spcPct val="50000"/>
              </a:spcBef>
            </a:pPr>
            <a:r>
              <a:rPr lang="zh-CN" altLang="en-US" sz="2400" dirty="0"/>
              <a:t> 所谓访问权限是指对象</a:t>
            </a:r>
            <a:r>
              <a:rPr lang="zh-CN" altLang="en-US" sz="2400" dirty="0">
                <a:solidFill>
                  <a:srgbClr val="FF0000"/>
                </a:solidFill>
              </a:rPr>
              <a:t>是否可以</a:t>
            </a:r>
            <a:r>
              <a:rPr lang="zh-CN" altLang="en-US" sz="2400" dirty="0"/>
              <a:t>通过“</a:t>
            </a:r>
            <a:r>
              <a:rPr lang="zh-CN" altLang="en-US" sz="2400" dirty="0">
                <a:solidFill>
                  <a:srgbClr val="FF0000"/>
                </a:solidFill>
                <a:latin typeface="宋体" panose="02010600030101010101" pitchFamily="2" charset="-122"/>
              </a:rPr>
              <a:t>.</a:t>
            </a:r>
            <a:r>
              <a:rPr lang="zh-CN" altLang="en-US" sz="2400" dirty="0"/>
              <a:t>”运算符</a:t>
            </a:r>
            <a:r>
              <a:rPr lang="zh-CN" altLang="en-US" sz="2400" dirty="0">
                <a:solidFill>
                  <a:srgbClr val="FF0000"/>
                </a:solidFill>
              </a:rPr>
              <a:t>操作</a:t>
            </a:r>
            <a:r>
              <a:rPr lang="zh-CN" altLang="en-US" sz="2400" dirty="0"/>
              <a:t>变量或方法。</a:t>
            </a:r>
            <a:r>
              <a:rPr lang="zh-CN" altLang="en-US" sz="2400" dirty="0">
                <a:latin typeface="宋体" panose="02010600030101010101" pitchFamily="2" charset="-122"/>
              </a:rPr>
              <a:t> </a:t>
            </a:r>
            <a:endParaRPr lang="en-US" altLang="zh-CN" sz="2400" dirty="0">
              <a:latin typeface="宋体" panose="02010600030101010101" pitchFamily="2" charset="-122"/>
            </a:endParaRPr>
          </a:p>
          <a:p>
            <a:pPr algn="just" eaLnBrk="1" hangingPunct="1">
              <a:spcBef>
                <a:spcPct val="50000"/>
              </a:spcBef>
            </a:pPr>
            <a:r>
              <a:rPr lang="zh-CN" altLang="en-US" sz="2400" dirty="0">
                <a:latin typeface="宋体" panose="02010600030101010101" pitchFamily="2" charset="-122"/>
              </a:rPr>
              <a:t>简单的说：类中的某个变量</a:t>
            </a:r>
            <a:r>
              <a:rPr lang="en-US" altLang="zh-CN" sz="2400" dirty="0">
                <a:latin typeface="宋体" panose="02010600030101010101" pitchFamily="2" charset="-122"/>
              </a:rPr>
              <a:t>/</a:t>
            </a:r>
            <a:r>
              <a:rPr lang="zh-CN" altLang="en-US" sz="2400" dirty="0">
                <a:latin typeface="宋体" panose="02010600030101010101" pitchFamily="2" charset="-122"/>
              </a:rPr>
              <a:t>方法能否在当前位置被对象调用？</a:t>
            </a:r>
            <a:endParaRPr lang="en-US" altLang="zh-CN" sz="2400" dirty="0">
              <a:latin typeface="宋体" panose="02010600030101010101" pitchFamily="2" charset="-122"/>
            </a:endParaRPr>
          </a:p>
          <a:p>
            <a:pPr algn="just" eaLnBrk="1" hangingPunct="1">
              <a:spcBef>
                <a:spcPct val="50000"/>
              </a:spcBef>
            </a:pPr>
            <a:r>
              <a:rPr lang="zh-CN" altLang="en-US" sz="2400" dirty="0">
                <a:latin typeface="宋体" panose="02010600030101010101" pitchFamily="2" charset="-122"/>
              </a:rPr>
              <a:t>与访问权限有关的访问限制修饰符有三个（</a:t>
            </a:r>
            <a:r>
              <a:rPr lang="en-US" altLang="zh-CN" sz="2400" dirty="0">
                <a:solidFill>
                  <a:srgbClr val="0000FF"/>
                </a:solidFill>
                <a:latin typeface="微软雅黑" panose="020B0503020204020204" pitchFamily="34" charset="-122"/>
              </a:rPr>
              <a:t>private</a:t>
            </a:r>
            <a:r>
              <a:rPr lang="zh-CN" altLang="en-US" sz="2400" dirty="0">
                <a:solidFill>
                  <a:srgbClr val="0000FF"/>
                </a:solidFill>
                <a:latin typeface="微软雅黑" panose="020B0503020204020204" pitchFamily="34" charset="-122"/>
              </a:rPr>
              <a:t>，</a:t>
            </a:r>
            <a:r>
              <a:rPr lang="en-US" altLang="zh-CN" sz="2400" dirty="0">
                <a:solidFill>
                  <a:srgbClr val="0000FF"/>
                </a:solidFill>
                <a:latin typeface="微软雅黑" panose="020B0503020204020204" pitchFamily="34" charset="-122"/>
              </a:rPr>
              <a:t>protected</a:t>
            </a:r>
            <a:r>
              <a:rPr lang="zh-CN" altLang="en-US" sz="2400" dirty="0">
                <a:solidFill>
                  <a:srgbClr val="0000FF"/>
                </a:solidFill>
                <a:latin typeface="微软雅黑" panose="020B0503020204020204" pitchFamily="34" charset="-122"/>
              </a:rPr>
              <a:t>，</a:t>
            </a:r>
            <a:r>
              <a:rPr lang="en-US" altLang="zh-CN" sz="2400" dirty="0">
                <a:solidFill>
                  <a:srgbClr val="0000FF"/>
                </a:solidFill>
                <a:latin typeface="微软雅黑" panose="020B0503020204020204" pitchFamily="34" charset="-122"/>
              </a:rPr>
              <a:t>public</a:t>
            </a:r>
            <a:r>
              <a:rPr lang="zh-CN" altLang="en-US" sz="2400" dirty="0">
                <a:latin typeface="微软雅黑" panose="020B0503020204020204" pitchFamily="34" charset="-122"/>
              </a:rPr>
              <a:t>），涉及四种访问权限。</a:t>
            </a:r>
            <a:endParaRPr lang="en-US" altLang="zh-CN" sz="2400" dirty="0">
              <a:latin typeface="微软雅黑" panose="020B0503020204020204" pitchFamily="34" charset="-122"/>
            </a:endParaRPr>
          </a:p>
          <a:p>
            <a:pPr algn="just" eaLnBrk="1" hangingPunct="1">
              <a:spcBef>
                <a:spcPct val="50000"/>
              </a:spcBef>
            </a:pPr>
            <a:r>
              <a:rPr lang="zh-CN" altLang="en-US" sz="2400" dirty="0">
                <a:latin typeface="宋体" panose="02010600030101010101" pitchFamily="2" charset="-122"/>
              </a:rPr>
              <a:t>访问限制修饰符</a:t>
            </a:r>
            <a:r>
              <a:rPr lang="zh-CN" altLang="en-US" sz="2400" dirty="0">
                <a:latin typeface="微软雅黑" panose="020B0503020204020204" pitchFamily="34" charset="-122"/>
              </a:rPr>
              <a:t>写在数据类型前面：</a:t>
            </a:r>
            <a:r>
              <a:rPr lang="en-US" altLang="zh-CN" sz="2400" dirty="0">
                <a:solidFill>
                  <a:srgbClr val="0000FF"/>
                </a:solidFill>
                <a:latin typeface="微软雅黑" panose="020B0503020204020204" pitchFamily="34" charset="-122"/>
              </a:rPr>
              <a:t>public</a:t>
            </a:r>
            <a:r>
              <a:rPr lang="en-US" altLang="zh-CN" sz="2400" dirty="0">
                <a:latin typeface="微软雅黑" panose="020B0503020204020204" pitchFamily="34" charset="-122"/>
              </a:rPr>
              <a:t> double real;</a:t>
            </a:r>
            <a:endParaRPr lang="zh-CN" altLang="en-US" sz="2400" dirty="0">
              <a:latin typeface="微软雅黑" panose="020B0503020204020204" pitchFamily="34" charset="-122"/>
            </a:endParaRPr>
          </a:p>
        </p:txBody>
      </p:sp>
      <p:sp>
        <p:nvSpPr>
          <p:cNvPr id="4" name="页脚占位符 3"/>
          <p:cNvSpPr>
            <a:spLocks noGrp="1"/>
          </p:cNvSpPr>
          <p:nvPr>
            <p:ph type="ftr" sz="quarter" idx="10"/>
          </p:nvPr>
        </p:nvSpPr>
        <p:spPr/>
        <p:txBody>
          <a:bodyPr/>
          <a:lstStyle/>
          <a:p>
            <a:pPr>
              <a:defRPr/>
            </a:pPr>
            <a:r>
              <a:rPr lang="zh-CN" altLang="en-US"/>
              <a:t>第 </a:t>
            </a:r>
            <a:fld id="{D55231A8-1677-4C42-A123-D50C3EE19891}" type="slidenum">
              <a:rPr lang="zh-CN" altLang="en-US" smtClean="0"/>
            </a:fld>
            <a:r>
              <a:rPr lang="zh-CN" altLang="en-US"/>
              <a:t>  页</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513529"/>
            <a:ext cx="6629400" cy="685800"/>
          </a:xfrm>
        </p:spPr>
        <p:txBody>
          <a:bodyPr/>
          <a:lstStyle/>
          <a:p>
            <a:r>
              <a:rPr lang="zh-CN" altLang="en-US" sz="3600" b="1" dirty="0">
                <a:solidFill>
                  <a:srgbClr val="3333FF"/>
                </a:solidFill>
                <a:latin typeface="楷体" panose="02010609060101010101" pitchFamily="49" charset="-122"/>
                <a:ea typeface="楷体" panose="02010609060101010101" pitchFamily="49" charset="-122"/>
              </a:rPr>
              <a:t>主要内容</a:t>
            </a:r>
            <a:endParaRPr lang="zh-CN" altLang="en-US" sz="3600" dirty="0">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a:xfrm>
            <a:off x="395536" y="1484784"/>
            <a:ext cx="7910264" cy="4535016"/>
          </a:xfrm>
        </p:spPr>
        <p:txBody>
          <a:bodyPr/>
          <a:lstStyle/>
          <a:p>
            <a:pPr algn="just" eaLnBrk="1" fontAlgn="t" hangingPunct="1">
              <a:lnSpc>
                <a:spcPct val="200000"/>
              </a:lnSpc>
              <a:spcBef>
                <a:spcPct val="0"/>
              </a:spcBef>
              <a:buClr>
                <a:srgbClr val="3333FF"/>
              </a:buClr>
              <a:buSzPct val="150000"/>
              <a:buFont typeface="Wingdings" panose="05000000000000000000" pitchFamily="2" charset="2"/>
              <a:buChar char="§"/>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import</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package</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语句</a:t>
            </a:r>
            <a:endParaRPr lang="zh-CN" altLang="en-US" b="1" dirty="0">
              <a:latin typeface="微软雅黑" panose="020B0503020204020204" pitchFamily="34" charset="-122"/>
              <a:ea typeface="微软雅黑" panose="020B0503020204020204" pitchFamily="34" charset="-122"/>
              <a:cs typeface="Times New Roman" panose="02020603050405020304" pitchFamily="18" charset="0"/>
            </a:endParaRPr>
          </a:p>
          <a:p>
            <a:pPr algn="just" eaLnBrk="1" fontAlgn="t" hangingPunct="1">
              <a:lnSpc>
                <a:spcPct val="200000"/>
              </a:lnSpc>
              <a:spcBef>
                <a:spcPct val="0"/>
              </a:spcBef>
              <a:buClr>
                <a:srgbClr val="3333FF"/>
              </a:buClr>
              <a:buSzPct val="150000"/>
              <a:buFont typeface="Wingdings" panose="05000000000000000000" pitchFamily="2" charset="2"/>
              <a:buChar char="§"/>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latin typeface="微软雅黑" panose="020B0503020204020204" pitchFamily="34" charset="-122"/>
                <a:cs typeface="Times New Roman" panose="02020603050405020304" pitchFamily="18" charset="0"/>
              </a:rPr>
              <a:t>基本类型的</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类封装</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algn="just" eaLnBrk="1" fontAlgn="t" hangingPunct="1">
              <a:lnSpc>
                <a:spcPct val="200000"/>
              </a:lnSpc>
              <a:spcBef>
                <a:spcPct val="0"/>
              </a:spcBef>
              <a:buClr>
                <a:srgbClr val="3333FF"/>
              </a:buClr>
              <a:buSzPct val="150000"/>
              <a:buFont typeface="Wingdings" panose="05000000000000000000" pitchFamily="2" charset="2"/>
              <a:buChar char="§"/>
            </a:pPr>
            <a:r>
              <a:rPr lang="en-US" altLang="zh-CN" dirty="0">
                <a:latin typeface="微软雅黑" panose="020B0503020204020204" pitchFamily="34" charset="-122"/>
                <a:cs typeface="Times New Roman" panose="02020603050405020304" pitchFamily="18" charset="0"/>
              </a:rPr>
              <a:t>3</a:t>
            </a:r>
            <a:r>
              <a:rPr lang="zh-CN" altLang="en-US" dirty="0">
                <a:latin typeface="微软雅黑" panose="020B0503020204020204" pitchFamily="34" charset="-122"/>
                <a:cs typeface="Times New Roman" panose="02020603050405020304" pitchFamily="18" charset="0"/>
              </a:rPr>
              <a:t>、类中成员的访问权限</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algn="just" eaLnBrk="1" fontAlgn="t" hangingPunct="1">
              <a:lnSpc>
                <a:spcPct val="200000"/>
              </a:lnSpc>
              <a:spcBef>
                <a:spcPct val="0"/>
              </a:spcBef>
              <a:buClr>
                <a:srgbClr val="3333FF"/>
              </a:buClr>
              <a:buSzPct val="150000"/>
              <a:buFont typeface="Wingdings" panose="05000000000000000000" pitchFamily="2" charset="2"/>
              <a:buChar char="§"/>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4</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、案例讲解</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页脚占位符 3"/>
          <p:cNvSpPr>
            <a:spLocks noGrp="1"/>
          </p:cNvSpPr>
          <p:nvPr>
            <p:ph type="ftr" sz="quarter" idx="10"/>
          </p:nvPr>
        </p:nvSpPr>
        <p:spPr/>
        <p:txBody>
          <a:bodyPr/>
          <a:lstStyle/>
          <a:p>
            <a:pPr>
              <a:defRPr/>
            </a:pPr>
            <a:r>
              <a:rPr lang="zh-CN" altLang="en-US"/>
              <a:t>第 </a:t>
            </a:r>
            <a:fld id="{D55231A8-1677-4C42-A123-D50C3EE19891}" type="slidenum">
              <a:rPr lang="zh-CN" altLang="en-US" smtClean="0"/>
            </a:fld>
            <a:r>
              <a:rPr lang="zh-CN" altLang="en-US"/>
              <a:t>  页</a:t>
            </a:r>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476672"/>
            <a:ext cx="7620000" cy="685800"/>
          </a:xfrm>
        </p:spPr>
        <p:txBody>
          <a:bodyPr/>
          <a:lstStyle/>
          <a:p>
            <a:r>
              <a:rPr lang="en-US" altLang="zh-CN" dirty="0"/>
              <a:t>3.2 private</a:t>
            </a:r>
            <a:r>
              <a:rPr lang="zh-CN" altLang="en-US" dirty="0"/>
              <a:t>成员访问权限（私有）</a:t>
            </a:r>
            <a:endParaRPr lang="zh-CN" altLang="en-US" dirty="0"/>
          </a:p>
        </p:txBody>
      </p:sp>
      <p:sp>
        <p:nvSpPr>
          <p:cNvPr id="3" name="内容占位符 2"/>
          <p:cNvSpPr>
            <a:spLocks noGrp="1"/>
          </p:cNvSpPr>
          <p:nvPr>
            <p:ph idx="1"/>
          </p:nvPr>
        </p:nvSpPr>
        <p:spPr>
          <a:xfrm>
            <a:off x="251520" y="1700808"/>
            <a:ext cx="8640960" cy="4680520"/>
          </a:xfrm>
        </p:spPr>
        <p:txBody>
          <a:bodyPr/>
          <a:lstStyle/>
          <a:p>
            <a:pPr algn="just" eaLnBrk="1" hangingPunct="1">
              <a:spcBef>
                <a:spcPct val="10000"/>
              </a:spcBef>
            </a:pPr>
            <a:r>
              <a:rPr lang="zh-CN" altLang="en-US" dirty="0">
                <a:latin typeface="宋体" panose="02010600030101010101" pitchFamily="2" charset="-122"/>
              </a:rPr>
              <a:t>用关键字</a:t>
            </a:r>
            <a:r>
              <a:rPr lang="en-US" altLang="zh-CN" dirty="0">
                <a:solidFill>
                  <a:srgbClr val="0000FF"/>
                </a:solidFill>
              </a:rPr>
              <a:t>private</a:t>
            </a:r>
            <a:r>
              <a:rPr lang="zh-CN" altLang="en-US" dirty="0">
                <a:latin typeface="宋体" panose="02010600030101010101" pitchFamily="2" charset="-122"/>
              </a:rPr>
              <a:t>修饰的成员变量和方法称为私有变量和私有方法。</a:t>
            </a:r>
            <a:endParaRPr lang="en-US" altLang="zh-CN" dirty="0">
              <a:latin typeface="宋体" panose="02010600030101010101" pitchFamily="2" charset="-122"/>
            </a:endParaRPr>
          </a:p>
          <a:p>
            <a:pPr marL="0" indent="0" algn="just" eaLnBrk="1" hangingPunct="1">
              <a:spcBef>
                <a:spcPct val="10000"/>
              </a:spcBef>
              <a:buNone/>
            </a:pPr>
            <a:r>
              <a:rPr lang="en-US" altLang="zh-CN" dirty="0">
                <a:latin typeface="宋体" panose="02010600030101010101" pitchFamily="2" charset="-122"/>
              </a:rPr>
              <a:t>   </a:t>
            </a:r>
            <a:r>
              <a:rPr lang="en-US" altLang="zh-CN" dirty="0">
                <a:latin typeface="微软雅黑" panose="020B0503020204020204" pitchFamily="34" charset="-122"/>
              </a:rPr>
              <a:t>private int age;</a:t>
            </a:r>
            <a:endParaRPr lang="en-US" altLang="zh-CN" dirty="0">
              <a:latin typeface="微软雅黑" panose="020B0503020204020204" pitchFamily="34" charset="-122"/>
            </a:endParaRPr>
          </a:p>
          <a:p>
            <a:pPr marL="0" indent="0" algn="just" eaLnBrk="1" hangingPunct="1">
              <a:spcBef>
                <a:spcPct val="10000"/>
              </a:spcBef>
              <a:buNone/>
            </a:pPr>
            <a:r>
              <a:rPr lang="en-US" altLang="zh-CN" dirty="0">
                <a:latin typeface="微软雅黑" panose="020B0503020204020204" pitchFamily="34" charset="-122"/>
              </a:rPr>
              <a:t>     private void calculate();</a:t>
            </a:r>
            <a:endParaRPr lang="zh-CN" altLang="en-US" dirty="0">
              <a:latin typeface="微软雅黑" panose="020B0503020204020204" pitchFamily="34" charset="-122"/>
            </a:endParaRPr>
          </a:p>
          <a:p>
            <a:pPr algn="just" eaLnBrk="1" hangingPunct="1">
              <a:spcBef>
                <a:spcPct val="10000"/>
              </a:spcBef>
            </a:pPr>
            <a:r>
              <a:rPr lang="zh-CN" altLang="en-US" dirty="0">
                <a:latin typeface="宋体" panose="02010600030101010101" pitchFamily="2" charset="-122"/>
              </a:rPr>
              <a:t>对于私有成员变量或方法，只有在</a:t>
            </a:r>
            <a:r>
              <a:rPr lang="zh-CN" altLang="en-US" dirty="0">
                <a:solidFill>
                  <a:srgbClr val="0000FF"/>
                </a:solidFill>
                <a:latin typeface="宋体" panose="02010600030101010101" pitchFamily="2" charset="-122"/>
              </a:rPr>
              <a:t>本类中</a:t>
            </a:r>
            <a:r>
              <a:rPr lang="zh-CN" altLang="en-US" dirty="0">
                <a:latin typeface="宋体" panose="02010600030101010101" pitchFamily="2" charset="-122"/>
              </a:rPr>
              <a:t>，才可以被访问。</a:t>
            </a:r>
            <a:r>
              <a:rPr lang="zh-CN" altLang="en-US" dirty="0">
                <a:solidFill>
                  <a:srgbClr val="FF0000"/>
                </a:solidFill>
                <a:latin typeface="宋体" panose="02010600030101010101" pitchFamily="2" charset="-122"/>
              </a:rPr>
              <a:t>   </a:t>
            </a:r>
            <a:endParaRPr lang="zh-CN" altLang="en-US" dirty="0">
              <a:solidFill>
                <a:srgbClr val="FF0000"/>
              </a:solidFill>
              <a:latin typeface="宋体" panose="02010600030101010101" pitchFamily="2" charset="-122"/>
            </a:endParaRPr>
          </a:p>
        </p:txBody>
      </p:sp>
      <p:sp>
        <p:nvSpPr>
          <p:cNvPr id="4" name="页脚占位符 3"/>
          <p:cNvSpPr>
            <a:spLocks noGrp="1"/>
          </p:cNvSpPr>
          <p:nvPr>
            <p:ph type="ftr" sz="quarter" idx="10"/>
          </p:nvPr>
        </p:nvSpPr>
        <p:spPr/>
        <p:txBody>
          <a:bodyPr/>
          <a:lstStyle/>
          <a:p>
            <a:pPr>
              <a:defRPr/>
            </a:pPr>
            <a:r>
              <a:rPr lang="zh-CN" altLang="en-US"/>
              <a:t>第 </a:t>
            </a:r>
            <a:fld id="{D55231A8-1677-4C42-A123-D50C3EE19891}" type="slidenum">
              <a:rPr lang="zh-CN" altLang="en-US" smtClean="0"/>
            </a:fld>
            <a:r>
              <a:rPr lang="zh-CN" altLang="en-US"/>
              <a:t> 页</a:t>
            </a:r>
            <a:endParaRPr lang="en-US" altLang="zh-CN" dirty="0"/>
          </a:p>
        </p:txBody>
      </p:sp>
      <mc:AlternateContent xmlns:mc="http://schemas.openxmlformats.org/markup-compatibility/2006" xmlns:p14="http://schemas.microsoft.com/office/powerpoint/2010/main">
        <mc:Choice Requires="p14">
          <p:contentPart r:id="rId1" p14:bwMode="auto">
            <p14:nvContentPartPr>
              <p14:cNvPr id="5" name="墨迹 4"/>
              <p14:cNvContentPartPr/>
              <p14:nvPr/>
            </p14:nvContentPartPr>
            <p14:xfrm>
              <a:off x="6108700" y="4419600"/>
              <a:ext cx="1949450" cy="838200"/>
            </p14:xfrm>
          </p:contentPart>
        </mc:Choice>
        <mc:Fallback xmlns="">
          <p:pic>
            <p:nvPicPr>
              <p:cNvPr id="5" name="墨迹 4"/>
            </p:nvPicPr>
            <p:blipFill>
              <a:blip r:embed="rId2"/>
            </p:blipFill>
            <p:spPr>
              <a:xfrm>
                <a:off x="6108700" y="4419600"/>
                <a:ext cx="1949450" cy="838200"/>
              </a:xfrm>
              <a:prstGeom prst="rect"/>
            </p:spPr>
          </p:pic>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79512" y="1628800"/>
            <a:ext cx="8712968" cy="4391000"/>
          </a:xfrm>
        </p:spPr>
        <p:txBody>
          <a:bodyPr/>
          <a:lstStyle/>
          <a:p>
            <a:r>
              <a:rPr lang="zh-CN" altLang="en-US" dirty="0">
                <a:latin typeface="宋体" panose="02010600030101010101" pitchFamily="2" charset="-122"/>
              </a:rPr>
              <a:t>面向对象编程提倡</a:t>
            </a:r>
            <a:r>
              <a:rPr lang="zh-CN" altLang="en-US" dirty="0">
                <a:solidFill>
                  <a:srgbClr val="0000FF"/>
                </a:solidFill>
                <a:latin typeface="宋体" panose="02010600030101010101" pitchFamily="2" charset="-122"/>
              </a:rPr>
              <a:t>对象调用方法</a:t>
            </a:r>
            <a:r>
              <a:rPr lang="zh-CN" altLang="en-US" dirty="0">
                <a:latin typeface="宋体" panose="02010600030101010101" pitchFamily="2" charset="-122"/>
              </a:rPr>
              <a:t>来改变自己的属性</a:t>
            </a:r>
            <a:endParaRPr lang="en-US" altLang="zh-CN" dirty="0">
              <a:latin typeface="宋体" panose="02010600030101010101" pitchFamily="2" charset="-122"/>
            </a:endParaRPr>
          </a:p>
          <a:p>
            <a:r>
              <a:rPr lang="zh-CN" altLang="en-US" dirty="0">
                <a:latin typeface="宋体" panose="02010600030101010101" pitchFamily="2" charset="-122"/>
              </a:rPr>
              <a:t>类中提供操作数据的方法，这些方法可以经过精心的设计，使得对数据的操作更加合理。（</a:t>
            </a:r>
            <a:r>
              <a:rPr lang="zh-CN" altLang="en-US" dirty="0">
                <a:solidFill>
                  <a:srgbClr val="0000FF"/>
                </a:solidFill>
                <a:latin typeface="宋体" panose="02010600030101010101" pitchFamily="2" charset="-122"/>
              </a:rPr>
              <a:t>私有变量、公有方法</a:t>
            </a:r>
            <a:r>
              <a:rPr lang="zh-CN" altLang="en-US" dirty="0">
                <a:latin typeface="宋体" panose="02010600030101010101" pitchFamily="2" charset="-122"/>
              </a:rPr>
              <a:t>）</a:t>
            </a:r>
            <a:endParaRPr lang="en-US" altLang="zh-CN" dirty="0">
              <a:latin typeface="宋体" panose="02010600030101010101" pitchFamily="2" charset="-122"/>
            </a:endParaRPr>
          </a:p>
          <a:p>
            <a:endParaRPr lang="zh-CN" altLang="en-US" dirty="0"/>
          </a:p>
        </p:txBody>
      </p:sp>
      <p:sp>
        <p:nvSpPr>
          <p:cNvPr id="4" name="页脚占位符 3"/>
          <p:cNvSpPr>
            <a:spLocks noGrp="1"/>
          </p:cNvSpPr>
          <p:nvPr>
            <p:ph type="ftr" sz="quarter" idx="10"/>
          </p:nvPr>
        </p:nvSpPr>
        <p:spPr/>
        <p:txBody>
          <a:bodyPr/>
          <a:lstStyle/>
          <a:p>
            <a:pPr>
              <a:defRPr/>
            </a:pPr>
            <a:r>
              <a:rPr lang="zh-CN" altLang="en-US"/>
              <a:t>第 </a:t>
            </a:r>
            <a:fld id="{D55231A8-1677-4C42-A123-D50C3EE19891}" type="slidenum">
              <a:rPr lang="zh-CN" altLang="en-US" smtClean="0"/>
            </a:fld>
            <a:r>
              <a:rPr lang="zh-CN" altLang="en-US"/>
              <a:t> 页</a:t>
            </a:r>
            <a:endParaRPr lang="en-US" alt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内容占位符 2"/>
          <p:cNvSpPr>
            <a:spLocks noGrp="1"/>
          </p:cNvSpPr>
          <p:nvPr>
            <p:ph idx="1"/>
          </p:nvPr>
        </p:nvSpPr>
        <p:spPr>
          <a:xfrm>
            <a:off x="250825" y="549275"/>
            <a:ext cx="9001125" cy="6021388"/>
          </a:xfrm>
        </p:spPr>
        <p:txBody>
          <a:bodyPr/>
          <a:lstStyle/>
          <a:p>
            <a:pPr marL="457200" indent="-457200">
              <a:buFont typeface="Times New Roman" panose="02020603050405020304" pitchFamily="18" charset="0"/>
              <a:buAutoNum type="arabicPeriod"/>
            </a:pPr>
            <a:r>
              <a:rPr lang="en-US" altLang="zh-CN" sz="2000" b="1" dirty="0">
                <a:solidFill>
                  <a:srgbClr val="7F0055"/>
                </a:solidFill>
                <a:latin typeface="Consolas" panose="020B0609020204030204" pitchFamily="49" charset="0"/>
              </a:rPr>
              <a:t>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class</a:t>
            </a:r>
            <a:r>
              <a:rPr lang="en-US" altLang="zh-CN" sz="2000" b="1" dirty="0">
                <a:solidFill>
                  <a:srgbClr val="000000"/>
                </a:solidFill>
                <a:latin typeface="Consolas" panose="020B0609020204030204" pitchFamily="49" charset="0"/>
              </a:rPr>
              <a:t> Student {</a:t>
            </a:r>
            <a:endParaRPr lang="en-US" altLang="zh-CN" sz="2000" b="1" dirty="0">
              <a:solidFill>
                <a:srgbClr val="000000"/>
              </a:solidFill>
              <a:latin typeface="Consolas" panose="020B0609020204030204" pitchFamily="49" charset="0"/>
            </a:endParaRPr>
          </a:p>
          <a:p>
            <a:pPr marL="457200" indent="-457200">
              <a:buFont typeface="Times New Roman" panose="02020603050405020304" pitchFamily="18" charset="0"/>
              <a:buAutoNum type="arabicPeriod"/>
            </a:pPr>
            <a:r>
              <a:rPr lang="en-US" altLang="zh-CN" sz="2000"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private</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int</a:t>
            </a:r>
            <a:r>
              <a:rPr lang="en-US" altLang="zh-CN" sz="2000" b="1" dirty="0">
                <a:solidFill>
                  <a:srgbClr val="000000"/>
                </a:solidFill>
                <a:latin typeface="Consolas" panose="020B0609020204030204" pitchFamily="49" charset="0"/>
              </a:rPr>
              <a:t> </a:t>
            </a:r>
            <a:r>
              <a:rPr lang="en-US" altLang="zh-CN" sz="2000" b="1" dirty="0">
                <a:solidFill>
                  <a:srgbClr val="0000C0"/>
                </a:solidFill>
                <a:latin typeface="Consolas" panose="020B0609020204030204" pitchFamily="49" charset="0"/>
              </a:rPr>
              <a:t>age</a:t>
            </a:r>
            <a:r>
              <a:rPr lang="en-US" altLang="zh-CN" sz="2000" b="1" dirty="0">
                <a:solidFill>
                  <a:srgbClr val="000000"/>
                </a:solidFill>
                <a:latin typeface="Consolas" panose="020B0609020204030204" pitchFamily="49" charset="0"/>
              </a:rPr>
              <a:t>;</a:t>
            </a:r>
            <a:endParaRPr lang="en-US" altLang="zh-CN" sz="2000" b="1" dirty="0">
              <a:solidFill>
                <a:srgbClr val="000000"/>
              </a:solidFill>
              <a:latin typeface="Consolas" panose="020B0609020204030204" pitchFamily="49" charset="0"/>
            </a:endParaRPr>
          </a:p>
          <a:p>
            <a:pPr marL="457200" indent="-457200">
              <a:buFont typeface="Times New Roman" panose="02020603050405020304" pitchFamily="18" charset="0"/>
              <a:buAutoNum type="arabicPeriod"/>
            </a:pPr>
            <a:r>
              <a:rPr lang="en-US" altLang="zh-CN" sz="2000"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void</a:t>
            </a: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setAge</a:t>
            </a:r>
            <a:r>
              <a:rPr lang="en-US" altLang="zh-CN" sz="2000" b="1" dirty="0">
                <a:solidFill>
                  <a:srgbClr val="000000"/>
                </a:solidFill>
                <a:latin typeface="Consolas" panose="020B0609020204030204" pitchFamily="49" charset="0"/>
              </a:rPr>
              <a:t>(</a:t>
            </a:r>
            <a:r>
              <a:rPr lang="en-US" altLang="zh-CN" sz="2000" b="1" dirty="0">
                <a:solidFill>
                  <a:srgbClr val="7F0055"/>
                </a:solidFill>
                <a:latin typeface="Consolas" panose="020B0609020204030204" pitchFamily="49" charset="0"/>
              </a:rPr>
              <a:t>int</a:t>
            </a:r>
            <a:r>
              <a:rPr lang="en-US" altLang="zh-CN" sz="2000" b="1" dirty="0">
                <a:solidFill>
                  <a:srgbClr val="000000"/>
                </a:solidFill>
                <a:latin typeface="Consolas" panose="020B0609020204030204" pitchFamily="49" charset="0"/>
              </a:rPr>
              <a:t> </a:t>
            </a:r>
            <a:r>
              <a:rPr lang="en-US" altLang="zh-CN" sz="2000" b="1" dirty="0">
                <a:solidFill>
                  <a:srgbClr val="6A3E3E"/>
                </a:solidFill>
                <a:latin typeface="Consolas" panose="020B0609020204030204" pitchFamily="49" charset="0"/>
              </a:rPr>
              <a:t>age</a:t>
            </a:r>
            <a:r>
              <a:rPr lang="en-US" altLang="zh-CN" sz="2000" b="1" dirty="0">
                <a:solidFill>
                  <a:srgbClr val="000000"/>
                </a:solidFill>
                <a:latin typeface="Consolas" panose="020B0609020204030204" pitchFamily="49" charset="0"/>
              </a:rPr>
              <a:t>) {</a:t>
            </a:r>
            <a:endParaRPr lang="en-US" altLang="zh-CN" sz="2000" b="1" dirty="0">
              <a:solidFill>
                <a:srgbClr val="000000"/>
              </a:solidFill>
              <a:latin typeface="Consolas" panose="020B0609020204030204" pitchFamily="49" charset="0"/>
            </a:endParaRPr>
          </a:p>
          <a:p>
            <a:pPr marL="457200" indent="-457200">
              <a:buFont typeface="Times New Roman" panose="02020603050405020304" pitchFamily="18" charset="0"/>
              <a:buAutoNum type="arabicPeriod"/>
            </a:pPr>
            <a:r>
              <a:rPr lang="en-US" altLang="zh-CN" sz="2000"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if</a:t>
            </a:r>
            <a:r>
              <a:rPr lang="en-US" altLang="zh-CN" sz="2000" b="1" dirty="0">
                <a:solidFill>
                  <a:srgbClr val="000000"/>
                </a:solidFill>
                <a:latin typeface="Consolas" panose="020B0609020204030204" pitchFamily="49" charset="0"/>
              </a:rPr>
              <a:t>(</a:t>
            </a:r>
            <a:r>
              <a:rPr lang="en-US" altLang="zh-CN" sz="2000" b="1" dirty="0">
                <a:solidFill>
                  <a:srgbClr val="6A3E3E"/>
                </a:solidFill>
                <a:latin typeface="Consolas" panose="020B0609020204030204" pitchFamily="49" charset="0"/>
              </a:rPr>
              <a:t>age</a:t>
            </a:r>
            <a:r>
              <a:rPr lang="en-US" altLang="zh-CN" sz="2000" b="1" dirty="0">
                <a:solidFill>
                  <a:srgbClr val="000000"/>
                </a:solidFill>
                <a:latin typeface="Consolas" panose="020B0609020204030204" pitchFamily="49" charset="0"/>
              </a:rPr>
              <a:t>&gt;=7 &amp;&amp; </a:t>
            </a:r>
            <a:r>
              <a:rPr lang="en-US" altLang="zh-CN" sz="2000" b="1" dirty="0">
                <a:solidFill>
                  <a:srgbClr val="6A3E3E"/>
                </a:solidFill>
                <a:latin typeface="Consolas" panose="020B0609020204030204" pitchFamily="49" charset="0"/>
              </a:rPr>
              <a:t>age</a:t>
            </a:r>
            <a:r>
              <a:rPr lang="en-US" altLang="zh-CN" sz="2000" b="1" dirty="0">
                <a:solidFill>
                  <a:srgbClr val="000000"/>
                </a:solidFill>
                <a:latin typeface="Consolas" panose="020B0609020204030204" pitchFamily="49" charset="0"/>
              </a:rPr>
              <a:t>&lt;=28) {</a:t>
            </a:r>
            <a:endParaRPr lang="en-US" altLang="zh-CN" sz="2000" b="1" dirty="0">
              <a:solidFill>
                <a:srgbClr val="000000"/>
              </a:solidFill>
              <a:latin typeface="Consolas" panose="020B0609020204030204" pitchFamily="49" charset="0"/>
            </a:endParaRPr>
          </a:p>
          <a:p>
            <a:pPr marL="457200" indent="-457200">
              <a:buFont typeface="Times New Roman" panose="02020603050405020304" pitchFamily="18" charset="0"/>
              <a:buAutoNum type="arabicPeriod"/>
            </a:pPr>
            <a:r>
              <a:rPr lang="en-US" altLang="zh-CN" sz="2000" dirty="0">
                <a:solidFill>
                  <a:srgbClr val="000000"/>
                </a:solidFill>
                <a:latin typeface="Consolas" panose="020B0609020204030204" pitchFamily="49" charset="0"/>
              </a:rPr>
              <a:t>          </a:t>
            </a:r>
            <a:r>
              <a:rPr lang="en-US" altLang="zh-CN" sz="2000" b="1" dirty="0" err="1">
                <a:solidFill>
                  <a:srgbClr val="7F0055"/>
                </a:solidFill>
                <a:latin typeface="Consolas" panose="020B0609020204030204" pitchFamily="49" charset="0"/>
              </a:rPr>
              <a:t>this</a:t>
            </a:r>
            <a:r>
              <a:rPr lang="en-US" altLang="zh-CN" sz="2000" b="1" dirty="0" err="1">
                <a:solidFill>
                  <a:srgbClr val="000000"/>
                </a:solidFill>
                <a:latin typeface="Consolas" panose="020B0609020204030204" pitchFamily="49" charset="0"/>
              </a:rPr>
              <a:t>.</a:t>
            </a:r>
            <a:r>
              <a:rPr lang="en-US" altLang="zh-CN" sz="2000" b="1" dirty="0" err="1">
                <a:solidFill>
                  <a:srgbClr val="0000C0"/>
                </a:solidFill>
                <a:latin typeface="Consolas" panose="020B0609020204030204" pitchFamily="49" charset="0"/>
              </a:rPr>
              <a:t>age</a:t>
            </a:r>
            <a:r>
              <a:rPr lang="en-US" altLang="zh-CN" sz="2000" b="1" dirty="0">
                <a:solidFill>
                  <a:srgbClr val="000000"/>
                </a:solidFill>
                <a:latin typeface="Consolas" panose="020B0609020204030204" pitchFamily="49" charset="0"/>
              </a:rPr>
              <a:t>=</a:t>
            </a:r>
            <a:r>
              <a:rPr lang="en-US" altLang="zh-CN" sz="2000" b="1" dirty="0">
                <a:solidFill>
                  <a:srgbClr val="6A3E3E"/>
                </a:solidFill>
                <a:latin typeface="Consolas" panose="020B0609020204030204" pitchFamily="49" charset="0"/>
              </a:rPr>
              <a:t>age</a:t>
            </a:r>
            <a:r>
              <a:rPr lang="en-US" altLang="zh-CN" sz="2000" b="1" dirty="0">
                <a:solidFill>
                  <a:srgbClr val="000000"/>
                </a:solidFill>
                <a:latin typeface="Consolas" panose="020B0609020204030204" pitchFamily="49" charset="0"/>
              </a:rPr>
              <a:t>;</a:t>
            </a:r>
            <a:endParaRPr lang="en-US" altLang="zh-CN" sz="2000" b="1" dirty="0">
              <a:solidFill>
                <a:srgbClr val="000000"/>
              </a:solidFill>
              <a:latin typeface="Consolas" panose="020B0609020204030204" pitchFamily="49" charset="0"/>
            </a:endParaRPr>
          </a:p>
          <a:p>
            <a:pPr marL="457200" indent="-457200">
              <a:buFont typeface="Times New Roman" panose="02020603050405020304" pitchFamily="18" charset="0"/>
              <a:buAutoNum type="arabicPeriod"/>
            </a:pPr>
            <a:r>
              <a:rPr lang="zh-CN" altLang="en-US" sz="2000" dirty="0">
                <a:solidFill>
                  <a:srgbClr val="000000"/>
                </a:solidFill>
                <a:latin typeface="Consolas" panose="020B0609020204030204" pitchFamily="49" charset="0"/>
              </a:rPr>
              <a:t>      </a:t>
            </a:r>
            <a:r>
              <a:rPr lang="en-US" altLang="zh-CN" sz="2000" dirty="0">
                <a:solidFill>
                  <a:srgbClr val="000000"/>
                </a:solidFill>
                <a:latin typeface="Consolas" panose="020B0609020204030204" pitchFamily="49" charset="0"/>
              </a:rPr>
              <a:t>}</a:t>
            </a:r>
            <a:endParaRPr lang="en-US" altLang="zh-CN" sz="2000" dirty="0">
              <a:solidFill>
                <a:srgbClr val="000000"/>
              </a:solidFill>
              <a:latin typeface="Consolas" panose="020B0609020204030204" pitchFamily="49" charset="0"/>
            </a:endParaRPr>
          </a:p>
          <a:p>
            <a:pPr marL="457200" indent="-457200">
              <a:buFont typeface="Times New Roman" panose="02020603050405020304" pitchFamily="18" charset="0"/>
              <a:buAutoNum type="arabicPeriod"/>
            </a:pPr>
            <a:r>
              <a:rPr lang="zh-CN" altLang="en-US" sz="2000" dirty="0">
                <a:solidFill>
                  <a:srgbClr val="000000"/>
                </a:solidFill>
                <a:latin typeface="Consolas" panose="020B0609020204030204" pitchFamily="49" charset="0"/>
              </a:rPr>
              <a:t>   </a:t>
            </a:r>
            <a:r>
              <a:rPr lang="en-US" altLang="zh-CN" sz="2000" dirty="0">
                <a:solidFill>
                  <a:srgbClr val="000000"/>
                </a:solidFill>
                <a:latin typeface="Consolas" panose="020B0609020204030204" pitchFamily="49" charset="0"/>
              </a:rPr>
              <a:t>}</a:t>
            </a:r>
            <a:endParaRPr lang="en-US" altLang="zh-CN" sz="2000" dirty="0">
              <a:solidFill>
                <a:srgbClr val="000000"/>
              </a:solidFill>
              <a:latin typeface="Consolas" panose="020B0609020204030204" pitchFamily="49" charset="0"/>
            </a:endParaRPr>
          </a:p>
          <a:p>
            <a:pPr marL="457200" indent="-457200">
              <a:buFont typeface="Times New Roman" panose="02020603050405020304" pitchFamily="18" charset="0"/>
              <a:buAutoNum type="arabicPeriod"/>
            </a:pPr>
            <a:r>
              <a:rPr lang="en-US" altLang="zh-CN" sz="2000"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int</a:t>
            </a: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getAge</a:t>
            </a:r>
            <a:r>
              <a:rPr lang="en-US" altLang="zh-CN" sz="2000" b="1" dirty="0">
                <a:solidFill>
                  <a:srgbClr val="000000"/>
                </a:solidFill>
                <a:latin typeface="Consolas" panose="020B0609020204030204" pitchFamily="49" charset="0"/>
              </a:rPr>
              <a:t>() {</a:t>
            </a:r>
            <a:endParaRPr lang="en-US" altLang="zh-CN" sz="2000" b="1" dirty="0">
              <a:solidFill>
                <a:srgbClr val="000000"/>
              </a:solidFill>
              <a:latin typeface="Consolas" panose="020B0609020204030204" pitchFamily="49" charset="0"/>
            </a:endParaRPr>
          </a:p>
          <a:p>
            <a:pPr marL="457200" indent="-457200">
              <a:buFont typeface="Times New Roman" panose="02020603050405020304" pitchFamily="18" charset="0"/>
              <a:buAutoNum type="arabicPeriod"/>
            </a:pPr>
            <a:r>
              <a:rPr lang="en-US" altLang="zh-CN" sz="2000"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return</a:t>
            </a:r>
            <a:r>
              <a:rPr lang="en-US" altLang="zh-CN" sz="2000" b="1" dirty="0">
                <a:solidFill>
                  <a:srgbClr val="000000"/>
                </a:solidFill>
                <a:latin typeface="Consolas" panose="020B0609020204030204" pitchFamily="49" charset="0"/>
              </a:rPr>
              <a:t> </a:t>
            </a:r>
            <a:r>
              <a:rPr lang="en-US" altLang="zh-CN" sz="2000" b="1" dirty="0">
                <a:solidFill>
                  <a:srgbClr val="0000C0"/>
                </a:solidFill>
                <a:latin typeface="Consolas" panose="020B0609020204030204" pitchFamily="49" charset="0"/>
              </a:rPr>
              <a:t>age</a:t>
            </a:r>
            <a:r>
              <a:rPr lang="en-US" altLang="zh-CN" sz="2000" b="1" dirty="0">
                <a:solidFill>
                  <a:srgbClr val="000000"/>
                </a:solidFill>
                <a:latin typeface="Consolas" panose="020B0609020204030204" pitchFamily="49" charset="0"/>
              </a:rPr>
              <a:t>;</a:t>
            </a:r>
            <a:endParaRPr lang="en-US" altLang="zh-CN" sz="2000" b="1" dirty="0">
              <a:solidFill>
                <a:srgbClr val="000000"/>
              </a:solidFill>
              <a:latin typeface="Consolas" panose="020B0609020204030204" pitchFamily="49" charset="0"/>
            </a:endParaRPr>
          </a:p>
          <a:p>
            <a:pPr marL="457200" indent="-457200">
              <a:buFont typeface="Times New Roman" panose="02020603050405020304" pitchFamily="18" charset="0"/>
              <a:buAutoNum type="arabicPeriod"/>
            </a:pPr>
            <a:r>
              <a:rPr lang="zh-CN" altLang="en-US" sz="2000" dirty="0">
                <a:solidFill>
                  <a:srgbClr val="000000"/>
                </a:solidFill>
                <a:latin typeface="Consolas" panose="020B0609020204030204" pitchFamily="49" charset="0"/>
              </a:rPr>
              <a:t>   </a:t>
            </a:r>
            <a:r>
              <a:rPr lang="en-US" altLang="zh-CN" sz="2000" dirty="0">
                <a:solidFill>
                  <a:srgbClr val="000000"/>
                </a:solidFill>
                <a:latin typeface="Consolas" panose="020B0609020204030204" pitchFamily="49" charset="0"/>
              </a:rPr>
              <a:t>}</a:t>
            </a:r>
            <a:endParaRPr lang="en-US" altLang="zh-CN" sz="2000" dirty="0">
              <a:solidFill>
                <a:srgbClr val="000000"/>
              </a:solidFill>
              <a:latin typeface="Consolas" panose="020B0609020204030204" pitchFamily="49" charset="0"/>
            </a:endParaRPr>
          </a:p>
          <a:p>
            <a:pPr marL="457200" indent="-457200">
              <a:buFont typeface="Times New Roman" panose="02020603050405020304" pitchFamily="18" charset="0"/>
              <a:buAutoNum type="arabicPeriod"/>
            </a:pPr>
            <a:r>
              <a:rPr lang="en-US" altLang="zh-CN" sz="2000" dirty="0">
                <a:solidFill>
                  <a:srgbClr val="000000"/>
                </a:solidFill>
                <a:latin typeface="Consolas" panose="020B0609020204030204" pitchFamily="49" charset="0"/>
              </a:rPr>
              <a:t>}</a:t>
            </a:r>
            <a:endParaRPr lang="zh-CN" altLang="en-US" sz="2000" dirty="0"/>
          </a:p>
        </p:txBody>
      </p:sp>
      <p:sp>
        <p:nvSpPr>
          <p:cNvPr id="161795" name="页脚占位符 3"/>
          <p:cNvSpPr>
            <a:spLocks noGrp="1"/>
          </p:cNvSpPr>
          <p:nvPr>
            <p:ph type="ftr" sz="quarter" idx="10"/>
          </p:nvPr>
        </p:nvSpPr>
        <p:spPr>
          <a:noFill/>
        </p:spPr>
        <p:txBody>
          <a:bodyPr/>
          <a:lstStyle>
            <a:lvl1pPr>
              <a:lnSpc>
                <a:spcPct val="150000"/>
              </a:lnSpc>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lnSpc>
                <a:spcPct val="150000"/>
              </a:lnSpc>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3000" indent="-228600">
              <a:lnSpc>
                <a:spcPct val="150000"/>
              </a:lnSpc>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lnSpc>
                <a:spcPct val="150000"/>
              </a:lnSpc>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50000"/>
              </a:lnSpc>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FontTx/>
              <a:buNone/>
            </a:pPr>
            <a:r>
              <a:rPr kumimoji="0" lang="zh-CN" altLang="en-US" sz="1400"/>
              <a:t>第 </a:t>
            </a:r>
            <a:fld id="{FEC38917-62C2-4738-80A7-052E8FA4538D}" type="slidenum">
              <a:rPr kumimoji="0" lang="zh-CN" altLang="en-US" sz="1400" smtClean="0"/>
            </a:fld>
            <a:r>
              <a:rPr kumimoji="0" lang="zh-CN" altLang="en-US" sz="1400"/>
              <a:t>  页</a:t>
            </a:r>
            <a:endParaRPr kumimoji="0" lang="en-US" altLang="zh-CN" sz="1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内容占位符 2"/>
          <p:cNvSpPr>
            <a:spLocks noGrp="1"/>
          </p:cNvSpPr>
          <p:nvPr>
            <p:ph idx="1"/>
          </p:nvPr>
        </p:nvSpPr>
        <p:spPr>
          <a:xfrm>
            <a:off x="323850" y="692151"/>
            <a:ext cx="8712200" cy="5401146"/>
          </a:xfrm>
        </p:spPr>
        <p:txBody>
          <a:bodyPr/>
          <a:lstStyle/>
          <a:p>
            <a:pPr marL="457200" indent="-457200">
              <a:lnSpc>
                <a:spcPct val="140000"/>
              </a:lnSpc>
              <a:buFont typeface="Times New Roman" panose="02020603050405020304" pitchFamily="18" charset="0"/>
              <a:buAutoNum type="arabicPeriod"/>
            </a:pPr>
            <a:r>
              <a:rPr lang="en-US" altLang="zh-CN" sz="2000" b="1" dirty="0">
                <a:solidFill>
                  <a:srgbClr val="7F0055"/>
                </a:solidFill>
                <a:latin typeface="Consolas" panose="020B0609020204030204" pitchFamily="49" charset="0"/>
              </a:rPr>
              <a:t>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class</a:t>
            </a:r>
            <a:r>
              <a:rPr lang="en-US" altLang="zh-CN" sz="2000" b="1"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StudentTest</a:t>
            </a:r>
            <a:r>
              <a:rPr lang="en-US" altLang="zh-CN" sz="2000"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a:t>
            </a:r>
            <a:endParaRPr lang="en-US" altLang="zh-CN" sz="2000" b="1" dirty="0">
              <a:solidFill>
                <a:srgbClr val="000000"/>
              </a:solidFill>
              <a:latin typeface="Consolas" panose="020B0609020204030204" pitchFamily="49" charset="0"/>
            </a:endParaRPr>
          </a:p>
          <a:p>
            <a:pPr marL="457200" indent="-457200">
              <a:lnSpc>
                <a:spcPct val="140000"/>
              </a:lnSpc>
              <a:buFont typeface="Times New Roman" panose="02020603050405020304" pitchFamily="18" charset="0"/>
              <a:buAutoNum type="arabicPeriod"/>
            </a:pPr>
            <a:r>
              <a:rPr lang="en-US" altLang="zh-CN" sz="2000"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static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void</a:t>
            </a:r>
            <a:r>
              <a:rPr lang="en-US" altLang="zh-CN" sz="2000" b="1" dirty="0">
                <a:solidFill>
                  <a:srgbClr val="000000"/>
                </a:solidFill>
                <a:latin typeface="Consolas" panose="020B0609020204030204" pitchFamily="49" charset="0"/>
              </a:rPr>
              <a:t> main(String </a:t>
            </a:r>
            <a:r>
              <a:rPr lang="en-US" altLang="zh-CN" sz="2000" b="1" dirty="0" err="1">
                <a:solidFill>
                  <a:srgbClr val="6A3E3E"/>
                </a:solidFill>
                <a:latin typeface="Consolas" panose="020B0609020204030204" pitchFamily="49" charset="0"/>
              </a:rPr>
              <a:t>args</a:t>
            </a:r>
            <a:r>
              <a:rPr lang="en-US" altLang="zh-CN" sz="2000" b="1" dirty="0">
                <a:solidFill>
                  <a:srgbClr val="000000"/>
                </a:solidFill>
                <a:latin typeface="Consolas" panose="020B0609020204030204" pitchFamily="49" charset="0"/>
              </a:rPr>
              <a:t>[]) {</a:t>
            </a:r>
            <a:endParaRPr lang="en-US" altLang="zh-CN" sz="2000" b="1" dirty="0">
              <a:solidFill>
                <a:srgbClr val="000000"/>
              </a:solidFill>
              <a:latin typeface="Consolas" panose="020B0609020204030204" pitchFamily="49" charset="0"/>
            </a:endParaRPr>
          </a:p>
          <a:p>
            <a:pPr marL="457200" indent="-457200">
              <a:lnSpc>
                <a:spcPct val="140000"/>
              </a:lnSpc>
              <a:buFont typeface="Times New Roman" panose="02020603050405020304" pitchFamily="18" charset="0"/>
              <a:buAutoNum type="arabicPeriod"/>
            </a:pPr>
            <a:r>
              <a:rPr lang="en-US" altLang="zh-CN" sz="2000" dirty="0">
                <a:solidFill>
                  <a:srgbClr val="000000"/>
                </a:solidFill>
                <a:latin typeface="Consolas" panose="020B0609020204030204" pitchFamily="49" charset="0"/>
              </a:rPr>
              <a:t>      Student </a:t>
            </a:r>
            <a:r>
              <a:rPr lang="en-US" altLang="zh-CN" sz="2000" dirty="0" err="1">
                <a:solidFill>
                  <a:srgbClr val="6A3E3E"/>
                </a:solidFill>
                <a:latin typeface="Consolas" panose="020B0609020204030204" pitchFamily="49" charset="0"/>
              </a:rPr>
              <a:t>zhang</a:t>
            </a:r>
            <a:r>
              <a:rPr lang="en-US" altLang="zh-CN" sz="2000" dirty="0">
                <a:solidFill>
                  <a:srgbClr val="000000"/>
                </a:solidFill>
                <a:latin typeface="Consolas" panose="020B0609020204030204" pitchFamily="49" charset="0"/>
              </a:rPr>
              <a:t>=</a:t>
            </a:r>
            <a:r>
              <a:rPr lang="en-US" altLang="zh-CN" sz="2000" b="1" dirty="0">
                <a:solidFill>
                  <a:srgbClr val="7F0055"/>
                </a:solidFill>
                <a:latin typeface="Consolas" panose="020B0609020204030204" pitchFamily="49" charset="0"/>
              </a:rPr>
              <a:t>new</a:t>
            </a:r>
            <a:r>
              <a:rPr lang="en-US" altLang="zh-CN" sz="2000" b="1" dirty="0">
                <a:solidFill>
                  <a:srgbClr val="000000"/>
                </a:solidFill>
                <a:latin typeface="Consolas" panose="020B0609020204030204" pitchFamily="49" charset="0"/>
              </a:rPr>
              <a:t> Student(); </a:t>
            </a:r>
            <a:endParaRPr lang="en-US" altLang="zh-CN" sz="2000" b="1" dirty="0">
              <a:solidFill>
                <a:srgbClr val="000000"/>
              </a:solidFill>
              <a:latin typeface="Consolas" panose="020B0609020204030204" pitchFamily="49" charset="0"/>
            </a:endParaRPr>
          </a:p>
          <a:p>
            <a:pPr marL="457200" indent="-457200">
              <a:lnSpc>
                <a:spcPct val="140000"/>
              </a:lnSpc>
              <a:buFont typeface="Times New Roman" panose="02020603050405020304" pitchFamily="18" charset="0"/>
              <a:buAutoNum type="arabicPeriod"/>
            </a:pPr>
            <a:r>
              <a:rPr lang="en-US" altLang="zh-CN" sz="2000" dirty="0">
                <a:solidFill>
                  <a:srgbClr val="000000"/>
                </a:solidFill>
                <a:latin typeface="Consolas" panose="020B0609020204030204" pitchFamily="49" charset="0"/>
              </a:rPr>
              <a:t>      Student </a:t>
            </a:r>
            <a:r>
              <a:rPr lang="en-US" altLang="zh-CN" sz="2000" dirty="0" err="1">
                <a:solidFill>
                  <a:srgbClr val="6A3E3E"/>
                </a:solidFill>
                <a:latin typeface="Consolas" panose="020B0609020204030204" pitchFamily="49" charset="0"/>
              </a:rPr>
              <a:t>geng</a:t>
            </a:r>
            <a:r>
              <a:rPr lang="en-US" altLang="zh-CN" sz="2000" dirty="0">
                <a:solidFill>
                  <a:srgbClr val="000000"/>
                </a:solidFill>
                <a:latin typeface="Consolas" panose="020B0609020204030204" pitchFamily="49" charset="0"/>
              </a:rPr>
              <a:t>=</a:t>
            </a:r>
            <a:r>
              <a:rPr lang="en-US" altLang="zh-CN" sz="2000" b="1" dirty="0">
                <a:solidFill>
                  <a:srgbClr val="7F0055"/>
                </a:solidFill>
                <a:latin typeface="Consolas" panose="020B0609020204030204" pitchFamily="49" charset="0"/>
              </a:rPr>
              <a:t>new</a:t>
            </a:r>
            <a:r>
              <a:rPr lang="en-US" altLang="zh-CN" sz="2000" b="1" dirty="0">
                <a:solidFill>
                  <a:srgbClr val="000000"/>
                </a:solidFill>
                <a:latin typeface="Consolas" panose="020B0609020204030204" pitchFamily="49" charset="0"/>
              </a:rPr>
              <a:t> Student();  </a:t>
            </a:r>
            <a:endParaRPr lang="en-US" altLang="zh-CN" sz="2000" b="1" dirty="0">
              <a:solidFill>
                <a:srgbClr val="000000"/>
              </a:solidFill>
              <a:latin typeface="Consolas" panose="020B0609020204030204" pitchFamily="49" charset="0"/>
            </a:endParaRPr>
          </a:p>
          <a:p>
            <a:pPr marL="457200" indent="-457200">
              <a:lnSpc>
                <a:spcPct val="140000"/>
              </a:lnSpc>
              <a:buFont typeface="Times New Roman" panose="02020603050405020304" pitchFamily="18" charset="0"/>
              <a:buAutoNum type="arabicPeriod"/>
            </a:pPr>
            <a:r>
              <a:rPr lang="en-US" altLang="zh-CN" sz="2000" dirty="0">
                <a:solidFill>
                  <a:srgbClr val="000000"/>
                </a:solidFill>
                <a:latin typeface="Consolas" panose="020B0609020204030204" pitchFamily="49" charset="0"/>
              </a:rPr>
              <a:t>      </a:t>
            </a:r>
            <a:r>
              <a:rPr lang="en-US" altLang="zh-CN" sz="2000" dirty="0" err="1">
                <a:solidFill>
                  <a:srgbClr val="6A3E3E"/>
                </a:solidFill>
                <a:latin typeface="Consolas" panose="020B0609020204030204" pitchFamily="49" charset="0"/>
              </a:rPr>
              <a:t>zhang</a:t>
            </a:r>
            <a:r>
              <a:rPr lang="en-US" altLang="zh-CN" sz="2000" dirty="0" err="1">
                <a:solidFill>
                  <a:srgbClr val="000000"/>
                </a:solidFill>
                <a:latin typeface="Consolas" panose="020B0609020204030204" pitchFamily="49" charset="0"/>
              </a:rPr>
              <a:t>.setAge</a:t>
            </a:r>
            <a:r>
              <a:rPr lang="en-US" altLang="zh-CN" sz="2000" dirty="0">
                <a:solidFill>
                  <a:srgbClr val="000000"/>
                </a:solidFill>
                <a:latin typeface="Consolas" panose="020B0609020204030204" pitchFamily="49" charset="0"/>
              </a:rPr>
              <a:t>(23); </a:t>
            </a:r>
            <a:endParaRPr lang="en-US" altLang="zh-CN" sz="2000" dirty="0">
              <a:solidFill>
                <a:srgbClr val="000000"/>
              </a:solidFill>
              <a:latin typeface="Consolas" panose="020B0609020204030204" pitchFamily="49" charset="0"/>
            </a:endParaRPr>
          </a:p>
          <a:p>
            <a:pPr marL="457200" indent="-457200">
              <a:lnSpc>
                <a:spcPct val="140000"/>
              </a:lnSpc>
              <a:buFont typeface="Times New Roman" panose="02020603050405020304" pitchFamily="18" charset="0"/>
              <a:buAutoNum type="arabicPeriod"/>
            </a:pP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System.</a:t>
            </a:r>
            <a:r>
              <a:rPr lang="en-US" altLang="zh-CN" sz="2000" b="1" i="1" dirty="0" err="1">
                <a:solidFill>
                  <a:srgbClr val="0000C0"/>
                </a:solidFill>
                <a:latin typeface="Consolas" panose="020B0609020204030204" pitchFamily="49" charset="0"/>
              </a:rPr>
              <a:t>out</a:t>
            </a:r>
            <a:r>
              <a:rPr lang="en-US" altLang="zh-CN" sz="2000" b="1" i="1" dirty="0" err="1">
                <a:solidFill>
                  <a:srgbClr val="000000"/>
                </a:solidFill>
                <a:latin typeface="Consolas" panose="020B0609020204030204" pitchFamily="49" charset="0"/>
              </a:rPr>
              <a:t>.println</a:t>
            </a:r>
            <a:r>
              <a:rPr lang="en-US" altLang="zh-CN" sz="2000" b="1" i="1" dirty="0">
                <a:solidFill>
                  <a:srgbClr val="000000"/>
                </a:solidFill>
                <a:latin typeface="Consolas" panose="020B0609020204030204" pitchFamily="49" charset="0"/>
              </a:rPr>
              <a:t>(</a:t>
            </a:r>
            <a:r>
              <a:rPr lang="en-US" altLang="zh-CN" sz="2000" b="1" i="1" dirty="0">
                <a:solidFill>
                  <a:srgbClr val="2A00FF"/>
                </a:solidFill>
                <a:latin typeface="Consolas" panose="020B0609020204030204" pitchFamily="49" charset="0"/>
              </a:rPr>
              <a:t>"</a:t>
            </a:r>
            <a:r>
              <a:rPr lang="en-US" altLang="zh-CN" sz="2000" b="1" i="1" dirty="0" err="1">
                <a:solidFill>
                  <a:srgbClr val="2A00FF"/>
                </a:solidFill>
                <a:latin typeface="Consolas" panose="020B0609020204030204" pitchFamily="49" charset="0"/>
              </a:rPr>
              <a:t>zhang</a:t>
            </a:r>
            <a:r>
              <a:rPr lang="zh-CN" altLang="en-US" sz="2000" b="1" i="1" dirty="0">
                <a:solidFill>
                  <a:srgbClr val="2A00FF"/>
                </a:solidFill>
                <a:latin typeface="Consolas" panose="020B0609020204030204" pitchFamily="49" charset="0"/>
              </a:rPr>
              <a:t>的年龄：</a:t>
            </a:r>
            <a:r>
              <a:rPr lang="en-US" altLang="zh-CN" sz="2000" b="1" i="1" dirty="0">
                <a:solidFill>
                  <a:srgbClr val="2A00FF"/>
                </a:solidFill>
                <a:latin typeface="Consolas" panose="020B0609020204030204" pitchFamily="49" charset="0"/>
              </a:rPr>
              <a:t>"</a:t>
            </a:r>
            <a:r>
              <a:rPr lang="en-US" altLang="zh-CN" sz="2000" b="1" i="1" dirty="0">
                <a:solidFill>
                  <a:srgbClr val="000000"/>
                </a:solidFill>
                <a:latin typeface="Consolas" panose="020B0609020204030204" pitchFamily="49" charset="0"/>
              </a:rPr>
              <a:t>+</a:t>
            </a:r>
            <a:r>
              <a:rPr lang="en-US" altLang="zh-CN" sz="2000" b="1" i="1" dirty="0" err="1">
                <a:solidFill>
                  <a:srgbClr val="6A3E3E"/>
                </a:solidFill>
                <a:latin typeface="Consolas" panose="020B0609020204030204" pitchFamily="49" charset="0"/>
              </a:rPr>
              <a:t>zhang</a:t>
            </a:r>
            <a:r>
              <a:rPr lang="en-US" altLang="zh-CN" sz="2000" b="1" i="1" dirty="0" err="1">
                <a:solidFill>
                  <a:srgbClr val="000000"/>
                </a:solidFill>
                <a:latin typeface="Consolas" panose="020B0609020204030204" pitchFamily="49" charset="0"/>
              </a:rPr>
              <a:t>.getAge</a:t>
            </a:r>
            <a:r>
              <a:rPr lang="en-US" altLang="zh-CN" sz="2000" b="1" i="1" dirty="0">
                <a:solidFill>
                  <a:srgbClr val="000000"/>
                </a:solidFill>
                <a:latin typeface="Consolas" panose="020B0609020204030204" pitchFamily="49" charset="0"/>
              </a:rPr>
              <a:t>()); </a:t>
            </a:r>
            <a:endParaRPr lang="en-US" altLang="zh-CN" sz="2000" b="1" i="1" dirty="0">
              <a:solidFill>
                <a:srgbClr val="000000"/>
              </a:solidFill>
              <a:latin typeface="Consolas" panose="020B0609020204030204" pitchFamily="49" charset="0"/>
            </a:endParaRPr>
          </a:p>
          <a:p>
            <a:pPr marL="457200" indent="-457200">
              <a:lnSpc>
                <a:spcPct val="140000"/>
              </a:lnSpc>
              <a:buFont typeface="Times New Roman" panose="02020603050405020304" pitchFamily="18" charset="0"/>
              <a:buAutoNum type="arabicPeriod"/>
            </a:pPr>
            <a:r>
              <a:rPr lang="en-US" altLang="zh-CN" sz="2000" dirty="0">
                <a:solidFill>
                  <a:srgbClr val="000000"/>
                </a:solidFill>
                <a:latin typeface="Consolas" panose="020B0609020204030204" pitchFamily="49" charset="0"/>
              </a:rPr>
              <a:t>      </a:t>
            </a:r>
            <a:r>
              <a:rPr lang="en-US" altLang="zh-CN" sz="2000" dirty="0" err="1">
                <a:solidFill>
                  <a:srgbClr val="6A3E3E"/>
                </a:solidFill>
                <a:latin typeface="Consolas" panose="020B0609020204030204" pitchFamily="49" charset="0"/>
              </a:rPr>
              <a:t>geng</a:t>
            </a:r>
            <a:r>
              <a:rPr lang="en-US" altLang="zh-CN" sz="2000" dirty="0" err="1">
                <a:solidFill>
                  <a:srgbClr val="000000"/>
                </a:solidFill>
                <a:latin typeface="Consolas" panose="020B0609020204030204" pitchFamily="49" charset="0"/>
              </a:rPr>
              <a:t>.setAge</a:t>
            </a:r>
            <a:r>
              <a:rPr lang="en-US" altLang="zh-CN" sz="2000" dirty="0">
                <a:solidFill>
                  <a:srgbClr val="000000"/>
                </a:solidFill>
                <a:latin typeface="Consolas" panose="020B0609020204030204" pitchFamily="49" charset="0"/>
              </a:rPr>
              <a:t>(25);</a:t>
            </a:r>
            <a:endParaRPr lang="en-US" altLang="zh-CN" sz="2000" dirty="0">
              <a:solidFill>
                <a:srgbClr val="000000"/>
              </a:solidFill>
              <a:latin typeface="Consolas" panose="020B0609020204030204" pitchFamily="49" charset="0"/>
            </a:endParaRPr>
          </a:p>
          <a:p>
            <a:pPr marL="457200" indent="-457200">
              <a:lnSpc>
                <a:spcPct val="140000"/>
              </a:lnSpc>
              <a:buFont typeface="Times New Roman" panose="02020603050405020304" pitchFamily="18" charset="0"/>
              <a:buAutoNum type="arabicPeriod"/>
            </a:pPr>
            <a:r>
              <a:rPr lang="en-US" altLang="zh-CN" sz="2000" dirty="0">
                <a:solidFill>
                  <a:srgbClr val="000000"/>
                </a:solidFill>
                <a:latin typeface="Consolas" panose="020B0609020204030204" pitchFamily="49" charset="0"/>
              </a:rPr>
              <a:t>      </a:t>
            </a:r>
            <a:r>
              <a:rPr lang="en-US" altLang="zh-CN" sz="2000" dirty="0">
                <a:solidFill>
                  <a:srgbClr val="3F7F5F"/>
                </a:solidFill>
                <a:latin typeface="Consolas" panose="020B0609020204030204" pitchFamily="49" charset="0"/>
              </a:rPr>
              <a:t>//</a:t>
            </a:r>
            <a:r>
              <a:rPr lang="en-US" altLang="zh-CN" sz="2000" dirty="0" err="1">
                <a:solidFill>
                  <a:srgbClr val="3F7F5F"/>
                </a:solidFill>
                <a:latin typeface="Consolas" panose="020B0609020204030204" pitchFamily="49" charset="0"/>
              </a:rPr>
              <a:t>zhang.age</a:t>
            </a:r>
            <a:r>
              <a:rPr lang="en-US" altLang="zh-CN" sz="2000" dirty="0">
                <a:solidFill>
                  <a:srgbClr val="3F7F5F"/>
                </a:solidFill>
                <a:latin typeface="Consolas" panose="020B0609020204030204" pitchFamily="49" charset="0"/>
              </a:rPr>
              <a:t>=23;</a:t>
            </a:r>
            <a:r>
              <a:rPr lang="zh-CN" altLang="en-US" sz="2000" dirty="0">
                <a:solidFill>
                  <a:srgbClr val="3F7F5F"/>
                </a:solidFill>
                <a:latin typeface="Consolas" panose="020B0609020204030204" pitchFamily="49" charset="0"/>
              </a:rPr>
              <a:t>或</a:t>
            </a:r>
            <a:r>
              <a:rPr lang="en-US" altLang="zh-CN" sz="2000" dirty="0" err="1">
                <a:solidFill>
                  <a:srgbClr val="3F7F5F"/>
                </a:solidFill>
                <a:latin typeface="Consolas" panose="020B0609020204030204" pitchFamily="49" charset="0"/>
              </a:rPr>
              <a:t>geng.age</a:t>
            </a:r>
            <a:r>
              <a:rPr lang="en-US" altLang="zh-CN" sz="2000" dirty="0">
                <a:solidFill>
                  <a:srgbClr val="3F7F5F"/>
                </a:solidFill>
                <a:latin typeface="Consolas" panose="020B0609020204030204" pitchFamily="49" charset="0"/>
              </a:rPr>
              <a:t>=25;</a:t>
            </a:r>
            <a:r>
              <a:rPr lang="zh-CN" altLang="en-US" sz="2000" dirty="0">
                <a:solidFill>
                  <a:srgbClr val="3F7F5F"/>
                </a:solidFill>
                <a:latin typeface="Consolas" panose="020B0609020204030204" pitchFamily="49" charset="0"/>
              </a:rPr>
              <a:t>都是非法的</a:t>
            </a:r>
            <a:endParaRPr lang="zh-CN" altLang="en-US" sz="2000" dirty="0">
              <a:solidFill>
                <a:srgbClr val="3F7F5F"/>
              </a:solidFill>
              <a:latin typeface="Consolas" panose="020B0609020204030204" pitchFamily="49" charset="0"/>
            </a:endParaRPr>
          </a:p>
          <a:p>
            <a:pPr marL="457200" indent="-457200">
              <a:lnSpc>
                <a:spcPct val="140000"/>
              </a:lnSpc>
              <a:buFont typeface="Times New Roman" panose="02020603050405020304" pitchFamily="18" charset="0"/>
              <a:buAutoNum type="arabicPeriod"/>
            </a:pP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System.</a:t>
            </a:r>
            <a:r>
              <a:rPr lang="en-US" altLang="zh-CN" sz="2000" b="1" i="1" dirty="0" err="1">
                <a:solidFill>
                  <a:srgbClr val="0000C0"/>
                </a:solidFill>
                <a:latin typeface="Consolas" panose="020B0609020204030204" pitchFamily="49" charset="0"/>
              </a:rPr>
              <a:t>out</a:t>
            </a:r>
            <a:r>
              <a:rPr lang="en-US" altLang="zh-CN" sz="2000" b="1" i="1" dirty="0" err="1">
                <a:solidFill>
                  <a:srgbClr val="000000"/>
                </a:solidFill>
                <a:latin typeface="Consolas" panose="020B0609020204030204" pitchFamily="49" charset="0"/>
              </a:rPr>
              <a:t>.println</a:t>
            </a:r>
            <a:r>
              <a:rPr lang="en-US" altLang="zh-CN" sz="2000" b="1" i="1" dirty="0">
                <a:solidFill>
                  <a:srgbClr val="000000"/>
                </a:solidFill>
                <a:latin typeface="Consolas" panose="020B0609020204030204" pitchFamily="49" charset="0"/>
              </a:rPr>
              <a:t>(</a:t>
            </a:r>
            <a:r>
              <a:rPr lang="en-US" altLang="zh-CN" sz="2000" b="1" i="1" dirty="0">
                <a:solidFill>
                  <a:srgbClr val="2A00FF"/>
                </a:solidFill>
                <a:latin typeface="Consolas" panose="020B0609020204030204" pitchFamily="49" charset="0"/>
              </a:rPr>
              <a:t>"</a:t>
            </a:r>
            <a:r>
              <a:rPr lang="en-US" altLang="zh-CN" sz="2000" b="1" i="1" dirty="0" err="1">
                <a:solidFill>
                  <a:srgbClr val="2A00FF"/>
                </a:solidFill>
                <a:latin typeface="Consolas" panose="020B0609020204030204" pitchFamily="49" charset="0"/>
              </a:rPr>
              <a:t>geng</a:t>
            </a:r>
            <a:r>
              <a:rPr lang="zh-CN" altLang="en-US" sz="2000" b="1" i="1" dirty="0">
                <a:solidFill>
                  <a:srgbClr val="2A00FF"/>
                </a:solidFill>
                <a:latin typeface="Consolas" panose="020B0609020204030204" pitchFamily="49" charset="0"/>
              </a:rPr>
              <a:t>的年龄：</a:t>
            </a:r>
            <a:r>
              <a:rPr lang="en-US" altLang="zh-CN" sz="2000" b="1" i="1" dirty="0">
                <a:solidFill>
                  <a:srgbClr val="2A00FF"/>
                </a:solidFill>
                <a:latin typeface="Consolas" panose="020B0609020204030204" pitchFamily="49" charset="0"/>
              </a:rPr>
              <a:t>"</a:t>
            </a:r>
            <a:r>
              <a:rPr lang="en-US" altLang="zh-CN" sz="2000" b="1" i="1" dirty="0">
                <a:solidFill>
                  <a:srgbClr val="000000"/>
                </a:solidFill>
                <a:latin typeface="Consolas" panose="020B0609020204030204" pitchFamily="49" charset="0"/>
              </a:rPr>
              <a:t>+</a:t>
            </a:r>
            <a:r>
              <a:rPr lang="en-US" altLang="zh-CN" sz="2000" b="1" i="1" dirty="0" err="1">
                <a:solidFill>
                  <a:srgbClr val="6A3E3E"/>
                </a:solidFill>
                <a:latin typeface="Consolas" panose="020B0609020204030204" pitchFamily="49" charset="0"/>
              </a:rPr>
              <a:t>geng</a:t>
            </a:r>
            <a:r>
              <a:rPr lang="en-US" altLang="zh-CN" sz="2000" b="1" i="1" dirty="0" err="1">
                <a:solidFill>
                  <a:srgbClr val="000000"/>
                </a:solidFill>
                <a:latin typeface="Consolas" panose="020B0609020204030204" pitchFamily="49" charset="0"/>
              </a:rPr>
              <a:t>.getAge</a:t>
            </a:r>
            <a:r>
              <a:rPr lang="en-US" altLang="zh-CN" sz="2000" b="1" i="1" dirty="0">
                <a:solidFill>
                  <a:srgbClr val="000000"/>
                </a:solidFill>
                <a:latin typeface="Consolas" panose="020B0609020204030204" pitchFamily="49" charset="0"/>
              </a:rPr>
              <a:t>());  </a:t>
            </a:r>
            <a:endParaRPr lang="en-US" altLang="zh-CN" sz="2000" b="1" i="1" dirty="0">
              <a:solidFill>
                <a:srgbClr val="000000"/>
              </a:solidFill>
              <a:latin typeface="Consolas" panose="020B0609020204030204" pitchFamily="49" charset="0"/>
            </a:endParaRPr>
          </a:p>
          <a:p>
            <a:pPr marL="457200" indent="-457200">
              <a:lnSpc>
                <a:spcPct val="140000"/>
              </a:lnSpc>
              <a:buFont typeface="Times New Roman" panose="02020603050405020304" pitchFamily="18" charset="0"/>
              <a:buAutoNum type="arabicPeriod"/>
            </a:pPr>
            <a:r>
              <a:rPr lang="zh-CN" altLang="en-US" sz="2000" dirty="0">
                <a:solidFill>
                  <a:srgbClr val="000000"/>
                </a:solidFill>
                <a:latin typeface="Consolas" panose="020B0609020204030204" pitchFamily="49" charset="0"/>
              </a:rPr>
              <a:t>    </a:t>
            </a:r>
            <a:r>
              <a:rPr lang="en-US" altLang="zh-CN" sz="2000" dirty="0">
                <a:solidFill>
                  <a:srgbClr val="000000"/>
                </a:solidFill>
                <a:latin typeface="Consolas" panose="020B0609020204030204" pitchFamily="49" charset="0"/>
              </a:rPr>
              <a:t>}</a:t>
            </a:r>
            <a:endParaRPr lang="en-US" altLang="zh-CN" sz="2000" dirty="0">
              <a:solidFill>
                <a:srgbClr val="000000"/>
              </a:solidFill>
              <a:latin typeface="Consolas" panose="020B0609020204030204" pitchFamily="49" charset="0"/>
            </a:endParaRPr>
          </a:p>
          <a:p>
            <a:pPr marL="457200" indent="-457200">
              <a:lnSpc>
                <a:spcPct val="140000"/>
              </a:lnSpc>
              <a:buFont typeface="Times New Roman" panose="02020603050405020304" pitchFamily="18" charset="0"/>
              <a:buAutoNum type="arabicPeriod"/>
            </a:pPr>
            <a:r>
              <a:rPr lang="en-US" altLang="zh-CN" sz="2000" dirty="0">
                <a:solidFill>
                  <a:srgbClr val="000000"/>
                </a:solidFill>
                <a:latin typeface="Consolas" panose="020B0609020204030204" pitchFamily="49" charset="0"/>
              </a:rPr>
              <a:t>}</a:t>
            </a:r>
            <a:endParaRPr lang="zh-CN" altLang="en-US" sz="2000" dirty="0"/>
          </a:p>
        </p:txBody>
      </p:sp>
      <p:sp>
        <p:nvSpPr>
          <p:cNvPr id="162819" name="页脚占位符 3"/>
          <p:cNvSpPr>
            <a:spLocks noGrp="1"/>
          </p:cNvSpPr>
          <p:nvPr>
            <p:ph type="ftr" sz="quarter" idx="10"/>
          </p:nvPr>
        </p:nvSpPr>
        <p:spPr>
          <a:noFill/>
        </p:spPr>
        <p:txBody>
          <a:bodyPr/>
          <a:lstStyle>
            <a:lvl1pPr>
              <a:lnSpc>
                <a:spcPct val="150000"/>
              </a:lnSpc>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lnSpc>
                <a:spcPct val="150000"/>
              </a:lnSpc>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3000" indent="-228600">
              <a:lnSpc>
                <a:spcPct val="150000"/>
              </a:lnSpc>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lnSpc>
                <a:spcPct val="150000"/>
              </a:lnSpc>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50000"/>
              </a:lnSpc>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FontTx/>
              <a:buNone/>
            </a:pPr>
            <a:r>
              <a:rPr kumimoji="0" lang="zh-CN" altLang="en-US" sz="1400"/>
              <a:t>第 </a:t>
            </a:r>
            <a:fld id="{42DEB122-E777-47E5-8C5C-D1FDEF6D5240}" type="slidenum">
              <a:rPr kumimoji="0" lang="zh-CN" altLang="en-US" sz="1400" smtClean="0"/>
            </a:fld>
            <a:r>
              <a:rPr kumimoji="0" lang="zh-CN" altLang="en-US" sz="1400"/>
              <a:t>  页</a:t>
            </a:r>
            <a:endParaRPr kumimoji="0" lang="en-US" altLang="zh-CN" sz="1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762000"/>
            <a:ext cx="7342584" cy="685800"/>
          </a:xfrm>
        </p:spPr>
        <p:txBody>
          <a:bodyPr/>
          <a:lstStyle/>
          <a:p>
            <a:r>
              <a:rPr lang="en-US" altLang="zh-CN" dirty="0"/>
              <a:t>3.3 public</a:t>
            </a:r>
            <a:r>
              <a:rPr lang="zh-CN" altLang="en-US" dirty="0"/>
              <a:t>成员访问权限（公有）</a:t>
            </a:r>
            <a:endParaRPr lang="zh-CN" altLang="en-US" dirty="0"/>
          </a:p>
        </p:txBody>
      </p:sp>
      <p:sp>
        <p:nvSpPr>
          <p:cNvPr id="3" name="内容占位符 2"/>
          <p:cNvSpPr>
            <a:spLocks noGrp="1"/>
          </p:cNvSpPr>
          <p:nvPr>
            <p:ph idx="1"/>
          </p:nvPr>
        </p:nvSpPr>
        <p:spPr>
          <a:xfrm>
            <a:off x="533400" y="1905000"/>
            <a:ext cx="8229600" cy="4114800"/>
          </a:xfrm>
        </p:spPr>
        <p:txBody>
          <a:bodyPr/>
          <a:lstStyle/>
          <a:p>
            <a:r>
              <a:rPr lang="zh-CN" altLang="en-US" dirty="0">
                <a:latin typeface="宋体" panose="02010600030101010101" pitchFamily="2" charset="-122"/>
              </a:rPr>
              <a:t>用</a:t>
            </a:r>
            <a:r>
              <a:rPr lang="en-US" altLang="zh-CN" dirty="0">
                <a:solidFill>
                  <a:srgbClr val="0000FF"/>
                </a:solidFill>
              </a:rPr>
              <a:t>public</a:t>
            </a:r>
            <a:r>
              <a:rPr lang="zh-CN" altLang="en-US" dirty="0">
                <a:latin typeface="宋体" panose="02010600030101010101" pitchFamily="2" charset="-122"/>
              </a:rPr>
              <a:t>修饰的成员变量和方法被称为公有变量和公有方法</a:t>
            </a:r>
            <a:r>
              <a:rPr lang="zh-CN" altLang="en-US" dirty="0"/>
              <a:t> </a:t>
            </a:r>
            <a:r>
              <a:rPr lang="zh-CN" altLang="en-US" dirty="0">
                <a:latin typeface="宋体" panose="02010600030101010101" pitchFamily="2" charset="-122"/>
              </a:rPr>
              <a:t>。</a:t>
            </a:r>
            <a:endParaRPr lang="en-US" altLang="zh-CN" dirty="0">
              <a:latin typeface="宋体" panose="02010600030101010101" pitchFamily="2" charset="-122"/>
            </a:endParaRPr>
          </a:p>
          <a:p>
            <a:r>
              <a:rPr lang="zh-CN" altLang="en-US" dirty="0">
                <a:latin typeface="宋体" panose="02010600030101010101" pitchFamily="2" charset="-122"/>
              </a:rPr>
              <a:t>公有变量</a:t>
            </a:r>
            <a:r>
              <a:rPr lang="en-US" altLang="zh-CN" dirty="0">
                <a:latin typeface="宋体" panose="02010600030101010101" pitchFamily="2" charset="-122"/>
              </a:rPr>
              <a:t>/</a:t>
            </a:r>
            <a:r>
              <a:rPr lang="zh-CN" altLang="en-US" dirty="0">
                <a:latin typeface="宋体" panose="02010600030101010101" pitchFamily="2" charset="-122"/>
              </a:rPr>
              <a:t>方法可以在</a:t>
            </a:r>
            <a:r>
              <a:rPr lang="zh-CN" altLang="en-US" dirty="0">
                <a:solidFill>
                  <a:srgbClr val="0000FF"/>
                </a:solidFill>
                <a:latin typeface="宋体" panose="02010600030101010101" pitchFamily="2" charset="-122"/>
              </a:rPr>
              <a:t>本类或其他类</a:t>
            </a:r>
            <a:r>
              <a:rPr lang="zh-CN" altLang="en-US" dirty="0">
                <a:latin typeface="宋体" panose="02010600030101010101" pitchFamily="2" charset="-122"/>
              </a:rPr>
              <a:t>中被对象访问和调用。</a:t>
            </a:r>
            <a:endParaRPr lang="en-US" altLang="zh-CN" dirty="0">
              <a:latin typeface="宋体" panose="02010600030101010101" pitchFamily="2" charset="-122"/>
            </a:endParaRPr>
          </a:p>
          <a:p>
            <a:r>
              <a:rPr lang="en-US" altLang="zh-CN" dirty="0">
                <a:latin typeface="宋体" panose="02010600030101010101" pitchFamily="2" charset="-122"/>
              </a:rPr>
              <a:t>public int fun();</a:t>
            </a:r>
            <a:endParaRPr lang="en-US" altLang="zh-CN" dirty="0">
              <a:latin typeface="宋体" panose="02010600030101010101" pitchFamily="2" charset="-122"/>
            </a:endParaRPr>
          </a:p>
          <a:p>
            <a:r>
              <a:rPr lang="en-US" altLang="zh-CN" dirty="0">
                <a:latin typeface="宋体" panose="02010600030101010101" pitchFamily="2" charset="-122"/>
              </a:rPr>
              <a:t>public int real;</a:t>
            </a:r>
            <a:endParaRPr lang="zh-CN" altLang="en-US" dirty="0">
              <a:latin typeface="宋体" panose="02010600030101010101" pitchFamily="2" charset="-122"/>
            </a:endParaRPr>
          </a:p>
        </p:txBody>
      </p:sp>
      <p:sp>
        <p:nvSpPr>
          <p:cNvPr id="4" name="页脚占位符 3"/>
          <p:cNvSpPr>
            <a:spLocks noGrp="1"/>
          </p:cNvSpPr>
          <p:nvPr>
            <p:ph type="ftr" sz="quarter" idx="10"/>
          </p:nvPr>
        </p:nvSpPr>
        <p:spPr/>
        <p:txBody>
          <a:bodyPr/>
          <a:lstStyle/>
          <a:p>
            <a:pPr>
              <a:defRPr/>
            </a:pPr>
            <a:r>
              <a:rPr lang="zh-CN" altLang="en-US"/>
              <a:t>第 </a:t>
            </a:r>
            <a:fld id="{D55231A8-1677-4C42-A123-D50C3EE19891}" type="slidenum">
              <a:rPr lang="zh-CN" altLang="en-US" smtClean="0"/>
            </a:fld>
            <a:r>
              <a:rPr lang="zh-CN" altLang="en-US"/>
              <a:t> 页</a:t>
            </a:r>
            <a:endParaRPr lang="en-US" alt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404664"/>
            <a:ext cx="7920880" cy="685800"/>
          </a:xfrm>
        </p:spPr>
        <p:txBody>
          <a:bodyPr/>
          <a:lstStyle/>
          <a:p>
            <a:r>
              <a:rPr lang="en-US" altLang="zh-CN" dirty="0"/>
              <a:t>3.4 protected</a:t>
            </a:r>
            <a:r>
              <a:rPr lang="zh-CN" altLang="en-US" dirty="0"/>
              <a:t>成员访问权限（受保护）</a:t>
            </a:r>
            <a:endParaRPr lang="zh-CN" altLang="en-US" dirty="0"/>
          </a:p>
        </p:txBody>
      </p:sp>
      <p:sp>
        <p:nvSpPr>
          <p:cNvPr id="3" name="内容占位符 2"/>
          <p:cNvSpPr>
            <a:spLocks noGrp="1"/>
          </p:cNvSpPr>
          <p:nvPr>
            <p:ph idx="1"/>
          </p:nvPr>
        </p:nvSpPr>
        <p:spPr>
          <a:xfrm>
            <a:off x="251520" y="1412776"/>
            <a:ext cx="8511480" cy="4607024"/>
          </a:xfrm>
        </p:spPr>
        <p:txBody>
          <a:bodyPr/>
          <a:lstStyle/>
          <a:p>
            <a:pPr algn="just"/>
            <a:r>
              <a:rPr lang="zh-CN" altLang="en-US" dirty="0">
                <a:latin typeface="宋体" panose="02010600030101010101" pitchFamily="2" charset="-122"/>
              </a:rPr>
              <a:t>用</a:t>
            </a:r>
            <a:r>
              <a:rPr lang="en-US" altLang="zh-CN" dirty="0">
                <a:solidFill>
                  <a:srgbClr val="0000FF"/>
                </a:solidFill>
                <a:latin typeface="微软雅黑" panose="020B0503020204020204" pitchFamily="34" charset="-122"/>
              </a:rPr>
              <a:t>protected</a:t>
            </a:r>
            <a:r>
              <a:rPr lang="zh-CN" altLang="en-US" dirty="0">
                <a:latin typeface="宋体" panose="02010600030101010101" pitchFamily="2" charset="-122"/>
              </a:rPr>
              <a:t>修饰的成员变量和方法被称为受保护的成员变量和受保护的成员方法。</a:t>
            </a:r>
            <a:endParaRPr lang="en-US" altLang="zh-CN" dirty="0">
              <a:latin typeface="宋体" panose="02010600030101010101" pitchFamily="2" charset="-122"/>
            </a:endParaRPr>
          </a:p>
          <a:p>
            <a:pPr algn="just"/>
            <a:r>
              <a:rPr lang="zh-CN" altLang="en-US" dirty="0"/>
              <a:t>受保护的成员变量</a:t>
            </a:r>
            <a:r>
              <a:rPr lang="en-US" altLang="zh-CN" dirty="0"/>
              <a:t>/</a:t>
            </a:r>
            <a:r>
              <a:rPr lang="zh-CN" altLang="en-US" dirty="0"/>
              <a:t>方法，可以在同一类中、同一包中、不同包中的子类里，被访问；</a:t>
            </a:r>
            <a:r>
              <a:rPr lang="zh-CN" altLang="en-US" dirty="0">
                <a:solidFill>
                  <a:srgbClr val="0000FF"/>
                </a:solidFill>
              </a:rPr>
              <a:t>在不同包的非子类中，不可以被访问。</a:t>
            </a:r>
            <a:r>
              <a:rPr lang="zh-CN" altLang="en-US" sz="2400" dirty="0">
                <a:solidFill>
                  <a:srgbClr val="00B050"/>
                </a:solidFill>
              </a:rPr>
              <a:t>（第</a:t>
            </a:r>
            <a:r>
              <a:rPr lang="en-US" altLang="zh-CN" sz="2400" dirty="0">
                <a:solidFill>
                  <a:srgbClr val="00B050"/>
                </a:solidFill>
              </a:rPr>
              <a:t>5</a:t>
            </a:r>
            <a:r>
              <a:rPr lang="zh-CN" altLang="en-US" sz="2400" dirty="0">
                <a:solidFill>
                  <a:srgbClr val="00B050"/>
                </a:solidFill>
              </a:rPr>
              <a:t>章再详细学习</a:t>
            </a:r>
            <a:r>
              <a:rPr lang="en-US" altLang="zh-CN" sz="2400" dirty="0">
                <a:solidFill>
                  <a:srgbClr val="00B050"/>
                </a:solidFill>
              </a:rPr>
              <a:t>protected</a:t>
            </a:r>
            <a:r>
              <a:rPr lang="zh-CN" altLang="en-US" sz="2400" dirty="0">
                <a:solidFill>
                  <a:srgbClr val="00B050"/>
                </a:solidFill>
              </a:rPr>
              <a:t>）</a:t>
            </a:r>
            <a:endParaRPr lang="en-US" altLang="zh-CN" dirty="0">
              <a:solidFill>
                <a:srgbClr val="00B050"/>
              </a:solidFill>
            </a:endParaRPr>
          </a:p>
          <a:p>
            <a:pPr algn="just"/>
            <a:r>
              <a:rPr lang="en-US" altLang="zh-CN" dirty="0">
                <a:latin typeface="宋体" panose="02010600030101010101" pitchFamily="2" charset="-122"/>
              </a:rPr>
              <a:t>protected int login();</a:t>
            </a:r>
            <a:endParaRPr lang="en-US" altLang="zh-CN" dirty="0">
              <a:latin typeface="宋体" panose="02010600030101010101" pitchFamily="2" charset="-122"/>
            </a:endParaRPr>
          </a:p>
          <a:p>
            <a:pPr algn="just"/>
            <a:r>
              <a:rPr lang="en-US" altLang="zh-CN" dirty="0">
                <a:latin typeface="宋体" panose="02010600030101010101" pitchFamily="2" charset="-122"/>
              </a:rPr>
              <a:t>protected double salary;</a:t>
            </a:r>
            <a:endParaRPr lang="zh-CN" altLang="en-US" dirty="0">
              <a:latin typeface="宋体" panose="02010600030101010101" pitchFamily="2" charset="-122"/>
            </a:endParaRPr>
          </a:p>
        </p:txBody>
      </p:sp>
      <p:sp>
        <p:nvSpPr>
          <p:cNvPr id="4" name="页脚占位符 3"/>
          <p:cNvSpPr>
            <a:spLocks noGrp="1"/>
          </p:cNvSpPr>
          <p:nvPr>
            <p:ph type="ftr" sz="quarter" idx="10"/>
          </p:nvPr>
        </p:nvSpPr>
        <p:spPr/>
        <p:txBody>
          <a:bodyPr/>
          <a:lstStyle/>
          <a:p>
            <a:pPr>
              <a:defRPr/>
            </a:pPr>
            <a:r>
              <a:rPr lang="zh-CN" altLang="en-US"/>
              <a:t>第 </a:t>
            </a:r>
            <a:fld id="{D55231A8-1677-4C42-A123-D50C3EE19891}" type="slidenum">
              <a:rPr lang="zh-CN" altLang="en-US" smtClean="0"/>
            </a:fld>
            <a:r>
              <a:rPr lang="zh-CN" altLang="en-US"/>
              <a:t> 页</a:t>
            </a:r>
            <a:endParaRPr lang="en-US" altLang="zh-CN" dirty="0"/>
          </a:p>
        </p:txBody>
      </p:sp>
      <mc:AlternateContent xmlns:mc="http://schemas.openxmlformats.org/markup-compatibility/2006" xmlns:p14="http://schemas.microsoft.com/office/powerpoint/2010/main">
        <mc:Choice Requires="p14">
          <p:contentPart r:id="rId1" p14:bwMode="auto">
            <p14:nvContentPartPr>
              <p14:cNvPr id="5" name="墨迹 4"/>
              <p14:cNvContentPartPr/>
              <p14:nvPr/>
            </p14:nvContentPartPr>
            <p14:xfrm>
              <a:off x="4318000" y="2743200"/>
              <a:ext cx="488950" cy="920750"/>
            </p14:xfrm>
          </p:contentPart>
        </mc:Choice>
        <mc:Fallback xmlns="">
          <p:pic>
            <p:nvPicPr>
              <p:cNvPr id="5" name="墨迹 4"/>
            </p:nvPicPr>
            <p:blipFill>
              <a:blip r:embed="rId2"/>
            </p:blipFill>
            <p:spPr>
              <a:xfrm>
                <a:off x="4318000" y="2743200"/>
                <a:ext cx="488950" cy="920750"/>
              </a:xfrm>
              <a:prstGeom prst="rect"/>
            </p:spPr>
          </p:pic>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7624" y="404664"/>
            <a:ext cx="6480720" cy="685800"/>
          </a:xfrm>
        </p:spPr>
        <p:txBody>
          <a:bodyPr/>
          <a:lstStyle/>
          <a:p>
            <a:r>
              <a:rPr lang="en-US" altLang="zh-CN" dirty="0"/>
              <a:t>3.5 </a:t>
            </a:r>
            <a:r>
              <a:rPr lang="zh-CN" altLang="en-US" dirty="0"/>
              <a:t>默认成员访问权限（友好）</a:t>
            </a:r>
            <a:endParaRPr lang="zh-CN" altLang="en-US" dirty="0"/>
          </a:p>
        </p:txBody>
      </p:sp>
      <p:sp>
        <p:nvSpPr>
          <p:cNvPr id="3" name="内容占位符 2"/>
          <p:cNvSpPr>
            <a:spLocks noGrp="1"/>
          </p:cNvSpPr>
          <p:nvPr>
            <p:ph idx="1"/>
          </p:nvPr>
        </p:nvSpPr>
        <p:spPr>
          <a:xfrm>
            <a:off x="251520" y="1412776"/>
            <a:ext cx="8352928" cy="4607024"/>
          </a:xfrm>
        </p:spPr>
        <p:txBody>
          <a:bodyPr/>
          <a:lstStyle/>
          <a:p>
            <a:pPr algn="just" eaLnBrk="1" hangingPunct="1">
              <a:spcBef>
                <a:spcPct val="10000"/>
              </a:spcBef>
            </a:pPr>
            <a:r>
              <a:rPr lang="zh-CN" altLang="en-US" dirty="0">
                <a:latin typeface="宋体" panose="02010600030101010101" pitchFamily="2" charset="-122"/>
              </a:rPr>
              <a:t>定义变量和方法时，不使用</a:t>
            </a:r>
            <a:r>
              <a:rPr lang="en-US" altLang="zh-CN" dirty="0">
                <a:solidFill>
                  <a:srgbClr val="0000FF"/>
                </a:solidFill>
                <a:latin typeface="微软雅黑" panose="020B0503020204020204" pitchFamily="34" charset="-122"/>
              </a:rPr>
              <a:t>private</a:t>
            </a:r>
            <a:r>
              <a:rPr lang="zh-CN" altLang="en-US" dirty="0">
                <a:solidFill>
                  <a:srgbClr val="0000FF"/>
                </a:solidFill>
                <a:latin typeface="微软雅黑" panose="020B0503020204020204" pitchFamily="34" charset="-122"/>
              </a:rPr>
              <a:t>、</a:t>
            </a:r>
            <a:r>
              <a:rPr lang="en-US" altLang="zh-CN" dirty="0">
                <a:solidFill>
                  <a:srgbClr val="0000FF"/>
                </a:solidFill>
                <a:latin typeface="微软雅黑" panose="020B0503020204020204" pitchFamily="34" charset="-122"/>
              </a:rPr>
              <a:t>public</a:t>
            </a:r>
            <a:r>
              <a:rPr lang="zh-CN" altLang="en-US" dirty="0">
                <a:solidFill>
                  <a:srgbClr val="0000FF"/>
                </a:solidFill>
                <a:latin typeface="微软雅黑" panose="020B0503020204020204" pitchFamily="34" charset="-122"/>
              </a:rPr>
              <a:t>、</a:t>
            </a:r>
            <a:r>
              <a:rPr lang="en-US" altLang="zh-CN" dirty="0">
                <a:solidFill>
                  <a:srgbClr val="0000FF"/>
                </a:solidFill>
                <a:latin typeface="微软雅黑" panose="020B0503020204020204" pitchFamily="34" charset="-122"/>
              </a:rPr>
              <a:t>protected</a:t>
            </a:r>
            <a:r>
              <a:rPr lang="zh-CN" altLang="en-US" dirty="0">
                <a:latin typeface="宋体" panose="02010600030101010101" pitchFamily="2" charset="-122"/>
              </a:rPr>
              <a:t>修饰的变量称为友好变量。 </a:t>
            </a:r>
            <a:endParaRPr lang="en-US" altLang="zh-CN" dirty="0">
              <a:latin typeface="宋体" panose="02010600030101010101" pitchFamily="2" charset="-122"/>
            </a:endParaRPr>
          </a:p>
          <a:p>
            <a:pPr algn="just" eaLnBrk="1" hangingPunct="1">
              <a:spcBef>
                <a:spcPct val="10000"/>
              </a:spcBef>
            </a:pPr>
            <a:r>
              <a:rPr lang="zh-CN" altLang="en-US" dirty="0">
                <a:latin typeface="宋体" panose="02010600030101010101" pitchFamily="2" charset="-122"/>
              </a:rPr>
              <a:t>在同一个包中，对象能访问自己的友好变量和友好方法。</a:t>
            </a:r>
            <a:endParaRPr lang="en-US" altLang="zh-CN" dirty="0">
              <a:latin typeface="宋体" panose="02010600030101010101" pitchFamily="2" charset="-122"/>
            </a:endParaRPr>
          </a:p>
          <a:p>
            <a:pPr algn="just" eaLnBrk="1" hangingPunct="1">
              <a:spcBef>
                <a:spcPct val="10000"/>
              </a:spcBef>
            </a:pPr>
            <a:r>
              <a:rPr lang="en-US" altLang="zh-CN" dirty="0">
                <a:latin typeface="宋体" panose="02010600030101010101" pitchFamily="2" charset="-122"/>
              </a:rPr>
              <a:t>int </a:t>
            </a:r>
            <a:r>
              <a:rPr lang="en-US" altLang="zh-CN" dirty="0" err="1">
                <a:latin typeface="宋体" panose="02010600030101010101" pitchFamily="2" charset="-122"/>
              </a:rPr>
              <a:t>i</a:t>
            </a:r>
            <a:r>
              <a:rPr lang="en-US" altLang="zh-CN" dirty="0">
                <a:latin typeface="宋体" panose="02010600030101010101" pitchFamily="2" charset="-122"/>
              </a:rPr>
              <a:t>;</a:t>
            </a:r>
            <a:endParaRPr lang="en-US" altLang="zh-CN" dirty="0">
              <a:latin typeface="宋体" panose="02010600030101010101" pitchFamily="2" charset="-122"/>
            </a:endParaRPr>
          </a:p>
          <a:p>
            <a:pPr algn="just" eaLnBrk="1" hangingPunct="1">
              <a:spcBef>
                <a:spcPct val="10000"/>
              </a:spcBef>
            </a:pPr>
            <a:r>
              <a:rPr lang="en-US" altLang="zh-CN" dirty="0">
                <a:latin typeface="宋体" panose="02010600030101010101" pitchFamily="2" charset="-122"/>
              </a:rPr>
              <a:t>void print();</a:t>
            </a:r>
            <a:endParaRPr lang="en-US" altLang="zh-CN" dirty="0">
              <a:latin typeface="宋体" panose="02010600030101010101" pitchFamily="2" charset="-122"/>
            </a:endParaRPr>
          </a:p>
        </p:txBody>
      </p:sp>
      <p:sp>
        <p:nvSpPr>
          <p:cNvPr id="4" name="页脚占位符 3"/>
          <p:cNvSpPr>
            <a:spLocks noGrp="1"/>
          </p:cNvSpPr>
          <p:nvPr>
            <p:ph type="ftr" sz="quarter" idx="10"/>
          </p:nvPr>
        </p:nvSpPr>
        <p:spPr/>
        <p:txBody>
          <a:bodyPr/>
          <a:lstStyle/>
          <a:p>
            <a:pPr>
              <a:defRPr/>
            </a:pPr>
            <a:r>
              <a:rPr lang="zh-CN" altLang="en-US"/>
              <a:t>第 </a:t>
            </a:r>
            <a:fld id="{D55231A8-1677-4C42-A123-D50C3EE19891}" type="slidenum">
              <a:rPr lang="zh-CN" altLang="en-US" smtClean="0"/>
            </a:fld>
            <a:r>
              <a:rPr lang="zh-CN" altLang="en-US"/>
              <a:t> 页</a:t>
            </a:r>
            <a:endParaRPr lang="en-US" altLang="zh-C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zh-CN" altLang="en-US"/>
              <a:t>第 </a:t>
            </a:r>
            <a:fld id="{D55231A8-1677-4C42-A123-D50C3EE19891}" type="slidenum">
              <a:rPr lang="zh-CN" altLang="en-US" smtClean="0"/>
            </a:fld>
            <a:r>
              <a:rPr lang="zh-CN" altLang="en-US"/>
              <a:t> 页</a:t>
            </a:r>
            <a:endParaRPr lang="en-US" altLang="zh-CN" dirty="0"/>
          </a:p>
        </p:txBody>
      </p:sp>
      <p:graphicFrame>
        <p:nvGraphicFramePr>
          <p:cNvPr id="5" name="Group 48"/>
          <p:cNvGraphicFramePr>
            <a:graphicFrameLocks noGrp="1"/>
          </p:cNvGraphicFramePr>
          <p:nvPr/>
        </p:nvGraphicFramePr>
        <p:xfrm>
          <a:off x="539552" y="1269529"/>
          <a:ext cx="8076381" cy="4103687"/>
        </p:xfrm>
        <a:graphic>
          <a:graphicData uri="http://schemas.openxmlformats.org/drawingml/2006/table">
            <a:tbl>
              <a:tblPr/>
              <a:tblGrid>
                <a:gridCol w="1739678"/>
                <a:gridCol w="1584176"/>
                <a:gridCol w="1512168"/>
                <a:gridCol w="1584176"/>
                <a:gridCol w="1656183"/>
              </a:tblGrid>
              <a:tr h="1198732">
                <a:tc>
                  <a:txBody>
                    <a:bodyPr/>
                    <a:lstStyle>
                      <a:lvl1pPr algn="l">
                        <a:buClr>
                          <a:schemeClr val="folHlink"/>
                        </a:buClr>
                        <a:buSzPct val="60000"/>
                        <a:defRPr kumimoji="1" sz="2800" b="1">
                          <a:solidFill>
                            <a:schemeClr val="tx1"/>
                          </a:solidFill>
                          <a:latin typeface="Comic Sans MS" panose="030F0702030302020204" pitchFamily="66" charset="0"/>
                          <a:ea typeface="楷体_GB2312" pitchFamily="49" charset="-122"/>
                        </a:defRPr>
                      </a:lvl1pPr>
                      <a:lvl2pPr algn="l">
                        <a:buSzPct val="55000"/>
                        <a:defRPr kumimoji="1" sz="2400" b="1">
                          <a:solidFill>
                            <a:schemeClr val="tx1"/>
                          </a:solidFill>
                          <a:latin typeface="Comic Sans MS" panose="030F0702030302020204" pitchFamily="66" charset="0"/>
                          <a:ea typeface="楷体_GB2312" pitchFamily="49" charset="-122"/>
                        </a:defRPr>
                      </a:lvl2pPr>
                      <a:lvl3pPr algn="l">
                        <a:buClr>
                          <a:schemeClr val="folHlink"/>
                        </a:buClr>
                        <a:buSzPct val="50000"/>
                        <a:defRPr kumimoji="1" sz="2000" b="1">
                          <a:solidFill>
                            <a:schemeClr val="tx1"/>
                          </a:solidFill>
                          <a:latin typeface="Comic Sans MS" panose="030F0702030302020204" pitchFamily="66" charset="0"/>
                          <a:ea typeface="楷体_GB2312" pitchFamily="49" charset="-122"/>
                        </a:defRPr>
                      </a:lvl3pPr>
                      <a:lvl4pPr algn="l">
                        <a:buClr>
                          <a:schemeClr val="accent2"/>
                        </a:buClr>
                        <a:buSzPct val="55000"/>
                        <a:defRPr kumimoji="1" b="1">
                          <a:solidFill>
                            <a:schemeClr val="tx1"/>
                          </a:solidFill>
                          <a:latin typeface="Comic Sans MS" panose="030F0702030302020204" pitchFamily="66" charset="0"/>
                          <a:ea typeface="楷体_GB2312" pitchFamily="49" charset="-122"/>
                        </a:defRPr>
                      </a:lvl4pPr>
                      <a:lvl5pPr algn="l">
                        <a:buClr>
                          <a:schemeClr val="accent1"/>
                        </a:buClr>
                        <a:buSzPct val="50000"/>
                        <a:defRPr kumimoji="1" b="1">
                          <a:solidFill>
                            <a:schemeClr val="tx1"/>
                          </a:solidFill>
                          <a:latin typeface="Comic Sans MS" panose="030F0702030302020204" pitchFamily="66"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91446" marR="91446" marT="45718" marB="45718"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buClr>
                          <a:schemeClr val="folHlink"/>
                        </a:buClr>
                        <a:buSzPct val="60000"/>
                        <a:defRPr kumimoji="1" sz="2800" b="1">
                          <a:solidFill>
                            <a:schemeClr val="tx1"/>
                          </a:solidFill>
                          <a:latin typeface="Comic Sans MS" panose="030F0702030302020204" pitchFamily="66" charset="0"/>
                          <a:ea typeface="楷体_GB2312" pitchFamily="49" charset="-122"/>
                        </a:defRPr>
                      </a:lvl1pPr>
                      <a:lvl2pPr algn="l">
                        <a:buSzPct val="55000"/>
                        <a:defRPr kumimoji="1" sz="2400" b="1">
                          <a:solidFill>
                            <a:schemeClr val="tx1"/>
                          </a:solidFill>
                          <a:latin typeface="Comic Sans MS" panose="030F0702030302020204" pitchFamily="66" charset="0"/>
                          <a:ea typeface="楷体_GB2312" pitchFamily="49" charset="-122"/>
                        </a:defRPr>
                      </a:lvl2pPr>
                      <a:lvl3pPr algn="l">
                        <a:buClr>
                          <a:schemeClr val="folHlink"/>
                        </a:buClr>
                        <a:buSzPct val="50000"/>
                        <a:defRPr kumimoji="1" sz="2000" b="1">
                          <a:solidFill>
                            <a:schemeClr val="tx1"/>
                          </a:solidFill>
                          <a:latin typeface="Comic Sans MS" panose="030F0702030302020204" pitchFamily="66" charset="0"/>
                          <a:ea typeface="楷体_GB2312" pitchFamily="49" charset="-122"/>
                        </a:defRPr>
                      </a:lvl3pPr>
                      <a:lvl4pPr algn="l">
                        <a:buClr>
                          <a:schemeClr val="accent2"/>
                        </a:buClr>
                        <a:buSzPct val="55000"/>
                        <a:defRPr kumimoji="1" b="1">
                          <a:solidFill>
                            <a:schemeClr val="tx1"/>
                          </a:solidFill>
                          <a:latin typeface="Comic Sans MS" panose="030F0702030302020204" pitchFamily="66" charset="0"/>
                          <a:ea typeface="楷体_GB2312" pitchFamily="49" charset="-122"/>
                        </a:defRPr>
                      </a:lvl4pPr>
                      <a:lvl5pPr algn="l">
                        <a:buClr>
                          <a:schemeClr val="accent1"/>
                        </a:buClr>
                        <a:buSzPct val="50000"/>
                        <a:defRPr kumimoji="1" b="1">
                          <a:solidFill>
                            <a:schemeClr val="tx1"/>
                          </a:solidFill>
                          <a:latin typeface="Comic Sans MS" panose="030F0702030302020204" pitchFamily="66"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同一类中</a:t>
                      </a:r>
                      <a:endParaRPr kumimoji="1" lang="zh-CN" altLang="en-US"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46" marR="91446" marT="45718" marB="45718"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buClr>
                          <a:schemeClr val="folHlink"/>
                        </a:buClr>
                        <a:buSzPct val="60000"/>
                        <a:defRPr kumimoji="1" sz="2800" b="1">
                          <a:solidFill>
                            <a:schemeClr val="tx1"/>
                          </a:solidFill>
                          <a:latin typeface="Comic Sans MS" panose="030F0702030302020204" pitchFamily="66" charset="0"/>
                          <a:ea typeface="楷体_GB2312" pitchFamily="49" charset="-122"/>
                        </a:defRPr>
                      </a:lvl1pPr>
                      <a:lvl2pPr algn="l">
                        <a:buSzPct val="55000"/>
                        <a:defRPr kumimoji="1" sz="2400" b="1">
                          <a:solidFill>
                            <a:schemeClr val="tx1"/>
                          </a:solidFill>
                          <a:latin typeface="Comic Sans MS" panose="030F0702030302020204" pitchFamily="66" charset="0"/>
                          <a:ea typeface="楷体_GB2312" pitchFamily="49" charset="-122"/>
                        </a:defRPr>
                      </a:lvl2pPr>
                      <a:lvl3pPr algn="l">
                        <a:buClr>
                          <a:schemeClr val="folHlink"/>
                        </a:buClr>
                        <a:buSzPct val="50000"/>
                        <a:defRPr kumimoji="1" sz="2000" b="1">
                          <a:solidFill>
                            <a:schemeClr val="tx1"/>
                          </a:solidFill>
                          <a:latin typeface="Comic Sans MS" panose="030F0702030302020204" pitchFamily="66" charset="0"/>
                          <a:ea typeface="楷体_GB2312" pitchFamily="49" charset="-122"/>
                        </a:defRPr>
                      </a:lvl3pPr>
                      <a:lvl4pPr algn="l">
                        <a:buClr>
                          <a:schemeClr val="accent2"/>
                        </a:buClr>
                        <a:buSzPct val="55000"/>
                        <a:defRPr kumimoji="1" b="1">
                          <a:solidFill>
                            <a:schemeClr val="tx1"/>
                          </a:solidFill>
                          <a:latin typeface="Comic Sans MS" panose="030F0702030302020204" pitchFamily="66" charset="0"/>
                          <a:ea typeface="楷体_GB2312" pitchFamily="49" charset="-122"/>
                        </a:defRPr>
                      </a:lvl4pPr>
                      <a:lvl5pPr algn="l">
                        <a:buClr>
                          <a:schemeClr val="accent1"/>
                        </a:buClr>
                        <a:buSzPct val="50000"/>
                        <a:defRPr kumimoji="1" b="1">
                          <a:solidFill>
                            <a:schemeClr val="tx1"/>
                          </a:solidFill>
                          <a:latin typeface="Comic Sans MS" panose="030F0702030302020204" pitchFamily="66"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同一包中</a:t>
                      </a:r>
                      <a:endParaRPr kumimoji="1" lang="zh-CN" altLang="en-US"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91446" marR="91446" marT="45718" marB="45718"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buClr>
                          <a:schemeClr val="folHlink"/>
                        </a:buClr>
                        <a:buSzPct val="60000"/>
                        <a:defRPr kumimoji="1" sz="2800" b="1">
                          <a:solidFill>
                            <a:schemeClr val="tx1"/>
                          </a:solidFill>
                          <a:latin typeface="Comic Sans MS" panose="030F0702030302020204" pitchFamily="66" charset="0"/>
                          <a:ea typeface="楷体_GB2312" pitchFamily="49" charset="-122"/>
                        </a:defRPr>
                      </a:lvl1pPr>
                      <a:lvl2pPr algn="l">
                        <a:buSzPct val="55000"/>
                        <a:defRPr kumimoji="1" sz="2400" b="1">
                          <a:solidFill>
                            <a:schemeClr val="tx1"/>
                          </a:solidFill>
                          <a:latin typeface="Comic Sans MS" panose="030F0702030302020204" pitchFamily="66" charset="0"/>
                          <a:ea typeface="楷体_GB2312" pitchFamily="49" charset="-122"/>
                        </a:defRPr>
                      </a:lvl2pPr>
                      <a:lvl3pPr algn="l">
                        <a:buClr>
                          <a:schemeClr val="folHlink"/>
                        </a:buClr>
                        <a:buSzPct val="50000"/>
                        <a:defRPr kumimoji="1" sz="2000" b="1">
                          <a:solidFill>
                            <a:schemeClr val="tx1"/>
                          </a:solidFill>
                          <a:latin typeface="Comic Sans MS" panose="030F0702030302020204" pitchFamily="66" charset="0"/>
                          <a:ea typeface="楷体_GB2312" pitchFamily="49" charset="-122"/>
                        </a:defRPr>
                      </a:lvl3pPr>
                      <a:lvl4pPr algn="l">
                        <a:buClr>
                          <a:schemeClr val="accent2"/>
                        </a:buClr>
                        <a:buSzPct val="55000"/>
                        <a:defRPr kumimoji="1" b="1">
                          <a:solidFill>
                            <a:schemeClr val="tx1"/>
                          </a:solidFill>
                          <a:latin typeface="Comic Sans MS" panose="030F0702030302020204" pitchFamily="66" charset="0"/>
                          <a:ea typeface="楷体_GB2312" pitchFamily="49" charset="-122"/>
                        </a:defRPr>
                      </a:lvl4pPr>
                      <a:lvl5pPr algn="l">
                        <a:buClr>
                          <a:schemeClr val="accent1"/>
                        </a:buClr>
                        <a:buSzPct val="50000"/>
                        <a:defRPr kumimoji="1" b="1">
                          <a:solidFill>
                            <a:schemeClr val="tx1"/>
                          </a:solidFill>
                          <a:latin typeface="Comic Sans MS" panose="030F0702030302020204" pitchFamily="66"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不同包中的子类</a:t>
                      </a:r>
                      <a:endParaRPr kumimoji="1" lang="zh-CN" altLang="en-US"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91446" marR="91446" marT="45718" marB="45718"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buClr>
                          <a:schemeClr val="folHlink"/>
                        </a:buClr>
                        <a:buSzPct val="60000"/>
                        <a:defRPr kumimoji="1" sz="2800" b="1">
                          <a:solidFill>
                            <a:schemeClr val="tx1"/>
                          </a:solidFill>
                          <a:latin typeface="Comic Sans MS" panose="030F0702030302020204" pitchFamily="66" charset="0"/>
                          <a:ea typeface="楷体_GB2312" pitchFamily="49" charset="-122"/>
                        </a:defRPr>
                      </a:lvl1pPr>
                      <a:lvl2pPr algn="l">
                        <a:buSzPct val="55000"/>
                        <a:defRPr kumimoji="1" sz="2400" b="1">
                          <a:solidFill>
                            <a:schemeClr val="tx1"/>
                          </a:solidFill>
                          <a:latin typeface="Comic Sans MS" panose="030F0702030302020204" pitchFamily="66" charset="0"/>
                          <a:ea typeface="楷体_GB2312" pitchFamily="49" charset="-122"/>
                        </a:defRPr>
                      </a:lvl2pPr>
                      <a:lvl3pPr algn="l">
                        <a:buClr>
                          <a:schemeClr val="folHlink"/>
                        </a:buClr>
                        <a:buSzPct val="50000"/>
                        <a:defRPr kumimoji="1" sz="2000" b="1">
                          <a:solidFill>
                            <a:schemeClr val="tx1"/>
                          </a:solidFill>
                          <a:latin typeface="Comic Sans MS" panose="030F0702030302020204" pitchFamily="66" charset="0"/>
                          <a:ea typeface="楷体_GB2312" pitchFamily="49" charset="-122"/>
                        </a:defRPr>
                      </a:lvl3pPr>
                      <a:lvl4pPr algn="l">
                        <a:buClr>
                          <a:schemeClr val="accent2"/>
                        </a:buClr>
                        <a:buSzPct val="55000"/>
                        <a:defRPr kumimoji="1" b="1">
                          <a:solidFill>
                            <a:schemeClr val="tx1"/>
                          </a:solidFill>
                          <a:latin typeface="Comic Sans MS" panose="030F0702030302020204" pitchFamily="66" charset="0"/>
                          <a:ea typeface="楷体_GB2312" pitchFamily="49" charset="-122"/>
                        </a:defRPr>
                      </a:lvl4pPr>
                      <a:lvl5pPr algn="l">
                        <a:buClr>
                          <a:schemeClr val="accent1"/>
                        </a:buClr>
                        <a:buSzPct val="50000"/>
                        <a:defRPr kumimoji="1" b="1">
                          <a:solidFill>
                            <a:schemeClr val="tx1"/>
                          </a:solidFill>
                          <a:latin typeface="Comic Sans MS" panose="030F0702030302020204" pitchFamily="66"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不同包中的非子类</a:t>
                      </a:r>
                      <a:endParaRPr kumimoji="1" lang="zh-CN" altLang="en-US"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91446" marR="91446" marT="45718" marB="45718"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25567">
                <a:tc>
                  <a:txBody>
                    <a:bodyPr/>
                    <a:lstStyle>
                      <a:lvl1pPr algn="l">
                        <a:buClr>
                          <a:schemeClr val="folHlink"/>
                        </a:buClr>
                        <a:buSzPct val="60000"/>
                        <a:defRPr kumimoji="1" sz="2800" b="1">
                          <a:solidFill>
                            <a:schemeClr val="tx1"/>
                          </a:solidFill>
                          <a:latin typeface="Comic Sans MS" panose="030F0702030302020204" pitchFamily="66" charset="0"/>
                          <a:ea typeface="楷体_GB2312" pitchFamily="49" charset="-122"/>
                        </a:defRPr>
                      </a:lvl1pPr>
                      <a:lvl2pPr algn="l">
                        <a:buSzPct val="55000"/>
                        <a:defRPr kumimoji="1" sz="2400" b="1">
                          <a:solidFill>
                            <a:schemeClr val="tx1"/>
                          </a:solidFill>
                          <a:latin typeface="Comic Sans MS" panose="030F0702030302020204" pitchFamily="66" charset="0"/>
                          <a:ea typeface="楷体_GB2312" pitchFamily="49" charset="-122"/>
                        </a:defRPr>
                      </a:lvl2pPr>
                      <a:lvl3pPr algn="l">
                        <a:buClr>
                          <a:schemeClr val="folHlink"/>
                        </a:buClr>
                        <a:buSzPct val="50000"/>
                        <a:defRPr kumimoji="1" sz="2000" b="1">
                          <a:solidFill>
                            <a:schemeClr val="tx1"/>
                          </a:solidFill>
                          <a:latin typeface="Comic Sans MS" panose="030F0702030302020204" pitchFamily="66" charset="0"/>
                          <a:ea typeface="楷体_GB2312" pitchFamily="49" charset="-122"/>
                        </a:defRPr>
                      </a:lvl3pPr>
                      <a:lvl4pPr algn="l">
                        <a:buClr>
                          <a:schemeClr val="accent2"/>
                        </a:buClr>
                        <a:buSzPct val="55000"/>
                        <a:defRPr kumimoji="1" b="1">
                          <a:solidFill>
                            <a:schemeClr val="tx1"/>
                          </a:solidFill>
                          <a:latin typeface="Comic Sans MS" panose="030F0702030302020204" pitchFamily="66" charset="0"/>
                          <a:ea typeface="楷体_GB2312" pitchFamily="49" charset="-122"/>
                        </a:defRPr>
                      </a:lvl4pPr>
                      <a:lvl5pPr algn="l">
                        <a:buClr>
                          <a:schemeClr val="accent1"/>
                        </a:buClr>
                        <a:buSzPct val="50000"/>
                        <a:defRPr kumimoji="1" b="1">
                          <a:solidFill>
                            <a:schemeClr val="tx1"/>
                          </a:solidFill>
                          <a:latin typeface="Comic Sans MS" panose="030F0702030302020204" pitchFamily="66"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private</a:t>
                      </a:r>
                      <a:endParaRPr kumimoji="1" lang="en-US" altLang="zh-CN"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46" marR="91446" marT="45718" marB="45718"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buClr>
                          <a:schemeClr val="folHlink"/>
                        </a:buClr>
                        <a:buSzPct val="60000"/>
                        <a:defRPr kumimoji="1" sz="2800" b="1">
                          <a:solidFill>
                            <a:schemeClr val="tx1"/>
                          </a:solidFill>
                          <a:latin typeface="Comic Sans MS" panose="030F0702030302020204" pitchFamily="66" charset="0"/>
                          <a:ea typeface="楷体_GB2312" pitchFamily="49" charset="-122"/>
                        </a:defRPr>
                      </a:lvl1pPr>
                      <a:lvl2pPr algn="l">
                        <a:buSzPct val="55000"/>
                        <a:defRPr kumimoji="1" sz="2400" b="1">
                          <a:solidFill>
                            <a:schemeClr val="tx1"/>
                          </a:solidFill>
                          <a:latin typeface="Comic Sans MS" panose="030F0702030302020204" pitchFamily="66" charset="0"/>
                          <a:ea typeface="楷体_GB2312" pitchFamily="49" charset="-122"/>
                        </a:defRPr>
                      </a:lvl2pPr>
                      <a:lvl3pPr algn="l">
                        <a:buClr>
                          <a:schemeClr val="folHlink"/>
                        </a:buClr>
                        <a:buSzPct val="50000"/>
                        <a:defRPr kumimoji="1" sz="2000" b="1">
                          <a:solidFill>
                            <a:schemeClr val="tx1"/>
                          </a:solidFill>
                          <a:latin typeface="Comic Sans MS" panose="030F0702030302020204" pitchFamily="66" charset="0"/>
                          <a:ea typeface="楷体_GB2312" pitchFamily="49" charset="-122"/>
                        </a:defRPr>
                      </a:lvl3pPr>
                      <a:lvl4pPr algn="l">
                        <a:buClr>
                          <a:schemeClr val="accent2"/>
                        </a:buClr>
                        <a:buSzPct val="55000"/>
                        <a:defRPr kumimoji="1" b="1">
                          <a:solidFill>
                            <a:schemeClr val="tx1"/>
                          </a:solidFill>
                          <a:latin typeface="Comic Sans MS" panose="030F0702030302020204" pitchFamily="66" charset="0"/>
                          <a:ea typeface="楷体_GB2312" pitchFamily="49" charset="-122"/>
                        </a:defRPr>
                      </a:lvl4pPr>
                      <a:lvl5pPr algn="l">
                        <a:buClr>
                          <a:schemeClr val="accent1"/>
                        </a:buClr>
                        <a:buSzPct val="50000"/>
                        <a:defRPr kumimoji="1" b="1">
                          <a:solidFill>
                            <a:schemeClr val="tx1"/>
                          </a:solidFill>
                          <a:latin typeface="Comic Sans MS" panose="030F0702030302020204" pitchFamily="66"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t>
                      </a:r>
                      <a:endParaRPr kumimoji="1" lang="en-US" altLang="zh-CN"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46" marR="91446" marT="45718" marB="45718"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buClr>
                          <a:schemeClr val="folHlink"/>
                        </a:buClr>
                        <a:buSzPct val="60000"/>
                        <a:defRPr kumimoji="1" sz="2800" b="1">
                          <a:solidFill>
                            <a:schemeClr val="tx1"/>
                          </a:solidFill>
                          <a:latin typeface="Comic Sans MS" panose="030F0702030302020204" pitchFamily="66" charset="0"/>
                          <a:ea typeface="楷体_GB2312" pitchFamily="49" charset="-122"/>
                        </a:defRPr>
                      </a:lvl1pPr>
                      <a:lvl2pPr algn="l">
                        <a:buSzPct val="55000"/>
                        <a:defRPr kumimoji="1" sz="2400" b="1">
                          <a:solidFill>
                            <a:schemeClr val="tx1"/>
                          </a:solidFill>
                          <a:latin typeface="Comic Sans MS" panose="030F0702030302020204" pitchFamily="66" charset="0"/>
                          <a:ea typeface="楷体_GB2312" pitchFamily="49" charset="-122"/>
                        </a:defRPr>
                      </a:lvl2pPr>
                      <a:lvl3pPr algn="l">
                        <a:buClr>
                          <a:schemeClr val="folHlink"/>
                        </a:buClr>
                        <a:buSzPct val="50000"/>
                        <a:defRPr kumimoji="1" sz="2000" b="1">
                          <a:solidFill>
                            <a:schemeClr val="tx1"/>
                          </a:solidFill>
                          <a:latin typeface="Comic Sans MS" panose="030F0702030302020204" pitchFamily="66" charset="0"/>
                          <a:ea typeface="楷体_GB2312" pitchFamily="49" charset="-122"/>
                        </a:defRPr>
                      </a:lvl3pPr>
                      <a:lvl4pPr algn="l">
                        <a:buClr>
                          <a:schemeClr val="accent2"/>
                        </a:buClr>
                        <a:buSzPct val="55000"/>
                        <a:defRPr kumimoji="1" b="1">
                          <a:solidFill>
                            <a:schemeClr val="tx1"/>
                          </a:solidFill>
                          <a:latin typeface="Comic Sans MS" panose="030F0702030302020204" pitchFamily="66" charset="0"/>
                          <a:ea typeface="楷体_GB2312" pitchFamily="49" charset="-122"/>
                        </a:defRPr>
                      </a:lvl4pPr>
                      <a:lvl5pPr algn="l">
                        <a:buClr>
                          <a:schemeClr val="accent1"/>
                        </a:buClr>
                        <a:buSzPct val="50000"/>
                        <a:defRPr kumimoji="1" b="1">
                          <a:solidFill>
                            <a:schemeClr val="tx1"/>
                          </a:solidFill>
                          <a:latin typeface="Comic Sans MS" panose="030F0702030302020204" pitchFamily="66"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91446" marR="91446" marT="45718" marB="45718"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buClr>
                          <a:schemeClr val="folHlink"/>
                        </a:buClr>
                        <a:buSzPct val="60000"/>
                        <a:defRPr kumimoji="1" sz="2800" b="1">
                          <a:solidFill>
                            <a:schemeClr val="tx1"/>
                          </a:solidFill>
                          <a:latin typeface="Comic Sans MS" panose="030F0702030302020204" pitchFamily="66" charset="0"/>
                          <a:ea typeface="楷体_GB2312" pitchFamily="49" charset="-122"/>
                        </a:defRPr>
                      </a:lvl1pPr>
                      <a:lvl2pPr algn="l">
                        <a:buSzPct val="55000"/>
                        <a:defRPr kumimoji="1" sz="2400" b="1">
                          <a:solidFill>
                            <a:schemeClr val="tx1"/>
                          </a:solidFill>
                          <a:latin typeface="Comic Sans MS" panose="030F0702030302020204" pitchFamily="66" charset="0"/>
                          <a:ea typeface="楷体_GB2312" pitchFamily="49" charset="-122"/>
                        </a:defRPr>
                      </a:lvl2pPr>
                      <a:lvl3pPr algn="l">
                        <a:buClr>
                          <a:schemeClr val="folHlink"/>
                        </a:buClr>
                        <a:buSzPct val="50000"/>
                        <a:defRPr kumimoji="1" sz="2000" b="1">
                          <a:solidFill>
                            <a:schemeClr val="tx1"/>
                          </a:solidFill>
                          <a:latin typeface="Comic Sans MS" panose="030F0702030302020204" pitchFamily="66" charset="0"/>
                          <a:ea typeface="楷体_GB2312" pitchFamily="49" charset="-122"/>
                        </a:defRPr>
                      </a:lvl3pPr>
                      <a:lvl4pPr algn="l">
                        <a:buClr>
                          <a:schemeClr val="accent2"/>
                        </a:buClr>
                        <a:buSzPct val="55000"/>
                        <a:defRPr kumimoji="1" b="1">
                          <a:solidFill>
                            <a:schemeClr val="tx1"/>
                          </a:solidFill>
                          <a:latin typeface="Comic Sans MS" panose="030F0702030302020204" pitchFamily="66" charset="0"/>
                          <a:ea typeface="楷体_GB2312" pitchFamily="49" charset="-122"/>
                        </a:defRPr>
                      </a:lvl4pPr>
                      <a:lvl5pPr algn="l">
                        <a:buClr>
                          <a:schemeClr val="accent1"/>
                        </a:buClr>
                        <a:buSzPct val="50000"/>
                        <a:defRPr kumimoji="1" b="1">
                          <a:solidFill>
                            <a:schemeClr val="tx1"/>
                          </a:solidFill>
                          <a:latin typeface="Comic Sans MS" panose="030F0702030302020204" pitchFamily="66"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46" marR="91446" marT="45718" marB="45718"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buClr>
                          <a:schemeClr val="folHlink"/>
                        </a:buClr>
                        <a:buSzPct val="60000"/>
                        <a:defRPr kumimoji="1" sz="2800" b="1">
                          <a:solidFill>
                            <a:schemeClr val="tx1"/>
                          </a:solidFill>
                          <a:latin typeface="Comic Sans MS" panose="030F0702030302020204" pitchFamily="66" charset="0"/>
                          <a:ea typeface="楷体_GB2312" pitchFamily="49" charset="-122"/>
                        </a:defRPr>
                      </a:lvl1pPr>
                      <a:lvl2pPr algn="l">
                        <a:buSzPct val="55000"/>
                        <a:defRPr kumimoji="1" sz="2400" b="1">
                          <a:solidFill>
                            <a:schemeClr val="tx1"/>
                          </a:solidFill>
                          <a:latin typeface="Comic Sans MS" panose="030F0702030302020204" pitchFamily="66" charset="0"/>
                          <a:ea typeface="楷体_GB2312" pitchFamily="49" charset="-122"/>
                        </a:defRPr>
                      </a:lvl2pPr>
                      <a:lvl3pPr algn="l">
                        <a:buClr>
                          <a:schemeClr val="folHlink"/>
                        </a:buClr>
                        <a:buSzPct val="50000"/>
                        <a:defRPr kumimoji="1" sz="2000" b="1">
                          <a:solidFill>
                            <a:schemeClr val="tx1"/>
                          </a:solidFill>
                          <a:latin typeface="Comic Sans MS" panose="030F0702030302020204" pitchFamily="66" charset="0"/>
                          <a:ea typeface="楷体_GB2312" pitchFamily="49" charset="-122"/>
                        </a:defRPr>
                      </a:lvl3pPr>
                      <a:lvl4pPr algn="l">
                        <a:buClr>
                          <a:schemeClr val="accent2"/>
                        </a:buClr>
                        <a:buSzPct val="55000"/>
                        <a:defRPr kumimoji="1" b="1">
                          <a:solidFill>
                            <a:schemeClr val="tx1"/>
                          </a:solidFill>
                          <a:latin typeface="Comic Sans MS" panose="030F0702030302020204" pitchFamily="66" charset="0"/>
                          <a:ea typeface="楷体_GB2312" pitchFamily="49" charset="-122"/>
                        </a:defRPr>
                      </a:lvl4pPr>
                      <a:lvl5pPr algn="l">
                        <a:buClr>
                          <a:schemeClr val="accent1"/>
                        </a:buClr>
                        <a:buSzPct val="50000"/>
                        <a:defRPr kumimoji="1" b="1">
                          <a:solidFill>
                            <a:schemeClr val="tx1"/>
                          </a:solidFill>
                          <a:latin typeface="Comic Sans MS" panose="030F0702030302020204" pitchFamily="66"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46" marR="91446" marT="45718" marB="45718"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25567">
                <a:tc>
                  <a:txBody>
                    <a:bodyPr/>
                    <a:lstStyle>
                      <a:lvl1pPr algn="l">
                        <a:buClr>
                          <a:schemeClr val="folHlink"/>
                        </a:buClr>
                        <a:buSzPct val="60000"/>
                        <a:defRPr kumimoji="1" sz="2800" b="1">
                          <a:solidFill>
                            <a:schemeClr val="tx1"/>
                          </a:solidFill>
                          <a:latin typeface="Comic Sans MS" panose="030F0702030302020204" pitchFamily="66" charset="0"/>
                          <a:ea typeface="楷体_GB2312" pitchFamily="49" charset="-122"/>
                        </a:defRPr>
                      </a:lvl1pPr>
                      <a:lvl2pPr algn="l">
                        <a:buSzPct val="55000"/>
                        <a:defRPr kumimoji="1" sz="2400" b="1">
                          <a:solidFill>
                            <a:schemeClr val="tx1"/>
                          </a:solidFill>
                          <a:latin typeface="Comic Sans MS" panose="030F0702030302020204" pitchFamily="66" charset="0"/>
                          <a:ea typeface="楷体_GB2312" pitchFamily="49" charset="-122"/>
                        </a:defRPr>
                      </a:lvl2pPr>
                      <a:lvl3pPr algn="l">
                        <a:buClr>
                          <a:schemeClr val="folHlink"/>
                        </a:buClr>
                        <a:buSzPct val="50000"/>
                        <a:defRPr kumimoji="1" sz="2000" b="1">
                          <a:solidFill>
                            <a:schemeClr val="tx1"/>
                          </a:solidFill>
                          <a:latin typeface="Comic Sans MS" panose="030F0702030302020204" pitchFamily="66" charset="0"/>
                          <a:ea typeface="楷体_GB2312" pitchFamily="49" charset="-122"/>
                        </a:defRPr>
                      </a:lvl3pPr>
                      <a:lvl4pPr algn="l">
                        <a:buClr>
                          <a:schemeClr val="accent2"/>
                        </a:buClr>
                        <a:buSzPct val="55000"/>
                        <a:defRPr kumimoji="1" b="1">
                          <a:solidFill>
                            <a:schemeClr val="tx1"/>
                          </a:solidFill>
                          <a:latin typeface="Comic Sans MS" panose="030F0702030302020204" pitchFamily="66" charset="0"/>
                          <a:ea typeface="楷体_GB2312" pitchFamily="49" charset="-122"/>
                        </a:defRPr>
                      </a:lvl4pPr>
                      <a:lvl5pPr algn="l">
                        <a:buClr>
                          <a:schemeClr val="accent1"/>
                        </a:buClr>
                        <a:buSzPct val="50000"/>
                        <a:defRPr kumimoji="1" b="1">
                          <a:solidFill>
                            <a:schemeClr val="tx1"/>
                          </a:solidFill>
                          <a:latin typeface="Comic Sans MS" panose="030F0702030302020204" pitchFamily="66"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default</a:t>
                      </a:r>
                      <a:endParaRPr kumimoji="1" lang="en-US" altLang="zh-CN"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46" marR="91446" marT="45718" marB="45718"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buClr>
                          <a:schemeClr val="folHlink"/>
                        </a:buClr>
                        <a:buSzPct val="60000"/>
                        <a:defRPr kumimoji="1" sz="2800" b="1">
                          <a:solidFill>
                            <a:schemeClr val="tx1"/>
                          </a:solidFill>
                          <a:latin typeface="Comic Sans MS" panose="030F0702030302020204" pitchFamily="66" charset="0"/>
                          <a:ea typeface="楷体_GB2312" pitchFamily="49" charset="-122"/>
                        </a:defRPr>
                      </a:lvl1pPr>
                      <a:lvl2pPr algn="l">
                        <a:buSzPct val="55000"/>
                        <a:defRPr kumimoji="1" sz="2400" b="1">
                          <a:solidFill>
                            <a:schemeClr val="tx1"/>
                          </a:solidFill>
                          <a:latin typeface="Comic Sans MS" panose="030F0702030302020204" pitchFamily="66" charset="0"/>
                          <a:ea typeface="楷体_GB2312" pitchFamily="49" charset="-122"/>
                        </a:defRPr>
                      </a:lvl2pPr>
                      <a:lvl3pPr algn="l">
                        <a:buClr>
                          <a:schemeClr val="folHlink"/>
                        </a:buClr>
                        <a:buSzPct val="50000"/>
                        <a:defRPr kumimoji="1" sz="2000" b="1">
                          <a:solidFill>
                            <a:schemeClr val="tx1"/>
                          </a:solidFill>
                          <a:latin typeface="Comic Sans MS" panose="030F0702030302020204" pitchFamily="66" charset="0"/>
                          <a:ea typeface="楷体_GB2312" pitchFamily="49" charset="-122"/>
                        </a:defRPr>
                      </a:lvl3pPr>
                      <a:lvl4pPr algn="l">
                        <a:buClr>
                          <a:schemeClr val="accent2"/>
                        </a:buClr>
                        <a:buSzPct val="55000"/>
                        <a:defRPr kumimoji="1" b="1">
                          <a:solidFill>
                            <a:schemeClr val="tx1"/>
                          </a:solidFill>
                          <a:latin typeface="Comic Sans MS" panose="030F0702030302020204" pitchFamily="66" charset="0"/>
                          <a:ea typeface="楷体_GB2312" pitchFamily="49" charset="-122"/>
                        </a:defRPr>
                      </a:lvl4pPr>
                      <a:lvl5pPr algn="l">
                        <a:buClr>
                          <a:schemeClr val="accent1"/>
                        </a:buClr>
                        <a:buSzPct val="50000"/>
                        <a:defRPr kumimoji="1" b="1">
                          <a:solidFill>
                            <a:schemeClr val="tx1"/>
                          </a:solidFill>
                          <a:latin typeface="Comic Sans MS" panose="030F0702030302020204" pitchFamily="66"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t>
                      </a:r>
                      <a:endParaRPr kumimoji="1" lang="en-US" altLang="zh-CN"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91446" marR="91446" marT="45718" marB="45718"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buClr>
                          <a:schemeClr val="folHlink"/>
                        </a:buClr>
                        <a:buSzPct val="60000"/>
                        <a:defRPr kumimoji="1" sz="2800" b="1">
                          <a:solidFill>
                            <a:schemeClr val="tx1"/>
                          </a:solidFill>
                          <a:latin typeface="Comic Sans MS" panose="030F0702030302020204" pitchFamily="66" charset="0"/>
                          <a:ea typeface="楷体_GB2312" pitchFamily="49" charset="-122"/>
                        </a:defRPr>
                      </a:lvl1pPr>
                      <a:lvl2pPr algn="l">
                        <a:buSzPct val="55000"/>
                        <a:defRPr kumimoji="1" sz="2400" b="1">
                          <a:solidFill>
                            <a:schemeClr val="tx1"/>
                          </a:solidFill>
                          <a:latin typeface="Comic Sans MS" panose="030F0702030302020204" pitchFamily="66" charset="0"/>
                          <a:ea typeface="楷体_GB2312" pitchFamily="49" charset="-122"/>
                        </a:defRPr>
                      </a:lvl2pPr>
                      <a:lvl3pPr algn="l">
                        <a:buClr>
                          <a:schemeClr val="folHlink"/>
                        </a:buClr>
                        <a:buSzPct val="50000"/>
                        <a:defRPr kumimoji="1" sz="2000" b="1">
                          <a:solidFill>
                            <a:schemeClr val="tx1"/>
                          </a:solidFill>
                          <a:latin typeface="Comic Sans MS" panose="030F0702030302020204" pitchFamily="66" charset="0"/>
                          <a:ea typeface="楷体_GB2312" pitchFamily="49" charset="-122"/>
                        </a:defRPr>
                      </a:lvl3pPr>
                      <a:lvl4pPr algn="l">
                        <a:buClr>
                          <a:schemeClr val="accent2"/>
                        </a:buClr>
                        <a:buSzPct val="55000"/>
                        <a:defRPr kumimoji="1" b="1">
                          <a:solidFill>
                            <a:schemeClr val="tx1"/>
                          </a:solidFill>
                          <a:latin typeface="Comic Sans MS" panose="030F0702030302020204" pitchFamily="66" charset="0"/>
                          <a:ea typeface="楷体_GB2312" pitchFamily="49" charset="-122"/>
                        </a:defRPr>
                      </a:lvl4pPr>
                      <a:lvl5pPr algn="l">
                        <a:buClr>
                          <a:schemeClr val="accent1"/>
                        </a:buClr>
                        <a:buSzPct val="50000"/>
                        <a:defRPr kumimoji="1" b="1">
                          <a:solidFill>
                            <a:schemeClr val="tx1"/>
                          </a:solidFill>
                          <a:latin typeface="Comic Sans MS" panose="030F0702030302020204" pitchFamily="66"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t>
                      </a:r>
                      <a:endParaRPr kumimoji="1" lang="en-US" altLang="zh-CN"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91446" marR="91446" marT="45718" marB="45718"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buClr>
                          <a:schemeClr val="folHlink"/>
                        </a:buClr>
                        <a:buSzPct val="60000"/>
                        <a:defRPr kumimoji="1" sz="2800" b="1">
                          <a:solidFill>
                            <a:schemeClr val="tx1"/>
                          </a:solidFill>
                          <a:latin typeface="Comic Sans MS" panose="030F0702030302020204" pitchFamily="66" charset="0"/>
                          <a:ea typeface="楷体_GB2312" pitchFamily="49" charset="-122"/>
                        </a:defRPr>
                      </a:lvl1pPr>
                      <a:lvl2pPr algn="l">
                        <a:buSzPct val="55000"/>
                        <a:defRPr kumimoji="1" sz="2400" b="1">
                          <a:solidFill>
                            <a:schemeClr val="tx1"/>
                          </a:solidFill>
                          <a:latin typeface="Comic Sans MS" panose="030F0702030302020204" pitchFamily="66" charset="0"/>
                          <a:ea typeface="楷体_GB2312" pitchFamily="49" charset="-122"/>
                        </a:defRPr>
                      </a:lvl2pPr>
                      <a:lvl3pPr algn="l">
                        <a:buClr>
                          <a:schemeClr val="folHlink"/>
                        </a:buClr>
                        <a:buSzPct val="50000"/>
                        <a:defRPr kumimoji="1" sz="2000" b="1">
                          <a:solidFill>
                            <a:schemeClr val="tx1"/>
                          </a:solidFill>
                          <a:latin typeface="Comic Sans MS" panose="030F0702030302020204" pitchFamily="66" charset="0"/>
                          <a:ea typeface="楷体_GB2312" pitchFamily="49" charset="-122"/>
                        </a:defRPr>
                      </a:lvl3pPr>
                      <a:lvl4pPr algn="l">
                        <a:buClr>
                          <a:schemeClr val="accent2"/>
                        </a:buClr>
                        <a:buSzPct val="55000"/>
                        <a:defRPr kumimoji="1" b="1">
                          <a:solidFill>
                            <a:schemeClr val="tx1"/>
                          </a:solidFill>
                          <a:latin typeface="Comic Sans MS" panose="030F0702030302020204" pitchFamily="66" charset="0"/>
                          <a:ea typeface="楷体_GB2312" pitchFamily="49" charset="-122"/>
                        </a:defRPr>
                      </a:lvl4pPr>
                      <a:lvl5pPr algn="l">
                        <a:buClr>
                          <a:schemeClr val="accent1"/>
                        </a:buClr>
                        <a:buSzPct val="50000"/>
                        <a:defRPr kumimoji="1" b="1">
                          <a:solidFill>
                            <a:schemeClr val="tx1"/>
                          </a:solidFill>
                          <a:latin typeface="Comic Sans MS" panose="030F0702030302020204" pitchFamily="66"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46" marR="91446" marT="45718" marB="45718"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buClr>
                          <a:schemeClr val="folHlink"/>
                        </a:buClr>
                        <a:buSzPct val="60000"/>
                        <a:defRPr kumimoji="1" sz="2800" b="1">
                          <a:solidFill>
                            <a:schemeClr val="tx1"/>
                          </a:solidFill>
                          <a:latin typeface="Comic Sans MS" panose="030F0702030302020204" pitchFamily="66" charset="0"/>
                          <a:ea typeface="楷体_GB2312" pitchFamily="49" charset="-122"/>
                        </a:defRPr>
                      </a:lvl1pPr>
                      <a:lvl2pPr algn="l">
                        <a:buSzPct val="55000"/>
                        <a:defRPr kumimoji="1" sz="2400" b="1">
                          <a:solidFill>
                            <a:schemeClr val="tx1"/>
                          </a:solidFill>
                          <a:latin typeface="Comic Sans MS" panose="030F0702030302020204" pitchFamily="66" charset="0"/>
                          <a:ea typeface="楷体_GB2312" pitchFamily="49" charset="-122"/>
                        </a:defRPr>
                      </a:lvl2pPr>
                      <a:lvl3pPr algn="l">
                        <a:buClr>
                          <a:schemeClr val="folHlink"/>
                        </a:buClr>
                        <a:buSzPct val="50000"/>
                        <a:defRPr kumimoji="1" sz="2000" b="1">
                          <a:solidFill>
                            <a:schemeClr val="tx1"/>
                          </a:solidFill>
                          <a:latin typeface="Comic Sans MS" panose="030F0702030302020204" pitchFamily="66" charset="0"/>
                          <a:ea typeface="楷体_GB2312" pitchFamily="49" charset="-122"/>
                        </a:defRPr>
                      </a:lvl3pPr>
                      <a:lvl4pPr algn="l">
                        <a:buClr>
                          <a:schemeClr val="accent2"/>
                        </a:buClr>
                        <a:buSzPct val="55000"/>
                        <a:defRPr kumimoji="1" b="1">
                          <a:solidFill>
                            <a:schemeClr val="tx1"/>
                          </a:solidFill>
                          <a:latin typeface="Comic Sans MS" panose="030F0702030302020204" pitchFamily="66" charset="0"/>
                          <a:ea typeface="楷体_GB2312" pitchFamily="49" charset="-122"/>
                        </a:defRPr>
                      </a:lvl4pPr>
                      <a:lvl5pPr algn="l">
                        <a:buClr>
                          <a:schemeClr val="accent1"/>
                        </a:buClr>
                        <a:buSzPct val="50000"/>
                        <a:defRPr kumimoji="1" b="1">
                          <a:solidFill>
                            <a:schemeClr val="tx1"/>
                          </a:solidFill>
                          <a:latin typeface="Comic Sans MS" panose="030F0702030302020204" pitchFamily="66"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46" marR="91446" marT="45718" marB="45718"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28254">
                <a:tc>
                  <a:txBody>
                    <a:bodyPr/>
                    <a:lstStyle>
                      <a:lvl1pPr algn="l">
                        <a:buClr>
                          <a:schemeClr val="folHlink"/>
                        </a:buClr>
                        <a:buSzPct val="60000"/>
                        <a:defRPr kumimoji="1" sz="2800" b="1">
                          <a:solidFill>
                            <a:schemeClr val="tx1"/>
                          </a:solidFill>
                          <a:latin typeface="Comic Sans MS" panose="030F0702030302020204" pitchFamily="66" charset="0"/>
                          <a:ea typeface="楷体_GB2312" pitchFamily="49" charset="-122"/>
                        </a:defRPr>
                      </a:lvl1pPr>
                      <a:lvl2pPr algn="l">
                        <a:buSzPct val="55000"/>
                        <a:defRPr kumimoji="1" sz="2400" b="1">
                          <a:solidFill>
                            <a:schemeClr val="tx1"/>
                          </a:solidFill>
                          <a:latin typeface="Comic Sans MS" panose="030F0702030302020204" pitchFamily="66" charset="0"/>
                          <a:ea typeface="楷体_GB2312" pitchFamily="49" charset="-122"/>
                        </a:defRPr>
                      </a:lvl2pPr>
                      <a:lvl3pPr algn="l">
                        <a:buClr>
                          <a:schemeClr val="folHlink"/>
                        </a:buClr>
                        <a:buSzPct val="50000"/>
                        <a:defRPr kumimoji="1" sz="2000" b="1">
                          <a:solidFill>
                            <a:schemeClr val="tx1"/>
                          </a:solidFill>
                          <a:latin typeface="Comic Sans MS" panose="030F0702030302020204" pitchFamily="66" charset="0"/>
                          <a:ea typeface="楷体_GB2312" pitchFamily="49" charset="-122"/>
                        </a:defRPr>
                      </a:lvl3pPr>
                      <a:lvl4pPr algn="l">
                        <a:buClr>
                          <a:schemeClr val="accent2"/>
                        </a:buClr>
                        <a:buSzPct val="55000"/>
                        <a:defRPr kumimoji="1" b="1">
                          <a:solidFill>
                            <a:schemeClr val="tx1"/>
                          </a:solidFill>
                          <a:latin typeface="Comic Sans MS" panose="030F0702030302020204" pitchFamily="66" charset="0"/>
                          <a:ea typeface="楷体_GB2312" pitchFamily="49" charset="-122"/>
                        </a:defRPr>
                      </a:lvl4pPr>
                      <a:lvl5pPr algn="l">
                        <a:buClr>
                          <a:schemeClr val="accent1"/>
                        </a:buClr>
                        <a:buSzPct val="50000"/>
                        <a:defRPr kumimoji="1" b="1">
                          <a:solidFill>
                            <a:schemeClr val="tx1"/>
                          </a:solidFill>
                          <a:latin typeface="Comic Sans MS" panose="030F0702030302020204" pitchFamily="66"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protected</a:t>
                      </a:r>
                      <a:endParaRPr kumimoji="1" lang="en-US" altLang="zh-CN"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46" marR="91446" marT="45718" marB="45718"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buClr>
                          <a:schemeClr val="folHlink"/>
                        </a:buClr>
                        <a:buSzPct val="60000"/>
                        <a:defRPr kumimoji="1" sz="2800" b="1">
                          <a:solidFill>
                            <a:schemeClr val="tx1"/>
                          </a:solidFill>
                          <a:latin typeface="Comic Sans MS" panose="030F0702030302020204" pitchFamily="66" charset="0"/>
                          <a:ea typeface="楷体_GB2312" pitchFamily="49" charset="-122"/>
                        </a:defRPr>
                      </a:lvl1pPr>
                      <a:lvl2pPr algn="l">
                        <a:buSzPct val="55000"/>
                        <a:defRPr kumimoji="1" sz="2400" b="1">
                          <a:solidFill>
                            <a:schemeClr val="tx1"/>
                          </a:solidFill>
                          <a:latin typeface="Comic Sans MS" panose="030F0702030302020204" pitchFamily="66" charset="0"/>
                          <a:ea typeface="楷体_GB2312" pitchFamily="49" charset="-122"/>
                        </a:defRPr>
                      </a:lvl2pPr>
                      <a:lvl3pPr algn="l">
                        <a:buClr>
                          <a:schemeClr val="folHlink"/>
                        </a:buClr>
                        <a:buSzPct val="50000"/>
                        <a:defRPr kumimoji="1" sz="2000" b="1">
                          <a:solidFill>
                            <a:schemeClr val="tx1"/>
                          </a:solidFill>
                          <a:latin typeface="Comic Sans MS" panose="030F0702030302020204" pitchFamily="66" charset="0"/>
                          <a:ea typeface="楷体_GB2312" pitchFamily="49" charset="-122"/>
                        </a:defRPr>
                      </a:lvl3pPr>
                      <a:lvl4pPr algn="l">
                        <a:buClr>
                          <a:schemeClr val="accent2"/>
                        </a:buClr>
                        <a:buSzPct val="55000"/>
                        <a:defRPr kumimoji="1" b="1">
                          <a:solidFill>
                            <a:schemeClr val="tx1"/>
                          </a:solidFill>
                          <a:latin typeface="Comic Sans MS" panose="030F0702030302020204" pitchFamily="66" charset="0"/>
                          <a:ea typeface="楷体_GB2312" pitchFamily="49" charset="-122"/>
                        </a:defRPr>
                      </a:lvl4pPr>
                      <a:lvl5pPr algn="l">
                        <a:buClr>
                          <a:schemeClr val="accent1"/>
                        </a:buClr>
                        <a:buSzPct val="50000"/>
                        <a:defRPr kumimoji="1" b="1">
                          <a:solidFill>
                            <a:schemeClr val="tx1"/>
                          </a:solidFill>
                          <a:latin typeface="Comic Sans MS" panose="030F0702030302020204" pitchFamily="66"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t>
                      </a:r>
                      <a:endParaRPr kumimoji="1" lang="en-US" altLang="zh-CN"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46" marR="91446" marT="45718" marB="45718"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buClr>
                          <a:schemeClr val="folHlink"/>
                        </a:buClr>
                        <a:buSzPct val="60000"/>
                        <a:defRPr kumimoji="1" sz="2800" b="1">
                          <a:solidFill>
                            <a:schemeClr val="tx1"/>
                          </a:solidFill>
                          <a:latin typeface="Comic Sans MS" panose="030F0702030302020204" pitchFamily="66" charset="0"/>
                          <a:ea typeface="楷体_GB2312" pitchFamily="49" charset="-122"/>
                        </a:defRPr>
                      </a:lvl1pPr>
                      <a:lvl2pPr algn="l">
                        <a:buSzPct val="55000"/>
                        <a:defRPr kumimoji="1" sz="2400" b="1">
                          <a:solidFill>
                            <a:schemeClr val="tx1"/>
                          </a:solidFill>
                          <a:latin typeface="Comic Sans MS" panose="030F0702030302020204" pitchFamily="66" charset="0"/>
                          <a:ea typeface="楷体_GB2312" pitchFamily="49" charset="-122"/>
                        </a:defRPr>
                      </a:lvl2pPr>
                      <a:lvl3pPr algn="l">
                        <a:buClr>
                          <a:schemeClr val="folHlink"/>
                        </a:buClr>
                        <a:buSzPct val="50000"/>
                        <a:defRPr kumimoji="1" sz="2000" b="1">
                          <a:solidFill>
                            <a:schemeClr val="tx1"/>
                          </a:solidFill>
                          <a:latin typeface="Comic Sans MS" panose="030F0702030302020204" pitchFamily="66" charset="0"/>
                          <a:ea typeface="楷体_GB2312" pitchFamily="49" charset="-122"/>
                        </a:defRPr>
                      </a:lvl3pPr>
                      <a:lvl4pPr algn="l">
                        <a:buClr>
                          <a:schemeClr val="accent2"/>
                        </a:buClr>
                        <a:buSzPct val="55000"/>
                        <a:defRPr kumimoji="1" b="1">
                          <a:solidFill>
                            <a:schemeClr val="tx1"/>
                          </a:solidFill>
                          <a:latin typeface="Comic Sans MS" panose="030F0702030302020204" pitchFamily="66" charset="0"/>
                          <a:ea typeface="楷体_GB2312" pitchFamily="49" charset="-122"/>
                        </a:defRPr>
                      </a:lvl4pPr>
                      <a:lvl5pPr algn="l">
                        <a:buClr>
                          <a:schemeClr val="accent1"/>
                        </a:buClr>
                        <a:buSzPct val="50000"/>
                        <a:defRPr kumimoji="1" b="1">
                          <a:solidFill>
                            <a:schemeClr val="tx1"/>
                          </a:solidFill>
                          <a:latin typeface="Comic Sans MS" panose="030F0702030302020204" pitchFamily="66"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t>
                      </a:r>
                      <a:endParaRPr kumimoji="1" lang="en-US" altLang="zh-CN"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91446" marR="91446" marT="45718" marB="45718"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buClr>
                          <a:schemeClr val="folHlink"/>
                        </a:buClr>
                        <a:buSzPct val="60000"/>
                        <a:defRPr kumimoji="1" sz="2800" b="1">
                          <a:solidFill>
                            <a:schemeClr val="tx1"/>
                          </a:solidFill>
                          <a:latin typeface="Comic Sans MS" panose="030F0702030302020204" pitchFamily="66" charset="0"/>
                          <a:ea typeface="楷体_GB2312" pitchFamily="49" charset="-122"/>
                        </a:defRPr>
                      </a:lvl1pPr>
                      <a:lvl2pPr algn="l">
                        <a:buSzPct val="55000"/>
                        <a:defRPr kumimoji="1" sz="2400" b="1">
                          <a:solidFill>
                            <a:schemeClr val="tx1"/>
                          </a:solidFill>
                          <a:latin typeface="Comic Sans MS" panose="030F0702030302020204" pitchFamily="66" charset="0"/>
                          <a:ea typeface="楷体_GB2312" pitchFamily="49" charset="-122"/>
                        </a:defRPr>
                      </a:lvl2pPr>
                      <a:lvl3pPr algn="l">
                        <a:buClr>
                          <a:schemeClr val="folHlink"/>
                        </a:buClr>
                        <a:buSzPct val="50000"/>
                        <a:defRPr kumimoji="1" sz="2000" b="1">
                          <a:solidFill>
                            <a:schemeClr val="tx1"/>
                          </a:solidFill>
                          <a:latin typeface="Comic Sans MS" panose="030F0702030302020204" pitchFamily="66" charset="0"/>
                          <a:ea typeface="楷体_GB2312" pitchFamily="49" charset="-122"/>
                        </a:defRPr>
                      </a:lvl3pPr>
                      <a:lvl4pPr algn="l">
                        <a:buClr>
                          <a:schemeClr val="accent2"/>
                        </a:buClr>
                        <a:buSzPct val="55000"/>
                        <a:defRPr kumimoji="1" b="1">
                          <a:solidFill>
                            <a:schemeClr val="tx1"/>
                          </a:solidFill>
                          <a:latin typeface="Comic Sans MS" panose="030F0702030302020204" pitchFamily="66" charset="0"/>
                          <a:ea typeface="楷体_GB2312" pitchFamily="49" charset="-122"/>
                        </a:defRPr>
                      </a:lvl4pPr>
                      <a:lvl5pPr algn="l">
                        <a:buClr>
                          <a:schemeClr val="accent1"/>
                        </a:buClr>
                        <a:buSzPct val="50000"/>
                        <a:defRPr kumimoji="1" b="1">
                          <a:solidFill>
                            <a:schemeClr val="tx1"/>
                          </a:solidFill>
                          <a:latin typeface="Comic Sans MS" panose="030F0702030302020204" pitchFamily="66"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t>
                      </a:r>
                      <a:endParaRPr kumimoji="1" lang="en-US" altLang="zh-CN"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91446" marR="91446" marT="45718" marB="45718"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buClr>
                          <a:schemeClr val="folHlink"/>
                        </a:buClr>
                        <a:buSzPct val="60000"/>
                        <a:defRPr kumimoji="1" sz="2800" b="1">
                          <a:solidFill>
                            <a:schemeClr val="tx1"/>
                          </a:solidFill>
                          <a:latin typeface="Comic Sans MS" panose="030F0702030302020204" pitchFamily="66" charset="0"/>
                          <a:ea typeface="楷体_GB2312" pitchFamily="49" charset="-122"/>
                        </a:defRPr>
                      </a:lvl1pPr>
                      <a:lvl2pPr algn="l">
                        <a:buSzPct val="55000"/>
                        <a:defRPr kumimoji="1" sz="2400" b="1">
                          <a:solidFill>
                            <a:schemeClr val="tx1"/>
                          </a:solidFill>
                          <a:latin typeface="Comic Sans MS" panose="030F0702030302020204" pitchFamily="66" charset="0"/>
                          <a:ea typeface="楷体_GB2312" pitchFamily="49" charset="-122"/>
                        </a:defRPr>
                      </a:lvl2pPr>
                      <a:lvl3pPr algn="l">
                        <a:buClr>
                          <a:schemeClr val="folHlink"/>
                        </a:buClr>
                        <a:buSzPct val="50000"/>
                        <a:defRPr kumimoji="1" sz="2000" b="1">
                          <a:solidFill>
                            <a:schemeClr val="tx1"/>
                          </a:solidFill>
                          <a:latin typeface="Comic Sans MS" panose="030F0702030302020204" pitchFamily="66" charset="0"/>
                          <a:ea typeface="楷体_GB2312" pitchFamily="49" charset="-122"/>
                        </a:defRPr>
                      </a:lvl3pPr>
                      <a:lvl4pPr algn="l">
                        <a:buClr>
                          <a:schemeClr val="accent2"/>
                        </a:buClr>
                        <a:buSzPct val="55000"/>
                        <a:defRPr kumimoji="1" b="1">
                          <a:solidFill>
                            <a:schemeClr val="tx1"/>
                          </a:solidFill>
                          <a:latin typeface="Comic Sans MS" panose="030F0702030302020204" pitchFamily="66" charset="0"/>
                          <a:ea typeface="楷体_GB2312" pitchFamily="49" charset="-122"/>
                        </a:defRPr>
                      </a:lvl4pPr>
                      <a:lvl5pPr algn="l">
                        <a:buClr>
                          <a:schemeClr val="accent1"/>
                        </a:buClr>
                        <a:buSzPct val="50000"/>
                        <a:defRPr kumimoji="1" b="1">
                          <a:solidFill>
                            <a:schemeClr val="tx1"/>
                          </a:solidFill>
                          <a:latin typeface="Comic Sans MS" panose="030F0702030302020204" pitchFamily="66"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46" marR="91446" marT="45718" marB="45718"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25567">
                <a:tc>
                  <a:txBody>
                    <a:bodyPr/>
                    <a:lstStyle>
                      <a:lvl1pPr algn="l">
                        <a:buClr>
                          <a:schemeClr val="folHlink"/>
                        </a:buClr>
                        <a:buSzPct val="60000"/>
                        <a:defRPr kumimoji="1" sz="2800" b="1">
                          <a:solidFill>
                            <a:schemeClr val="tx1"/>
                          </a:solidFill>
                          <a:latin typeface="Comic Sans MS" panose="030F0702030302020204" pitchFamily="66" charset="0"/>
                          <a:ea typeface="楷体_GB2312" pitchFamily="49" charset="-122"/>
                        </a:defRPr>
                      </a:lvl1pPr>
                      <a:lvl2pPr algn="l">
                        <a:buSzPct val="55000"/>
                        <a:defRPr kumimoji="1" sz="2400" b="1">
                          <a:solidFill>
                            <a:schemeClr val="tx1"/>
                          </a:solidFill>
                          <a:latin typeface="Comic Sans MS" panose="030F0702030302020204" pitchFamily="66" charset="0"/>
                          <a:ea typeface="楷体_GB2312" pitchFamily="49" charset="-122"/>
                        </a:defRPr>
                      </a:lvl2pPr>
                      <a:lvl3pPr algn="l">
                        <a:buClr>
                          <a:schemeClr val="folHlink"/>
                        </a:buClr>
                        <a:buSzPct val="50000"/>
                        <a:defRPr kumimoji="1" sz="2000" b="1">
                          <a:solidFill>
                            <a:schemeClr val="tx1"/>
                          </a:solidFill>
                          <a:latin typeface="Comic Sans MS" panose="030F0702030302020204" pitchFamily="66" charset="0"/>
                          <a:ea typeface="楷体_GB2312" pitchFamily="49" charset="-122"/>
                        </a:defRPr>
                      </a:lvl3pPr>
                      <a:lvl4pPr algn="l">
                        <a:buClr>
                          <a:schemeClr val="accent2"/>
                        </a:buClr>
                        <a:buSzPct val="55000"/>
                        <a:defRPr kumimoji="1" b="1">
                          <a:solidFill>
                            <a:schemeClr val="tx1"/>
                          </a:solidFill>
                          <a:latin typeface="Comic Sans MS" panose="030F0702030302020204" pitchFamily="66" charset="0"/>
                          <a:ea typeface="楷体_GB2312" pitchFamily="49" charset="-122"/>
                        </a:defRPr>
                      </a:lvl4pPr>
                      <a:lvl5pPr algn="l">
                        <a:buClr>
                          <a:schemeClr val="accent1"/>
                        </a:buClr>
                        <a:buSzPct val="50000"/>
                        <a:defRPr kumimoji="1" b="1">
                          <a:solidFill>
                            <a:schemeClr val="tx1"/>
                          </a:solidFill>
                          <a:latin typeface="Comic Sans MS" panose="030F0702030302020204" pitchFamily="66"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public</a:t>
                      </a:r>
                      <a:endParaRPr kumimoji="1" lang="en-US" altLang="zh-CN"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46" marR="91446" marT="45718" marB="45718"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buClr>
                          <a:schemeClr val="folHlink"/>
                        </a:buClr>
                        <a:buSzPct val="60000"/>
                        <a:defRPr kumimoji="1" sz="2800" b="1">
                          <a:solidFill>
                            <a:schemeClr val="tx1"/>
                          </a:solidFill>
                          <a:latin typeface="Comic Sans MS" panose="030F0702030302020204" pitchFamily="66" charset="0"/>
                          <a:ea typeface="楷体_GB2312" pitchFamily="49" charset="-122"/>
                        </a:defRPr>
                      </a:lvl1pPr>
                      <a:lvl2pPr algn="l">
                        <a:buSzPct val="55000"/>
                        <a:defRPr kumimoji="1" sz="2400" b="1">
                          <a:solidFill>
                            <a:schemeClr val="tx1"/>
                          </a:solidFill>
                          <a:latin typeface="Comic Sans MS" panose="030F0702030302020204" pitchFamily="66" charset="0"/>
                          <a:ea typeface="楷体_GB2312" pitchFamily="49" charset="-122"/>
                        </a:defRPr>
                      </a:lvl2pPr>
                      <a:lvl3pPr algn="l">
                        <a:buClr>
                          <a:schemeClr val="folHlink"/>
                        </a:buClr>
                        <a:buSzPct val="50000"/>
                        <a:defRPr kumimoji="1" sz="2000" b="1">
                          <a:solidFill>
                            <a:schemeClr val="tx1"/>
                          </a:solidFill>
                          <a:latin typeface="Comic Sans MS" panose="030F0702030302020204" pitchFamily="66" charset="0"/>
                          <a:ea typeface="楷体_GB2312" pitchFamily="49" charset="-122"/>
                        </a:defRPr>
                      </a:lvl3pPr>
                      <a:lvl4pPr algn="l">
                        <a:buClr>
                          <a:schemeClr val="accent2"/>
                        </a:buClr>
                        <a:buSzPct val="55000"/>
                        <a:defRPr kumimoji="1" b="1">
                          <a:solidFill>
                            <a:schemeClr val="tx1"/>
                          </a:solidFill>
                          <a:latin typeface="Comic Sans MS" panose="030F0702030302020204" pitchFamily="66" charset="0"/>
                          <a:ea typeface="楷体_GB2312" pitchFamily="49" charset="-122"/>
                        </a:defRPr>
                      </a:lvl4pPr>
                      <a:lvl5pPr algn="l">
                        <a:buClr>
                          <a:schemeClr val="accent1"/>
                        </a:buClr>
                        <a:buSzPct val="50000"/>
                        <a:defRPr kumimoji="1" b="1">
                          <a:solidFill>
                            <a:schemeClr val="tx1"/>
                          </a:solidFill>
                          <a:latin typeface="Comic Sans MS" panose="030F0702030302020204" pitchFamily="66"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t>
                      </a:r>
                      <a:endParaRPr kumimoji="1" lang="en-US" altLang="zh-CN"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46" marR="91446" marT="45718" marB="45718"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buClr>
                          <a:schemeClr val="folHlink"/>
                        </a:buClr>
                        <a:buSzPct val="60000"/>
                        <a:defRPr kumimoji="1" sz="2800" b="1">
                          <a:solidFill>
                            <a:schemeClr val="tx1"/>
                          </a:solidFill>
                          <a:latin typeface="Comic Sans MS" panose="030F0702030302020204" pitchFamily="66" charset="0"/>
                          <a:ea typeface="楷体_GB2312" pitchFamily="49" charset="-122"/>
                        </a:defRPr>
                      </a:lvl1pPr>
                      <a:lvl2pPr algn="l">
                        <a:buSzPct val="55000"/>
                        <a:defRPr kumimoji="1" sz="2400" b="1">
                          <a:solidFill>
                            <a:schemeClr val="tx1"/>
                          </a:solidFill>
                          <a:latin typeface="Comic Sans MS" panose="030F0702030302020204" pitchFamily="66" charset="0"/>
                          <a:ea typeface="楷体_GB2312" pitchFamily="49" charset="-122"/>
                        </a:defRPr>
                      </a:lvl2pPr>
                      <a:lvl3pPr algn="l">
                        <a:buClr>
                          <a:schemeClr val="folHlink"/>
                        </a:buClr>
                        <a:buSzPct val="50000"/>
                        <a:defRPr kumimoji="1" sz="2000" b="1">
                          <a:solidFill>
                            <a:schemeClr val="tx1"/>
                          </a:solidFill>
                          <a:latin typeface="Comic Sans MS" panose="030F0702030302020204" pitchFamily="66" charset="0"/>
                          <a:ea typeface="楷体_GB2312" pitchFamily="49" charset="-122"/>
                        </a:defRPr>
                      </a:lvl3pPr>
                      <a:lvl4pPr algn="l">
                        <a:buClr>
                          <a:schemeClr val="accent2"/>
                        </a:buClr>
                        <a:buSzPct val="55000"/>
                        <a:defRPr kumimoji="1" b="1">
                          <a:solidFill>
                            <a:schemeClr val="tx1"/>
                          </a:solidFill>
                          <a:latin typeface="Comic Sans MS" panose="030F0702030302020204" pitchFamily="66" charset="0"/>
                          <a:ea typeface="楷体_GB2312" pitchFamily="49" charset="-122"/>
                        </a:defRPr>
                      </a:lvl4pPr>
                      <a:lvl5pPr algn="l">
                        <a:buClr>
                          <a:schemeClr val="accent1"/>
                        </a:buClr>
                        <a:buSzPct val="50000"/>
                        <a:defRPr kumimoji="1" b="1">
                          <a:solidFill>
                            <a:schemeClr val="tx1"/>
                          </a:solidFill>
                          <a:latin typeface="Comic Sans MS" panose="030F0702030302020204" pitchFamily="66"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t>
                      </a:r>
                      <a:endParaRPr kumimoji="1" lang="en-US" altLang="zh-CN"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91446" marR="91446" marT="45718" marB="45718"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buClr>
                          <a:schemeClr val="folHlink"/>
                        </a:buClr>
                        <a:buSzPct val="60000"/>
                        <a:defRPr kumimoji="1" sz="2800" b="1">
                          <a:solidFill>
                            <a:schemeClr val="tx1"/>
                          </a:solidFill>
                          <a:latin typeface="Comic Sans MS" panose="030F0702030302020204" pitchFamily="66" charset="0"/>
                          <a:ea typeface="楷体_GB2312" pitchFamily="49" charset="-122"/>
                        </a:defRPr>
                      </a:lvl1pPr>
                      <a:lvl2pPr algn="l">
                        <a:buSzPct val="55000"/>
                        <a:defRPr kumimoji="1" sz="2400" b="1">
                          <a:solidFill>
                            <a:schemeClr val="tx1"/>
                          </a:solidFill>
                          <a:latin typeface="Comic Sans MS" panose="030F0702030302020204" pitchFamily="66" charset="0"/>
                          <a:ea typeface="楷体_GB2312" pitchFamily="49" charset="-122"/>
                        </a:defRPr>
                      </a:lvl2pPr>
                      <a:lvl3pPr algn="l">
                        <a:buClr>
                          <a:schemeClr val="folHlink"/>
                        </a:buClr>
                        <a:buSzPct val="50000"/>
                        <a:defRPr kumimoji="1" sz="2000" b="1">
                          <a:solidFill>
                            <a:schemeClr val="tx1"/>
                          </a:solidFill>
                          <a:latin typeface="Comic Sans MS" panose="030F0702030302020204" pitchFamily="66" charset="0"/>
                          <a:ea typeface="楷体_GB2312" pitchFamily="49" charset="-122"/>
                        </a:defRPr>
                      </a:lvl3pPr>
                      <a:lvl4pPr algn="l">
                        <a:buClr>
                          <a:schemeClr val="accent2"/>
                        </a:buClr>
                        <a:buSzPct val="55000"/>
                        <a:defRPr kumimoji="1" b="1">
                          <a:solidFill>
                            <a:schemeClr val="tx1"/>
                          </a:solidFill>
                          <a:latin typeface="Comic Sans MS" panose="030F0702030302020204" pitchFamily="66" charset="0"/>
                          <a:ea typeface="楷体_GB2312" pitchFamily="49" charset="-122"/>
                        </a:defRPr>
                      </a:lvl4pPr>
                      <a:lvl5pPr algn="l">
                        <a:buClr>
                          <a:schemeClr val="accent1"/>
                        </a:buClr>
                        <a:buSzPct val="50000"/>
                        <a:defRPr kumimoji="1" b="1">
                          <a:solidFill>
                            <a:schemeClr val="tx1"/>
                          </a:solidFill>
                          <a:latin typeface="Comic Sans MS" panose="030F0702030302020204" pitchFamily="66"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t>
                      </a:r>
                      <a:endParaRPr kumimoji="1" lang="en-US" altLang="zh-CN"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46" marR="91446" marT="45718" marB="45718"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buClr>
                          <a:schemeClr val="folHlink"/>
                        </a:buClr>
                        <a:buSzPct val="60000"/>
                        <a:defRPr kumimoji="1" sz="2800" b="1">
                          <a:solidFill>
                            <a:schemeClr val="tx1"/>
                          </a:solidFill>
                          <a:latin typeface="Comic Sans MS" panose="030F0702030302020204" pitchFamily="66" charset="0"/>
                          <a:ea typeface="楷体_GB2312" pitchFamily="49" charset="-122"/>
                        </a:defRPr>
                      </a:lvl1pPr>
                      <a:lvl2pPr algn="l">
                        <a:buSzPct val="55000"/>
                        <a:defRPr kumimoji="1" sz="2400" b="1">
                          <a:solidFill>
                            <a:schemeClr val="tx1"/>
                          </a:solidFill>
                          <a:latin typeface="Comic Sans MS" panose="030F0702030302020204" pitchFamily="66" charset="0"/>
                          <a:ea typeface="楷体_GB2312" pitchFamily="49" charset="-122"/>
                        </a:defRPr>
                      </a:lvl2pPr>
                      <a:lvl3pPr algn="l">
                        <a:buClr>
                          <a:schemeClr val="folHlink"/>
                        </a:buClr>
                        <a:buSzPct val="50000"/>
                        <a:defRPr kumimoji="1" sz="2000" b="1">
                          <a:solidFill>
                            <a:schemeClr val="tx1"/>
                          </a:solidFill>
                          <a:latin typeface="Comic Sans MS" panose="030F0702030302020204" pitchFamily="66" charset="0"/>
                          <a:ea typeface="楷体_GB2312" pitchFamily="49" charset="-122"/>
                        </a:defRPr>
                      </a:lvl3pPr>
                      <a:lvl4pPr algn="l">
                        <a:buClr>
                          <a:schemeClr val="accent2"/>
                        </a:buClr>
                        <a:buSzPct val="55000"/>
                        <a:defRPr kumimoji="1" b="1">
                          <a:solidFill>
                            <a:schemeClr val="tx1"/>
                          </a:solidFill>
                          <a:latin typeface="Comic Sans MS" panose="030F0702030302020204" pitchFamily="66" charset="0"/>
                          <a:ea typeface="楷体_GB2312" pitchFamily="49" charset="-122"/>
                        </a:defRPr>
                      </a:lvl4pPr>
                      <a:lvl5pPr algn="l">
                        <a:buClr>
                          <a:schemeClr val="accent1"/>
                        </a:buClr>
                        <a:buSzPct val="50000"/>
                        <a:defRPr kumimoji="1" b="1">
                          <a:solidFill>
                            <a:schemeClr val="tx1"/>
                          </a:solidFill>
                          <a:latin typeface="Comic Sans MS" panose="030F0702030302020204" pitchFamily="66"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Comic Sans MS" panose="030F0702030302020204" pitchFamily="66"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t>
                      </a:r>
                      <a:endParaRPr kumimoji="1" lang="en-US" altLang="zh-CN"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91446" marR="91446" marT="45718" marB="45718"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6" name="Text Box 40"/>
          <p:cNvSpPr txBox="1">
            <a:spLocks noChangeArrowheads="1"/>
          </p:cNvSpPr>
          <p:nvPr/>
        </p:nvSpPr>
        <p:spPr bwMode="auto">
          <a:xfrm>
            <a:off x="468313" y="354013"/>
            <a:ext cx="82081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150000"/>
              </a:lnSpc>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lnSpc>
                <a:spcPct val="150000"/>
              </a:lnSpc>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3000" indent="-228600">
              <a:lnSpc>
                <a:spcPct val="150000"/>
              </a:lnSpc>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lnSpc>
                <a:spcPct val="150000"/>
              </a:lnSpc>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50000"/>
              </a:lnSpc>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50000"/>
              </a:spcBef>
              <a:buFontTx/>
              <a:buNone/>
            </a:pPr>
            <a:r>
              <a:rPr lang="en-US" altLang="zh-CN" sz="3200" dirty="0">
                <a:solidFill>
                  <a:schemeClr val="folHlink"/>
                </a:solidFill>
                <a:latin typeface="微软雅黑" panose="020B0503020204020204" pitchFamily="34" charset="-122"/>
                <a:ea typeface="微软雅黑" panose="020B0503020204020204" pitchFamily="34" charset="-122"/>
              </a:rPr>
              <a:t>Java</a:t>
            </a:r>
            <a:r>
              <a:rPr lang="zh-CN" altLang="en-US" sz="3200" dirty="0">
                <a:solidFill>
                  <a:schemeClr val="folHlink"/>
                </a:solidFill>
                <a:latin typeface="微软雅黑" panose="020B0503020204020204" pitchFamily="34" charset="-122"/>
                <a:ea typeface="微软雅黑" panose="020B0503020204020204" pitchFamily="34" charset="-122"/>
              </a:rPr>
              <a:t>中访问限制修饰符的访问权限范围</a:t>
            </a:r>
            <a:endParaRPr lang="zh-CN" altLang="en-US" sz="3200" dirty="0">
              <a:solidFill>
                <a:schemeClr val="folHlink"/>
              </a:solidFill>
              <a:latin typeface="微软雅黑" panose="020B0503020204020204" pitchFamily="34" charset="-122"/>
              <a:ea typeface="微软雅黑" panose="020B0503020204020204" pitchFamily="34" charset="-122"/>
            </a:endParaRPr>
          </a:p>
        </p:txBody>
      </p:sp>
      <p:sp>
        <p:nvSpPr>
          <p:cNvPr id="7" name="矩形 6"/>
          <p:cNvSpPr/>
          <p:nvPr/>
        </p:nvSpPr>
        <p:spPr>
          <a:xfrm>
            <a:off x="179389" y="5805264"/>
            <a:ext cx="1080244" cy="584200"/>
          </a:xfrm>
          <a:prstGeom prst="rect">
            <a:avLst/>
          </a:prstGeom>
          <a:solidFill>
            <a:schemeClr val="bg1">
              <a:lumMod val="85000"/>
            </a:schemeClr>
          </a:solidFill>
        </p:spPr>
        <p:txBody>
          <a:bodyPr wrap="square">
            <a:spAutoFit/>
          </a:bodyPr>
          <a:lstStyle/>
          <a:p>
            <a:pPr>
              <a:defRPr/>
            </a:pPr>
            <a:r>
              <a:rPr lang="zh-CN" altLang="en-US" sz="1600" dirty="0">
                <a:solidFill>
                  <a:srgbClr val="00B050"/>
                </a:solidFill>
              </a:rPr>
              <a:t>现场编程</a:t>
            </a:r>
            <a:endParaRPr lang="en-US" altLang="zh-CN" sz="1600" dirty="0">
              <a:solidFill>
                <a:srgbClr val="00B050"/>
              </a:solidFill>
            </a:endParaRPr>
          </a:p>
          <a:p>
            <a:pPr>
              <a:defRPr/>
            </a:pPr>
            <a:r>
              <a:rPr lang="zh-CN" altLang="en-US" sz="1600" dirty="0">
                <a:solidFill>
                  <a:srgbClr val="00B050"/>
                </a:solidFill>
              </a:rPr>
              <a:t>举例说明</a:t>
            </a:r>
            <a:endParaRPr lang="en-US" altLang="zh-CN" sz="1600" dirty="0">
              <a:solidFill>
                <a:srgbClr val="00B050"/>
              </a:solidFill>
            </a:endParaRPr>
          </a:p>
        </p:txBody>
      </p:sp>
      <p:sp>
        <p:nvSpPr>
          <p:cNvPr id="2" name="文本框 1"/>
          <p:cNvSpPr txBox="1"/>
          <p:nvPr/>
        </p:nvSpPr>
        <p:spPr>
          <a:xfrm>
            <a:off x="1835696" y="5702934"/>
            <a:ext cx="6264695" cy="830997"/>
          </a:xfrm>
          <a:prstGeom prst="rect">
            <a:avLst/>
          </a:prstGeom>
          <a:noFill/>
        </p:spPr>
        <p:txBody>
          <a:bodyPr wrap="square" rtlCol="0">
            <a:spAutoFit/>
          </a:bodyPr>
          <a:lstStyle/>
          <a:p>
            <a:pPr marL="0" indent="0" algn="just" eaLnBrk="1" hangingPunct="1">
              <a:spcBef>
                <a:spcPct val="10000"/>
              </a:spcBef>
              <a:buNone/>
            </a:pPr>
            <a:r>
              <a:rPr lang="zh-CN" altLang="en-US" sz="2400" dirty="0">
                <a:solidFill>
                  <a:schemeClr val="tx1"/>
                </a:solidFill>
                <a:latin typeface="微软雅黑" panose="020B0503020204020204" pitchFamily="34" charset="-122"/>
                <a:ea typeface="微软雅黑" panose="020B0503020204020204" pitchFamily="34" charset="-122"/>
              </a:rPr>
              <a:t>注意：这里的访问权限是针对</a:t>
            </a:r>
            <a:r>
              <a:rPr lang="zh-CN" altLang="en-US" sz="2400" dirty="0">
                <a:latin typeface="微软雅黑" panose="020B0503020204020204" pitchFamily="34" charset="-122"/>
                <a:ea typeface="微软雅黑" panose="020B0503020204020204" pitchFamily="34" charset="-122"/>
              </a:rPr>
              <a:t>成员变量</a:t>
            </a:r>
            <a:r>
              <a:rPr lang="zh-CN" altLang="en-US" sz="2400" dirty="0">
                <a:solidFill>
                  <a:schemeClr val="tx1"/>
                </a:solidFill>
                <a:latin typeface="微软雅黑" panose="020B0503020204020204" pitchFamily="34" charset="-122"/>
                <a:ea typeface="微软雅黑" panose="020B0503020204020204" pitchFamily="34" charset="-122"/>
              </a:rPr>
              <a:t>而言，跟局部变量无关。</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60648"/>
            <a:ext cx="7414592" cy="685800"/>
          </a:xfrm>
        </p:spPr>
        <p:txBody>
          <a:bodyPr/>
          <a:lstStyle/>
          <a:p>
            <a:r>
              <a:rPr lang="en-US" altLang="zh-CN" dirty="0"/>
              <a:t>3.6 </a:t>
            </a:r>
            <a:r>
              <a:rPr lang="zh-CN" altLang="en-US" dirty="0"/>
              <a:t>类的访问权限</a:t>
            </a:r>
            <a:endParaRPr lang="zh-CN" altLang="en-US" dirty="0"/>
          </a:p>
        </p:txBody>
      </p:sp>
      <p:sp>
        <p:nvSpPr>
          <p:cNvPr id="3" name="内容占位符 2"/>
          <p:cNvSpPr>
            <a:spLocks noGrp="1"/>
          </p:cNvSpPr>
          <p:nvPr>
            <p:ph idx="1"/>
          </p:nvPr>
        </p:nvSpPr>
        <p:spPr>
          <a:xfrm>
            <a:off x="395536" y="1556792"/>
            <a:ext cx="8496944" cy="4463008"/>
          </a:xfrm>
        </p:spPr>
        <p:txBody>
          <a:bodyPr/>
          <a:lstStyle/>
          <a:p>
            <a:pPr algn="just" eaLnBrk="1" hangingPunct="1">
              <a:spcBef>
                <a:spcPct val="10000"/>
              </a:spcBef>
            </a:pPr>
            <a:r>
              <a:rPr lang="zh-CN" altLang="en-US" dirty="0">
                <a:latin typeface="宋体" panose="02010600030101010101" pitchFamily="2" charset="-122"/>
              </a:rPr>
              <a:t>类的访问权限：是否可以使用类定义对象。</a:t>
            </a:r>
            <a:endParaRPr lang="en-US" altLang="zh-CN" dirty="0">
              <a:latin typeface="宋体" panose="02010600030101010101" pitchFamily="2" charset="-122"/>
            </a:endParaRPr>
          </a:p>
          <a:p>
            <a:pPr algn="just" eaLnBrk="1" hangingPunct="1">
              <a:spcBef>
                <a:spcPct val="10000"/>
              </a:spcBef>
            </a:pPr>
            <a:r>
              <a:rPr lang="en-US" altLang="zh-CN" dirty="0">
                <a:latin typeface="微软雅黑" panose="020B0503020204020204" pitchFamily="34" charset="-122"/>
              </a:rPr>
              <a:t>public</a:t>
            </a:r>
            <a:r>
              <a:rPr lang="zh-CN" altLang="en-US" dirty="0">
                <a:latin typeface="宋体" panose="02010600030101010101" pitchFamily="2" charset="-122"/>
              </a:rPr>
              <a:t>类</a:t>
            </a:r>
            <a:r>
              <a:rPr lang="zh-CN" altLang="en-US" dirty="0"/>
              <a:t>可以在本项目</a:t>
            </a:r>
            <a:r>
              <a:rPr lang="zh-CN" altLang="en-US" dirty="0">
                <a:solidFill>
                  <a:srgbClr val="0000FF"/>
                </a:solidFill>
              </a:rPr>
              <a:t>其他类</a:t>
            </a:r>
            <a:r>
              <a:rPr lang="zh-CN" altLang="en-US" dirty="0"/>
              <a:t>中使用（不同包内需用</a:t>
            </a:r>
            <a:r>
              <a:rPr lang="en-US" altLang="zh-CN" dirty="0"/>
              <a:t>import</a:t>
            </a:r>
            <a:r>
              <a:rPr lang="zh-CN" altLang="en-US" dirty="0"/>
              <a:t>语句导入该类）。</a:t>
            </a:r>
            <a:endParaRPr lang="zh-CN" altLang="en-US" dirty="0">
              <a:latin typeface="宋体" panose="02010600030101010101" pitchFamily="2" charset="-122"/>
            </a:endParaRPr>
          </a:p>
          <a:p>
            <a:pPr algn="just" eaLnBrk="1" hangingPunct="1">
              <a:spcBef>
                <a:spcPct val="10000"/>
              </a:spcBef>
            </a:pPr>
            <a:r>
              <a:rPr lang="zh-CN" altLang="en-US" dirty="0">
                <a:latin typeface="宋体" panose="02010600030101010101" pitchFamily="2" charset="-122"/>
              </a:rPr>
              <a:t>非</a:t>
            </a:r>
            <a:r>
              <a:rPr lang="en-US" altLang="zh-CN" dirty="0">
                <a:latin typeface="微软雅黑" panose="020B0503020204020204" pitchFamily="34" charset="-122"/>
              </a:rPr>
              <a:t>public</a:t>
            </a:r>
            <a:r>
              <a:rPr lang="zh-CN" altLang="en-US" dirty="0">
                <a:latin typeface="宋体" panose="02010600030101010101" pitchFamily="2" charset="-122"/>
              </a:rPr>
              <a:t>类，称为友好类，在</a:t>
            </a:r>
            <a:r>
              <a:rPr lang="zh-CN" altLang="en-US" dirty="0">
                <a:solidFill>
                  <a:srgbClr val="0000FF"/>
                </a:solidFill>
              </a:rPr>
              <a:t>同一包</a:t>
            </a:r>
            <a:r>
              <a:rPr lang="zh-CN" altLang="en-US" dirty="0"/>
              <a:t>中的类里可以使用。</a:t>
            </a:r>
            <a:endParaRPr lang="en-US" altLang="zh-CN" dirty="0"/>
          </a:p>
          <a:p>
            <a:pPr algn="just" eaLnBrk="1" hangingPunct="1">
              <a:spcBef>
                <a:spcPct val="10000"/>
              </a:spcBef>
              <a:buFontTx/>
              <a:buNone/>
            </a:pPr>
            <a:r>
              <a:rPr lang="zh-CN" altLang="en-US" dirty="0">
                <a:latin typeface="宋体" panose="02010600030101010101" pitchFamily="2" charset="-122"/>
              </a:rPr>
              <a:t>注意：类定义不可以使用</a:t>
            </a:r>
            <a:r>
              <a:rPr lang="en-US" altLang="zh-CN" dirty="0">
                <a:latin typeface="微软雅黑" panose="020B0503020204020204" pitchFamily="34" charset="-122"/>
              </a:rPr>
              <a:t>private</a:t>
            </a:r>
            <a:r>
              <a:rPr lang="zh-CN" altLang="en-US" dirty="0">
                <a:latin typeface="微软雅黑" panose="020B0503020204020204" pitchFamily="34" charset="-122"/>
              </a:rPr>
              <a:t>和</a:t>
            </a:r>
            <a:r>
              <a:rPr lang="en-US" altLang="zh-CN" dirty="0">
                <a:latin typeface="微软雅黑" panose="020B0503020204020204" pitchFamily="34" charset="-122"/>
              </a:rPr>
              <a:t>protected</a:t>
            </a:r>
            <a:r>
              <a:rPr lang="zh-CN" altLang="en-US" dirty="0">
                <a:latin typeface="微软雅黑" panose="020B0503020204020204" pitchFamily="34" charset="-122"/>
              </a:rPr>
              <a:t>修饰 </a:t>
            </a:r>
            <a:endParaRPr lang="en-US" altLang="zh-CN" dirty="0">
              <a:latin typeface="微软雅黑" panose="020B0503020204020204" pitchFamily="34" charset="-122"/>
            </a:endParaRPr>
          </a:p>
          <a:p>
            <a:pPr algn="just" eaLnBrk="1" hangingPunct="1">
              <a:spcBef>
                <a:spcPct val="10000"/>
              </a:spcBef>
              <a:buFontTx/>
              <a:buNone/>
            </a:pPr>
            <a:r>
              <a:rPr lang="en-US" altLang="zh-CN" sz="2400" dirty="0">
                <a:latin typeface="微软雅黑" panose="020B0503020204020204" pitchFamily="34" charset="-122"/>
              </a:rPr>
              <a:t>          </a:t>
            </a:r>
            <a:r>
              <a:rPr lang="zh-CN" altLang="en-US" sz="2400" dirty="0">
                <a:latin typeface="微软雅黑" panose="020B0503020204020204" pitchFamily="34" charset="-122"/>
              </a:rPr>
              <a:t>（语法报错）</a:t>
            </a:r>
            <a:endParaRPr lang="zh-CN" altLang="en-US" sz="2400" dirty="0">
              <a:latin typeface="微软雅黑" panose="020B0503020204020204" pitchFamily="34" charset="-122"/>
            </a:endParaRPr>
          </a:p>
        </p:txBody>
      </p:sp>
      <p:sp>
        <p:nvSpPr>
          <p:cNvPr id="4" name="页脚占位符 3"/>
          <p:cNvSpPr>
            <a:spLocks noGrp="1"/>
          </p:cNvSpPr>
          <p:nvPr>
            <p:ph type="ftr" sz="quarter" idx="10"/>
          </p:nvPr>
        </p:nvSpPr>
        <p:spPr/>
        <p:txBody>
          <a:bodyPr/>
          <a:lstStyle/>
          <a:p>
            <a:pPr>
              <a:defRPr/>
            </a:pPr>
            <a:r>
              <a:rPr lang="zh-CN" altLang="en-US"/>
              <a:t>第 </a:t>
            </a:r>
            <a:fld id="{D55231A8-1677-4C42-A123-D50C3EE19891}" type="slidenum">
              <a:rPr lang="zh-CN" altLang="en-US" smtClean="0"/>
            </a:fld>
            <a:r>
              <a:rPr lang="zh-CN" altLang="en-US"/>
              <a:t> 页</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620688"/>
            <a:ext cx="6629400" cy="685800"/>
          </a:xfrm>
        </p:spPr>
        <p:txBody>
          <a:bodyPr/>
          <a:lstStyle/>
          <a:p>
            <a:r>
              <a:rPr lang="en-US" altLang="zh-CN" dirty="0">
                <a:cs typeface="Times New Roman" panose="02020603050405020304" pitchFamily="18" charset="0"/>
              </a:rPr>
              <a:t>4</a:t>
            </a:r>
            <a:r>
              <a:rPr lang="zh-CN" altLang="en-US" b="1" dirty="0">
                <a:cs typeface="Times New Roman" panose="02020603050405020304" pitchFamily="18" charset="0"/>
              </a:rPr>
              <a:t>、案例</a:t>
            </a:r>
            <a:r>
              <a:rPr lang="zh-CN" altLang="en-US" dirty="0">
                <a:cs typeface="Times New Roman" panose="02020603050405020304" pitchFamily="18" charset="0"/>
              </a:rPr>
              <a:t>讲解</a:t>
            </a:r>
            <a:endParaRPr lang="zh-CN" altLang="en-US" dirty="0"/>
          </a:p>
        </p:txBody>
      </p:sp>
      <p:sp>
        <p:nvSpPr>
          <p:cNvPr id="8" name="内容占位符 7"/>
          <p:cNvSpPr>
            <a:spLocks noGrp="1"/>
          </p:cNvSpPr>
          <p:nvPr>
            <p:ph idx="1"/>
          </p:nvPr>
        </p:nvSpPr>
        <p:spPr>
          <a:xfrm>
            <a:off x="35496" y="1484784"/>
            <a:ext cx="8352928" cy="4516688"/>
          </a:xfrm>
        </p:spPr>
        <p:txBody>
          <a:bodyPr/>
          <a:lstStyle/>
          <a:p>
            <a:r>
              <a:rPr lang="zh-CN" altLang="en-US" sz="3200" dirty="0">
                <a:latin typeface="+mj-lt"/>
                <a:ea typeface="楷体" panose="02010609060101010101" pitchFamily="49" charset="-122"/>
              </a:rPr>
              <a:t>例</a:t>
            </a:r>
            <a:r>
              <a:rPr lang="en-US" altLang="zh-CN" sz="3200" dirty="0">
                <a:latin typeface="+mj-lt"/>
                <a:ea typeface="楷体" panose="02010609060101010101" pitchFamily="49" charset="-122"/>
              </a:rPr>
              <a:t>1</a:t>
            </a:r>
            <a:r>
              <a:rPr lang="zh-CN" altLang="en-US" sz="3200" dirty="0">
                <a:latin typeface="+mj-lt"/>
                <a:ea typeface="楷体" panose="02010609060101010101" pitchFamily="49" charset="-122"/>
              </a:rPr>
              <a:t>：复数的输入、输出、四则运算</a:t>
            </a:r>
            <a:endParaRPr lang="en-US" altLang="zh-CN" sz="3200" dirty="0">
              <a:latin typeface="+mj-lt"/>
              <a:ea typeface="楷体" panose="02010609060101010101" pitchFamily="49" charset="-122"/>
            </a:endParaRPr>
          </a:p>
          <a:p>
            <a:r>
              <a:rPr lang="zh-CN" altLang="en-US" sz="3200" dirty="0">
                <a:solidFill>
                  <a:srgbClr val="0000FF"/>
                </a:solidFill>
                <a:latin typeface="+mj-lt"/>
                <a:ea typeface="楷体" panose="02010609060101010101" pitchFamily="49" charset="-122"/>
              </a:rPr>
              <a:t>这个程序，在哪里遇到了困难？</a:t>
            </a:r>
            <a:endParaRPr lang="en-US" altLang="zh-CN" sz="3200" dirty="0">
              <a:solidFill>
                <a:srgbClr val="0000FF"/>
              </a:solidFill>
              <a:latin typeface="+mj-lt"/>
              <a:ea typeface="楷体" panose="02010609060101010101" pitchFamily="49" charset="-122"/>
            </a:endParaRPr>
          </a:p>
        </p:txBody>
      </p:sp>
      <p:sp>
        <p:nvSpPr>
          <p:cNvPr id="4" name="页脚占位符 3"/>
          <p:cNvSpPr>
            <a:spLocks noGrp="1"/>
          </p:cNvSpPr>
          <p:nvPr>
            <p:ph type="ftr" sz="quarter" idx="10"/>
          </p:nvPr>
        </p:nvSpPr>
        <p:spPr/>
        <p:txBody>
          <a:bodyPr/>
          <a:lstStyle/>
          <a:p>
            <a:pPr>
              <a:defRPr/>
            </a:pPr>
            <a:r>
              <a:rPr lang="zh-CN" altLang="en-US"/>
              <a:t>第 </a:t>
            </a:r>
            <a:fld id="{D55231A8-1677-4C42-A123-D50C3EE19891}" type="slidenum">
              <a:rPr lang="zh-CN" altLang="en-US" smtClean="0"/>
            </a:fld>
            <a:r>
              <a:rPr lang="zh-CN" altLang="en-US"/>
              <a:t>  页</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7820" y="762000"/>
            <a:ext cx="5983560" cy="685800"/>
          </a:xfrm>
        </p:spPr>
        <p:txBody>
          <a:bodyPr/>
          <a:lstStyle/>
          <a:p>
            <a:r>
              <a:rPr lang="en-US" altLang="zh-CN" b="1" dirty="0">
                <a:cs typeface="Times New Roman" panose="02020603050405020304" pitchFamily="18" charset="0"/>
              </a:rPr>
              <a:t>1</a:t>
            </a:r>
            <a:r>
              <a:rPr lang="zh-CN" altLang="en-US" b="1" dirty="0">
                <a:cs typeface="Times New Roman" panose="02020603050405020304" pitchFamily="18" charset="0"/>
              </a:rPr>
              <a:t>、</a:t>
            </a:r>
            <a:r>
              <a:rPr lang="en-US" altLang="zh-CN" dirty="0">
                <a:cs typeface="Times New Roman" panose="02020603050405020304" pitchFamily="18" charset="0"/>
              </a:rPr>
              <a:t>import</a:t>
            </a:r>
            <a:r>
              <a:rPr lang="zh-CN" altLang="en-US" dirty="0">
                <a:cs typeface="Times New Roman" panose="02020603050405020304" pitchFamily="18" charset="0"/>
              </a:rPr>
              <a:t>和</a:t>
            </a:r>
            <a:r>
              <a:rPr lang="en-US" altLang="zh-CN" dirty="0">
                <a:cs typeface="Times New Roman" panose="02020603050405020304" pitchFamily="18" charset="0"/>
              </a:rPr>
              <a:t>package</a:t>
            </a:r>
            <a:r>
              <a:rPr lang="zh-CN" altLang="en-US" dirty="0">
                <a:cs typeface="Times New Roman" panose="02020603050405020304" pitchFamily="18" charset="0"/>
              </a:rPr>
              <a:t>语句</a:t>
            </a:r>
            <a:endParaRPr lang="zh-CN" altLang="en-US" dirty="0"/>
          </a:p>
        </p:txBody>
      </p:sp>
      <p:sp>
        <p:nvSpPr>
          <p:cNvPr id="3" name="内容占位符 2"/>
          <p:cNvSpPr>
            <a:spLocks noGrp="1"/>
          </p:cNvSpPr>
          <p:nvPr>
            <p:ph idx="1"/>
          </p:nvPr>
        </p:nvSpPr>
        <p:spPr/>
        <p:txBody>
          <a:bodyPr/>
          <a:lstStyle/>
          <a:p>
            <a:pPr algn="just" eaLnBrk="1" hangingPunct="1">
              <a:lnSpc>
                <a:spcPct val="200000"/>
              </a:lnSpc>
              <a:buFontTx/>
              <a:buNone/>
            </a:pPr>
            <a:r>
              <a:rPr lang="en-US" altLang="zh-CN" b="1" dirty="0">
                <a:latin typeface="+mj-lt"/>
              </a:rPr>
              <a:t>1.1 import</a:t>
            </a:r>
            <a:r>
              <a:rPr lang="zh-CN" altLang="en-US" b="1" dirty="0">
                <a:latin typeface="+mj-lt"/>
              </a:rPr>
              <a:t>语句</a:t>
            </a:r>
            <a:endParaRPr lang="zh-CN" altLang="en-US" b="1" dirty="0">
              <a:latin typeface="+mj-lt"/>
            </a:endParaRPr>
          </a:p>
          <a:p>
            <a:pPr algn="just" eaLnBrk="1" hangingPunct="1">
              <a:lnSpc>
                <a:spcPct val="200000"/>
              </a:lnSpc>
              <a:buFontTx/>
              <a:buNone/>
            </a:pPr>
            <a:r>
              <a:rPr lang="en-US" altLang="zh-CN" b="1" dirty="0">
                <a:latin typeface="+mj-lt"/>
              </a:rPr>
              <a:t>1.2 </a:t>
            </a:r>
            <a:r>
              <a:rPr lang="en-US" altLang="zh-CN" dirty="0">
                <a:latin typeface="+mj-lt"/>
              </a:rPr>
              <a:t>package</a:t>
            </a:r>
            <a:r>
              <a:rPr lang="zh-CN" altLang="en-US" dirty="0">
                <a:latin typeface="+mj-lt"/>
              </a:rPr>
              <a:t>语句</a:t>
            </a:r>
            <a:endParaRPr lang="zh-CN" altLang="en-US" b="1" dirty="0">
              <a:latin typeface="+mj-lt"/>
            </a:endParaRPr>
          </a:p>
        </p:txBody>
      </p:sp>
      <p:sp>
        <p:nvSpPr>
          <p:cNvPr id="4" name="页脚占位符 3"/>
          <p:cNvSpPr>
            <a:spLocks noGrp="1"/>
          </p:cNvSpPr>
          <p:nvPr>
            <p:ph type="ftr" sz="quarter" idx="10"/>
          </p:nvPr>
        </p:nvSpPr>
        <p:spPr/>
        <p:txBody>
          <a:bodyPr/>
          <a:lstStyle/>
          <a:p>
            <a:pPr>
              <a:defRPr/>
            </a:pPr>
            <a:r>
              <a:rPr lang="zh-CN" altLang="en-US" dirty="0"/>
              <a:t>第 </a:t>
            </a:r>
            <a:fld id="{D55231A8-1677-4C42-A123-D50C3EE19891}" type="slidenum">
              <a:rPr lang="zh-CN" altLang="en-US" smtClean="0"/>
            </a:fld>
            <a:r>
              <a:rPr lang="zh-CN" altLang="en-US" dirty="0"/>
              <a:t>  页</a:t>
            </a:r>
            <a:endParaRPr lang="en-US" altLang="zh-C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385" y="282005"/>
            <a:ext cx="6629400" cy="685800"/>
          </a:xfrm>
        </p:spPr>
        <p:txBody>
          <a:bodyPr/>
          <a:lstStyle/>
          <a:p>
            <a:pPr algn="l"/>
            <a:r>
              <a:rPr lang="zh-CN" altLang="en-US" dirty="0"/>
              <a:t>程序的结构问题</a:t>
            </a:r>
            <a:endParaRPr lang="zh-CN" altLang="en-US" dirty="0"/>
          </a:p>
        </p:txBody>
      </p:sp>
      <p:sp>
        <p:nvSpPr>
          <p:cNvPr id="3" name="内容占位符 2"/>
          <p:cNvSpPr>
            <a:spLocks noGrp="1"/>
          </p:cNvSpPr>
          <p:nvPr>
            <p:ph idx="1"/>
          </p:nvPr>
        </p:nvSpPr>
        <p:spPr>
          <a:xfrm>
            <a:off x="467544" y="967805"/>
            <a:ext cx="8496944" cy="5701555"/>
          </a:xfrm>
        </p:spPr>
        <p:txBody>
          <a:bodyPr/>
          <a:lstStyle/>
          <a:p>
            <a:r>
              <a:rPr lang="en-US" altLang="zh-CN" sz="2000" dirty="0"/>
              <a:t>public class </a:t>
            </a:r>
            <a:r>
              <a:rPr lang="en-US" altLang="zh-CN" sz="2000" dirty="0" err="1"/>
              <a:t>ComplexTest</a:t>
            </a:r>
            <a:r>
              <a:rPr lang="en-US" altLang="zh-CN" sz="2000" dirty="0"/>
              <a:t> { // </a:t>
            </a:r>
            <a:r>
              <a:rPr lang="zh-CN" altLang="en-US" sz="2000" dirty="0"/>
              <a:t>用于测试复数类	</a:t>
            </a:r>
            <a:endParaRPr lang="zh-CN" altLang="en-US" sz="2000" dirty="0"/>
          </a:p>
          <a:p>
            <a:r>
              <a:rPr lang="zh-CN" altLang="en-US" sz="2000" dirty="0"/>
              <a:t>	</a:t>
            </a:r>
            <a:r>
              <a:rPr lang="en-US" altLang="zh-CN" sz="2000" dirty="0"/>
              <a:t>public static void main(String[] </a:t>
            </a:r>
            <a:r>
              <a:rPr lang="en-US" altLang="zh-CN" sz="2000" dirty="0" err="1"/>
              <a:t>args</a:t>
            </a:r>
            <a:r>
              <a:rPr lang="en-US" altLang="zh-CN" sz="2000" dirty="0"/>
              <a:t>) {</a:t>
            </a:r>
            <a:endParaRPr lang="en-US" altLang="zh-CN" sz="2000" dirty="0"/>
          </a:p>
          <a:p>
            <a:r>
              <a:rPr lang="en-US" altLang="zh-CN" sz="2000" dirty="0"/>
              <a:t>   	     </a:t>
            </a:r>
            <a:r>
              <a:rPr lang="en-US" altLang="zh-CN" sz="2000" dirty="0">
                <a:solidFill>
                  <a:srgbClr val="0000FF"/>
                </a:solidFill>
              </a:rPr>
              <a:t>//1.</a:t>
            </a:r>
            <a:r>
              <a:rPr lang="zh-CN" altLang="en-US" sz="2000" dirty="0">
                <a:solidFill>
                  <a:srgbClr val="0000FF"/>
                </a:solidFill>
              </a:rPr>
              <a:t>输入复数实部</a:t>
            </a:r>
            <a:r>
              <a:rPr lang="en-US" altLang="zh-CN" sz="2000" dirty="0">
                <a:solidFill>
                  <a:srgbClr val="0000FF"/>
                </a:solidFill>
              </a:rPr>
              <a:t>real,</a:t>
            </a:r>
            <a:r>
              <a:rPr lang="zh-CN" altLang="en-US" sz="2000" dirty="0">
                <a:solidFill>
                  <a:srgbClr val="0000FF"/>
                </a:solidFill>
              </a:rPr>
              <a:t>虚部</a:t>
            </a:r>
            <a:r>
              <a:rPr lang="en-US" altLang="zh-CN" sz="2000" dirty="0">
                <a:solidFill>
                  <a:srgbClr val="0000FF"/>
                </a:solidFill>
              </a:rPr>
              <a:t>image</a:t>
            </a:r>
            <a:r>
              <a:rPr lang="zh-CN" altLang="en-US" sz="2000" dirty="0">
                <a:solidFill>
                  <a:srgbClr val="0000FF"/>
                </a:solidFill>
              </a:rPr>
              <a:t>，定义复数对象</a:t>
            </a:r>
            <a:r>
              <a:rPr lang="en-US" altLang="zh-CN" sz="2000" dirty="0">
                <a:solidFill>
                  <a:srgbClr val="0000FF"/>
                </a:solidFill>
              </a:rPr>
              <a:t>c1</a:t>
            </a:r>
            <a:endParaRPr lang="en-US" altLang="zh-CN" sz="2000" dirty="0">
              <a:solidFill>
                <a:srgbClr val="0000FF"/>
              </a:solidFill>
            </a:endParaRPr>
          </a:p>
          <a:p>
            <a:r>
              <a:rPr lang="en-US" altLang="zh-CN" sz="2000" dirty="0"/>
              <a:t>	    Complex c1 = new Complex(</a:t>
            </a:r>
            <a:r>
              <a:rPr lang="en-US" altLang="zh-CN" sz="2000" dirty="0" err="1"/>
              <a:t>real,image</a:t>
            </a:r>
            <a:r>
              <a:rPr lang="en-US" altLang="zh-CN" sz="2000" dirty="0"/>
              <a:t>);</a:t>
            </a:r>
            <a:endParaRPr lang="en-US" altLang="zh-CN" sz="2000" dirty="0"/>
          </a:p>
          <a:p>
            <a:r>
              <a:rPr lang="en-US" altLang="zh-CN" sz="2000" dirty="0"/>
              <a:t> 	</a:t>
            </a:r>
            <a:r>
              <a:rPr lang="en-US" altLang="zh-CN" sz="2000" dirty="0">
                <a:solidFill>
                  <a:srgbClr val="0000FF"/>
                </a:solidFill>
              </a:rPr>
              <a:t>    //2.</a:t>
            </a:r>
            <a:r>
              <a:rPr lang="zh-CN" altLang="en-US" sz="2000" dirty="0">
                <a:solidFill>
                  <a:srgbClr val="0000FF"/>
                </a:solidFill>
              </a:rPr>
              <a:t>输入复数实部</a:t>
            </a:r>
            <a:r>
              <a:rPr lang="en-US" altLang="zh-CN" sz="2000" dirty="0">
                <a:solidFill>
                  <a:srgbClr val="0000FF"/>
                </a:solidFill>
              </a:rPr>
              <a:t>real,</a:t>
            </a:r>
            <a:r>
              <a:rPr lang="zh-CN" altLang="en-US" sz="2000" dirty="0">
                <a:solidFill>
                  <a:srgbClr val="0000FF"/>
                </a:solidFill>
              </a:rPr>
              <a:t>虚部</a:t>
            </a:r>
            <a:r>
              <a:rPr lang="en-US" altLang="zh-CN" sz="2000" dirty="0">
                <a:solidFill>
                  <a:srgbClr val="0000FF"/>
                </a:solidFill>
              </a:rPr>
              <a:t>image</a:t>
            </a:r>
            <a:r>
              <a:rPr lang="zh-CN" altLang="en-US" sz="2000" dirty="0">
                <a:solidFill>
                  <a:srgbClr val="0000FF"/>
                </a:solidFill>
              </a:rPr>
              <a:t>，定义复数对象</a:t>
            </a:r>
            <a:r>
              <a:rPr lang="en-US" altLang="zh-CN" sz="2000" dirty="0">
                <a:solidFill>
                  <a:srgbClr val="0000FF"/>
                </a:solidFill>
              </a:rPr>
              <a:t>c2</a:t>
            </a:r>
            <a:endParaRPr lang="en-US" altLang="zh-CN" sz="2000" dirty="0">
              <a:solidFill>
                <a:srgbClr val="0000FF"/>
              </a:solidFill>
            </a:endParaRPr>
          </a:p>
          <a:p>
            <a:r>
              <a:rPr lang="en-US" altLang="zh-CN" sz="2000" dirty="0"/>
              <a:t>             Complex c2 = new Complex(</a:t>
            </a:r>
            <a:r>
              <a:rPr lang="en-US" altLang="zh-CN" sz="2000" dirty="0" err="1"/>
              <a:t>real,image</a:t>
            </a:r>
            <a:r>
              <a:rPr lang="en-US" altLang="zh-CN" sz="2000" dirty="0"/>
              <a:t>);       		</a:t>
            </a:r>
            <a:endParaRPr lang="en-US" altLang="zh-CN" sz="2000" dirty="0"/>
          </a:p>
          <a:p>
            <a:r>
              <a:rPr lang="en-US" altLang="zh-CN" sz="2000" dirty="0"/>
              <a:t>             </a:t>
            </a:r>
            <a:r>
              <a:rPr lang="en-US" altLang="zh-CN" sz="2000" dirty="0">
                <a:solidFill>
                  <a:srgbClr val="0000FF"/>
                </a:solidFill>
              </a:rPr>
              <a:t>//3.</a:t>
            </a:r>
            <a:r>
              <a:rPr lang="zh-CN" altLang="en-US" sz="2000" dirty="0">
                <a:solidFill>
                  <a:srgbClr val="0000FF"/>
                </a:solidFill>
              </a:rPr>
              <a:t>调用加减乘除方法</a:t>
            </a:r>
            <a:endParaRPr lang="zh-CN" altLang="en-US" sz="2000" dirty="0">
              <a:solidFill>
                <a:srgbClr val="0000FF"/>
              </a:solidFill>
            </a:endParaRPr>
          </a:p>
          <a:p>
            <a:r>
              <a:rPr lang="zh-CN" altLang="en-US" sz="2000" dirty="0"/>
              <a:t>             </a:t>
            </a:r>
            <a:r>
              <a:rPr lang="en-US" altLang="zh-CN" sz="2000" dirty="0"/>
              <a:t>Complex </a:t>
            </a:r>
            <a:r>
              <a:rPr lang="en-US" altLang="zh-CN" sz="2000" dirty="0" err="1"/>
              <a:t>result_add</a:t>
            </a:r>
            <a:r>
              <a:rPr lang="en-US" altLang="zh-CN" sz="2000" dirty="0"/>
              <a:t> = c1.add(c2);</a:t>
            </a:r>
            <a:endParaRPr lang="en-US" altLang="zh-CN" sz="2000" dirty="0"/>
          </a:p>
          <a:p>
            <a:r>
              <a:rPr lang="en-US" altLang="zh-CN" sz="2000" dirty="0"/>
              <a:t>             </a:t>
            </a:r>
            <a:r>
              <a:rPr lang="en-US" altLang="zh-CN" sz="2000" dirty="0">
                <a:solidFill>
                  <a:srgbClr val="0000FF"/>
                </a:solidFill>
              </a:rPr>
              <a:t>//4.</a:t>
            </a:r>
            <a:r>
              <a:rPr lang="zh-CN" altLang="en-US" sz="2000" dirty="0">
                <a:solidFill>
                  <a:srgbClr val="0000FF"/>
                </a:solidFill>
              </a:rPr>
              <a:t>输出复数信息</a:t>
            </a:r>
            <a:endParaRPr lang="en-US" altLang="zh-CN" sz="2000" dirty="0">
              <a:solidFill>
                <a:srgbClr val="0000FF"/>
              </a:solidFill>
            </a:endParaRPr>
          </a:p>
          <a:p>
            <a:r>
              <a:rPr lang="en-US" altLang="zh-CN" sz="2000" dirty="0"/>
              <a:t>             </a:t>
            </a:r>
            <a:r>
              <a:rPr lang="en-US" altLang="zh-CN" sz="2000" dirty="0" err="1"/>
              <a:t>result_add.print</a:t>
            </a:r>
            <a:r>
              <a:rPr lang="en-US" altLang="zh-CN" sz="2000" dirty="0"/>
              <a:t>();</a:t>
            </a:r>
            <a:endParaRPr lang="en-US" altLang="zh-CN" sz="2000" dirty="0"/>
          </a:p>
          <a:p>
            <a:r>
              <a:rPr lang="en-US" altLang="zh-CN" sz="2000" dirty="0"/>
              <a:t>	}</a:t>
            </a:r>
            <a:endParaRPr lang="en-US" altLang="zh-CN" sz="2000" dirty="0"/>
          </a:p>
          <a:p>
            <a:r>
              <a:rPr lang="en-US" altLang="zh-CN" sz="2000" dirty="0"/>
              <a:t>} </a:t>
            </a:r>
            <a:endParaRPr lang="zh-CN" altLang="en-US" sz="2000" dirty="0"/>
          </a:p>
        </p:txBody>
      </p:sp>
      <p:sp>
        <p:nvSpPr>
          <p:cNvPr id="4" name="页脚占位符 3"/>
          <p:cNvSpPr>
            <a:spLocks noGrp="1"/>
          </p:cNvSpPr>
          <p:nvPr>
            <p:ph type="ftr" sz="quarter" idx="10"/>
          </p:nvPr>
        </p:nvSpPr>
        <p:spPr/>
        <p:txBody>
          <a:bodyPr/>
          <a:lstStyle/>
          <a:p>
            <a:pPr>
              <a:defRPr/>
            </a:pPr>
            <a:r>
              <a:rPr lang="zh-CN" altLang="en-US"/>
              <a:t>第 </a:t>
            </a:r>
            <a:fld id="{D55231A8-1677-4C42-A123-D50C3EE19891}" type="slidenum">
              <a:rPr lang="zh-CN" altLang="en-US" smtClean="0"/>
            </a:fld>
            <a:r>
              <a:rPr lang="zh-CN" altLang="en-US"/>
              <a:t> 页</a:t>
            </a:r>
            <a:endParaRPr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88640"/>
            <a:ext cx="8712968" cy="6669360"/>
          </a:xfrm>
        </p:spPr>
        <p:txBody>
          <a:bodyPr/>
          <a:lstStyle/>
          <a:p>
            <a:pPr marL="514350" indent="-514350">
              <a:lnSpc>
                <a:spcPct val="100000"/>
              </a:lnSpc>
              <a:buClr>
                <a:srgbClr val="0000FF"/>
              </a:buClr>
              <a:buFont typeface="+mj-lt"/>
              <a:buAutoNum type="arabicPeriod"/>
            </a:pPr>
            <a:r>
              <a:rPr lang="en-US" altLang="zh-CN" sz="2400" dirty="0"/>
              <a:t>class Complex{   // </a:t>
            </a:r>
            <a:r>
              <a:rPr lang="zh-CN" altLang="en-US" sz="2400" dirty="0"/>
              <a:t>复数类</a:t>
            </a:r>
            <a:endParaRPr lang="zh-CN" altLang="en-US" sz="2400" dirty="0"/>
          </a:p>
          <a:p>
            <a:pPr marL="514350" indent="-514350">
              <a:lnSpc>
                <a:spcPct val="100000"/>
              </a:lnSpc>
              <a:buClr>
                <a:srgbClr val="0000FF"/>
              </a:buClr>
              <a:buFont typeface="+mj-lt"/>
              <a:buAutoNum type="arabicPeriod"/>
            </a:pPr>
            <a:r>
              <a:rPr lang="en-US" altLang="zh-CN" sz="2400" dirty="0"/>
              <a:t>    double real;  // </a:t>
            </a:r>
            <a:r>
              <a:rPr lang="zh-CN" altLang="en-US" sz="2400" dirty="0"/>
              <a:t>实部</a:t>
            </a:r>
            <a:endParaRPr lang="zh-CN" altLang="en-US" sz="2400" dirty="0"/>
          </a:p>
          <a:p>
            <a:pPr marL="514350" indent="-514350">
              <a:lnSpc>
                <a:spcPct val="100000"/>
              </a:lnSpc>
              <a:buClr>
                <a:srgbClr val="0000FF"/>
              </a:buClr>
              <a:buFont typeface="+mj-lt"/>
              <a:buAutoNum type="arabicPeriod"/>
            </a:pPr>
            <a:r>
              <a:rPr lang="en-US" altLang="zh-CN" sz="2400" dirty="0"/>
              <a:t>    double image; // </a:t>
            </a:r>
            <a:r>
              <a:rPr lang="zh-CN" altLang="en-US" sz="2400" dirty="0"/>
              <a:t>虚部</a:t>
            </a:r>
            <a:endParaRPr lang="zh-CN" altLang="en-US" sz="2400" dirty="0"/>
          </a:p>
          <a:p>
            <a:pPr marL="514350" indent="-514350">
              <a:lnSpc>
                <a:spcPct val="100000"/>
              </a:lnSpc>
              <a:buClr>
                <a:srgbClr val="0000FF"/>
              </a:buClr>
              <a:buFont typeface="+mj-lt"/>
              <a:buAutoNum type="arabicPeriod"/>
            </a:pPr>
            <a:r>
              <a:rPr lang="en-US" altLang="zh-CN" sz="2400" dirty="0"/>
              <a:t>    Complex(){ } </a:t>
            </a:r>
            <a:endParaRPr lang="en-US" altLang="zh-CN" sz="2400" dirty="0"/>
          </a:p>
          <a:p>
            <a:pPr marL="514350" indent="-514350">
              <a:lnSpc>
                <a:spcPct val="100000"/>
              </a:lnSpc>
              <a:buClr>
                <a:srgbClr val="0000FF"/>
              </a:buClr>
              <a:buFont typeface="+mj-lt"/>
              <a:buAutoNum type="arabicPeriod"/>
            </a:pPr>
            <a:r>
              <a:rPr lang="en-US" altLang="zh-CN" sz="2400" dirty="0"/>
              <a:t>    Complex(double </a:t>
            </a:r>
            <a:r>
              <a:rPr lang="en-US" altLang="zh-CN" sz="2400" dirty="0" err="1"/>
              <a:t>real,double</a:t>
            </a:r>
            <a:r>
              <a:rPr lang="en-US" altLang="zh-CN" sz="2400" dirty="0"/>
              <a:t> image){      } </a:t>
            </a:r>
            <a:endParaRPr lang="en-US" altLang="zh-CN" sz="2400" dirty="0"/>
          </a:p>
          <a:p>
            <a:pPr marL="514350" indent="-514350">
              <a:lnSpc>
                <a:spcPct val="100000"/>
              </a:lnSpc>
              <a:buClr>
                <a:srgbClr val="0000FF"/>
              </a:buClr>
              <a:buFont typeface="+mj-lt"/>
              <a:buAutoNum type="arabicPeriod"/>
            </a:pPr>
            <a:r>
              <a:rPr lang="en-US" altLang="zh-CN" sz="2400" dirty="0"/>
              <a:t>    Complex add(Complex a){}// </a:t>
            </a:r>
            <a:r>
              <a:rPr lang="zh-CN" altLang="en-US" sz="2400" dirty="0"/>
              <a:t>复数相加</a:t>
            </a:r>
            <a:endParaRPr lang="en-US" altLang="zh-CN" sz="2400" dirty="0"/>
          </a:p>
          <a:p>
            <a:pPr marL="514350" indent="-514350">
              <a:lnSpc>
                <a:spcPct val="100000"/>
              </a:lnSpc>
              <a:buClr>
                <a:srgbClr val="0000FF"/>
              </a:buClr>
              <a:buFont typeface="+mj-lt"/>
              <a:buAutoNum type="arabicPeriod"/>
            </a:pPr>
            <a:r>
              <a:rPr lang="en-US" altLang="zh-CN" sz="2400" dirty="0"/>
              <a:t>    Complex sub(Complex a){} // </a:t>
            </a:r>
            <a:r>
              <a:rPr lang="zh-CN" altLang="en-US" sz="2400" dirty="0"/>
              <a:t>复数相减</a:t>
            </a:r>
            <a:endParaRPr lang="zh-CN" altLang="en-US" sz="2400" dirty="0"/>
          </a:p>
          <a:p>
            <a:pPr marL="514350" indent="-514350">
              <a:lnSpc>
                <a:spcPct val="100000"/>
              </a:lnSpc>
              <a:buClr>
                <a:srgbClr val="0000FF"/>
              </a:buClr>
              <a:buFont typeface="+mj-lt"/>
              <a:buAutoNum type="arabicPeriod"/>
            </a:pPr>
            <a:r>
              <a:rPr lang="en-US" altLang="zh-CN" sz="2400" dirty="0"/>
              <a:t>    Complex </a:t>
            </a:r>
            <a:r>
              <a:rPr lang="en-US" altLang="zh-CN" sz="2400" dirty="0" err="1"/>
              <a:t>mul</a:t>
            </a:r>
            <a:r>
              <a:rPr lang="en-US" altLang="zh-CN" sz="2400" dirty="0"/>
              <a:t>(Complex a){ // </a:t>
            </a:r>
            <a:r>
              <a:rPr lang="zh-CN" altLang="en-US" sz="2400" dirty="0"/>
              <a:t>复数相乘</a:t>
            </a:r>
            <a:endParaRPr lang="zh-CN" altLang="en-US" sz="2400" dirty="0"/>
          </a:p>
          <a:p>
            <a:pPr marL="514350" indent="-514350">
              <a:lnSpc>
                <a:spcPct val="100000"/>
              </a:lnSpc>
              <a:buClr>
                <a:srgbClr val="0000FF"/>
              </a:buClr>
              <a:buFont typeface="+mj-lt"/>
              <a:buAutoNum type="arabicPeriod"/>
            </a:pPr>
            <a:r>
              <a:rPr lang="en-US" altLang="zh-CN" sz="2400" dirty="0"/>
              <a:t>        double real2 = </a:t>
            </a:r>
            <a:r>
              <a:rPr lang="en-US" altLang="zh-CN" sz="2400" dirty="0" err="1"/>
              <a:t>a.getReal</a:t>
            </a:r>
            <a:r>
              <a:rPr lang="en-US" altLang="zh-CN" sz="2400" dirty="0"/>
              <a:t>();</a:t>
            </a:r>
            <a:endParaRPr lang="en-US" altLang="zh-CN" sz="2400" dirty="0"/>
          </a:p>
          <a:p>
            <a:pPr marL="514350" indent="-514350">
              <a:lnSpc>
                <a:spcPct val="100000"/>
              </a:lnSpc>
              <a:buClr>
                <a:srgbClr val="0000FF"/>
              </a:buClr>
              <a:buFont typeface="+mj-lt"/>
              <a:buAutoNum type="arabicPeriod"/>
            </a:pPr>
            <a:r>
              <a:rPr lang="en-US" altLang="zh-CN" sz="2400" dirty="0"/>
              <a:t>        double image2 = </a:t>
            </a:r>
            <a:r>
              <a:rPr lang="en-US" altLang="zh-CN" sz="2400" dirty="0" err="1"/>
              <a:t>a.getImage</a:t>
            </a:r>
            <a:r>
              <a:rPr lang="en-US" altLang="zh-CN" sz="2400" dirty="0"/>
              <a:t>();</a:t>
            </a:r>
            <a:endParaRPr lang="en-US" altLang="zh-CN" sz="2400" dirty="0"/>
          </a:p>
          <a:p>
            <a:pPr marL="514350" indent="-514350">
              <a:lnSpc>
                <a:spcPct val="100000"/>
              </a:lnSpc>
              <a:buClr>
                <a:srgbClr val="0000FF"/>
              </a:buClr>
              <a:buFont typeface="+mj-lt"/>
              <a:buAutoNum type="arabicPeriod"/>
            </a:pPr>
            <a:r>
              <a:rPr lang="en-US" altLang="zh-CN" sz="2400" dirty="0"/>
              <a:t>        double </a:t>
            </a:r>
            <a:r>
              <a:rPr lang="en-US" altLang="zh-CN" sz="2400" dirty="0" err="1"/>
              <a:t>newReal</a:t>
            </a:r>
            <a:r>
              <a:rPr lang="en-US" altLang="zh-CN" sz="2400" dirty="0"/>
              <a:t> = real*real2 - image*image2;</a:t>
            </a:r>
            <a:endParaRPr lang="en-US" altLang="zh-CN" sz="2400" dirty="0"/>
          </a:p>
          <a:p>
            <a:pPr marL="514350" indent="-514350">
              <a:lnSpc>
                <a:spcPct val="100000"/>
              </a:lnSpc>
              <a:buClr>
                <a:srgbClr val="0000FF"/>
              </a:buClr>
              <a:buFont typeface="+mj-lt"/>
              <a:buAutoNum type="arabicPeriod"/>
            </a:pPr>
            <a:r>
              <a:rPr lang="en-US" altLang="zh-CN" sz="2400" dirty="0"/>
              <a:t>        double </a:t>
            </a:r>
            <a:r>
              <a:rPr lang="en-US" altLang="zh-CN" sz="2400" dirty="0" err="1"/>
              <a:t>newImage</a:t>
            </a:r>
            <a:r>
              <a:rPr lang="en-US" altLang="zh-CN" sz="2400" dirty="0"/>
              <a:t> = image*real2 + real*image2;</a:t>
            </a:r>
            <a:endParaRPr lang="en-US" altLang="zh-CN" sz="2400" dirty="0"/>
          </a:p>
          <a:p>
            <a:pPr marL="514350" indent="-514350">
              <a:lnSpc>
                <a:spcPct val="100000"/>
              </a:lnSpc>
              <a:buClr>
                <a:srgbClr val="0000FF"/>
              </a:buClr>
              <a:buFont typeface="+mj-lt"/>
              <a:buAutoNum type="arabicPeriod"/>
            </a:pPr>
            <a:r>
              <a:rPr lang="en-US" altLang="zh-CN" sz="2400" dirty="0"/>
              <a:t>        Complex result=new Complex(</a:t>
            </a:r>
            <a:r>
              <a:rPr lang="en-US" altLang="zh-CN" sz="2400" dirty="0" err="1"/>
              <a:t>newReal,newImage</a:t>
            </a:r>
            <a:r>
              <a:rPr lang="en-US" altLang="zh-CN" sz="2400" dirty="0"/>
              <a:t>);</a:t>
            </a:r>
            <a:endParaRPr lang="en-US" altLang="zh-CN" sz="2400" dirty="0"/>
          </a:p>
          <a:p>
            <a:pPr marL="514350" indent="-514350">
              <a:lnSpc>
                <a:spcPct val="100000"/>
              </a:lnSpc>
              <a:buClr>
                <a:srgbClr val="0000FF"/>
              </a:buClr>
              <a:buFont typeface="+mj-lt"/>
              <a:buAutoNum type="arabicPeriod"/>
            </a:pPr>
            <a:r>
              <a:rPr lang="en-US" altLang="zh-CN" sz="2400" dirty="0"/>
              <a:t>        return result;</a:t>
            </a:r>
            <a:endParaRPr lang="en-US" altLang="zh-CN" sz="2400" dirty="0"/>
          </a:p>
          <a:p>
            <a:pPr marL="514350" indent="-514350">
              <a:lnSpc>
                <a:spcPct val="100000"/>
              </a:lnSpc>
              <a:buClr>
                <a:srgbClr val="0000FF"/>
              </a:buClr>
              <a:buFont typeface="+mj-lt"/>
              <a:buAutoNum type="arabicPeriod"/>
            </a:pPr>
            <a:r>
              <a:rPr lang="en-US" altLang="zh-CN" sz="2400" dirty="0"/>
              <a:t>    }</a:t>
            </a:r>
            <a:endParaRPr lang="en-US" altLang="zh-CN" sz="2400" dirty="0"/>
          </a:p>
          <a:p>
            <a:pPr marL="514350" indent="-514350">
              <a:lnSpc>
                <a:spcPct val="100000"/>
              </a:lnSpc>
              <a:buClr>
                <a:srgbClr val="0000FF"/>
              </a:buClr>
              <a:buFont typeface="+mj-lt"/>
              <a:buAutoNum type="arabicPeriod"/>
            </a:pPr>
            <a:r>
              <a:rPr lang="en-US" altLang="zh-CN" sz="2400" dirty="0"/>
              <a:t>    Complex div(Complex a){} // </a:t>
            </a:r>
            <a:r>
              <a:rPr lang="zh-CN" altLang="en-US" sz="2400" dirty="0"/>
              <a:t>复数相除</a:t>
            </a:r>
            <a:endParaRPr lang="zh-CN" altLang="en-US" sz="2400" dirty="0"/>
          </a:p>
          <a:p>
            <a:pPr marL="514350" indent="-514350">
              <a:lnSpc>
                <a:spcPct val="100000"/>
              </a:lnSpc>
              <a:buClr>
                <a:srgbClr val="0000FF"/>
              </a:buClr>
              <a:buFont typeface="+mj-lt"/>
              <a:buAutoNum type="arabicPeriod"/>
            </a:pPr>
            <a:r>
              <a:rPr lang="en-US" altLang="zh-CN" sz="2400" dirty="0"/>
              <a:t>    public void print(){} // </a:t>
            </a:r>
            <a:r>
              <a:rPr lang="zh-CN" altLang="en-US" sz="2400" dirty="0"/>
              <a:t>按格式要求输出信息</a:t>
            </a:r>
            <a:endParaRPr lang="zh-CN" altLang="en-US" sz="2400" dirty="0"/>
          </a:p>
          <a:p>
            <a:pPr marL="514350" indent="-514350">
              <a:lnSpc>
                <a:spcPct val="100000"/>
              </a:lnSpc>
              <a:buClr>
                <a:srgbClr val="0000FF"/>
              </a:buClr>
              <a:buFont typeface="+mj-lt"/>
              <a:buAutoNum type="arabicPeriod"/>
            </a:pPr>
            <a:r>
              <a:rPr lang="en-US" altLang="zh-CN" sz="2400" dirty="0"/>
              <a:t>}</a:t>
            </a:r>
            <a:endParaRPr lang="zh-CN" altLang="en-US" sz="2400" dirty="0"/>
          </a:p>
        </p:txBody>
      </p:sp>
      <p:sp>
        <p:nvSpPr>
          <p:cNvPr id="4" name="页脚占位符 3"/>
          <p:cNvSpPr>
            <a:spLocks noGrp="1"/>
          </p:cNvSpPr>
          <p:nvPr>
            <p:ph type="ftr" sz="quarter" idx="10"/>
          </p:nvPr>
        </p:nvSpPr>
        <p:spPr/>
        <p:txBody>
          <a:bodyPr/>
          <a:lstStyle/>
          <a:p>
            <a:pPr>
              <a:defRPr/>
            </a:pPr>
            <a:r>
              <a:rPr lang="zh-CN" altLang="en-US"/>
              <a:t>第 </a:t>
            </a:r>
            <a:fld id="{D55231A8-1677-4C42-A123-D50C3EE19891}" type="slidenum">
              <a:rPr lang="zh-CN" altLang="en-US" smtClean="0"/>
            </a:fld>
            <a:r>
              <a:rPr lang="zh-CN" altLang="en-US"/>
              <a:t> 页</a:t>
            </a:r>
            <a:endParaRPr lang="en-US" altLang="zh-C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6646" y="1055564"/>
            <a:ext cx="8054280" cy="5571777"/>
          </a:xfrm>
        </p:spPr>
        <p:txBody>
          <a:bodyPr/>
          <a:lstStyle/>
          <a:p>
            <a:r>
              <a:rPr lang="zh-CN" altLang="en-US" sz="2600" dirty="0"/>
              <a:t>复数输出的各种情况举例：</a:t>
            </a:r>
            <a:endParaRPr lang="en-US" altLang="zh-CN" sz="2600" dirty="0"/>
          </a:p>
          <a:p>
            <a:r>
              <a:rPr lang="en-US" altLang="zh-CN" sz="2600" dirty="0"/>
              <a:t>3+4i</a:t>
            </a:r>
            <a:r>
              <a:rPr lang="zh-CN" altLang="en-US" sz="2600" dirty="0"/>
              <a:t>，</a:t>
            </a:r>
            <a:r>
              <a:rPr lang="en-US" altLang="zh-CN" sz="2600" dirty="0"/>
              <a:t>3-4i</a:t>
            </a:r>
            <a:r>
              <a:rPr lang="zh-CN" altLang="en-US" sz="2600" dirty="0"/>
              <a:t>，</a:t>
            </a:r>
            <a:r>
              <a:rPr lang="en-US" altLang="zh-CN" sz="2600" dirty="0"/>
              <a:t>1+i</a:t>
            </a:r>
            <a:r>
              <a:rPr lang="zh-CN" altLang="en-US" sz="2600" dirty="0"/>
              <a:t>，</a:t>
            </a:r>
            <a:r>
              <a:rPr lang="en-US" altLang="zh-CN" sz="2600" dirty="0"/>
              <a:t>1-i</a:t>
            </a:r>
            <a:r>
              <a:rPr lang="zh-CN" altLang="en-US" sz="2600" dirty="0"/>
              <a:t>，</a:t>
            </a:r>
            <a:r>
              <a:rPr lang="en-US" altLang="zh-CN" sz="2600" dirty="0" err="1"/>
              <a:t>i</a:t>
            </a:r>
            <a:r>
              <a:rPr lang="zh-CN" altLang="en-US" sz="2600" dirty="0"/>
              <a:t>，</a:t>
            </a:r>
            <a:r>
              <a:rPr lang="en-US" altLang="zh-CN" sz="2600" dirty="0"/>
              <a:t>-</a:t>
            </a:r>
            <a:r>
              <a:rPr lang="en-US" altLang="zh-CN" sz="2600" dirty="0" err="1"/>
              <a:t>i</a:t>
            </a:r>
            <a:r>
              <a:rPr lang="zh-CN" altLang="en-US" sz="2600" dirty="0"/>
              <a:t>，</a:t>
            </a:r>
            <a:r>
              <a:rPr lang="en-US" altLang="zh-CN" sz="2600" dirty="0"/>
              <a:t>1</a:t>
            </a:r>
            <a:r>
              <a:rPr lang="zh-CN" altLang="en-US" sz="2600" dirty="0"/>
              <a:t>，</a:t>
            </a:r>
            <a:r>
              <a:rPr lang="en-US" altLang="zh-CN" sz="2600" dirty="0"/>
              <a:t>0</a:t>
            </a:r>
            <a:endParaRPr lang="en-US" altLang="zh-CN" sz="2600" dirty="0"/>
          </a:p>
          <a:p>
            <a:r>
              <a:rPr lang="en-US" altLang="zh-CN" sz="2600" dirty="0"/>
              <a:t>1.51+2.42i</a:t>
            </a:r>
            <a:r>
              <a:rPr lang="zh-CN" altLang="en-US" sz="2600" dirty="0"/>
              <a:t>，</a:t>
            </a:r>
            <a:r>
              <a:rPr lang="en-US" altLang="zh-CN" sz="2600" dirty="0"/>
              <a:t>1.50+2i</a:t>
            </a:r>
            <a:r>
              <a:rPr lang="zh-CN" altLang="en-US" sz="2600" dirty="0"/>
              <a:t>，</a:t>
            </a:r>
            <a:r>
              <a:rPr lang="en-US" altLang="zh-CN" sz="2600" dirty="0"/>
              <a:t>2+1.52i</a:t>
            </a:r>
            <a:r>
              <a:rPr lang="zh-CN" altLang="en-US" sz="2600" dirty="0"/>
              <a:t>，</a:t>
            </a:r>
            <a:r>
              <a:rPr lang="en-US" altLang="zh-CN" sz="2600" dirty="0"/>
              <a:t>3.52</a:t>
            </a:r>
            <a:r>
              <a:rPr lang="zh-CN" altLang="en-US" sz="2600" dirty="0"/>
              <a:t>，</a:t>
            </a:r>
            <a:r>
              <a:rPr lang="en-US" altLang="zh-CN" sz="2600" dirty="0"/>
              <a:t>1.50i</a:t>
            </a:r>
            <a:endParaRPr lang="en-US" altLang="zh-CN" sz="2600" dirty="0"/>
          </a:p>
          <a:p>
            <a:r>
              <a:rPr lang="zh-CN" altLang="en-US" sz="2600" dirty="0">
                <a:solidFill>
                  <a:srgbClr val="0000FF"/>
                </a:solidFill>
              </a:rPr>
              <a:t>总结归纳</a:t>
            </a:r>
            <a:r>
              <a:rPr lang="zh-CN" altLang="en-US" sz="2600" dirty="0"/>
              <a:t>：</a:t>
            </a:r>
            <a:r>
              <a:rPr lang="en-US" altLang="zh-CN" sz="2600" dirty="0" err="1"/>
              <a:t>a+bi</a:t>
            </a:r>
            <a:r>
              <a:rPr lang="zh-CN" altLang="en-US" sz="2600" dirty="0"/>
              <a:t>的各种情况：</a:t>
            </a:r>
            <a:endParaRPr lang="en-US" altLang="zh-CN" sz="2600" dirty="0"/>
          </a:p>
          <a:p>
            <a:pPr marL="0" indent="0">
              <a:buNone/>
            </a:pPr>
            <a:r>
              <a:rPr lang="zh-CN" altLang="en-US" sz="2600" dirty="0"/>
              <a:t>（</a:t>
            </a:r>
            <a:r>
              <a:rPr lang="en-US" altLang="zh-CN" sz="2600" dirty="0"/>
              <a:t>1</a:t>
            </a:r>
            <a:r>
              <a:rPr lang="zh-CN" altLang="en-US" sz="2600" dirty="0"/>
              <a:t>）</a:t>
            </a:r>
            <a:r>
              <a:rPr lang="en-US" altLang="zh-CN" sz="2600" dirty="0"/>
              <a:t>b</a:t>
            </a:r>
            <a:r>
              <a:rPr lang="zh-CN" altLang="en-US" sz="2600" dirty="0"/>
              <a:t>是整数、负数的问题</a:t>
            </a:r>
            <a:r>
              <a:rPr lang="en-US" altLang="zh-CN" sz="2600" dirty="0"/>
              <a:t>(</a:t>
            </a:r>
            <a:r>
              <a:rPr lang="zh-CN" altLang="en-US" sz="2600" dirty="0"/>
              <a:t>符号问题</a:t>
            </a:r>
            <a:r>
              <a:rPr lang="en-US" altLang="zh-CN" sz="2600" dirty="0"/>
              <a:t>)</a:t>
            </a:r>
            <a:endParaRPr lang="en-US" altLang="zh-CN" sz="2600" dirty="0"/>
          </a:p>
          <a:p>
            <a:pPr marL="0" indent="0">
              <a:buNone/>
            </a:pPr>
            <a:r>
              <a:rPr lang="zh-CN" altLang="en-US" sz="2600" dirty="0"/>
              <a:t>（</a:t>
            </a:r>
            <a:r>
              <a:rPr lang="en-US" altLang="zh-CN" sz="2600" dirty="0"/>
              <a:t>2</a:t>
            </a:r>
            <a:r>
              <a:rPr lang="zh-CN" altLang="en-US" sz="2600" dirty="0"/>
              <a:t>）</a:t>
            </a:r>
            <a:r>
              <a:rPr lang="en-US" altLang="zh-CN" sz="2600" dirty="0"/>
              <a:t>0</a:t>
            </a:r>
            <a:r>
              <a:rPr lang="zh-CN" altLang="en-US" sz="2600" dirty="0"/>
              <a:t>的问题</a:t>
            </a:r>
            <a:endParaRPr lang="en-US" altLang="zh-CN" sz="2600" dirty="0"/>
          </a:p>
          <a:p>
            <a:pPr marL="0" indent="0">
              <a:buNone/>
            </a:pPr>
            <a:r>
              <a:rPr lang="zh-CN" altLang="en-US" sz="2600" dirty="0"/>
              <a:t>（</a:t>
            </a:r>
            <a:r>
              <a:rPr lang="en-US" altLang="zh-CN" sz="2600" dirty="0"/>
              <a:t>3</a:t>
            </a:r>
            <a:r>
              <a:rPr lang="zh-CN" altLang="en-US" sz="2600" dirty="0"/>
              <a:t>）整数、小数问题</a:t>
            </a:r>
            <a:endParaRPr lang="en-US" altLang="zh-CN" sz="2600" dirty="0"/>
          </a:p>
          <a:p>
            <a:pPr marL="0" indent="0">
              <a:buNone/>
            </a:pPr>
            <a:r>
              <a:rPr lang="zh-CN" altLang="en-US" sz="2600" dirty="0"/>
              <a:t>（</a:t>
            </a:r>
            <a:r>
              <a:rPr lang="en-US" altLang="zh-CN" sz="2600" dirty="0"/>
              <a:t>4</a:t>
            </a:r>
            <a:r>
              <a:rPr lang="zh-CN" altLang="en-US" sz="2600" dirty="0"/>
              <a:t>）</a:t>
            </a:r>
            <a:r>
              <a:rPr lang="en-US" altLang="zh-CN" sz="2600" dirty="0"/>
              <a:t>b</a:t>
            </a:r>
            <a:r>
              <a:rPr lang="zh-CN" altLang="en-US" sz="2600" dirty="0"/>
              <a:t>是</a:t>
            </a:r>
            <a:r>
              <a:rPr lang="en-US" altLang="zh-CN" sz="2600" dirty="0"/>
              <a:t>1</a:t>
            </a:r>
            <a:r>
              <a:rPr lang="zh-CN" altLang="en-US" sz="2600" dirty="0"/>
              <a:t>或</a:t>
            </a:r>
            <a:r>
              <a:rPr lang="en-US" altLang="zh-CN" sz="2600" dirty="0"/>
              <a:t>-1</a:t>
            </a:r>
            <a:r>
              <a:rPr lang="zh-CN" altLang="en-US" sz="2600" dirty="0"/>
              <a:t>的问题</a:t>
            </a:r>
            <a:endParaRPr lang="en-US" altLang="zh-CN" sz="2600" dirty="0"/>
          </a:p>
          <a:p>
            <a:pPr marL="0" indent="0">
              <a:buNone/>
            </a:pPr>
            <a:r>
              <a:rPr lang="zh-CN" altLang="en-US" sz="2600" dirty="0"/>
              <a:t>（</a:t>
            </a:r>
            <a:r>
              <a:rPr lang="en-US" altLang="zh-CN" sz="2600" dirty="0"/>
              <a:t>5</a:t>
            </a:r>
            <a:r>
              <a:rPr lang="zh-CN" altLang="en-US" sz="2600" dirty="0"/>
              <a:t>）如何判断一个数字的小数部分全是</a:t>
            </a:r>
            <a:r>
              <a:rPr lang="en-US" altLang="zh-CN" sz="2600" dirty="0"/>
              <a:t>0</a:t>
            </a:r>
            <a:endParaRPr lang="zh-CN" altLang="en-US" sz="2600" dirty="0"/>
          </a:p>
        </p:txBody>
      </p:sp>
      <p:sp>
        <p:nvSpPr>
          <p:cNvPr id="4" name="页脚占位符 3"/>
          <p:cNvSpPr>
            <a:spLocks noGrp="1"/>
          </p:cNvSpPr>
          <p:nvPr>
            <p:ph type="ftr" sz="quarter" idx="10"/>
          </p:nvPr>
        </p:nvSpPr>
        <p:spPr/>
        <p:txBody>
          <a:bodyPr/>
          <a:lstStyle/>
          <a:p>
            <a:pPr>
              <a:defRPr/>
            </a:pPr>
            <a:r>
              <a:rPr lang="zh-CN" altLang="en-US"/>
              <a:t>第 </a:t>
            </a:r>
            <a:fld id="{D55231A8-1677-4C42-A123-D50C3EE19891}" type="slidenum">
              <a:rPr lang="zh-CN" altLang="en-US" smtClean="0"/>
            </a:fld>
            <a:r>
              <a:rPr lang="zh-CN" altLang="en-US"/>
              <a:t> 页</a:t>
            </a:r>
            <a:endParaRPr lang="en-US" altLang="zh-CN" dirty="0"/>
          </a:p>
        </p:txBody>
      </p:sp>
      <p:sp>
        <p:nvSpPr>
          <p:cNvPr id="6" name="矩形 5"/>
          <p:cNvSpPr/>
          <p:nvPr/>
        </p:nvSpPr>
        <p:spPr>
          <a:xfrm>
            <a:off x="395536" y="188640"/>
            <a:ext cx="3565207" cy="584775"/>
          </a:xfrm>
          <a:prstGeom prst="rect">
            <a:avLst/>
          </a:prstGeom>
        </p:spPr>
        <p:txBody>
          <a:bodyPr wrap="none">
            <a:spAutoFit/>
          </a:bodyPr>
          <a:lstStyle/>
          <a:p>
            <a:r>
              <a:rPr lang="en-US" altLang="zh-CN" sz="3200" dirty="0">
                <a:latin typeface="微软雅黑" panose="020B0503020204020204" pitchFamily="34" charset="-122"/>
                <a:ea typeface="微软雅黑" panose="020B0503020204020204" pitchFamily="34" charset="-122"/>
              </a:rPr>
              <a:t>print()</a:t>
            </a:r>
            <a:r>
              <a:rPr lang="zh-CN" altLang="en-US" sz="3200" dirty="0">
                <a:latin typeface="微软雅黑" panose="020B0503020204020204" pitchFamily="34" charset="-122"/>
                <a:ea typeface="微软雅黑" panose="020B0503020204020204" pitchFamily="34" charset="-122"/>
              </a:rPr>
              <a:t>方法的实现</a:t>
            </a:r>
            <a:endParaRPr lang="en-US" altLang="zh-CN" sz="3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789137"/>
            <a:ext cx="8784976" cy="5687144"/>
          </a:xfrm>
        </p:spPr>
        <p:txBody>
          <a:bodyPr/>
          <a:lstStyle/>
          <a:p>
            <a:pPr marL="0" indent="0">
              <a:buNone/>
            </a:pPr>
            <a:r>
              <a:rPr lang="zh-CN" altLang="en-US" dirty="0"/>
              <a:t>（</a:t>
            </a:r>
            <a:r>
              <a:rPr lang="en-US" altLang="zh-CN" dirty="0"/>
              <a:t>1</a:t>
            </a:r>
            <a:r>
              <a:rPr lang="zh-CN" altLang="en-US" dirty="0"/>
              <a:t>）符号问题：定义</a:t>
            </a:r>
            <a:r>
              <a:rPr lang="en-US" altLang="zh-CN" dirty="0"/>
              <a:t>String</a:t>
            </a:r>
            <a:r>
              <a:rPr lang="zh-CN" altLang="en-US" dirty="0"/>
              <a:t>变量</a:t>
            </a:r>
            <a:r>
              <a:rPr lang="en-US" altLang="zh-CN" dirty="0"/>
              <a:t>symbol</a:t>
            </a:r>
            <a:r>
              <a:rPr lang="zh-CN" altLang="en-US" dirty="0"/>
              <a:t>表示符号，如果</a:t>
            </a:r>
            <a:r>
              <a:rPr lang="en-US" altLang="zh-CN" dirty="0"/>
              <a:t>b</a:t>
            </a:r>
            <a:r>
              <a:rPr lang="zh-CN" altLang="en-US" dirty="0"/>
              <a:t>是正数，</a:t>
            </a:r>
            <a:r>
              <a:rPr lang="en-US" altLang="zh-CN" dirty="0"/>
              <a:t>symbol</a:t>
            </a:r>
            <a:r>
              <a:rPr lang="zh-CN" altLang="en-US" dirty="0"/>
              <a:t>赋值“</a:t>
            </a:r>
            <a:r>
              <a:rPr lang="en-US" altLang="zh-CN" dirty="0"/>
              <a:t>+</a:t>
            </a:r>
            <a:r>
              <a:rPr lang="zh-CN" altLang="en-US" dirty="0"/>
              <a:t>”，如果</a:t>
            </a:r>
            <a:r>
              <a:rPr lang="en-US" altLang="zh-CN" dirty="0"/>
              <a:t>b</a:t>
            </a:r>
            <a:r>
              <a:rPr lang="zh-CN" altLang="en-US" dirty="0"/>
              <a:t>是负数，</a:t>
            </a:r>
            <a:r>
              <a:rPr lang="en-US" altLang="zh-CN" dirty="0"/>
              <a:t>symbol</a:t>
            </a:r>
            <a:r>
              <a:rPr lang="zh-CN" altLang="en-US" dirty="0"/>
              <a:t>赋值空“”</a:t>
            </a:r>
            <a:endParaRPr lang="en-US" altLang="zh-CN" dirty="0"/>
          </a:p>
          <a:p>
            <a:pPr marL="0" indent="0">
              <a:buNone/>
            </a:pPr>
            <a:r>
              <a:rPr lang="en-US" altLang="zh-CN" dirty="0"/>
              <a:t>         if(b&gt;0)symbol="+" ;</a:t>
            </a:r>
            <a:endParaRPr lang="en-US" altLang="zh-CN" dirty="0"/>
          </a:p>
          <a:p>
            <a:pPr marL="0" indent="0">
              <a:buNone/>
            </a:pPr>
            <a:r>
              <a:rPr lang="en-US" altLang="zh-CN" dirty="0"/>
              <a:t>         if(b&lt;0)symbol="";</a:t>
            </a:r>
            <a:endParaRPr lang="en-US" altLang="zh-CN" dirty="0"/>
          </a:p>
          <a:p>
            <a:pPr marL="0" indent="0">
              <a:buNone/>
            </a:pPr>
            <a:r>
              <a:rPr lang="en-US" altLang="zh-CN" dirty="0">
                <a:solidFill>
                  <a:srgbClr val="0000FF"/>
                </a:solidFill>
              </a:rPr>
              <a:t>         a symbol bi</a:t>
            </a:r>
            <a:endParaRPr lang="en-US" altLang="zh-CN" dirty="0">
              <a:solidFill>
                <a:srgbClr val="0000FF"/>
              </a:solidFill>
            </a:endParaRPr>
          </a:p>
          <a:p>
            <a:pPr marL="0" indent="0">
              <a:buNone/>
            </a:pPr>
            <a:endParaRPr lang="zh-CN" altLang="en-US" sz="2000" dirty="0"/>
          </a:p>
        </p:txBody>
      </p:sp>
      <p:sp>
        <p:nvSpPr>
          <p:cNvPr id="4" name="页脚占位符 3"/>
          <p:cNvSpPr>
            <a:spLocks noGrp="1"/>
          </p:cNvSpPr>
          <p:nvPr>
            <p:ph type="ftr" sz="quarter" idx="10"/>
          </p:nvPr>
        </p:nvSpPr>
        <p:spPr/>
        <p:txBody>
          <a:bodyPr/>
          <a:lstStyle/>
          <a:p>
            <a:pPr>
              <a:defRPr/>
            </a:pPr>
            <a:r>
              <a:rPr lang="zh-CN" altLang="en-US"/>
              <a:t>第 </a:t>
            </a:r>
            <a:fld id="{D55231A8-1677-4C42-A123-D50C3EE19891}" type="slidenum">
              <a:rPr lang="zh-CN" altLang="en-US" smtClean="0"/>
            </a:fld>
            <a:r>
              <a:rPr lang="zh-CN" altLang="en-US"/>
              <a:t> 页</a:t>
            </a:r>
            <a:endParaRPr lang="en-US" altLang="zh-C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408816"/>
            <a:ext cx="5112568" cy="787936"/>
          </a:xfrm>
        </p:spPr>
        <p:txBody>
          <a:bodyPr/>
          <a:lstStyle/>
          <a:p>
            <a:pPr marL="0" indent="0">
              <a:buNone/>
            </a:pPr>
            <a:r>
              <a:rPr lang="zh-CN" altLang="en-US" dirty="0"/>
              <a:t>（</a:t>
            </a:r>
            <a:r>
              <a:rPr lang="en-US" altLang="zh-CN" dirty="0"/>
              <a:t>2</a:t>
            </a:r>
            <a:r>
              <a:rPr lang="zh-CN" altLang="en-US" dirty="0"/>
              <a:t>）</a:t>
            </a:r>
            <a:r>
              <a:rPr lang="en-US" altLang="zh-CN" dirty="0"/>
              <a:t>0</a:t>
            </a:r>
            <a:r>
              <a:rPr lang="zh-CN" altLang="en-US" dirty="0"/>
              <a:t>的问题，见下表</a:t>
            </a:r>
            <a:endParaRPr lang="en-US" altLang="zh-CN" dirty="0"/>
          </a:p>
        </p:txBody>
      </p:sp>
      <p:sp>
        <p:nvSpPr>
          <p:cNvPr id="4" name="页脚占位符 3"/>
          <p:cNvSpPr>
            <a:spLocks noGrp="1"/>
          </p:cNvSpPr>
          <p:nvPr>
            <p:ph type="ftr" sz="quarter" idx="10"/>
          </p:nvPr>
        </p:nvSpPr>
        <p:spPr/>
        <p:txBody>
          <a:bodyPr/>
          <a:lstStyle/>
          <a:p>
            <a:pPr>
              <a:defRPr/>
            </a:pPr>
            <a:r>
              <a:rPr lang="zh-CN" altLang="en-US"/>
              <a:t>第 </a:t>
            </a:r>
            <a:fld id="{D55231A8-1677-4C42-A123-D50C3EE19891}" type="slidenum">
              <a:rPr lang="zh-CN" altLang="en-US" smtClean="0"/>
            </a:fld>
            <a:r>
              <a:rPr lang="zh-CN" altLang="en-US"/>
              <a:t> 页</a:t>
            </a:r>
            <a:endParaRPr lang="en-US" altLang="zh-CN" dirty="0"/>
          </a:p>
        </p:txBody>
      </p:sp>
      <p:graphicFrame>
        <p:nvGraphicFramePr>
          <p:cNvPr id="5" name="表格 4"/>
          <p:cNvGraphicFramePr>
            <a:graphicFrameLocks noGrp="1"/>
          </p:cNvGraphicFramePr>
          <p:nvPr>
            <p:custDataLst>
              <p:tags r:id="rId1"/>
            </p:custDataLst>
          </p:nvPr>
        </p:nvGraphicFramePr>
        <p:xfrm>
          <a:off x="251520" y="1556792"/>
          <a:ext cx="8640961" cy="4392488"/>
        </p:xfrm>
        <a:graphic>
          <a:graphicData uri="http://schemas.openxmlformats.org/drawingml/2006/table">
            <a:tbl>
              <a:tblPr firstRow="1" bandRow="1">
                <a:tableStyleId>{5C22544A-7EE6-4342-B048-85BDC9FD1C3A}</a:tableStyleId>
              </a:tblPr>
              <a:tblGrid>
                <a:gridCol w="888856"/>
                <a:gridCol w="1415401"/>
                <a:gridCol w="2686643"/>
                <a:gridCol w="3650061"/>
              </a:tblGrid>
              <a:tr h="727916">
                <a:tc rowSpan="2" gridSpan="2">
                  <a:txBody>
                    <a:bodyPr/>
                    <a:lstStyle/>
                    <a:p>
                      <a:pPr algn="ctr"/>
                      <a:r>
                        <a:rPr lang="zh-CN" altLang="en-US" sz="2400" b="1" dirty="0">
                          <a:solidFill>
                            <a:schemeClr val="tx1"/>
                          </a:solidFill>
                        </a:rPr>
                        <a:t>输出格式</a:t>
                      </a:r>
                      <a:r>
                        <a:rPr lang="en-US" altLang="zh-CN" sz="2400" b="1" dirty="0">
                          <a:solidFill>
                            <a:schemeClr val="tx1"/>
                          </a:solidFill>
                        </a:rPr>
                        <a:t>(a</a:t>
                      </a:r>
                      <a:r>
                        <a:rPr lang="zh-CN" altLang="en-US" sz="2400" b="1" dirty="0">
                          <a:solidFill>
                            <a:schemeClr val="tx1"/>
                          </a:solidFill>
                        </a:rPr>
                        <a:t>和</a:t>
                      </a:r>
                      <a:r>
                        <a:rPr lang="en-US" altLang="zh-CN" sz="2400" b="1" dirty="0">
                          <a:solidFill>
                            <a:schemeClr val="tx1"/>
                          </a:solidFill>
                        </a:rPr>
                        <a:t>b</a:t>
                      </a:r>
                      <a:r>
                        <a:rPr lang="zh-CN" altLang="en-US" sz="2400" b="1" dirty="0">
                          <a:solidFill>
                            <a:schemeClr val="tx1"/>
                          </a:solidFill>
                        </a:rPr>
                        <a:t>有一个是</a:t>
                      </a:r>
                      <a:r>
                        <a:rPr lang="en-US" altLang="zh-CN" sz="2400" b="1" dirty="0">
                          <a:solidFill>
                            <a:schemeClr val="tx1"/>
                          </a:solidFill>
                        </a:rPr>
                        <a:t>0</a:t>
                      </a:r>
                      <a:r>
                        <a:rPr lang="zh-CN" altLang="en-US" sz="2400" b="1" dirty="0">
                          <a:solidFill>
                            <a:schemeClr val="tx1"/>
                          </a:solidFill>
                        </a:rPr>
                        <a:t>）</a:t>
                      </a:r>
                      <a:endParaRPr lang="zh-CN" altLang="en-US" sz="2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rowSpan="2" hMerge="1">
                  <a:tcPr/>
                </a:tc>
                <a:tc gridSpan="2">
                  <a:txBody>
                    <a:bodyPr/>
                    <a:lstStyle/>
                    <a:p>
                      <a:pPr algn="ctr"/>
                      <a:r>
                        <a:rPr lang="en-US" altLang="zh-CN" sz="2400" b="1" dirty="0">
                          <a:solidFill>
                            <a:schemeClr val="tx1"/>
                          </a:solidFill>
                        </a:rPr>
                        <a:t>b</a:t>
                      </a:r>
                      <a:endParaRPr lang="zh-CN" altLang="en-US" sz="2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hMerge="1">
                  <a:tcPr/>
                </a:tc>
              </a:tr>
              <a:tr h="736247">
                <a:tc vMerge="1" gridSpan="2">
                  <a:tcPr/>
                </a:tc>
                <a:tc vMerge="1" hMerge="1">
                  <a:tcPr/>
                </a:tc>
                <a:tc>
                  <a:txBody>
                    <a:bodyPr/>
                    <a:lstStyle/>
                    <a:p>
                      <a:pPr algn="ctr"/>
                      <a:r>
                        <a:rPr lang="en-US" altLang="zh-CN" sz="2400" b="1" dirty="0">
                          <a:solidFill>
                            <a:schemeClr val="tx1"/>
                          </a:solidFill>
                        </a:rPr>
                        <a:t>0</a:t>
                      </a:r>
                      <a:endParaRPr lang="zh-CN" altLang="en-US" sz="2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a:r>
                        <a:rPr lang="zh-CN" altLang="en-US" sz="2400" b="1" dirty="0">
                          <a:solidFill>
                            <a:schemeClr val="tx1"/>
                          </a:solidFill>
                        </a:rPr>
                        <a:t>不是</a:t>
                      </a:r>
                      <a:r>
                        <a:rPr lang="en-US" altLang="zh-CN" sz="2400" b="1" dirty="0">
                          <a:solidFill>
                            <a:schemeClr val="tx1"/>
                          </a:solidFill>
                        </a:rPr>
                        <a:t>0</a:t>
                      </a:r>
                      <a:endParaRPr lang="zh-CN" altLang="en-US" sz="2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1914674">
                <a:tc rowSpan="2">
                  <a:txBody>
                    <a:bodyPr/>
                    <a:lstStyle/>
                    <a:p>
                      <a:pPr algn="ctr"/>
                      <a:r>
                        <a:rPr lang="en-US" altLang="zh-CN" sz="2400" b="1" dirty="0">
                          <a:solidFill>
                            <a:schemeClr val="tx1"/>
                          </a:solidFill>
                        </a:rPr>
                        <a:t>a</a:t>
                      </a:r>
                      <a:endParaRPr lang="zh-CN" altLang="en-US" sz="2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a:r>
                        <a:rPr lang="en-US" altLang="zh-CN" sz="2400" b="1" dirty="0">
                          <a:solidFill>
                            <a:schemeClr val="tx1"/>
                          </a:solidFill>
                        </a:rPr>
                        <a:t>0</a:t>
                      </a:r>
                      <a:endParaRPr lang="zh-CN" altLang="en-US" sz="2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a:r>
                        <a:rPr lang="en-US" altLang="zh-CN" sz="2400" b="1" dirty="0">
                          <a:solidFill>
                            <a:schemeClr val="tx1"/>
                          </a:solidFill>
                        </a:rPr>
                        <a:t>0</a:t>
                      </a:r>
                      <a:endParaRPr lang="zh-CN" altLang="en-US" sz="2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1" baseline="0" dirty="0">
                          <a:solidFill>
                            <a:schemeClr val="tx1"/>
                          </a:solidFill>
                        </a:rPr>
                        <a:t>整数</a:t>
                      </a:r>
                      <a:r>
                        <a:rPr lang="en-US" altLang="zh-CN" sz="2400" b="1" baseline="0" dirty="0">
                          <a:solidFill>
                            <a:schemeClr val="tx1"/>
                          </a:solidFill>
                        </a:rPr>
                        <a:t>1</a:t>
                      </a:r>
                      <a:r>
                        <a:rPr lang="zh-CN" altLang="en-US" sz="2400" b="1" baseline="0" dirty="0">
                          <a:solidFill>
                            <a:schemeClr val="tx1"/>
                          </a:solidFill>
                        </a:rPr>
                        <a:t>：</a:t>
                      </a:r>
                      <a:r>
                        <a:rPr lang="en-US" altLang="zh-CN" sz="2400" b="1" baseline="0" dirty="0" err="1">
                          <a:solidFill>
                            <a:schemeClr val="tx1"/>
                          </a:solidFill>
                        </a:rPr>
                        <a:t>i</a:t>
                      </a:r>
                      <a:endParaRPr lang="en-US" altLang="zh-CN" sz="2400" b="1"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1" baseline="0" dirty="0">
                          <a:solidFill>
                            <a:schemeClr val="tx1"/>
                          </a:solidFill>
                        </a:rPr>
                        <a:t>整数</a:t>
                      </a:r>
                      <a:r>
                        <a:rPr lang="en-US" altLang="zh-CN" sz="2400" b="1" baseline="0" dirty="0">
                          <a:solidFill>
                            <a:schemeClr val="tx1"/>
                          </a:solidFill>
                        </a:rPr>
                        <a:t>-1</a:t>
                      </a:r>
                      <a:r>
                        <a:rPr lang="zh-CN" altLang="en-US" sz="2400" b="1" baseline="0" dirty="0">
                          <a:solidFill>
                            <a:schemeClr val="tx1"/>
                          </a:solidFill>
                        </a:rPr>
                        <a:t>：</a:t>
                      </a:r>
                      <a:r>
                        <a:rPr lang="en-US" altLang="zh-CN" sz="2400" b="1" baseline="0" dirty="0">
                          <a:solidFill>
                            <a:schemeClr val="tx1"/>
                          </a:solidFill>
                        </a:rPr>
                        <a:t>-</a:t>
                      </a:r>
                      <a:r>
                        <a:rPr lang="en-US" altLang="zh-CN" sz="2400" b="1" baseline="0" dirty="0" err="1">
                          <a:solidFill>
                            <a:schemeClr val="tx1"/>
                          </a:solidFill>
                        </a:rPr>
                        <a:t>i</a:t>
                      </a:r>
                      <a:endParaRPr lang="en-US" altLang="zh-CN" sz="2400" b="1"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1" dirty="0">
                          <a:solidFill>
                            <a:schemeClr val="tx1"/>
                          </a:solidFill>
                        </a:rPr>
                        <a:t>其他整数</a:t>
                      </a:r>
                      <a:r>
                        <a:rPr lang="en-US" altLang="zh-CN" sz="2400" b="1" dirty="0">
                          <a:solidFill>
                            <a:schemeClr val="tx1"/>
                          </a:solidFill>
                        </a:rPr>
                        <a:t>:symbol(int)bi</a:t>
                      </a:r>
                      <a:endParaRPr lang="en-US" altLang="zh-CN" sz="2400" b="1"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1" dirty="0">
                          <a:solidFill>
                            <a:schemeClr val="tx1"/>
                          </a:solidFill>
                        </a:rPr>
                        <a:t>小数：</a:t>
                      </a:r>
                      <a:r>
                        <a:rPr lang="en-US" altLang="zh-CN" sz="2400" b="1" dirty="0">
                          <a:solidFill>
                            <a:schemeClr val="tx1"/>
                          </a:solidFill>
                        </a:rPr>
                        <a:t>symbol(%.2f)bi</a:t>
                      </a:r>
                      <a:endParaRPr lang="en-US" altLang="zh-CN" sz="2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1013651">
                <a:tc vMerge="1">
                  <a:tcPr/>
                </a:tc>
                <a:tc>
                  <a:txBody>
                    <a:bodyPr/>
                    <a:lstStyle/>
                    <a:p>
                      <a:pPr algn="ctr"/>
                      <a:r>
                        <a:rPr lang="zh-CN" altLang="en-US" sz="2400" b="1" dirty="0">
                          <a:solidFill>
                            <a:schemeClr val="tx1"/>
                          </a:solidFill>
                        </a:rPr>
                        <a:t>不是</a:t>
                      </a:r>
                      <a:r>
                        <a:rPr lang="en-US" altLang="zh-CN" sz="2400" b="1" dirty="0">
                          <a:solidFill>
                            <a:schemeClr val="tx1"/>
                          </a:solidFill>
                        </a:rPr>
                        <a:t>0</a:t>
                      </a:r>
                      <a:endParaRPr lang="zh-CN" altLang="en-US" sz="2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1" dirty="0">
                          <a:solidFill>
                            <a:schemeClr val="tx1"/>
                          </a:solidFill>
                        </a:rPr>
                        <a:t>整数：</a:t>
                      </a:r>
                      <a:r>
                        <a:rPr lang="en-US" altLang="zh-CN" sz="2400" b="1" dirty="0">
                          <a:solidFill>
                            <a:schemeClr val="tx1"/>
                          </a:solidFill>
                        </a:rPr>
                        <a:t>(int)a</a:t>
                      </a:r>
                      <a:endParaRPr lang="en-US" altLang="zh-CN" sz="2400" b="1"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1" dirty="0">
                          <a:solidFill>
                            <a:schemeClr val="tx1"/>
                          </a:solidFill>
                        </a:rPr>
                        <a:t>小数</a:t>
                      </a:r>
                      <a:r>
                        <a:rPr lang="zh-CN" altLang="en-US" sz="2400" b="1" dirty="0">
                          <a:solidFill>
                            <a:schemeClr val="tx1"/>
                          </a:solidFill>
                          <a:sym typeface="Wingdings" panose="05000000000000000000" pitchFamily="2" charset="2"/>
                        </a:rPr>
                        <a:t>：</a:t>
                      </a:r>
                      <a:r>
                        <a:rPr lang="en-US" altLang="zh-CN" sz="2400" b="1" dirty="0">
                          <a:solidFill>
                            <a:schemeClr val="tx1"/>
                          </a:solidFill>
                          <a:sym typeface="Wingdings" panose="05000000000000000000" pitchFamily="2" charset="2"/>
                        </a:rPr>
                        <a:t>(%.2f)a</a:t>
                      </a:r>
                      <a:endParaRPr lang="zh-CN" altLang="en-US" sz="2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rPr>
                        <a:t>(3)</a:t>
                      </a:r>
                      <a:r>
                        <a:rPr lang="zh-CN" altLang="en-US" sz="2400" b="1" dirty="0">
                          <a:solidFill>
                            <a:schemeClr val="tx1"/>
                          </a:solidFill>
                        </a:rPr>
                        <a:t>中考虑</a:t>
                      </a:r>
                      <a:endParaRPr lang="zh-CN" altLang="en-US" sz="2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zh-CN" altLang="en-US"/>
              <a:t>第 </a:t>
            </a:r>
            <a:fld id="{D55231A8-1677-4C42-A123-D50C3EE19891}" type="slidenum">
              <a:rPr lang="zh-CN" altLang="en-US" smtClean="0"/>
            </a:fld>
            <a:r>
              <a:rPr lang="zh-CN" altLang="en-US"/>
              <a:t> 页</a:t>
            </a:r>
            <a:endParaRPr lang="en-US" altLang="zh-CN" dirty="0"/>
          </a:p>
        </p:txBody>
      </p:sp>
      <p:sp>
        <p:nvSpPr>
          <p:cNvPr id="5" name="内容占位符 4"/>
          <p:cNvSpPr>
            <a:spLocks noGrp="1"/>
          </p:cNvSpPr>
          <p:nvPr>
            <p:ph idx="1"/>
          </p:nvPr>
        </p:nvSpPr>
        <p:spPr>
          <a:xfrm>
            <a:off x="78557" y="501169"/>
            <a:ext cx="8054280" cy="662297"/>
          </a:xfrm>
          <a:prstGeom prst="rect">
            <a:avLst/>
          </a:prstGeom>
        </p:spPr>
        <p:txBody>
          <a:bodyPr wrap="square">
            <a:spAutoFit/>
          </a:bodyPr>
          <a:lstStyle/>
          <a:p>
            <a:pPr marL="0" indent="0">
              <a:buNone/>
            </a:pPr>
            <a:r>
              <a:rPr lang="zh-CN" altLang="en-US" dirty="0"/>
              <a:t>（</a:t>
            </a:r>
            <a:r>
              <a:rPr lang="en-US" altLang="zh-CN" dirty="0"/>
              <a:t>3</a:t>
            </a:r>
            <a:r>
              <a:rPr lang="zh-CN" altLang="en-US" dirty="0"/>
              <a:t>）整数、小数问题，见下表</a:t>
            </a:r>
            <a:endParaRPr lang="zh-CN" altLang="en-US" dirty="0"/>
          </a:p>
        </p:txBody>
      </p:sp>
      <p:graphicFrame>
        <p:nvGraphicFramePr>
          <p:cNvPr id="7" name="表格 6"/>
          <p:cNvGraphicFramePr>
            <a:graphicFrameLocks noGrp="1"/>
          </p:cNvGraphicFramePr>
          <p:nvPr/>
        </p:nvGraphicFramePr>
        <p:xfrm>
          <a:off x="179512" y="1484784"/>
          <a:ext cx="8856985" cy="4392488"/>
        </p:xfrm>
        <a:graphic>
          <a:graphicData uri="http://schemas.openxmlformats.org/drawingml/2006/table">
            <a:tbl>
              <a:tblPr firstRow="1" bandRow="1">
                <a:tableStyleId>{5C22544A-7EE6-4342-B048-85BDC9FD1C3A}</a:tableStyleId>
              </a:tblPr>
              <a:tblGrid>
                <a:gridCol w="634577"/>
                <a:gridCol w="817388"/>
                <a:gridCol w="4501090"/>
                <a:gridCol w="2903930"/>
              </a:tblGrid>
              <a:tr h="556768">
                <a:tc rowSpan="2" gridSpan="2">
                  <a:txBody>
                    <a:bodyPr/>
                    <a:lstStyle/>
                    <a:p>
                      <a:pPr algn="ctr"/>
                      <a:r>
                        <a:rPr lang="zh-CN" altLang="en-US" sz="2400" b="1" dirty="0">
                          <a:solidFill>
                            <a:schemeClr val="tx1"/>
                          </a:solidFill>
                          <a:latin typeface="+mn-lt"/>
                          <a:ea typeface="+mn-ea"/>
                        </a:rPr>
                        <a:t>输出格式</a:t>
                      </a:r>
                      <a:r>
                        <a:rPr lang="en-US" altLang="zh-CN" sz="2400" b="1" dirty="0">
                          <a:solidFill>
                            <a:schemeClr val="tx1"/>
                          </a:solidFill>
                          <a:latin typeface="+mn-lt"/>
                          <a:ea typeface="+mn-ea"/>
                        </a:rPr>
                        <a:t>(a</a:t>
                      </a:r>
                      <a:r>
                        <a:rPr lang="zh-CN" altLang="en-US" sz="2400" b="1" dirty="0">
                          <a:solidFill>
                            <a:schemeClr val="tx1"/>
                          </a:solidFill>
                          <a:latin typeface="+mn-lt"/>
                          <a:ea typeface="+mn-ea"/>
                        </a:rPr>
                        <a:t>和</a:t>
                      </a:r>
                      <a:r>
                        <a:rPr lang="en-US" altLang="zh-CN" sz="2400" b="1" dirty="0">
                          <a:solidFill>
                            <a:schemeClr val="tx1"/>
                          </a:solidFill>
                          <a:latin typeface="+mn-lt"/>
                          <a:ea typeface="+mn-ea"/>
                        </a:rPr>
                        <a:t>b</a:t>
                      </a:r>
                      <a:r>
                        <a:rPr lang="zh-CN" altLang="en-US" sz="2400" b="1" dirty="0">
                          <a:solidFill>
                            <a:schemeClr val="tx1"/>
                          </a:solidFill>
                          <a:latin typeface="+mn-lt"/>
                          <a:ea typeface="+mn-ea"/>
                        </a:rPr>
                        <a:t>都不是</a:t>
                      </a:r>
                      <a:r>
                        <a:rPr lang="en-US" altLang="zh-CN" sz="2400" b="1" dirty="0">
                          <a:solidFill>
                            <a:schemeClr val="tx1"/>
                          </a:solidFill>
                          <a:latin typeface="+mn-lt"/>
                          <a:ea typeface="+mn-ea"/>
                        </a:rPr>
                        <a:t>0</a:t>
                      </a:r>
                      <a:r>
                        <a:rPr lang="zh-CN" altLang="en-US" sz="2400" b="1" dirty="0">
                          <a:solidFill>
                            <a:schemeClr val="tx1"/>
                          </a:solidFill>
                          <a:latin typeface="+mn-lt"/>
                          <a:ea typeface="+mn-ea"/>
                        </a:rPr>
                        <a:t>）</a:t>
                      </a:r>
                      <a:endParaRPr lang="zh-CN" altLang="en-US" sz="2400" b="1" dirty="0">
                        <a:solidFill>
                          <a:schemeClr val="tx1"/>
                        </a:solidFill>
                        <a:latin typeface="+mn-lt"/>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rowSpan="2" hMerge="1">
                  <a:tcPr/>
                </a:tc>
                <a:tc gridSpan="2">
                  <a:txBody>
                    <a:bodyPr/>
                    <a:lstStyle/>
                    <a:p>
                      <a:pPr algn="ctr"/>
                      <a:r>
                        <a:rPr lang="en-US" altLang="zh-CN" sz="2400" b="1" dirty="0">
                          <a:solidFill>
                            <a:schemeClr val="tx1"/>
                          </a:solidFill>
                          <a:latin typeface="+mn-lt"/>
                          <a:ea typeface="+mn-ea"/>
                        </a:rPr>
                        <a:t>b</a:t>
                      </a:r>
                      <a:endParaRPr lang="zh-CN" altLang="en-US" sz="2400" b="1" dirty="0">
                        <a:solidFill>
                          <a:schemeClr val="tx1"/>
                        </a:solidFill>
                        <a:latin typeface="+mn-lt"/>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hMerge="1">
                  <a:tcPr/>
                </a:tc>
              </a:tr>
              <a:tr h="776071">
                <a:tc vMerge="1" gridSpan="2">
                  <a:tcPr/>
                </a:tc>
                <a:tc vMerge="1" hMerge="1">
                  <a:tcPr/>
                </a:tc>
                <a:tc>
                  <a:txBody>
                    <a:bodyPr/>
                    <a:lstStyle/>
                    <a:p>
                      <a:pPr algn="ctr"/>
                      <a:r>
                        <a:rPr lang="zh-CN" altLang="en-US" sz="2400" b="1" dirty="0">
                          <a:solidFill>
                            <a:schemeClr val="tx1"/>
                          </a:solidFill>
                          <a:latin typeface="+mn-lt"/>
                          <a:ea typeface="+mn-ea"/>
                        </a:rPr>
                        <a:t>整数</a:t>
                      </a:r>
                      <a:endParaRPr lang="zh-CN" altLang="en-US" sz="2400" b="1" dirty="0">
                        <a:solidFill>
                          <a:schemeClr val="tx1"/>
                        </a:solidFill>
                        <a:latin typeface="+mn-lt"/>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a:r>
                        <a:rPr lang="zh-CN" altLang="en-US" sz="2400" b="1" dirty="0">
                          <a:solidFill>
                            <a:schemeClr val="tx1"/>
                          </a:solidFill>
                          <a:latin typeface="+mn-lt"/>
                          <a:ea typeface="+mn-ea"/>
                        </a:rPr>
                        <a:t>小数</a:t>
                      </a:r>
                      <a:endParaRPr lang="zh-CN" altLang="en-US" sz="2400" b="1" dirty="0">
                        <a:solidFill>
                          <a:schemeClr val="tx1"/>
                        </a:solidFill>
                        <a:latin typeface="+mn-lt"/>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1726811">
                <a:tc rowSpan="2">
                  <a:txBody>
                    <a:bodyPr/>
                    <a:lstStyle/>
                    <a:p>
                      <a:pPr algn="ctr"/>
                      <a:r>
                        <a:rPr lang="en-US" altLang="zh-CN" sz="2400" b="1" dirty="0">
                          <a:solidFill>
                            <a:schemeClr val="tx1"/>
                          </a:solidFill>
                          <a:latin typeface="+mn-lt"/>
                          <a:ea typeface="+mn-ea"/>
                        </a:rPr>
                        <a:t>a</a:t>
                      </a:r>
                      <a:endParaRPr lang="zh-CN" altLang="en-US" sz="2400" b="1" dirty="0">
                        <a:solidFill>
                          <a:schemeClr val="tx1"/>
                        </a:solidFill>
                        <a:latin typeface="+mn-lt"/>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a:r>
                        <a:rPr lang="zh-CN" altLang="en-US" sz="2400" b="1" dirty="0">
                          <a:solidFill>
                            <a:schemeClr val="tx1"/>
                          </a:solidFill>
                          <a:latin typeface="+mn-lt"/>
                          <a:ea typeface="+mn-ea"/>
                        </a:rPr>
                        <a:t>整数</a:t>
                      </a:r>
                      <a:endParaRPr lang="zh-CN" altLang="en-US" sz="2400" b="1" dirty="0">
                        <a:solidFill>
                          <a:schemeClr val="tx1"/>
                        </a:solidFill>
                        <a:latin typeface="+mn-lt"/>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zh-CN" altLang="en-US" sz="2400" b="1" dirty="0">
                          <a:latin typeface="+mn-lt"/>
                          <a:ea typeface="+mn-ea"/>
                        </a:rPr>
                        <a:t>整数</a:t>
                      </a:r>
                      <a:r>
                        <a:rPr lang="en-US" altLang="zh-CN" sz="2400" b="1" dirty="0">
                          <a:latin typeface="+mn-lt"/>
                          <a:ea typeface="+mn-ea"/>
                        </a:rPr>
                        <a:t>1</a:t>
                      </a:r>
                      <a:r>
                        <a:rPr lang="zh-CN" altLang="en-US" sz="2400" b="1" dirty="0">
                          <a:latin typeface="+mn-lt"/>
                          <a:ea typeface="+mn-ea"/>
                        </a:rPr>
                        <a:t>： </a:t>
                      </a:r>
                      <a:r>
                        <a:rPr lang="en-US" altLang="zh-CN" sz="2400" b="1" dirty="0">
                          <a:latin typeface="+mn-lt"/>
                          <a:ea typeface="+mn-ea"/>
                        </a:rPr>
                        <a:t>(int)a symbol +</a:t>
                      </a:r>
                      <a:r>
                        <a:rPr lang="en-US" altLang="zh-CN" sz="2400" b="1" dirty="0" err="1">
                          <a:latin typeface="+mn-lt"/>
                          <a:ea typeface="+mn-ea"/>
                        </a:rPr>
                        <a:t>i</a:t>
                      </a:r>
                      <a:endParaRPr lang="en-US" altLang="zh-CN" sz="2400" b="1" dirty="0">
                        <a:latin typeface="+mn-lt"/>
                        <a:ea typeface="+mn-ea"/>
                      </a:endParaRPr>
                    </a:p>
                    <a:p>
                      <a:r>
                        <a:rPr lang="zh-CN" altLang="en-US" sz="2400" b="1" dirty="0">
                          <a:latin typeface="+mn-lt"/>
                          <a:ea typeface="+mn-ea"/>
                        </a:rPr>
                        <a:t>整数</a:t>
                      </a:r>
                      <a:r>
                        <a:rPr lang="en-US" altLang="zh-CN" sz="2400" b="1" dirty="0">
                          <a:latin typeface="+mn-lt"/>
                          <a:ea typeface="+mn-ea"/>
                        </a:rPr>
                        <a:t>-1</a:t>
                      </a:r>
                      <a:r>
                        <a:rPr lang="zh-CN" altLang="en-US" sz="2400" b="1" dirty="0">
                          <a:latin typeface="+mn-lt"/>
                          <a:ea typeface="+mn-ea"/>
                        </a:rPr>
                        <a:t>：</a:t>
                      </a:r>
                      <a:r>
                        <a:rPr lang="en-US" altLang="zh-CN" sz="2400" b="1" dirty="0">
                          <a:latin typeface="+mn-lt"/>
                          <a:ea typeface="+mn-ea"/>
                        </a:rPr>
                        <a:t>(int)a symbol -</a:t>
                      </a:r>
                      <a:r>
                        <a:rPr lang="en-US" altLang="zh-CN" sz="2400" b="1" dirty="0" err="1">
                          <a:latin typeface="+mn-lt"/>
                          <a:ea typeface="+mn-ea"/>
                        </a:rPr>
                        <a:t>i</a:t>
                      </a:r>
                      <a:endParaRPr lang="en-US" altLang="zh-CN" sz="2400" b="1" dirty="0">
                        <a:latin typeface="+mn-lt"/>
                        <a:ea typeface="+mn-ea"/>
                      </a:endParaRPr>
                    </a:p>
                    <a:p>
                      <a:r>
                        <a:rPr lang="zh-CN" altLang="en-US" sz="2400" b="1" dirty="0">
                          <a:latin typeface="+mn-lt"/>
                          <a:ea typeface="+mn-ea"/>
                        </a:rPr>
                        <a:t>其他： </a:t>
                      </a:r>
                      <a:r>
                        <a:rPr lang="en-US" altLang="zh-CN" sz="2400" b="1" dirty="0">
                          <a:latin typeface="+mn-lt"/>
                          <a:ea typeface="+mn-ea"/>
                        </a:rPr>
                        <a:t>(int)a symbol +(int)bi</a:t>
                      </a:r>
                      <a:endParaRPr lang="zh-CN" altLang="en-US" sz="2400" b="1" dirty="0">
                        <a:latin typeface="+mn-lt"/>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300" b="1" dirty="0">
                          <a:latin typeface="+mn-lt"/>
                          <a:ea typeface="+mn-ea"/>
                        </a:rPr>
                        <a:t>(int)a </a:t>
                      </a:r>
                      <a:r>
                        <a:rPr lang="en-US" altLang="zh-CN" sz="2300" b="1" dirty="0">
                          <a:solidFill>
                            <a:schemeClr val="tx1"/>
                          </a:solidFill>
                          <a:latin typeface="+mn-lt"/>
                          <a:ea typeface="+mn-ea"/>
                        </a:rPr>
                        <a:t>symbol(%.2f)bi</a:t>
                      </a:r>
                      <a:endParaRPr lang="zh-CN" altLang="en-US" sz="2300" b="1" dirty="0">
                        <a:solidFill>
                          <a:schemeClr val="tx1"/>
                        </a:solidFill>
                        <a:latin typeface="+mn-lt"/>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1332838">
                <a:tc vMerge="1">
                  <a:tcPr/>
                </a:tc>
                <a:tc>
                  <a:txBody>
                    <a:bodyPr/>
                    <a:lstStyle/>
                    <a:p>
                      <a:pPr algn="ctr"/>
                      <a:r>
                        <a:rPr lang="zh-CN" altLang="en-US" sz="2400" b="1" dirty="0">
                          <a:solidFill>
                            <a:schemeClr val="tx1"/>
                          </a:solidFill>
                          <a:latin typeface="+mn-lt"/>
                          <a:ea typeface="+mn-ea"/>
                        </a:rPr>
                        <a:t>小数</a:t>
                      </a:r>
                      <a:endParaRPr lang="zh-CN" altLang="en-US" sz="2400" b="1" dirty="0">
                        <a:solidFill>
                          <a:schemeClr val="tx1"/>
                        </a:solidFill>
                        <a:latin typeface="+mn-lt"/>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zh-CN" altLang="en-US" sz="2400" b="1" dirty="0">
                          <a:latin typeface="+mn-lt"/>
                          <a:ea typeface="+mn-ea"/>
                        </a:rPr>
                        <a:t>整数</a:t>
                      </a:r>
                      <a:r>
                        <a:rPr lang="en-US" altLang="zh-CN" sz="2400" b="1" dirty="0">
                          <a:latin typeface="+mn-lt"/>
                          <a:ea typeface="+mn-ea"/>
                        </a:rPr>
                        <a:t>1</a:t>
                      </a:r>
                      <a:r>
                        <a:rPr lang="zh-CN" altLang="en-US" sz="2400" b="1" dirty="0">
                          <a:latin typeface="+mn-lt"/>
                          <a:ea typeface="+mn-ea"/>
                        </a:rPr>
                        <a:t>： </a:t>
                      </a:r>
                      <a:r>
                        <a:rPr lang="en-US" altLang="zh-CN" sz="2400" b="1" dirty="0">
                          <a:latin typeface="+mn-lt"/>
                          <a:ea typeface="+mn-ea"/>
                        </a:rPr>
                        <a:t>(%.2f)a symbol +</a:t>
                      </a:r>
                      <a:r>
                        <a:rPr lang="en-US" altLang="zh-CN" sz="2400" b="1" dirty="0" err="1">
                          <a:latin typeface="+mn-lt"/>
                          <a:ea typeface="+mn-ea"/>
                        </a:rPr>
                        <a:t>i</a:t>
                      </a:r>
                      <a:endParaRPr lang="en-US" altLang="zh-CN" sz="2400" b="1" dirty="0">
                        <a:latin typeface="+mn-lt"/>
                        <a:ea typeface="+mn-ea"/>
                      </a:endParaRPr>
                    </a:p>
                    <a:p>
                      <a:r>
                        <a:rPr lang="zh-CN" altLang="en-US" sz="2400" b="1" dirty="0">
                          <a:latin typeface="+mn-lt"/>
                          <a:ea typeface="+mn-ea"/>
                        </a:rPr>
                        <a:t>整数</a:t>
                      </a:r>
                      <a:r>
                        <a:rPr lang="en-US" altLang="zh-CN" sz="2400" b="1" dirty="0">
                          <a:latin typeface="+mn-lt"/>
                          <a:ea typeface="+mn-ea"/>
                        </a:rPr>
                        <a:t>-1</a:t>
                      </a:r>
                      <a:r>
                        <a:rPr lang="zh-CN" altLang="en-US" sz="2400" b="1" dirty="0">
                          <a:latin typeface="+mn-lt"/>
                          <a:ea typeface="+mn-ea"/>
                        </a:rPr>
                        <a:t>：</a:t>
                      </a:r>
                      <a:r>
                        <a:rPr lang="en-US" altLang="zh-CN" sz="2400" b="1" dirty="0">
                          <a:latin typeface="+mn-lt"/>
                          <a:ea typeface="+mn-ea"/>
                        </a:rPr>
                        <a:t>(%.2f)a symbol -</a:t>
                      </a:r>
                      <a:r>
                        <a:rPr lang="en-US" altLang="zh-CN" sz="2400" b="1" dirty="0" err="1">
                          <a:latin typeface="+mn-lt"/>
                          <a:ea typeface="+mn-ea"/>
                        </a:rPr>
                        <a:t>i</a:t>
                      </a:r>
                      <a:endParaRPr lang="en-US" altLang="zh-CN" sz="2400" b="1" dirty="0">
                        <a:latin typeface="+mn-lt"/>
                        <a:ea typeface="+mn-ea"/>
                      </a:endParaRPr>
                    </a:p>
                    <a:p>
                      <a:r>
                        <a:rPr lang="zh-CN" altLang="en-US" sz="2400" b="1" dirty="0">
                          <a:latin typeface="+mn-lt"/>
                          <a:ea typeface="+mn-ea"/>
                        </a:rPr>
                        <a:t>其他： </a:t>
                      </a:r>
                      <a:r>
                        <a:rPr lang="en-US" altLang="zh-CN" sz="2400" b="1" dirty="0">
                          <a:latin typeface="+mn-lt"/>
                          <a:ea typeface="+mn-ea"/>
                        </a:rPr>
                        <a:t>(%.2f)a symbol +(int)bi</a:t>
                      </a:r>
                      <a:endParaRPr lang="zh-CN" altLang="en-US" sz="2400" b="1" dirty="0">
                        <a:latin typeface="+mn-lt"/>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100" b="1" dirty="0">
                          <a:latin typeface="+mn-lt"/>
                          <a:ea typeface="+mn-ea"/>
                        </a:rPr>
                        <a:t>(</a:t>
                      </a:r>
                      <a:r>
                        <a:rPr lang="en-US" altLang="zh-CN" sz="2100" b="1" dirty="0">
                          <a:solidFill>
                            <a:schemeClr val="tx1"/>
                          </a:solidFill>
                          <a:latin typeface="+mn-lt"/>
                          <a:ea typeface="+mn-ea"/>
                        </a:rPr>
                        <a:t>%.2f</a:t>
                      </a:r>
                      <a:r>
                        <a:rPr lang="en-US" altLang="zh-CN" sz="2100" b="1" dirty="0">
                          <a:latin typeface="+mn-lt"/>
                          <a:ea typeface="+mn-ea"/>
                        </a:rPr>
                        <a:t>)a </a:t>
                      </a:r>
                      <a:r>
                        <a:rPr lang="en-US" altLang="zh-CN" sz="2100" b="1" dirty="0">
                          <a:solidFill>
                            <a:schemeClr val="tx1"/>
                          </a:solidFill>
                          <a:latin typeface="+mn-lt"/>
                          <a:ea typeface="+mn-ea"/>
                        </a:rPr>
                        <a:t>symbol(%.2f)bi</a:t>
                      </a:r>
                      <a:endParaRPr lang="zh-CN" altLang="en-US" sz="2100" b="1" dirty="0">
                        <a:solidFill>
                          <a:schemeClr val="tx1"/>
                        </a:solidFill>
                        <a:latin typeface="+mn-lt"/>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3400" y="1052736"/>
            <a:ext cx="7772400" cy="4967064"/>
          </a:xfrm>
        </p:spPr>
        <p:txBody>
          <a:bodyPr/>
          <a:lstStyle/>
          <a:p>
            <a:pPr marL="0" indent="0">
              <a:buNone/>
            </a:pPr>
            <a:r>
              <a:rPr lang="zh-CN" altLang="en-US" dirty="0"/>
              <a:t>（</a:t>
            </a:r>
            <a:r>
              <a:rPr lang="en-US" altLang="zh-CN" dirty="0"/>
              <a:t>4</a:t>
            </a:r>
            <a:r>
              <a:rPr lang="zh-CN" altLang="en-US" dirty="0"/>
              <a:t>）</a:t>
            </a:r>
            <a:r>
              <a:rPr lang="en-US" altLang="zh-CN" dirty="0"/>
              <a:t>b</a:t>
            </a:r>
            <a:r>
              <a:rPr lang="zh-CN" altLang="en-US" dirty="0"/>
              <a:t>是</a:t>
            </a:r>
            <a:r>
              <a:rPr lang="en-US" altLang="zh-CN" dirty="0"/>
              <a:t>1</a:t>
            </a:r>
            <a:r>
              <a:rPr lang="zh-CN" altLang="en-US" dirty="0"/>
              <a:t>或</a:t>
            </a:r>
            <a:r>
              <a:rPr lang="en-US" altLang="zh-CN" dirty="0"/>
              <a:t>-1(</a:t>
            </a:r>
            <a:r>
              <a:rPr lang="zh-CN" altLang="en-US" dirty="0"/>
              <a:t>在</a:t>
            </a:r>
            <a:r>
              <a:rPr lang="en-US" altLang="zh-CN" dirty="0"/>
              <a:t>2</a:t>
            </a:r>
            <a:r>
              <a:rPr lang="zh-CN" altLang="en-US" dirty="0"/>
              <a:t>、</a:t>
            </a:r>
            <a:r>
              <a:rPr lang="en-US" altLang="zh-CN" dirty="0"/>
              <a:t>3</a:t>
            </a:r>
            <a:r>
              <a:rPr lang="zh-CN" altLang="en-US" dirty="0"/>
              <a:t>中均已考虑）</a:t>
            </a:r>
            <a:endParaRPr lang="en-US" altLang="zh-CN" dirty="0"/>
          </a:p>
          <a:p>
            <a:pPr marL="0" indent="0">
              <a:buNone/>
            </a:pPr>
            <a:r>
              <a:rPr lang="zh-CN" altLang="en-US" dirty="0"/>
              <a:t>（</a:t>
            </a:r>
            <a:r>
              <a:rPr lang="en-US" altLang="zh-CN" dirty="0"/>
              <a:t>5</a:t>
            </a:r>
            <a:r>
              <a:rPr lang="zh-CN" altLang="en-US" dirty="0"/>
              <a:t>）如何判断一个数字的小数部分全是</a:t>
            </a:r>
            <a:r>
              <a:rPr lang="en-US" altLang="zh-CN" dirty="0"/>
              <a:t>0</a:t>
            </a:r>
            <a:endParaRPr lang="en-US" altLang="zh-CN" dirty="0"/>
          </a:p>
          <a:p>
            <a:pPr marL="0" indent="0">
              <a:lnSpc>
                <a:spcPct val="120000"/>
              </a:lnSpc>
              <a:buNone/>
            </a:pPr>
            <a:r>
              <a:rPr lang="en-US" altLang="zh-CN" sz="2600" dirty="0"/>
              <a:t>    public </a:t>
            </a:r>
            <a:r>
              <a:rPr lang="en-US" altLang="zh-CN" sz="2600" dirty="0" err="1"/>
              <a:t>boolean</a:t>
            </a:r>
            <a:r>
              <a:rPr lang="en-US" altLang="zh-CN" sz="2600" dirty="0"/>
              <a:t> </a:t>
            </a:r>
            <a:r>
              <a:rPr lang="en-US" altLang="zh-CN" sz="2600" dirty="0" err="1"/>
              <a:t>canTransformToInt</a:t>
            </a:r>
            <a:r>
              <a:rPr lang="en-US" altLang="zh-CN" sz="2600" dirty="0"/>
              <a:t>(double d){	</a:t>
            </a:r>
            <a:endParaRPr lang="en-US" altLang="zh-CN" sz="2600" dirty="0"/>
          </a:p>
          <a:p>
            <a:pPr marL="0" indent="0">
              <a:lnSpc>
                <a:spcPct val="120000"/>
              </a:lnSpc>
              <a:buNone/>
            </a:pPr>
            <a:r>
              <a:rPr lang="en-US" altLang="zh-CN" sz="2600" dirty="0"/>
              <a:t>	if(</a:t>
            </a:r>
            <a:r>
              <a:rPr lang="en-US" altLang="zh-CN" sz="2600" dirty="0" err="1"/>
              <a:t>Math.abs</a:t>
            </a:r>
            <a:r>
              <a:rPr lang="en-US" altLang="zh-CN" sz="2600" dirty="0"/>
              <a:t>(d-(int)d)&lt;=1e-6)</a:t>
            </a:r>
            <a:endParaRPr lang="en-US" altLang="zh-CN" sz="2600" dirty="0"/>
          </a:p>
          <a:p>
            <a:pPr marL="0" indent="0">
              <a:lnSpc>
                <a:spcPct val="120000"/>
              </a:lnSpc>
              <a:buNone/>
            </a:pPr>
            <a:r>
              <a:rPr lang="en-US" altLang="zh-CN" sz="2600" dirty="0"/>
              <a:t>		return true;</a:t>
            </a:r>
            <a:endParaRPr lang="en-US" altLang="zh-CN" sz="2600" dirty="0"/>
          </a:p>
          <a:p>
            <a:pPr marL="0" indent="0">
              <a:lnSpc>
                <a:spcPct val="120000"/>
              </a:lnSpc>
              <a:buNone/>
            </a:pPr>
            <a:r>
              <a:rPr lang="en-US" altLang="zh-CN" sz="2600" dirty="0"/>
              <a:t>	else</a:t>
            </a:r>
            <a:endParaRPr lang="en-US" altLang="zh-CN" sz="2600" dirty="0"/>
          </a:p>
          <a:p>
            <a:pPr marL="0" indent="0">
              <a:lnSpc>
                <a:spcPct val="120000"/>
              </a:lnSpc>
              <a:buNone/>
            </a:pPr>
            <a:r>
              <a:rPr lang="en-US" altLang="zh-CN" sz="2600" dirty="0"/>
              <a:t>		return false;</a:t>
            </a:r>
            <a:endParaRPr lang="en-US" altLang="zh-CN" sz="2600" dirty="0"/>
          </a:p>
          <a:p>
            <a:pPr marL="0" indent="0">
              <a:lnSpc>
                <a:spcPct val="120000"/>
              </a:lnSpc>
              <a:buNone/>
            </a:pPr>
            <a:r>
              <a:rPr lang="en-US" altLang="zh-CN" sz="2600" dirty="0"/>
              <a:t>   }</a:t>
            </a:r>
            <a:endParaRPr lang="zh-CN" altLang="en-US" sz="2600" dirty="0"/>
          </a:p>
          <a:p>
            <a:endParaRPr lang="zh-CN" altLang="en-US" dirty="0"/>
          </a:p>
        </p:txBody>
      </p:sp>
      <p:sp>
        <p:nvSpPr>
          <p:cNvPr id="4" name="页脚占位符 3"/>
          <p:cNvSpPr>
            <a:spLocks noGrp="1"/>
          </p:cNvSpPr>
          <p:nvPr>
            <p:ph type="ftr" sz="quarter" idx="10"/>
          </p:nvPr>
        </p:nvSpPr>
        <p:spPr/>
        <p:txBody>
          <a:bodyPr/>
          <a:lstStyle/>
          <a:p>
            <a:pPr>
              <a:defRPr/>
            </a:pPr>
            <a:r>
              <a:rPr lang="zh-CN" altLang="en-US"/>
              <a:t>第 </a:t>
            </a:r>
            <a:fld id="{D55231A8-1677-4C42-A123-D50C3EE19891}" type="slidenum">
              <a:rPr lang="zh-CN" altLang="en-US" smtClean="0"/>
            </a:fld>
            <a:r>
              <a:rPr lang="zh-CN" altLang="en-US"/>
              <a:t> 页</a:t>
            </a:r>
            <a:endParaRPr lang="en-US" altLang="zh-C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116632"/>
            <a:ext cx="7063680" cy="1331168"/>
          </a:xfrm>
        </p:spPr>
        <p:txBody>
          <a:bodyPr/>
          <a:lstStyle/>
          <a:p>
            <a:pPr algn="l"/>
            <a:r>
              <a:rPr lang="zh-CN" altLang="en-US" dirty="0">
                <a:solidFill>
                  <a:schemeClr val="tx1"/>
                </a:solidFill>
              </a:rPr>
              <a:t>例</a:t>
            </a:r>
            <a:r>
              <a:rPr lang="en-US" altLang="zh-CN" dirty="0">
                <a:solidFill>
                  <a:schemeClr val="tx1"/>
                </a:solidFill>
              </a:rPr>
              <a:t>2</a:t>
            </a:r>
            <a:r>
              <a:rPr lang="zh-CN" altLang="en-US" dirty="0">
                <a:solidFill>
                  <a:schemeClr val="tx1"/>
                </a:solidFill>
              </a:rPr>
              <a:t>：求一元二次方程的根</a:t>
            </a:r>
            <a:br>
              <a:rPr lang="en-US" altLang="zh-CN" dirty="0"/>
            </a:br>
            <a:r>
              <a:rPr lang="zh-CN" altLang="en-US" sz="3200" dirty="0"/>
              <a:t>这个程序，在哪里遇到了困难？</a:t>
            </a:r>
            <a:endParaRPr lang="zh-CN" altLang="en-US" dirty="0"/>
          </a:p>
        </p:txBody>
      </p:sp>
      <p:pic>
        <p:nvPicPr>
          <p:cNvPr id="6" name="内容占位符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51520" y="1700808"/>
            <a:ext cx="8420493" cy="3763888"/>
          </a:xfrm>
        </p:spPr>
      </p:pic>
      <p:sp>
        <p:nvSpPr>
          <p:cNvPr id="4" name="页脚占位符 3"/>
          <p:cNvSpPr>
            <a:spLocks noGrp="1"/>
          </p:cNvSpPr>
          <p:nvPr>
            <p:ph type="ftr" sz="quarter" idx="10"/>
          </p:nvPr>
        </p:nvSpPr>
        <p:spPr/>
        <p:txBody>
          <a:bodyPr/>
          <a:lstStyle/>
          <a:p>
            <a:pPr>
              <a:defRPr/>
            </a:pPr>
            <a:r>
              <a:rPr lang="zh-CN" altLang="en-US"/>
              <a:t>第 </a:t>
            </a:r>
            <a:fld id="{D55231A8-1677-4C42-A123-D50C3EE19891}" type="slidenum">
              <a:rPr lang="zh-CN" altLang="en-US" smtClean="0"/>
            </a:fld>
            <a:r>
              <a:rPr lang="zh-CN" altLang="en-US"/>
              <a:t> 页</a:t>
            </a:r>
            <a:endParaRPr lang="en-US" altLang="zh-CN" dirty="0"/>
          </a:p>
        </p:txBody>
      </p:sp>
      <p:pic>
        <p:nvPicPr>
          <p:cNvPr id="5" name="图片 4"/>
          <p:cNvPicPr>
            <a:picLocks noChangeAspect="1"/>
          </p:cNvPicPr>
          <p:nvPr/>
        </p:nvPicPr>
        <p:blipFill>
          <a:blip r:embed="rId2"/>
          <a:stretch>
            <a:fillRect/>
          </a:stretch>
        </p:blipFill>
        <p:spPr>
          <a:xfrm>
            <a:off x="549077" y="2473846"/>
            <a:ext cx="3168352" cy="2736304"/>
          </a:xfrm>
          <a:prstGeom prst="rect">
            <a:avLst/>
          </a:prstGeom>
        </p:spPr>
      </p:pic>
      <p:sp>
        <p:nvSpPr>
          <p:cNvPr id="7" name="矩形 6"/>
          <p:cNvSpPr/>
          <p:nvPr/>
        </p:nvSpPr>
        <p:spPr bwMode="auto">
          <a:xfrm>
            <a:off x="755576" y="4293096"/>
            <a:ext cx="7704856" cy="360040"/>
          </a:xfrm>
          <a:prstGeom prst="rect">
            <a:avLst/>
          </a:pr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000" b="1" i="0" u="none" strike="noStrike" cap="none" normalizeH="0" baseline="0">
              <a:ln>
                <a:noFill/>
              </a:ln>
              <a:solidFill>
                <a:srgbClr val="0000FF"/>
              </a:solidFill>
              <a:effectLst/>
              <a:latin typeface="宋体" panose="02010600030101010101" pitchFamily="2" charset="-122"/>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34702"/>
            <a:ext cx="8054280" cy="4823048"/>
          </a:xfrm>
        </p:spPr>
        <p:txBody>
          <a:bodyPr/>
          <a:lstStyle/>
          <a:p>
            <a:r>
              <a:rPr lang="zh-CN" altLang="en-US" sz="3200" dirty="0">
                <a:solidFill>
                  <a:srgbClr val="0000FF"/>
                </a:solidFill>
                <a:ea typeface="楷体" panose="02010609060101010101" pitchFamily="49" charset="-122"/>
              </a:rPr>
              <a:t>用</a:t>
            </a:r>
            <a:r>
              <a:rPr lang="en-US" altLang="zh-CN" sz="3200" dirty="0">
                <a:solidFill>
                  <a:srgbClr val="0000FF"/>
                </a:solidFill>
                <a:ea typeface="楷体" panose="02010609060101010101" pitchFamily="49" charset="-122"/>
              </a:rPr>
              <a:t>x1</a:t>
            </a:r>
            <a:r>
              <a:rPr lang="zh-CN" altLang="en-US" sz="3200" dirty="0">
                <a:solidFill>
                  <a:srgbClr val="0000FF"/>
                </a:solidFill>
                <a:ea typeface="楷体" panose="02010609060101010101" pitchFamily="49" charset="-122"/>
              </a:rPr>
              <a:t>和</a:t>
            </a:r>
            <a:r>
              <a:rPr lang="en-US" altLang="zh-CN" sz="3200" dirty="0">
                <a:solidFill>
                  <a:srgbClr val="0000FF"/>
                </a:solidFill>
                <a:ea typeface="楷体" panose="02010609060101010101" pitchFamily="49" charset="-122"/>
              </a:rPr>
              <a:t>x2</a:t>
            </a:r>
            <a:r>
              <a:rPr lang="zh-CN" altLang="en-US" sz="3200" dirty="0">
                <a:solidFill>
                  <a:srgbClr val="0000FF"/>
                </a:solidFill>
                <a:ea typeface="楷体" panose="02010609060101010101" pitchFamily="49" charset="-122"/>
              </a:rPr>
              <a:t>表示这个方程的两个根</a:t>
            </a:r>
            <a:endParaRPr lang="en-US" altLang="zh-CN" sz="3200" dirty="0">
              <a:solidFill>
                <a:srgbClr val="0000FF"/>
              </a:solidFill>
              <a:ea typeface="楷体" panose="02010609060101010101" pitchFamily="49" charset="-122"/>
            </a:endParaRPr>
          </a:p>
          <a:p>
            <a:r>
              <a:rPr lang="zh-CN" altLang="en-US" dirty="0">
                <a:ea typeface="楷体" panose="02010609060101010101" pitchFamily="49" charset="-122"/>
              </a:rPr>
              <a:t>分析</a:t>
            </a:r>
            <a:r>
              <a:rPr lang="en-US" altLang="zh-CN" dirty="0">
                <a:ea typeface="楷体" panose="02010609060101010101" pitchFamily="49" charset="-122"/>
              </a:rPr>
              <a:t>delta</a:t>
            </a:r>
            <a:r>
              <a:rPr lang="zh-CN" altLang="en-US" dirty="0">
                <a:ea typeface="楷体" panose="02010609060101010101" pitchFamily="49" charset="-122"/>
              </a:rPr>
              <a:t>与方程解的关系</a:t>
            </a:r>
            <a:endParaRPr lang="en-US" altLang="zh-CN" dirty="0">
              <a:ea typeface="楷体" panose="02010609060101010101" pitchFamily="49" charset="-122"/>
            </a:endParaRPr>
          </a:p>
        </p:txBody>
      </p:sp>
      <p:sp>
        <p:nvSpPr>
          <p:cNvPr id="4" name="页脚占位符 3"/>
          <p:cNvSpPr>
            <a:spLocks noGrp="1"/>
          </p:cNvSpPr>
          <p:nvPr>
            <p:ph type="ftr" sz="quarter" idx="10"/>
          </p:nvPr>
        </p:nvSpPr>
        <p:spPr/>
        <p:txBody>
          <a:bodyPr/>
          <a:lstStyle/>
          <a:p>
            <a:pPr>
              <a:defRPr/>
            </a:pPr>
            <a:r>
              <a:rPr lang="zh-CN" altLang="en-US"/>
              <a:t>第 </a:t>
            </a:r>
            <a:fld id="{D55231A8-1677-4C42-A123-D50C3EE19891}" type="slidenum">
              <a:rPr lang="zh-CN" altLang="en-US" smtClean="0"/>
            </a:fld>
            <a:r>
              <a:rPr lang="zh-CN" altLang="en-US"/>
              <a:t> 页</a:t>
            </a:r>
            <a:endParaRPr lang="en-US" altLang="zh-CN" dirty="0"/>
          </a:p>
        </p:txBody>
      </p:sp>
      <p:graphicFrame>
        <p:nvGraphicFramePr>
          <p:cNvPr id="5" name="表格 4"/>
          <p:cNvGraphicFramePr>
            <a:graphicFrameLocks noGrp="1"/>
          </p:cNvGraphicFramePr>
          <p:nvPr/>
        </p:nvGraphicFramePr>
        <p:xfrm>
          <a:off x="227137" y="1628800"/>
          <a:ext cx="8352928" cy="4724262"/>
        </p:xfrm>
        <a:graphic>
          <a:graphicData uri="http://schemas.openxmlformats.org/drawingml/2006/table">
            <a:tbl>
              <a:tblPr firstRow="1" bandRow="1">
                <a:tableStyleId>{5C22544A-7EE6-4342-B048-85BDC9FD1C3A}</a:tableStyleId>
              </a:tblPr>
              <a:tblGrid>
                <a:gridCol w="890397"/>
                <a:gridCol w="909803"/>
                <a:gridCol w="6552728"/>
              </a:tblGrid>
              <a:tr h="1283159">
                <a:tc rowSpan="3">
                  <a:txBody>
                    <a:bodyPr/>
                    <a:lstStyle/>
                    <a:p>
                      <a:pPr algn="ctr"/>
                      <a:r>
                        <a:rPr lang="en-US" altLang="zh-CN" sz="2400" b="1" dirty="0">
                          <a:solidFill>
                            <a:schemeClr val="tx1"/>
                          </a:solidFill>
                          <a:latin typeface="+mn-lt"/>
                          <a:ea typeface="+mn-ea"/>
                        </a:rPr>
                        <a:t>delta</a:t>
                      </a:r>
                      <a:endParaRPr lang="zh-CN" altLang="en-US" sz="2400" b="1" dirty="0">
                        <a:solidFill>
                          <a:schemeClr val="tx1"/>
                        </a:solidFill>
                        <a:latin typeface="+mn-lt"/>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a:r>
                        <a:rPr lang="en-US" altLang="zh-CN" sz="2400" b="1" dirty="0">
                          <a:solidFill>
                            <a:schemeClr val="tx1"/>
                          </a:solidFill>
                          <a:latin typeface="+mn-lt"/>
                          <a:ea typeface="+mn-ea"/>
                        </a:rPr>
                        <a:t>=0</a:t>
                      </a:r>
                      <a:endParaRPr lang="zh-CN" altLang="en-US" sz="2400" b="1" dirty="0">
                        <a:solidFill>
                          <a:schemeClr val="tx1"/>
                        </a:solidFill>
                        <a:latin typeface="+mn-lt"/>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zh-CN" altLang="en-US" sz="2400" b="1" dirty="0">
                          <a:solidFill>
                            <a:schemeClr val="tx1"/>
                          </a:solidFill>
                          <a:latin typeface="+mn-lt"/>
                          <a:ea typeface="+mn-ea"/>
                        </a:rPr>
                        <a:t>有</a:t>
                      </a:r>
                      <a:r>
                        <a:rPr lang="en-US" altLang="zh-CN" sz="2400" b="1" dirty="0">
                          <a:solidFill>
                            <a:schemeClr val="tx1"/>
                          </a:solidFill>
                          <a:latin typeface="+mn-lt"/>
                          <a:ea typeface="+mn-ea"/>
                        </a:rPr>
                        <a:t>1</a:t>
                      </a:r>
                      <a:r>
                        <a:rPr lang="zh-CN" altLang="en-US" sz="2400" b="1" dirty="0">
                          <a:solidFill>
                            <a:schemeClr val="tx1"/>
                          </a:solidFill>
                          <a:latin typeface="+mn-lt"/>
                          <a:ea typeface="+mn-ea"/>
                        </a:rPr>
                        <a:t>个实数解</a:t>
                      </a:r>
                      <a:endParaRPr lang="en-US" altLang="zh-CN" sz="2400" b="1" dirty="0">
                        <a:solidFill>
                          <a:schemeClr val="tx1"/>
                        </a:solidFill>
                        <a:latin typeface="+mn-lt"/>
                        <a:ea typeface="+mn-ea"/>
                      </a:endParaRPr>
                    </a:p>
                    <a:p>
                      <a:r>
                        <a:rPr lang="en-US" altLang="zh-CN" sz="2400" b="1" dirty="0">
                          <a:solidFill>
                            <a:schemeClr val="tx1"/>
                          </a:solidFill>
                          <a:latin typeface="+mn-lt"/>
                          <a:ea typeface="+mn-ea"/>
                        </a:rPr>
                        <a:t>x1</a:t>
                      </a:r>
                      <a:r>
                        <a:rPr lang="zh-CN" altLang="en-US" sz="2400" b="1" dirty="0">
                          <a:solidFill>
                            <a:schemeClr val="tx1"/>
                          </a:solidFill>
                          <a:latin typeface="+mn-lt"/>
                          <a:ea typeface="+mn-ea"/>
                        </a:rPr>
                        <a:t>的实部是整数：</a:t>
                      </a:r>
                      <a:r>
                        <a:rPr lang="en-US" altLang="zh-CN" sz="2400" b="1" dirty="0">
                          <a:solidFill>
                            <a:schemeClr val="tx1"/>
                          </a:solidFill>
                          <a:latin typeface="+mn-lt"/>
                          <a:ea typeface="+mn-ea"/>
                        </a:rPr>
                        <a:t>Integer:</a:t>
                      </a:r>
                      <a:r>
                        <a:rPr lang="zh-CN" altLang="en-US" sz="2400" b="1" dirty="0">
                          <a:solidFill>
                            <a:schemeClr val="tx1"/>
                          </a:solidFill>
                          <a:latin typeface="+mn-lt"/>
                          <a:ea typeface="+mn-ea"/>
                        </a:rPr>
                        <a:t> </a:t>
                      </a:r>
                      <a:r>
                        <a:rPr lang="en-US" altLang="zh-CN" sz="2400" b="1" dirty="0">
                          <a:solidFill>
                            <a:schemeClr val="tx1"/>
                          </a:solidFill>
                          <a:latin typeface="+mn-lt"/>
                          <a:ea typeface="+mn-ea"/>
                        </a:rPr>
                        <a:t>(int)x1.real</a:t>
                      </a:r>
                      <a:endParaRPr lang="en-US" altLang="zh-CN" sz="2400" b="1" dirty="0">
                        <a:solidFill>
                          <a:schemeClr val="tx1"/>
                        </a:solidFill>
                        <a:latin typeface="+mn-lt"/>
                        <a:ea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mn-lt"/>
                          <a:ea typeface="+mn-ea"/>
                        </a:rPr>
                        <a:t>x1</a:t>
                      </a:r>
                      <a:r>
                        <a:rPr lang="zh-CN" altLang="en-US" sz="2400" b="1" dirty="0">
                          <a:solidFill>
                            <a:schemeClr val="tx1"/>
                          </a:solidFill>
                          <a:latin typeface="+mn-lt"/>
                          <a:ea typeface="+mn-ea"/>
                        </a:rPr>
                        <a:t>的实部是小数：</a:t>
                      </a:r>
                      <a:r>
                        <a:rPr lang="en-US" altLang="zh-CN" sz="2400" b="1" dirty="0">
                          <a:solidFill>
                            <a:schemeClr val="tx1"/>
                          </a:solidFill>
                          <a:latin typeface="+mn-lt"/>
                          <a:ea typeface="+mn-ea"/>
                        </a:rPr>
                        <a:t>Real:</a:t>
                      </a:r>
                      <a:r>
                        <a:rPr lang="zh-CN" altLang="en-US" sz="2400" b="1" dirty="0">
                          <a:solidFill>
                            <a:schemeClr val="tx1"/>
                          </a:solidFill>
                          <a:latin typeface="+mn-lt"/>
                          <a:ea typeface="+mn-ea"/>
                        </a:rPr>
                        <a:t> </a:t>
                      </a:r>
                      <a:r>
                        <a:rPr lang="en-US" altLang="zh-CN" sz="2400" b="1" dirty="0">
                          <a:solidFill>
                            <a:schemeClr val="tx1"/>
                          </a:solidFill>
                          <a:latin typeface="+mn-lt"/>
                          <a:ea typeface="+mn-ea"/>
                        </a:rPr>
                        <a:t>(%.2f)x1.real</a:t>
                      </a:r>
                      <a:endParaRPr lang="zh-CN" altLang="en-US" sz="2400" b="1" dirty="0">
                        <a:solidFill>
                          <a:schemeClr val="tx1"/>
                        </a:solidFill>
                        <a:latin typeface="+mn-lt"/>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2242259">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a:r>
                        <a:rPr lang="en-US" altLang="zh-CN" sz="2400" b="1" dirty="0">
                          <a:solidFill>
                            <a:schemeClr val="tx1"/>
                          </a:solidFill>
                          <a:latin typeface="+mn-lt"/>
                          <a:ea typeface="+mn-ea"/>
                        </a:rPr>
                        <a:t>&gt;0</a:t>
                      </a:r>
                      <a:endParaRPr lang="zh-CN" altLang="en-US" sz="2400" b="1" dirty="0">
                        <a:solidFill>
                          <a:schemeClr val="tx1"/>
                        </a:solidFill>
                        <a:latin typeface="+mn-lt"/>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zh-CN" altLang="en-US" sz="2400" b="1" dirty="0">
                          <a:solidFill>
                            <a:schemeClr val="tx1"/>
                          </a:solidFill>
                          <a:latin typeface="+mn-lt"/>
                          <a:ea typeface="+mn-ea"/>
                        </a:rPr>
                        <a:t>有两个实数解，</a:t>
                      </a:r>
                      <a:r>
                        <a:rPr lang="en-US" altLang="zh-CN" sz="2400" b="1" dirty="0">
                          <a:solidFill>
                            <a:schemeClr val="tx1"/>
                          </a:solidFill>
                          <a:latin typeface="+mn-lt"/>
                          <a:ea typeface="+mn-ea"/>
                        </a:rPr>
                        <a:t>if(x1.real&gt;x2.real)</a:t>
                      </a:r>
                      <a:r>
                        <a:rPr lang="zh-CN" altLang="en-US" sz="2400" b="1" dirty="0">
                          <a:solidFill>
                            <a:schemeClr val="tx1"/>
                          </a:solidFill>
                          <a:latin typeface="+mn-lt"/>
                          <a:ea typeface="+mn-ea"/>
                        </a:rPr>
                        <a:t>，交换</a:t>
                      </a:r>
                      <a:r>
                        <a:rPr lang="en-US" altLang="zh-CN" sz="2400" b="1" dirty="0">
                          <a:solidFill>
                            <a:schemeClr val="tx1"/>
                          </a:solidFill>
                          <a:latin typeface="+mn-lt"/>
                          <a:ea typeface="+mn-ea"/>
                        </a:rPr>
                        <a:t>x1</a:t>
                      </a:r>
                      <a:r>
                        <a:rPr lang="zh-CN" altLang="en-US" sz="2400" b="1" dirty="0">
                          <a:solidFill>
                            <a:schemeClr val="tx1"/>
                          </a:solidFill>
                          <a:latin typeface="+mn-lt"/>
                          <a:ea typeface="+mn-ea"/>
                        </a:rPr>
                        <a:t>和</a:t>
                      </a:r>
                      <a:r>
                        <a:rPr lang="en-US" altLang="zh-CN" sz="2400" b="1" dirty="0">
                          <a:solidFill>
                            <a:schemeClr val="tx1"/>
                          </a:solidFill>
                          <a:latin typeface="+mn-lt"/>
                          <a:ea typeface="+mn-ea"/>
                        </a:rPr>
                        <a:t>x2</a:t>
                      </a:r>
                      <a:endParaRPr lang="en-US" altLang="zh-CN" sz="2400" b="1" dirty="0">
                        <a:solidFill>
                          <a:schemeClr val="tx1"/>
                        </a:solidFill>
                        <a:latin typeface="+mn-lt"/>
                        <a:ea typeface="+mn-ea"/>
                      </a:endParaRPr>
                    </a:p>
                    <a:p>
                      <a:r>
                        <a:rPr lang="en-US" altLang="zh-CN" sz="2400" b="1" dirty="0">
                          <a:solidFill>
                            <a:schemeClr val="tx1"/>
                          </a:solidFill>
                          <a:latin typeface="+mn-lt"/>
                          <a:ea typeface="+mn-ea"/>
                        </a:rPr>
                        <a:t>x1</a:t>
                      </a:r>
                      <a:r>
                        <a:rPr lang="zh-CN" altLang="en-US" sz="2400" b="1" dirty="0">
                          <a:solidFill>
                            <a:schemeClr val="tx1"/>
                          </a:solidFill>
                          <a:latin typeface="+mn-lt"/>
                          <a:ea typeface="+mn-ea"/>
                        </a:rPr>
                        <a:t>的实部是整数：</a:t>
                      </a:r>
                      <a:r>
                        <a:rPr lang="en-US" altLang="zh-CN" sz="2400" b="1" dirty="0">
                          <a:solidFill>
                            <a:schemeClr val="tx1"/>
                          </a:solidFill>
                          <a:latin typeface="+mn-lt"/>
                          <a:ea typeface="+mn-ea"/>
                        </a:rPr>
                        <a:t>Integer:</a:t>
                      </a:r>
                      <a:r>
                        <a:rPr lang="zh-CN" altLang="en-US" sz="2400" b="1" dirty="0">
                          <a:solidFill>
                            <a:schemeClr val="tx1"/>
                          </a:solidFill>
                          <a:latin typeface="+mn-lt"/>
                          <a:ea typeface="+mn-ea"/>
                        </a:rPr>
                        <a:t> </a:t>
                      </a:r>
                      <a:r>
                        <a:rPr lang="en-US" altLang="zh-CN" sz="2400" b="1" dirty="0">
                          <a:solidFill>
                            <a:schemeClr val="tx1"/>
                          </a:solidFill>
                          <a:latin typeface="+mn-lt"/>
                          <a:ea typeface="+mn-ea"/>
                        </a:rPr>
                        <a:t>(int)x1.real,</a:t>
                      </a:r>
                      <a:endParaRPr lang="en-US" altLang="zh-CN" sz="2400" b="1" dirty="0">
                        <a:solidFill>
                          <a:schemeClr val="tx1"/>
                        </a:solidFill>
                        <a:latin typeface="+mn-lt"/>
                        <a:ea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mn-lt"/>
                          <a:ea typeface="+mn-ea"/>
                        </a:rPr>
                        <a:t>x1</a:t>
                      </a:r>
                      <a:r>
                        <a:rPr lang="zh-CN" altLang="en-US" sz="2400" b="1" dirty="0">
                          <a:solidFill>
                            <a:schemeClr val="tx1"/>
                          </a:solidFill>
                          <a:latin typeface="+mn-lt"/>
                          <a:ea typeface="+mn-ea"/>
                        </a:rPr>
                        <a:t>的实部是小数：</a:t>
                      </a:r>
                      <a:r>
                        <a:rPr lang="en-US" altLang="zh-CN" sz="2400" b="1" dirty="0">
                          <a:solidFill>
                            <a:schemeClr val="tx1"/>
                          </a:solidFill>
                          <a:latin typeface="+mn-lt"/>
                          <a:ea typeface="+mn-ea"/>
                        </a:rPr>
                        <a:t>Real:</a:t>
                      </a:r>
                      <a:r>
                        <a:rPr lang="zh-CN" altLang="en-US" sz="2400" b="1" dirty="0">
                          <a:solidFill>
                            <a:schemeClr val="tx1"/>
                          </a:solidFill>
                          <a:latin typeface="+mn-lt"/>
                          <a:ea typeface="+mn-ea"/>
                        </a:rPr>
                        <a:t> </a:t>
                      </a:r>
                      <a:r>
                        <a:rPr lang="en-US" altLang="zh-CN" sz="2400" b="1" dirty="0">
                          <a:solidFill>
                            <a:schemeClr val="tx1"/>
                          </a:solidFill>
                          <a:latin typeface="+mn-lt"/>
                          <a:ea typeface="+mn-ea"/>
                        </a:rPr>
                        <a:t>(%.2f)x1.real,</a:t>
                      </a:r>
                      <a:endParaRPr lang="en-US" altLang="zh-CN" sz="2400" b="1" dirty="0">
                        <a:solidFill>
                          <a:schemeClr val="tx1"/>
                        </a:solidFill>
                        <a:latin typeface="+mn-lt"/>
                        <a:ea typeface="+mn-ea"/>
                      </a:endParaRPr>
                    </a:p>
                    <a:p>
                      <a:endParaRPr lang="en-US" altLang="zh-CN" sz="2400" b="1" dirty="0">
                        <a:solidFill>
                          <a:schemeClr val="tx1"/>
                        </a:solidFill>
                        <a:latin typeface="+mn-lt"/>
                        <a:ea typeface="+mn-ea"/>
                      </a:endParaRPr>
                    </a:p>
                    <a:p>
                      <a:r>
                        <a:rPr lang="en-US" altLang="zh-CN" sz="2400" b="1" dirty="0">
                          <a:solidFill>
                            <a:schemeClr val="tx1"/>
                          </a:solidFill>
                          <a:latin typeface="+mn-lt"/>
                          <a:ea typeface="+mn-ea"/>
                        </a:rPr>
                        <a:t>x2</a:t>
                      </a:r>
                      <a:r>
                        <a:rPr lang="zh-CN" altLang="en-US" sz="2400" b="1" dirty="0">
                          <a:solidFill>
                            <a:schemeClr val="tx1"/>
                          </a:solidFill>
                          <a:latin typeface="+mn-lt"/>
                          <a:ea typeface="+mn-ea"/>
                        </a:rPr>
                        <a:t>的实部是整数：</a:t>
                      </a:r>
                      <a:r>
                        <a:rPr lang="en-US" altLang="zh-CN" sz="2400" b="1" dirty="0">
                          <a:solidFill>
                            <a:schemeClr val="tx1"/>
                          </a:solidFill>
                          <a:latin typeface="+mn-lt"/>
                          <a:ea typeface="+mn-ea"/>
                        </a:rPr>
                        <a:t>Integer:</a:t>
                      </a:r>
                      <a:r>
                        <a:rPr lang="zh-CN" altLang="en-US" sz="2400" b="1" dirty="0">
                          <a:solidFill>
                            <a:schemeClr val="tx1"/>
                          </a:solidFill>
                          <a:latin typeface="+mn-lt"/>
                          <a:ea typeface="+mn-ea"/>
                        </a:rPr>
                        <a:t> </a:t>
                      </a:r>
                      <a:r>
                        <a:rPr lang="en-US" altLang="zh-CN" sz="2400" b="1" dirty="0">
                          <a:solidFill>
                            <a:schemeClr val="tx1"/>
                          </a:solidFill>
                          <a:latin typeface="+mn-lt"/>
                          <a:ea typeface="+mn-ea"/>
                        </a:rPr>
                        <a:t>(int)x2.real</a:t>
                      </a:r>
                      <a:endParaRPr lang="en-US" altLang="zh-CN" sz="2400" b="1" dirty="0">
                        <a:solidFill>
                          <a:schemeClr val="tx1"/>
                        </a:solidFill>
                        <a:latin typeface="+mn-lt"/>
                        <a:ea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mn-lt"/>
                          <a:ea typeface="+mn-ea"/>
                        </a:rPr>
                        <a:t>x2</a:t>
                      </a:r>
                      <a:r>
                        <a:rPr lang="zh-CN" altLang="en-US" sz="2400" b="1" dirty="0">
                          <a:solidFill>
                            <a:schemeClr val="tx1"/>
                          </a:solidFill>
                          <a:latin typeface="+mn-lt"/>
                          <a:ea typeface="+mn-ea"/>
                        </a:rPr>
                        <a:t>的实部是小数：</a:t>
                      </a:r>
                      <a:r>
                        <a:rPr lang="en-US" altLang="zh-CN" sz="2400" b="1" dirty="0">
                          <a:solidFill>
                            <a:schemeClr val="tx1"/>
                          </a:solidFill>
                          <a:latin typeface="+mn-lt"/>
                          <a:ea typeface="+mn-ea"/>
                        </a:rPr>
                        <a:t>Real:</a:t>
                      </a:r>
                      <a:r>
                        <a:rPr lang="zh-CN" altLang="en-US" sz="2400" b="1" dirty="0">
                          <a:solidFill>
                            <a:schemeClr val="tx1"/>
                          </a:solidFill>
                          <a:latin typeface="+mn-lt"/>
                          <a:ea typeface="+mn-ea"/>
                        </a:rPr>
                        <a:t> </a:t>
                      </a:r>
                      <a:r>
                        <a:rPr lang="en-US" altLang="zh-CN" sz="2400" b="1" dirty="0">
                          <a:solidFill>
                            <a:schemeClr val="tx1"/>
                          </a:solidFill>
                          <a:latin typeface="+mn-lt"/>
                          <a:ea typeface="+mn-ea"/>
                        </a:rPr>
                        <a:t>(%.2f)x2.real</a:t>
                      </a:r>
                      <a:endParaRPr lang="zh-CN" altLang="en-US" sz="2400" b="1" dirty="0">
                        <a:solidFill>
                          <a:schemeClr val="tx1"/>
                        </a:solidFill>
                        <a:latin typeface="+mn-lt"/>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1155103">
                <a:tc vMerge="1">
                  <a:tcPr/>
                </a:tc>
                <a:tc>
                  <a:txBody>
                    <a:bodyPr/>
                    <a:lstStyle/>
                    <a:p>
                      <a:pPr algn="ctr"/>
                      <a:r>
                        <a:rPr lang="en-US" altLang="zh-CN" sz="2400" b="1" dirty="0">
                          <a:solidFill>
                            <a:schemeClr val="tx1"/>
                          </a:solidFill>
                          <a:latin typeface="+mn-lt"/>
                          <a:ea typeface="+mn-ea"/>
                        </a:rPr>
                        <a:t>&lt;0</a:t>
                      </a:r>
                      <a:endParaRPr lang="zh-CN" altLang="en-US" sz="2400" b="1" dirty="0">
                        <a:solidFill>
                          <a:schemeClr val="tx1"/>
                        </a:solidFill>
                        <a:latin typeface="+mn-lt"/>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zh-CN" altLang="en-US" sz="2400" b="1" dirty="0">
                          <a:solidFill>
                            <a:schemeClr val="tx1"/>
                          </a:solidFill>
                          <a:latin typeface="+mn-lt"/>
                          <a:ea typeface="+mn-ea"/>
                        </a:rPr>
                        <a:t>有两个复数解</a:t>
                      </a:r>
                      <a:endParaRPr lang="en-US" altLang="zh-CN" sz="2400" b="1" dirty="0">
                        <a:solidFill>
                          <a:schemeClr val="tx1"/>
                        </a:solidFill>
                        <a:latin typeface="+mn-lt"/>
                        <a:ea typeface="+mn-ea"/>
                      </a:endParaRPr>
                    </a:p>
                    <a:p>
                      <a:r>
                        <a:rPr lang="en-US" altLang="zh-CN" sz="2400" b="1" dirty="0">
                          <a:solidFill>
                            <a:schemeClr val="tx1"/>
                          </a:solidFill>
                          <a:latin typeface="+mn-lt"/>
                          <a:ea typeface="+mn-ea"/>
                        </a:rPr>
                        <a:t>"Complex:"     x1.print();   ,    x2.print();</a:t>
                      </a:r>
                      <a:endParaRPr lang="zh-CN" altLang="en-US" sz="2400" b="1" dirty="0">
                        <a:solidFill>
                          <a:schemeClr val="tx1"/>
                        </a:solidFill>
                        <a:latin typeface="+mn-lt"/>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60648"/>
            <a:ext cx="6629400" cy="685800"/>
          </a:xfrm>
        </p:spPr>
        <p:txBody>
          <a:bodyPr/>
          <a:lstStyle/>
          <a:p>
            <a:pPr algn="l"/>
            <a:r>
              <a:rPr lang="zh-CN" altLang="en-US" dirty="0"/>
              <a:t>程序框架</a:t>
            </a:r>
            <a:endParaRPr lang="zh-CN" altLang="en-US" dirty="0"/>
          </a:p>
        </p:txBody>
      </p:sp>
      <p:sp>
        <p:nvSpPr>
          <p:cNvPr id="3" name="内容占位符 2"/>
          <p:cNvSpPr>
            <a:spLocks noGrp="1"/>
          </p:cNvSpPr>
          <p:nvPr>
            <p:ph idx="1"/>
          </p:nvPr>
        </p:nvSpPr>
        <p:spPr>
          <a:xfrm>
            <a:off x="179512" y="1052736"/>
            <a:ext cx="8126288" cy="4967064"/>
          </a:xfrm>
        </p:spPr>
        <p:txBody>
          <a:bodyPr/>
          <a:lstStyle/>
          <a:p>
            <a:r>
              <a:rPr lang="en-US" altLang="zh-CN" sz="2400" dirty="0"/>
              <a:t>public class </a:t>
            </a:r>
            <a:r>
              <a:rPr lang="en-US" altLang="zh-CN" sz="2400" dirty="0" err="1"/>
              <a:t>EquationTest</a:t>
            </a:r>
            <a:r>
              <a:rPr lang="en-US" altLang="zh-CN" sz="2400" dirty="0"/>
              <a:t> {</a:t>
            </a:r>
            <a:endParaRPr lang="en-US" altLang="zh-CN" sz="2400" dirty="0"/>
          </a:p>
          <a:p>
            <a:r>
              <a:rPr lang="en-US" altLang="zh-CN" sz="2400" dirty="0"/>
              <a:t>	public static void main(String[] </a:t>
            </a:r>
            <a:r>
              <a:rPr lang="en-US" altLang="zh-CN" sz="2400" dirty="0" err="1"/>
              <a:t>args</a:t>
            </a:r>
            <a:r>
              <a:rPr lang="en-US" altLang="zh-CN" sz="2400" dirty="0"/>
              <a:t>) {	  	            </a:t>
            </a:r>
            <a:endParaRPr lang="en-US" altLang="zh-CN" sz="2400" dirty="0"/>
          </a:p>
          <a:p>
            <a:r>
              <a:rPr lang="en-US" altLang="zh-CN" sz="2400" dirty="0"/>
              <a:t>                   //</a:t>
            </a:r>
            <a:r>
              <a:rPr lang="zh-CN" altLang="en-US" sz="2400" dirty="0"/>
              <a:t>输入三个系数</a:t>
            </a:r>
            <a:r>
              <a:rPr lang="en-US" altLang="zh-CN" sz="2400" dirty="0" err="1"/>
              <a:t>a,b,c</a:t>
            </a:r>
            <a:r>
              <a:rPr lang="zh-CN" altLang="en-US" sz="2400" dirty="0"/>
              <a:t>，本题不考虑</a:t>
            </a:r>
            <a:r>
              <a:rPr lang="en-US" altLang="zh-CN" sz="2400" dirty="0"/>
              <a:t>a=0</a:t>
            </a:r>
            <a:r>
              <a:rPr lang="zh-CN" altLang="en-US" sz="2400" dirty="0"/>
              <a:t>情况</a:t>
            </a:r>
            <a:r>
              <a:rPr lang="en-US" altLang="zh-CN" sz="2400" dirty="0"/>
              <a:t>	</a:t>
            </a:r>
            <a:endParaRPr lang="en-US" altLang="zh-CN" sz="2400" dirty="0"/>
          </a:p>
          <a:p>
            <a:r>
              <a:rPr lang="en-US" altLang="zh-CN" sz="2400" dirty="0"/>
              <a:t>		Equation e=new Equation(</a:t>
            </a:r>
            <a:r>
              <a:rPr lang="en-US" altLang="zh-CN" sz="2400" dirty="0" err="1"/>
              <a:t>a,b,c</a:t>
            </a:r>
            <a:r>
              <a:rPr lang="en-US" altLang="zh-CN" sz="2400" dirty="0"/>
              <a:t>);</a:t>
            </a:r>
            <a:endParaRPr lang="en-US" altLang="zh-CN" sz="2400" dirty="0"/>
          </a:p>
          <a:p>
            <a:r>
              <a:rPr lang="en-US" altLang="zh-CN" sz="2400" dirty="0"/>
              <a:t>		</a:t>
            </a:r>
            <a:r>
              <a:rPr lang="en-US" altLang="zh-CN" sz="2400" dirty="0" err="1"/>
              <a:t>e.solveEquation</a:t>
            </a:r>
            <a:r>
              <a:rPr lang="en-US" altLang="zh-CN" sz="2400" dirty="0"/>
              <a:t>();//</a:t>
            </a:r>
            <a:r>
              <a:rPr lang="zh-CN" altLang="en-US" sz="2400" dirty="0"/>
              <a:t>解方程，得到复数根</a:t>
            </a:r>
            <a:endParaRPr lang="en-US" altLang="zh-CN" sz="2400" dirty="0"/>
          </a:p>
          <a:p>
            <a:r>
              <a:rPr lang="en-US" altLang="zh-CN" sz="2400" dirty="0"/>
              <a:t>		</a:t>
            </a:r>
            <a:r>
              <a:rPr lang="en-US" altLang="zh-CN" sz="2400" dirty="0" err="1"/>
              <a:t>e.print</a:t>
            </a:r>
            <a:r>
              <a:rPr lang="en-US" altLang="zh-CN" sz="2400" dirty="0"/>
              <a:t>();//</a:t>
            </a:r>
            <a:r>
              <a:rPr lang="zh-CN" altLang="en-US" sz="2400" dirty="0"/>
              <a:t>输出根的信息</a:t>
            </a:r>
            <a:endParaRPr lang="en-US" altLang="zh-CN" sz="2400" dirty="0"/>
          </a:p>
          <a:p>
            <a:r>
              <a:rPr lang="en-US" altLang="zh-CN" sz="2400" dirty="0"/>
              <a:t>	}	</a:t>
            </a:r>
            <a:endParaRPr lang="en-US" altLang="zh-CN" sz="2400" dirty="0"/>
          </a:p>
          <a:p>
            <a:r>
              <a:rPr lang="en-US" altLang="zh-CN" sz="2400" dirty="0"/>
              <a:t>}</a:t>
            </a:r>
            <a:endParaRPr lang="zh-CN" altLang="en-US" sz="2400" dirty="0"/>
          </a:p>
        </p:txBody>
      </p:sp>
      <p:sp>
        <p:nvSpPr>
          <p:cNvPr id="4" name="页脚占位符 3"/>
          <p:cNvSpPr>
            <a:spLocks noGrp="1"/>
          </p:cNvSpPr>
          <p:nvPr>
            <p:ph type="ftr" sz="quarter" idx="10"/>
          </p:nvPr>
        </p:nvSpPr>
        <p:spPr/>
        <p:txBody>
          <a:bodyPr/>
          <a:lstStyle/>
          <a:p>
            <a:pPr>
              <a:defRPr/>
            </a:pPr>
            <a:r>
              <a:rPr lang="zh-CN" altLang="en-US"/>
              <a:t>第 </a:t>
            </a:r>
            <a:fld id="{D55231A8-1677-4C42-A123-D50C3EE19891}" type="slidenum">
              <a:rPr lang="zh-CN" altLang="en-US" smtClean="0"/>
            </a:fld>
            <a:r>
              <a:rPr lang="zh-CN" altLang="en-US"/>
              <a:t> 页</a:t>
            </a: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7624" y="468660"/>
            <a:ext cx="6629400" cy="685800"/>
          </a:xfrm>
        </p:spPr>
        <p:txBody>
          <a:bodyPr/>
          <a:lstStyle/>
          <a:p>
            <a:pPr eaLnBrk="1" hangingPunct="1"/>
            <a:r>
              <a:rPr lang="en-US" altLang="zh-CN" dirty="0"/>
              <a:t>1.1 import</a:t>
            </a:r>
            <a:r>
              <a:rPr lang="zh-CN" altLang="en-US" dirty="0"/>
              <a:t>语句</a:t>
            </a:r>
            <a:endParaRPr lang="zh-CN" altLang="en-US" dirty="0"/>
          </a:p>
        </p:txBody>
      </p:sp>
      <p:sp>
        <p:nvSpPr>
          <p:cNvPr id="4" name="页脚占位符 3"/>
          <p:cNvSpPr>
            <a:spLocks noGrp="1"/>
          </p:cNvSpPr>
          <p:nvPr>
            <p:ph type="ftr" sz="quarter" idx="10"/>
          </p:nvPr>
        </p:nvSpPr>
        <p:spPr/>
        <p:txBody>
          <a:bodyPr/>
          <a:lstStyle/>
          <a:p>
            <a:pPr>
              <a:defRPr/>
            </a:pPr>
            <a:r>
              <a:rPr lang="zh-CN" altLang="en-US"/>
              <a:t>第 </a:t>
            </a:r>
            <a:fld id="{D55231A8-1677-4C42-A123-D50C3EE19891}" type="slidenum">
              <a:rPr lang="zh-CN" altLang="en-US" smtClean="0"/>
            </a:fld>
            <a:r>
              <a:rPr lang="zh-CN" altLang="en-US"/>
              <a:t>  页</a:t>
            </a:r>
            <a:endParaRPr lang="en-US" altLang="zh-CN"/>
          </a:p>
        </p:txBody>
      </p:sp>
      <p:sp>
        <p:nvSpPr>
          <p:cNvPr id="8" name="内容占位符 7"/>
          <p:cNvSpPr>
            <a:spLocks noGrp="1"/>
          </p:cNvSpPr>
          <p:nvPr>
            <p:ph idx="1"/>
          </p:nvPr>
        </p:nvSpPr>
        <p:spPr>
          <a:xfrm>
            <a:off x="179512" y="1556792"/>
            <a:ext cx="8784976" cy="4463008"/>
          </a:xfrm>
        </p:spPr>
        <p:txBody>
          <a:bodyPr/>
          <a:lstStyle/>
          <a:p>
            <a:pPr algn="just"/>
            <a:r>
              <a:rPr lang="en-US" altLang="zh-CN" dirty="0">
                <a:solidFill>
                  <a:srgbClr val="0000FF"/>
                </a:solidFill>
              </a:rPr>
              <a:t>import</a:t>
            </a:r>
            <a:r>
              <a:rPr lang="zh-CN" altLang="en-US" dirty="0"/>
              <a:t>作用：引入一个</a:t>
            </a:r>
            <a:r>
              <a:rPr lang="zh-CN" altLang="en-US" dirty="0">
                <a:solidFill>
                  <a:srgbClr val="0000FF"/>
                </a:solidFill>
              </a:rPr>
              <a:t>包</a:t>
            </a:r>
            <a:r>
              <a:rPr lang="zh-CN" altLang="en-US" dirty="0"/>
              <a:t>中的所有</a:t>
            </a:r>
            <a:r>
              <a:rPr lang="zh-CN" altLang="en-US" dirty="0">
                <a:solidFill>
                  <a:srgbClr val="0000FF"/>
                </a:solidFill>
              </a:rPr>
              <a:t>类</a:t>
            </a:r>
            <a:r>
              <a:rPr lang="zh-CN" altLang="en-US" dirty="0"/>
              <a:t>，或包中的某一个类。类似于</a:t>
            </a:r>
            <a:r>
              <a:rPr lang="en-US" altLang="zh-CN" dirty="0"/>
              <a:t>C</a:t>
            </a:r>
            <a:r>
              <a:rPr lang="zh-CN" altLang="en-US" dirty="0"/>
              <a:t>语言中的</a:t>
            </a:r>
            <a:r>
              <a:rPr lang="en-US" altLang="zh-CN" dirty="0">
                <a:solidFill>
                  <a:srgbClr val="0000FF"/>
                </a:solidFill>
              </a:rPr>
              <a:t>#include</a:t>
            </a:r>
            <a:r>
              <a:rPr lang="zh-CN" altLang="en-US" dirty="0"/>
              <a:t>语句，例如：</a:t>
            </a:r>
            <a:endParaRPr lang="en-US" altLang="zh-CN" dirty="0"/>
          </a:p>
          <a:p>
            <a:pPr algn="just"/>
            <a:r>
              <a:rPr lang="en-US" altLang="zh-CN" dirty="0"/>
              <a:t>import </a:t>
            </a:r>
            <a:r>
              <a:rPr lang="en-US" altLang="zh-CN" dirty="0" err="1"/>
              <a:t>java.util.Scanner</a:t>
            </a:r>
            <a:r>
              <a:rPr lang="en-US" altLang="zh-CN" dirty="0"/>
              <a:t>;  //</a:t>
            </a:r>
            <a:r>
              <a:rPr lang="zh-CN" altLang="en-US" dirty="0"/>
              <a:t>导入</a:t>
            </a:r>
            <a:r>
              <a:rPr lang="en-US" altLang="zh-CN" dirty="0"/>
              <a:t>Scanner</a:t>
            </a:r>
            <a:r>
              <a:rPr lang="zh-CN" altLang="en-US" dirty="0"/>
              <a:t>类</a:t>
            </a:r>
            <a:endParaRPr lang="en-US" altLang="zh-CN" dirty="0"/>
          </a:p>
          <a:p>
            <a:pPr algn="just"/>
            <a:r>
              <a:rPr lang="en-US" altLang="zh-CN" dirty="0"/>
              <a:t>import </a:t>
            </a:r>
            <a:r>
              <a:rPr lang="en-US" altLang="zh-CN" dirty="0" err="1"/>
              <a:t>java.util</a:t>
            </a:r>
            <a:r>
              <a:rPr lang="en-US" altLang="zh-CN" dirty="0"/>
              <a:t>.*;  //</a:t>
            </a:r>
            <a:r>
              <a:rPr lang="zh-CN" altLang="en-US" dirty="0"/>
              <a:t>导入</a:t>
            </a:r>
            <a:r>
              <a:rPr lang="en-US" altLang="zh-CN" dirty="0" err="1"/>
              <a:t>java.util</a:t>
            </a:r>
            <a:r>
              <a:rPr lang="zh-CN" altLang="en-US" dirty="0"/>
              <a:t>包里的所有类</a:t>
            </a:r>
            <a:endParaRPr lang="en-US" altLang="zh-CN" dirty="0"/>
          </a:p>
          <a:p>
            <a:pPr algn="just"/>
            <a:r>
              <a:rPr lang="en-US" altLang="zh-CN" dirty="0"/>
              <a:t>import p1.A;  //</a:t>
            </a:r>
            <a:r>
              <a:rPr lang="zh-CN" altLang="en-US" dirty="0"/>
              <a:t>导入</a:t>
            </a:r>
            <a:r>
              <a:rPr lang="en-US" altLang="zh-CN" dirty="0"/>
              <a:t>p1</a:t>
            </a:r>
            <a:r>
              <a:rPr lang="zh-CN" altLang="en-US" dirty="0"/>
              <a:t>包中的</a:t>
            </a:r>
            <a:r>
              <a:rPr lang="en-US" altLang="zh-CN" dirty="0"/>
              <a:t>A</a:t>
            </a:r>
            <a:r>
              <a:rPr lang="zh-CN" altLang="en-US" dirty="0"/>
              <a:t>类</a:t>
            </a:r>
            <a:endParaRPr lang="en-US" altLang="zh-CN" dirty="0"/>
          </a:p>
          <a:p>
            <a:pPr algn="just">
              <a:spcBef>
                <a:spcPts val="1200"/>
              </a:spcBef>
            </a:pPr>
            <a:r>
              <a:rPr lang="zh-CN" altLang="en-US" dirty="0">
                <a:solidFill>
                  <a:srgbClr val="009999"/>
                </a:solidFill>
                <a:latin typeface="+mj-lt"/>
                <a:ea typeface="楷体" panose="02010609060101010101" pitchFamily="49" charset="-122"/>
              </a:rPr>
              <a:t>？与</a:t>
            </a:r>
            <a:r>
              <a:rPr lang="en-US" altLang="zh-CN" dirty="0">
                <a:solidFill>
                  <a:srgbClr val="009999"/>
                </a:solidFill>
                <a:latin typeface="+mj-lt"/>
                <a:ea typeface="楷体" panose="02010609060101010101" pitchFamily="49" charset="-122"/>
              </a:rPr>
              <a:t>include</a:t>
            </a:r>
            <a:r>
              <a:rPr lang="zh-CN" altLang="en-US" dirty="0">
                <a:solidFill>
                  <a:srgbClr val="009999"/>
                </a:solidFill>
                <a:latin typeface="+mj-lt"/>
                <a:ea typeface="楷体" panose="02010609060101010101" pitchFamily="49" charset="-122"/>
              </a:rPr>
              <a:t>有什么区别</a:t>
            </a:r>
            <a:endParaRPr lang="en-US" altLang="zh-CN" dirty="0">
              <a:solidFill>
                <a:srgbClr val="009999"/>
              </a:solidFill>
              <a:latin typeface="+mj-lt"/>
              <a:ea typeface="楷体" panose="02010609060101010101" pitchFamily="49"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30052"/>
            <a:ext cx="8964488" cy="6336704"/>
          </a:xfrm>
        </p:spPr>
        <p:txBody>
          <a:bodyPr/>
          <a:lstStyle/>
          <a:p>
            <a:pPr>
              <a:lnSpc>
                <a:spcPct val="100000"/>
              </a:lnSpc>
            </a:pPr>
            <a:r>
              <a:rPr lang="en-US" altLang="zh-CN" sz="2200" dirty="0"/>
              <a:t>class Equation{</a:t>
            </a:r>
            <a:endParaRPr lang="en-US" altLang="zh-CN" sz="2200" dirty="0"/>
          </a:p>
          <a:p>
            <a:pPr>
              <a:lnSpc>
                <a:spcPct val="100000"/>
              </a:lnSpc>
            </a:pPr>
            <a:r>
              <a:rPr lang="en-US" altLang="zh-CN" sz="2200" dirty="0"/>
              <a:t>	int </a:t>
            </a:r>
            <a:r>
              <a:rPr lang="en-US" altLang="zh-CN" sz="2200" dirty="0" err="1"/>
              <a:t>a,b,c</a:t>
            </a:r>
            <a:r>
              <a:rPr lang="en-US" altLang="zh-CN" sz="2200" dirty="0"/>
              <a:t>;</a:t>
            </a:r>
            <a:endParaRPr lang="en-US" altLang="zh-CN" sz="2200" dirty="0"/>
          </a:p>
          <a:p>
            <a:pPr>
              <a:lnSpc>
                <a:spcPct val="100000"/>
              </a:lnSpc>
            </a:pPr>
            <a:r>
              <a:rPr lang="en-US" altLang="zh-CN" sz="2200" dirty="0"/>
              <a:t>	Complex x1,x2;</a:t>
            </a:r>
            <a:endParaRPr lang="en-US" altLang="zh-CN" sz="2200" dirty="0"/>
          </a:p>
          <a:p>
            <a:pPr>
              <a:lnSpc>
                <a:spcPct val="100000"/>
              </a:lnSpc>
            </a:pPr>
            <a:r>
              <a:rPr lang="en-US" altLang="zh-CN" sz="2200" dirty="0"/>
              <a:t>	double delta=0;</a:t>
            </a:r>
            <a:endParaRPr lang="en-US" altLang="zh-CN" sz="2200" dirty="0"/>
          </a:p>
          <a:p>
            <a:pPr>
              <a:lnSpc>
                <a:spcPct val="100000"/>
              </a:lnSpc>
            </a:pPr>
            <a:r>
              <a:rPr lang="en-US" altLang="zh-CN" sz="2200" dirty="0"/>
              <a:t>	Equation(){}</a:t>
            </a:r>
            <a:endParaRPr lang="en-US" altLang="zh-CN" sz="2200" dirty="0"/>
          </a:p>
          <a:p>
            <a:pPr>
              <a:lnSpc>
                <a:spcPct val="100000"/>
              </a:lnSpc>
            </a:pPr>
            <a:r>
              <a:rPr lang="en-US" altLang="zh-CN" sz="2200" dirty="0"/>
              <a:t>	Equation(int </a:t>
            </a:r>
            <a:r>
              <a:rPr lang="en-US" altLang="zh-CN" sz="2200" dirty="0" err="1"/>
              <a:t>a,int</a:t>
            </a:r>
            <a:r>
              <a:rPr lang="en-US" altLang="zh-CN" sz="2200" dirty="0"/>
              <a:t> </a:t>
            </a:r>
            <a:r>
              <a:rPr lang="en-US" altLang="zh-CN" sz="2200" dirty="0" err="1"/>
              <a:t>b,int</a:t>
            </a:r>
            <a:r>
              <a:rPr lang="en-US" altLang="zh-CN" sz="2200" dirty="0"/>
              <a:t> c){	}</a:t>
            </a:r>
            <a:endParaRPr lang="en-US" altLang="zh-CN" sz="2200" dirty="0"/>
          </a:p>
          <a:p>
            <a:pPr>
              <a:lnSpc>
                <a:spcPct val="100000"/>
              </a:lnSpc>
            </a:pPr>
            <a:r>
              <a:rPr lang="en-US" altLang="zh-CN" sz="2200" dirty="0"/>
              <a:t>	public void </a:t>
            </a:r>
            <a:r>
              <a:rPr lang="en-US" altLang="zh-CN" sz="2200" dirty="0" err="1"/>
              <a:t>solveEquation</a:t>
            </a:r>
            <a:r>
              <a:rPr lang="en-US" altLang="zh-CN" sz="2200" dirty="0"/>
              <a:t>(){</a:t>
            </a:r>
            <a:endParaRPr lang="en-US" altLang="zh-CN" sz="2200" dirty="0"/>
          </a:p>
          <a:p>
            <a:pPr>
              <a:lnSpc>
                <a:spcPct val="100000"/>
              </a:lnSpc>
            </a:pPr>
            <a:r>
              <a:rPr lang="en-US" altLang="zh-CN" sz="2200" dirty="0"/>
              <a:t>		delta=b*b-4*a*c;</a:t>
            </a:r>
            <a:endParaRPr lang="en-US" altLang="zh-CN" sz="2200" dirty="0"/>
          </a:p>
          <a:p>
            <a:pPr>
              <a:lnSpc>
                <a:spcPct val="100000"/>
              </a:lnSpc>
            </a:pPr>
            <a:r>
              <a:rPr lang="en-US" altLang="zh-CN" sz="2200" dirty="0"/>
              <a:t>		if(</a:t>
            </a:r>
            <a:r>
              <a:rPr lang="en-US" altLang="zh-CN" sz="2200" dirty="0">
                <a:solidFill>
                  <a:srgbClr val="0000FF"/>
                </a:solidFill>
              </a:rPr>
              <a:t>delta==0</a:t>
            </a:r>
            <a:r>
              <a:rPr lang="en-US" altLang="zh-CN" sz="2200" dirty="0"/>
              <a:t>){  image=0; </a:t>
            </a:r>
            <a:r>
              <a:rPr lang="zh-CN" altLang="en-US" sz="2200" dirty="0"/>
              <a:t>求</a:t>
            </a:r>
            <a:r>
              <a:rPr lang="en-US" altLang="zh-CN" sz="2200" dirty="0"/>
              <a:t>real; x1=;	}</a:t>
            </a:r>
            <a:endParaRPr lang="en-US" altLang="zh-CN" sz="2200" dirty="0"/>
          </a:p>
          <a:p>
            <a:pPr>
              <a:lnSpc>
                <a:spcPct val="100000"/>
              </a:lnSpc>
            </a:pPr>
            <a:r>
              <a:rPr lang="en-US" altLang="zh-CN" sz="2200" dirty="0"/>
              <a:t>		else if(</a:t>
            </a:r>
            <a:r>
              <a:rPr lang="en-US" altLang="zh-CN" sz="2200" dirty="0">
                <a:solidFill>
                  <a:srgbClr val="0000FF"/>
                </a:solidFill>
              </a:rPr>
              <a:t>delta&gt;0</a:t>
            </a:r>
            <a:r>
              <a:rPr lang="en-US" altLang="zh-CN" sz="2200" dirty="0"/>
              <a:t>){</a:t>
            </a:r>
            <a:endParaRPr lang="en-US" altLang="zh-CN" sz="2200" dirty="0"/>
          </a:p>
          <a:p>
            <a:pPr>
              <a:lnSpc>
                <a:spcPct val="100000"/>
              </a:lnSpc>
            </a:pPr>
            <a:r>
              <a:rPr lang="en-US" altLang="zh-CN" sz="2200" dirty="0"/>
              <a:t>                             image=0; </a:t>
            </a:r>
            <a:r>
              <a:rPr lang="zh-CN" altLang="en-US" sz="2200" dirty="0"/>
              <a:t>求</a:t>
            </a:r>
            <a:r>
              <a:rPr lang="en-US" altLang="zh-CN" sz="2200" dirty="0"/>
              <a:t>real1</a:t>
            </a:r>
            <a:r>
              <a:rPr lang="zh-CN" altLang="en-US" sz="2200" dirty="0"/>
              <a:t>和</a:t>
            </a:r>
            <a:r>
              <a:rPr lang="en-US" altLang="zh-CN" sz="2200" dirty="0"/>
              <a:t>real2;</a:t>
            </a:r>
            <a:r>
              <a:rPr lang="zh-CN" altLang="en-US" sz="2200" dirty="0"/>
              <a:t>并做大小交换</a:t>
            </a:r>
            <a:endParaRPr lang="en-US" altLang="zh-CN" sz="2200" dirty="0"/>
          </a:p>
          <a:p>
            <a:pPr>
              <a:lnSpc>
                <a:spcPct val="100000"/>
              </a:lnSpc>
            </a:pPr>
            <a:r>
              <a:rPr lang="en-US" altLang="zh-CN" sz="2200" dirty="0"/>
              <a:t>                             x1=;       x2=;</a:t>
            </a:r>
            <a:endParaRPr lang="en-US" altLang="zh-CN" sz="2200" dirty="0"/>
          </a:p>
          <a:p>
            <a:pPr>
              <a:lnSpc>
                <a:spcPct val="100000"/>
              </a:lnSpc>
            </a:pPr>
            <a:r>
              <a:rPr lang="en-US" altLang="zh-CN" sz="2200" dirty="0"/>
              <a:t>		}</a:t>
            </a:r>
            <a:endParaRPr lang="en-US" altLang="zh-CN" sz="2200" dirty="0"/>
          </a:p>
          <a:p>
            <a:pPr>
              <a:lnSpc>
                <a:spcPct val="100000"/>
              </a:lnSpc>
            </a:pPr>
            <a:r>
              <a:rPr lang="en-US" altLang="zh-CN" sz="2200" dirty="0"/>
              <a:t>		else {</a:t>
            </a:r>
            <a:endParaRPr lang="en-US" altLang="zh-CN" sz="2200" dirty="0"/>
          </a:p>
          <a:p>
            <a:pPr>
              <a:lnSpc>
                <a:spcPct val="100000"/>
              </a:lnSpc>
            </a:pPr>
            <a:r>
              <a:rPr lang="en-US" altLang="zh-CN" sz="2200" dirty="0"/>
              <a:t>			real=;		image=;			</a:t>
            </a:r>
            <a:endParaRPr lang="en-US" altLang="zh-CN" sz="2200" dirty="0"/>
          </a:p>
          <a:p>
            <a:pPr>
              <a:lnSpc>
                <a:spcPct val="100000"/>
              </a:lnSpc>
            </a:pPr>
            <a:r>
              <a:rPr lang="en-US" altLang="zh-CN" sz="2200" dirty="0"/>
              <a:t>			x1=new Complex(</a:t>
            </a:r>
            <a:r>
              <a:rPr lang="en-US" altLang="zh-CN" sz="2200" dirty="0" err="1"/>
              <a:t>real,image</a:t>
            </a:r>
            <a:r>
              <a:rPr lang="en-US" altLang="zh-CN" sz="2200" dirty="0"/>
              <a:t>);</a:t>
            </a:r>
            <a:endParaRPr lang="en-US" altLang="zh-CN" sz="2200" dirty="0"/>
          </a:p>
          <a:p>
            <a:pPr>
              <a:lnSpc>
                <a:spcPct val="100000"/>
              </a:lnSpc>
            </a:pPr>
            <a:r>
              <a:rPr lang="en-US" altLang="zh-CN" sz="2200" dirty="0"/>
              <a:t>			x2=new Complex(real,-image);</a:t>
            </a:r>
            <a:endParaRPr lang="en-US" altLang="zh-CN" sz="2200" dirty="0"/>
          </a:p>
          <a:p>
            <a:pPr>
              <a:lnSpc>
                <a:spcPct val="100000"/>
              </a:lnSpc>
            </a:pPr>
            <a:r>
              <a:rPr lang="en-US" altLang="zh-CN" sz="2200" dirty="0"/>
              <a:t>		}</a:t>
            </a:r>
            <a:endParaRPr lang="en-US" altLang="zh-CN" sz="2200" dirty="0"/>
          </a:p>
          <a:p>
            <a:pPr>
              <a:lnSpc>
                <a:spcPct val="100000"/>
              </a:lnSpc>
            </a:pPr>
            <a:r>
              <a:rPr lang="en-US" altLang="zh-CN" sz="2200" dirty="0"/>
              <a:t>	}</a:t>
            </a:r>
            <a:endParaRPr lang="en-US" altLang="zh-CN" sz="2200" dirty="0"/>
          </a:p>
          <a:p>
            <a:pPr>
              <a:lnSpc>
                <a:spcPct val="100000"/>
              </a:lnSpc>
            </a:pPr>
            <a:r>
              <a:rPr lang="en-US" altLang="zh-CN" sz="2200" dirty="0"/>
              <a:t>	</a:t>
            </a:r>
            <a:endParaRPr lang="zh-CN" altLang="en-US" sz="2200" dirty="0"/>
          </a:p>
        </p:txBody>
      </p:sp>
      <p:sp>
        <p:nvSpPr>
          <p:cNvPr id="4" name="页脚占位符 3"/>
          <p:cNvSpPr>
            <a:spLocks noGrp="1"/>
          </p:cNvSpPr>
          <p:nvPr>
            <p:ph type="ftr" sz="quarter" idx="10"/>
          </p:nvPr>
        </p:nvSpPr>
        <p:spPr/>
        <p:txBody>
          <a:bodyPr/>
          <a:lstStyle/>
          <a:p>
            <a:pPr>
              <a:defRPr/>
            </a:pPr>
            <a:r>
              <a:rPr lang="zh-CN" altLang="en-US"/>
              <a:t>第 </a:t>
            </a:r>
            <a:fld id="{D55231A8-1677-4C42-A123-D50C3EE19891}" type="slidenum">
              <a:rPr lang="zh-CN" altLang="en-US" smtClean="0"/>
            </a:fld>
            <a:r>
              <a:rPr lang="zh-CN" altLang="en-US"/>
              <a:t> 页</a:t>
            </a:r>
            <a:endParaRPr lang="en-US" altLang="zh-C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908720"/>
            <a:ext cx="7982272" cy="5111080"/>
          </a:xfrm>
        </p:spPr>
        <p:txBody>
          <a:bodyPr/>
          <a:lstStyle/>
          <a:p>
            <a:pPr>
              <a:lnSpc>
                <a:spcPct val="100000"/>
              </a:lnSpc>
            </a:pPr>
            <a:r>
              <a:rPr lang="en-US" altLang="zh-CN" sz="2400" dirty="0"/>
              <a:t>void print() {</a:t>
            </a:r>
            <a:endParaRPr lang="en-US" altLang="zh-CN" sz="2400" dirty="0"/>
          </a:p>
          <a:p>
            <a:pPr>
              <a:lnSpc>
                <a:spcPct val="100000"/>
              </a:lnSpc>
            </a:pPr>
            <a:r>
              <a:rPr lang="en-US" altLang="zh-CN" sz="2400" dirty="0"/>
              <a:t>		if(delta==0){//</a:t>
            </a:r>
            <a:r>
              <a:rPr lang="zh-CN" altLang="en-US" sz="2400" dirty="0"/>
              <a:t>只有一个解</a:t>
            </a:r>
            <a:r>
              <a:rPr lang="en-US" altLang="zh-CN" sz="2400" dirty="0"/>
              <a:t>		</a:t>
            </a:r>
            <a:endParaRPr lang="en-US" altLang="zh-CN" sz="2400" dirty="0"/>
          </a:p>
          <a:p>
            <a:pPr>
              <a:lnSpc>
                <a:spcPct val="100000"/>
              </a:lnSpc>
            </a:pPr>
            <a:r>
              <a:rPr lang="en-US" altLang="zh-CN" sz="2400" dirty="0"/>
              <a:t>		}</a:t>
            </a:r>
            <a:endParaRPr lang="en-US" altLang="zh-CN" sz="2400" dirty="0"/>
          </a:p>
          <a:p>
            <a:pPr>
              <a:lnSpc>
                <a:spcPct val="100000"/>
              </a:lnSpc>
            </a:pPr>
            <a:r>
              <a:rPr lang="en-US" altLang="zh-CN" sz="2400" dirty="0"/>
              <a:t>		else if(delta&gt;0){//</a:t>
            </a:r>
            <a:r>
              <a:rPr lang="zh-CN" altLang="en-US" sz="2400" dirty="0"/>
              <a:t>有两个实数解，且不相同	</a:t>
            </a:r>
            <a:endParaRPr lang="en-US" altLang="zh-CN" sz="2400" dirty="0"/>
          </a:p>
          <a:p>
            <a:pPr>
              <a:lnSpc>
                <a:spcPct val="100000"/>
              </a:lnSpc>
            </a:pPr>
            <a:r>
              <a:rPr lang="en-US" altLang="zh-CN" sz="2400" dirty="0"/>
              <a:t>		}		</a:t>
            </a:r>
            <a:endParaRPr lang="en-US" altLang="zh-CN" sz="2400" dirty="0"/>
          </a:p>
          <a:p>
            <a:pPr>
              <a:lnSpc>
                <a:spcPct val="100000"/>
              </a:lnSpc>
            </a:pPr>
            <a:r>
              <a:rPr lang="en-US" altLang="zh-CN" sz="2400" dirty="0"/>
              <a:t>		else { //</a:t>
            </a:r>
            <a:r>
              <a:rPr lang="zh-CN" altLang="en-US" sz="2400" dirty="0"/>
              <a:t>有两个复数解</a:t>
            </a:r>
            <a:endParaRPr lang="en-US" altLang="zh-CN" sz="2400" dirty="0"/>
          </a:p>
          <a:p>
            <a:pPr>
              <a:lnSpc>
                <a:spcPct val="100000"/>
              </a:lnSpc>
            </a:pPr>
            <a:r>
              <a:rPr lang="en-US" altLang="zh-CN" sz="2400" dirty="0"/>
              <a:t>			</a:t>
            </a:r>
            <a:endParaRPr lang="en-US" altLang="zh-CN" sz="2400" dirty="0"/>
          </a:p>
          <a:p>
            <a:pPr>
              <a:lnSpc>
                <a:spcPct val="100000"/>
              </a:lnSpc>
            </a:pPr>
            <a:r>
              <a:rPr lang="en-US" altLang="zh-CN" sz="2400" dirty="0"/>
              <a:t>		}</a:t>
            </a:r>
            <a:endParaRPr lang="en-US" altLang="zh-CN" sz="2400" dirty="0"/>
          </a:p>
          <a:p>
            <a:pPr>
              <a:lnSpc>
                <a:spcPct val="100000"/>
              </a:lnSpc>
            </a:pPr>
            <a:r>
              <a:rPr lang="en-US" altLang="zh-CN" sz="2400" dirty="0"/>
              <a:t>	}</a:t>
            </a:r>
            <a:endParaRPr lang="en-US" altLang="zh-CN" sz="2400" dirty="0"/>
          </a:p>
          <a:p>
            <a:pPr>
              <a:lnSpc>
                <a:spcPct val="100000"/>
              </a:lnSpc>
            </a:pPr>
            <a:r>
              <a:rPr lang="en-US" altLang="zh-CN" sz="2400" dirty="0"/>
              <a:t>}</a:t>
            </a:r>
            <a:endParaRPr lang="zh-CN" altLang="en-US" sz="2400" dirty="0"/>
          </a:p>
        </p:txBody>
      </p:sp>
      <p:sp>
        <p:nvSpPr>
          <p:cNvPr id="4" name="页脚占位符 3"/>
          <p:cNvSpPr>
            <a:spLocks noGrp="1"/>
          </p:cNvSpPr>
          <p:nvPr>
            <p:ph type="ftr" sz="quarter" idx="10"/>
          </p:nvPr>
        </p:nvSpPr>
        <p:spPr/>
        <p:txBody>
          <a:bodyPr/>
          <a:lstStyle/>
          <a:p>
            <a:pPr>
              <a:defRPr/>
            </a:pPr>
            <a:r>
              <a:rPr lang="zh-CN" altLang="en-US"/>
              <a:t>第 </a:t>
            </a:r>
            <a:fld id="{D55231A8-1677-4C42-A123-D50C3EE19891}" type="slidenum">
              <a:rPr lang="zh-CN" altLang="en-US" smtClean="0"/>
            </a:fld>
            <a:r>
              <a:rPr lang="zh-CN" altLang="en-US"/>
              <a:t> 页</a:t>
            </a:r>
            <a:endParaRPr lang="en-US" altLang="zh-C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88640"/>
            <a:ext cx="8511480" cy="6552728"/>
          </a:xfrm>
        </p:spPr>
        <p:txBody>
          <a:bodyPr/>
          <a:lstStyle/>
          <a:p>
            <a:r>
              <a:rPr lang="zh-CN" altLang="en-US" sz="3200" dirty="0">
                <a:ea typeface="楷体" panose="02010609060101010101" pitchFamily="49" charset="-122"/>
              </a:rPr>
              <a:t>例</a:t>
            </a:r>
            <a:r>
              <a:rPr lang="en-US" altLang="zh-CN" sz="3200" dirty="0">
                <a:ea typeface="楷体" panose="02010609060101010101" pitchFamily="49" charset="-122"/>
              </a:rPr>
              <a:t>3</a:t>
            </a:r>
            <a:r>
              <a:rPr lang="zh-CN" altLang="en-US" sz="3200" dirty="0">
                <a:ea typeface="楷体" panose="02010609060101010101" pitchFamily="49" charset="-122"/>
              </a:rPr>
              <a:t>：竞赛评分</a:t>
            </a:r>
            <a:endParaRPr lang="en-US" altLang="zh-CN" sz="3200" dirty="0">
              <a:ea typeface="楷体" panose="02010609060101010101" pitchFamily="49" charset="-122"/>
            </a:endParaRPr>
          </a:p>
          <a:p>
            <a:r>
              <a:rPr lang="zh-CN" altLang="en-US" dirty="0">
                <a:solidFill>
                  <a:srgbClr val="0000FF"/>
                </a:solidFill>
                <a:ea typeface="楷体" panose="02010609060101010101" pitchFamily="49" charset="-122"/>
              </a:rPr>
              <a:t>这个程序，在哪里遇到了困难？</a:t>
            </a:r>
            <a:endParaRPr lang="zh-CN" altLang="en-US" dirty="0">
              <a:solidFill>
                <a:srgbClr val="0000FF"/>
              </a:solidFill>
            </a:endParaRPr>
          </a:p>
          <a:p>
            <a:r>
              <a:rPr lang="en-US" altLang="zh-CN" sz="2000" dirty="0"/>
              <a:t>public class </a:t>
            </a:r>
            <a:r>
              <a:rPr lang="en-US" altLang="zh-CN" sz="2000" dirty="0" err="1"/>
              <a:t>SportCompetitionTest</a:t>
            </a:r>
            <a:r>
              <a:rPr lang="en-US" altLang="zh-CN" sz="2000" dirty="0"/>
              <a:t> {	</a:t>
            </a:r>
            <a:endParaRPr lang="en-US" altLang="zh-CN" sz="2000" dirty="0"/>
          </a:p>
          <a:p>
            <a:r>
              <a:rPr lang="en-US" altLang="zh-CN" sz="2000" dirty="0"/>
              <a:t>	public static void main(String[] </a:t>
            </a:r>
            <a:r>
              <a:rPr lang="en-US" altLang="zh-CN" sz="2000" dirty="0" err="1"/>
              <a:t>args</a:t>
            </a:r>
            <a:r>
              <a:rPr lang="en-US" altLang="zh-CN" sz="2000" dirty="0"/>
              <a:t>) {</a:t>
            </a:r>
            <a:endParaRPr lang="en-US" altLang="zh-CN" sz="2000" dirty="0"/>
          </a:p>
          <a:p>
            <a:r>
              <a:rPr lang="en-US" altLang="zh-CN" sz="2000" dirty="0"/>
              <a:t>                     //</a:t>
            </a:r>
            <a:r>
              <a:rPr lang="zh-CN" altLang="en-US" sz="2000" dirty="0"/>
              <a:t>定义</a:t>
            </a:r>
            <a:r>
              <a:rPr lang="en-US" altLang="zh-CN" sz="2000" dirty="0"/>
              <a:t>12</a:t>
            </a:r>
            <a:r>
              <a:rPr lang="zh-CN" altLang="en-US" sz="2000" dirty="0"/>
              <a:t>个对象，表示每个运动员</a:t>
            </a:r>
            <a:r>
              <a:rPr lang="en-US" altLang="zh-CN" sz="2000" dirty="0"/>
              <a:t>		</a:t>
            </a:r>
            <a:endParaRPr lang="en-US" altLang="zh-CN" sz="2000" dirty="0"/>
          </a:p>
          <a:p>
            <a:r>
              <a:rPr lang="en-US" altLang="zh-CN" sz="2000" dirty="0"/>
              <a:t>                       </a:t>
            </a:r>
            <a:r>
              <a:rPr lang="en-US" altLang="zh-CN" sz="2000" dirty="0" err="1"/>
              <a:t>SportMan</a:t>
            </a:r>
            <a:r>
              <a:rPr lang="en-US" altLang="zh-CN" sz="2000" dirty="0"/>
              <a:t>[] player=new </a:t>
            </a:r>
            <a:r>
              <a:rPr lang="en-US" altLang="zh-CN" sz="2000" dirty="0" err="1"/>
              <a:t>SportMan</a:t>
            </a:r>
            <a:r>
              <a:rPr lang="en-US" altLang="zh-CN" sz="2000" dirty="0"/>
              <a:t>[12];</a:t>
            </a:r>
            <a:endParaRPr lang="en-US" altLang="zh-CN" sz="2000" dirty="0"/>
          </a:p>
          <a:p>
            <a:r>
              <a:rPr lang="en-US" altLang="zh-CN" sz="2000" dirty="0"/>
              <a:t>		Scanner input=new Scanner(System.in);</a:t>
            </a:r>
            <a:endParaRPr lang="en-US" altLang="zh-CN" sz="2000" dirty="0"/>
          </a:p>
          <a:p>
            <a:r>
              <a:rPr lang="en-US" altLang="zh-CN" sz="2000" dirty="0"/>
              <a:t>		String </a:t>
            </a:r>
            <a:r>
              <a:rPr lang="en-US" altLang="zh-CN" sz="2000" dirty="0" err="1"/>
              <a:t>name,country</a:t>
            </a:r>
            <a:r>
              <a:rPr lang="en-US" altLang="zh-CN" sz="2000" dirty="0"/>
              <a:t>;		</a:t>
            </a:r>
            <a:endParaRPr lang="en-US" altLang="zh-CN" sz="2000" dirty="0"/>
          </a:p>
          <a:p>
            <a:r>
              <a:rPr lang="en-US" altLang="zh-CN" sz="2000" dirty="0"/>
              <a:t>		int score1[]=new int[6];</a:t>
            </a:r>
            <a:endParaRPr lang="en-US" altLang="zh-CN" sz="2000" dirty="0"/>
          </a:p>
          <a:p>
            <a:r>
              <a:rPr lang="en-US" altLang="zh-CN" sz="2000" dirty="0"/>
              <a:t>		int score2[]=new int[6];</a:t>
            </a:r>
            <a:endParaRPr lang="en-US" altLang="zh-CN" sz="2000" dirty="0"/>
          </a:p>
          <a:p>
            <a:r>
              <a:rPr lang="en-US" altLang="zh-CN" sz="2000" dirty="0"/>
              <a:t>		int score3[]=new int[6];</a:t>
            </a:r>
            <a:endParaRPr lang="zh-CN" altLang="en-US" dirty="0"/>
          </a:p>
        </p:txBody>
      </p:sp>
      <p:sp>
        <p:nvSpPr>
          <p:cNvPr id="4" name="页脚占位符 3"/>
          <p:cNvSpPr>
            <a:spLocks noGrp="1"/>
          </p:cNvSpPr>
          <p:nvPr>
            <p:ph type="ftr" sz="quarter" idx="10"/>
          </p:nvPr>
        </p:nvSpPr>
        <p:spPr/>
        <p:txBody>
          <a:bodyPr/>
          <a:lstStyle/>
          <a:p>
            <a:pPr>
              <a:defRPr/>
            </a:pPr>
            <a:r>
              <a:rPr lang="zh-CN" altLang="en-US"/>
              <a:t>第 </a:t>
            </a:r>
            <a:fld id="{D55231A8-1677-4C42-A123-D50C3EE19891}" type="slidenum">
              <a:rPr lang="zh-CN" altLang="en-US" smtClean="0"/>
            </a:fld>
            <a:r>
              <a:rPr lang="zh-CN" altLang="en-US"/>
              <a:t> 页</a:t>
            </a:r>
            <a:endParaRPr lang="en-US" altLang="zh-CN"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32048"/>
            <a:ext cx="6629400" cy="685800"/>
          </a:xfrm>
        </p:spPr>
        <p:txBody>
          <a:bodyPr/>
          <a:lstStyle/>
          <a:p>
            <a:pPr algn="l"/>
            <a:r>
              <a:rPr lang="zh-CN" altLang="en-US" dirty="0"/>
              <a:t>程序框架</a:t>
            </a:r>
            <a:endParaRPr lang="zh-CN" altLang="en-US" dirty="0"/>
          </a:p>
        </p:txBody>
      </p:sp>
      <p:sp>
        <p:nvSpPr>
          <p:cNvPr id="3" name="内容占位符 2"/>
          <p:cNvSpPr>
            <a:spLocks noGrp="1"/>
          </p:cNvSpPr>
          <p:nvPr>
            <p:ph idx="1"/>
          </p:nvPr>
        </p:nvSpPr>
        <p:spPr>
          <a:xfrm>
            <a:off x="179512" y="717848"/>
            <a:ext cx="8126288" cy="5301952"/>
          </a:xfrm>
        </p:spPr>
        <p:txBody>
          <a:bodyPr/>
          <a:lstStyle/>
          <a:p>
            <a:pPr>
              <a:lnSpc>
                <a:spcPct val="125000"/>
              </a:lnSpc>
            </a:pPr>
            <a:r>
              <a:rPr lang="en-US" altLang="zh-CN" sz="2000" dirty="0"/>
              <a:t>	for (int </a:t>
            </a:r>
            <a:r>
              <a:rPr lang="en-US" altLang="zh-CN" sz="2000" dirty="0" err="1"/>
              <a:t>i</a:t>
            </a:r>
            <a:r>
              <a:rPr lang="en-US" altLang="zh-CN" sz="2000" dirty="0"/>
              <a:t>=0; </a:t>
            </a:r>
            <a:r>
              <a:rPr lang="en-US" altLang="zh-CN" sz="2000" dirty="0" err="1"/>
              <a:t>i</a:t>
            </a:r>
            <a:r>
              <a:rPr lang="en-US" altLang="zh-CN" sz="2000" dirty="0"/>
              <a:t>&lt;12; </a:t>
            </a:r>
            <a:r>
              <a:rPr lang="en-US" altLang="zh-CN" sz="2000" dirty="0" err="1"/>
              <a:t>i</a:t>
            </a:r>
            <a:r>
              <a:rPr lang="en-US" altLang="zh-CN" sz="2000" dirty="0"/>
              <a:t>++){</a:t>
            </a:r>
            <a:endParaRPr lang="en-US" altLang="zh-CN" sz="2000" dirty="0"/>
          </a:p>
          <a:p>
            <a:pPr>
              <a:lnSpc>
                <a:spcPct val="125000"/>
              </a:lnSpc>
            </a:pPr>
            <a:r>
              <a:rPr lang="en-US" altLang="zh-CN" sz="2000" dirty="0"/>
              <a:t>		player[</a:t>
            </a:r>
            <a:r>
              <a:rPr lang="en-US" altLang="zh-CN" sz="2000" dirty="0" err="1"/>
              <a:t>i</a:t>
            </a:r>
            <a:r>
              <a:rPr lang="en-US" altLang="zh-CN" sz="2000" dirty="0"/>
              <a:t>]=new </a:t>
            </a:r>
            <a:r>
              <a:rPr lang="en-US" altLang="zh-CN" sz="2000" dirty="0" err="1"/>
              <a:t>SportMan</a:t>
            </a:r>
            <a:r>
              <a:rPr lang="en-US" altLang="zh-CN" sz="2000" dirty="0"/>
              <a:t>();</a:t>
            </a:r>
            <a:endParaRPr lang="en-US" altLang="zh-CN" sz="2000" dirty="0"/>
          </a:p>
          <a:p>
            <a:pPr>
              <a:lnSpc>
                <a:spcPct val="125000"/>
              </a:lnSpc>
            </a:pPr>
            <a:r>
              <a:rPr lang="en-US" altLang="zh-CN" sz="2000" dirty="0"/>
              <a:t>		name=</a:t>
            </a:r>
            <a:r>
              <a:rPr lang="en-US" altLang="zh-CN" sz="2000" dirty="0" err="1"/>
              <a:t>input.next</a:t>
            </a:r>
            <a:r>
              <a:rPr lang="en-US" altLang="zh-CN" sz="2000" dirty="0"/>
              <a:t>();</a:t>
            </a:r>
            <a:endParaRPr lang="en-US" altLang="zh-CN" sz="2000" dirty="0"/>
          </a:p>
          <a:p>
            <a:pPr>
              <a:lnSpc>
                <a:spcPct val="125000"/>
              </a:lnSpc>
            </a:pPr>
            <a:r>
              <a:rPr lang="en-US" altLang="zh-CN" sz="2000" dirty="0"/>
              <a:t>		country=</a:t>
            </a:r>
            <a:r>
              <a:rPr lang="en-US" altLang="zh-CN" sz="2000" dirty="0" err="1"/>
              <a:t>input.next</a:t>
            </a:r>
            <a:r>
              <a:rPr lang="en-US" altLang="zh-CN" sz="2000" dirty="0"/>
              <a:t>();</a:t>
            </a:r>
            <a:endParaRPr lang="en-US" altLang="zh-CN" sz="2000" dirty="0"/>
          </a:p>
          <a:p>
            <a:pPr>
              <a:lnSpc>
                <a:spcPct val="125000"/>
              </a:lnSpc>
            </a:pPr>
            <a:r>
              <a:rPr lang="en-US" altLang="zh-CN" sz="2000" dirty="0"/>
              <a:t>		player[</a:t>
            </a:r>
            <a:r>
              <a:rPr lang="en-US" altLang="zh-CN" sz="2000" dirty="0" err="1"/>
              <a:t>i</a:t>
            </a:r>
            <a:r>
              <a:rPr lang="en-US" altLang="zh-CN" sz="2000" dirty="0"/>
              <a:t>]=new </a:t>
            </a:r>
            <a:r>
              <a:rPr lang="en-US" altLang="zh-CN" sz="2000" dirty="0" err="1"/>
              <a:t>SportMan</a:t>
            </a:r>
            <a:r>
              <a:rPr lang="en-US" altLang="zh-CN" sz="2000" dirty="0"/>
              <a:t>(</a:t>
            </a:r>
            <a:r>
              <a:rPr lang="en-US" altLang="zh-CN" sz="2000" dirty="0" err="1"/>
              <a:t>name,country</a:t>
            </a:r>
            <a:r>
              <a:rPr lang="en-US" altLang="zh-CN" sz="2000" dirty="0"/>
              <a:t>);</a:t>
            </a:r>
            <a:endParaRPr lang="en-US" altLang="zh-CN" sz="2000" dirty="0"/>
          </a:p>
          <a:p>
            <a:pPr>
              <a:lnSpc>
                <a:spcPct val="125000"/>
              </a:lnSpc>
            </a:pPr>
            <a:r>
              <a:rPr lang="en-US" altLang="zh-CN" sz="2000" dirty="0"/>
              <a:t>		for(int j=0;j&lt;6;j++)	score1[j]=</a:t>
            </a:r>
            <a:r>
              <a:rPr lang="en-US" altLang="zh-CN" sz="2000" dirty="0" err="1"/>
              <a:t>input.nextInt</a:t>
            </a:r>
            <a:r>
              <a:rPr lang="en-US" altLang="zh-CN" sz="2000" dirty="0"/>
              <a:t>();</a:t>
            </a:r>
            <a:endParaRPr lang="en-US" altLang="zh-CN" sz="2000" dirty="0"/>
          </a:p>
          <a:p>
            <a:pPr>
              <a:lnSpc>
                <a:spcPct val="125000"/>
              </a:lnSpc>
            </a:pPr>
            <a:r>
              <a:rPr lang="en-US" altLang="zh-CN" sz="2000" dirty="0"/>
              <a:t>		for(int j=0;j&lt;6;j++)	score2[j]=</a:t>
            </a:r>
            <a:r>
              <a:rPr lang="en-US" altLang="zh-CN" sz="2000" dirty="0" err="1"/>
              <a:t>input.nextInt</a:t>
            </a:r>
            <a:r>
              <a:rPr lang="en-US" altLang="zh-CN" sz="2000" dirty="0"/>
              <a:t>();</a:t>
            </a:r>
            <a:endParaRPr lang="en-US" altLang="zh-CN" sz="2000" dirty="0"/>
          </a:p>
          <a:p>
            <a:pPr>
              <a:lnSpc>
                <a:spcPct val="125000"/>
              </a:lnSpc>
            </a:pPr>
            <a:r>
              <a:rPr lang="en-US" altLang="zh-CN" sz="2000" dirty="0"/>
              <a:t>		for(int j=0;j&lt;6;j++)	score3[j]=</a:t>
            </a:r>
            <a:r>
              <a:rPr lang="en-US" altLang="zh-CN" sz="2000" dirty="0" err="1"/>
              <a:t>input.nextInt</a:t>
            </a:r>
            <a:r>
              <a:rPr lang="en-US" altLang="zh-CN" sz="2000" dirty="0"/>
              <a:t>();</a:t>
            </a:r>
            <a:endParaRPr lang="en-US" altLang="zh-CN" sz="2000" dirty="0"/>
          </a:p>
          <a:p>
            <a:pPr>
              <a:lnSpc>
                <a:spcPct val="125000"/>
              </a:lnSpc>
            </a:pPr>
            <a:r>
              <a:rPr lang="en-US" altLang="zh-CN" sz="2000" dirty="0"/>
              <a:t>		player[</a:t>
            </a:r>
            <a:r>
              <a:rPr lang="en-US" altLang="zh-CN" sz="2000" dirty="0" err="1"/>
              <a:t>i</a:t>
            </a:r>
            <a:r>
              <a:rPr lang="en-US" altLang="zh-CN" sz="2000" dirty="0"/>
              <a:t>].</a:t>
            </a:r>
            <a:r>
              <a:rPr lang="en-US" altLang="zh-CN" sz="2000" dirty="0" err="1"/>
              <a:t>setSumScore</a:t>
            </a:r>
            <a:r>
              <a:rPr lang="en-US" altLang="zh-CN" sz="2000" dirty="0"/>
              <a:t>(score1, score2, score3);</a:t>
            </a:r>
            <a:endParaRPr lang="en-US" altLang="zh-CN" sz="2000" dirty="0"/>
          </a:p>
          <a:p>
            <a:pPr>
              <a:lnSpc>
                <a:spcPct val="125000"/>
              </a:lnSpc>
            </a:pPr>
            <a:r>
              <a:rPr lang="en-US" altLang="zh-CN" sz="2000" dirty="0"/>
              <a:t>	}</a:t>
            </a:r>
            <a:endParaRPr lang="en-US" altLang="zh-CN" sz="2000" dirty="0"/>
          </a:p>
          <a:p>
            <a:pPr>
              <a:lnSpc>
                <a:spcPct val="125000"/>
              </a:lnSpc>
            </a:pPr>
            <a:r>
              <a:rPr lang="en-US" altLang="zh-CN" sz="2000" dirty="0"/>
              <a:t>	sort(player);		</a:t>
            </a:r>
            <a:endParaRPr lang="en-US" altLang="zh-CN" sz="2000" dirty="0"/>
          </a:p>
          <a:p>
            <a:pPr>
              <a:lnSpc>
                <a:spcPct val="125000"/>
              </a:lnSpc>
            </a:pPr>
            <a:r>
              <a:rPr lang="en-US" altLang="zh-CN" sz="2000" dirty="0"/>
              <a:t>	for (int </a:t>
            </a:r>
            <a:r>
              <a:rPr lang="en-US" altLang="zh-CN" sz="2000" dirty="0" err="1"/>
              <a:t>i</a:t>
            </a:r>
            <a:r>
              <a:rPr lang="en-US" altLang="zh-CN" sz="2000" dirty="0"/>
              <a:t>=0; </a:t>
            </a:r>
            <a:r>
              <a:rPr lang="en-US" altLang="zh-CN" sz="2000" dirty="0" err="1"/>
              <a:t>i</a:t>
            </a:r>
            <a:r>
              <a:rPr lang="en-US" altLang="zh-CN" sz="2000" dirty="0"/>
              <a:t>&lt;12; </a:t>
            </a:r>
            <a:r>
              <a:rPr lang="en-US" altLang="zh-CN" sz="2000" dirty="0" err="1"/>
              <a:t>i</a:t>
            </a:r>
            <a:r>
              <a:rPr lang="en-US" altLang="zh-CN" sz="2000" dirty="0"/>
              <a:t>++)	player[</a:t>
            </a:r>
            <a:r>
              <a:rPr lang="en-US" altLang="zh-CN" sz="2000" dirty="0" err="1"/>
              <a:t>i</a:t>
            </a:r>
            <a:r>
              <a:rPr lang="en-US" altLang="zh-CN" sz="2000" dirty="0"/>
              <a:t>].print();</a:t>
            </a:r>
            <a:endParaRPr lang="en-US" altLang="zh-CN" sz="2000" dirty="0"/>
          </a:p>
          <a:p>
            <a:pPr>
              <a:lnSpc>
                <a:spcPct val="125000"/>
              </a:lnSpc>
            </a:pPr>
            <a:r>
              <a:rPr lang="en-US" altLang="zh-CN" sz="2000" dirty="0"/>
              <a:t>	}</a:t>
            </a:r>
            <a:endParaRPr lang="en-US" altLang="zh-CN" sz="2000" dirty="0"/>
          </a:p>
          <a:p>
            <a:pPr>
              <a:lnSpc>
                <a:spcPct val="125000"/>
              </a:lnSpc>
            </a:pPr>
            <a:r>
              <a:rPr lang="en-US" altLang="zh-CN" sz="2000" dirty="0"/>
              <a:t>	</a:t>
            </a:r>
            <a:endParaRPr lang="en-US" altLang="zh-CN" sz="2000" dirty="0"/>
          </a:p>
          <a:p>
            <a:pPr>
              <a:lnSpc>
                <a:spcPct val="125000"/>
              </a:lnSpc>
            </a:pPr>
            <a:endParaRPr lang="en-US" altLang="zh-CN" sz="2000" dirty="0"/>
          </a:p>
          <a:p>
            <a:pPr>
              <a:lnSpc>
                <a:spcPct val="125000"/>
              </a:lnSpc>
            </a:pPr>
            <a:endParaRPr lang="en-US" altLang="zh-CN" sz="2000" dirty="0"/>
          </a:p>
          <a:p>
            <a:pPr>
              <a:lnSpc>
                <a:spcPct val="125000"/>
              </a:lnSpc>
            </a:pPr>
            <a:endParaRPr lang="zh-CN" altLang="en-US" sz="2000" dirty="0"/>
          </a:p>
        </p:txBody>
      </p:sp>
      <p:sp>
        <p:nvSpPr>
          <p:cNvPr id="4" name="页脚占位符 3"/>
          <p:cNvSpPr>
            <a:spLocks noGrp="1"/>
          </p:cNvSpPr>
          <p:nvPr>
            <p:ph type="ftr" sz="quarter" idx="10"/>
          </p:nvPr>
        </p:nvSpPr>
        <p:spPr/>
        <p:txBody>
          <a:bodyPr/>
          <a:lstStyle/>
          <a:p>
            <a:pPr>
              <a:defRPr/>
            </a:pPr>
            <a:r>
              <a:rPr lang="zh-CN" altLang="en-US"/>
              <a:t>第 </a:t>
            </a:r>
            <a:fld id="{D55231A8-1677-4C42-A123-D50C3EE19891}" type="slidenum">
              <a:rPr lang="zh-CN" altLang="en-US" smtClean="0"/>
            </a:fld>
            <a:r>
              <a:rPr lang="zh-CN" altLang="en-US"/>
              <a:t> 页</a:t>
            </a:r>
            <a:endParaRPr lang="en-US" altLang="zh-CN"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332656"/>
            <a:ext cx="8856984" cy="6264696"/>
          </a:xfrm>
        </p:spPr>
        <p:txBody>
          <a:bodyPr/>
          <a:lstStyle/>
          <a:p>
            <a:pPr>
              <a:lnSpc>
                <a:spcPct val="125000"/>
              </a:lnSpc>
            </a:pPr>
            <a:r>
              <a:rPr lang="en-US" altLang="zh-CN" sz="2000" dirty="0"/>
              <a:t>static void sort(</a:t>
            </a:r>
            <a:r>
              <a:rPr lang="en-US" altLang="zh-CN" sz="2000" dirty="0" err="1"/>
              <a:t>SportMan</a:t>
            </a:r>
            <a:r>
              <a:rPr lang="en-US" altLang="zh-CN" sz="2000" dirty="0"/>
              <a:t>[] player){</a:t>
            </a:r>
            <a:endParaRPr lang="en-US" altLang="zh-CN" sz="2000" dirty="0"/>
          </a:p>
          <a:p>
            <a:pPr>
              <a:lnSpc>
                <a:spcPct val="125000"/>
              </a:lnSpc>
            </a:pPr>
            <a:r>
              <a:rPr lang="en-US" altLang="zh-CN" sz="2000" dirty="0"/>
              <a:t>	</a:t>
            </a:r>
            <a:r>
              <a:rPr lang="en-US" altLang="zh-CN" sz="2000" dirty="0" err="1"/>
              <a:t>SportMan</a:t>
            </a:r>
            <a:r>
              <a:rPr lang="en-US" altLang="zh-CN" sz="2000" dirty="0"/>
              <a:t> temp;</a:t>
            </a:r>
            <a:endParaRPr lang="en-US" altLang="zh-CN" sz="2000" dirty="0"/>
          </a:p>
          <a:p>
            <a:pPr>
              <a:lnSpc>
                <a:spcPct val="125000"/>
              </a:lnSpc>
            </a:pPr>
            <a:r>
              <a:rPr lang="en-US" altLang="zh-CN" sz="2000" dirty="0"/>
              <a:t>	int </a:t>
            </a:r>
            <a:r>
              <a:rPr lang="en-US" altLang="zh-CN" sz="2000" dirty="0" err="1"/>
              <a:t>i,j</a:t>
            </a:r>
            <a:r>
              <a:rPr lang="en-US" altLang="zh-CN" sz="2000" dirty="0"/>
              <a:t>;</a:t>
            </a:r>
            <a:endParaRPr lang="en-US" altLang="zh-CN" sz="2000" dirty="0"/>
          </a:p>
          <a:p>
            <a:pPr>
              <a:lnSpc>
                <a:spcPct val="125000"/>
              </a:lnSpc>
            </a:pPr>
            <a:r>
              <a:rPr lang="en-US" altLang="zh-CN" sz="2000" dirty="0"/>
              <a:t>	for (</a:t>
            </a:r>
            <a:r>
              <a:rPr lang="en-US" altLang="zh-CN" sz="2000" dirty="0" err="1"/>
              <a:t>i</a:t>
            </a:r>
            <a:r>
              <a:rPr lang="en-US" altLang="zh-CN" sz="2000" dirty="0"/>
              <a:t>=0; </a:t>
            </a:r>
            <a:r>
              <a:rPr lang="en-US" altLang="zh-CN" sz="2000" dirty="0" err="1"/>
              <a:t>i</a:t>
            </a:r>
            <a:r>
              <a:rPr lang="en-US" altLang="zh-CN" sz="2000" dirty="0"/>
              <a:t>&lt;</a:t>
            </a:r>
            <a:r>
              <a:rPr lang="en-US" altLang="zh-CN" sz="2000" dirty="0" err="1"/>
              <a:t>player.length</a:t>
            </a:r>
            <a:r>
              <a:rPr lang="en-US" altLang="zh-CN" sz="2000" dirty="0"/>
              <a:t>; </a:t>
            </a:r>
            <a:r>
              <a:rPr lang="en-US" altLang="zh-CN" sz="2000" dirty="0" err="1"/>
              <a:t>i</a:t>
            </a:r>
            <a:r>
              <a:rPr lang="en-US" altLang="zh-CN" sz="2000" dirty="0"/>
              <a:t>++){  //</a:t>
            </a:r>
            <a:r>
              <a:rPr lang="zh-CN" altLang="en-US" sz="2000" dirty="0"/>
              <a:t>使用冒泡排序算法按总分排序</a:t>
            </a:r>
            <a:endParaRPr lang="zh-CN" altLang="en-US" sz="2000" dirty="0"/>
          </a:p>
          <a:p>
            <a:pPr>
              <a:lnSpc>
                <a:spcPct val="125000"/>
              </a:lnSpc>
            </a:pPr>
            <a:r>
              <a:rPr lang="zh-CN" altLang="en-US" sz="2000" dirty="0"/>
              <a:t>	     </a:t>
            </a:r>
            <a:r>
              <a:rPr lang="en-US" altLang="zh-CN" sz="2000" dirty="0"/>
              <a:t>for (j=i+1; j&lt;</a:t>
            </a:r>
            <a:r>
              <a:rPr lang="en-US" altLang="zh-CN" sz="2000" dirty="0" err="1"/>
              <a:t>player.length</a:t>
            </a:r>
            <a:r>
              <a:rPr lang="en-US" altLang="zh-CN" sz="2000" dirty="0"/>
              <a:t>; </a:t>
            </a:r>
            <a:r>
              <a:rPr lang="en-US" altLang="zh-CN" sz="2000" dirty="0" err="1"/>
              <a:t>j++</a:t>
            </a:r>
            <a:r>
              <a:rPr lang="en-US" altLang="zh-CN" sz="2000" dirty="0"/>
              <a:t>){</a:t>
            </a:r>
            <a:endParaRPr lang="en-US" altLang="zh-CN" sz="2000" dirty="0"/>
          </a:p>
          <a:p>
            <a:pPr>
              <a:lnSpc>
                <a:spcPct val="125000"/>
              </a:lnSpc>
            </a:pPr>
            <a:r>
              <a:rPr lang="en-US" altLang="zh-CN" sz="2000" dirty="0"/>
              <a:t>	        if (player[</a:t>
            </a:r>
            <a:r>
              <a:rPr lang="en-US" altLang="zh-CN" sz="2000" dirty="0" err="1"/>
              <a:t>i</a:t>
            </a:r>
            <a:r>
              <a:rPr lang="en-US" altLang="zh-CN" sz="2000" dirty="0"/>
              <a:t>].</a:t>
            </a:r>
            <a:r>
              <a:rPr lang="en-US" altLang="zh-CN" sz="2000" dirty="0" err="1"/>
              <a:t>getSumScore</a:t>
            </a:r>
            <a:r>
              <a:rPr lang="en-US" altLang="zh-CN" sz="2000" dirty="0"/>
              <a:t>()&lt;player[j].</a:t>
            </a:r>
            <a:r>
              <a:rPr lang="en-US" altLang="zh-CN" sz="2000" dirty="0" err="1"/>
              <a:t>getSumScore</a:t>
            </a:r>
            <a:r>
              <a:rPr lang="en-US" altLang="zh-CN" sz="2000" dirty="0"/>
              <a:t>()){//</a:t>
            </a:r>
            <a:r>
              <a:rPr lang="zh-CN" altLang="en-US" sz="2000" dirty="0"/>
              <a:t>比较分数</a:t>
            </a:r>
            <a:endParaRPr lang="zh-CN" altLang="en-US" sz="2000" dirty="0"/>
          </a:p>
          <a:p>
            <a:pPr>
              <a:lnSpc>
                <a:spcPct val="125000"/>
              </a:lnSpc>
            </a:pPr>
            <a:r>
              <a:rPr lang="zh-CN" altLang="en-US" sz="2000" dirty="0"/>
              <a:t>		</a:t>
            </a:r>
            <a:r>
              <a:rPr lang="en-US" altLang="zh-CN" sz="2000" dirty="0"/>
              <a:t>temp=player[</a:t>
            </a:r>
            <a:r>
              <a:rPr lang="en-US" altLang="zh-CN" sz="2000" dirty="0" err="1"/>
              <a:t>i</a:t>
            </a:r>
            <a:r>
              <a:rPr lang="en-US" altLang="zh-CN" sz="2000" dirty="0"/>
              <a:t>];	player[</a:t>
            </a:r>
            <a:r>
              <a:rPr lang="en-US" altLang="zh-CN" sz="2000" dirty="0" err="1"/>
              <a:t>i</a:t>
            </a:r>
            <a:r>
              <a:rPr lang="en-US" altLang="zh-CN" sz="2000" dirty="0"/>
              <a:t>]=player[j];    player[j]=temp;</a:t>
            </a:r>
            <a:endParaRPr lang="en-US" altLang="zh-CN" sz="2000" dirty="0"/>
          </a:p>
          <a:p>
            <a:pPr>
              <a:lnSpc>
                <a:spcPct val="125000"/>
              </a:lnSpc>
            </a:pPr>
            <a:r>
              <a:rPr lang="en-US" altLang="zh-CN" sz="2000" dirty="0"/>
              <a:t>	        }</a:t>
            </a:r>
            <a:endParaRPr lang="en-US" altLang="zh-CN" sz="2000" dirty="0"/>
          </a:p>
          <a:p>
            <a:pPr>
              <a:lnSpc>
                <a:spcPct val="125000"/>
              </a:lnSpc>
            </a:pPr>
            <a:r>
              <a:rPr lang="en-US" altLang="zh-CN" sz="2000" dirty="0"/>
              <a:t>	       else if (player[</a:t>
            </a:r>
            <a:r>
              <a:rPr lang="en-US" altLang="zh-CN" sz="2000" dirty="0" err="1"/>
              <a:t>i</a:t>
            </a:r>
            <a:r>
              <a:rPr lang="en-US" altLang="zh-CN" sz="2000" dirty="0"/>
              <a:t>].</a:t>
            </a:r>
            <a:r>
              <a:rPr lang="en-US" altLang="zh-CN" sz="2000" dirty="0" err="1"/>
              <a:t>getSumScore</a:t>
            </a:r>
            <a:r>
              <a:rPr lang="en-US" altLang="zh-CN" sz="2000" dirty="0"/>
              <a:t>()==player[j].</a:t>
            </a:r>
            <a:r>
              <a:rPr lang="en-US" altLang="zh-CN" sz="2000" dirty="0" err="1"/>
              <a:t>getSumScore</a:t>
            </a:r>
            <a:r>
              <a:rPr lang="en-US" altLang="zh-CN" sz="2000" dirty="0"/>
              <a:t>()){//</a:t>
            </a:r>
            <a:endParaRPr lang="en-US" altLang="zh-CN" sz="2000" dirty="0"/>
          </a:p>
          <a:p>
            <a:pPr>
              <a:lnSpc>
                <a:spcPct val="125000"/>
              </a:lnSpc>
            </a:pPr>
            <a:r>
              <a:rPr lang="zh-CN" altLang="en-US" sz="2000" dirty="0"/>
              <a:t> 	          </a:t>
            </a:r>
            <a:r>
              <a:rPr lang="en-US" altLang="zh-CN" sz="2000" dirty="0"/>
              <a:t>if (player[</a:t>
            </a:r>
            <a:r>
              <a:rPr lang="en-US" altLang="zh-CN" sz="2000" dirty="0" err="1"/>
              <a:t>i</a:t>
            </a:r>
            <a:r>
              <a:rPr lang="en-US" altLang="zh-CN" sz="2000" dirty="0"/>
              <a:t>].</a:t>
            </a:r>
            <a:r>
              <a:rPr lang="en-US" altLang="zh-CN" sz="2000" dirty="0" err="1"/>
              <a:t>getName</a:t>
            </a:r>
            <a:r>
              <a:rPr lang="en-US" altLang="zh-CN" sz="2000" dirty="0"/>
              <a:t>().</a:t>
            </a:r>
            <a:r>
              <a:rPr lang="en-US" altLang="zh-CN" sz="2000" dirty="0" err="1"/>
              <a:t>compareTo</a:t>
            </a:r>
            <a:r>
              <a:rPr lang="en-US" altLang="zh-CN" sz="2000" dirty="0"/>
              <a:t>(player[j].</a:t>
            </a:r>
            <a:r>
              <a:rPr lang="en-US" altLang="zh-CN" sz="2000" dirty="0" err="1"/>
              <a:t>getName</a:t>
            </a:r>
            <a:r>
              <a:rPr lang="en-US" altLang="zh-CN" sz="2000" dirty="0"/>
              <a:t>())&gt;0){//</a:t>
            </a:r>
            <a:r>
              <a:rPr lang="zh-CN" altLang="en-US" sz="2000" dirty="0"/>
              <a:t>		            </a:t>
            </a:r>
            <a:r>
              <a:rPr lang="en-US" altLang="zh-CN" sz="2000" dirty="0"/>
              <a:t>temp=player[</a:t>
            </a:r>
            <a:r>
              <a:rPr lang="en-US" altLang="zh-CN" sz="2000" dirty="0" err="1"/>
              <a:t>i</a:t>
            </a:r>
            <a:r>
              <a:rPr lang="en-US" altLang="zh-CN" sz="2000" dirty="0"/>
              <a:t>]; 	player[</a:t>
            </a:r>
            <a:r>
              <a:rPr lang="en-US" altLang="zh-CN" sz="2000" dirty="0" err="1"/>
              <a:t>i</a:t>
            </a:r>
            <a:r>
              <a:rPr lang="en-US" altLang="zh-CN" sz="2000" dirty="0"/>
              <a:t>]=player[j];   player[j]=temp;</a:t>
            </a:r>
            <a:endParaRPr lang="en-US" altLang="zh-CN" sz="2000" dirty="0"/>
          </a:p>
          <a:p>
            <a:pPr>
              <a:lnSpc>
                <a:spcPct val="125000"/>
              </a:lnSpc>
            </a:pPr>
            <a:r>
              <a:rPr lang="en-US" altLang="zh-CN" sz="2000" dirty="0"/>
              <a:t>	         }</a:t>
            </a:r>
            <a:endParaRPr lang="en-US" altLang="zh-CN" sz="2000" dirty="0"/>
          </a:p>
          <a:p>
            <a:pPr>
              <a:lnSpc>
                <a:spcPct val="125000"/>
              </a:lnSpc>
            </a:pPr>
            <a:r>
              <a:rPr lang="en-US" altLang="zh-CN" sz="2000" dirty="0"/>
              <a:t>	      }</a:t>
            </a:r>
            <a:endParaRPr lang="en-US" altLang="zh-CN" sz="2000" dirty="0"/>
          </a:p>
          <a:p>
            <a:pPr>
              <a:lnSpc>
                <a:spcPct val="125000"/>
              </a:lnSpc>
            </a:pPr>
            <a:r>
              <a:rPr lang="en-US" altLang="zh-CN" sz="2000" dirty="0"/>
              <a:t>	    }</a:t>
            </a:r>
            <a:endParaRPr lang="en-US" altLang="zh-CN" sz="2000" dirty="0"/>
          </a:p>
          <a:p>
            <a:pPr>
              <a:lnSpc>
                <a:spcPct val="125000"/>
              </a:lnSpc>
            </a:pPr>
            <a:r>
              <a:rPr lang="en-US" altLang="zh-CN" sz="2000" dirty="0"/>
              <a:t>	}</a:t>
            </a:r>
            <a:endParaRPr lang="en-US" altLang="zh-CN" sz="2000" dirty="0"/>
          </a:p>
          <a:p>
            <a:pPr>
              <a:lnSpc>
                <a:spcPct val="125000"/>
              </a:lnSpc>
            </a:pPr>
            <a:r>
              <a:rPr lang="en-US" altLang="zh-CN" sz="2000" dirty="0"/>
              <a:t>    }</a:t>
            </a:r>
            <a:endParaRPr lang="en-US" altLang="zh-CN" sz="2000" dirty="0"/>
          </a:p>
          <a:p>
            <a:pPr>
              <a:lnSpc>
                <a:spcPct val="125000"/>
              </a:lnSpc>
            </a:pPr>
            <a:r>
              <a:rPr lang="en-US" altLang="zh-CN" sz="2000" dirty="0"/>
              <a:t>}</a:t>
            </a:r>
            <a:endParaRPr lang="zh-CN" altLang="en-US" sz="2000" dirty="0"/>
          </a:p>
        </p:txBody>
      </p:sp>
      <p:sp>
        <p:nvSpPr>
          <p:cNvPr id="4" name="页脚占位符 3"/>
          <p:cNvSpPr>
            <a:spLocks noGrp="1"/>
          </p:cNvSpPr>
          <p:nvPr>
            <p:ph type="ftr" sz="quarter" idx="10"/>
          </p:nvPr>
        </p:nvSpPr>
        <p:spPr/>
        <p:txBody>
          <a:bodyPr/>
          <a:lstStyle/>
          <a:p>
            <a:pPr>
              <a:defRPr/>
            </a:pPr>
            <a:r>
              <a:rPr lang="zh-CN" altLang="en-US"/>
              <a:t>第 </a:t>
            </a:r>
            <a:fld id="{D55231A8-1677-4C42-A123-D50C3EE19891}" type="slidenum">
              <a:rPr lang="zh-CN" altLang="en-US" smtClean="0"/>
            </a:fld>
            <a:r>
              <a:rPr lang="zh-CN" altLang="en-US"/>
              <a:t> 页</a:t>
            </a:r>
            <a:endParaRPr lang="en-US" altLang="zh-CN"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404664"/>
            <a:ext cx="8054280" cy="5760640"/>
          </a:xfrm>
        </p:spPr>
        <p:txBody>
          <a:bodyPr/>
          <a:lstStyle/>
          <a:p>
            <a:pPr>
              <a:lnSpc>
                <a:spcPct val="100000"/>
              </a:lnSpc>
            </a:pPr>
            <a:r>
              <a:rPr lang="en-US" altLang="zh-CN" sz="2400" dirty="0"/>
              <a:t>class </a:t>
            </a:r>
            <a:r>
              <a:rPr lang="en-US" altLang="zh-CN" sz="2400" dirty="0" err="1"/>
              <a:t>SportMan</a:t>
            </a:r>
            <a:r>
              <a:rPr lang="en-US" altLang="zh-CN" sz="2400" dirty="0"/>
              <a:t>{</a:t>
            </a:r>
            <a:endParaRPr lang="en-US" altLang="zh-CN" sz="2400" dirty="0"/>
          </a:p>
          <a:p>
            <a:pPr>
              <a:lnSpc>
                <a:spcPct val="100000"/>
              </a:lnSpc>
            </a:pPr>
            <a:r>
              <a:rPr lang="en-US" altLang="zh-CN" sz="2400" dirty="0"/>
              <a:t>	String </a:t>
            </a:r>
            <a:r>
              <a:rPr lang="en-US" altLang="zh-CN" sz="2400" dirty="0" err="1"/>
              <a:t>name,country</a:t>
            </a:r>
            <a:r>
              <a:rPr lang="en-US" altLang="zh-CN" sz="2400" dirty="0"/>
              <a:t>;</a:t>
            </a:r>
            <a:endParaRPr lang="en-US" altLang="zh-CN" sz="2400" dirty="0"/>
          </a:p>
          <a:p>
            <a:pPr>
              <a:lnSpc>
                <a:spcPct val="100000"/>
              </a:lnSpc>
            </a:pPr>
            <a:r>
              <a:rPr lang="en-US" altLang="zh-CN" sz="2400" dirty="0"/>
              <a:t>	double </a:t>
            </a:r>
            <a:r>
              <a:rPr lang="en-US" altLang="zh-CN" sz="2400" dirty="0" err="1"/>
              <a:t>sumScore</a:t>
            </a:r>
            <a:r>
              <a:rPr lang="en-US" altLang="zh-CN" sz="2400" dirty="0"/>
              <a:t>;</a:t>
            </a:r>
            <a:endParaRPr lang="en-US" altLang="zh-CN" sz="2400" dirty="0"/>
          </a:p>
          <a:p>
            <a:pPr>
              <a:lnSpc>
                <a:spcPct val="100000"/>
              </a:lnSpc>
            </a:pPr>
            <a:r>
              <a:rPr lang="en-US" altLang="zh-CN" sz="2400" dirty="0"/>
              <a:t>	</a:t>
            </a:r>
            <a:r>
              <a:rPr lang="en-US" altLang="zh-CN" sz="2400" dirty="0" err="1"/>
              <a:t>SportMan</a:t>
            </a:r>
            <a:r>
              <a:rPr lang="en-US" altLang="zh-CN" sz="2400" dirty="0"/>
              <a:t>() {}</a:t>
            </a:r>
            <a:endParaRPr lang="en-US" altLang="zh-CN" sz="2400" dirty="0"/>
          </a:p>
          <a:p>
            <a:pPr>
              <a:lnSpc>
                <a:spcPct val="100000"/>
              </a:lnSpc>
            </a:pPr>
            <a:r>
              <a:rPr lang="en-US" altLang="zh-CN" sz="2400" dirty="0"/>
              <a:t>	</a:t>
            </a:r>
            <a:r>
              <a:rPr lang="en-US" altLang="zh-CN" sz="2400" dirty="0" err="1"/>
              <a:t>SportMan</a:t>
            </a:r>
            <a:r>
              <a:rPr lang="en-US" altLang="zh-CN" sz="2400" dirty="0"/>
              <a:t>(String </a:t>
            </a:r>
            <a:r>
              <a:rPr lang="en-US" altLang="zh-CN" sz="2400" dirty="0" err="1"/>
              <a:t>name,String</a:t>
            </a:r>
            <a:r>
              <a:rPr lang="en-US" altLang="zh-CN" sz="2400" dirty="0"/>
              <a:t> country){</a:t>
            </a:r>
            <a:endParaRPr lang="en-US" altLang="zh-CN" sz="2400" dirty="0"/>
          </a:p>
          <a:p>
            <a:pPr>
              <a:lnSpc>
                <a:spcPct val="100000"/>
              </a:lnSpc>
            </a:pPr>
            <a:r>
              <a:rPr lang="en-US" altLang="zh-CN" sz="2400" dirty="0"/>
              <a:t>	}</a:t>
            </a:r>
            <a:endParaRPr lang="en-US" altLang="zh-CN" sz="2400" dirty="0"/>
          </a:p>
          <a:p>
            <a:pPr>
              <a:lnSpc>
                <a:spcPct val="100000"/>
              </a:lnSpc>
            </a:pPr>
            <a:r>
              <a:rPr lang="en-US" altLang="zh-CN" sz="2400" dirty="0"/>
              <a:t>	public void </a:t>
            </a:r>
            <a:r>
              <a:rPr lang="en-US" altLang="zh-CN" sz="2400" dirty="0" err="1"/>
              <a:t>setSumScore</a:t>
            </a:r>
            <a:r>
              <a:rPr lang="en-US" altLang="zh-CN" sz="2400" dirty="0"/>
              <a:t>(int s1[],int s2[],int s3[]){	</a:t>
            </a:r>
            <a:endParaRPr lang="en-US" altLang="zh-CN" sz="2400" dirty="0"/>
          </a:p>
          <a:p>
            <a:pPr>
              <a:lnSpc>
                <a:spcPct val="100000"/>
              </a:lnSpc>
            </a:pPr>
            <a:r>
              <a:rPr lang="en-US" altLang="zh-CN" sz="2400" dirty="0"/>
              <a:t>		</a:t>
            </a:r>
            <a:r>
              <a:rPr lang="en-US" altLang="zh-CN" sz="2400" dirty="0" err="1"/>
              <a:t>sumScore</a:t>
            </a:r>
            <a:r>
              <a:rPr lang="en-US" altLang="zh-CN" sz="2400" dirty="0"/>
              <a:t>=score1+score2+score3-min;</a:t>
            </a:r>
            <a:endParaRPr lang="en-US" altLang="zh-CN" sz="2400" dirty="0"/>
          </a:p>
          <a:p>
            <a:pPr>
              <a:lnSpc>
                <a:spcPct val="100000"/>
              </a:lnSpc>
            </a:pPr>
            <a:r>
              <a:rPr lang="en-US" altLang="zh-CN" sz="2400" dirty="0"/>
              <a:t>	}</a:t>
            </a:r>
            <a:endParaRPr lang="en-US" altLang="zh-CN" sz="2400" dirty="0"/>
          </a:p>
          <a:p>
            <a:pPr>
              <a:lnSpc>
                <a:spcPct val="100000"/>
              </a:lnSpc>
            </a:pPr>
            <a:r>
              <a:rPr lang="en-US" altLang="zh-CN" sz="2400" dirty="0"/>
              <a:t>	double </a:t>
            </a:r>
            <a:r>
              <a:rPr lang="en-US" altLang="zh-CN" sz="2400" dirty="0" err="1"/>
              <a:t>getScore</a:t>
            </a:r>
            <a:r>
              <a:rPr lang="en-US" altLang="zh-CN" sz="2400" dirty="0"/>
              <a:t>(int[] s) {</a:t>
            </a:r>
            <a:endParaRPr lang="en-US" altLang="zh-CN" sz="2400" dirty="0"/>
          </a:p>
          <a:p>
            <a:pPr>
              <a:lnSpc>
                <a:spcPct val="100000"/>
              </a:lnSpc>
            </a:pPr>
            <a:r>
              <a:rPr lang="en-US" altLang="zh-CN" sz="2400" dirty="0"/>
              <a:t> 	               sum = (sum-max-min) / 4.0;</a:t>
            </a:r>
            <a:endParaRPr lang="en-US" altLang="zh-CN" sz="2400" dirty="0"/>
          </a:p>
          <a:p>
            <a:pPr>
              <a:lnSpc>
                <a:spcPct val="100000"/>
              </a:lnSpc>
            </a:pPr>
            <a:r>
              <a:rPr lang="en-US" altLang="zh-CN" sz="2400" dirty="0"/>
              <a:t>		return sum;</a:t>
            </a:r>
            <a:endParaRPr lang="en-US" altLang="zh-CN" sz="2400" dirty="0"/>
          </a:p>
          <a:p>
            <a:pPr>
              <a:lnSpc>
                <a:spcPct val="100000"/>
              </a:lnSpc>
            </a:pPr>
            <a:r>
              <a:rPr lang="en-US" altLang="zh-CN" sz="2400" dirty="0"/>
              <a:t>	}</a:t>
            </a:r>
            <a:endParaRPr lang="en-US" altLang="zh-CN" sz="2400" dirty="0"/>
          </a:p>
          <a:p>
            <a:pPr>
              <a:lnSpc>
                <a:spcPct val="100000"/>
              </a:lnSpc>
            </a:pPr>
            <a:r>
              <a:rPr lang="en-US" altLang="zh-CN" sz="2400" dirty="0"/>
              <a:t>	public void print() {   }</a:t>
            </a:r>
            <a:endParaRPr lang="en-US" altLang="zh-CN" sz="2400" dirty="0"/>
          </a:p>
          <a:p>
            <a:pPr>
              <a:lnSpc>
                <a:spcPct val="100000"/>
              </a:lnSpc>
            </a:pPr>
            <a:r>
              <a:rPr lang="en-US" altLang="zh-CN" sz="2400" dirty="0"/>
              <a:t>}</a:t>
            </a:r>
            <a:endParaRPr lang="zh-CN" altLang="en-US" sz="2400" dirty="0"/>
          </a:p>
        </p:txBody>
      </p:sp>
      <p:sp>
        <p:nvSpPr>
          <p:cNvPr id="4" name="页脚占位符 3"/>
          <p:cNvSpPr>
            <a:spLocks noGrp="1"/>
          </p:cNvSpPr>
          <p:nvPr>
            <p:ph type="ftr" sz="quarter" idx="10"/>
          </p:nvPr>
        </p:nvSpPr>
        <p:spPr/>
        <p:txBody>
          <a:bodyPr/>
          <a:lstStyle/>
          <a:p>
            <a:pPr>
              <a:defRPr/>
            </a:pPr>
            <a:r>
              <a:rPr lang="zh-CN" altLang="en-US"/>
              <a:t>第 </a:t>
            </a:r>
            <a:fld id="{D55231A8-1677-4C42-A123-D50C3EE19891}" type="slidenum">
              <a:rPr lang="zh-CN" altLang="en-US" smtClean="0"/>
            </a:fld>
            <a:r>
              <a:rPr lang="zh-CN" altLang="en-US"/>
              <a:t> 页</a:t>
            </a:r>
            <a:endParaRPr lang="en-US" altLang="zh-CN"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404664"/>
            <a:ext cx="6629400" cy="685800"/>
          </a:xfrm>
        </p:spPr>
        <p:txBody>
          <a:bodyPr/>
          <a:lstStyle/>
          <a:p>
            <a:pPr algn="l"/>
            <a:r>
              <a:rPr lang="zh-CN" altLang="en-US" dirty="0" smtClean="0"/>
              <a:t>提问约定</a:t>
            </a:r>
            <a:endParaRPr lang="zh-CN" altLang="en-US" dirty="0"/>
          </a:p>
        </p:txBody>
      </p:sp>
      <p:sp>
        <p:nvSpPr>
          <p:cNvPr id="4" name="页脚占位符 3"/>
          <p:cNvSpPr>
            <a:spLocks noGrp="1"/>
          </p:cNvSpPr>
          <p:nvPr>
            <p:ph type="ftr" sz="quarter" idx="10"/>
          </p:nvPr>
        </p:nvSpPr>
        <p:spPr/>
        <p:txBody>
          <a:bodyPr/>
          <a:lstStyle/>
          <a:p>
            <a:pPr>
              <a:defRPr/>
            </a:pPr>
            <a:r>
              <a:rPr lang="zh-CN" altLang="en-US" smtClean="0"/>
              <a:t>第 </a:t>
            </a:r>
            <a:fld id="{D55231A8-1677-4C42-A123-D50C3EE19891}" type="slidenum">
              <a:rPr lang="zh-CN" altLang="en-US" smtClean="0"/>
            </a:fld>
            <a:r>
              <a:rPr lang="zh-CN" altLang="en-US" smtClean="0"/>
              <a:t> 页</a:t>
            </a:r>
            <a:endParaRPr lang="en-US" altLang="zh-CN" dirty="0"/>
          </a:p>
        </p:txBody>
      </p:sp>
      <p:sp>
        <p:nvSpPr>
          <p:cNvPr id="3" name="Rectangle 1"/>
          <p:cNvSpPr>
            <a:spLocks noChangeArrowheads="1"/>
          </p:cNvSpPr>
          <p:nvPr/>
        </p:nvSpPr>
        <p:spPr bwMode="auto">
          <a:xfrm>
            <a:off x="1619672" y="2352571"/>
            <a:ext cx="5505033"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3600" i="0" u="none" strike="noStrike" cap="none" normalizeH="0" baseline="0" dirty="0" smtClean="0">
                <a:ln>
                  <a:noFill/>
                </a:ln>
                <a:solidFill>
                  <a:schemeClr val="tx1"/>
                </a:solidFill>
                <a:effectLst/>
                <a:latin typeface="Arial" panose="020B0604020202020204" pitchFamily="34" charset="0"/>
              </a:rPr>
              <a:t>① 前提的前提</a:t>
            </a:r>
            <a:endParaRPr kumimoji="0" lang="zh-CN" altLang="zh-CN" sz="360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zh-CN" altLang="zh-CN" sz="3600" i="0" u="none" strike="noStrike" cap="none" normalizeH="0" baseline="0" dirty="0" smtClean="0">
                <a:ln>
                  <a:noFill/>
                </a:ln>
                <a:solidFill>
                  <a:schemeClr val="tx1"/>
                </a:solidFill>
                <a:effectLst/>
                <a:latin typeface="Arial" panose="020B0604020202020204" pitchFamily="34" charset="0"/>
              </a:rPr>
              <a:t>debug - IDE </a:t>
            </a:r>
            <a:endParaRPr kumimoji="0" lang="zh-CN" altLang="zh-CN" sz="360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zh-CN" altLang="zh-CN" sz="3600" i="0" u="none" strike="noStrike" cap="none" normalizeH="0" baseline="0" dirty="0" smtClean="0">
                <a:ln>
                  <a:noFill/>
                </a:ln>
                <a:solidFill>
                  <a:schemeClr val="tx1"/>
                </a:solidFill>
                <a:effectLst/>
                <a:latin typeface="Arial" panose="020B0604020202020204" pitchFamily="34" charset="0"/>
              </a:rPr>
              <a:t>debug - 输出中间变量 </a:t>
            </a:r>
            <a:endParaRPr kumimoji="0" lang="zh-CN" altLang="zh-CN" sz="360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3600" i="0" u="none" strike="noStrike" cap="none" normalizeH="0" baseline="0" dirty="0" smtClean="0">
                <a:ln>
                  <a:noFill/>
                </a:ln>
                <a:solidFill>
                  <a:schemeClr val="tx1"/>
                </a:solidFill>
                <a:effectLst/>
                <a:latin typeface="Arial" panose="020B0604020202020204" pitchFamily="34" charset="0"/>
              </a:rPr>
              <a:t>② 前提</a:t>
            </a:r>
            <a:endParaRPr kumimoji="0" lang="zh-CN" altLang="zh-CN" sz="360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zh-CN" altLang="zh-CN" sz="3600" i="0" u="none" strike="noStrike" cap="none" normalizeH="0" baseline="0" dirty="0" smtClean="0">
                <a:ln>
                  <a:noFill/>
                </a:ln>
                <a:solidFill>
                  <a:schemeClr val="tx1"/>
                </a:solidFill>
                <a:effectLst/>
                <a:latin typeface="Arial" panose="020B0604020202020204" pitchFamily="34" charset="0"/>
              </a:rPr>
              <a:t>网络递归检索、讨论 + ①</a:t>
            </a:r>
            <a:endParaRPr kumimoji="0" lang="en-US" altLang="zh-CN" sz="360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404664"/>
            <a:ext cx="6629400" cy="685800"/>
          </a:xfrm>
        </p:spPr>
        <p:txBody>
          <a:bodyPr/>
          <a:lstStyle/>
          <a:p>
            <a:pPr algn="l"/>
            <a:r>
              <a:rPr lang="zh-CN" altLang="en-US" dirty="0" smtClean="0"/>
              <a:t>提问约定</a:t>
            </a:r>
            <a:endParaRPr lang="zh-CN" altLang="en-US" dirty="0"/>
          </a:p>
        </p:txBody>
      </p:sp>
      <p:sp>
        <p:nvSpPr>
          <p:cNvPr id="4" name="页脚占位符 3"/>
          <p:cNvSpPr>
            <a:spLocks noGrp="1"/>
          </p:cNvSpPr>
          <p:nvPr>
            <p:ph type="ftr" sz="quarter" idx="10"/>
          </p:nvPr>
        </p:nvSpPr>
        <p:spPr/>
        <p:txBody>
          <a:bodyPr/>
          <a:lstStyle/>
          <a:p>
            <a:pPr>
              <a:defRPr/>
            </a:pPr>
            <a:r>
              <a:rPr lang="zh-CN" altLang="en-US" smtClean="0"/>
              <a:t>第 </a:t>
            </a:r>
            <a:fld id="{D55231A8-1677-4C42-A123-D50C3EE19891}" type="slidenum">
              <a:rPr lang="zh-CN" altLang="en-US" smtClean="0"/>
            </a:fld>
            <a:r>
              <a:rPr lang="zh-CN" altLang="en-US" smtClean="0"/>
              <a:t> 页</a:t>
            </a:r>
            <a:endParaRPr lang="en-US" altLang="zh-CN" dirty="0"/>
          </a:p>
        </p:txBody>
      </p:sp>
      <p:sp>
        <p:nvSpPr>
          <p:cNvPr id="7" name="矩形 6"/>
          <p:cNvSpPr/>
          <p:nvPr/>
        </p:nvSpPr>
        <p:spPr>
          <a:xfrm>
            <a:off x="539552" y="1521574"/>
            <a:ext cx="8280920" cy="4524315"/>
          </a:xfrm>
          <a:prstGeom prst="rect">
            <a:avLst/>
          </a:prstGeom>
        </p:spPr>
        <p:txBody>
          <a:bodyPr wrap="square">
            <a:spAutoFit/>
          </a:bodyPr>
          <a:lstStyle/>
          <a:p>
            <a:pPr lvl="0"/>
            <a:r>
              <a:rPr kumimoji="0" lang="zh-CN" altLang="zh-CN" sz="3600" dirty="0">
                <a:solidFill>
                  <a:schemeClr val="tx1"/>
                </a:solidFill>
                <a:latin typeface="Arial" panose="020B0604020202020204" pitchFamily="34" charset="0"/>
              </a:rPr>
              <a:t>还搞不定？</a:t>
            </a:r>
            <a:endParaRPr kumimoji="0" lang="zh-CN" altLang="zh-CN" sz="3600" dirty="0">
              <a:solidFill>
                <a:schemeClr val="tx1"/>
              </a:solidFill>
              <a:latin typeface="Arial" panose="020B0604020202020204" pitchFamily="34" charset="0"/>
            </a:endParaRPr>
          </a:p>
          <a:p>
            <a:pPr lvl="0">
              <a:buFontTx/>
              <a:buAutoNum type="arabicPeriod"/>
            </a:pPr>
            <a:r>
              <a:rPr kumimoji="0" lang="zh-CN" altLang="zh-CN" sz="3600" dirty="0">
                <a:solidFill>
                  <a:schemeClr val="tx1"/>
                </a:solidFill>
                <a:latin typeface="Arial" panose="020B0604020202020204" pitchFamily="34" charset="0"/>
              </a:rPr>
              <a:t>写程序：注意命名 </a:t>
            </a:r>
            <a:endParaRPr kumimoji="0" lang="zh-CN" altLang="zh-CN" sz="3600" dirty="0">
              <a:solidFill>
                <a:schemeClr val="tx1"/>
              </a:solidFill>
              <a:latin typeface="Arial" panose="020B0604020202020204" pitchFamily="34" charset="0"/>
            </a:endParaRPr>
          </a:p>
          <a:p>
            <a:pPr lvl="0">
              <a:buFontTx/>
              <a:buAutoNum type="arabicPeriod" startAt="2"/>
            </a:pPr>
            <a:r>
              <a:rPr kumimoji="0" lang="zh-CN" altLang="zh-CN" sz="3600" dirty="0">
                <a:solidFill>
                  <a:schemeClr val="tx1"/>
                </a:solidFill>
                <a:latin typeface="Arial" panose="020B0604020202020204" pitchFamily="34" charset="0"/>
              </a:rPr>
              <a:t>格式化程序 </a:t>
            </a:r>
            <a:endParaRPr kumimoji="0" lang="zh-CN" altLang="zh-CN" sz="3600" dirty="0">
              <a:solidFill>
                <a:schemeClr val="tx1"/>
              </a:solidFill>
              <a:latin typeface="Arial" panose="020B0604020202020204" pitchFamily="34" charset="0"/>
            </a:endParaRPr>
          </a:p>
          <a:p>
            <a:pPr lvl="0">
              <a:buFontTx/>
              <a:buAutoNum type="arabicPeriod" startAt="3"/>
            </a:pPr>
            <a:r>
              <a:rPr kumimoji="0" lang="zh-CN" altLang="zh-CN" sz="3600" dirty="0">
                <a:solidFill>
                  <a:schemeClr val="tx1"/>
                </a:solidFill>
                <a:latin typeface="Arial" panose="020B0604020202020204" pitchFamily="34" charset="0"/>
              </a:rPr>
              <a:t>必要的注释 </a:t>
            </a:r>
            <a:endParaRPr kumimoji="0" lang="zh-CN" altLang="zh-CN" sz="3600" dirty="0">
              <a:solidFill>
                <a:schemeClr val="tx1"/>
              </a:solidFill>
              <a:latin typeface="Arial" panose="020B0604020202020204" pitchFamily="34" charset="0"/>
            </a:endParaRPr>
          </a:p>
          <a:p>
            <a:pPr lvl="1">
              <a:buFontTx/>
              <a:buChar char="•"/>
            </a:pPr>
            <a:r>
              <a:rPr kumimoji="0" lang="zh-CN" altLang="zh-CN" sz="3600" dirty="0">
                <a:solidFill>
                  <a:schemeClr val="tx1"/>
                </a:solidFill>
                <a:latin typeface="Arial" panose="020B0604020202020204" pitchFamily="34" charset="0"/>
              </a:rPr>
              <a:t>最起码告诉我，这是第几次试验，</a:t>
            </a:r>
            <a:r>
              <a:rPr kumimoji="0" lang="zh-CN" altLang="zh-CN" sz="3600" dirty="0">
                <a:solidFill>
                  <a:srgbClr val="FF0000"/>
                </a:solidFill>
                <a:latin typeface="Arial" panose="020B0604020202020204" pitchFamily="34" charset="0"/>
              </a:rPr>
              <a:t>第几题哦~</a:t>
            </a:r>
            <a:r>
              <a:rPr kumimoji="0" lang="zh-CN" altLang="zh-CN" sz="3600" dirty="0">
                <a:solidFill>
                  <a:schemeClr val="tx1"/>
                </a:solidFill>
                <a:latin typeface="Arial" panose="020B0604020202020204" pitchFamily="34" charset="0"/>
              </a:rPr>
              <a:t> </a:t>
            </a:r>
            <a:endParaRPr kumimoji="0" lang="zh-CN" altLang="zh-CN" sz="3600" dirty="0">
              <a:solidFill>
                <a:schemeClr val="tx1"/>
              </a:solidFill>
              <a:latin typeface="Arial" panose="020B0604020202020204" pitchFamily="34" charset="0"/>
            </a:endParaRPr>
          </a:p>
          <a:p>
            <a:pPr lvl="0"/>
            <a:r>
              <a:rPr kumimoji="0" lang="en-US" altLang="zh-CN" sz="3600" dirty="0">
                <a:solidFill>
                  <a:schemeClr val="tx1"/>
                </a:solidFill>
                <a:latin typeface="Arial" panose="020B0604020202020204" pitchFamily="34" charset="0"/>
              </a:rPr>
              <a:t>4.</a:t>
            </a:r>
            <a:r>
              <a:rPr kumimoji="0" lang="zh-CN" altLang="zh-CN" sz="3600" dirty="0">
                <a:solidFill>
                  <a:schemeClr val="tx1"/>
                </a:solidFill>
                <a:latin typeface="Arial" panose="020B0604020202020204" pitchFamily="34" charset="0"/>
              </a:rPr>
              <a:t>贴上</a:t>
            </a:r>
            <a:r>
              <a:rPr kumimoji="0" lang="zh-CN" altLang="zh-CN" sz="3600" dirty="0">
                <a:solidFill>
                  <a:srgbClr val="FF0000"/>
                </a:solidFill>
                <a:latin typeface="Arial" panose="020B0604020202020204" pitchFamily="34" charset="0"/>
              </a:rPr>
              <a:t>源码</a:t>
            </a:r>
            <a:r>
              <a:rPr kumimoji="0" lang="zh-CN" altLang="zh-CN" sz="3600" dirty="0">
                <a:solidFill>
                  <a:schemeClr val="tx1"/>
                </a:solidFill>
                <a:latin typeface="Arial" panose="020B0604020202020204" pitchFamily="34" charset="0"/>
              </a:rPr>
              <a:t>（可复制粘贴）</a:t>
            </a:r>
            <a:endParaRPr kumimoji="0" lang="en-US" altLang="zh-CN" sz="3600" dirty="0">
              <a:solidFill>
                <a:schemeClr val="tx1"/>
              </a:solidFill>
              <a:latin typeface="Arial" panose="020B0604020202020204" pitchFamily="34" charset="0"/>
            </a:endParaRPr>
          </a:p>
          <a:p>
            <a:pPr>
              <a:buFontTx/>
              <a:buAutoNum type="arabicPeriod" startAt="5"/>
            </a:pPr>
            <a:r>
              <a:rPr kumimoji="0" lang="zh-CN" altLang="zh-CN" sz="3600" dirty="0">
                <a:solidFill>
                  <a:schemeClr val="tx1"/>
                </a:solidFill>
                <a:latin typeface="Arial" panose="020B0604020202020204" pitchFamily="34" charset="0"/>
              </a:rPr>
              <a:t>截</a:t>
            </a:r>
            <a:r>
              <a:rPr kumimoji="0" lang="zh-CN" altLang="zh-CN" sz="3600" dirty="0">
                <a:solidFill>
                  <a:srgbClr val="FF0000"/>
                </a:solidFill>
                <a:latin typeface="Arial" panose="020B0604020202020204" pitchFamily="34" charset="0"/>
              </a:rPr>
              <a:t>图</a:t>
            </a:r>
            <a:r>
              <a:rPr kumimoji="0" lang="zh-CN" altLang="zh-CN" sz="3600" dirty="0">
                <a:solidFill>
                  <a:schemeClr val="tx1"/>
                </a:solidFill>
                <a:latin typeface="Arial" panose="020B0604020202020204" pitchFamily="34" charset="0"/>
              </a:rPr>
              <a:t>（带行号） </a:t>
            </a:r>
            <a:endParaRPr kumimoji="0" lang="zh-CN" altLang="zh-CN" sz="3600" dirty="0">
              <a:solidFill>
                <a:schemeClr val="tx1"/>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zh-CN" altLang="en-US" smtClean="0"/>
              <a:t>第 </a:t>
            </a:r>
            <a:fld id="{D55231A8-1677-4C42-A123-D50C3EE19891}" type="slidenum">
              <a:rPr lang="zh-CN" altLang="en-US" smtClean="0"/>
            </a:fld>
            <a:r>
              <a:rPr lang="zh-CN" altLang="en-US" smtClean="0"/>
              <a:t> 页</a:t>
            </a:r>
            <a:endParaRPr lang="en-US" altLang="zh-CN" dirty="0"/>
          </a:p>
        </p:txBody>
      </p:sp>
      <p:sp>
        <p:nvSpPr>
          <p:cNvPr id="5" name="文本框 4"/>
          <p:cNvSpPr txBox="1"/>
          <p:nvPr/>
        </p:nvSpPr>
        <p:spPr>
          <a:xfrm>
            <a:off x="561840" y="260648"/>
            <a:ext cx="1604927" cy="400110"/>
          </a:xfrm>
          <a:prstGeom prst="rect">
            <a:avLst/>
          </a:prstGeom>
          <a:noFill/>
          <a:ln>
            <a:solidFill>
              <a:schemeClr val="tx1"/>
            </a:solidFill>
          </a:ln>
        </p:spPr>
        <p:txBody>
          <a:bodyPr wrap="none" rtlCol="0">
            <a:spAutoFit/>
          </a:bodyPr>
          <a:lstStyle/>
          <a:p>
            <a:r>
              <a:rPr lang="zh-CN" altLang="en-US" dirty="0"/>
              <a:t>实验三第</a:t>
            </a:r>
            <a:r>
              <a:rPr lang="en-US" altLang="zh-CN" dirty="0"/>
              <a:t>2</a:t>
            </a:r>
            <a:r>
              <a:rPr lang="zh-CN" altLang="en-US" dirty="0"/>
              <a:t>题</a:t>
            </a:r>
            <a:endParaRPr lang="zh-CN" altLang="en-US" dirty="0"/>
          </a:p>
        </p:txBody>
      </p:sp>
      <p:sp>
        <p:nvSpPr>
          <p:cNvPr id="6" name="文本框 5"/>
          <p:cNvSpPr txBox="1"/>
          <p:nvPr/>
        </p:nvSpPr>
        <p:spPr>
          <a:xfrm>
            <a:off x="561840" y="980728"/>
            <a:ext cx="3096344" cy="2839239"/>
          </a:xfrm>
          <a:prstGeom prst="rect">
            <a:avLst/>
          </a:prstGeom>
          <a:noFill/>
          <a:ln>
            <a:solidFill>
              <a:schemeClr val="tx1"/>
            </a:solidFill>
          </a:ln>
        </p:spPr>
        <p:txBody>
          <a:bodyPr wrap="square" rtlCol="0">
            <a:spAutoFit/>
          </a:bodyPr>
          <a:lstStyle/>
          <a:p>
            <a:r>
              <a:rPr lang="en-US" altLang="zh-CN" sz="1050" dirty="0"/>
              <a:t>package </a:t>
            </a:r>
            <a:r>
              <a:rPr lang="en-US" altLang="zh-CN" sz="1050" dirty="0" err="1"/>
              <a:t>bbb</a:t>
            </a:r>
            <a:r>
              <a:rPr lang="en-US" altLang="zh-CN" sz="1050" dirty="0"/>
              <a:t>;</a:t>
            </a:r>
            <a:endParaRPr lang="en-US" altLang="zh-CN" sz="1050" dirty="0"/>
          </a:p>
          <a:p>
            <a:endParaRPr lang="zh-CN" altLang="en-US" sz="1050" dirty="0"/>
          </a:p>
          <a:p>
            <a:endParaRPr lang="zh-CN" altLang="en-US" sz="1050" dirty="0"/>
          </a:p>
          <a:p>
            <a:r>
              <a:rPr lang="en-US" altLang="zh-CN" sz="1050" dirty="0"/>
              <a:t>public class test {</a:t>
            </a:r>
            <a:endParaRPr lang="en-US" altLang="zh-CN" sz="1050" dirty="0"/>
          </a:p>
          <a:p>
            <a:endParaRPr lang="zh-CN" altLang="en-US" sz="1050" dirty="0"/>
          </a:p>
          <a:p>
            <a:r>
              <a:rPr lang="en-US" altLang="zh-CN" sz="1050" dirty="0"/>
              <a:t>public static void main(String[] </a:t>
            </a:r>
            <a:r>
              <a:rPr lang="en-US" altLang="zh-CN" sz="1050" dirty="0" err="1"/>
              <a:t>args</a:t>
            </a:r>
            <a:r>
              <a:rPr lang="en-US" altLang="zh-CN" sz="1050" dirty="0"/>
              <a:t>) {</a:t>
            </a:r>
            <a:endParaRPr lang="en-US" altLang="zh-CN" sz="1050" dirty="0"/>
          </a:p>
          <a:p>
            <a:r>
              <a:rPr lang="en-US" altLang="zh-CN" sz="1050" dirty="0" err="1"/>
              <a:t>System.</a:t>
            </a:r>
            <a:r>
              <a:rPr lang="en-US" altLang="zh-CN" sz="1050" i="1" dirty="0" err="1"/>
              <a:t>out.println</a:t>
            </a:r>
            <a:r>
              <a:rPr lang="en-US" altLang="zh-CN" sz="1050" i="1" dirty="0"/>
              <a:t>("</a:t>
            </a:r>
            <a:r>
              <a:rPr lang="zh-CN" altLang="en-US" sz="1050" i="1" dirty="0"/>
              <a:t>这是主函数</a:t>
            </a:r>
            <a:r>
              <a:rPr lang="en-US" altLang="zh-CN" sz="1050" i="1" dirty="0"/>
              <a:t>");</a:t>
            </a:r>
            <a:endParaRPr lang="en-US" altLang="zh-CN" sz="1050" i="1" dirty="0"/>
          </a:p>
          <a:p>
            <a:r>
              <a:rPr lang="en-US" altLang="zh-CN" sz="1050" dirty="0"/>
              <a:t>}</a:t>
            </a:r>
            <a:endParaRPr lang="en-US" altLang="zh-CN" sz="1050" dirty="0"/>
          </a:p>
          <a:p>
            <a:r>
              <a:rPr lang="en-US" altLang="zh-CN" sz="1050" dirty="0"/>
              <a:t>}</a:t>
            </a:r>
            <a:endParaRPr lang="en-US" altLang="zh-CN" sz="1050" dirty="0"/>
          </a:p>
          <a:p>
            <a:endParaRPr lang="zh-CN" altLang="en-US" sz="1050" dirty="0"/>
          </a:p>
          <a:p>
            <a:r>
              <a:rPr lang="en-US" altLang="zh-CN" sz="1050" dirty="0"/>
              <a:t>class Tools3{</a:t>
            </a:r>
            <a:endParaRPr lang="en-US" altLang="zh-CN" sz="1050" dirty="0"/>
          </a:p>
          <a:p>
            <a:endParaRPr lang="zh-CN" altLang="en-US" sz="1050" dirty="0"/>
          </a:p>
          <a:p>
            <a:r>
              <a:rPr lang="en-US" altLang="zh-CN" sz="1050" dirty="0" err="1"/>
              <a:t>int</a:t>
            </a:r>
            <a:r>
              <a:rPr lang="en-US" altLang="zh-CN" sz="1050" dirty="0"/>
              <a:t> </a:t>
            </a:r>
            <a:r>
              <a:rPr lang="en-US" altLang="zh-CN" sz="1050" dirty="0" err="1"/>
              <a:t>getMul</a:t>
            </a:r>
            <a:r>
              <a:rPr lang="en-US" altLang="zh-CN" sz="1050" dirty="0"/>
              <a:t>(</a:t>
            </a:r>
            <a:r>
              <a:rPr lang="en-US" altLang="zh-CN" sz="1050" dirty="0" err="1"/>
              <a:t>int</a:t>
            </a:r>
            <a:r>
              <a:rPr lang="en-US" altLang="zh-CN" sz="1050" dirty="0"/>
              <a:t> a, </a:t>
            </a:r>
            <a:r>
              <a:rPr lang="en-US" altLang="zh-CN" sz="1050" dirty="0" err="1"/>
              <a:t>int</a:t>
            </a:r>
            <a:r>
              <a:rPr lang="en-US" altLang="zh-CN" sz="1050" dirty="0"/>
              <a:t> b)</a:t>
            </a:r>
            <a:endParaRPr lang="en-US" altLang="zh-CN" sz="1050" dirty="0"/>
          </a:p>
          <a:p>
            <a:r>
              <a:rPr lang="en-US" altLang="zh-CN" sz="1050" dirty="0"/>
              <a:t>{</a:t>
            </a:r>
            <a:endParaRPr lang="en-US" altLang="zh-CN" sz="1050" dirty="0"/>
          </a:p>
          <a:p>
            <a:r>
              <a:rPr lang="en-US" altLang="zh-CN" sz="1050" dirty="0"/>
              <a:t>return a * b;</a:t>
            </a:r>
            <a:endParaRPr lang="en-US" altLang="zh-CN" sz="1050" dirty="0"/>
          </a:p>
          <a:p>
            <a:r>
              <a:rPr lang="en-US" altLang="zh-CN" sz="1050" dirty="0"/>
              <a:t>}</a:t>
            </a:r>
            <a:endParaRPr lang="en-US" altLang="zh-CN" sz="1050" dirty="0"/>
          </a:p>
          <a:p>
            <a:r>
              <a:rPr lang="en-US" altLang="zh-CN" sz="1050" dirty="0"/>
              <a:t>}</a:t>
            </a:r>
            <a:endParaRPr lang="en-US" altLang="zh-CN" sz="1050" dirty="0"/>
          </a:p>
        </p:txBody>
      </p:sp>
      <p:pic>
        <p:nvPicPr>
          <p:cNvPr id="7" name="图片 6"/>
          <p:cNvPicPr>
            <a:picLocks noChangeAspect="1"/>
          </p:cNvPicPr>
          <p:nvPr/>
        </p:nvPicPr>
        <p:blipFill>
          <a:blip r:embed="rId1"/>
          <a:stretch>
            <a:fillRect/>
          </a:stretch>
        </p:blipFill>
        <p:spPr>
          <a:xfrm>
            <a:off x="561840" y="4059369"/>
            <a:ext cx="4895850" cy="2724150"/>
          </a:xfrm>
          <a:prstGeom prst="rect">
            <a:avLst/>
          </a:prstGeom>
          <a:ln>
            <a:solidFill>
              <a:srgbClr val="FF0000"/>
            </a:solidFill>
          </a:ln>
        </p:spPr>
      </p:pic>
      <p:sp>
        <p:nvSpPr>
          <p:cNvPr id="8" name="矩形 7"/>
          <p:cNvSpPr/>
          <p:nvPr/>
        </p:nvSpPr>
        <p:spPr bwMode="auto">
          <a:xfrm>
            <a:off x="467544" y="1340768"/>
            <a:ext cx="2664296" cy="544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000" b="1" i="0" u="none" strike="noStrike" cap="none" normalizeH="0" baseline="0" smtClean="0">
              <a:ln>
                <a:noFill/>
              </a:ln>
              <a:solidFill>
                <a:srgbClr val="0000FF"/>
              </a:solidFill>
              <a:effectLst/>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754088"/>
            <a:ext cx="8928992" cy="5722912"/>
          </a:xfrm>
        </p:spPr>
        <p:txBody>
          <a:bodyPr/>
          <a:lstStyle/>
          <a:p>
            <a:pPr algn="just"/>
            <a:r>
              <a:rPr lang="zh-CN" altLang="en-US" dirty="0">
                <a:solidFill>
                  <a:srgbClr val="0000FF"/>
                </a:solidFill>
              </a:rPr>
              <a:t>包</a:t>
            </a:r>
            <a:r>
              <a:rPr lang="zh-CN" altLang="en-US" dirty="0"/>
              <a:t>：</a:t>
            </a:r>
            <a:r>
              <a:rPr lang="en-US" altLang="zh-CN" dirty="0"/>
              <a:t> Java</a:t>
            </a:r>
            <a:r>
              <a:rPr lang="zh-CN" altLang="en-US" dirty="0">
                <a:latin typeface="宋体" panose="02010600030101010101" pitchFamily="2" charset="-122"/>
              </a:rPr>
              <a:t>语言中</a:t>
            </a:r>
            <a:r>
              <a:rPr lang="zh-CN" altLang="en-US" dirty="0">
                <a:solidFill>
                  <a:srgbClr val="0000FF"/>
                </a:solidFill>
                <a:latin typeface="宋体" panose="02010600030101010101" pitchFamily="2" charset="-122"/>
              </a:rPr>
              <a:t>对类进行管理</a:t>
            </a:r>
            <a:r>
              <a:rPr lang="zh-CN" altLang="en-US" dirty="0">
                <a:latin typeface="宋体" panose="02010600030101010101" pitchFamily="2" charset="-122"/>
              </a:rPr>
              <a:t>的一个机制；从存储上看，包是一个个目录（注意：自建目录不是包！）</a:t>
            </a:r>
            <a:endParaRPr lang="en-US" altLang="zh-CN" dirty="0">
              <a:latin typeface="宋体" panose="02010600030101010101" pitchFamily="2" charset="-122"/>
            </a:endParaRPr>
          </a:p>
          <a:p>
            <a:pPr algn="just"/>
            <a:r>
              <a:rPr lang="zh-CN" altLang="en-US" dirty="0">
                <a:solidFill>
                  <a:srgbClr val="0000FF"/>
                </a:solidFill>
                <a:latin typeface="宋体" panose="02010600030101010101" pitchFamily="2" charset="-122"/>
              </a:rPr>
              <a:t>包的作用</a:t>
            </a:r>
            <a:r>
              <a:rPr lang="zh-CN" altLang="en-US" dirty="0">
                <a:latin typeface="宋体" panose="02010600030101010101" pitchFamily="2" charset="-122"/>
              </a:rPr>
              <a:t>：有效区分名字相同的类。实际意义：对项目分工进行管理，不同模块</a:t>
            </a:r>
            <a:r>
              <a:rPr lang="en-US" altLang="zh-CN" dirty="0">
                <a:latin typeface="宋体" panose="02010600030101010101" pitchFamily="2" charset="-122"/>
              </a:rPr>
              <a:t>(</a:t>
            </a:r>
            <a:r>
              <a:rPr lang="zh-CN" altLang="en-US" dirty="0">
                <a:latin typeface="宋体" panose="02010600030101010101" pitchFamily="2" charset="-122"/>
              </a:rPr>
              <a:t>功能</a:t>
            </a:r>
            <a:r>
              <a:rPr lang="en-US" altLang="zh-CN" dirty="0">
                <a:latin typeface="宋体" panose="02010600030101010101" pitchFamily="2" charset="-122"/>
              </a:rPr>
              <a:t>)</a:t>
            </a:r>
            <a:r>
              <a:rPr lang="zh-CN" altLang="en-US" dirty="0">
                <a:latin typeface="宋体" panose="02010600030101010101" pitchFamily="2" charset="-122"/>
              </a:rPr>
              <a:t>使用不同的包名；类似于操作系统中的</a:t>
            </a:r>
            <a:r>
              <a:rPr lang="zh-CN" altLang="en-US" dirty="0">
                <a:solidFill>
                  <a:srgbClr val="FF0000"/>
                </a:solidFill>
                <a:latin typeface="宋体" panose="02010600030101010101" pitchFamily="2" charset="-122"/>
              </a:rPr>
              <a:t>目录</a:t>
            </a:r>
            <a:r>
              <a:rPr lang="zh-CN" altLang="en-US" dirty="0">
                <a:latin typeface="宋体" panose="02010600030101010101" pitchFamily="2" charset="-122"/>
              </a:rPr>
              <a:t>管理，现实生活中的</a:t>
            </a:r>
            <a:r>
              <a:rPr lang="zh-CN" altLang="en-US" dirty="0">
                <a:solidFill>
                  <a:srgbClr val="FF0000"/>
                </a:solidFill>
                <a:latin typeface="宋体" panose="02010600030101010101" pitchFamily="2" charset="-122"/>
              </a:rPr>
              <a:t>地址</a:t>
            </a:r>
            <a:r>
              <a:rPr lang="zh-CN" altLang="en-US" dirty="0">
                <a:latin typeface="宋体" panose="02010600030101010101" pitchFamily="2" charset="-122"/>
              </a:rPr>
              <a:t>管理。</a:t>
            </a:r>
            <a:endParaRPr lang="en-US" altLang="zh-CN" dirty="0">
              <a:latin typeface="宋体" panose="02010600030101010101" pitchFamily="2" charset="-122"/>
            </a:endParaRPr>
          </a:p>
          <a:p>
            <a:pPr algn="just"/>
            <a:r>
              <a:rPr lang="zh-CN" altLang="en-US" sz="2700" dirty="0"/>
              <a:t>大型项目中，包是必不可少的，如何定义一个</a:t>
            </a:r>
            <a:r>
              <a:rPr lang="en-US" altLang="zh-CN" sz="2700" dirty="0"/>
              <a:t>Java</a:t>
            </a:r>
            <a:r>
              <a:rPr lang="zh-CN" altLang="en-US" sz="2700" dirty="0"/>
              <a:t>包？</a:t>
            </a:r>
            <a:endParaRPr lang="zh-CN" altLang="en-US" sz="2700" dirty="0"/>
          </a:p>
        </p:txBody>
      </p:sp>
      <p:sp>
        <p:nvSpPr>
          <p:cNvPr id="4" name="页脚占位符 3"/>
          <p:cNvSpPr>
            <a:spLocks noGrp="1"/>
          </p:cNvSpPr>
          <p:nvPr>
            <p:ph type="ftr" sz="quarter" idx="10"/>
          </p:nvPr>
        </p:nvSpPr>
        <p:spPr/>
        <p:txBody>
          <a:bodyPr/>
          <a:lstStyle/>
          <a:p>
            <a:pPr>
              <a:defRPr/>
            </a:pPr>
            <a:r>
              <a:rPr lang="zh-CN" altLang="en-US"/>
              <a:t>第 </a:t>
            </a:r>
            <a:fld id="{D55231A8-1677-4C42-A123-D50C3EE19891}" type="slidenum">
              <a:rPr lang="zh-CN" altLang="en-US" smtClean="0"/>
            </a:fld>
            <a:r>
              <a:rPr lang="zh-CN" altLang="en-US"/>
              <a:t> 页</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0296" y="526951"/>
            <a:ext cx="8352928" cy="685800"/>
          </a:xfrm>
        </p:spPr>
        <p:txBody>
          <a:bodyPr/>
          <a:lstStyle/>
          <a:p>
            <a:r>
              <a:rPr lang="en-US" altLang="zh-CN" dirty="0"/>
              <a:t>1.2 package</a:t>
            </a:r>
            <a:r>
              <a:rPr lang="zh-CN" altLang="en-US" dirty="0"/>
              <a:t>语句</a:t>
            </a:r>
            <a:endParaRPr lang="zh-CN" altLang="en-US" dirty="0"/>
          </a:p>
        </p:txBody>
      </p:sp>
      <p:sp>
        <p:nvSpPr>
          <p:cNvPr id="3" name="内容占位符 2"/>
          <p:cNvSpPr>
            <a:spLocks noGrp="1"/>
          </p:cNvSpPr>
          <p:nvPr>
            <p:ph idx="1"/>
          </p:nvPr>
        </p:nvSpPr>
        <p:spPr>
          <a:xfrm>
            <a:off x="323528" y="1484784"/>
            <a:ext cx="8712968" cy="5256584"/>
          </a:xfrm>
        </p:spPr>
        <p:txBody>
          <a:bodyPr/>
          <a:lstStyle/>
          <a:p>
            <a:pPr algn="just" eaLnBrk="1" hangingPunct="1"/>
            <a:r>
              <a:rPr lang="en-US" altLang="zh-CN" dirty="0">
                <a:latin typeface="微软雅黑" panose="020B0503020204020204" pitchFamily="34" charset="-122"/>
              </a:rPr>
              <a:t>package</a:t>
            </a:r>
            <a:r>
              <a:rPr lang="zh-CN" altLang="en-US" dirty="0"/>
              <a:t>语句的作用：定义包</a:t>
            </a:r>
            <a:endParaRPr lang="en-US" altLang="zh-CN" dirty="0"/>
          </a:p>
          <a:p>
            <a:pPr algn="just" eaLnBrk="1" hangingPunct="1"/>
            <a:r>
              <a:rPr lang="zh-CN" altLang="en-US" sz="2400" dirty="0">
                <a:latin typeface="宋体" panose="02010600030101010101" pitchFamily="2" charset="-122"/>
              </a:rPr>
              <a:t>格式：</a:t>
            </a:r>
            <a:r>
              <a:rPr lang="en-US" altLang="zh-CN" sz="2400" dirty="0">
                <a:solidFill>
                  <a:srgbClr val="0000FF"/>
                </a:solidFill>
                <a:latin typeface="+mj-lt"/>
              </a:rPr>
              <a:t>package</a:t>
            </a:r>
            <a:r>
              <a:rPr lang="en-US" altLang="zh-CN" sz="2400" dirty="0">
                <a:solidFill>
                  <a:srgbClr val="0000FF"/>
                </a:solidFill>
                <a:latin typeface="宋体" panose="02010600030101010101" pitchFamily="2" charset="-122"/>
              </a:rPr>
              <a:t> </a:t>
            </a:r>
            <a:r>
              <a:rPr lang="zh-CN" altLang="en-US" sz="2400" dirty="0">
                <a:solidFill>
                  <a:srgbClr val="0000FF"/>
                </a:solidFill>
                <a:latin typeface="+mj-ea"/>
                <a:ea typeface="+mj-ea"/>
              </a:rPr>
              <a:t>包名</a:t>
            </a:r>
            <a:r>
              <a:rPr lang="zh-CN" altLang="en-US" sz="2400" dirty="0">
                <a:solidFill>
                  <a:srgbClr val="0000FF"/>
                </a:solidFill>
                <a:latin typeface="宋体" panose="02010600030101010101" pitchFamily="2" charset="-122"/>
              </a:rPr>
              <a:t>;</a:t>
            </a:r>
            <a:endParaRPr lang="en-US" altLang="zh-CN" dirty="0"/>
          </a:p>
          <a:p>
            <a:pPr algn="just" eaLnBrk="1" hangingPunct="1"/>
            <a:r>
              <a:rPr lang="zh-CN" altLang="en-US" dirty="0"/>
              <a:t>例如：</a:t>
            </a:r>
            <a:endParaRPr lang="en-US" altLang="zh-CN" dirty="0"/>
          </a:p>
          <a:p>
            <a:pPr marL="0" indent="0" algn="just" eaLnBrk="1" hangingPunct="1">
              <a:buNone/>
            </a:pPr>
            <a:r>
              <a:rPr lang="en-US" altLang="zh-CN" dirty="0">
                <a:sym typeface="+mn-ea"/>
              </a:rPr>
              <a:t>  </a:t>
            </a:r>
            <a:r>
              <a:rPr lang="en-US" altLang="zh-CN" dirty="0">
                <a:solidFill>
                  <a:srgbClr val="0000FF"/>
                </a:solidFill>
                <a:sym typeface="+mn-ea"/>
              </a:rPr>
              <a:t>package p1</a:t>
            </a:r>
            <a:r>
              <a:rPr lang="en-US" altLang="zh-CN" dirty="0">
                <a:sym typeface="+mn-ea"/>
              </a:rPr>
              <a:t>;</a:t>
            </a:r>
            <a:r>
              <a:rPr lang="en-US" altLang="zh-CN" sz="2000" dirty="0">
                <a:solidFill>
                  <a:srgbClr val="00B050"/>
                </a:solidFill>
                <a:sym typeface="+mn-ea"/>
              </a:rPr>
              <a:t>//</a:t>
            </a:r>
            <a:r>
              <a:rPr lang="zh-CN" altLang="en-US" sz="2000" dirty="0">
                <a:solidFill>
                  <a:srgbClr val="00B050"/>
                </a:solidFill>
                <a:sym typeface="+mn-ea"/>
              </a:rPr>
              <a:t>定义一个包</a:t>
            </a:r>
            <a:r>
              <a:rPr lang="en-US" altLang="zh-CN" sz="2000" dirty="0">
                <a:solidFill>
                  <a:srgbClr val="00B050"/>
                </a:solidFill>
                <a:sym typeface="+mn-ea"/>
              </a:rPr>
              <a:t>p1</a:t>
            </a:r>
            <a:r>
              <a:rPr lang="zh-CN" altLang="en-US" sz="2000" dirty="0">
                <a:solidFill>
                  <a:srgbClr val="00B050"/>
                </a:solidFill>
                <a:sym typeface="+mn-ea"/>
              </a:rPr>
              <a:t>，系统中生成了</a:t>
            </a:r>
            <a:r>
              <a:rPr lang="en-US" altLang="zh-CN" sz="2000" dirty="0">
                <a:solidFill>
                  <a:srgbClr val="00B050"/>
                </a:solidFill>
                <a:sym typeface="+mn-ea"/>
              </a:rPr>
              <a:t>p1</a:t>
            </a:r>
            <a:r>
              <a:rPr lang="zh-CN" altLang="en-US" sz="2000" dirty="0">
                <a:solidFill>
                  <a:srgbClr val="00B050"/>
                </a:solidFill>
                <a:sym typeface="+mn-ea"/>
              </a:rPr>
              <a:t>文件夹</a:t>
            </a:r>
            <a:endParaRPr lang="en-US" altLang="zh-CN" sz="2000" dirty="0">
              <a:solidFill>
                <a:srgbClr val="00B050"/>
              </a:solidFill>
              <a:sym typeface="+mn-ea"/>
            </a:endParaRPr>
          </a:p>
          <a:p>
            <a:pPr marL="0" indent="0" algn="just" eaLnBrk="1" hangingPunct="1">
              <a:buNone/>
            </a:pPr>
            <a:r>
              <a:rPr lang="en-US" altLang="zh-CN" dirty="0">
                <a:sym typeface="+mn-ea"/>
              </a:rPr>
              <a:t>  </a:t>
            </a:r>
            <a:r>
              <a:rPr lang="en-US" altLang="zh-CN" dirty="0">
                <a:solidFill>
                  <a:srgbClr val="0000FF"/>
                </a:solidFill>
                <a:sym typeface="+mn-ea"/>
              </a:rPr>
              <a:t>package p1.p2</a:t>
            </a:r>
            <a:r>
              <a:rPr lang="en-US" altLang="zh-CN" dirty="0">
                <a:sym typeface="+mn-ea"/>
              </a:rPr>
              <a:t>;</a:t>
            </a:r>
            <a:r>
              <a:rPr lang="en-US" altLang="zh-CN" sz="2000" dirty="0">
                <a:solidFill>
                  <a:srgbClr val="00B050"/>
                </a:solidFill>
                <a:sym typeface="+mn-ea"/>
              </a:rPr>
              <a:t>//</a:t>
            </a:r>
            <a:r>
              <a:rPr lang="zh-CN" altLang="en-US" sz="2000" dirty="0">
                <a:solidFill>
                  <a:srgbClr val="00B050"/>
                </a:solidFill>
                <a:sym typeface="+mn-ea"/>
              </a:rPr>
              <a:t>定义一个包</a:t>
            </a:r>
            <a:r>
              <a:rPr lang="en-US" altLang="zh-CN" sz="2000" dirty="0">
                <a:solidFill>
                  <a:srgbClr val="00B050"/>
                </a:solidFill>
                <a:sym typeface="+mn-ea"/>
              </a:rPr>
              <a:t>p1.p2</a:t>
            </a:r>
            <a:r>
              <a:rPr lang="zh-CN" altLang="en-US" sz="2000" dirty="0">
                <a:solidFill>
                  <a:srgbClr val="00B050"/>
                </a:solidFill>
                <a:sym typeface="+mn-ea"/>
              </a:rPr>
              <a:t>，系统中生成</a:t>
            </a:r>
            <a:r>
              <a:rPr lang="en-US" altLang="zh-CN" sz="2000" dirty="0">
                <a:solidFill>
                  <a:srgbClr val="00B050"/>
                </a:solidFill>
                <a:sym typeface="+mn-ea"/>
              </a:rPr>
              <a:t>p1</a:t>
            </a:r>
            <a:r>
              <a:rPr lang="zh-CN" altLang="en-US" sz="2000" dirty="0">
                <a:solidFill>
                  <a:srgbClr val="00B050"/>
                </a:solidFill>
                <a:sym typeface="+mn-ea"/>
              </a:rPr>
              <a:t>文件夹，</a:t>
            </a:r>
            <a:r>
              <a:rPr lang="en-US" altLang="zh-CN" sz="2000" dirty="0">
                <a:solidFill>
                  <a:srgbClr val="00B050"/>
                </a:solidFill>
                <a:sym typeface="+mn-ea"/>
              </a:rPr>
              <a:t>p1</a:t>
            </a:r>
            <a:r>
              <a:rPr lang="zh-CN" altLang="en-US" sz="2000" dirty="0">
                <a:solidFill>
                  <a:srgbClr val="00B050"/>
                </a:solidFill>
                <a:sym typeface="+mn-ea"/>
              </a:rPr>
              <a:t>下有个</a:t>
            </a:r>
            <a:r>
              <a:rPr lang="en-US" altLang="zh-CN" sz="2000" dirty="0">
                <a:solidFill>
                  <a:srgbClr val="00B050"/>
                </a:solidFill>
                <a:sym typeface="+mn-ea"/>
              </a:rPr>
              <a:t>p2</a:t>
            </a:r>
            <a:r>
              <a:rPr lang="zh-CN" altLang="en-US" sz="2000" dirty="0">
                <a:solidFill>
                  <a:srgbClr val="00B050"/>
                </a:solidFill>
                <a:sym typeface="+mn-ea"/>
              </a:rPr>
              <a:t>文件夹</a:t>
            </a:r>
            <a:endParaRPr lang="en-US" altLang="zh-CN" dirty="0">
              <a:solidFill>
                <a:srgbClr val="00B050"/>
              </a:solidFill>
              <a:sym typeface="+mn-ea"/>
            </a:endParaRPr>
          </a:p>
          <a:p>
            <a:pPr marL="0" indent="0" algn="just" eaLnBrk="1" hangingPunct="1">
              <a:buNone/>
            </a:pPr>
            <a:r>
              <a:rPr lang="en-US" altLang="zh-CN" dirty="0">
                <a:sym typeface="+mn-ea"/>
              </a:rPr>
              <a:t>  </a:t>
            </a:r>
            <a:r>
              <a:rPr lang="en-US" altLang="zh-CN" dirty="0">
                <a:solidFill>
                  <a:srgbClr val="0000FF"/>
                </a:solidFill>
                <a:sym typeface="+mn-ea"/>
              </a:rPr>
              <a:t>package p1.p2.p3</a:t>
            </a:r>
            <a:r>
              <a:rPr lang="en-US" altLang="zh-CN" dirty="0">
                <a:sym typeface="+mn-ea"/>
              </a:rPr>
              <a:t>; </a:t>
            </a:r>
            <a:r>
              <a:rPr lang="en-US" altLang="zh-CN" sz="2000" dirty="0">
                <a:solidFill>
                  <a:srgbClr val="00B050"/>
                </a:solidFill>
                <a:sym typeface="+mn-ea"/>
              </a:rPr>
              <a:t>//</a:t>
            </a:r>
            <a:r>
              <a:rPr lang="zh-CN" altLang="en-US" sz="2000" dirty="0">
                <a:solidFill>
                  <a:srgbClr val="00B050"/>
                </a:solidFill>
                <a:sym typeface="+mn-ea"/>
              </a:rPr>
              <a:t>定义一个包</a:t>
            </a:r>
            <a:r>
              <a:rPr lang="en-US" altLang="zh-CN" sz="2000" dirty="0">
                <a:solidFill>
                  <a:srgbClr val="00B050"/>
                </a:solidFill>
                <a:sym typeface="+mn-ea"/>
              </a:rPr>
              <a:t>p1.p2.p3</a:t>
            </a:r>
            <a:r>
              <a:rPr lang="zh-CN" altLang="en-US" sz="2000" dirty="0">
                <a:solidFill>
                  <a:srgbClr val="00B050"/>
                </a:solidFill>
                <a:sym typeface="+mn-ea"/>
              </a:rPr>
              <a:t>，系统中</a:t>
            </a:r>
            <a:r>
              <a:rPr lang="en-US" altLang="zh-CN" sz="2000" dirty="0">
                <a:solidFill>
                  <a:srgbClr val="00B050"/>
                </a:solidFill>
                <a:sym typeface="+mn-ea"/>
              </a:rPr>
              <a:t>…</a:t>
            </a:r>
            <a:endParaRPr lang="en-US" altLang="zh-CN" sz="2000" dirty="0">
              <a:solidFill>
                <a:srgbClr val="00B050"/>
              </a:solidFill>
              <a:sym typeface="+mn-ea"/>
            </a:endParaRPr>
          </a:p>
          <a:p>
            <a:pPr algn="just" eaLnBrk="1" hangingPunct="1"/>
            <a:endParaRPr lang="en-US" altLang="zh-CN" sz="2000" dirty="0">
              <a:solidFill>
                <a:srgbClr val="92D050"/>
              </a:solidFill>
              <a:sym typeface="+mn-ea"/>
            </a:endParaRPr>
          </a:p>
          <a:p>
            <a:pPr algn="just" eaLnBrk="1" hangingPunct="1"/>
            <a:r>
              <a:rPr lang="zh-CN" altLang="en-US" sz="2000" dirty="0">
                <a:solidFill>
                  <a:srgbClr val="92D050"/>
                </a:solidFill>
                <a:sym typeface="+mn-ea"/>
              </a:rPr>
              <a:t>程序演示</a:t>
            </a:r>
            <a:endParaRPr lang="en-US" altLang="zh-CN" sz="2000" dirty="0">
              <a:solidFill>
                <a:srgbClr val="92D050"/>
              </a:solidFill>
              <a:sym typeface="+mn-ea"/>
            </a:endParaRPr>
          </a:p>
        </p:txBody>
      </p:sp>
      <p:sp>
        <p:nvSpPr>
          <p:cNvPr id="4" name="页脚占位符 3"/>
          <p:cNvSpPr>
            <a:spLocks noGrp="1"/>
          </p:cNvSpPr>
          <p:nvPr>
            <p:ph type="ftr" sz="quarter" idx="10"/>
          </p:nvPr>
        </p:nvSpPr>
        <p:spPr/>
        <p:txBody>
          <a:bodyPr/>
          <a:lstStyle/>
          <a:p>
            <a:pPr>
              <a:defRPr/>
            </a:pPr>
            <a:r>
              <a:rPr lang="zh-CN" altLang="en-US" dirty="0"/>
              <a:t>第 </a:t>
            </a:r>
            <a:fld id="{D55231A8-1677-4C42-A123-D50C3EE19891}" type="slidenum">
              <a:rPr lang="zh-CN" altLang="en-US" smtClean="0"/>
            </a:fld>
            <a:r>
              <a:rPr lang="zh-CN" altLang="en-US" dirty="0"/>
              <a:t>  页</a:t>
            </a:r>
            <a:endParaRPr lang="en-US" altLang="zh-C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548680"/>
            <a:ext cx="6629400" cy="685800"/>
          </a:xfrm>
        </p:spPr>
        <p:txBody>
          <a:bodyPr/>
          <a:lstStyle/>
          <a:p>
            <a:r>
              <a:rPr lang="zh-CN" altLang="en-US" dirty="0"/>
              <a:t>使用</a:t>
            </a:r>
            <a:r>
              <a:rPr lang="en-US" altLang="zh-CN" dirty="0" err="1"/>
              <a:t>Javac</a:t>
            </a:r>
            <a:r>
              <a:rPr lang="zh-CN" altLang="en-US" dirty="0"/>
              <a:t>编译带包的</a:t>
            </a:r>
            <a:r>
              <a:rPr lang="en-US" altLang="zh-CN" dirty="0"/>
              <a:t>java</a:t>
            </a:r>
            <a:r>
              <a:rPr lang="zh-CN" altLang="en-US" dirty="0"/>
              <a:t>文件</a:t>
            </a:r>
            <a:endParaRPr lang="zh-CN" altLang="en-US" dirty="0"/>
          </a:p>
        </p:txBody>
      </p:sp>
      <p:sp>
        <p:nvSpPr>
          <p:cNvPr id="3" name="内容占位符 2"/>
          <p:cNvSpPr>
            <a:spLocks noGrp="1"/>
          </p:cNvSpPr>
          <p:nvPr>
            <p:ph idx="1"/>
          </p:nvPr>
        </p:nvSpPr>
        <p:spPr>
          <a:xfrm>
            <a:off x="539552" y="1556792"/>
            <a:ext cx="7766248" cy="4463008"/>
          </a:xfrm>
        </p:spPr>
        <p:txBody>
          <a:bodyPr/>
          <a:lstStyle/>
          <a:p>
            <a:r>
              <a:rPr lang="zh-CN" altLang="en-US" sz="2400" dirty="0"/>
              <a:t>格式：</a:t>
            </a:r>
            <a:r>
              <a:rPr lang="en-US" altLang="zh-CN" sz="2400" dirty="0" err="1"/>
              <a:t>javac</a:t>
            </a:r>
            <a:r>
              <a:rPr lang="en-US" altLang="zh-CN" sz="2400" dirty="0"/>
              <a:t> -d . Hello.java</a:t>
            </a:r>
            <a:endParaRPr lang="en-US" altLang="zh-CN" sz="2400" dirty="0"/>
          </a:p>
          <a:p>
            <a:r>
              <a:rPr lang="zh-CN" altLang="en-US" sz="2400" dirty="0"/>
              <a:t>使用</a:t>
            </a:r>
            <a:r>
              <a:rPr lang="en-US" altLang="zh-CN" sz="2400" dirty="0" err="1"/>
              <a:t>javac</a:t>
            </a:r>
            <a:r>
              <a:rPr lang="zh-CN" altLang="en-US" sz="2400" dirty="0"/>
              <a:t>、</a:t>
            </a:r>
            <a:r>
              <a:rPr lang="en-US" altLang="zh-CN" sz="2400" dirty="0"/>
              <a:t>java</a:t>
            </a:r>
            <a:r>
              <a:rPr lang="zh-CN" altLang="en-US" sz="2400" dirty="0"/>
              <a:t>命令测试以下代码的编译运行：</a:t>
            </a:r>
            <a:endParaRPr lang="en-US" altLang="zh-CN" sz="2400" dirty="0"/>
          </a:p>
          <a:p>
            <a:pPr marL="514350" indent="-514350">
              <a:buClr>
                <a:srgbClr val="0000FF"/>
              </a:buClr>
              <a:buFont typeface="+mj-lt"/>
              <a:buAutoNum type="arabicPeriod"/>
            </a:pPr>
            <a:r>
              <a:rPr lang="en-US" altLang="zh-CN" sz="2400" dirty="0"/>
              <a:t>package p1;</a:t>
            </a:r>
            <a:endParaRPr lang="en-US" altLang="zh-CN" sz="2400" dirty="0"/>
          </a:p>
          <a:p>
            <a:pPr marL="514350" indent="-514350">
              <a:buClr>
                <a:srgbClr val="0000FF"/>
              </a:buClr>
              <a:buFont typeface="+mj-lt"/>
              <a:buAutoNum type="arabicPeriod"/>
            </a:pPr>
            <a:r>
              <a:rPr lang="en-US" altLang="zh-CN" sz="2400" dirty="0"/>
              <a:t>public class Hello{</a:t>
            </a:r>
            <a:endParaRPr lang="en-US" altLang="zh-CN" sz="2400" dirty="0"/>
          </a:p>
          <a:p>
            <a:pPr marL="514350" indent="-514350">
              <a:buClr>
                <a:srgbClr val="0000FF"/>
              </a:buClr>
              <a:buFont typeface="+mj-lt"/>
              <a:buAutoNum type="arabicPeriod"/>
            </a:pPr>
            <a:r>
              <a:rPr lang="en-US" altLang="zh-CN" sz="2400" dirty="0"/>
              <a:t>  public static void main(String </a:t>
            </a:r>
            <a:r>
              <a:rPr lang="en-US" altLang="zh-CN" sz="2400" dirty="0" err="1"/>
              <a:t>args</a:t>
            </a:r>
            <a:r>
              <a:rPr lang="en-US" altLang="zh-CN" sz="2400" dirty="0"/>
              <a:t>[]){</a:t>
            </a:r>
            <a:endParaRPr lang="en-US" altLang="zh-CN" sz="2400" dirty="0"/>
          </a:p>
          <a:p>
            <a:pPr marL="514350" indent="-514350">
              <a:buClr>
                <a:srgbClr val="0000FF"/>
              </a:buClr>
              <a:buFont typeface="+mj-lt"/>
              <a:buAutoNum type="arabicPeriod"/>
            </a:pPr>
            <a:r>
              <a:rPr lang="en-US" altLang="zh-CN" sz="2400" dirty="0"/>
              <a:t>     </a:t>
            </a:r>
            <a:r>
              <a:rPr lang="en-US" altLang="zh-CN" sz="2400" dirty="0" err="1"/>
              <a:t>System.out.println</a:t>
            </a:r>
            <a:r>
              <a:rPr lang="en-US" altLang="zh-CN" sz="2400" dirty="0"/>
              <a:t>("</a:t>
            </a:r>
            <a:r>
              <a:rPr lang="en-US" altLang="zh-CN" sz="2400" dirty="0" err="1"/>
              <a:t>HelloJava</a:t>
            </a:r>
            <a:r>
              <a:rPr lang="en-US" altLang="zh-CN" sz="2400" dirty="0"/>
              <a:t>");</a:t>
            </a:r>
            <a:endParaRPr lang="en-US" altLang="zh-CN" sz="2400" dirty="0"/>
          </a:p>
          <a:p>
            <a:pPr marL="514350" indent="-514350">
              <a:buClr>
                <a:srgbClr val="0000FF"/>
              </a:buClr>
              <a:buFont typeface="+mj-lt"/>
              <a:buAutoNum type="arabicPeriod"/>
            </a:pPr>
            <a:r>
              <a:rPr lang="en-US" altLang="zh-CN" sz="2400" dirty="0"/>
              <a:t> }</a:t>
            </a:r>
            <a:endParaRPr lang="en-US" altLang="zh-CN" sz="2400" dirty="0"/>
          </a:p>
          <a:p>
            <a:pPr marL="514350" indent="-514350">
              <a:buClr>
                <a:srgbClr val="0000FF"/>
              </a:buClr>
              <a:buFont typeface="+mj-lt"/>
              <a:buAutoNum type="arabicPeriod"/>
            </a:pPr>
            <a:r>
              <a:rPr lang="en-US" altLang="zh-CN" sz="2400" dirty="0"/>
              <a:t>}</a:t>
            </a:r>
            <a:endParaRPr lang="zh-CN" altLang="en-US" sz="2400" dirty="0"/>
          </a:p>
        </p:txBody>
      </p:sp>
      <p:sp>
        <p:nvSpPr>
          <p:cNvPr id="4" name="页脚占位符 3"/>
          <p:cNvSpPr>
            <a:spLocks noGrp="1"/>
          </p:cNvSpPr>
          <p:nvPr>
            <p:ph type="ftr" sz="quarter" idx="10"/>
          </p:nvPr>
        </p:nvSpPr>
        <p:spPr/>
        <p:txBody>
          <a:bodyPr/>
          <a:lstStyle/>
          <a:p>
            <a:pPr>
              <a:defRPr/>
            </a:pPr>
            <a:r>
              <a:rPr lang="zh-CN" altLang="en-US"/>
              <a:t>第 </a:t>
            </a:r>
            <a:fld id="{D55231A8-1677-4C42-A123-D50C3EE19891}" type="slidenum">
              <a:rPr lang="zh-CN" altLang="en-US" smtClean="0"/>
            </a:fld>
            <a:r>
              <a:rPr lang="zh-CN" altLang="en-US"/>
              <a:t> 页</a:t>
            </a:r>
            <a:endParaRPr lang="en-US" altLang="zh-C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750404"/>
            <a:ext cx="6629400" cy="685800"/>
          </a:xfrm>
        </p:spPr>
        <p:txBody>
          <a:bodyPr/>
          <a:lstStyle/>
          <a:p>
            <a:pPr algn="l"/>
            <a:r>
              <a:rPr lang="zh-CN" altLang="en-US" dirty="0"/>
              <a:t>注意：</a:t>
            </a:r>
            <a:endParaRPr lang="zh-CN" altLang="en-US" dirty="0"/>
          </a:p>
        </p:txBody>
      </p:sp>
      <p:sp>
        <p:nvSpPr>
          <p:cNvPr id="3" name="内容占位符 2"/>
          <p:cNvSpPr>
            <a:spLocks noGrp="1"/>
          </p:cNvSpPr>
          <p:nvPr>
            <p:ph idx="1"/>
          </p:nvPr>
        </p:nvSpPr>
        <p:spPr>
          <a:xfrm>
            <a:off x="395536" y="1700808"/>
            <a:ext cx="8223448" cy="4246984"/>
          </a:xfrm>
        </p:spPr>
        <p:txBody>
          <a:bodyPr/>
          <a:lstStyle/>
          <a:p>
            <a:pPr marL="0" indent="0">
              <a:buNone/>
            </a:pPr>
            <a:r>
              <a:rPr lang="zh-CN" altLang="en-US" dirty="0">
                <a:latin typeface="微软雅黑" panose="020B0503020204020204" pitchFamily="34" charset="-122"/>
              </a:rPr>
              <a:t>（</a:t>
            </a:r>
            <a:r>
              <a:rPr lang="en-US" altLang="zh-CN" dirty="0">
                <a:latin typeface="微软雅黑" panose="020B0503020204020204" pitchFamily="34" charset="-122"/>
              </a:rPr>
              <a:t>1</a:t>
            </a:r>
            <a:r>
              <a:rPr lang="zh-CN" altLang="en-US" dirty="0">
                <a:latin typeface="微软雅黑" panose="020B0503020204020204" pitchFamily="34" charset="-122"/>
              </a:rPr>
              <a:t>）</a:t>
            </a:r>
            <a:r>
              <a:rPr lang="en-US" altLang="zh-CN" dirty="0">
                <a:latin typeface="微软雅黑" panose="020B0503020204020204" pitchFamily="34" charset="-122"/>
              </a:rPr>
              <a:t>package</a:t>
            </a:r>
            <a:r>
              <a:rPr lang="zh-CN" altLang="en-US" dirty="0">
                <a:latin typeface="微软雅黑" panose="020B0503020204020204" pitchFamily="34" charset="-122"/>
              </a:rPr>
              <a:t>语句作为必须是</a:t>
            </a:r>
            <a:r>
              <a:rPr lang="en-US" altLang="zh-CN" dirty="0">
                <a:latin typeface="微软雅黑" panose="020B0503020204020204" pitchFamily="34" charset="-122"/>
              </a:rPr>
              <a:t>Java</a:t>
            </a:r>
            <a:r>
              <a:rPr lang="zh-CN" altLang="en-US" dirty="0">
                <a:latin typeface="微软雅黑" panose="020B0503020204020204" pitchFamily="34" charset="-122"/>
              </a:rPr>
              <a:t>源文件的</a:t>
            </a:r>
            <a:r>
              <a:rPr lang="zh-CN" altLang="en-US" dirty="0">
                <a:solidFill>
                  <a:srgbClr val="0000FF"/>
                </a:solidFill>
                <a:latin typeface="微软雅黑" panose="020B0503020204020204" pitchFamily="34" charset="-122"/>
              </a:rPr>
              <a:t>第一条语句</a:t>
            </a:r>
            <a:endParaRPr lang="en-US" altLang="zh-CN" dirty="0">
              <a:solidFill>
                <a:srgbClr val="0000FF"/>
              </a:solidFill>
              <a:latin typeface="微软雅黑" panose="020B0503020204020204" pitchFamily="34" charset="-122"/>
            </a:endParaRPr>
          </a:p>
          <a:p>
            <a:pPr marL="0" indent="0">
              <a:buNone/>
            </a:pPr>
            <a:r>
              <a:rPr lang="zh-CN" altLang="en-US" dirty="0">
                <a:latin typeface="微软雅黑" panose="020B0503020204020204" pitchFamily="34" charset="-122"/>
              </a:rPr>
              <a:t>（</a:t>
            </a:r>
            <a:r>
              <a:rPr lang="en-US" altLang="zh-CN" dirty="0">
                <a:latin typeface="微软雅黑" panose="020B0503020204020204" pitchFamily="34" charset="-122"/>
              </a:rPr>
              <a:t>2</a:t>
            </a:r>
            <a:r>
              <a:rPr lang="zh-CN" altLang="en-US" dirty="0">
                <a:latin typeface="微软雅黑" panose="020B0503020204020204" pitchFamily="34" charset="-122"/>
              </a:rPr>
              <a:t>）不能用自建目录代替包名</a:t>
            </a:r>
            <a:endParaRPr lang="en-US" altLang="zh-CN" dirty="0">
              <a:latin typeface="微软雅黑" panose="020B0503020204020204" pitchFamily="34" charset="-122"/>
            </a:endParaRPr>
          </a:p>
          <a:p>
            <a:pPr marL="0" indent="0">
              <a:buNone/>
            </a:pPr>
            <a:r>
              <a:rPr lang="zh-CN" altLang="en-US" dirty="0">
                <a:latin typeface="微软雅黑" panose="020B0503020204020204" pitchFamily="34" charset="-122"/>
              </a:rPr>
              <a:t>（</a:t>
            </a:r>
            <a:r>
              <a:rPr lang="en-US" altLang="zh-CN" dirty="0">
                <a:latin typeface="微软雅黑" panose="020B0503020204020204" pitchFamily="34" charset="-122"/>
              </a:rPr>
              <a:t>3</a:t>
            </a:r>
            <a:r>
              <a:rPr lang="zh-CN" altLang="en-US" dirty="0">
                <a:latin typeface="微软雅黑" panose="020B0503020204020204" pitchFamily="34" charset="-122"/>
              </a:rPr>
              <a:t>）在</a:t>
            </a:r>
            <a:r>
              <a:rPr lang="en-US" altLang="zh-CN" dirty="0">
                <a:latin typeface="微软雅黑" panose="020B0503020204020204" pitchFamily="34" charset="-122"/>
              </a:rPr>
              <a:t>eclipse</a:t>
            </a:r>
            <a:r>
              <a:rPr lang="zh-CN" altLang="en-US" dirty="0">
                <a:latin typeface="微软雅黑" panose="020B0503020204020204" pitchFamily="34" charset="-122"/>
              </a:rPr>
              <a:t>中，先创建“包”，再创建类；编译、运行由</a:t>
            </a:r>
            <a:r>
              <a:rPr lang="en-US" altLang="zh-CN" dirty="0">
                <a:latin typeface="微软雅黑" panose="020B0503020204020204" pitchFamily="34" charset="-122"/>
              </a:rPr>
              <a:t>eclipse</a:t>
            </a:r>
            <a:r>
              <a:rPr lang="zh-CN" altLang="en-US" dirty="0">
                <a:latin typeface="微软雅黑" panose="020B0503020204020204" pitchFamily="34" charset="-122"/>
              </a:rPr>
              <a:t>自动完成。（</a:t>
            </a:r>
            <a:r>
              <a:rPr lang="zh-CN" altLang="en-US" sz="2000" dirty="0">
                <a:solidFill>
                  <a:srgbClr val="00B050"/>
                </a:solidFill>
                <a:latin typeface="微软雅黑" panose="020B0503020204020204" pitchFamily="34" charset="-122"/>
              </a:rPr>
              <a:t>操作演示</a:t>
            </a:r>
            <a:r>
              <a:rPr lang="zh-CN" altLang="en-US" dirty="0">
                <a:latin typeface="微软雅黑" panose="020B0503020204020204" pitchFamily="34" charset="-122"/>
              </a:rPr>
              <a:t>）</a:t>
            </a:r>
            <a:endParaRPr lang="zh-CN" altLang="en-US" dirty="0">
              <a:latin typeface="微软雅黑" panose="020B0503020204020204" pitchFamily="34" charset="-122"/>
            </a:endParaRPr>
          </a:p>
        </p:txBody>
      </p:sp>
      <p:sp>
        <p:nvSpPr>
          <p:cNvPr id="4" name="页脚占位符 3"/>
          <p:cNvSpPr>
            <a:spLocks noGrp="1"/>
          </p:cNvSpPr>
          <p:nvPr>
            <p:ph type="ftr" sz="quarter" idx="10"/>
          </p:nvPr>
        </p:nvSpPr>
        <p:spPr/>
        <p:txBody>
          <a:bodyPr/>
          <a:lstStyle/>
          <a:p>
            <a:pPr>
              <a:defRPr/>
            </a:pPr>
            <a:r>
              <a:rPr lang="zh-CN" altLang="en-US"/>
              <a:t>第 </a:t>
            </a:r>
            <a:fld id="{D55231A8-1677-4C42-A123-D50C3EE19891}" type="slidenum">
              <a:rPr lang="zh-CN" altLang="en-US" smtClean="0"/>
            </a:fld>
            <a:r>
              <a:rPr lang="zh-CN" altLang="en-US"/>
              <a:t> 页</a:t>
            </a:r>
            <a:endParaRPr lang="en-US" altLang="zh-C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0124" y="421407"/>
            <a:ext cx="8188299" cy="685800"/>
          </a:xfrm>
        </p:spPr>
        <p:txBody>
          <a:bodyPr/>
          <a:lstStyle/>
          <a:p>
            <a:pPr algn="l"/>
            <a:r>
              <a:rPr lang="zh-CN" altLang="en-US" sz="2800" dirty="0"/>
              <a:t>例：引用</a:t>
            </a:r>
            <a:r>
              <a:rPr lang="en-US" altLang="zh-CN" sz="2800" dirty="0" err="1"/>
              <a:t>java.util</a:t>
            </a:r>
            <a:r>
              <a:rPr lang="zh-CN" altLang="en-US" sz="2800" dirty="0"/>
              <a:t>包中的</a:t>
            </a:r>
            <a:r>
              <a:rPr lang="en-US" altLang="zh-CN" sz="2800" dirty="0"/>
              <a:t>Calendar</a:t>
            </a:r>
            <a:r>
              <a:rPr lang="zh-CN" altLang="en-US" sz="2800" dirty="0"/>
              <a:t>类获取本机当前时间</a:t>
            </a:r>
            <a:endParaRPr lang="zh-CN" altLang="en-US" sz="2800" dirty="0"/>
          </a:p>
        </p:txBody>
      </p:sp>
      <p:sp>
        <p:nvSpPr>
          <p:cNvPr id="3" name="内容占位符 2"/>
          <p:cNvSpPr>
            <a:spLocks noGrp="1"/>
          </p:cNvSpPr>
          <p:nvPr>
            <p:ph idx="1"/>
          </p:nvPr>
        </p:nvSpPr>
        <p:spPr>
          <a:xfrm>
            <a:off x="200124" y="1196752"/>
            <a:ext cx="8836372" cy="5544616"/>
          </a:xfrm>
        </p:spPr>
        <p:txBody>
          <a:bodyPr/>
          <a:lstStyle/>
          <a:p>
            <a:pPr marL="457200" indent="-457200">
              <a:buFont typeface="+mj-lt"/>
              <a:buAutoNum type="arabicPeriod"/>
            </a:pPr>
            <a:r>
              <a:rPr lang="en-US" altLang="zh-CN" sz="2000" dirty="0">
                <a:solidFill>
                  <a:srgbClr val="7F0055"/>
                </a:solidFill>
                <a:latin typeface="Consolas" panose="020B0609020204030204" pitchFamily="49" charset="0"/>
              </a:rPr>
              <a:t>import</a:t>
            </a: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java.util.Calendar</a:t>
            </a:r>
            <a:r>
              <a:rPr lang="en-US" altLang="zh-CN" sz="2000" dirty="0">
                <a:solidFill>
                  <a:srgbClr val="000000"/>
                </a:solidFill>
                <a:latin typeface="Consolas" panose="020B0609020204030204" pitchFamily="49" charset="0"/>
              </a:rPr>
              <a:t>;//</a:t>
            </a:r>
            <a:r>
              <a:rPr lang="zh-CN" altLang="en-US" sz="2000" dirty="0">
                <a:solidFill>
                  <a:srgbClr val="000000"/>
                </a:solidFill>
                <a:latin typeface="Consolas" panose="020B0609020204030204" pitchFamily="49" charset="0"/>
              </a:rPr>
              <a:t>导入</a:t>
            </a:r>
            <a:r>
              <a:rPr lang="en-US" altLang="zh-CN" sz="2000" dirty="0">
                <a:solidFill>
                  <a:srgbClr val="000000"/>
                </a:solidFill>
                <a:latin typeface="Consolas" panose="020B0609020204030204" pitchFamily="49" charset="0"/>
              </a:rPr>
              <a:t>Calendar</a:t>
            </a:r>
            <a:r>
              <a:rPr lang="zh-CN" altLang="en-US" sz="2000" dirty="0">
                <a:solidFill>
                  <a:srgbClr val="000000"/>
                </a:solidFill>
                <a:latin typeface="Consolas" panose="020B0609020204030204" pitchFamily="49" charset="0"/>
              </a:rPr>
              <a:t>类</a:t>
            </a:r>
            <a:endParaRPr lang="en-US" altLang="zh-CN" sz="2000" dirty="0">
              <a:solidFill>
                <a:srgbClr val="000000"/>
              </a:solidFill>
              <a:latin typeface="Consolas" panose="020B0609020204030204" pitchFamily="49" charset="0"/>
            </a:endParaRPr>
          </a:p>
          <a:p>
            <a:pPr marL="457200" indent="-457200">
              <a:buFont typeface="Times New Roman" panose="02020603050405020304" pitchFamily="18" charset="0"/>
              <a:buAutoNum type="arabicPeriod"/>
            </a:pPr>
            <a:r>
              <a:rPr lang="en-US" altLang="zh-CN" sz="2000" dirty="0">
                <a:solidFill>
                  <a:srgbClr val="7F0055"/>
                </a:solidFill>
                <a:latin typeface="Consolas" panose="020B0609020204030204" pitchFamily="49" charset="0"/>
              </a:rPr>
              <a:t>public</a:t>
            </a:r>
            <a:r>
              <a:rPr lang="en-US" altLang="zh-CN" sz="2000" dirty="0">
                <a:solidFill>
                  <a:srgbClr val="000000"/>
                </a:solidFill>
                <a:latin typeface="Consolas" panose="020B0609020204030204" pitchFamily="49" charset="0"/>
              </a:rPr>
              <a:t> </a:t>
            </a:r>
            <a:r>
              <a:rPr lang="en-US" altLang="zh-CN" sz="2000" dirty="0">
                <a:solidFill>
                  <a:srgbClr val="7F0055"/>
                </a:solidFill>
                <a:latin typeface="Consolas" panose="020B0609020204030204" pitchFamily="49" charset="0"/>
              </a:rPr>
              <a:t>class</a:t>
            </a:r>
            <a:r>
              <a:rPr lang="en-US" altLang="zh-CN" sz="2000" dirty="0">
                <a:solidFill>
                  <a:srgbClr val="000000"/>
                </a:solidFill>
                <a:latin typeface="Consolas" panose="020B0609020204030204" pitchFamily="49" charset="0"/>
              </a:rPr>
              <a:t> Example4_16 {</a:t>
            </a:r>
            <a:endParaRPr lang="en-US" altLang="zh-CN" sz="2000" dirty="0">
              <a:solidFill>
                <a:srgbClr val="000000"/>
              </a:solidFill>
              <a:latin typeface="Consolas" panose="020B0609020204030204" pitchFamily="49" charset="0"/>
            </a:endParaRPr>
          </a:p>
          <a:p>
            <a:pPr marL="457200" indent="-457200">
              <a:buFont typeface="Times New Roman" panose="02020603050405020304" pitchFamily="18" charset="0"/>
              <a:buAutoNum type="arabicPeriod"/>
            </a:pPr>
            <a:r>
              <a:rPr lang="en-US" altLang="zh-CN" sz="2000" dirty="0">
                <a:solidFill>
                  <a:srgbClr val="000000"/>
                </a:solidFill>
                <a:latin typeface="Consolas" panose="020B0609020204030204" pitchFamily="49" charset="0"/>
              </a:rPr>
              <a:t>  </a:t>
            </a:r>
            <a:r>
              <a:rPr lang="en-US" altLang="zh-CN" sz="2000" dirty="0">
                <a:solidFill>
                  <a:srgbClr val="7F0055"/>
                </a:solidFill>
                <a:latin typeface="Consolas" panose="020B0609020204030204" pitchFamily="49" charset="0"/>
              </a:rPr>
              <a:t>public</a:t>
            </a:r>
            <a:r>
              <a:rPr lang="en-US" altLang="zh-CN" sz="2000" dirty="0">
                <a:solidFill>
                  <a:srgbClr val="000000"/>
                </a:solidFill>
                <a:latin typeface="Consolas" panose="020B0609020204030204" pitchFamily="49" charset="0"/>
              </a:rPr>
              <a:t> </a:t>
            </a:r>
            <a:r>
              <a:rPr lang="en-US" altLang="zh-CN" sz="2000" dirty="0">
                <a:solidFill>
                  <a:srgbClr val="7F0055"/>
                </a:solidFill>
                <a:latin typeface="Consolas" panose="020B0609020204030204" pitchFamily="49" charset="0"/>
              </a:rPr>
              <a:t>static</a:t>
            </a:r>
            <a:r>
              <a:rPr lang="en-US" altLang="zh-CN" sz="2000" dirty="0">
                <a:solidFill>
                  <a:srgbClr val="000000"/>
                </a:solidFill>
                <a:latin typeface="Consolas" panose="020B0609020204030204" pitchFamily="49" charset="0"/>
              </a:rPr>
              <a:t> </a:t>
            </a:r>
            <a:r>
              <a:rPr lang="en-US" altLang="zh-CN" sz="2000" dirty="0">
                <a:solidFill>
                  <a:srgbClr val="7F0055"/>
                </a:solidFill>
                <a:latin typeface="Consolas" panose="020B0609020204030204" pitchFamily="49" charset="0"/>
              </a:rPr>
              <a:t>void</a:t>
            </a:r>
            <a:r>
              <a:rPr lang="en-US" altLang="zh-CN" sz="2000" dirty="0">
                <a:solidFill>
                  <a:srgbClr val="000000"/>
                </a:solidFill>
                <a:latin typeface="Consolas" panose="020B0609020204030204" pitchFamily="49" charset="0"/>
              </a:rPr>
              <a:t> main(String </a:t>
            </a:r>
            <a:r>
              <a:rPr lang="en-US" altLang="zh-CN" sz="2000" dirty="0" err="1">
                <a:solidFill>
                  <a:srgbClr val="6A3E3E"/>
                </a:solidFill>
                <a:latin typeface="Consolas" panose="020B0609020204030204" pitchFamily="49" charset="0"/>
              </a:rPr>
              <a:t>args</a:t>
            </a:r>
            <a:r>
              <a:rPr lang="en-US" altLang="zh-CN" sz="2000" dirty="0">
                <a:solidFill>
                  <a:srgbClr val="000000"/>
                </a:solidFill>
                <a:latin typeface="Consolas" panose="020B0609020204030204" pitchFamily="49" charset="0"/>
              </a:rPr>
              <a:t>[]) {</a:t>
            </a:r>
            <a:endParaRPr lang="en-US" altLang="zh-CN" sz="2000" dirty="0">
              <a:solidFill>
                <a:srgbClr val="000000"/>
              </a:solidFill>
              <a:latin typeface="Consolas" panose="020B0609020204030204" pitchFamily="49" charset="0"/>
            </a:endParaRPr>
          </a:p>
          <a:p>
            <a:pPr marL="457200" indent="-457200">
              <a:buFont typeface="Times New Roman" panose="02020603050405020304" pitchFamily="18" charset="0"/>
              <a:buAutoNum type="arabicPeriod"/>
            </a:pPr>
            <a:r>
              <a:rPr lang="en-US" altLang="zh-CN" sz="2000" dirty="0">
                <a:solidFill>
                  <a:srgbClr val="000000"/>
                </a:solidFill>
                <a:latin typeface="Consolas" panose="020B0609020204030204" pitchFamily="49" charset="0"/>
              </a:rPr>
              <a:t>     Calendar </a:t>
            </a:r>
            <a:r>
              <a:rPr lang="en-US" altLang="zh-CN" sz="2000" dirty="0">
                <a:solidFill>
                  <a:srgbClr val="6A3E3E"/>
                </a:solidFill>
                <a:latin typeface="Consolas" panose="020B0609020204030204" pitchFamily="49" charset="0"/>
              </a:rPr>
              <a:t>c1</a:t>
            </a:r>
            <a:r>
              <a:rPr lang="en-US" altLang="zh-CN" sz="2000" dirty="0">
                <a:solidFill>
                  <a:srgbClr val="000000"/>
                </a:solidFill>
                <a:latin typeface="Consolas" panose="020B0609020204030204" pitchFamily="49" charset="0"/>
              </a:rPr>
              <a:t>=</a:t>
            </a:r>
            <a:r>
              <a:rPr lang="en-US" altLang="zh-CN" sz="2000" dirty="0" err="1">
                <a:solidFill>
                  <a:srgbClr val="000000"/>
                </a:solidFill>
                <a:latin typeface="Consolas" panose="020B0609020204030204" pitchFamily="49" charset="0"/>
              </a:rPr>
              <a:t>Calendar.</a:t>
            </a:r>
            <a:r>
              <a:rPr lang="en-US" altLang="zh-CN" sz="2000" i="1" dirty="0" err="1">
                <a:solidFill>
                  <a:srgbClr val="000000"/>
                </a:solidFill>
                <a:latin typeface="Consolas" panose="020B0609020204030204" pitchFamily="49" charset="0"/>
              </a:rPr>
              <a:t>getInstance</a:t>
            </a:r>
            <a:r>
              <a:rPr lang="en-US" altLang="zh-CN" sz="2000" i="1" dirty="0">
                <a:solidFill>
                  <a:srgbClr val="000000"/>
                </a:solidFill>
                <a:latin typeface="Consolas" panose="020B0609020204030204" pitchFamily="49" charset="0"/>
              </a:rPr>
              <a:t>();</a:t>
            </a:r>
            <a:endParaRPr lang="en-US" altLang="zh-CN" sz="2000" i="1" dirty="0">
              <a:solidFill>
                <a:srgbClr val="000000"/>
              </a:solidFill>
              <a:latin typeface="Consolas" panose="020B0609020204030204" pitchFamily="49" charset="0"/>
            </a:endParaRPr>
          </a:p>
          <a:p>
            <a:pPr>
              <a:buFont typeface="+mj-lt"/>
              <a:buAutoNum type="arabicPeriod"/>
            </a:pP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System.</a:t>
            </a:r>
            <a:r>
              <a:rPr lang="en-US" altLang="zh-CN" sz="2000" i="1" dirty="0" err="1">
                <a:solidFill>
                  <a:srgbClr val="0000C0"/>
                </a:solidFill>
                <a:latin typeface="Consolas" panose="020B0609020204030204" pitchFamily="49" charset="0"/>
              </a:rPr>
              <a:t>out</a:t>
            </a:r>
            <a:r>
              <a:rPr lang="en-US" altLang="zh-CN" sz="2000" i="1" dirty="0" err="1">
                <a:solidFill>
                  <a:srgbClr val="000000"/>
                </a:solidFill>
                <a:latin typeface="Consolas" panose="020B0609020204030204" pitchFamily="49" charset="0"/>
              </a:rPr>
              <a:t>.println</a:t>
            </a:r>
            <a:r>
              <a:rPr lang="en-US" altLang="zh-CN" sz="1800" i="1" dirty="0">
                <a:solidFill>
                  <a:srgbClr val="000000"/>
                </a:solidFill>
                <a:latin typeface="Consolas" panose="020B0609020204030204" pitchFamily="49" charset="0"/>
              </a:rPr>
              <a:t>(</a:t>
            </a:r>
            <a:r>
              <a:rPr lang="en-US" altLang="zh-CN" sz="1800" i="1" dirty="0">
                <a:solidFill>
                  <a:srgbClr val="2A00FF"/>
                </a:solidFill>
                <a:latin typeface="Consolas" panose="020B0609020204030204" pitchFamily="49" charset="0"/>
              </a:rPr>
              <a:t>"</a:t>
            </a:r>
            <a:r>
              <a:rPr lang="zh-CN" altLang="en-US" sz="1800" i="1" dirty="0">
                <a:solidFill>
                  <a:srgbClr val="2A00FF"/>
                </a:solidFill>
                <a:latin typeface="Consolas" panose="020B0609020204030204" pitchFamily="49" charset="0"/>
              </a:rPr>
              <a:t>本地机器的时间</a:t>
            </a:r>
            <a:r>
              <a:rPr lang="en-US" altLang="zh-CN" sz="1800" i="1" dirty="0">
                <a:solidFill>
                  <a:srgbClr val="2A00FF"/>
                </a:solidFill>
                <a:latin typeface="Consolas" panose="020B0609020204030204" pitchFamily="49" charset="0"/>
              </a:rPr>
              <a:t>:"</a:t>
            </a:r>
            <a:r>
              <a:rPr lang="en-US" altLang="zh-CN" sz="1800" i="1" dirty="0">
                <a:solidFill>
                  <a:srgbClr val="000000"/>
                </a:solidFill>
                <a:latin typeface="Consolas" panose="020B0609020204030204" pitchFamily="49" charset="0"/>
              </a:rPr>
              <a:t>+</a:t>
            </a:r>
            <a:r>
              <a:rPr lang="en-US" altLang="zh-CN" sz="1800" i="1" dirty="0">
                <a:solidFill>
                  <a:srgbClr val="6A3E3E"/>
                </a:solidFill>
                <a:latin typeface="Consolas" panose="020B0609020204030204" pitchFamily="49" charset="0"/>
              </a:rPr>
              <a:t>c1</a:t>
            </a:r>
            <a:r>
              <a:rPr lang="en-US" altLang="zh-CN" sz="1800" i="1" dirty="0">
                <a:solidFill>
                  <a:srgbClr val="000000"/>
                </a:solidFill>
                <a:latin typeface="Consolas" panose="020B0609020204030204" pitchFamily="49" charset="0"/>
              </a:rPr>
              <a:t>.getTime());</a:t>
            </a:r>
            <a:r>
              <a:rPr lang="en-US" altLang="zh-CN" sz="1800" i="1" dirty="0">
                <a:solidFill>
                  <a:srgbClr val="3F7F5F"/>
                </a:solidFill>
                <a:latin typeface="Consolas" panose="020B0609020204030204" pitchFamily="49" charset="0"/>
              </a:rPr>
              <a:t>//</a:t>
            </a:r>
            <a:r>
              <a:rPr lang="zh-CN" altLang="en-US" sz="1800" i="1" dirty="0">
                <a:solidFill>
                  <a:srgbClr val="3F7F5F"/>
                </a:solidFill>
                <a:latin typeface="Consolas" panose="020B0609020204030204" pitchFamily="49" charset="0"/>
              </a:rPr>
              <a:t>当前系统时间     </a:t>
            </a:r>
            <a:endParaRPr lang="zh-CN" altLang="en-US" sz="2000" i="1" dirty="0">
              <a:solidFill>
                <a:srgbClr val="3F7F5F"/>
              </a:solidFill>
              <a:latin typeface="Consolas" panose="020B0609020204030204" pitchFamily="49" charset="0"/>
            </a:endParaRPr>
          </a:p>
          <a:p>
            <a:pPr marL="457200" indent="-457200">
              <a:buFont typeface="+mj-lt"/>
              <a:buAutoNum type="arabicPeriod"/>
            </a:pP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System.</a:t>
            </a:r>
            <a:r>
              <a:rPr lang="en-US" altLang="zh-CN" sz="2000" i="1" dirty="0" err="1">
                <a:solidFill>
                  <a:srgbClr val="0000C0"/>
                </a:solidFill>
                <a:latin typeface="Consolas" panose="020B0609020204030204" pitchFamily="49" charset="0"/>
              </a:rPr>
              <a:t>out</a:t>
            </a:r>
            <a:r>
              <a:rPr lang="en-US" altLang="zh-CN" sz="2000" i="1" dirty="0" err="1">
                <a:solidFill>
                  <a:srgbClr val="000000"/>
                </a:solidFill>
                <a:latin typeface="Consolas" panose="020B0609020204030204" pitchFamily="49" charset="0"/>
              </a:rPr>
              <a:t>.println</a:t>
            </a:r>
            <a:r>
              <a:rPr lang="en-US" altLang="zh-CN" sz="2000" i="1" dirty="0">
                <a:solidFill>
                  <a:srgbClr val="000000"/>
                </a:solidFill>
                <a:latin typeface="Consolas" panose="020B0609020204030204" pitchFamily="49" charset="0"/>
              </a:rPr>
              <a:t>(</a:t>
            </a:r>
            <a:r>
              <a:rPr lang="en-US" altLang="zh-CN" sz="2000" i="1" dirty="0">
                <a:solidFill>
                  <a:srgbClr val="6A3E3E"/>
                </a:solidFill>
                <a:latin typeface="Consolas" panose="020B0609020204030204" pitchFamily="49" charset="0"/>
              </a:rPr>
              <a:t>c1</a:t>
            </a:r>
            <a:r>
              <a:rPr lang="en-US" altLang="zh-CN" sz="2000" i="1" dirty="0">
                <a:solidFill>
                  <a:srgbClr val="000000"/>
                </a:solidFill>
                <a:latin typeface="Consolas" panose="020B0609020204030204" pitchFamily="49" charset="0"/>
              </a:rPr>
              <a:t>.getTimeInMillis());</a:t>
            </a:r>
            <a:r>
              <a:rPr lang="en-US" altLang="zh-CN" sz="1800" i="1" dirty="0">
                <a:solidFill>
                  <a:srgbClr val="3F7F5F"/>
                </a:solidFill>
                <a:latin typeface="Consolas" panose="020B0609020204030204" pitchFamily="49" charset="0"/>
              </a:rPr>
              <a:t>//</a:t>
            </a:r>
            <a:r>
              <a:rPr lang="zh-CN" altLang="en-US" sz="1800" i="1" dirty="0">
                <a:solidFill>
                  <a:srgbClr val="3F7F5F"/>
                </a:solidFill>
                <a:latin typeface="Consolas" panose="020B0609020204030204" pitchFamily="49" charset="0"/>
              </a:rPr>
              <a:t>当前系统时间转换成毫秒，从</a:t>
            </a:r>
            <a:r>
              <a:rPr lang="en-US" altLang="zh-CN" sz="1800" i="1" dirty="0">
                <a:solidFill>
                  <a:srgbClr val="3F7F5F"/>
                </a:solidFill>
                <a:latin typeface="Consolas" panose="020B0609020204030204" pitchFamily="49" charset="0"/>
              </a:rPr>
              <a:t>1970.1.1 0:00:00</a:t>
            </a:r>
            <a:r>
              <a:rPr lang="zh-CN" altLang="en-US" sz="1800" i="1" dirty="0">
                <a:solidFill>
                  <a:srgbClr val="3F7F5F"/>
                </a:solidFill>
                <a:latin typeface="Consolas" panose="020B0609020204030204" pitchFamily="49" charset="0"/>
              </a:rPr>
              <a:t>开始计算    </a:t>
            </a:r>
            <a:r>
              <a:rPr lang="zh-CN" altLang="en-US" sz="2000" i="1" dirty="0">
                <a:solidFill>
                  <a:srgbClr val="3F7F5F"/>
                </a:solidFill>
                <a:latin typeface="Consolas" panose="020B0609020204030204" pitchFamily="49" charset="0"/>
              </a:rPr>
              <a:t>    </a:t>
            </a:r>
            <a:endParaRPr lang="zh-CN" altLang="en-US" sz="2000" i="1" dirty="0">
              <a:solidFill>
                <a:srgbClr val="3F7F5F"/>
              </a:solidFill>
              <a:latin typeface="Consolas" panose="020B0609020204030204" pitchFamily="49" charset="0"/>
            </a:endParaRPr>
          </a:p>
          <a:p>
            <a:pPr marL="457200" indent="-457200">
              <a:buFont typeface="+mj-lt"/>
              <a:buAutoNum type="arabicPeriod"/>
            </a:pP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System.</a:t>
            </a:r>
            <a:r>
              <a:rPr lang="en-US" altLang="zh-CN" sz="2000" i="1" dirty="0" err="1">
                <a:solidFill>
                  <a:srgbClr val="0000C0"/>
                </a:solidFill>
                <a:latin typeface="Consolas" panose="020B0609020204030204" pitchFamily="49" charset="0"/>
              </a:rPr>
              <a:t>out</a:t>
            </a:r>
            <a:r>
              <a:rPr lang="en-US" altLang="zh-CN" sz="2000" i="1" dirty="0" err="1">
                <a:solidFill>
                  <a:srgbClr val="000000"/>
                </a:solidFill>
                <a:latin typeface="Consolas" panose="020B0609020204030204" pitchFamily="49" charset="0"/>
              </a:rPr>
              <a:t>.println</a:t>
            </a:r>
            <a:r>
              <a:rPr lang="en-US" altLang="zh-CN" sz="2000" i="1" dirty="0">
                <a:solidFill>
                  <a:srgbClr val="000000"/>
                </a:solidFill>
                <a:latin typeface="Consolas" panose="020B0609020204030204" pitchFamily="49" charset="0"/>
              </a:rPr>
              <a:t>(</a:t>
            </a:r>
            <a:r>
              <a:rPr lang="en-US" altLang="zh-CN" sz="2000" i="1" dirty="0">
                <a:solidFill>
                  <a:srgbClr val="6A3E3E"/>
                </a:solidFill>
                <a:latin typeface="Consolas" panose="020B0609020204030204" pitchFamily="49" charset="0"/>
              </a:rPr>
              <a:t>c1</a:t>
            </a:r>
            <a:r>
              <a:rPr lang="en-US" altLang="zh-CN" sz="2000" i="1" dirty="0">
                <a:solidFill>
                  <a:srgbClr val="000000"/>
                </a:solidFill>
                <a:latin typeface="Consolas" panose="020B0609020204030204" pitchFamily="49" charset="0"/>
              </a:rPr>
              <a:t>.get(</a:t>
            </a:r>
            <a:r>
              <a:rPr lang="en-US" altLang="zh-CN" sz="2000" i="1" dirty="0" err="1">
                <a:solidFill>
                  <a:srgbClr val="000000"/>
                </a:solidFill>
                <a:latin typeface="Consolas" panose="020B0609020204030204" pitchFamily="49" charset="0"/>
              </a:rPr>
              <a:t>Calendar.</a:t>
            </a:r>
            <a:r>
              <a:rPr lang="en-US" altLang="zh-CN" sz="2000" i="1" dirty="0" err="1">
                <a:solidFill>
                  <a:srgbClr val="0000C0"/>
                </a:solidFill>
                <a:latin typeface="Consolas" panose="020B0609020204030204" pitchFamily="49" charset="0"/>
              </a:rPr>
              <a:t>YEAR</a:t>
            </a:r>
            <a:r>
              <a:rPr lang="en-US" altLang="zh-CN" sz="2000" i="1" dirty="0">
                <a:solidFill>
                  <a:srgbClr val="000000"/>
                </a:solidFill>
                <a:latin typeface="Consolas" panose="020B0609020204030204" pitchFamily="49" charset="0"/>
              </a:rPr>
              <a:t>));</a:t>
            </a:r>
            <a:endParaRPr lang="en-US" altLang="zh-CN" sz="2000" i="1" dirty="0">
              <a:solidFill>
                <a:srgbClr val="000000"/>
              </a:solidFill>
              <a:latin typeface="Consolas" panose="020B0609020204030204" pitchFamily="49" charset="0"/>
            </a:endParaRPr>
          </a:p>
          <a:p>
            <a:pPr marL="457200" indent="-457200">
              <a:buFont typeface="Times New Roman" panose="02020603050405020304" pitchFamily="18" charset="0"/>
              <a:buAutoNum type="arabicPeriod"/>
            </a:pPr>
            <a:r>
              <a:rPr lang="en-US" altLang="zh-CN" sz="2000" dirty="0">
                <a:solidFill>
                  <a:srgbClr val="000000"/>
                </a:solidFill>
                <a:latin typeface="Consolas" panose="020B0609020204030204" pitchFamily="49" charset="0"/>
              </a:rPr>
              <a:t>  }</a:t>
            </a:r>
            <a:endParaRPr lang="en-US" altLang="zh-CN" sz="2000" dirty="0">
              <a:solidFill>
                <a:srgbClr val="000000"/>
              </a:solidFill>
              <a:latin typeface="Consolas" panose="020B0609020204030204" pitchFamily="49" charset="0"/>
            </a:endParaRPr>
          </a:p>
          <a:p>
            <a:pPr marL="457200" indent="-457200">
              <a:buFont typeface="Times New Roman" panose="02020603050405020304" pitchFamily="18" charset="0"/>
              <a:buAutoNum type="arabicPeriod"/>
            </a:pPr>
            <a:r>
              <a:rPr lang="en-US" altLang="zh-CN" sz="2000" dirty="0">
                <a:solidFill>
                  <a:srgbClr val="000000"/>
                </a:solidFill>
                <a:latin typeface="Consolas" panose="020B0609020204030204" pitchFamily="49" charset="0"/>
              </a:rPr>
              <a:t>}</a:t>
            </a:r>
            <a:endParaRPr lang="zh-CN" altLang="en-US" sz="2000" dirty="0"/>
          </a:p>
          <a:p>
            <a:pPr marL="0" indent="0">
              <a:buNone/>
            </a:pPr>
            <a:r>
              <a:rPr lang="zh-CN" altLang="en-US" sz="1800" dirty="0">
                <a:solidFill>
                  <a:srgbClr val="00B050"/>
                </a:solidFill>
              </a:rPr>
              <a:t>程序演示。</a:t>
            </a:r>
            <a:endParaRPr lang="zh-CN" altLang="en-US" sz="2000" dirty="0">
              <a:solidFill>
                <a:srgbClr val="00B050"/>
              </a:solidFill>
            </a:endParaRPr>
          </a:p>
        </p:txBody>
      </p:sp>
      <p:sp>
        <p:nvSpPr>
          <p:cNvPr id="4" name="页脚占位符 3"/>
          <p:cNvSpPr>
            <a:spLocks noGrp="1"/>
          </p:cNvSpPr>
          <p:nvPr>
            <p:ph type="ftr" sz="quarter" idx="10"/>
          </p:nvPr>
        </p:nvSpPr>
        <p:spPr/>
        <p:txBody>
          <a:bodyPr/>
          <a:lstStyle/>
          <a:p>
            <a:pPr>
              <a:defRPr/>
            </a:pPr>
            <a:r>
              <a:rPr lang="zh-CN" altLang="en-US"/>
              <a:t>第 </a:t>
            </a:r>
            <a:fld id="{D55231A8-1677-4C42-A123-D50C3EE19891}" type="slidenum">
              <a:rPr lang="zh-CN" altLang="en-US" smtClean="0"/>
            </a:fld>
            <a:r>
              <a:rPr lang="zh-CN" altLang="en-US"/>
              <a:t> 页</a:t>
            </a:r>
            <a:endParaRPr lang="en-US" altLang="zh-CN" dirty="0"/>
          </a:p>
        </p:txBody>
      </p:sp>
      <mc:AlternateContent xmlns:mc="http://schemas.openxmlformats.org/markup-compatibility/2006" xmlns:p14="http://schemas.microsoft.com/office/powerpoint/2010/main">
        <mc:Choice Requires="p14">
          <p:contentPart r:id="rId1" p14:bwMode="auto">
            <p14:nvContentPartPr>
              <p14:cNvPr id="5" name="墨迹 4"/>
              <p14:cNvContentPartPr/>
              <p14:nvPr/>
            </p14:nvContentPartPr>
            <p14:xfrm>
              <a:off x="4337050" y="2997200"/>
              <a:ext cx="2228850" cy="101600"/>
            </p14:xfrm>
          </p:contentPart>
        </mc:Choice>
        <mc:Fallback xmlns="">
          <p:pic>
            <p:nvPicPr>
              <p:cNvPr id="5" name="墨迹 4"/>
            </p:nvPicPr>
            <p:blipFill>
              <a:blip r:embed="rId2"/>
            </p:blipFill>
            <p:spPr>
              <a:xfrm>
                <a:off x="4337050" y="2997200"/>
                <a:ext cx="2228850" cy="10160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6" name="墨迹 5"/>
              <p14:cNvContentPartPr/>
              <p14:nvPr/>
            </p14:nvContentPartPr>
            <p14:xfrm>
              <a:off x="7010400" y="5149850"/>
              <a:ext cx="12700" cy="360"/>
            </p14:xfrm>
          </p:contentPart>
        </mc:Choice>
        <mc:Fallback xmlns="">
          <p:pic>
            <p:nvPicPr>
              <p:cNvPr id="6" name="墨迹 5"/>
            </p:nvPicPr>
            <p:blipFill>
              <a:blip r:embed="rId4"/>
            </p:blipFill>
            <p:spPr>
              <a:xfrm>
                <a:off x="7010400" y="5149850"/>
                <a:ext cx="12700" cy="36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7" name="墨迹 6"/>
              <p14:cNvContentPartPr/>
              <p14:nvPr/>
            </p14:nvContentPartPr>
            <p14:xfrm>
              <a:off x="5029200" y="5327650"/>
              <a:ext cx="1981200" cy="50800"/>
            </p14:xfrm>
          </p:contentPart>
        </mc:Choice>
        <mc:Fallback xmlns="">
          <p:pic>
            <p:nvPicPr>
              <p:cNvPr id="7" name="墨迹 6"/>
            </p:nvPicPr>
            <p:blipFill>
              <a:blip r:embed="rId6"/>
            </p:blipFill>
            <p:spPr>
              <a:xfrm>
                <a:off x="5029200" y="5327650"/>
                <a:ext cx="1981200" cy="5080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8" name="墨迹 7"/>
              <p14:cNvContentPartPr/>
              <p14:nvPr/>
            </p14:nvContentPartPr>
            <p14:xfrm>
              <a:off x="6318250" y="4895850"/>
              <a:ext cx="641350" cy="482600"/>
            </p14:xfrm>
          </p:contentPart>
        </mc:Choice>
        <mc:Fallback xmlns="">
          <p:pic>
            <p:nvPicPr>
              <p:cNvPr id="8" name="墨迹 7"/>
            </p:nvPicPr>
            <p:blipFill>
              <a:blip r:embed="rId8"/>
            </p:blipFill>
            <p:spPr>
              <a:xfrm>
                <a:off x="6318250" y="4895850"/>
                <a:ext cx="641350" cy="482600"/>
              </a:xfrm>
              <a:prstGeom prst="rect"/>
            </p:spPr>
          </p:pic>
        </mc:Fallback>
      </mc:AlternateContent>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TABLE_BEAUTIFY" val="smartTable{3c1358a1-3e16-440c-80ca-4ced83ef3dad}"/>
</p:tagLst>
</file>

<file path=ppt/tags/tag2.xml><?xml version="1.0" encoding="utf-8"?>
<p:tagLst xmlns:p="http://schemas.openxmlformats.org/presentationml/2006/main">
  <p:tag name="KSO_WPP_MARK_KEY" val="13f1deb1-65ab-4fc7-83f0-d769132ecdc0"/>
  <p:tag name="COMMONDATA" val="eyJoZGlkIjoiNzdlZWFkM2RlYTkwOGYxMmE0NmI5NzczMzAwYjI3Y2QifQ=="/>
</p:tagLst>
</file>

<file path=ppt/theme/theme1.xml><?xml version="1.0" encoding="utf-8"?>
<a:theme xmlns:a="http://schemas.openxmlformats.org/drawingml/2006/main" name="默认设计模板">
  <a:themeElements>
    <a:clrScheme name="默认设计模板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3300"/>
      </a:hlink>
      <a:folHlink>
        <a:srgbClr val="0000FF"/>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spPr>
      <a:bodyPr vert="horz" wrap="non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1" lang="en-US" altLang="zh-CN" sz="2000" b="1" i="0" u="none" strike="noStrike" cap="none" normalizeH="0" baseline="0" smtClean="0">
            <a:ln>
              <a:noFill/>
            </a:ln>
            <a:solidFill>
              <a:srgbClr val="0000FF"/>
            </a:solidFill>
            <a:effectLst/>
            <a:latin typeface="宋体" panose="02010600030101010101" pitchFamily="2" charset="-122"/>
            <a:ea typeface="宋体" panose="02010600030101010101" pitchFamily="2" charset="-122"/>
          </a:defRPr>
        </a:defPPr>
      </a:lstStyle>
    </a:spDef>
    <a:lnDef>
      <a:spPr bwMode="auto">
        <a:xfrm>
          <a:off x="0" y="0"/>
          <a:ext cx="1" cy="1"/>
        </a:xfrm>
        <a:custGeom>
          <a:avLst/>
          <a:gdLst/>
          <a:ahLst/>
          <a:cxnLst/>
          <a:rect l="0" t="0" r="0" b="0"/>
          <a:pathLst/>
        </a:custGeom>
        <a:noFill/>
        <a:ln>
          <a:noFill/>
        </a:ln>
      </a:spPr>
      <a:bodyPr vert="horz" wrap="non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1" lang="en-US" altLang="zh-CN" sz="2000" b="1" i="0" u="none" strike="noStrike" cap="none" normalizeH="0" baseline="0" smtClean="0">
            <a:ln>
              <a:noFill/>
            </a:ln>
            <a:solidFill>
              <a:srgbClr val="0000FF"/>
            </a:solidFill>
            <a:effectLst/>
            <a:latin typeface="宋体" panose="02010600030101010101" pitchFamily="2" charset="-122"/>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默认设计模板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3300"/>
        </a:hlink>
        <a:folHlink>
          <a:srgbClr val="0000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自定义 93">
      <a:dk1>
        <a:srgbClr val="000000"/>
      </a:dk1>
      <a:lt1>
        <a:srgbClr val="FFFFFF"/>
      </a:lt1>
      <a:dk2>
        <a:srgbClr val="44546A"/>
      </a:dk2>
      <a:lt2>
        <a:srgbClr val="E7E6E6"/>
      </a:lt2>
      <a:accent1>
        <a:srgbClr val="003366"/>
      </a:accent1>
      <a:accent2>
        <a:srgbClr val="003366"/>
      </a:accent2>
      <a:accent3>
        <a:srgbClr val="003366"/>
      </a:accent3>
      <a:accent4>
        <a:srgbClr val="003366"/>
      </a:accent4>
      <a:accent5>
        <a:srgbClr val="003366"/>
      </a:accent5>
      <a:accent6>
        <a:srgbClr val="003366"/>
      </a:accent6>
      <a:hlink>
        <a:srgbClr val="003366"/>
      </a:hlink>
      <a:folHlink>
        <a:srgbClr val="003366"/>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9D9D9">
            <a:alpha val="50196"/>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9906</Words>
  <Application>WPS 演示</Application>
  <PresentationFormat>全屏显示(4:3)</PresentationFormat>
  <Paragraphs>691</Paragraphs>
  <Slides>48</Slides>
  <Notes>6</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48</vt:i4>
      </vt:variant>
    </vt:vector>
  </HeadingPairs>
  <TitlesOfParts>
    <vt:vector size="62" baseType="lpstr">
      <vt:lpstr>Arial</vt:lpstr>
      <vt:lpstr>宋体</vt:lpstr>
      <vt:lpstr>Wingdings</vt:lpstr>
      <vt:lpstr>Times New Roman</vt:lpstr>
      <vt:lpstr>楷体</vt:lpstr>
      <vt:lpstr>微软雅黑</vt:lpstr>
      <vt:lpstr>Calibri</vt:lpstr>
      <vt:lpstr>Consolas</vt:lpstr>
      <vt:lpstr>Arial Unicode MS</vt:lpstr>
      <vt:lpstr>Comic Sans MS</vt:lpstr>
      <vt:lpstr>楷体_GB2312</vt:lpstr>
      <vt:lpstr>新宋体</vt:lpstr>
      <vt:lpstr>默认设计模板</vt:lpstr>
      <vt:lpstr>自定义设计方案</vt:lpstr>
      <vt:lpstr>PowerPoint 演示文稿</vt:lpstr>
      <vt:lpstr>主要内容</vt:lpstr>
      <vt:lpstr>1、import和package语句</vt:lpstr>
      <vt:lpstr>1.1 import语句</vt:lpstr>
      <vt:lpstr>PowerPoint 演示文稿</vt:lpstr>
      <vt:lpstr>1.2 package语句</vt:lpstr>
      <vt:lpstr>使用Javac编译带包的java文件</vt:lpstr>
      <vt:lpstr>注意：</vt:lpstr>
      <vt:lpstr>例：引用java.util包中的Calendar类获取本机当前时间</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3、类中成员的访问权限</vt:lpstr>
      <vt:lpstr>3.1 何谓访问权限</vt:lpstr>
      <vt:lpstr>3.2 private成员访问权限（私有）</vt:lpstr>
      <vt:lpstr>PowerPoint 演示文稿</vt:lpstr>
      <vt:lpstr>PowerPoint 演示文稿</vt:lpstr>
      <vt:lpstr>PowerPoint 演示文稿</vt:lpstr>
      <vt:lpstr>3.3 public成员访问权限（公有）</vt:lpstr>
      <vt:lpstr>3.4 protected成员访问权限（受保护）</vt:lpstr>
      <vt:lpstr>3.5 默认成员访问权限（友好）</vt:lpstr>
      <vt:lpstr>PowerPoint 演示文稿</vt:lpstr>
      <vt:lpstr>3.6 类的访问权限</vt:lpstr>
      <vt:lpstr>4、案例讲解</vt:lpstr>
      <vt:lpstr>程序的结构问题</vt:lpstr>
      <vt:lpstr>PowerPoint 演示文稿</vt:lpstr>
      <vt:lpstr>PowerPoint 演示文稿</vt:lpstr>
      <vt:lpstr>PowerPoint 演示文稿</vt:lpstr>
      <vt:lpstr>PowerPoint 演示文稿</vt:lpstr>
      <vt:lpstr>PowerPoint 演示文稿</vt:lpstr>
      <vt:lpstr>PowerPoint 演示文稿</vt:lpstr>
      <vt:lpstr>例2：求一元二次方程的根 这个程序，在哪里遇到了困难？</vt:lpstr>
      <vt:lpstr>PowerPoint 演示文稿</vt:lpstr>
      <vt:lpstr>程序框架</vt:lpstr>
      <vt:lpstr>PowerPoint 演示文稿</vt:lpstr>
      <vt:lpstr>PowerPoint 演示文稿</vt:lpstr>
      <vt:lpstr>PowerPoint 演示文稿</vt:lpstr>
      <vt:lpstr>程序框架</vt:lpstr>
      <vt:lpstr>PowerPoint 演示文稿</vt:lpstr>
      <vt:lpstr>PowerPoint 演示文稿</vt:lpstr>
      <vt:lpstr>提问约定</vt:lpstr>
      <vt:lpstr>提问约定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ccm</dc:creator>
  <cp:lastModifiedBy>便是晴天</cp:lastModifiedBy>
  <cp:revision>1090</cp:revision>
  <dcterms:created xsi:type="dcterms:W3CDTF">2113-01-01T00:00:00Z</dcterms:created>
  <dcterms:modified xsi:type="dcterms:W3CDTF">2023-04-09T12:14:00Z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D448285952774CE6B845674B3E9F3F27</vt:lpwstr>
  </property>
  <property fmtid="{D5CDD505-2E9C-101B-9397-08002B2CF9AE}" pid="3" name="KSOProductBuildVer">
    <vt:lpwstr>2052-11.1.0.13703</vt:lpwstr>
  </property>
</Properties>
</file>