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30"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237762-EDC8-4032-A72D-3B5A67A1DB7A}"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351829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37762-EDC8-4032-A72D-3B5A67A1DB7A}"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360836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37762-EDC8-4032-A72D-3B5A67A1DB7A}"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91248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37762-EDC8-4032-A72D-3B5A67A1DB7A}"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153322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237762-EDC8-4032-A72D-3B5A67A1DB7A}"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267652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237762-EDC8-4032-A72D-3B5A67A1DB7A}"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278147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237762-EDC8-4032-A72D-3B5A67A1DB7A}" type="datetimeFigureOut">
              <a:rPr lang="en-US" smtClean="0"/>
              <a:t>11/22/2016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152321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237762-EDC8-4032-A72D-3B5A67A1DB7A}" type="datetimeFigureOut">
              <a:rPr lang="en-US" smtClean="0"/>
              <a:t>11/22/2016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197833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37762-EDC8-4032-A72D-3B5A67A1DB7A}" type="datetimeFigureOut">
              <a:rPr lang="en-US" smtClean="0"/>
              <a:t>11/22/2016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425227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237762-EDC8-4032-A72D-3B5A67A1DB7A}"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78723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237762-EDC8-4032-A72D-3B5A67A1DB7A}"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16078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37762-EDC8-4032-A72D-3B5A67A1DB7A}" type="datetimeFigureOut">
              <a:rPr lang="en-US" smtClean="0"/>
              <a:t>11/22/2016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126ED-BD7D-49DE-8F0A-AF17FAEF0AD2}" type="slidenum">
              <a:rPr lang="en-US" smtClean="0"/>
              <a:t>‹#›</a:t>
            </a:fld>
            <a:endParaRPr lang="en-US"/>
          </a:p>
        </p:txBody>
      </p:sp>
    </p:spTree>
    <p:extLst>
      <p:ext uri="{BB962C8B-B14F-4D97-AF65-F5344CB8AC3E}">
        <p14:creationId xmlns:p14="http://schemas.microsoft.com/office/powerpoint/2010/main" val="348905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Fuel (Battery) Range Monitoring and Gas (Charging) Station Referral</a:t>
            </a:r>
            <a:endParaRPr lang="en-US" dirty="0"/>
          </a:p>
        </p:txBody>
      </p:sp>
      <p:sp>
        <p:nvSpPr>
          <p:cNvPr id="3" name="Subtitle 2"/>
          <p:cNvSpPr>
            <a:spLocks noGrp="1"/>
          </p:cNvSpPr>
          <p:nvPr>
            <p:ph type="subTitle" idx="1"/>
          </p:nvPr>
        </p:nvSpPr>
        <p:spPr/>
        <p:txBody>
          <a:bodyPr/>
          <a:lstStyle/>
          <a:p>
            <a:r>
              <a:rPr lang="en-US" dirty="0" smtClean="0"/>
              <a:t>Dan Linnen</a:t>
            </a:r>
            <a:endParaRPr lang="en-US" dirty="0"/>
          </a:p>
        </p:txBody>
      </p:sp>
    </p:spTree>
    <p:extLst>
      <p:ext uri="{BB962C8B-B14F-4D97-AF65-F5344CB8AC3E}">
        <p14:creationId xmlns:p14="http://schemas.microsoft.com/office/powerpoint/2010/main" val="161571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Summary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Modern cars often indicate the distance that can be traveled based on the available gasoline in the tank.  Many such cars are now connected to the internet or connect to devices that connect to the internet.</a:t>
            </a:r>
          </a:p>
          <a:p>
            <a:r>
              <a:rPr lang="en-US" dirty="0" smtClean="0"/>
              <a:t>The cars or the devices could be capable of running software/apps that could monitor the cars position (GPS), fuel level and fuel distance, which could be sent to the cloud.</a:t>
            </a:r>
          </a:p>
          <a:p>
            <a:r>
              <a:rPr lang="en-US" dirty="0" smtClean="0"/>
              <a:t>Once in the cloud, this data could be used to recommend fuel/charging stations that are in range of the car based on the remaining fuel when the car is low on fuel.</a:t>
            </a:r>
          </a:p>
          <a:p>
            <a:r>
              <a:rPr lang="en-US" dirty="0" smtClean="0"/>
              <a:t>For this project, Spark Streaming was used to analyze the data for a given threshold (binary low fuel) to signal that calculation is required.  When calculation is required, the fuel range of the car would be compared to the distance between the car and fuel stations to make a recommendation.  (This comparison/recommendation is outside of the scope of this project.)</a:t>
            </a:r>
          </a:p>
          <a:p>
            <a:endParaRPr lang="en-US" dirty="0"/>
          </a:p>
        </p:txBody>
      </p:sp>
    </p:spTree>
    <p:extLst>
      <p:ext uri="{BB962C8B-B14F-4D97-AF65-F5344CB8AC3E}">
        <p14:creationId xmlns:p14="http://schemas.microsoft.com/office/powerpoint/2010/main" val="2794266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191</Words>
  <Application>Microsoft Office PowerPoint</Application>
  <PresentationFormat>On-screen Show (4:3)</PresentationFormat>
  <Paragraphs>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Fuel (Battery) Range Monitoring and Gas (Charging) Station Referral</vt:lpstr>
      <vt:lpstr>Project Summary</vt:lpstr>
    </vt:vector>
  </TitlesOfParts>
  <Company>SanDisk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(Battery) Range Monitoring and Gas (Charging) Station Referral</dc:title>
  <dc:creator>Dan Linnen</dc:creator>
  <cp:lastModifiedBy>Dan Linnen</cp:lastModifiedBy>
  <cp:revision>2</cp:revision>
  <dcterms:created xsi:type="dcterms:W3CDTF">2016-11-23T00:00:55Z</dcterms:created>
  <dcterms:modified xsi:type="dcterms:W3CDTF">2016-11-23T02:50:54Z</dcterms:modified>
</cp:coreProperties>
</file>