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Monday, November 21,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Monday, November 21,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Monday, November 21,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.apache.org/docs/latest/api/python/pyspark.sql.html" TargetMode="External"/><Relationship Id="rId3" Type="http://schemas.openxmlformats.org/officeDocument/2006/relationships/hyperlink" Target="https://www.infoq.com/articles/apache-spark-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7361" y="230898"/>
            <a:ext cx="8592448" cy="6412985"/>
          </a:xfrm>
        </p:spPr>
        <p:txBody>
          <a:bodyPr>
            <a:normAutofit fontScale="70000" lnSpcReduction="20000"/>
          </a:bodyPr>
          <a:lstStyle/>
          <a:p>
            <a:pPr marL="18288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 marL="18288" indent="0">
              <a:buNone/>
            </a:pPr>
            <a:r>
              <a:rPr lang="en-US" sz="2400" dirty="0">
                <a:effectLst/>
              </a:rPr>
              <a:t>Demonstrate the </a:t>
            </a:r>
            <a:r>
              <a:rPr lang="en-US" sz="2400" dirty="0" smtClean="0">
                <a:effectLst/>
              </a:rPr>
              <a:t>Reduction </a:t>
            </a:r>
            <a:r>
              <a:rPr lang="en-US" sz="2400" dirty="0">
                <a:effectLst/>
              </a:rPr>
              <a:t>of </a:t>
            </a:r>
            <a:r>
              <a:rPr lang="en-US" sz="2400" dirty="0" smtClean="0">
                <a:effectLst/>
              </a:rPr>
              <a:t>Voluminous Streaming Data </a:t>
            </a:r>
            <a:r>
              <a:rPr lang="en-US" sz="2400" dirty="0">
                <a:effectLst/>
              </a:rPr>
              <a:t>to </a:t>
            </a:r>
            <a:r>
              <a:rPr lang="en-US" sz="2400" dirty="0" smtClean="0">
                <a:effectLst/>
              </a:rPr>
              <a:t>Relevant Statistics </a:t>
            </a:r>
            <a:r>
              <a:rPr lang="en-US" sz="2400" dirty="0">
                <a:effectLst/>
              </a:rPr>
              <a:t>for </a:t>
            </a:r>
            <a:r>
              <a:rPr lang="en-US" sz="2400" dirty="0" smtClean="0">
                <a:effectLst/>
              </a:rPr>
              <a:t>Enabling Long Term Data Analysis </a:t>
            </a:r>
            <a:endParaRPr lang="en-US" dirty="0" smtClean="0"/>
          </a:p>
          <a:p>
            <a:pPr marL="18288" indent="0">
              <a:buNone/>
            </a:pPr>
            <a:r>
              <a:rPr lang="en-US" sz="2400" dirty="0"/>
              <a:t>Sergio Ciccolella </a:t>
            </a:r>
            <a:r>
              <a:rPr lang="en-US" sz="2400" dirty="0" smtClean="0"/>
              <a:t>		30454 - Big </a:t>
            </a:r>
            <a:r>
              <a:rPr lang="en-US" sz="2400" dirty="0"/>
              <a:t>Data Processing and </a:t>
            </a:r>
            <a:r>
              <a:rPr lang="en-US" sz="2400" dirty="0" smtClean="0"/>
              <a:t>Analytics	</a:t>
            </a:r>
            <a:r>
              <a:rPr lang="en-US" sz="2300" dirty="0" smtClean="0"/>
              <a:t>11</a:t>
            </a:r>
            <a:r>
              <a:rPr lang="en-US" sz="2300" dirty="0"/>
              <a:t>/22/16</a:t>
            </a:r>
            <a:endParaRPr lang="en-US" sz="2300" dirty="0" smtClean="0"/>
          </a:p>
          <a:p>
            <a:pPr>
              <a:buFont typeface="Wingdings" charset="2"/>
              <a:buChar char="§"/>
            </a:pPr>
            <a:endParaRPr lang="en-US" dirty="0"/>
          </a:p>
          <a:p>
            <a:pPr>
              <a:buFont typeface="Wingdings" charset="2"/>
              <a:buChar char="§"/>
            </a:pPr>
            <a:r>
              <a:rPr lang="en-US" dirty="0" smtClean="0"/>
              <a:t>Key insight: Data Frames are very powerful - the results :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+-------+-----------------+-----------------+-----------------+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|summary|      bpDiastolic|       bpSystolic|        heartRate|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+-------+-----------------+-----------------+-----------------+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  count|              100|              100|              100|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   mean|            76.91|           121.41|            74.76|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 stddev|16.98251923584836|18.23643539065614|9.452828126860211|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    min|               50|               90|               60|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|    max|              109|              149|               89|</a:t>
            </a:r>
          </a:p>
          <a:p>
            <a:pPr marL="18288" indent="0">
              <a:buNone/>
            </a:pPr>
            <a:r>
              <a:rPr lang="en-US" sz="1800" dirty="0">
                <a:latin typeface="Lucida Console"/>
                <a:cs typeface="Lucida Console"/>
              </a:rPr>
              <a:t>+-------+-----------------+-----------------+-----------------</a:t>
            </a:r>
            <a:r>
              <a:rPr lang="en-US" sz="1800" dirty="0" smtClean="0">
                <a:latin typeface="Lucida Console"/>
                <a:cs typeface="Lucida Console"/>
              </a:rPr>
              <a:t>+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buFont typeface="Wingdings" charset="2"/>
              <a:buChar char="§"/>
            </a:pPr>
            <a:r>
              <a:rPr lang="en-US" dirty="0"/>
              <a:t>Test correlation of heartRate to itself = 1.000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Correlation of heartRate to bpSystolic = -0.089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Correlation of heartRate to bpDiastolic = 0.115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Correlation of bpSystolic to bpDiastolic = </a:t>
            </a:r>
            <a:r>
              <a:rPr lang="en-US" dirty="0" smtClean="0"/>
              <a:t>-0.154</a:t>
            </a:r>
          </a:p>
          <a:p>
            <a:pPr marL="18288" indent="0">
              <a:buNone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sz="2000" dirty="0" smtClean="0"/>
              <a:t>The “Heavy Lifting” done by: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df = sqlContext.sql("select payload.data.* from iotmsgsTable")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df.show()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df.describe().show()</a:t>
            </a:r>
          </a:p>
          <a:p>
            <a:pPr lvl="1">
              <a:buFont typeface="Wingdings" charset="2"/>
              <a:buChar char="§"/>
            </a:pPr>
            <a:r>
              <a:rPr lang="en-US" sz="2000" dirty="0"/>
              <a:t>print("Test correlation of heartRate to itself = %5.3f" % df.stat.corr('heartRate', 'heartRate')</a:t>
            </a:r>
            <a:r>
              <a:rPr lang="en-US" sz="20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000" dirty="0" smtClean="0"/>
              <a:t>+ other print </a:t>
            </a:r>
            <a:r>
              <a:rPr lang="en-US" sz="2000" dirty="0" smtClean="0"/>
              <a:t>statement</a:t>
            </a:r>
            <a:r>
              <a:rPr lang="en-US" sz="2300" dirty="0" smtClean="0"/>
              <a:t>s</a:t>
            </a:r>
          </a:p>
          <a:p>
            <a:pPr>
              <a:buFont typeface="Wingdings" charset="2"/>
              <a:buChar char="§"/>
            </a:pPr>
            <a:r>
              <a:rPr lang="en-US" sz="2000" dirty="0" smtClean="0"/>
              <a:t>References</a:t>
            </a:r>
            <a:r>
              <a:rPr lang="en-US" sz="2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: </a:t>
            </a:r>
            <a:r>
              <a:rPr lang="en-US" sz="2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2"/>
              </a:rPr>
              <a:t>http://spark.apache.org/docs/latest/api/python/pyspark.sql.html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and</a:t>
            </a:r>
            <a:r>
              <a:rPr lang="en-US" sz="20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/>
              </a:rPr>
              <a:t>https</a:t>
            </a:r>
            <a:r>
              <a:rPr lang="en-US" sz="20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hlinkClick r:id="rId3"/>
              </a:rPr>
              <a:t>://www.infoq.com/articles/apache-spark-sql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sz="2000" dirty="0" smtClean="0"/>
          </a:p>
          <a:p>
            <a:pPr marL="18288" indent="0">
              <a:buNone/>
            </a:pPr>
            <a:endParaRPr lang="en-US" sz="2000" dirty="0" smtClean="0"/>
          </a:p>
          <a:p>
            <a:pPr>
              <a:buFont typeface="Wingdings" charset="2"/>
              <a:buChar char="§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8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343</TotalTime>
  <Words>18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PowerPoint Presentation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Demonstrate the reduction of voluminous streaming data to relevant statistics for enabling long term data analysis </dc:title>
  <dc:creator>Sergio Ciccolella</dc:creator>
  <cp:lastModifiedBy>Sergio Ciccolella</cp:lastModifiedBy>
  <cp:revision>6</cp:revision>
  <dcterms:created xsi:type="dcterms:W3CDTF">2016-11-22T01:23:47Z</dcterms:created>
  <dcterms:modified xsi:type="dcterms:W3CDTF">2016-11-22T07:09:33Z</dcterms:modified>
</cp:coreProperties>
</file>