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6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6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2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9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0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6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8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2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6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8B2-503D-4B94-812A-97E660E840B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DF14-49E5-4C36-BFA3-9509E4F96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7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27" y="1505809"/>
            <a:ext cx="9290125" cy="5025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34" y="465511"/>
            <a:ext cx="7722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실시간 버스 위치 추적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48356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EB4A4F-CD56-F34F-127D-49D237DF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52" y="1357335"/>
            <a:ext cx="8184632" cy="507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7BFE7-B66F-26B1-FA5E-880E909C6218}"/>
              </a:ext>
            </a:extLst>
          </p:cNvPr>
          <p:cNvSpPr txBox="1"/>
          <p:nvPr/>
        </p:nvSpPr>
        <p:spPr>
          <a:xfrm>
            <a:off x="349954" y="422052"/>
            <a:ext cx="7722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사용자가 원하는 목적지 안내</a:t>
            </a:r>
          </a:p>
        </p:txBody>
      </p:sp>
    </p:spTree>
    <p:extLst>
      <p:ext uri="{BB962C8B-B14F-4D97-AF65-F5344CB8AC3E}">
        <p14:creationId xmlns:p14="http://schemas.microsoft.com/office/powerpoint/2010/main" val="339334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9D7049-22B7-C1B6-44CA-F1D2BF11F1CB}"/>
              </a:ext>
            </a:extLst>
          </p:cNvPr>
          <p:cNvSpPr txBox="1"/>
          <p:nvPr/>
        </p:nvSpPr>
        <p:spPr>
          <a:xfrm>
            <a:off x="349954" y="422052"/>
            <a:ext cx="7722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시각 장애인 하차 의사 신청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CDC4C8-5D68-01D5-8F69-876E5C76D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65" y="1254753"/>
            <a:ext cx="8560870" cy="50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5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A79E1-B041-9FFB-0B5C-E9FB1216A1AC}"/>
              </a:ext>
            </a:extLst>
          </p:cNvPr>
          <p:cNvSpPr txBox="1"/>
          <p:nvPr/>
        </p:nvSpPr>
        <p:spPr>
          <a:xfrm>
            <a:off x="349954" y="422052"/>
            <a:ext cx="7722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4. </a:t>
            </a:r>
            <a:r>
              <a:rPr lang="ko-KR" altLang="en-US" sz="3000"/>
              <a:t>하차 알림 기능</a:t>
            </a:r>
            <a:endParaRPr lang="ko-KR" altLang="en-US" sz="3000" dirty="0"/>
          </a:p>
        </p:txBody>
      </p:sp>
      <p:pic>
        <p:nvPicPr>
          <p:cNvPr id="6" name="그림 5" descr="도표, 라인, 원, 종이접기이(가) 표시된 사진&#10;&#10;자동 생성된 설명">
            <a:extLst>
              <a:ext uri="{FF2B5EF4-FFF2-40B4-BE49-F238E27FC236}">
                <a16:creationId xmlns:a16="http://schemas.microsoft.com/office/drawing/2014/main" id="{4578363D-A4EC-A546-4C67-FB8830CED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91" y="1324303"/>
            <a:ext cx="7545818" cy="47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3350A-4065-C287-A49C-D546EAC8F469}"/>
              </a:ext>
            </a:extLst>
          </p:cNvPr>
          <p:cNvSpPr txBox="1"/>
          <p:nvPr/>
        </p:nvSpPr>
        <p:spPr>
          <a:xfrm>
            <a:off x="349954" y="422052"/>
            <a:ext cx="7722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5. </a:t>
            </a:r>
            <a:r>
              <a:rPr lang="ko-KR" altLang="en-US" sz="3000" dirty="0" err="1"/>
              <a:t>유즈케이스</a:t>
            </a:r>
            <a:r>
              <a:rPr lang="ko-KR" altLang="en-US" sz="3000" dirty="0"/>
              <a:t> 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DC759E-6040-1621-F396-F6555ABD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14" y="1084259"/>
            <a:ext cx="7558481" cy="56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3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H240-01</dc:creator>
  <cp:lastModifiedBy>COM</cp:lastModifiedBy>
  <cp:revision>6</cp:revision>
  <dcterms:created xsi:type="dcterms:W3CDTF">2023-05-08T05:59:29Z</dcterms:created>
  <dcterms:modified xsi:type="dcterms:W3CDTF">2023-05-20T03:44:22Z</dcterms:modified>
</cp:coreProperties>
</file>