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6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1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7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0AA4-373F-4B2D-954D-3A07B88F5E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96A6-1BF3-4488-9EE4-623372E0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3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png;base64,iVBORw0KGgoAAAANSUhEUgAAD5QAAA60CAYAAACxV4p5AAAAAXNSR0IArs4c6QAAom90RVh0bXhmaWxlACUzQ214R3JhcGhNb2RlbCUyMGR4JTNEJTIyMTcyNCUyMiUyMGR5JTNEJTIyOTk1JTIyJTIwZ3JpZCUzRCUyMjElMjIlMjBncmlkU2l6ZSUzRCUyMjEwJTIyJTIwZ3VpZGVzJTNEJTIyMSUyMiUyMHRvb2x0aXBzJTNEJTIyMSUyMiUyMGNvbm5lY3QlM0QlMjIxJTIyJTIwYXJyb3dzJTNEJTIyMSUyMiUyMGZvbGQlM0QlMjIxJTIyJTIwcGFnZSUzRCUyMjElMjIlMjBwYWdlU2NhbGUlM0QlMjIxJTIyJTIwcGFnZVdpZHRoJTNEJTIyMTE2OSUyMiUyMHBhZ2VIZWlnaHQlM0QlMjIxNjU0JTIyJTIwbWF0aCUzRCUyMjAlMjIlMjBzaGFkb3clM0QlMjIwJTIyJTNFJTNDcm9vdCUzRSUzQ214Q2VsbCUyMGlkJTNEJTIyMCUyMiUyRiUzRSUzQ214Q2VsbCUyMGlkJTNEJTIyMSUyMiUyMHBhcmVudCUzRCUyMjAlMjIlMkYlM0UlM0NteENlbGwlMjBpZCUzRCUyMjFMLUV0SHZvSlNFY1diRldYbzdyLTMlMjIlMjB2YWx1ZSUzRCUyMiVFQiVCMiU4NCVFQyU4QSVBNCUyMCVFQyVBMCU5NSVFQiVBNSU5OCVFQyU5RSVBNSUyMiUyMHN0eWxlJTNEJTIycm91bmRlZCUzRDAlM0J3aGl0ZVNwYWNlJTNEd3JhcCUzQmh0bWwlM0QxJTNCJTIyJTIwdmVydGV4JTNEJTIyMSUyMiUyMHBhcmVudCUzRCUyMjElMjIlM0UlM0NteEdlb21ldHJ5JTIweCUzRCUyMjQ2MCUyMiUyMHklM0QlMjI3MDUlMjIlMjB3aWR0aCUzRCUyMjExMCUyMiUyMGhlaWdodCUzRCUyMjQwJTIyJTIwYXMlM0QlMjJnZW9tZXRyeSUyMiUyRiUzRSUzQyUyRm14Q2VsbCUzRSUzQ214Q2VsbCUyMGlkJTNEJTIyMUwtRXRIdm9KU0VjV2JGV1hvN3ItNiUyMiUyMHZhbHVlJTNEJTIyJTIyJTIwc3R5bGUlM0QlMjJlbmRBcnJvdyUzRG5vbmUlM0JodG1sJTNEMSUzQnJvdW5kZWQlM0QwJTNCZW50cnlYJTNEMC41JTNCZW50cnlZJTNEMSUzQmVudHJ5RHglM0QwJTNCZW50cnlEeSUzRDAlM0JleGl0WCUzRDAuNSUzQmV4aXRZJTNEMCUzQmV4aXREeCUzRDAlM0JleGl0RHklM0QwJTNCJTIyJTIwZWRnZSUzRCUyMjElMjIlMjBwYXJlbnQlM0QlMjIxJTIyJTIwc291cmNlJTNEJTIyMUwtRXRIdm9KU0VjV2JGV1hvN3ItNCUyMiUyMHRhcmdldCUzRCUyMjFMLUV0SHZvSlNFY1diRldYbzdyLTElMjIlM0UlM0NteEdlb21ldHJ5JTIwd2lkdGglM0QlMjI1MCUyMiUyMGhlaWdodCUzRCUyMjUwJTIyJTIwcmVsYXRpdmUlM0QlMjIxJTIyJTIwYXMlM0QlMjJnZW9tZXRyeSUyMiUzRSUzQ214UG9pbnQlMjB4JTNEJTIyMzE1JTIyJTIweSUzRCUyMjQ5MCUyMiUyMGFzJTNEJTIyc291cmNlUG9pbnQlMjIlMkYlM0UlM0NteFBvaW50JTIweCUzRCUyMjM2NSUyMiUyMHklM0QlMjI0NDAlMjIlMjBhcyUzRCUyMnRhcmdldFBvaW50JTIyJTJGJTNFJTNDJTJGbXhHZW9tZXRyeSUzRSUzQyUyRm14Q2VsbCUzRSUzQ214Q2VsbCUyMGlkJTNEJTIyMUwtRXRIdm9KU0VjV2JGV1hvN3ItNyUyMiUyMHZhbHVlJTNEJTIyJTIyJTIwc3R5bGUlM0QlMjJlbmRBcnJvdyUzRG5vbmUlM0JodG1sJTNEMSUzQnJvdW5kZWQlM0QwJTNCZW50cnlYJTNEMC41JTNCZW50cnlZJTNEMSUzQmVudHJ5RHglM0QwJTNCZW50cnlEeSUzRDAlM0IlMjIlMjBlZGdlJTNEJTIyMSUyMiUyMHBhcmVudCUzRCUyMjElMjIlMjBzb3VyY2UlM0QlMjIxTC1FdEh2b0pTRWNXYkZXWG83ci0xMiUyMiUyMHRhcmdldCUzRCUyMjFMLUV0SHZvSlNFY1diRldYbzdyLTQlMjIlM0UlM0NteEdlb21ldHJ5JTIwd2lkdGglM0QlMjI1MCUyMiUyMGhlaWdodCUzRCUyMjUwJTIyJTIwcmVsYXRpdmUlM0QlMjIxJTIyJTIwYXMlM0QlMjJnZW9tZXRyeSUyMiUzRSUzQ214UG9pbnQlMjB4JTNEJTIyMjc1JTIyJTIweSUzRCUyMjQxMCUyMiUyMGFzJTNEJTIyc291cmNlUG9pbnQlMjIlMkYlM0UlM0NteFBvaW50JTIweCUzRCUyMjMxMCUyMiUyMHklM0QlMjI1MTAlMjIlMjBhcyUzRCUyMnRhcmdldFBvaW50JTIyJTJGJTNFJTNDJTJGbXhHZW9tZXRyeSUzRSUzQyUyRm14Q2VsbCUzRSUzQ214Q2VsbCUyMGlkJTNEJTIyMUwtRXRIdm9KU0VjV2JGV1hvN3ItOSUyMiUyMHZhbHVlJTNEJTIyJTIyJTIwc3R5bGUlM0QlMjJlbmRBcnJvdyUzRG5vbmUlM0JodG1sJTNEMSUzQnJvdW5kZWQlM0QwJTNCZW50cnlYJTNEMC41JTNCZW50cnlZJTNEMSUzQmVudHJ5RHglM0QwJTNCZW50cnlEeSUzRDAlM0IlMjIlMjBlZGdlJTNEJTIyMSUyMiUyMHBhcmVudCUzRCUyMjElMjIlM0UlM0NteEdlb21ldHJ5JTIwd2lkdGglM0QlMjI1MCUyMiUyMGhlaWdodCUzRCUyMjUwJTIyJTIwcmVsYXRpdmUlM0QlMjIxJTIyJTIwYXMlM0QlMjJnZW9tZXRyeSUyMiUzRSUzQ214UG9pbnQlMjB4JTNEJTIyNTA1LjY2NjY2NjY2NjY2NjUlMjIlMjB5JTNEJTIyMzM2LjY2NjY2NjY2NjY2NjUlMjIlMjBhcyUzRCUyMnNvdXJjZVBvaW50JTIyJTJGJTNFJTNDbXhQb2ludCUyMHglM0QlMjI0MzklMjIlMjB5JTNEJTIyMjIwJTIyJTIwYXMlM0QlMjJ0YXJnZXRQb2ludCUyMiUyRiUzRSUzQyUyRm14R2VvbWV0cnklM0UlM0MlMkZteENlbGwlM0UlM0NteENlbGwlMjBpZCUzRCUyMjFMLUV0SHZvSlNFY1diRldYbzdyLTEyJTIyJTIwdmFsdWUlM0QlMjIlRUQlOTUlOTglRUMlQjAlQTglMjAlRUMlOUQlOTglRUMlODIlQUMlMjIlMjBzdHlsZSUzRCUyMnJvdW5kZWQlM0QwJTNCd2hpdGVTcGFjZSUzRHdyYXAlM0JodG1sJTNEMSUzQiUyMiUyMHZlcnRleCUzRCUyMjElMjIlMjBwYXJlbnQlM0QlMjIxJTIyJTNFJTNDbXhHZW9tZXRyeSUyMHglM0QlMjIyOTAlMjIlMjB5JTNEJTIyNzA1JTIyJTIwd2lkdGglM0QlMjIxMTAlMjIlMjBoZWlnaHQlM0QlMjI0MCUyMiUyMGFzJTNEJTIyZ2VvbWV0cnklMjIlMkYlM0UlM0MlMkZteENlbGwlM0UlM0NteENlbGwlMjBpZCUzRCUyMjFMLUV0SHZvSlNFY1diRldYbzdyLTE0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NTQ1JTIyJTIweSUzRCUyMjE5OS41JTIyJTIwYXMlM0QlMjJzb3VyY2VQb2ludCUyMiUyRiUzRSUzQ214UG9pbnQlMjB4JTNEJTIyNDkwJTIyJTIweSUzRCUyMjIwMCUyMiUyMGFzJTNEJTIydGFyZ2V0UG9pbnQlMjIlMkYlM0UlM0MlMkZteEdlb21ldHJ5JTNFJTNDJTJGbXhDZWxsJTNFJTNDbXhDZWxsJTIwaWQlM0QlMjIxTC1FdEh2b0pTRWNXYkZXWG83ci0xNiUyMiUyMHZhbHVlJTNEJTIyJTIyJTIwc3R5bGUlM0QlMjJlbmRBcnJvdyUzRG5vbmUlM0JodG1sJTNEMSUzQnJvdW5kZWQlM0QwJTNCZXhpdFglM0QwLjUlM0JleGl0WSUzRDAlM0JleGl0RHglM0QwJTNCZXhpdER5JTNEMCUzQmVudHJ5WCUzRDAuNSUzQmVudHJ5WSUzRDElM0JlbnRyeUR4JTNEMCUzQmVudHJ5RHklM0QwJTNCJTIyJTIwZWRnZSUzRCUyMjElMjIlMjBwYXJlbnQlM0QlMjIxJTIyJTIwc291cmNlJTNEJTIyMUwtRXRIdm9KU0VjV2JGV1hvN3ItMyUyMiUyMHRhcmdldCUzRCUyMjFMLUV0SHZvSlNFY1diRldYbzdyLTglMjIlM0UlM0NteEdlb21ldHJ5JTIwd2lkdGglM0QlMjI1MCUyMiUyMGhlaWdodCUzRCUyMjUwJTIyJTIwcmVsYXRpdmUlM0QlMjIxJTIyJTIwYXMlM0QlMjJnZW9tZXRyeSUyMiUzRSUzQ214UG9pbnQlMjB4JTNEJTIyNDY0LjUlMjIlMjB5JTNEJTIyNDMwJTIyJTIwYXMlM0QlMjJzb3VyY2VQb2ludCUyMiUyRiUzRSUzQ214UG9pbnQlMjB4JTNEJTIyNDkwJTIyJTIweSUzRCUyMjQwMCUyMiUyMGFzJTNEJTIydGFyZ2V0UG9pbnQlMjIlMkYlM0UlM0MlMkZteEdlb21ldHJ5JTNFJTNDJTJGbXhDZWxsJTNFJTNDbXhDZWxsJTIwaWQlM0QlMjIxTC1FdEh2b0pTRWNXYkZXWG83ci0xNyUyMiUyMHZhbHVlJTNEJTIyJTIyJTIwc3R5bGUlM0QlMjJlbmRBcnJvdyUzRG5vbmUlM0JodG1sJTNEMSUzQnJvdW5kZWQlM0QwJTNCZW50cnlYJTNEMSUzQmVudHJ5WSUzRDAuNSUzQmVudHJ5RHglM0QwJTNCZW50cnlEeSUzRDAlM0IlMjIlMjBlZGdlJTNEJTIyMSUyMiUyMHBhcmVudCUzRCUyMjElMjIlMjB0YXJnZXQlM0QlMjIxTC1FdEh2b0pTRWNXYkZXWG83ci0xNSUyMiUzRSUzQ214R2VvbWV0cnklMjB3aWR0aCUzRCUyMjUwJTIyJTIwaGVpZ2h0JTNEJTIyNTAlMjIlMjByZWxhdGl2ZSUzRCUyMjElMjIlMjBhcyUzRCUyMmdlb21ldHJ5JTIyJTNFJTNDbXhQb2ludCUyMHglM0QlMjI3MjAlMjIlMjB5JTNEJTIyMTk5LjUlMjIlMjBhcyUzRCUyMnNvdXJjZVBvaW50JTIyJTJGJTNFJTNDbXhQb2ludCUyMHglM0QlMjI2NjUlMjIlMjB5JTNEJTIyMjAwJTIyJTIwYXMlM0QlMjJ0YXJnZXRQb2ludCUyMiUyRiUzRSUzQyUyRm14R2VvbWV0cnklM0UlM0MlMkZteENlbGwlM0UlM0NteENlbGwlMjBpZCUzRCUyMjFMLUV0SHZvSlNFY1diRldYbzdyLTE5JTIyJTIwdmFsdWUlM0QlMjIlMjZsdCUzQnUlMjZndCUzQiUyNmx0JTNCYiUyNmd0JTNCJUVDJTgyJUFDJUVDJTlBJUE5JUVDJTlFJTkwJTIwJUVDJTlEJUI0JUVCJUE2JTg0JTI2bHQlM0IlMkZiJTI2Z3QlM0IlMjZsdCUzQiUyRnUlMjZndCUzQiUyMiUyMHN0eWxlJTNEJTIyZWxsaXBzZSUzQndoaXRlU3BhY2UlM0R3cmFwJTNCaHRtbCUzRDElM0IlMjIlMjB2ZXJ0ZXglM0QlMjIxJTIyJTIwcGFyZW50JTNEJTIyMSUyMiUzRSUzQ214R2VvbWV0cnklMjB4JTNEJTIyOTAlMjIlMjB5JTNEJTIyNjAlMjIlMjB3aWR0aCUzRCUyMjEyMCUyMiUyMGhlaWdodCUzRCUyMjMwJTIyJTIwYXMlM0QlMjJnZW9tZXRyeSUyMiUyRiUzRSUzQyUyRm14Q2VsbCUzRSUzQ214Q2VsbCUyMGlkJTNEJTIyMUwtRXRIdm9KU0VjV2JGV1hvN3ItMjIlMjIlMjB2YWx1ZSUzRCUyMiUyNmx0JTNCdSUyNmd0JTNCJTI2bHQlM0JiJTI2Z3QlM0IlRUQlOUElOEMlRUMlOUIlOTAlMjAlRUMlQTAlOTUlRUIlQjMlQjQlMjZsdCUzQiUyRmIlMjZndCUzQiUyNmx0JTNCJTJGdSUyNmd0JTNCJTIyJTIwc3R5bGUlM0QlMjJlbGxpcHNlJTNCd2hpdGVTcGFjZSUzRHdyYXAlM0JodG1sJTNEMSUzQiUyMiUyMHZlcnRleCUzRCUyMjElMjIlMjBwYXJlbnQlM0QlMjIxJTIyJTNFJTNDbXhHZW9tZXRyeSUyMHglM0QlMjIyMzAlMjIlMjB5JTNEJTIyNjAlMjIlMjB3aWR0aCUzRCUyMjEyMCUyMiUyMGhlaWdodCUzRCUyMjMwJTIyJTIwYXMlM0QlMjJnZW9tZXRyeSUyMiUyRiUzRSUzQyUyRm14Q2VsbCUzRSUzQ214Q2VsbCUyMGlkJTNEJTIyMUwtRXRIdm9KU0VjV2JGV1hvN3ItMjMlMjIlMjB2YWx1ZSUzRCUyMiVFQSVCMCU5QyVFQyU5RCVCOCVFQyVBMCU5NSVFQiVCMyVCNDElMjIlMjBzdHlsZSUzRCUyMmVsbGlwc2UlM0J3aGl0ZVNwYWNlJTNEd3JhcCUzQmh0bWwlM0QxJTNCJTIyJTIwdmVydGV4JTNEJTIyMSUyMiUyMHBhcmVudCUzRCUyMjElMjIlM0UlM0NteEdlb21ldHJ5JTIweCUzRCUyMjM3MCUyMiUyMHklM0QlMjI2MCUyMiUyMHdpZHRoJTNEJTIyMTIwJTIyJTIwaGVpZ2h0JTNEJTIyMzAlMjIlMjBhcyUzRCUyMmdlb21ldHJ5JTIyJTJGJTNFJTNDJTJGbXhDZWxsJTNFJTNDbXhDZWxsJTIwaWQlM0QlMjIxTC1FdEh2b0pTRWNXYkZXWG83ci0yNCUyMiUyMHZhbHVlJTNEJTIyJUVBJUIwJTlDJUVDJTlEJUI4JUVDJUEwJTk1JUVCJUIzJUI0MiUyMiUyMHN0eWxlJTNEJTIyZWxsaXBzZSUzQndoaXRlU3BhY2UlM0R3cmFwJTNCaHRtbCUzRDElM0IlMjIlMjB2ZXJ0ZXglM0QlMjIxJTIyJTIwcGFyZW50JTNEJTIyMSUyMiUzRSUzQ214R2VvbWV0cnklMjB4JTNEJTIyNTEwJTIyJTIweSUzRCUyMjYwJTIyJTIwd2lkdGglM0QlMjIxMjAlMjIlMjBoZWlnaHQlM0QlMjIzMCUyMiUyMGFzJTNEJTIyZ2VvbWV0cnklMjIlMkYlM0UlM0MlMkZteENlbGwlM0UlM0NteENlbGwlMjBpZCUzRCUyMjFMLUV0SHZvSlNFY1diRldYbzdyLTI1JTIyJTIwdmFsdWUlM0QlMjIlRUElQjAlODAlRUMlOUUlODUlRUMlOUQlQkMlMjIlMjBzdHlsZSUzRCUyMmVsbGlwc2UlM0J3aGl0ZVNwYWNlJTNEd3JhcCUzQmh0bWwlM0QxJTNCJTIyJTIwdmVydGV4JTNEJTIyMSUyMiUyMHBhcmVudCUzRCUyMjElMjIlM0UlM0NteEdlb21ldHJ5JTIweCUzRCUyMjY1MCUyMiUyMHklM0QlMjI2MCUyMiUyMHdpZHRoJTNEJTIyMTIwJTIyJTIwaGVpZ2h0JTNEJTIyMzAlMjIlMjBhcyUzRCUyMmdlb21ldHJ5JTIyJTJGJTNFJTNDJTJGbXhDZWxsJTNFJTNDbXhDZWxsJTIwaWQlM0QlMjIxTC1FdEh2b0pTRWNXYkZXWG83ci0yNiUyMiUyMHZhbHVlJTNEJTIyJTIyJTIwc3R5bGUlM0QlMjJlbmRBcnJvdyUzRG5vbmUlM0JodG1sJTNEMSUzQnJvdW5kZWQlM0QwJTNCZW50cnlYJTNEMC41JTNCZW50cnlZJTNEMSUzQmVudHJ5RHglM0QwJTNCZW50cnlEeSUzRDAlM0IlMjIlMjBlZGdlJTNEJTIyMSUyMiUyMHBhcmVudCUzRCUyMjElMjIlMjBzb3VyY2UlM0QlMjIxTC1FdEh2b0pTRWNXYkZXWG83ci0xJTIyJTIwdGFyZ2V0JTNEJTIyMUwtRXRIdm9KU0VjV2JGV1hvN3ItMTklMjIlM0UlM0NteEdlb21ldHJ5JTIwd2lkdGglM0QlMjI1MCUyMiUyMGhlaWdodCUzRCUyMjUwJTIyJTIwcmVsYXRpdmUlM0QlMjIxJTIyJTIwYXMlM0QlMjJnZW9tZXRyeSUyMiUzRSUzQ214UG9pbnQlMjB4JTNEJTIyMjIwJTIyJTIweSUzRCUyMjE5MCUyMiUyMGFzJTNEJTIyc291cmNlUG9pbnQlMjIlMkYlM0UlM0NteFBvaW50JTIweCUzRCUyMjE1MCUyMiUyMHklM0QlMjIxMDAlMjIlMjBhcyUzRCUyMnRhcmdldFBvaW50JTIyJTJGJTNFJTNDJTJGbXhHZW9tZXRyeSUzRSUzQyUyRm14Q2VsbCUzRSUzQ214Q2VsbCUyMGlkJTNEJTIyMUwtRXRIdm9KU0VjV2JGV1hvN3ItMjclMjIlMjB2YWx1ZSUzRCUyMiUyMiUyMHN0eWxlJTNEJTIyZW5kQXJyb3clM0Rub25lJTNCaHRtbCUzRDElM0Jyb3VuZGVkJTNEMCUzQmVudHJ5WCUzRDAuNSUzQmVudHJ5WSUzRDElM0JlbnRyeUR4JTNEMCUzQmVudHJ5RHklM0QwJTNCZXhpdFglM0QwLjI1JTNCZXhpdFklM0QwJTNCZXhpdER4JTNEMCUzQmV4aXREeSUzRDAlM0IlMjIlMjBlZGdlJTNEJTIyMSUyMiUyMHBhcmVudCUzRCUyMjElMjIlMjBzb3VyY2UlM0QlMjIxTC1FdEh2b0pTRWNXYkZXWG83ci0xJTIyJTNFJTNDbXhHZW9tZXRyeSUyMHdpZHRoJTNEJTIyNTAlMjIlMjBoZWlnaHQlM0QlMjI1MCUyMiUyMHJlbGF0aXZlJTNEJTIyMSUyMiUyMGFzJTNEJTIyZ2VvbWV0cnklMjIlM0UlM0NteFBvaW50JTIweCUzRCUyMjIxMCUyMiUyMHklM0QlMjIxMzAlMjIlMjBhcyUzRCUyMnNvdXJjZVBvaW50JTIyJTJGJTNFJTNDbXhQb2ludCUyMHglM0QlMjIyOTUlMjIlMjB5JTNEJTIyOTAlMjIlMjBhcyUzRCUyMnRhcmdldFBvaW50JTIyJTJGJTNFJTNDJTJGbXhHZW9tZXRyeSUzRSUzQyUyRm14Q2VsbCUzRSUzQ214Q2VsbCUyMGlkJTNEJTIyMUwtRXRIdm9KU0VjV2JGV1hvN3ItMjglMjIlMjB2YWx1ZSUzRCUyMiUyMiUyMHN0eWxlJTNEJTIyZW5kQXJyb3clM0Rub25lJTNCaHRtbCUzRDElM0Jyb3VuZGVkJTNEMCUzQmVudHJ5WCUzRDAuNSUzQmVudHJ5WSUzRDElM0JlbnRyeUR4JTNEMCUzQmVudHJ5RHklM0QwJTNCJTIyJTIwZWRnZSUzRCUyMjElMjIlMjBwYXJlbnQlM0QlMjIxJTIyJTIwdGFyZ2V0JTNEJTIyMUwtRXRIdm9KU0VjV2JGV1hvN3ItMjMlMjIlM0UlM0NteEdlb21ldHJ5JTIwd2lkdGglM0QlMjI1MCUyMiUyMGhlaWdodCUzRCUyMjUwJTIyJTIwcmVsYXRpdmUlM0QlMjIxJTIyJTIwYXMlM0QlMjJnZW9tZXRyeSUyMiUzRSUzQ214UG9pbnQlMjB4JTNEJTIyNDMwJTIyJTIweSUzRCUyMjE5MCUyMiUyMGFzJTNEJTIyc291cmNlUG9pbnQlMjIlMkYlM0UlM0NteFBvaW50JTIweCUzRCUyMjMwNSUyMiUyMHklM0QlMjIxMDAlMjIlMjBhcyUzRCUyMnRhcmdldFBvaW50JTIyJTJGJTNFJTNDJTJGbXhHZW9tZXRyeSUzRSUzQyUyRm14Q2VsbCUzRSUzQ214Q2VsbCUyMGlkJTNEJTIyMUwtRXRIdm9KU0VjV2JGV1hvN3ItMSUyMiUyMHZhbHVlJTNEJTIyJUVDJTgyJUFDJUVDJTlBJUE5JUVDJTlFJTkwJTIyJTIwc3R5bGUlM0QlMjJyb3VuZGVkJTNEMCUzQndoaXRlU3BhY2UlM0R3cmFwJTNCaHRtbCUzRDElM0IlMjIlMjB2ZXJ0ZXglM0QlMjIxJTIyJTIwcGFyZW50JTNEJTIyMSUyMiUzRSUzQ214R2VvbWV0cnklMjB4JTNEJTIyMzgwJTIyJTIweSUzRCUyMjE4MCUyMiUyMHdpZHRoJTNEJTIyMTEwJTIyJTIwaGVpZ2h0JTNEJTIyNDAlMjIlMjBhcyUzRCUyMmdlb21ldHJ5JTIyJTJGJTNFJTNDJTJGbXhDZWxsJTNFJTNDbXhDZWxsJTIwaWQlM0QlMjIxTC1FdEh2b0pTRWNXYkZXWG83ci0yOSUyMiUyMHZhbHVlJTNEJTIyJTIyJTIwc3R5bGUlM0QlMjJlbmRBcnJvdyUzRG5vbmUlM0JodG1sJTNEMSUzQnJvdW5kZWQlM0QwJTNCZW50cnlYJTNEMC41JTNCZW50cnlZJTNEMSUzQmVudHJ5RHglM0QwJTNCZW50cnlEeSUzRDAlM0IlMjIlMjBlZGdlJTNEJTIyMSUyMiUyMHBhcmVudCUzRCUyMjElMjIlMjBzb3VyY2UlM0QlMjIxTC1FdEh2b0pTRWNXYkZXWG83ci0xJTIyJTIwdGFyZ2V0JTNEJTIyMUwtRXRIdm9KU0VjV2JGV1hvN3ItMjQlMjIlM0UlM0NteEdlb21ldHJ5JTIwd2lkdGglM0QlMjI1MCUyMiUyMGhlaWdodCUzRCUyMjUwJTIyJTIwcmVsYXRpdmUlM0QlMjIxJTIyJTIwYXMlM0QlMjJnZW9tZXRyeSUyMiUzRSUzQ214UG9pbnQlMjB4JTNEJTIyNDE4JTIyJTIweSUzRCUyMjE5MCUyMiUyMGFzJTNEJTIyc291cmNlUG9pbnQlMjIlMkYlM0UlM0NteFBvaW50JTIweCUzRCUyMjMwNSUyMiUyMHklM0QlMjIxMDAlMjIlMjBhcyUzRCUyMnRhcmdldFBvaW50JTIyJTJGJTNFJTNDJTJGbXhHZW9tZXRyeSUzRSUzQyUyRm14Q2VsbCUzRSUzQ214Q2VsbCUyMGlkJTNEJTIyMUwtRXRIdm9KU0VjV2JGV1hvN3ItMzAlMjIlMjB2YWx1ZSUzRCUyMiUyMiUyMHN0eWxlJTNEJTIyZW5kQXJyb3clM0Rub25lJTNCaHRtbCUzRDElM0Jyb3VuZGVkJTNEMCUzQmVudHJ5WCUzRDAuNSUzQmVudHJ5WSUzRDElM0JlbnRyeUR4JTNEMCUzQmVudHJ5RHklM0QwJTNCZXhpdFglM0QwLjk0NSUzQmV4aXRZJTNEMCUzQmV4aXREeCUzRDAlM0JleGl0RHklM0QwJTNCZXhpdFBlcmltZXRlciUzRDAlM0IlMjIlMjBlZGdlJTNEJTIyMSUyMiUyMHBhcmVudCUzRCUyMjElMjIlMjBzb3VyY2UlM0QlMjIxTC1FdEh2b0pTRWNXYkZXWG83ci0xJTIyJTIwdGFyZ2V0JTNEJTIyMUwtRXRIdm9KU0VjV2JGV1hvN3ItMjUlMjIlM0UlM0NteEdlb21ldHJ5JTIwd2lkdGglM0QlMjI1MCUyMiUyMGhlaWdodCUzRCUyMjUwJTIyJTIwcmVsYXRpdmUlM0QlMjIxJTIyJTIwYXMlM0QlMjJnZW9tZXRyeSUyMiUzRSUzQ214UG9pbnQlMjB4JTNEJTIyMzkzJTIyJTIweSUzRCUyMjE5MCUyMiUyMGFzJTNEJTIyc291cmNlUG9pbnQlMjIlMkYlM0UlM0NteFBvaW50JTIweCUzRCUyMjE2MCUyMiUyMHklM0QlMjIxMDAlMjIlMjBhcyUzRCUyMnRhcmdldFBvaW50JTIyJTJGJTNFJTNDJTJGbXhHZW9tZXRyeSUzRSUzQyUyRm14Q2VsbCUzRSUzQ214Q2VsbCUyMGlkJTNEJTIyMUwtRXRIdm9KU0VjV2JGV1hvN3ItMzElMjIlMjB2YWx1ZSUzRCUyMiUyMiUyMHN0eWxlJTNEJTIyZW5kQXJyb3clM0Rub25lJTNCaHRtbCUzRDElM0Jyb3VuZGVkJTNEMCUzQmVudHJ5WCUzRDElM0JlbnRyeVklM0QwLjUlM0JlbnRyeUR4JTNEMCUzQmVudHJ5RHklM0QwJTNCJTIyJTIwZWRnZSUzRCUyMjElMjIlMjBwYXJlbnQlM0QlMjIxJTIyJTNFJTNDbXhHZW9tZXRyeSUyMHdpZHRoJTNEJTIyNTAlMjIlMjBoZWlnaHQlM0QlMjI1MCUyMiUyMHJlbGF0aXZlJTNEJTIyMSUyMiUyMGFzJTNEJTIyZ2VvbWV0cnklMjIlM0UlM0NteFBvaW50JTIweCUzRCUyMjYwMCUyMiUyMHklM0QlMjIyNzAlMjIlMjBhcyUzRCUyMnNvdXJjZVBvaW50JTIyJTJGJTNFJTNDbXhQb2ludCUyMHglM0QlMjI2MDAlMjIlMjB5JTNEJTIyMjMwLjUlMjIlMjBhcyUzRCUyMnRhcmdldFBvaW50JTIyJTJGJTNFJTNDJTJGbXhHZW9tZXRyeSUzRSUzQyUyRm14Q2VsbCUzRSUzQ214Q2VsbCUyMGlkJTNEJTIyMUwtRXRIdm9KU0VjV2JGV1hvN3ItMzIlMjIlMjB2YWx1ZSUzRCUyMiVFQyVBMCU4NCVFQiU4QiVBQyVFQyU4QiU5QyVFQSVCMCU4NCUyMiUyMHN0eWxlJTNEJTIyZWxsaXBzZSUzQndoaXRlU3BhY2UlM0R3cmFwJTNCaHRtbCUzRDElM0IlMjIlMjB2ZXJ0ZXglM0QlMjIxJTIyJTIwcGFyZW50JTNEJTIyMSUyMiUzRSUzQ214R2VvbWV0cnklMjB4JTNEJTIyNTQwJTIyJTIweSUzRCUyMjI3MCUyMiUyMHdpZHRoJTNEJTIyMTIwJTIyJTIwaGVpZ2h0JTNEJTIyMzAlMjIlMjBhcyUzRCUyMmdlb21ldHJ5JTIyJTJGJTNFJTNDJTJGbXhDZWxsJTNFJTNDbXhDZWxsJTIwaWQlM0QlMjIxTC1FdEh2b0pTRWNXYkZXWG83ci0zNCUyMiUyMHZhbHVlJTNEJTIyJTIyJTIwc3R5bGUlM0QlMjJlbmRBcnJvdyUzRG5vbmUlM0JodG1sJTNEMSUzQnJvdW5kZWQlM0QwJTNCZXhpdFglM0QwJTNCZXhpdFklM0QwLjUlM0JleGl0RHglM0QwJTNCZXhpdER5JTNEMCUzQiUyMiUyMGVkZ2UlM0QlMjIxJTIyJTIwcGFyZW50JTNEJTIyMSUyMiUyMHNvdXJjZSUzRCUyMjFMLUV0SHZvSlNFY1diRldYbzdyLTQlMjIlM0UlM0NteEdlb21ldHJ5JTIwd2lkdGglM0QlMjI1MCUyMiUyMGhlaWdodCUzRCUyMjUwJTIyJTIwcmVsYXRpdmUlM0QlMjIxJTIyJTIwYXMlM0QlMjJnZW9tZXRyeSUyMiUzRSUzQ214UG9pbnQlMjB4JTNEJTIyNjEwJTIyJTIweSUzRCUyMjI4MCUyMiUyMGFzJTNEJTIyc291cmNlUG9pbnQlMjIlMkYlM0UlM0NteFBvaW50JTIweCUzRCUyMjI0MCUyMiUyMHklM0QlMjIzNjAlMjIlMjBhcyUzRCUyMnRhcmdldFBvaW50JTIyJTJGJTNFJTNDJTJGbXhHZW9tZXRyeSUzRSUzQyUyRm14Q2VsbCUzRSUzQ214Q2VsbCUyMGlkJTNEJTIyMUwtRXRIdm9KU0VjV2JGV1hvN3ItMzUlMjIlMjB2YWx1ZSUzRCUyMiVFQyU4QiVBMCVFQyVCMiVBRCVFQyU5RCVCQyVFQyU5RSU5MCUyMiUyMHN0eWxlJTNEJTIyZWxsaXBzZSUzQndoaXRlU3BhY2UlM0R3cmFwJTNCaHRtbCUzRDElM0IlMjIlMjB2ZXJ0ZXglM0QlMjIxJTIyJTIwcGFyZW50JTNEJTIyMSUyMiUzRSUzQ214R2VvbWV0cnklMjB4JTNEJTIyMTQwJTIyJTIweSUzRCUyMjM0NSUyMiUyMHdpZHRoJTNEJTIyMTIwJTIyJTIwaGVpZ2h0JTNEJTIyMzAlMjIlMjBhcyUzRCUyMmdlb21ldHJ5JTIyJTJGJTNFJTNDJTJGbXhDZWxsJTNFJTNDbXhDZWxsJTIwaWQlM0QlMjIxTC1FdEh2b0pTRWNXYkZXWG83ci0zNiUyMiUyMHZhbHVlJTNEJTIyJUVCJUIyJTg0JUVDJThBJUE0JUVCJUIyJTg4JUVEJTk4JUI4JTIyJTIwc3R5bGUlM0QlMjJlbGxpcHNlJTNCd2hpdGVTcGFjZSUzRHdyYXAlM0JodG1sJTNEMSUzQiUyMiUyMHZlcnRleCUzRCUyMjElMjIlMjBwYXJlbnQlM0QlMjIxJTIyJTNFJTNDbXhHZW9tZXRyeSUyMHglM0QlMjIxNDAlMjIlMjB5JTNEJTIyMzkwJTIyJTIwd2lkdGglM0QlMjIxMjAlMjIlMjBoZWlnaHQlM0QlMjIzMCUyMiUyMGFzJTNEJTIyZ2VvbWV0cnklMjIlMkYlM0UlM0MlMkZteENlbGwlM0UlM0NteENlbGwlMjBpZCUzRCUyMjFMLUV0SHZvSlNFY1diRldYbzdyLTM3JTIyJTIwdmFsdWUlM0QlMjIlMjIlMjBzdHlsZSUzRCUyMmVuZEFycm93JTNEbm9uZSUzQmh0bWwlM0QxJTNCcm91bmRlZCUzRDAlM0JlbnRyeVglM0QxJTNCZW50cnlZJTNEMC41JTNCZW50cnlEeCUzRDAlM0JlbnRyeUR5JTNEMCUzQiUyMiUyMGVkZ2UlM0QlMjIxJTIyJTIwcGFyZW50JTNEJTIyMSUyMiUyMHRhcmdldCUzRCUyMjFMLUV0SHZvSlNFY1diRldYbzdyLTM2JTIyJTNFJTNDbXhHZW9tZXRyeSUyMHdpZHRoJTNEJTIyNTAlMjIlMjBoZWlnaHQlM0QlMjI1MCUyMiUyMHJlbGF0aXZlJTNEJTIyMSUyMiUyMGFzJTNEJTIyZ2VvbWV0cnklMjIlM0UlM0NteFBvaW50JTIweCUzRCUyMjI5MCUyMiUyMHklM0QlMjIzNjAlMjIlMjBhcyUzRCUyMnNvdXJjZVBvaW50JTIyJTJGJTNFJTNDbXhQb2ludCUyMHglM0QlMjIyNTAlMjIlMjB5JTNEJTIyMzcwJTIyJTIwYXMlM0QlMjJ0YXJnZXRQb2ludCUyMiUyRiUzRSUzQyUyRm14R2VvbWV0cnklM0UlM0MlMkZteENlbGwlM0UlM0NteENlbGwlMjBpZCUzRCUyMjFMLUV0SHZvSlNFY1diRldYbzdyLTQlMjIlMjB2YWx1ZSUzRCUyMiVFQyU4QiVBMCVFQyVCMiVBRCVFRCU5NSU5QyVFQiU4QiVBNCUyMiUyMHN0eWxlJTNEJTIycmhvbWJ1cyUzQndoaXRlU3BhY2UlM0R3cmFwJTNCaHRtbCUzRDElM0IlMjIlMjB2ZXJ0ZXglM0QlMjIxJTIyJTIwcGFyZW50JTNEJTIyMSUyMiUzRSUzQ214R2VvbWV0cnklMjB4JTNEJTIyMjg1JTIyJTIweSUzRCUyMjMzMCUyMiUyMHdpZHRoJTNEJTIyMTIwJTIyJTIwaGVpZ2h0JTNEJTIyNjAlMjIlMjBhcyUzRCUyMmdlb21ldHJ5JTIyJTJGJTNFJTNDJTJGbXhDZWxsJTNFJTNDbXhDZWxsJTIwaWQlM0QlMjIxTC1FdEh2b0pTRWNXYkZXWG83ci0zOSUyMiUyMHZhbHVlJTNEJTIyJUVCJTkzJUIxJUVCJUExJTlEJUVCJUIyJTg4JUVEJTk4JUI4JTIyJTIwc3R5bGUlM0QlMjJlbGxpcHNlJTNCd2hpdGVTcGFjZSUzRHdyYXAlM0JodG1sJTNEMSUzQiUyMiUyMHZlcnRleCUzRCUyMjElMjIlMjBwYXJlbnQlM0QlMjIxJTIyJTNFJTNDbXhHZW9tZXRyeSUyMHglM0QlMjI2MDAlMjIlMjB5JTNEJTIyMzkwJTIyJTIwd2lkdGglM0QlMjIxMjAlMjIlMjBoZWlnaHQlM0QlMjIzMCUyMiUyMGFzJTNEJTIyZ2VvbWV0cnklMjIlMkYlM0UlM0MlMkZteENlbGwlM0UlM0NteENlbGwlMjBpZCUzRCUyMjFMLUV0SHZvSlNFY1diRldYbzdyLTQyJTIyJTIwdmFsdWUlM0QlMjIlMjIlMjBzdHlsZSUzRCUyMmVuZEFycm93JTNEbm9uZSUzQmh0bWwlM0QxJTNCcm91bmRlZCUzRDAlM0JleGl0WCUzRDAlM0JleGl0WSUzRDAuNSUzQmV4aXREeCUzRDAlM0JleGl0RHklM0QwJTNCJTIyJTIwZWRnZSUzRCUyMjElMjIlMjBwYXJlbnQlM0QlMjIxJTIyJTNFJTNDbXhHZW9tZXRyeSUyMHdpZHRoJTNEJTIyNTAlMjIlMjBoZWlnaHQlM0QlMjI1MCUyMiUyMHJlbGF0aXZlJTNEJTIyMSUyMiUyMGFzJTNEJTIyZ2VvbWV0cnklMjIlM0UlM0NteFBvaW50JTIweCUzRCUyMjYxNSUyMiUyMHklM0QlMjIzNTkuNSUyMiUyMGFzJTNEJTIyc291cmNlUG9pbnQlMjIlMkYlM0UlM0NteFBvaW50JTIweCUzRCUyMjU3MCUyMiUyMHklM0QlMjIzNTkuNSUyMiUyMGFzJTNEJTIydGFyZ2V0UG9pbnQlMjIlMkYlM0UlM0MlMkZteEdlb21ldHJ5JTNFJTNDJTJGbXhDZWxsJTNFJTNDbXhDZWxsJTIwaWQlM0QlMjIxTC1FdEh2b0pTRWNXYkZXWG83ci0zOCUyMiUyMHZhbHVlJTNEJTIyJUVCJTkzJUIxJUVCJUExJTlEJUVDJTlEJUJDJUVDJTlFJTkwJTIyJTIwc3R5bGUlM0QlMjJlbGxpcHNlJTNCd2hpdGVTcGFjZSUzRHdyYXAlM0JodG1sJTNEMSUzQiUyMiUyMHZlcnRleCUzRCUyMjElMjIlMjBwYXJlbnQlM0QlMjIxJTIyJTNFJTNDbXhHZW9tZXRyeSUyMHglM0QlMjI2MDAlMjIlMjB5JTNEJTIyMzQ1JTIyJTIwd2lkdGglM0QlMjIxMjAlMjIlMjBoZWlnaHQlM0QlMjIzMCUyMiUyMGFzJTNEJTIyZ2VvbWV0cnklMjIlMkYlM0UlM0MlMkZteENlbGwlM0UlM0NteENlbGwlMjBpZCUzRCUyMjFMLUV0SHZvSlNFY1diRldYbzdyLTQzJTIyJTIwdmFsdWUlM0QlMjIlMjIlMjBzdHlsZSUzRCUyMmVuZEFycm93JTNEbm9uZSUzQmh0bWwlM0QxJTNCcm91bmRlZCUzRDAlM0JlbnRyeVglM0QwJTNCZW50cnlZJTNEMC41JTNCZW50cnlEeCUzRDAlM0JlbnRyeUR5JTNEMCUzQiUyMiUyMGVkZ2UlM0QlMjIxJTIyJTIwcGFyZW50JTNEJTIyMSUyMiUyMHRhcmdldCUzRCUyMjFMLUV0SHZvSlNFY1diRldYbzdyLTM5JTIyJTNFJTNDbXhHZW9tZXRyeSUyMHdpZHRoJTNEJTIyNTAlMjIlMjBoZWlnaHQlM0QlMjI1MCUyMiUyMHJlbGF0aXZlJTNEJTIyMSUyMiUyMGFzJTNEJTIyZ2VvbWV0cnklMjIlM0UlM0NteFBvaW50JTIweCUzRCUyMjU3NSUyMiUyMHklM0QlMjIzNjAlMjIlMjBhcyUzRCUyMnNvdXJjZVBvaW50JTIyJTJGJTNFJTNDbXhQb2ludCUyMHglM0QlMjI1NDUlMjIlMjB5JTNEJTIyNDA1JTIyJTIwYXMlM0QlMjJ0YXJnZXRQb2ludCUyMiUyRiUzRSUzQyUyRm14R2VvbWV0cnklM0UlM0MlMkZteENlbGwlM0UlM0NteENlbGwlMjBpZCUzRCUyMjFMLUV0SHZvSlNFY1diRldYbzdyLTQ1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1MCUyMiUzRSUzQ214R2VvbWV0cnklMjB3aWR0aCUzRCUyMjUwJTIyJTIwaGVpZ2h0JTNEJTIyNTAlMjIlMjByZWxhdGl2ZSUzRCUyMjElMjIlMjBhcyUzRCUyMmdlb21ldHJ5JTIyJTNFJTNDbXhQb2ludCUyMHglM0QlMjI4OTAlMjIlMjB5JTNEJTIyMTgwJTIyJTIwYXMlM0QlMjJzb3VyY2VQb2ludCUyMiUyRiUzRSUzQ214UG9pbnQlMjB4JTNEJTIyODMwJTIyJTIweSUzRCUyMjE4MC41JTIyJTIwYXMlM0QlMjJ0YXJnZXRQb2ludCUyMiUyRiUzRSUzQyUyRm14R2VvbWV0cnklM0UlM0MlMkZteENlbGwlM0UlM0NteENlbGwlMjBpZCUzRCUyMjFMLUV0SHZvSlNFY1diRldYbzdyLTQ2JTIyJTIwdmFsdWUlM0QlMjIlRUMlOUElQjQlRUQlOTYlODklRUQlOTUlOTglRUIlOEElOTQlMjAlRUIlQjIlODQlRUMlOEElQTQlMjAlRUIlQjIlODglRUQlOTglQjglMjIlMjBzdHlsZSUzRCUyMmVsbGlwc2UlM0J3aGl0ZVNwYWNlJTNEd3JhcCUzQmh0bWwlM0QxJTNCJTIyJTIwdmVydGV4JTNEJTIyMSUyMiUyMHBhcmVudCUzRCUyMjElMjIlM0UlM0NteEdlb21ldHJ5JTIweCUzRCUyMjkyMCUyMiUyMHklM0QlMjIyODAlMjIlMjB3aWR0aCUzRCUyMjEyMCUyMiUyMGhlaWdodCUzRCUyMjMwJTIyJTIwYXMlM0QlMjJnZW9tZXRyeSUyMiUyRiUzRSUzQyUyRm14Q2VsbCUzRSUzQ214Q2VsbCUyMGlkJTNEJTIyMUwtRXRIdm9KU0VjV2JGV1hvN3ItNDglMjIlMjB2YWx1ZSUzRCUyMiVFQyU4QiVBMCVFQyVCMiVBRCUyMCVFQiU4MiVBMCVFQyVBNyU5QyUyMiUyMHN0eWxlJTNEJTIyZWxsaXBzZSUzQndoaXRlU3BhY2UlM0R3cmFwJTNCaHRtbCUzRDElM0IlMjIlMjB2ZXJ0ZXglM0QlMjIxJTIyJTIwcGFyZW50JTNEJTIyMSUyMiUzRSUzQ214R2VvbWV0cnklMjB4JTNEJTIyOTIwJTIyJTIweSUzRCUyMjIyMCUyMiUyMHdpZHRoJTNEJTIyMTIwJTIyJTIwaGVpZ2h0JTNEJTIyMzAlMjIlMjBhcyUzRCUyMmdlb21ldHJ5JTIyJTJGJTNFJTNDJTJGbXhDZWxsJTNFJTNDbXhDZWxsJTIwaWQlM0QlMjIxTC1FdEh2b0pTRWNXYkZXWG83ci00OSUyMiUyMHZhbHVlJTNEJTIyJUVEJTk1JTk4JUVDJUIwJUE4JUVDJTlEJTk4JUVDJTgyJUFDJUVDJUEwJTg0JUVCJThCJUFDJTIwJUVDJThCJTlDJUVBJUIwJTg0JTIyJTIwc3R5bGUlM0QlMjJlbGxpcHNlJTNCd2hpdGVTcGFjZSUzRHdyYXAlM0JodG1sJTNEMSUzQiUyMiUyMHZlcnRleCUzRCUyMjElMjIlMjBwYXJlbnQlM0QlMjIxJTIyJTNFJTNDbXhHZW9tZXRyeSUyMHglM0QlMjI5MjAlMjIlMjB5JTNEJTIyMTYwJTIyJTIwd2lkdGglM0QlMjIxMjAlMjIlMjBoZWlnaHQlM0QlMjIzMCUyMiUyMGFzJTNEJTIyZ2VvbWV0cnklMjIlMkYlM0UlM0MlMkZteENlbGwlM0UlM0NteENlbGwlMjBpZCUzRCUyMjFMLUV0SHZvSlNFY1diRldYbzdyLTUwJTIyJTIwdmFsdWUlM0QlMjIlMjZsdCUzQmIlMjZndCUzQiUyNmx0JTNCdSUyNmd0JTNCJUVCJUIyJTg0JUVDJThBJUE0JUVBJUI4JUIwJUVDJTgyJUFDJTIwJUVDJTlEJUI0JUVCJUE2JTg0JTI2bHQlM0IlMkZ1JTI2Z3QlM0IlMjZsdCUzQiUyRmIlMjZndCUzQiUyMiUyMHN0eWxlJTNEJTIyZWxsaXBzZSUzQndoaXRlU3BhY2UlM0R3cmFwJTNCaHRtbCUzRDElM0IlMjIlMjB2ZXJ0ZXglM0QlMjIxJTIyJTIwcGFyZW50JTNEJTIyMSUyMiUzRSUzQ214R2VvbWV0cnklMjB4JTNEJTIyOTIwJTIyJTIweSUzRCUyMjEwMCUyMiUyMHdpZHRoJTNEJTIyMTIwJTIyJTIwaGVpZ2h0JTNEJTIyMzAlMjIlMjBhcyUzRCUyMmdlb21ldHJ5JTIyJTJGJTNFJTNDJTJGbXhDZWxsJTNFJTNDbXhDZWxsJTIwaWQlM0QlMjIxTC1FdEh2b0pTRWNXYkZXWG83ci01MSUyMiUyMHZhbHVlJTNEJTIyJTIyJTIwc3R5bGUlM0QlMjJlbmRBcnJvdyUzRG5vbmUlM0JodG1sJTNEMSUzQnJvdW5kZWQlM0QwJTNCZW50cnlYJTNEMSUzQmVudHJ5WSUzRDAuMjUlM0JlbnRyeUR4JTNEMCUzQmVudHJ5RHklM0QwJTNCZXhpdFglM0QwJTNCZXhpdFklM0QwLjUlM0JleGl0RHglM0QwJTNCZXhpdER5JTNEMCUzQiUyMiUyMGVkZ2UlM0QlMjIxJTIyJTIwcGFyZW50JTNEJTIyMSUyMiUyMHNvdXJjZSUzRCUyMjFMLUV0SHZvSlNFY1diRldYbzdyLTQ5JTIyJTIwdGFyZ2V0JTNEJTIyMUwtRXRIdm9KU0VjV2JGV1hvN3ItMiUyMiUzRSUzQ214R2VvbWV0cnklMjB3aWR0aCUzRCUyMjUwJTIyJTIwaGVpZ2h0JTNEJTIyNTAlMjIlMjByZWxhdGl2ZSUzRCUyMjElMjIlMjBhcyUzRCUyMmdlb21ldHJ5JTIyJTNFJTNDbXhQb2ludCUyMHglM0QlMjI5MzAlMjIlMjB5JTNEJTIyMTI1JTIyJTIwYXMlM0QlMjJzb3VyY2VQb2ludCUyMiUyRiUzRSUzQ214UG9pbnQlMjB4JTNEJTIyODQwJTIyJTIweSUzRCUyMjE5MC41JTIyJTIwYXMlM0QlMjJ0YXJnZXRQb2ludCUyMiUyRiUzRSUzQyUyRm14R2VvbWV0cnklM0UlM0MlMkZteENlbGwlM0UlM0NteENlbGwlMjBpZCUzRCUyMjFMLUV0SHZvSlNFY1diRldYbzdyLTUyJTIyJTIwdmFsdWUlM0QlMjIlMjIlMjBzdHlsZSUzRCUyMmVuZEFycm93JTNEbm9uZSUzQmh0bWwlM0QxJTNCcm91bmRlZCUzRDAlM0JlbnRyeVglM0QxJTNCZW50cnlZJTNEMC41JTNCZW50cnlEeCUzRDAlM0JlbnRyeUR5JTNEMCUzQmV4aXRYJTNEMCUzQmV4aXRZJTNEMC41JTNCZXhpdER4JTNEMCUzQmV4aXREeSUzRDAlM0JlbnRyeVBlcmltZXRlciUzRDAlM0JleGl0UGVyaW1ldGVyJTNEMCUzQiUyMiUyMGVkZ2UlM0QlMjIxJTIyJTIwcGFyZW50JTNEJTIyMSUyMiUyMHNvdXJjZSUzRCUyMjFMLUV0SHZvSlNFY1diRldYbzdyLTQ4JTIyJTIwdGFyZ2V0JTNEJTIyMUwtRXRIdm9KU0VjV2JGV1hvN3ItMiUyMiUzRSUzQ214R2VvbWV0cnklMjB3aWR0aCUzRCUyMjUwJTIyJTIwaGVpZ2h0JTNEJTIyNTAlMjIlMjByZWxhdGl2ZSUzRCUyMjElMjIlMjBhcyUzRCUyMmdlb21ldHJ5JTIyJTNFJTNDbXhQb2ludCUyMHglM0QlMjI5MzAlMjIlMjB5JTNEJTIyMTg1JTIyJTIwYXMlM0QlMjJzb3VyY2VQb2ludCUyMiUyRiUzRSUzQ214UG9pbnQlMjB4JTNEJTIyODQwJTIyJTIweSUzRCUyMjIwMCUyMiUyMGFzJTNEJTIydGFyZ2V0UG9pbnQlMjIlMkYlM0UlM0MlMkZteEdlb21ldHJ5JTNFJTNDJTJGbXhDZWxsJTNFJTNDbXhDZWxsJTIwaWQlM0QlMjIxTC1FdEh2b0pTRWNXYkZXWG83ci01MyUyMiUyMHZhbHVlJTNEJTIyJTIyJTIwc3R5bGUlM0QlMjJlbmRBcnJvdyUzRG5vbmUlM0JodG1sJTNEMSUzQnJvdW5kZWQlM0QwJTNCZW50cnlYJTNEMSUzQmVudHJ5WSUzRDAuNzUlM0JlbnRyeUR4JTNEMCUzQmVudHJ5RHklM0QwJTNCZXhpdFglM0QwJTNCZXhpdFklM0QwLjUlM0JleGl0RHglM0QwJTNCZXhpdER5JTNEMCUzQiUyMiUyMGVkZ2UlM0QlMjIxJTIyJTIwcGFyZW50JTNEJTIyMSUyMiUyMHNvdXJjZSUzRCUyMjFMLUV0SHZvSlNFY1diRldYbzdyLTQ2JTIyJTIwdGFyZ2V0JTNEJTIyMUwtRXRIdm9KU0VjV2JGV1hvN3ItMiUyMiUzRSUzQ214R2VvbWV0cnklMjB3aWR0aCUzRCUyMjUwJTIyJTIwaGVpZ2h0JTNEJTIyNTAlMjIlMjByZWxhdGl2ZSUzRCUyMjElMjIlMjBhcyUzRCUyMmdlb21ldHJ5JTIyJTNFJTNDbXhQb2ludCUyMHglM0QlMjI5NDAlMjIlMjB5JTNEJTIyMTk1JTIyJTIwYXMlM0QlMjJzb3VyY2VQb2ludCUyMiUyRiUzRSUzQ214UG9pbnQlMjB4JTNEJTIyODUwJTIyJTIweSUzRCUyMjIxMCUyMiUyMGFzJTNEJTIydGFyZ2V0UG9pbnQlMjIlMkYlM0UlM0MlMkZteEdlb21ldHJ5JTNFJTNDJTJGbXhDZWxsJTNFJTNDbXhDZWxsJTIwaWQlM0QlMjIxTC1FdEh2b0pTRWNXYkZXWG83ci01NCUyMiUyMHZhbHVlJTNEJTIyJTIyJTIwc3R5bGUlM0QlMjJlbmRBcnJvdyUzRG5vbmUlM0JodG1sJTNEMSUzQnJvdW5kZWQlM0QwJTNCZW50cnlYJTNEMSUzQmVudHJ5WSUzRDElM0JlbnRyeUR4JTNEMCUzQmVudHJ5RHklM0QwJTNCZXhpdFglM0QwJTNCZXhpdFklM0QwLjUlM0JleGl0RHglM0QwJTNCZXhpdER5JTNEMCUzQiUyMiUyMGVkZ2UlM0QlMjIxJTIyJTIwcGFyZW50JTNEJTIyMSUyMiUyMHNvdXJjZSUzRCUyMjFMLUV0SHZvSlNFY1diRldYbzdyLTQ3JTIyJTIwdGFyZ2V0JTNEJTIyMUwtRXRIdm9KU0VjV2JGV1hvN3ItMiUyMiUzRSUzQ214R2VvbWV0cnklMjB3aWR0aCUzRCUyMjUwJTIyJTIwaGVpZ2h0JTNEJTIyNTAlMjIlMjByZWxhdGl2ZSUzRCUyMjElMjIlMjBhcyUzRCUyMmdlb21ldHJ5JTIyJTNFJTNDbXhQb2ludCUyMHglM0QlMjI5NTAlMjIlMjB5JTNEJTIyMjA1JTIyJTIwYXMlM0QlMjJzb3VyY2VQb2ludCUyMiUyRiUzRSUzQ214UG9pbnQlMjB4JTNEJTIyODYwJTIyJTIweSUzRCUyMjIyMCUyMiUyMGFzJTNEJTIydGFyZ2V0UG9pbnQlMjIlMkYlM0UlM0MlMkZteEdlb21ldHJ5JTNFJTNDJTJGbXhDZWxsJTNFJTNDbXhDZWxsJTIwaWQlM0QlMjIxTC1FdEh2b0pTRWNXYkZXWG83ci00NyUyMiUyMHZhbHVlJTNEJTIyJUVDJTlBJUI0JUVEJTk2JTg5JUVEJTk1JTk4JUVCJThBJTk0JTIwJUVCJUIyJTg0JUVDJThBJUE0JTIwJUVBJUIzJUEwJUVDJTlDJUEwJTIwJUVCJUIyJTg4JUVEJTk4JUI4JTIyJTIwc3R5bGUlM0QlMjJlbGxpcHNlJTNCd2hpdGVTcGFjZSUzRHdyYXAlM0JodG1sJTNEMSUzQiUyMiUyMHZlcnRleCUzRCUyMjElMjIlMjBwYXJlbnQlM0QlMjIxJTIyJTNFJTNDbXhHZW9tZXRyeSUyMHglM0QlMjI5MDUlMjIlMjB5JTNEJTIyMzQwJTIyJTIwd2lkdGglM0QlMjIxNTAlMjIlMjBoZWlnaHQlM0QlMjIzMCUyMiUyMGFzJTNEJTIyZ2VvbWV0cnklMjIlMkYlM0UlM0MlMkZteENlbGwlM0UlM0NteENlbGwlMjBpZCUzRCUyMjFMLUV0SHZvSlNFY1diRldYbzdyLTIlMjIlMjB2YWx1ZSUzRCUyMiVFQiVCMiU4NCVFQyU4QSVBNCUyMCVFQSVCOCVCMCVFQyU4MiVBQyUyMiUyMHN0eWxlJTNEJTIycm91bmRlZCUzRDAlM0J3aGl0ZVNwYWNlJTNEd3JhcCUzQmh0bWwlM0QxJTNCJTIyJTIwdmVydGV4JTNEJTIyMSUyMiUyMHBhcmVudCUzRCUyMjElMjIlM0UlM0NteEdlb21ldHJ5JTIweCUzRCUyMjcyMCUyMiUyMHklM0QlMjIxODAlMjIlMjB3aWR0aCUzRCUyMjExMCUyMiUyMGhlaWdodCUzRCUyMjQwJTIyJTIwYXMlM0QlMjJnZW9tZXRyeSUyMiUyRiUzRSUzQyUyRm14Q2VsbCUzRSUzQ214Q2VsbCUyMGlkJTNEJTIyMUwtRXRIdm9KU0VjV2JGV1hvN3ItNTUlMjIlMjB2YWx1ZSUzRCUyMiVFRCU5NSU5OCVFQyVCMCVBOCVFRCU5NSU5QyUyMCVFQyU4QiU5QyVFQSVCMCU4NCUyMiUyMHN0eWxlJTNEJTIyZWxsaXBzZSUzQndoaXRlU3BhY2UlM0R3cmFwJTNCaHRtbCUzRDElM0IlMjIlMjB2ZXJ0ZXglM0QlMjIxJTIyJTIwcGFyZW50JTNEJTIyMSUyMiUzRSUzQ214R2VvbWV0cnklMjB4JTNEJTIyODAlMjIlMjB5JTNEJTIyOTUwJTIyJTIwd2lkdGglM0QlMjIxMjAlMjIlMjBoZWlnaHQlM0QlMjIzMCUyMiUyMGFzJTNEJTIyZ2VvbWV0cnklMjIlMkYlM0UlM0MlMkZteENlbGwlM0UlM0NteENlbGwlMjBpZCUzRCUyMjFMLUV0SHZvSlNFY1diRldYbzdyLTU2JTIyJTIwdmFsdWUlM0QlMjIlRUQlOTUlOTglRUMlQjAlQTglMjAlRUMlOUQlOTglRUMlODIlQUMlMjAlRUMlQTAlODQlRUIlOEIlQUMlMjAlRUMlOEIlOUMlRUElQjAlODQlMjIlMjBzdHlsZSUzRCUyMmVsbGlwc2UlM0J3aGl0ZVNwYWNlJTNEd3JhcCUzQmh0bWwlM0QxJTNCJTIyJTIwdmVydGV4JTNEJTIyMSUyMiUyMHBhcmVudCUzRCUyMjElMjIlM0UlM0NteEdlb21ldHJ5JTIweCUzRCUyMjgwJTIyJTIweSUzRCUyMjkxMCUyMiUyMHdpZHRoJTNEJTIyMTIwJTIyJTIwaGVpZ2h0JTNEJTIyMzAlMjIlMjBhcyUzRCUyMmdlb21ldHJ5JTIyJTJGJTNFJTNDJTJGbXhDZWxsJTNFJTNDbXhDZWxsJTIwaWQlM0QlMjIxTC1FdEh2b0pTRWNXYkZXWG83ci01NyUyMiUyMHZhbHVlJTNEJTIyJUVDJThCJUEwJUVDJUIyJUFEJUVCJTgyJUEwJUVDJUE3JTlDJTIyJTIwc3R5bGUlM0QlMjJlbGxpcHNlJTNCd2hpdGVTcGFjZSUzRHdyYXAlM0JodG1sJTNEMSUzQiUyMiUyMHZlcnRleCUzRCUyMjElMjIlMjBwYXJlbnQlM0QlMjIxJTIyJTNFJTNDbXhHZW9tZXRyeSUyMHglM0QlMjI4MCUyMiUyMHklM0QlMjI4NzAlMjIlMjB3aWR0aCUzRCUyMjEyMCUyMiUyMGhlaWdodCUzRCUyMjMwJTIyJTIwYXMlM0QlMjJnZW9tZXRyeSUyMiUyRiUzRSUzQyUyRm14Q2VsbCUzRSUzQ214Q2VsbCUyMGlkJTNEJTIyMUwtRXRIdm9KU0VjV2JGV1hvN3ItNTglMjIlMjB2YWx1ZSUzRCUyMiVFQiVCMiU4NCVFQyU4QSVBNCUyMCVFQiU4RiU4NCVFQyVCMCVBOSUyMCVFQyU4QiU5QyVFQSVCMCU4NCUyMiUyMHN0eWxlJTNEJTIyZWxsaXBzZSUzQndoaXRlU3BhY2UlM0R3cmFwJTNCaHRtbCUzRDElM0IlMjIlMjB2ZXJ0ZXglM0QlMjIxJTIyJTIwcGFyZW50JTNEJTIyMSUyMiUzRSUzQ214R2VvbWV0cnklMjB4JTNEJTIyODAlMjIlMjB5JTNEJTIyODMwJTIyJTIwd2lkdGglM0QlMjIxMjAlMjIlMjBoZWlnaHQlM0QlMjIzMCUyMiUyMGFzJTNEJTIyZ2VvbWV0cnklMjIlMkYlM0UlM0MlMkZteENlbGwlM0UlM0NteENlbGwlMjBpZCUzRCUyMjFMLUV0SHZvSlNFY1diRldYbzdyLTU5JTIyJTIwdmFsdWUlM0QlMjIlRUIlQjIlODQlRUMlOEElQTQlMjAlRUMlOUMlODQlRUMlQjklOTglMjIlMjBzdHlsZSUzRCUyMmVsbGlwc2UlM0J3aGl0ZVNwYWNlJTNEd3JhcCUzQmh0bWwlM0QxJTNCJTIyJTIwdmVydGV4JTNEJTIyMSUyMiUyMHBhcmVudCUzRCUyMjElMjIlM0UlM0NteEdlb21ldHJ5JTIweCUzRCUyMjgwJTIyJTIweSUzRCUyMjc5MCUyMiUyMHdpZHRoJTNEJTIyMTIwJTIyJTIwaGVpZ2h0JTNEJTIyMzAlMjIlMjBhcyUzRCUyMmdlb21ldHJ5JTIyJTJGJTNFJTNDJTJGbXhDZWxsJTNFJTNDbXhDZWxsJTIwaWQlM0QlMjIxTC1FdEh2b0pTRWNXYkZXWG83ci02MCUyMiUyMHZhbHVlJTNEJTIyJUVCJUIyJTg0JUVDJThBJUE0JTIwJUVCJTg1JUI4JUVDJTg0JUEwJUVCJThGJTg0JTIyJTIwc3R5bGUlM0QlMjJlbGxpcHNlJTNCd2hpdGVTcGFjZSUzRHdyYXAlM0JodG1sJTNEMSUzQiUyMiUyMHZlcnRleCUzRCUyMjElMjIlMjBwYXJlbnQlM0QlMjIxJTIyJTNFJTNDbXhHZW9tZXRyeSUyMHglM0QlMjI4MCUyMiUyMHklM0QlMjI3NTAlMjIlMjB3aWR0aCUzRCUyMjEyMCUyMiUyMGhlaWdodCUzRCUyMjMwJTIyJTIwYXMlM0QlMjJnZW9tZXRyeSUyMiUyRiUzRSUzQyUyRm14Q2VsbCUzRSUzQ214Q2VsbCUyMGlkJTNEJTIyMUwtRXRIdm9KU0VjV2JGV1hvN3ItNjElMjIlMjB2YWx1ZSUzRCUyMiVFQiVCMiU4NCVFQyU4QSVBNCUyMCVFQyVBMiU4NSVFQiVBNSU5OCUyMiUyMHN0eWxlJTNEJTIyZWxsaXBzZSUzQndoaXRlU3BhY2UlM0R3cmFwJTNCaHRtbCUzRDElM0IlMjIlMjB2ZXJ0ZXglM0QlMjIxJTIyJTIwcGFyZW50JTNEJTIyMSUyMiUzRSUzQ214R2VvbWV0cnklMjB4JTNEJTIyODAlMjIlMjB5JTNEJTIyNzEwJTIyJTIwd2lkdGglM0QlMjIxMjAlMjIlMjBoZWlnaHQlM0QlMjIzMCUyMiUyMGFzJTNEJTIyZ2VvbWV0cnklMjIlMkYlM0UlM0MlMkZteENlbGwlM0UlM0NteENlbGwlMjBpZCUzRCUyMjFMLUV0SHZvSlNFY1diRldYbzdyLTYyJTIyJTIwdmFsdWUlM0QlMjIlRUIlQjIlODQlRUMlOEElQTQlRUMlQTAlOTUlRUIlQTUlOTglRUMlOUUlQTUlMjAlRUMlQTMlQkMlRUMlODYlOEMlMjIlMjBzdHlsZSUzRCUyMmVsbGlwc2UlM0J3aGl0ZVNwYWNlJTNEd3JhcCUzQmh0bWwlM0QxJTNCJTIyJTIwdmVydGV4JTNEJTIyMSUyMiUyMHBhcmVudCUzRCUyMjElMjIlM0UlM0NteEdlb21ldHJ5JTIweCUzRCUyMjgwJTIyJTIweSUzRCUyMjY3MCUyMiUyMHdpZHRoJTNEJTIyMTIwJTIyJTIwaGVpZ2h0JTNEJTIyMzAlMjIlMjBhcyUzRCUyMmdlb21ldHJ5JTIyJTJGJTNFJTNDJTJGbXhDZWxsJTNFJTNDbXhDZWxsJTIwaWQlM0QlMjIxTC1FdEh2b0pTRWNXYkZXWG83ci02MyUyMiUyMHZhbHVlJTNEJTIyJUVCJUIyJTg0JUVDJThBJUE0JTIwJUVBJUI4JUIwJUVDJTgyJUFDJTIwJUVDJTlEJUI0JUVCJUE2JTg0JTIyJTIwc3R5bGUlM0QlMjJlbGxpcHNlJTNCd2hpdGVTcGFjZSUzRHdyYXAlM0JodG1sJTNEMSUzQiUyMiUyMHZlcnRleCUzRCUyMjElMjIlMjBwYXJlbnQlM0QlMjIxJTIyJTNFJTNDbXhHZW9tZXRyeSUyMHglM0QlMjI4MCUyMiUyMHklM0QlMjI2MzAlMjIlMjB3aWR0aCUzRCUyMjEyMCUyMiUyMGhlaWdodCUzRCUyMjMwJTIyJTIwYXMlM0QlMjJnZW9tZXRyeSUyMiUyRiUzRSUzQyUyRm14Q2VsbCUzRSUzQ214Q2VsbCUyMGlkJTNEJTIyMUwtRXRIdm9KU0VjV2JGV1hvN3ItNjQlMjIlMjB2YWx1ZSUzRCUyMiVFQiVCMiU4NCVFQyU4QSVBNCVFQyVBMCU5NSVFQiVBNSU5OCVFQyU5RSVBNSUyMCVFQyU5RCVCNCVFQiVBNiU4NCUyMiUyMHN0eWxlJTNEJTIyZWxsaXBzZSUzQndoaXRlU3BhY2UlM0R3cmFwJTNCaHRtbCUzRDElM0IlMjIlMjB2ZXJ0ZXglM0QlMjIxJTIyJTIwcGFyZW50JTNEJTIyMSUyMiUzRSUzQ214R2VvbWV0cnklMjB4JTNEJTIyODAlMjIlMjB5JTNEJTIyNTkwJTIyJTIwd2lkdGglM0QlMjIxMjAlMjIlMjBoZWlnaHQlM0QlMjIzMCUyMiUyMGFzJTNEJTIyZ2VvbWV0cnklMjIlMkYlM0UlM0MlMkZteENlbGwlM0UlM0NteENlbGwlMjBpZCUzRCUyMjFMLUV0SHZvSlNFY1diRldYbzdyLTY1JTIyJTIwdmFsdWUlM0QlMjIlRUQlOUElOEMlRUMlOUIlOTAlRUMlQTAlOTUlRUIlQjMlQjQlMjIlMjBzdHlsZSUzRCUyMmVsbGlwc2UlM0J3aGl0ZVNwYWNlJTNEd3JhcCUzQmh0bWwlM0QxJTNCJTIyJTIwdmVydGV4JTNEJTIyMSUyMiUyMHBhcmVudCUzRCUyMjElMjIlM0UlM0NteEdlb21ldHJ5JTIweCUzRCUyMjgwJTIyJTIweSUzRCUyMjU1MCUyMiUyMHdpZHRoJTNEJTIyMTIwJTIyJTIwaGVpZ2h0JTNEJTIyMzAlMjIlMjBhcyUzRCUyMmdlb21ldHJ5JTIyJTJGJTNFJTNDJTJGbXhDZWxsJTNFJTNDbXhDZWxsJTIwaWQlM0QlMjIxTC1FdEh2b0pTRWNXYkZXWG83ci02NiUyMiUyMHZhbHVlJTNEJTIyJTI2bHQlM0JiJTI2Z3QlM0IlMjZsdCUzQnUlMjZndCUzQiVFQyU4MiVBQyVFQyU5QSVBOSVFQyU5RSU5MCUyMCVFQyU5RCVCNCVFQiVBNiU4NCUyNmx0JTNCJTJGdSUyNmd0JTNCJTI2bHQlM0IlMkZiJTI2Z3QlM0IlMjIlMjBzdHlsZSUzRCUyMmVsbGlwc2UlM0J3aGl0ZVNwYWNlJTNEd3JhcCUzQmh0bWwlM0QxJTNCJTIyJTIwdmVydGV4JTNEJTIyMSUyMiUyMHBhcmVudCUzRCUyMjElMjIlM0UlM0NteEdlb21ldHJ5JTIweCUzRCUyMjgwJTIyJTIweSUzRCUyMjUxMCUyMiUyMHdpZHRoJTNEJTIyMTIwJTIyJTIwaGVpZ2h0JTNEJTIyMzAlMjIlMjBhcyUzRCUyMmdlb21ldHJ5JTIyJTJGJTNFJTNDJTJGbXhDZWxsJTNFJTNDbXhDZWxsJTIwaWQlM0QlMjIxTC1FdEh2b0pTRWNXYkZXWG83ci02NyUyMiUyMHZhbHVlJTNEJTIyJTI2bHQlM0JiJTI2Z3QlM0IlMjZsdCUzQnUlMjZndCUzQiVFQiVCMiU4NCVFQyU4QSVBNCUyMCVFQyVBMCU5NSVFQiVBNSU5OCVFQyU5RSVBNSUyMCVFQyU5RCVCNCVFQiVBNiU4NCUyNmx0JTNCJTJGdSUyNmd0JTNCJTI2bHQlM0IlMkZiJTI2Z3QlM0IlMjIlMjBzdHlsZSUzRCUyMmVsbGlwc2UlM0J3aGl0ZVNwYWNlJTNEd3JhcCUzQmh0bWwlM0QxJTNCJTIyJTIwdmVydGV4JTNEJTIyMSUyMiUyMHBhcmVudCUzRCUyMjElMjIlM0UlM0NteEdlb21ldHJ5JTIweCUzRCUyMjY1MCUyMiUyMHklM0QlMjI2MTAlMjIlMjB3aWR0aCUzRCUyMjEyMCUyMiUyMGhlaWdodCUzRCUyMjMwJTIyJTIwYXMlM0QlMjJnZW9tZXRyeSUyMiUyRiUzRSUzQyUyRm14Q2VsbCUzRSUzQ214Q2VsbCUyMGlkJTNEJTIyMUwtRXRIdm9KU0VjV2JGV1hvN3ItNjglMjIlMjB2YWx1ZSUzRCUyMiVFQyVBMCU5NSVFQiVBNSU5OCVFQyU5RSVBNSUyMCVFQiU4QiVCNCVFQiU4QiVCOSUyMCVFQSVCNSVBQyVFQyVCMiVBRCUyMiUyMHN0eWxlJTNEJTIyZWxsaXBzZSUzQndoaXRlU3BhY2UlM0R3cmFwJTNCaHRtbCUzRDElM0IlMjIlMjB2ZXJ0ZXglM0QlMjIxJTIyJTIwcGFyZW50JTNEJTIyMSUyMiUzRSUzQ214R2VvbWV0cnklMjB4JTNEJTIyNjUwJTIyJTIweSUzRCUyMjgxMCUyMiUyMHdpZHRoJTNEJTIyMTIwJTIyJTIwaGVpZ2h0JTNEJTIyMzAlMjIlMjBhcyUzRCUyMmdlb21ldHJ5JTIyJTJGJTNFJTNDJTJGbXhDZWxsJTNFJTNDbXhDZWxsJTIwaWQlM0QlMjIxTC1FdEh2b0pTRWNXYkZXWG83ci02OSUyMiUyMHZhbHVlJTNEJTIyJUVDJUEwJTk1JUVDJUIwJUE4JTIwJUVCJUIyJTg0JUVDJThBJUE0JTIyJTIwc3R5bGUlM0QlMjJlbGxpcHNlJTNCd2hpdGVTcGFjZSUzRHdyYXAlM0JodG1sJTNEMSUzQiUyMiUyMHZlcnRleCUzRCUyMjElMjIlMjBwYXJlbnQlM0QlMjIxJTIyJTNFJTNDbXhHZW9tZXRyeSUyMHglM0QlMjI2NTAlMjIlMjB5JTNEJTIyNzcwJTIyJTIwd2lkdGglM0QlMjIxMjAlMjIlMjBoZWlnaHQlM0QlMjIzMCUyMiUyMGFzJTNEJTIyZ2VvbWV0cnklMjIlMkYlM0UlM0MlMkZteENlbGwlM0UlM0NteENlbGwlMjBpZCUzRCUyMjFMLUV0SHZvSlNFY1diRldYbzdyLTcwJTIyJTIwdmFsdWUlM0QlMjIlRUIlQjIlODQlRUMlOEElQTQlMjAlRUMlQTIlODUlRUIlQTUlOTglMjIlMjBzdHlsZSUzRCUyMmVsbGlwc2UlM0J3aGl0ZVNwYWNlJTNEd3JhcCUzQmh0bWwlM0QxJTNCJTIyJTIwdmVydGV4JTNEJTIyMSUyMiUyMHBhcmVudCUzRCUyMjElMjIlM0UlM0NteEdlb21ldHJ5JTIweCUzRCUyMjY1MCUyMiUyMHklM0QlMjI3MzAlMjIlMjB3aWR0aCUzRCUyMjEyMCUyMiUyMGhlaWdodCUzRCUyMjMwJTIyJTIwYXMlM0QlMjJnZW9tZXRyeSUyMiUyRiUzRSUzQyUyRm14Q2VsbCUzRSUzQ214Q2VsbCUyMGlkJTNEJTIyMUwtRXRIdm9KU0VjV2JGV1hvN3ItNzElMjIlMjB2YWx1ZSUzRCUyMiVFQyVBMCU5NSVFQiVBNSU5OCVFQyU5RSVBNSUyMCVFQyVBMyVCQyVFQyU4NiU4QyUyMiUyMHN0eWxlJTNEJTIyZWxsaXBzZSUzQndoaXRlU3BhY2UlM0R3cmFwJTNCaHRtbCUzRDElM0IlMjIlMjB2ZXJ0ZXglM0QlMjIxJTIyJTIwcGFyZW50JTNEJTIyMSUyMiUzRSUzQ214R2VvbWV0cnklMjB4JTNEJTIyNjUwJTIyJTIweSUzRCUyMjY5MCUyMiUyMHdpZHRoJTNEJTIyMTIwJTIyJTIwaGVpZ2h0JTNEJTIyMzAlMjIlMjBhcyUzRCUyMmdlb21ldHJ5JTIyJTJGJTNFJTNDJTJGbXhDZWxsJTNFJTNDbXhDZWxsJTIwaWQlM0QlMjIxTC1FdEh2b0pTRWNXYkZXWG83ci03MiUyMiUyMHZhbHVlJTNEJTIyJUVDJUEwJTk1JUVCJUE1JTk4JUVDJTlFJUE1JTIwJUVBJUIzJUEwJUVDJTlDJUEwJUVCJUIyJTg4JUVEJTk4JUI4JTIyJTIwc3R5bGUlM0QlMjJlbGxpcHNlJTNCd2hpdGVTcGFjZSUzRHdyYXAlM0JodG1sJTNEMSUzQiUyMiUyMHZlcnRleCUzRCUyMjElMjIlMjBwYXJlbnQlM0QlMjIxJTIyJTNFJTNDbXhHZW9tZXRyeSUyMHglM0QlMjI2NTAlMjIlMjB5JTNEJTIyNjUwJTIyJTIwd2lkdGglM0QlMjIxMjAlMjIlMjBoZWlnaHQlM0QlMjIzMCUyMiUyMGFzJTNEJTIyZ2VvbWV0cnklMjIlMkYlM0UlM0MlMkZteENlbGwlM0UlM0NteENlbGwlMjBpZCUzRCUyMjFMLUV0SHZvSlNFY1diRldYbzdyLTc3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2JTIyJTNFJTNDbXhHZW9tZXRyeSUyMHdpZHRoJTNEJTIyNTAlMjIlMjBoZWlnaHQlM0QlMjI1MCUyMiUyMHJlbGF0aXZlJTNEJTIyMSUyMiUyMGFzJTNEJTIyZ2VvbWV0cnklMjIlM0UlM0NteFBvaW50JTIweCUzRCUyMjMwMCUyMiUyMHklM0QlMjIzNzAlMjIlMjBhcyUzRCUyMnNvdXJjZVBvaW50JTIyJTJGJTNFJTNDbXhQb2ludCUyMHglM0QlMjIyNzAlMjIlMjB5JTNEJTIyNDE1JTIyJTIwYXMlM0QlMjJ0YXJnZXRQb2ludCUyMiUyRiUzRSUzQyUyRm14R2VvbWV0cnklM0UlM0MlMkZteENlbGwlM0UlM0NteENlbGwlMjBpZCUzRCUyMjFMLUV0SHZvSlNFY1diRldYbzdyLTc5JTIyJTIwdmFsdWUlM0QlMjIlMjIlMjBzdHlsZSUzRCUyMmVuZEFycm93JTNEbm9uZSUzQmh0bWwlM0QxJTNCcm91bmRlZCUzRDAlM0JlbnRyeVglM0QxJTNCZW50cnlZJTNEMC41JTNCZW50cnlEeCUzRDAlM0JlbnRyeUR5JTNEMCUzQiUyMiUyMGVkZ2UlM0QlMjIxJTIyJTIwcGFyZW50JTNEJTIyMSUyMiUyMHRhcmdldCUzRCUyMjFMLUV0SHZvSlNFY1diRldYbzdyLTY1JTIyJTNFJTNDbXhHZW9tZXRyeSUyMHdpZHRoJTNEJTIyNTAlMjIlMjBoZWlnaHQlM0QlMjI1MCUyMiUyMHJlbGF0aXZlJTNEJTIyMSUyMiUyMGFzJTNEJTIyZ2VvbWV0cnklMjIlM0UlM0NteFBvaW50JTIweCUzRCUyMjI5MCUyMiUyMHklM0QlMjI3MjAlMjIlMjBhcyUzRCUyMnNvdXJjZVBvaW50JTIyJTJGJTNFJTNDbXhQb2ludCUyMHglM0QlMjIyMTAlMjIlMjB5JTNEJTIyNTM1JTIyJTIwYXMlM0QlMjJ0YXJnZXRQb2ludCUyMiUyRiUzRSUzQyUyRm14R2VvbWV0cnklM0UlM0MlMkZteENlbGwlM0UlM0NteENlbGwlMjBpZCUzRCUyMjFMLUV0SHZvSlNFY1diRldYbzdyLTgw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0JTIyJTNFJTNDbXhHZW9tZXRyeSUyMHdpZHRoJTNEJTIyNTAlMjIlMjBoZWlnaHQlM0QlMjI1MCUyMiUyMHJlbGF0aXZlJTNEJTIyMSUyMiUyMGFzJTNEJTIyZ2VvbWV0cnklMjIlM0UlM0NteFBvaW50JTIweCUzRCUyMjMxMCUyMiUyMHklM0QlMjI3NDUlMjIlMjBhcyUzRCUyMnNvdXJjZVBvaW50JTIyJTJGJTNFJTNDbXhQb2ludCUyMHglM0QlMjIyMjAlMjIlMjB5JTNEJTIyNTQ1JTIyJTIwYXMlM0QlMjJ0YXJnZXRQb2ludCUyMiUyRiUzRSUzQyUyRm14R2VvbWV0cnklM0UlM0MlMkZteENlbGwlM0UlM0NteENlbGwlMjBpZCUzRCUyMjFMLUV0SHZvSlNFY1diRldYbzdyLTgx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zJTIyJTNFJTNDbXhHZW9tZXRyeSUyMHdpZHRoJTNEJTIyNTAlMjIlMjBoZWlnaHQlM0QlMjI1MCUyMiUyMHJlbGF0aXZlJTNEJTIyMSUyMiUyMGFzJTNEJTIyZ2VvbWV0cnklMjIlM0UlM0NteFBvaW50JTIweCUzRCUyMjMyMCUyMiUyMHklM0QlMjI3NTUlMjIlMjBhcyUzRCUyMnNvdXJjZVBvaW50JTIyJTJGJTNFJTNDbXhQb2ludCUyMHglM0QlMjIyMzAlMjIlMjB5JTNEJTIyNTU1JTIyJTIwYXMlM0QlMjJ0YXJnZXRQb2ludCUyMiUyRiUzRSUzQyUyRm14R2VvbWV0cnklM0UlM0MlMkZteENlbGwlM0UlM0NteENlbGwlMjBpZCUzRCUyMjFMLUV0SHZvSlNFY1diRldYbzdyLTgy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yJTIyJTNFJTNDbXhHZW9tZXRyeSUyMHdpZHRoJTNEJTIyNTAlMjIlMjBoZWlnaHQlM0QlMjI1MCUyMiUyMHJlbGF0aXZlJTNEJTIyMSUyMiUyMGFzJTNEJTIyZ2VvbWV0cnklMjIlM0UlM0NteFBvaW50JTIweCUzRCUyMjMzMCUyMiUyMHklM0QlMjI3NjUlMjIlMjBhcyUzRCUyMnNvdXJjZVBvaW50JTIyJTJGJTNFJTNDbXhQb2ludCUyMHglM0QlMjIyNDAlMjIlMjB5JTNEJTIyNTY1JTIyJTIwYXMlM0QlMjJ0YXJnZXRQb2ludCUyMiUyRiUzRSUzQyUyRm14R2VvbWV0cnklM0UlM0MlMkZteENlbGwlM0UlM0NteENlbGwlMjBpZCUzRCUyMjFMLUV0SHZvSlNFY1diRldYbzdyLTgz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xJTIyJTNFJTNDbXhHZW9tZXRyeSUyMHdpZHRoJTNEJTIyNTAlMjIlMjBoZWlnaHQlM0QlMjI1MCUyMiUyMHJlbGF0aXZlJTNEJTIyMSUyMiUyMGFzJTNEJTIyZ2VvbWV0cnklMjIlM0UlM0NteFBvaW50JTIweCUzRCUyMjM0MCUyMiUyMHklM0QlMjI3NzUlMjIlMjBhcyUzRCUyMnNvdXJjZVBvaW50JTIyJTJGJTNFJTNDbXhQb2ludCUyMHglM0QlMjIyNTAlMjIlMjB5JTNEJTIyNTc1JTIyJTIwYXMlM0QlMjJ0YXJnZXRQb2ludCUyMiUyRiUzRSUzQyUyRm14R2VvbWV0cnklM0UlM0MlMkZteENlbGwlM0UlM0NteENlbGwlMjBpZCUzRCUyMjFMLUV0SHZvSlNFY1diRldYbzdyLTg0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wJTIyJTNFJTNDbXhHZW9tZXRyeSUyMHdpZHRoJTNEJTIyNTAlMjIlMjBoZWlnaHQlM0QlMjI1MCUyMiUyMHJlbGF0aXZlJTNEJTIyMSUyMiUyMGFzJTNEJTIyZ2VvbWV0cnklMjIlM0UlM0NteFBvaW50JTIweCUzRCUyMjM1MCUyMiUyMHklM0QlMjI3ODUlMjIlMjBhcyUzRCUyMnNvdXJjZVBvaW50JTIyJTJGJTNFJTNDbXhQb2ludCUyMHglM0QlMjIyNjAlMjIlMjB5JTNEJTIyNTg1JTIyJTIwYXMlM0QlMjJ0YXJnZXRQb2ludCUyMiUyRiUzRSUzQyUyRm14R2VvbWV0cnklM0UlM0MlMkZteENlbGwlM0UlM0NteENlbGwlMjBpZCUzRCUyMjFMLUV0SHZvSlNFY1diRldYbzdyLTg1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U5JTIyJTNFJTNDbXhHZW9tZXRyeSUyMHdpZHRoJTNEJTIyNTAlMjIlMjBoZWlnaHQlM0QlMjI1MCUyMiUyMHJlbGF0aXZlJTNEJTIyMSUyMiUyMGFzJTNEJTIyZ2VvbWV0cnklMjIlM0UlM0NteFBvaW50JTIweCUzRCUyMjM2MCUyMiUyMHklM0QlMjI3OTUlMjIlMjBhcyUzRCUyMnNvdXJjZVBvaW50JTIyJTJGJTNFJTNDbXhQb2ludCUyMHglM0QlMjIyNzAlMjIlMjB5JTNEJTIyNTk1JTIyJTIwYXMlM0QlMjJ0YXJnZXRQb2ludCUyMiUyRiUzRSUzQyUyRm14R2VvbWV0cnklM0UlM0MlMkZteENlbGwlM0UlM0NteENlbGwlMjBpZCUzRCUyMjFMLUV0SHZvSlNFY1diRldYbzdyLTg2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U4JTIyJTNFJTNDbXhHZW9tZXRyeSUyMHdpZHRoJTNEJTIyNTAlMjIlMjBoZWlnaHQlM0QlMjI1MCUyMiUyMHJlbGF0aXZlJTNEJTIyMSUyMiUyMGFzJTNEJTIyZ2VvbWV0cnklMjIlM0UlM0NteFBvaW50JTIweCUzRCUyMjM3MCUyMiUyMHklM0QlMjI4MDUlMjIlMjBhcyUzRCUyMnNvdXJjZVBvaW50JTIyJTJGJTNFJTNDbXhQb2ludCUyMHglM0QlMjIyODAlMjIlMjB5JTNEJTIyNjA1JTIyJTIwYXMlM0QlMjJ0YXJnZXRQb2ludCUyMiUyRiUzRSUzQyUyRm14R2VvbWV0cnklM0UlM0MlMkZteENlbGwlM0UlM0NteENlbGwlMjBpZCUzRCUyMjFMLUV0SHZvSlNFY1diRldYbzdyLTg3JTIyJTIwdmFsdWUlM0QlMjIlMjIlMjBzdHlsZSUzRCUyMmVuZEFycm93JTNEbm9uZSUzQmh0bWwlM0QxJTNCcm91bmRlZCUzRDAlM0JlbnRyeVglM0QxJTNCZW50cnlZJTNEMC41JTNCZW50cnlEeCUzRDAlM0JlbnRyeUR5JTNEMCUzQiUyMiUyMGVkZ2UlM0QlMjIxJTIyJTIwcGFyZW50JTNEJTIyMSUyMiUyMHRhcmdldCUzRCUyMjFMLUV0SHZvSlNFY1diRldYbzdyLTU3JTIyJTNFJTNDbXhHZW9tZXRyeSUyMHdpZHRoJTNEJTIyNTAlMjIlMjBoZWlnaHQlM0QlMjI1MCUyMiUyMHJlbGF0aXZlJTNEJTIyMSUyMiUyMGFzJTNEJTIyZ2VvbWV0cnklMjIlM0UlM0NteFBvaW50JTIweCUzRCUyMjI5MCUyMiUyMHklM0QlMjI3MjUlMjIlMjBhcyUzRCUyMnNvdXJjZVBvaW50JTIyJTJGJTNFJTNDbXhQb2ludCUyMHglM0QlMjIyOTAlMjIlMjB5JTNEJTIyNjE1JTIyJTIwYXMlM0QlMjJ0YXJnZXRQb2ludCUyMiUyRiUzRSUzQyUyRm14R2VvbWV0cnklM0UlM0MlMkZteENlbGwlM0UlM0NteENlbGwlMjBpZCUzRCUyMjFMLUV0SHZvSlNFY1diRldYbzdyLTg4JTIyJTIwdmFsdWUlM0QlMjIlMjIlMjBzdHlsZSUzRCUyMmVuZEFycm93JTNEbm9uZSUzQmh0bWwlM0QxJTNCcm91bmRlZCUzRDAlM0JlbnRyeVglM0QxJTNCZW50cnlZJTNEMC41JTNCZW50cnlEeCUzRDAlM0JlbnRyeUR5JTNEMCUzQiUyMiUyMGVkZ2UlM0QlMjIxJTIyJTIwcGFyZW50JTNEJTIyMSUyMiUyMHRhcmdldCUzRCUyMjFMLUV0SHZvSlNFY1diRldYbzdyLTU2JTIyJTNFJTNDbXhHZW9tZXRyeSUyMHdpZHRoJTNEJTIyNTAlMjIlMjBoZWlnaHQlM0QlMjI1MCUyMiUyMHJlbGF0aXZlJTNEJTIyMSUyMiUyMGFzJTNEJTIyZ2VvbWV0cnklMjIlM0UlM0NteFBvaW50JTIweCUzRCUyMjI5MCUyMiUyMHklM0QlMjI3MjAlMjIlMjBhcyUzRCUyMnNvdXJjZVBvaW50JTIyJTJGJTNFJTNDbXhQb2ludCUyMHglM0QlMjIzMDAlMjIlMjB5JTNEJTIyNjI1JTIyJTIwYXMlM0QlMjJ0YXJnZXRQb2ludCUyMiUyRiUzRSUzQyUyRm14R2VvbWV0cnklM0UlM0MlMkZteENlbGwlM0UlM0NteENlbGwlMjBpZCUzRCUyMjFMLUV0SHZvSlNFY1diRldYbzdyLTg5JTIyJTIwdmFsdWUlM0QlMjIlMjIlMjBzdHlsZSUzRCUyMmVuZEFycm93JTNEbm9uZSUzQmh0bWwlM0QxJTNCcm91bmRlZCUzRDAlM0JlbnRyeVglM0QxJTNCZW50cnlZJTNEMC41JTNCZW50cnlEeCUzRDAlM0JlbnRyeUR5JTNEMCUzQmV4aXRYJTNEMCUzQmV4aXRZJTNEMC43NSUzQmV4aXREeCUzRDAlM0JleGl0RHklM0QwJTNCJTIyJTIwZWRnZSUzRCUyMjElMjIlMjBwYXJlbnQlM0QlMjIxJTIyJTIwc291cmNlJTNEJTIyMUwtRXRIdm9KU0VjV2JGV1hvN3ItMTIlMjIlMjB0YXJnZXQlM0QlMjIxTC1FdEh2b0pTRWNXYkZXWG83ci01NSUyMiUzRSUzQ214R2VvbWV0cnklMjB3aWR0aCUzRCUyMjUwJTIyJTIwaGVpZ2h0JTNEJTIyNTAlMjIlMjByZWxhdGl2ZSUzRCUyMjElMjIlMjBhcyUzRCUyMmdlb21ldHJ5JTIyJTNFJTNDbXhQb2ludCUyMHglM0QlMjI0MDAlMjIlMjB5JTNEJTIyODM1JTIyJTIwYXMlM0QlMjJzb3VyY2VQb2ludCUyMiUyRiUzRSUzQ214UG9pbnQlMjB4JTNEJTIyMzEwJTIyJTIweSUzRCUyMjYzNSUyMiUyMGFzJTNEJTIydGFyZ2V0UG9pbnQlMjIlMkYlM0UlM0MlMkZteEdlb21ldHJ5JTNFJTNDJTJGbXhDZWxsJTNFJTNDbXhDZWxsJTIwaWQlM0QlMjIxTC1FdEh2b0pTRWNXYkZXWG83ci05MCUyMiUyMHZhbHVlJTNEJTIyJTIyJTIwc3R5bGUlM0QlMjJlbmRBcnJvdyUzRG5vbmUlM0JodG1sJTNEMSUzQnJvdW5kZWQlM0QwJTNCZW50cnlYJTNEMCUzQmVudHJ5WSUzRDAuNSUzQmVudHJ5RHglM0QwJTNCZW50cnlEeSUzRDAlM0JleGl0WCUzRDElM0JleGl0WSUzRDAuNSUzQmV4aXREeCUzRDAlM0JleGl0RHklM0QwJTNCJTIyJTIwZWRnZSUzRCUyMjElMjIlMjBwYXJlbnQlM0QlMjIxJTIyJTIwc291cmNlJTNEJTIyMUwtRXRIdm9KU0VjV2JGV1hvN3ItMyUyMiUyMHRhcmdldCUzRCUyMjFMLUV0SHZvSlNFY1diRldYbzdyLTY3JTIyJTNFJTNDbXhHZW9tZXRyeSUyMHdpZHRoJTNEJTIyNTAlMjIlMjBoZWlnaHQlM0QlMjI1MCUyMiUyMHJlbGF0aXZlJTNEJTIyMSUyMiUyMGFzJTNEJTIyZ2VvbWV0cnklMjIlM0UlM0NteFBvaW50JTIweCUzRCUyMjQxMCUyMiUyMHklM0QlMjI4NDUlMjIlMjBhcyUzRCUyMnNvdXJjZVBvaW50JTIyJTJGJTNFJTNDbXhQb2ludCUyMHglM0QlMjIzMjAlMjIlMjB5JTNEJTIyNjQ1JTIyJTIwYXMlM0QlMjJ0YXJnZXRQb2ludCUyMiUyRiUzRSUzQyUyRm14R2VvbWV0cnklM0UlM0MlMkZteENlbGwlM0UlM0NteENlbGwlMjBpZCUzRCUyMjFMLUV0SHZvSlNFY1diRldYbzdyLTkx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3MiUyMiUyMHRhcmdldCUzRCUyMjFMLUV0SHZvSlNFY1diRldYbzdyLTMlMjIlM0UlM0NteEdlb21ldHJ5JTIwd2lkdGglM0QlMjI1MCUyMiUyMGhlaWdodCUzRCUyMjUwJTIyJTIwcmVsYXRpdmUlM0QlMjIxJTIyJTIwYXMlM0QlMjJnZW9tZXRyeSUyMiUzRSUzQ214UG9pbnQlMjB4JTNEJTIyNDIwJTIyJTIweSUzRCUyMjg1NSUyMiUyMGFzJTNEJTIyc291cmNlUG9pbnQlMjIlMkYlM0UlM0NteFBvaW50JTIweCUzRCUyMjMzMCUyMiUyMHklM0QlMjI2NTUlMjIlMjBhcyUzRCUyMnRhcmdldFBvaW50JTIyJTJGJTNFJTNDJTJGbXhHZW9tZXRyeSUzRSUzQyUyRm14Q2VsbCUzRSUzQ214Q2VsbCUyMGlkJTNEJTIyMUwtRXRIdm9KU0VjV2JGV1hvN3ItOTIlMjIlMjB2YWx1ZSUzRCUyMiUyMiUyMHN0eWxlJTNEJTIyZW5kQXJyb3clM0Rub25lJTNCaHRtbCUzRDElM0Jyb3VuZGVkJTNEMCUzQmVudHJ5WCUzRDElM0JlbnRyeVklM0QwLjUlM0JlbnRyeUR4JTNEMCUzQmVudHJ5RHklM0QwJTNCZXhpdFglM0QwJTNCZXhpdFklM0QwLjUlM0JleGl0RHglM0QwJTNCZXhpdER5JTNEMCUzQiUyMiUyMGVkZ2UlM0QlMjIxJTIyJTIwcGFyZW50JTNEJTIyMSUyMiUyMHNvdXJjZSUzRCUyMjFMLUV0SHZvSlNFY1diRldYbzdyLTcxJTIyJTIwdGFyZ2V0JTNEJTIyMUwtRXRIdm9KU0VjV2JGV1hvN3ItMyUyMiUzRSUzQ214R2VvbWV0cnklMjB3aWR0aCUzRCUyMjUwJTIyJTIwaGVpZ2h0JTNEJTIyNTAlMjIlMjByZWxhdGl2ZSUzRCUyMjElMjIlMjBhcyUzRCUyMmdlb21ldHJ5JTIyJTNFJTNDbXhQb2ludCUyMHglM0QlMjI0MzAlMjIlMjB5JTNEJTIyODY1JTIyJTIwYXMlM0QlMjJzb3VyY2VQb2ludCUyMiUyRiUzRSUzQ214UG9pbnQlMjB4JTNEJTIyMzQwJTIyJTIweSUzRCUyMjY2NSUyMiUyMGFzJTNEJTIydGFyZ2V0UG9pbnQlMjIlMkYlM0UlM0MlMkZteEdlb21ldHJ5JTNFJTNDJTJGbXhDZWxsJTNFJTNDbXhDZWxsJTIwaWQlM0QlMjIxTC1FdEh2b0pTRWNXYkZXWG83ci05MyUyMiUyMHZhbHVlJTNEJTIyJTIyJTIwc3R5bGUlM0QlMjJlbmRBcnJvdyUzRG5vbmUlM0JodG1sJTNEMSUzQnJvdW5kZWQlM0QwJTNCZW50cnlYJTNEMSUzQmVudHJ5WSUzRDAuNSUzQmVudHJ5RHglM0QwJTNCZW50cnlEeSUzRDAlM0JleGl0WCUzRDAlM0JleGl0WSUzRDAuNSUzQmV4aXREeCUzRDAlM0JleGl0RHklM0QwJTNCJTIyJTIwZWRnZSUzRCUyMjElMjIlMjBwYXJlbnQlM0QlMjIxJTIyJTIwc291cmNlJTNEJTIyMUwtRXRIdm9KU0VjV2JGV1hvN3ItNzAlMjIlMjB0YXJnZXQlM0QlMjIxTC1FdEh2b0pTRWNXYkZXWG83ci0zJTIyJTNFJTNDbXhHZW9tZXRyeSUyMHdpZHRoJTNEJTIyNTAlMjIlMjBoZWlnaHQlM0QlMjI1MCUyMiUyMHJlbGF0aXZlJTNEJTIyMSUyMiUyMGFzJTNEJTIyZ2VvbWV0cnklMjIlM0UlM0NteFBvaW50JTIweCUzRCUyMjQ0MCUyMiUyMHklM0QlMjI4NzUlMjIlMjBhcyUzRCUyMnNvdXJjZVBvaW50JTIyJTJGJTNFJTNDbXhQb2ludCUyMHglM0QlMjIzNTAlMjIlMjB5JTNEJTIyNjc1JTIyJTIwYXMlM0QlMjJ0YXJnZXRQb2ludCUyMiUyRiUzRSUzQyUyRm14R2VvbWV0cnklM0UlM0MlMkZteENlbGwlM0UlM0NteENlbGwlMjBpZCUzRCUyMjFMLUV0SHZvSlNFY1diRldYbzdyLTk0JTIyJTIwdmFsdWUlM0QlMjIlMjIlMjBzdHlsZSUzRCUyMmVuZEFycm93JTNEbm9uZSUzQmh0bWwlM0QxJTNCcm91bmRlZCUzRDAlM0JleGl0WCUzRDAlM0JleGl0WSUzRDAuNSUzQmV4aXREeCUzRDAlM0JleGl0RHklM0QwJTNCZW50cnlYJTNEMSUzQmVudHJ5WSUzRDAuNSUzQmVudHJ5RHglM0QwJTNCZW50cnlEeSUzRDAlM0IlMjIlMjBlZGdlJTNEJTIyMSUyMiUyMHBhcmVudCUzRCUyMjElMjIlMjBzb3VyY2UlM0QlMjIxTC1FdEh2b0pTRWNXYkZXWG83ci02OSUyMiUyMHRhcmdldCUzRCUyMjFMLUV0SHZvSlNFY1diRldYbzdyLTMlMjIlM0UlM0NteEdlb21ldHJ5JTIwd2lkdGglM0QlMjI1MCUyMiUyMGhlaWdodCUzRCUyMjUwJTIyJTIwcmVsYXRpdmUlM0QlMjIxJTIyJTIwYXMlM0QlMjJnZW9tZXRyeSUyMiUzRSUzQ214UG9pbnQlMjB4JTNEJTIyNDUwJTIyJTIweSUzRCUyMjg4MCUyMiUyMGFzJTNEJTIyc291cmNlUG9pbnQlMjIlMkYlM0UlM0NteFBvaW50JTIweCUzRCUyMjU3MCUyMiUyMHklM0QlMjI3MjAlMjIlMjBhcyUzRCUyMnRhcmdldFBvaW50JTIyJTJGJTNFJTNDJTJGbXhHZW9tZXRyeSUzRSUzQyUyRm14Q2VsbCUzRSUzQ214Q2VsbCUyMGlkJTNEJTIyMUwtRXRIdm9KU0VjV2JGV1hvN3ItOTUlMjIlMjB2YWx1ZSUzRCUyMiUyMiUyMHN0eWxlJTNEJTIyZW5kQXJyb3clM0Rub25lJTNCaHRtbCUzRDElM0Jyb3VuZGVkJTNEMCUzQmVudHJ5WCUzRDElM0JlbnRyeVklM0QwLjUlM0JlbnRyeUR4JTNEMCUzQmVudHJ5RHklM0QwJTNCZXhpdFglM0QwJTNCZXhpdFklM0QwLjUlM0JleGl0RHglM0QwJTNCZXhpdER5JTNEMCUzQiUyMiUyMGVkZ2UlM0QlMjIxJTIyJTIwcGFyZW50JTNEJTIyMSUyMiUyMHNvdXJjZSUzRCUyMjFMLUV0SHZvSlNFY1diRldYbzdyLTY4JTIyJTIwdGFyZ2V0JTNEJTIyMUwtRXRIdm9KU0VjV2JGV1hvN3ItMyUyMiUzRSUzQ214R2VvbWV0cnklMjB3aWR0aCUzRCUyMjUwJTIyJTIwaGVpZ2h0JTNEJTIyNTAlMjIlMjByZWxhdGl2ZSUzRCUyMjElMjIlMjBhcyUzRCUyMmdlb21ldHJ5JTIyJTNFJTNDbXhQb2ludCUyMHglM0QlMjI0NjAlMjIlMjB5JTNEJTIyODk1JTIyJTIwYXMlM0QlMjJzb3VyY2VQb2ludCUyMiUyRiUzRSUzQ214UG9pbnQlMjB4JTNEJTIyMzcwJTIyJTIweSUzRCUyMjY5NSUyMiUyMGFzJTNEJTIydGFyZ2V0UG9pbnQlMjIlMkYlM0UlM0MlMkZteEdlb21ldHJ5JTNFJTNDJTJGbXhDZWxsJTNFJTNDbXhDZWxsJTIwaWQlM0QlMjIxTC1FdEh2b0pTRWNXYkZXWG83ci05NiUyMiUyMHZhbHVlJTNEJTIyJTIyJTIwc3R5bGUlM0QlMjJlbmRBcnJvdyUzRG5vbmUlM0JodG1sJTNEMSUzQnJvdW5kZWQlM0QwJTNCZW50cnlYJTNEMC41JTNCZW50cnlZJTNEMSUzQmVudHJ5RHglM0QwJTNCZW50cnlEeSUzRDAlM0JleGl0WCUzRDAuNjI1JTNCZXhpdFklM0QwLjUlM0JleGl0RHglM0QwJTNCZXhpdER5JTNEMCUzQmV4aXRQZXJpbWV0ZXIlM0QwJTNCJTIyJTIwZWRnZSUzRCUyMjElMjIlMjBwYXJlbnQlM0QlMjIxJTIyJTIwc291cmNlJTNEJTIyMUwtRXRIdm9KU0VjV2JGV1hvN3ItOCUyMiUzRSUzQ214R2VvbWV0cnklMjB3aWR0aCUzRCUyMjUwJTIyJTIwaGVpZ2h0JTNEJTIyNTAlMjIlMjByZWxhdGl2ZSUzRCUyMjElMjIlMjBhcyUzRCUyMmdlb21ldHJ5JTIyJTNFJTNDbXhQb2ludCUyMHglM0QlMjI1MzAlMjIlMjB5JTNEJTIyMzMwJTIyJTIwYXMlM0QlMjJzb3VyY2VQb2ludCUyMiUyRiUzRSUzQ214UG9pbnQlMjB4JTNEJTIyNDUwJTIyJTIweSUzRCUyMjIyMCUyMiUyMGFzJTNEJTIydGFyZ2V0UG9pbnQlMjIlMkYlM0UlM0MlMkZteEdlb21ldHJ5JTNFJTNDJTJGbXhDZWxsJTNFJTNDbXhDZWxsJTIwaWQlM0QlMjIxTC1FdEh2b0pTRWNXYkZXWG83ci04JTIyJTIwdmFsdWUlM0QlMjIlRUIlOTMlQjElRUIlQTElOUQlRUQlOTUlOUMlRUIlOEIlQTQlMjIlMjBzdHlsZSUzRCUyMnJob21idXMlM0J3aGl0ZVNwYWNlJTNEd3JhcCUzQmh0bWwlM0QxJTNCJTIyJTIwdmVydGV4JTNEJTIyMSUyMiUyMHBhcmVudCUzRCUyMjElMjIlM0UlM0NteEdlb21ldHJ5JTIweCUzRCUyMjQ1NSUyMiUyMHklM0QlMjIzMzAlMjIlMjB3aWR0aCUzRCUyMjEyMCUyMiUyMGhlaWdodCUzRCUyMjYwJTIyJTIwYXMlM0QlMjJnZW9tZXRyeSUyMiUyRiUzRSUzQyUyRm14Q2VsbCUzRSUzQ214Q2VsbCUyMGlkJTNEJTIyMUwtRXRIdm9KU0VjV2JGV1hvN3ItOTglMjIlMjB2YWx1ZSUzRCUyMiUyMiUyMHN0eWxlJTNEJTIyZW5kQXJyb3clM0Rub25lJTNCaHRtbCUzRDElM0Jyb3VuZGVkJTNEMCUzQmVudHJ5WCUzRDAuNSUzQmVudHJ5WSUzRDElM0JlbnRyeUR4JTNEMCUzQmVudHJ5RHklM0QwJTNCZXhpdFglM0QwLjUlM0JleGl0WSUzRDAuNzE3JTNCZXhpdER4JTNEMCUzQmV4aXREeSUzRDAlM0JleGl0UGVyaW1ldGVyJTNEMCUzQiUyMiUyMGVkZ2UlM0QlMjIxJTIyJTIwcGFyZW50JTNEJTIyMSUyMiUzRSUzQ214R2VvbWV0cnklMjB3aWR0aCUzRCUyMjUwJTIyJTIwaGVpZ2h0JTNEJTIyNTAlMjIlMjByZWxhdGl2ZSUzRCUyMjElMjIlMjBhcyUzRCUyMmdlb21ldHJ5JTIyJTNFJTNDbXhQb2ludCUyMHglM0QlMjI2MDAlMjIlMjB5JTNEJTIyMjA5LjAxOTk5OTk5OTk5OTc1JTIyJTIwYXMlM0QlMjJzb3VyY2VQb2ludCUyMiUyRiUzRSUzQ214UG9pbnQlMjB4JTNEJTIyNDkwJTIyJTIweSUzRCUyMjIwOSUyMiUyMGFzJTNEJTIydGFyZ2V0UG9pbnQlMjIlMkYlM0UlM0MlMkZteEdlb21ldHJ5JTNFJTNDJTJGbXhDZWxsJTNFJTNDbXhDZWxsJTIwaWQlM0QlMjIxTC1FdEh2b0pTRWNXYkZXWG83ci0xNSUyMiUyMHZhbHVlJTNEJTIyJUVDJUEwJTg0JUVCJThCJUFDJUVEJTk1JTlDJUVCJThCJUE0LiUyMiUyMHN0eWxlJTNEJTIycmhvbWJ1cyUzQndoaXRlU3BhY2UlM0R3cmFwJTNCaHRtbCUzRDElM0IlMjIlMjB2ZXJ0ZXglM0QlMjIxJTIyJTIwcGFyZW50JTNEJTIyMSUyMiUzRSUzQ214R2VvbWV0cnklMjB4JTNEJTIyNTQwJTIyJTIweSUzRCUyMjE3MCUyMiUyMHdpZHRoJTNEJTIyMTIwJTIyJTIwaGVpZ2h0JTNEJTIyNjAlMjIlMjBhcyUzRCUyMmdlb21ldHJ5JTIyJTJGJTNFJTNDJTJGbXhDZWxsJTNFJTNDbXhDZWxsJTIwaWQlM0QlMjIxTC1FdEh2b0pTRWNXYkZXWG83ci05OSUyMiUyMHZhbHVlJTNEJTIyJTI2bHQlM0Jmb250JTIwc3R5bGUlM0QlMjZxdW90JTNCZm9udC1zaXplJTNBJTIwMjRweCUzQiUyNnF1b3QlM0IlMjZndCUzQm4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IwJTIyJTIweSUzRCUyMjUxMCUyMiUyMHdpZHRoJTNEJTIyNDAlMjIlMjBoZWlnaHQlM0QlMjI0MCUyMiUyMGFzJTNEJTIyZ2VvbWV0cnklMjIlMkYlM0UlM0MlMkZteENlbGwlM0UlM0NteENlbGwlMjBpZCUzRCUyMjFMLUV0SHZvSlNFY1diRldYbzdyLTEwMS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AwJTIyJTIweSUzRCUyMjIxMCUyMiUyMHdpZHRoJTNEJTIyNDAlMjIlMjBoZWlnaHQlM0QlMjI0MCUyMiUyMGFzJTNEJTIyZ2VvbWV0cnklMjIlMkYlM0UlM0MlMkZteENlbGwlM0UlM0NteENlbGwlMjBpZCUzRCUyMjFMLUV0SHZvSlNFY1diRldYbzdyLTEwMy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jYwJTIyJTIweSUzRCUyMjIxMCUyMiUyMHdpZHRoJTNEJTIyNDAlMjIlMjBoZWlnaHQlM0QlMjI0MCUyMiUyMGFzJTNEJTIyZ2VvbWV0cnklMjIlMkYlM0UlM0MlMkZteENlbGwlM0UlM0NteENlbGwlMjBpZCUzRCUyMjFMLUV0SHZvSlNFY1diRldYbzdyLTEwNC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MzAwJTIyJTIweSUzRCUyMjUxMCUyMiUyMHdpZHRoJTNEJTIyNDAlMjIlMjBoZWlnaHQlM0QlMjI0MCUyMiUyMGFzJTNEJTIyZ2VvbWV0cnklMjIlMkYlM0UlM0MlMkZteENlbGwlM0UlM0NteENlbGwlMjBpZCUzRCUyMjFMLUV0SHZvSlNFY1diRldYbzdyLTEwNS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MzQwJTIyJTIweSUzRCUyMjI1MCUyMiUyMHdpZHRoJTNEJTIyNDAlMjIlMjBoZWlnaHQlM0QlMjI0MCUyMiUyMGFzJTNEJTIyZ2VvbWV0cnklMjIlMkYlM0UlM0MlMkZteENlbGwlM0UlM0NteENlbGwlMjBpZCUzRCUyMjFMLUV0SHZvSlNFY1diRldYbzdyLTEwNy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DkwJTIyJTIweSUzRCUyMjI1MCUyMiUyMHdpZHRoJTNEJTIyNDAlMjIlMjBoZWlnaHQlM0QlMjI0MCUyMiUyMGFzJTNEJTIyZ2VvbWV0cnklMjIlMkYlM0UlM0MlMkZteENlbGwlM0UlM0MlMkZyb290JTNFJTNDJTJGbXhHcmFwaE1vZGVsJTNFcOzz2gAAIABJREFUeF7s3QvcVlPa+PGrt6ZehYgOo8ObSsk0SkoHx4QcBsnkEEWDGKdxKhGZNMbhVUJJckpE4f2LwcRLyrFCIjooQkzKVKK8mhr/z7V0P/azn/uw973X3vfe+/6tz+f5JM/ea6/1Xfvpvp6917VWNaEggAACCCCAAAIIIIAAAggggAACCCCAAAIIIIAAAggggAACCCCAAAIIIIAAAggggAACCCCAAAIIIIAAAggggAACCCCAAAIIIIAAAgikUqBaKntFpxBAAAEEEEAAAQQQQAABBBBAAAEEEEAAAQQQQAABBBBAAAEEEEAAAQQQQAABBBBAAAEEEEAAAQQQQAABBBBAAAEEEEAAAQQQQAABBISEcm4CBBBAAAEEEEAAAQQQQAABBBBAAAEEEEAAAQQQQAABBBBAAAEEEEAAAQQQQAABBBBAAAEEEEAAAQQQQAABBBBAAAEEEEAAAQQQQCClAiSUp3Rg6RYCCCCAAAIIIIAAAggggAACCCCAAAIIIIAAAggggAACCCCAAAIIIIAAAggggAACCCCAAAIIIIAAAggggAACCCCAAAIIIIAAAgggQEI59wACCCCAAAIIIIAAAggggAACCCCAAAIIIIAAAggggAACCCCAAAIIIIAAAggggAACCCCAAAIIIIAAAggggAACCCCAAAIIIIAAAgggkFIBEspTOrB0CwEEEEAAAQQQQAABBBBAAAEEEEAAAQQQQAABBBBAAAEEEEAAAQQQQAABBBBAAAEEEEAAAQQQQAABBBBAAAEEEEAAAQQQQAABBBAgoZx7AAEEEEAAAQQQQAABBBBAAAEEEEAAAQQQQAABBBBAAAEEEEAAAQQQQAABBBBAAAEEEEAAAQQQQAABBBBAAAEEEEAAAQQQQAABBBBIqQAJ5SkdWLqFAAIIIIAAAggggAACCCCAAAIIIIAAAggggAACCCCAAAIIIIAAAggggAACCCCAAAIIIIAAAggggAACCCCAAAIIIIAAAggggAACCJBQzj2AAAIIIIAAAggggAACCCCAAAIIIIAAAggggAACCCCAAAIIIIAAAggggAACCCCAAAIIIIAAAggggAACCCCAAAIIIIAAAggggAACCKRUgITylA4s3UIAAQQQQAABBBBAAAEEEEAAAQQQQAABBBBAAAEEEEAAAQQQQAABBBBAAAEEEEAAAQQQQAABBBBAAAEEEEAAAQQQQAABBBBAAAEESCjnHkAAAQQQQAABBBBAAAEEEEAAAQQQQAABBBBAAAEEEEAAAQQQQAABBBBAAAEEEEAAAQQQQAABBBBAAAEEEEAAAQQQQAABBBBAAAEEUipAQnlKB5ZuIYAAAggggAACCCCAAAIIIIAAAggggAACCCCAAAIIIIAAAggggAACCCCAAAIIIIAAAggggAACCCCAAAIIIIAAAggggAACCCCAAAIklHMPIIAAAggggAACCCCAAAIIIIAAAggggAACCCCAAAIIIIAAAggggAACCCCAAAIIIIAAAggggAACCCCAAAIIIIAAAggggAACCCCAAAIpFSChPKUDS7cQQAABBBBAAAEEEEAAAQQQQAABBBBAAAEEEEAAAQQQQAABBBBAAAEEEEAAAQQQQAABBBBAAAEEEEAAAQQQQAABBBBAAAEEEEAAARLKuQcQQAABBBBAAAEEEEAAAQQQQAABBBBAAAEEEEAAAQQQQAABBBBAAAEEEEAAAQQQQAABBBBAAAEEEEAAAQQQQAABBBBAAAEEEEAAgZQKkFCe0oGlWwgggAACCCCAAAIIIIAAAggggAACCCCAAAIIIIAAAggggAACCCCAAAIIIIAAAggggAACCCCAAAIIIIAAAggggAACCCCAAAIIIIAACeXcAwgggAACCCCAAAIIIIAAAggggAACCCCAAAIIIIAAAggggAACCCCAAAIIIIAAAggggAACCCCAAAIIIIAAAggggAACCCCAAAIIIIBASgVIKE/pwNItBBBAAAEEEEAAAQQQQAABBBBAAAEEEEAAAQQQQAABBBBAAAEEEEAAAQQQQAABBBBAAAEEEEAAAQQQQAABBBBAAAEEEEAAAQQQQICEcu4BBBBAAAEEEEAAAQQQQAABBBBAAAEEEEAAAQQQQAABBBBAAAEEEEAAAQQQQAABBBBAAAEEEEAAAQQQQAABBBBAAAEEEEAAAQQQQCClAiSUp3Rg6RYCCCCAAAIIIIAAAggggAACCCCAAAIIIIAAAggggAACCCCAAAIIIIAAAggggAACCCCAAAIIIIAAAggggAACCCCAAAIIIIAAAgggQEI59wACCCCAAAIIIIAAAggggAACCCCAAAIIIIAAAggggAACCCCAAAIIIIAAAggggAACCCCAAAIIIIAAAggggAACCCCAAAIIIIAAAgggkFIBEspTOrB0CwEEEEAAAQQQQAABBBBAAAEEEEAAAQQQQAABBBBAAAEEEEAAAQQQQAABBBBAAAEEEEAAAQQQQAABBBBAAAEEEEAAAQQQQAABBBAgoZx7AAEEEEAAAQQQQAABBBBAAAEEEEAAAQQQQAABBBBAAAEEEEAAAQQQQAABBBBAAAEEEEAAAQQQQAABBBBAAAEEEEAAAQQQQAABBBBIqQAJ5SkdWLqFAAIIIIAAAggggAACCCCAAAIIIIAAAggggAACCCCAAAIIIIAAAggggAACCCCAAAIIIIAAAggggAACCCCAAAIIIIAAAggggAACCJBQzj2AAAIIIIAAAggggAACCCCAAAIIIIAAAggggAACCCCAAAIIIIAAAggggAACCCCAAAIIIIAAAggggAACCCCAAAIIIIAAAggggAACCKRUgITylA4s3UIAAQQQQAABBBBAAAEEEEAAAQQQQAABBBBAAAEEEEAAAQQQQAABBBBAAAEEEEAAAQQQQAABBBBAAAEEEEAAAQQQQAABBBBAAAEESCjnHkAAAQQQQAABBBBAAAEEEEAAAQQQQAABBBBAAAEEEEAAAQQQQAABBBBAAAEEEEAAAQQQQAABBBBAAAEEEEAAAQQQQAABBBBAAAEEUipAQnlKB5ZuIYAAAggggAACCCCAAAIIIIAAAggggAACCCCAAAIIIIAAAggggAACCCCAAAIIIIAAAggggAACCCCAAAIIIIAAAggggAACCCCAAAIklHMPIIAAAggggAACCCCAAAIIIIAAAggggAACCCCAAAIIIIAAAggggAACCCCAAAIIIIAAAggggAACCCCAAAIIIIAAAggggAACCCCAAAIpFSChPKUDS7cQQAABBBBAAAEEEEAAAQQQQAABBBBAAAEEEEAAAQQQQAABBBBAAAEEEEAAAQQQQAABBBBAAAEEEEAAAQQQQAABBBBAAAEEEEAAARLKuQcQQAABBBBAAAEEEEAAAQQQQAABBBBAAAEEEEAAAQQQQAABBBBAAAEEEEAAAQQQQAABBBBAAAEEEEAAAQQQQAABBBBAAAEEEEAAgZQKkFCe0oGlWwgggAACCCCAAAIIIIAAAggggAACCCCAAAIIIIAAAggggAACCCCAAAIIIIAAAggggAACCCCAAAIIIIAAAggggAACCCCAAAIIIIAACeXcAwgggAACCCCAAAIIIIAAAggggAACCCCAAAIIIIAAAggggAACCCCAAAIIIIAAAggggAACCCCAAAIIIIAAAggggAACCCCAAAIIIIBASgVIKE/pwNItBBBAAAEEEEAAAQQQQAABBBBAAAEEEEAAAQQQQAABBBBAAAEEEEAAAQQQQAABBBBAAAEEEEAAAQQQQAABBBBAAAEEEEAAAQQQQICEcu4BBBBAAAEEEEAAAQQQQAABBBBAAAEEEEAAAQQQQAABBBBAAAEEEEAAAQQQQAABBBBAAAEEEEAAAQQQQAABBBBAAAEEEEAAAQQQQCClAiSUp3Rg6RYCCCCAAAIIIIAAAggggAACCCCAAAIIIIAAAggggAACCCCAAAIIIIAAAggggAACCCCAAAIIIIAAAggggAACCCCAAAIIIIAAAgggQEI59wACCCCAAAIIIIAAAggggAACCCCAAAIIIIAAAggggAACCCCAAAIIIIAAAggggAACCCCAAAIIIIAAAggggAACCCCAAAIIIIAAAgggkFIBEspTOrB0CwEEEEAAAQQQQAABBBBAAAEEEEAAAQQQQAABBBBAAAEEEEAAAQQQQAABBBBAAAEEEEAAAQQQQAABBBBAAAEEEEAAAQQQQAABBBAgoZx7AAEEEEAAAQQQQAABBBBAAAEEEEAAAQQQQAABBBBAAAEEEEAAAQQQQAABBBBAAAEEEEAAAQQQQAABBBBAAAEEEEAAAQQQQAABBBBIqQAJ5SkdWLqFAAIIIIAAAggggAACCCCAAAIIIIAAAggggAACCCCAAAIIIIAAAggggAACCCCAAAIIIIAAAggggAACCCCAAAIIIIAAAggggAACCJBQzj2AAAJhCfyHiNQWke3y/Jnve+5zq4tIrq8aeb6n5xT6vhpszfG1Jc/39Bwv3/9BRPRrU44/833Pfc6/wxow6kUAAQQQQAABIX75OSbS+Ib4hR8IBBBAAAEEkiFA/EL8kow7lVYigAACCCDwiwDxC/ELPw8IIIAAAggkTYD4hfglafcs7UUAAQQQQAABBBBAAAEEEEAAAQQQQAABBLIKkFDOjYEAAtkE6orITjm+cn1vB0fiuCaK/ye0oQj86EpK3yAi67N8fZvj/+ux+j0KAggggAACaRMgfonviBK/xHdsaBkCCCCAQGkFiF9K65/v6sQv8R0bWoYAAgggUFoB4pfS+hO/xNefliGAAAIIxFeA+CW+Y8Pzl/iODS1DAAEEEEAAAQQQQAABBBBAAAEEEEAAgZQKkFCe0oGlWwhsE6gvIg23fTUQEf17tkRx9ws0XV2Zkl6Bn/IkmzuT078Rka8dX2vSS0LPEEAAAQRiJED8EqPBiFFTiF9iNBg0BQEEEECgigDxCzdFNgHiF+4LBBBAAIE4CxC/xHl0Stc24pfS2XNlBBBAAIHCAsQvhY3K8Qjil3IcdfqMAAIIIIAAAggggAACCCCAAAIIIIAAAkULkFBeNB0nIlASAU30diaIZ/5b/9SEcfffq5eklVw0rQJbRWS1K8nc+Xf39/6dVgj6hQACCCDgS4D4xRcXB1sWIH6xDEp1CCCAQJkIEL+UyUDHtJvELzEdGJqFAAIIxFyA+CXmA5Ty5hG/pHyA6R4CCCAQkgDxS0iwVOtJgPjFExMHIYAAAggggAACCCCAAAIIIIAAAggggEDaBEgoT9uI0p+kCtQQkWaOr90cu4o7k8R1xeVElGrVqknt2rVlu+22y/lnvu+5z61evbrUqFFD9M9cX/m+n+97Crp169asX1u2bCnqe1pf5twffvhBNm3aJM4/s/0/9zHZ/v7TT7q4cmKK7mju3OE8k3D+lYh87vjakpge0VAEEEAAAacA8UuBWIf45ecYiPiFfzgQQAABBGIkQPxC/FLlGQ3PX2L0E0pTEEAAAQSyCRC/EL8Qv/BvAwIIIIBA0gSIX4hfiF+S9lNLexFAAAEEEEAAAQQQQAABBBBAAAEEEECgbARIKC+boaajJRao50oYdyaP6383LnH7Kl1+hx12kJ122invV926dSt9X//uTBD/z//8zzh1KTVt+b//+79KienffvutrF+/vspXrv+vx3733Xdx81gpIl+4ksydCedr49Zg2oMAAgiUiUDq4heNb5wxDPFLNHcy8Us0zlwFAQQQQMAIEL9wI1gRIH6xwkglCCCAAALeBIhfvDlxVAEB4hduEQQQQACBCAWIXyLETvOliF/SPLr0DQEEEEAAAQQQQAABBBBAAAEEEEAAAQTiKkBCeVxHhnYlSUB/jtwJ4u6/71iKDtWrV08aNGggDRs2NF/634USxfX7upsmJb0Cunt6tiR09/9bvXq1fP311xVf69atKxXKhgIJ55p8/u9SNY7rIoAAAgkVIH5J6MCVa7OJX8p15Ok3AgggUEmA+IUbIlECxC+JGi4aiwACCIQlQPwSliz1hiJA/BIKK5UigAACSRMgfknaiJV5e4lfyvwGoPsIIIAAAggggAACCCCAAAIIIIAAAggg4FuAhHLfZJxQxgItRaT1tq89HP/9X1GaaFK4M0k8kyieSRp3/r1mzZpRNo1rpVxg8+bNFcnl7mRz99/XrFkTtcZnIrJ029fHjv9eHnVDuB4CCCAQMwHil5gNCM2JVoD4JVpvroYAAghYEiB+sQRJNckUIH5J5rjRagQQKHsB4peyvwXKG4D4pbzHn94jgEBiBYhfEjt0NNyGAPGLDUXqQAABBBBAAAEEEEAAAQQQQAABBBBAAIEkCpBQnsRRo81hCjQUEWeyuDOBPNTs7CZNmkizZs2kadOm5su5q7gzWfw//uM/wuw/dSNgReDf//53pd3NnQnnX3zxhejX559/LitXrrRyvTyV/MuRXJ5JONc/Nen867AvTv0IIIBARALELxFBc5l0CxC/pHt86R0CCMROgPgldkNCg5IoQPySxFGjzQggkGAB4pcEDx5Nj48A8Ut8xoKWIIBAWQgQv5TFMNPJsAWIX8IWpn4EEEAAAQQQQAABBBBAAAEEEEAAAQQQiFKAhPIotblWXARqO3YX14RxZwJ5vTAaWadOHZMsnu+rRo0aYVyaOhGItcCWLVtMYnm+r40bN4bVh7U5djXXhPNNYV2UehFAAIEiBYhfioTjNARsCxC/2BalPgQQSLEA8UuKB5euJUuA+CVZ40VrEUCgpALELyXl5+II/CJA/MLdgAACCHgWIH7xTMWBCIQrQPwSri+1I4AAAggggAACCCCAAAIIIIAAAggggIAdARLK7ThSS3wF9hSRvUWk/bY/9b+b2W7ur3/967zJ4rvuuqvtS1IfAmUj8M033+RNOP/HP/4RhsXnIvK+iCxw/LkkjAtRJwIIIJBFgPiF2wKBhAsQvyR8AGk+AggUI0D8Uowa5yAQIwHilxgNBk1BAIGoBIhfopLmOgiEJED8EhIs1SKAQJwFiF/iPDq0DQEPAsQvHpA4BAEEEEAAAQQQQAABBBBAAAEEEEAAAQRCFSChPFReKo9QYHtX4ngmgbyOrTY0atRIWrduXfG1xx57mP9u2bKl1KpVy9ZlqAcBBHwK/Pjjj7J8+XJZunSp+fr4448r/nvVqlU+a8t7uG6V7kwwzySch7aFus3GUxcCCMRSgPgllsNCoxAIX4D4JXxjroAAAqEJEL+ERkvFCMRbgPgl3uND6xBAIK8A8Qs3CAJlKkD8UqYDT7cRSIcA8Us6xpFeIOBbgPjFNxknIIAAAggggAACCCCAAAIIIIAAAggggIBPARLKfYJxeCwEdIdx567jmjzexkbLtt9+e5MknkkWzySQ69933nlnG5egDgQQiFBg3bp1lRLMnQnn33//va2W6M7lmUTzTJK57nBOQQABBJwCxC/cDwgg4EmA+MUTEwchgEA0AsQv0ThzFQQSL0D8kvghpAMIpEmA+CVNo0lfEAhRgPglRFyqRgABvwLEL37FOB6BMhUgfinTgafbCCCAAAIIIIAAAggggAACCCCAAAIIWBYgodwyKNVZF2grIvu5EsjrB71KtoRxTR5v2rRp0Ko5HwEEEiLwxRdfZN3VXHc4t1DWiEgmuVz/nCMiiy3USxUIIJAMAeKXZIwTrUQgcQLEL4kbMhqMQJIEiF+SNFq0FYEECRC/JGiwaCoCyRMgfknemNFiBBIhQPySiGGikQgkVYD4JakjR7sRiLkA8UvMB4jmIYAAAggggAACCCCAAAIIIIAAAgggECMBEspjNBg0RWqJSDcR6brtS/+7QRCXhg0byt577y3t27ev+HOvvfaSGjVqBKmWcxFAIMUCW7ZskY8++kgWLFgg77//vvnS//7666+D9loreGvb15vb/vwxaKWcjwACJRcgfin5ENAABBAgfuEeQAABnwLELz7BOBwBBOwLEL/YN6VGBFIuQPyS8gGmewgkQYD4JQmjRBsRiJUA8UushoPGIFCeAsQv5Tnu9BoBBBBAAAEEEEAAAQQQQAABBBBAAIF8AiSUc3+UUqCZI4Fck8e7BGlM27ZtqySPN2nSJEiVnIsAAghUCKxcubIiuTyTZL5o0aKgQpkEc/1Tk8w/D1oh5yOAQOgCxC+hE3MBBBCwJUD8YkuSehBIvADxS+KHkA4gUD4CxC/lM9b0FIECAsQv3CIIIJAYAeKXxAwVDUUgbAHil7CFqR8BBKwJhBy/ZDZYYP6LtRGjIgQQQAABBBBAAAEEEEAAAQQQQAABBOwJkFBuz5KaCgvs59h5XHchb174lKpH7LDDDlUSx3UX8tq1axdTHecggAACRQv88MMPFTuZ6y7mmV3Nv/vuu2LrXLEtsTyTYD6v2Io4DwEErAkQv1ijpCIEEIiDAPFLHEaBNiAQugDxS+jEXAABBKIUIH6JUptrIVAygdDil/bt28t2221Xso5xYQQQKE8B4pfyHHd6XXYCocUvzH8pu3uJDiMQCwHil1gMA41AAAEEEEAAAQQQQAABBBBAAAEEEEAgdAESykMnLtsLaHZ3DxHp7tiF3PeMnbp160rXrl2lc+fOopN+9MVZ69atyxaVjiOAQDIEPv74Y5Ncrl/z5s2Tt956S7799ttiGv+DiGSSy18XkZkiov+PggAC4QgQv4TjSq0IIJAAAeKXBAwSTUQguwDxC3cGAgiUrQDxS9kOPR1PvkAo8Yu+Q9pjjz2Sr0MPEEAg1QLEL6keXjqXboFQ4hfmv6T7pqF3CKRFgPglLSNJPxBAAAEEEEAAAQQQQAABBBBAAAEEEPhZgIRy7gSbAgdtSyLXRPKDi6lYk8W7detmksj1T50AREEAAQTSIKDJ5W+++aZJLtc/ly5dWmy3Zm1LLNfk8tnFVsJ5CCBQIUD8ws2AAAII5BAgfuHWQCC2AsQvsR0aGoYAAqUWIH4p9QhwfQRyChC/cHMggAACPH/hHkAgaQLEL0kbMdqLAAKRCfD8JTJqLoQAAggggAACCCCAAAIIIIAAAggggIB1ARLKrZOWVYX7OBLINYm8jp/e/+pXv6qUPK5J5I0aNfJTBccigAACiRVYtWpVpQRzTTT/17/+5bc/G0XkFUeC+bt+K+B4BMpQgPilDAedLiOAgB0B4hc7jtSCQBECxC9FoHEKAgggoAIW4xdd2C/zDIbnL9xeCBQWIH4pbMQRCCCAQFYBi/EL74+4xxDwJ0D84s+LoxFAAIEKAYvxC89fuK8QQAABBBBAAAEEEEAAAQQQQAABBBAIWYCE8pCBU1Z9bRHp5fhq7qd/TZo0qZJAXq0at6AfQ45FAIH0Cvz0008VCeaZXcxXrlzpt8MrRGTGtq8XREQTzikIlLsA8Uu53wH0HwEEQhMgfgmNlooRIH7hHkAAAQRCEiB+CQmWahEQCRS/NG3aVHTRYf3q1q2b+ZP3R9xWCCCAwM8CxC/cCQiEJkD8EhotFSOAQLkLEL+U+x1A/xFAAAEEEEAAAQQQQAABBBBAAAEE4ixANm+cRycebfuNiBzhSCL33Kq2bdtKjx49pHv37mYCUIsWLTyfy4EIIIAAAiKffPKJSTJ/4403ZObMmbJo0SK/LJnkcv3zI78nczwCCRYgfknw4NF0BBBItgDxS7LHj9aXVID4paT8XBwBBMpZgPilnEefvgcUIH4JCMjpCCCAQLECxC/FynEeAkL8wk2AAAIIlEiA+KVE8FwWAQQQQAABBBBAAAEEEEAAAQQQQAABlwAJ5dwS2QS6ichx27728kqkO0gccsghJolcv5o397WBudfLcBwCCCBQtgIrVqwwieWvvPKK+fOLL77wY/GhiDwjIk+LyJt+TuRYBBIiQPySkIGimQggUF4CxC/lNd701rcA8YtvMk5AAAEEwhcgfgnfmCskWoD4JdHDR+MRQCCtAsQvaR1Z+mVJoLuIHMv8F0uaVIMAAghYEiB+sQRJNQgggAACCCCAAAIIIIAAAggggAACCPgUIKHcJ1iKD++57QWavkjb3Us/t9tuO+nVq5cceuihJoG8Xbt2Xk7jGAQQQAABSwILFy40ieUvv/yyzJgxQ3744QevNX+6LbFck8tf9noSxyEQQ4FM/KIL4XhayYb4JYajSJMQQKCsBIhfymq46Wx2AeIX7gwEEEAgYQLELwkbMJobhgDxSxiq1IkAAgiEKED8EiIuVSdFgPglKSNFOxFAAIFtAsQv3AoIIIAAAggggAACCCCAAAIIIIAAAghEI0BCeTTOcb3KYSLSV0SOF5GGXhrZtm1bk0Se+apWjVvIixvHIIAAAmEL/PTTTyapPPO1aNEir5dcJSLTReRxEXnJ60kch0AJBYhfSojPpRFAAAGbAsQvNjWpK+YCxC8xHyCahwACCHgVIH7xKsVxKRAgfknBINIFBBBAQAWIX7gPykiA+KWMBpuuIoBAugWIX9I9vvQOAQQQQAABBBBAAAEEEEAAAQQQQKC0AmQDl9a/FFfvtC2J/CSvO3keddRRFQnke+65ZynazDURQAABBHwKLF68uCK5/Pnnn/d6tu5cronl+vW215M4DoEIBIhfIkDmEggggECpBYhfSj0CXN+yAPGLZVCqQwABBOIoQPwSx1GhTQEEiF8C4HEqAgggkBQB4pekjBTt9ChA/OIRisMQQACBJAsQvyR59Gg7AggggAACCCCAAAIIIIAAAggggEDcBEgoj9uIhNOeliKiCeT61aHQJbbbbjs59thj5bjjjjNfO+ywQ6FT+D4CCCCAQIwFvvvuO3n66afN1zPPPCM//PCDl9a+ty2xfKqILPdyAscgYFmA+MUyKNUhgAACSRIgfknSaNFWhwDxC7cDAgggUMYCxC9lPPjJ7jrxS7LHj9YjgAACgQSIXwLxcXLpBDR+OXnbRgrMfyndOHBlBBBAoCQCxC8lYeeiCCCAAAIIIIAAAgjJF5cYAAAgAElEQVQggAACCCCAAAIpEiChPEWDmaUrfUVkgIj8rlA369WrV5FArsnkNWrUKHQK30cAAQQQSKDAli1bKhLLNcF87dq1XnrxjIhM3pZg7uV4jkEgiADxSxA9zkUAAQRSKED8ksJBTV+XiF/SN6b0CAEEEAgkQPwSiI+ToxEgfonGmasggAACiREgfknMUJVzQ4lfynn06TsCCCCQRYD4hdsCAQQQQAABBBBAAAEEEEAAAQQQQAAB/wIklPs3i/sZbbclkfcXkcb5Gqs7kfft29d8/e53BXPO495v2ocAAgggUITA3/72N3n88cfNl4edy7/cllj+kIgsKuJynIJALgHiF+4NBBBAAAHPAsQvnqk4MFwB4pdwfakdAQQQSJUA8UuqhjPJnSF+SfLo0XYEEEAgYgHil4jBuVyh90e6kcJu+ZiY/8JNhAACCCBA/MI9gAACCCCAAAIIIIAAAggggAACCCCAQGEBEsoLGyXliD4iMkhEehVq8HHHHScnnXSSSSSvWbNmocP5PgIIIIBAGQhs3rzZJJVPmzbN7GDuobwgIhNE5H88HMshCOQSIH7h3kAAAQQQKFqA+KVoOk4MJkD8EsyPsxFAAIGyFiB+KevhL2XniV9Kqc+1EUAAgYQLEL8kfACT23zP8cvxxx9fsZEC81+SO+C0HAEEELApQPxiU5O6EEAAAQQQQAABBBBAAAEEEEAAAQTSJkBCebJHtJaInLvta698Xenevbv069fPvEhr0KBBsntN6xFAAAEEQhVYvXq1SS6fMmWKvPHGG4Wu9dG2xHJNLv+x0MF8HwERIX7hNkAAAQQQsC5A/GKdlAorCxC/cEcggAACCFgXIH6xTkqFxC/cAwgggAACIQsQv4QMTPU8f+EeQAABBBCwLkD8Yp2UChFAAAEEEEAAAQQQQAABBBBAAAEEEi5AQnkyB7Dltt3INZm8bq4u7LjjjjJgwADp37+/7LfffsnsKa1GAAEEECipwNy5c+Whhx6SyZMny4YNG/K15VtHYvknJW00F4+rAPFLXEeGdiGAAAIpEyB+SdmAlrY7LRwL+fH8pbRjwdURQACBVAsQv6R6eKPuHPFL1OJcDwEEEChTAeKXMh34cLrN+6NwXKkVAQQQQMAlQPzCLYEAAggggAACCCCAAAIIIIAAAggggIAICeXJugtai8hl2yYz52z5IYccYpLINZm8Ro0ayeohrUUAAQQQiKXAli1bKhLLX3nllUJt1N3KR4vI0kIH8v2yECB+KYthppMIIIBA/ASIX+I3JglqEfFLggaLpiKAAAJpEiB+SdNoRt4X4pfIybkgAggggIAK+Ixf7haR23h/xL2zTYD4hVsBAQQQQKAkAsQvJWHnoggggAACCCCAAAIIIIAAAggggAACMREgoTwmA1GgGXuKyKXbdiXPeehZZ50lgwYNYjfyZIwprUQAAQQSKzBv3jyZMGGC3HfffYX6cM+2xPIlhQ7k+6kUIH5J5bDSKQQQQCCZAsQvyRy3ErSa+KUE6FwSAQQQQCC7APELd4ZHAeIXj1AchgACCCAQvgDxS/jGKblCm20bKQzK1x/mv6RktOkGAgggEHMB4peYDxDNQwABBBBAAAEEEEAAAQQQQAABBBCwLkBCuXVSqxW2EJGhInJOrlobNmwo5557rvnabbfdrF6cyhBAAAEEEMgn8NVXX5nEcv36+uuv8x06UURuEpFPEC0LAeKXshhmOokAAggkU4D4JZnjFkGriV8iQOYSCCCAAALFCRC/FOdWBmcRv5TBINNFBBBAIKkCxC9JHbnQ2038EjoxF0AAAQQQKFaA+KVYOc5DAAEEEEAAAQQQQAABBBBAAAEEEEiaAAnl8RyxmiJyrYhck6t57dq1k4suusjsSE5JvsAXX3whJ554ouiqp87Su3dvefDBB6Vu3bqhdVKTQOfMmSNz586VxYsXy2effWYSQ7VN7rLXXnuZtrRt29Z8de3aVTp27Ci1a9cOrX1RVFxK/yj6l+8aYfb9v//7v2XIkCGRdbFly5YyefJk6datW2TX5EK/CEycOFHuuOMOWbhwYT6Wv4jISBHZjF0qBYhfUjms/juV69//J598Uvr06eO/QhEJo86iGlLESUluexHdrTjlf/7nf0x86y633HKLDB48OEjVnIuANQHiF2uUSa6I+CXJoxejtjs/95L2u6n7uUDSPquT3v4Y3cY0JSECxC8JGahwm0n8Eq5v2dRO/FK6oSZ+KZ09Vy6NAPFLadxjdlXil5gNCM0JJuB+/xHk/VewlgQ7+9tvv5UzzzxTnnrqKVPReeedJ+PHjw9WaYRnJ739EVJxqSIEiF+KQOMUBBBAAAEEEEAAAQQQQAABBBBAAIHECJBQHr+h0gzx4SLSOFvTfvvb38qll14qAwcOjF/LaVHRAmEm9WZr1IYNG+SJJ56Q++67T954442i260naoL54YcfLmeffbYcdthhUr169UD1leLkqP1L0cdc1wyz7ySUx2mko2vLAw88ILfddpt88MEHuS765bak8gnRtYorRSBA/BIBclIuEUYCdRh1Oj3Xrl0rL7zwgsycOdP8+7Vy5cpKi+u0atVKfv3rX5uFdHr27Gm+vC6oE3bb43pfkFAe15GhXdkEiF/K9r4gfinboffXcedneefOnUUnCTdt2rRSJSRk+TO1eTQJWTY1qStJAsQvSRotq20lfrHKmd7KiF/iPbbEL/EeH1oXnoDH+OV6EbknvFZQcwkEiF9KgM4lwxWIKqF869at8t5778nUqVPlrbfekhUrVlS8u2rUqJE0b95c9tlnH+nbt690795datWq5avjYSdk//TTT/Lhhx/KY489JrNnz67Ufp1n1Lp1a+nUqZMcc8wxZq5R3NrvC5ODUytA/JLaoaVjCCCAAAIIIIAAAggggAACCCCAQFkLkFAen+E/WERuEpGu2ZrUvn17k0h+xhlnxKfFtMSaQJhJvc5G6gunKVOmyA033CBLliyx1v5MRUceeaTceOON0qFDB+t1h1lhVP5h9qHYusPsOwnlxY5KOs6bNGmSSSxfsGBBrg69JSJXisjsdPS4bHtB/FK2Q5+742EkUIdRp/ZAk8dvvfVWmT59uujEGa9FJ+r069dPLrnkkioJZe46wmp7obbm+owvdJ6f7+fbdYOEcj+SHBsXAeKXuIxE6O0gfgmdOF0XKHVClk6+XbZsmTz66KPy6quvmuc5+jmvJTN5uEuXLnLiiSeaycN+F/oLmtAUdsxRaJevoO1P191Kb8pRgPilbEad+KVshtpOR4lf8jsSv9i5z6gFgWIFiF+KlUvcecQviRsyGuxVIOyEcn0WpIsg//WvfzWJ2F6Kbk4yePBg8+7K67OhsBLKi2l/mzZt5MILL5RzzjnHc2J5WO334s0x5SdA/FJ+Y06PEUAAAQQQQAABBBBAAAEEEEAAgTQLkFAej9G9RUQGZ2tKkyZN5Nprr5VBg3ThZkpcBNwvJjLtyrVTVaF2h5nUm7m27kquL5DuuSfcRd11MrMmrA8cOFCqVUvGPzFR+Be6B/J9/8cff5Rnn31WnnnmGZk7d6589NFH5vDMqs06Yfzkk0+Wrl27+jYPs+8klAcZ9fScq//mjBw50uz2m6P8t4gMSU+Py6onxC9lNdzeOxtGArXtOvWz9c4775RRo0bJqlWrvHfOdaTuTjpixAg588wzc34G226718aGPTla2xF1QnmuGLxly5YyefJk6datm1eerMflGqtbbrnFxNGU8hEgfkn1WBO/pHp4w+lcKROydBeqa665RmbNmiXff/99wQ4WM3k4aEJ22DEHCeUFh50DEDACxC+pvhGIX1I9vOF0jvglvyvxSzj3HbUi4FeA+MWvWKKOJ35J1HDRWL8CYSaUb9y40bxbHzdunKdnQe626yYlGgvWr1+/YLfCSMgO2n5dMHHMmDGic+UKlTDaX+iafB8B4hfuAQQQQAABBBBAAAEEEEAAAQQQQACBNAgkI9szDdLZ+3CMiOjLtL2yfVsnjA4fPlx+9atfpVcgoT1LWkK5Jk0NGTJE7rjjjkjENalcX/JokrPf8sc//lHuvvtuv6f5Ot6dFBRmUrWvhrkO9rujfDE7xIfZdxLKg4x+us7917/+ZV5861eOoqskaFL5s+nqeWp7Q/yS2qG107EwEqht1qlx0dChQ+Xee+8tajKOW0njnmHDhskFF1yQNancZtv9jFDYk6O1LSSU+xkRjk2aAPFL0kasYHuJXwoSJfuAN998U/r37y/Lly8vuiO6MMnjjz8ujRs3rlRHKRKyNF7RhW/0+YU+g/Jb/EweJqG8qq5zYrithWvcV/FyX/kdd45HgPgldfcA8UvqhrRyh4hfKnsQvwRbyI74JeX/YKS4e8QvqRtc4pfUDWn8OxTGu5BCzwLCSijPNq9HNxk45ZRT5NRTT5UOHTqYTQe0bNq0SRYvXiyPPvqoTJ06VdQhU44//ngZO3ZswaRs2wnZhdrfrl072WWXXSq1Xy2feOIJWbJkSUX7e/ToYRZNa9WqVd4b0Hb743+308K4CBC/xGUkaAcCCCCAAAIIIIAAAggggAACCCCAQLECJJQXKxf8vFEiclm2anSHQ92VvEWLFsGvQg2hCCQtofy5556Ts846K+cOnHvuuaf06tVLDj30UNl7771lhx12qHiRkwH86aefZPXq1fLNN9/InDlzZPbs2TJjxoycdepLnocfflh22203X2NAQvnPXGvXrpUrrrhCHnjgAV9+fneIDzOh3FfDfR6c7T4p9GLX5yU4PASBTz/9VK6//np58MEHc9U+WkQuD+HSVGlPgPjFnmWiaori89kJ4l78xWZS9qRJk+TCCy+0kkyeabPGUvpvW5cuXaqMq822+7lpwphE5b4+CeV+RoRjkypA/JLUkavUbuKXVAxj/k7YSMjq3bu3+TzPTMzNXNFL4q/NBJ5ck291EbnTTjtNunfvXmXybbbJw/qcRxfsa968eV68oAnlXm8v93UK7TxebL3uONJrPc7jbI5nrut7ua+KaTvnIKACxC+puA+IX1IxjMQvxC/Z74Ew4i/ilzL4RyPlXSR+ScUAE7+kYhiT14kw3oV07tzZLKjbtGnTrCBhJJTrfBxdXHDEiBEV768OP/xwGT16tGgidr6yZs0aGTx4sOj7r0wZOHCgjB8/XmrVqpXzVJsJ2bnar89pNBE+X1m3bp1ZmH7ixIkVfe/bt6/5u/s5nbMem+1P3p1Pi+MgQPwSh1GgDQgggAACCCCAAAIIIIAAAggggAACxQiQUF6MWrBzdAnVe0Skh7uaPfbYQ3Qyoa4WS4m3QNISyvXl0a233loFVRNwr7vuOunXr59Ur17dN3q2FzuZSrbffnszEfvEE0/0VW8UCWtx36Fck8nPP/98s5J0MaXQTqnOOkkoL0aYc4IKTJ8+3bzU/vjjj7NVNVNEBonIsqDX4XyrAsQvVjmTV1kUn89OlbASyvUzVncv1cV23EUnpWSb6JxZVGfu3LkyefJkef7557Mmo19++eUmlq9WrfKvWCSUV5YOkuSVKwa3tahMrrEK0ubk/bTT4lwCxC+JvDeIXxI5bMU12kZCuT6/0EXddJE9Z/GS+GsrgSfb5NuDDjrITCju1KlTXpxsk4e9TL4NI6EpW0Pd19FnHieddFJxA+44K4z22xrPfJ3zcl8FxnFU8NJLL8kf/vAH+fzzz+W8884zk8op6RcgfknkGBO/JHLYims08YsI8cs8c/PYeO6Q1PhF499ly5aZ3VVfffVVWbFihfm7Fn1Wp4uvd+zYUU444QQ57LDD8ibFFfeTyFlxEyB+iduIeGoP8YsnJg4KSyAtCeXu2LBPnz5mocD69et7onMvUKjzdfR3/9NPPz3n+TYTsufPny8DBgyQhQsXmusV0/4bb7zRJNRr0fZrjKTvJ3MVm+33hMxBCOQQIH7h1kAAAQQQQAABBBBAAAEEEEAAAQQQSJoACeXRjpjOktRk8rruy1566aUmAaWYpN5ou8DVVCBJCeW52rrrrrvK7bffbpLJgxR9MXXZZZfJXXfdVaWaYibBRJGwFueEcp08M3ToUPNyLEjRxCqdCH/ggQfmrSbMhPJcSVlB+pXvXFvJZGG1j3orC2zZskWGDBkit912Wzaab7cllU/DLRYCeeMX/feqRo0asWgojQhPIIrPZ2frw0oof/31182Elk8++aQSlu4wrrs8HHXUUXkR9XNaJ7hq8viqVasqHau7gD788MOiMZazlCqh3OvdkGtsg+4a6t6hI9OeYuLDzLkklHsdVY4LS4D4JSzZUOrl+UsorOmq9LvvvhPdrUk/87TkSrL1kvhrK4HHmfSrbfK6y3hmZLJNHi40+TaMhOxsd8q8efPMJOalS5eabweJCZz1h9F+W+OZ7yfGy31l6ydOF1XSZHKd3JrvXrd1PeqJlwDxS7zGo0BriF8SNVylaSzxy8/uYXz+E78Uvqdtxy+acKbvw2bNmpV18UZ3i9q0aSPDhg0repHswj3kiLgIaPyiixKPGTMmW5N4fxSXgfq5HcQv8RoPWhNAwPmupHfv3mbzhFy7Y9veoVzfPem/e7qgoJZi5z189dVX5tnLzJm6frvI0UcfbRZKrlevXlYZmwnZzk0uvM5VcTfK/fwiyvYHuHU4FQEjQPzCjYAAAggggAACCCCAAAIIIIAAAgggkCQBEsqjG62hInKj+3L68nvcuHHSs2fP6FrClQILpCGhvNiXUNnwNLEqW2J6MTseRZGwFueEcvfkcad3hw4dTPK+7ppWu3Zt+fLLL03S+D333GMmULmL7rI6adIkadCgQc57noTywP8cUEFAAb3nL7jgAlmyZEm2mq4SkZsCXoLTgwkQvwTzS83ZUXw+O7HCSijPleR8xRVXmMWdvJT169fLGWecIU8//XSlwzt37mwS0po2bVrp/5NQXlk1SPIYCeVe7lCOiUKA+CUK5UDXIH4JxFc+J7s/03UXJE1ocRcviTM2EpA3b95sfje69957TRN0wRudvNylSxdfg+KefKs7nE+ZMkUaN26ctZ6oErKef/55s7DPN998Y9oxaNAgs9NWtWrBHk+H0X4b41lo0LzcV4Xq8PJ99yIDek4xz+u8XItj4i1A/BLv8RER4pfYD1E8Gkj88vM4hPH5n22EiV8qq9iKXzRpburUqWbB2Wzvtgr9tOmiULfeemvO5LhC5/P95Aho/HL++edXLErlarl+dt6cnN6ksqXEL6kc1vLslPvdQ6FnFrYTyj/77DM56aSTZO7cuWYAdFFj/dwt5pnJ2LFj5aKLLjL1FJoTZCuhXBdgPvXUU+WVV14x1z377LPNPLiaNWv6vqF04WZ9J/n999+bZ1kPPfSQHHrooVnrsdV+343kBATyCBC/cHsggAACCCCAAAIIIIAAAggggAACCCRBINiMvST0MB5t1K2GB7ubcsopp5hE0B122CEeraQVngXSkFBua4dy92rJTsQgCUP5BiNJ/p5vKhHZuHGjnHvuufLII49UOe2AAw4wyeOtWrWq8j2d1KSJ5osXL670ve233170haEmveUqJJT7GSGODUtAd9bRF/OPPfZYtktohueQsK5NvXkFiF+4QSoESCj/5WYgodzbDwY7lHtz4qjkChC/xHbsiF9iOzTxa9iKFSvk97//vbzzzjumcZrUopN33cVL4oyNBOQFCxbIaaedJh9++KFpwnXXXWe+ipk8/Mwzz5gdqTV5W58NjB8/3uxQla1ElZClfbn++usrmlAo0d3rHRNG+22MZ6H2e7mvCtVR6Pv6zE53NxsxYkSlXT9JKC8kl97vE7/EdmyJX2I7NPFrGPHLz2MSxud/ttEmfqmsYit+0bj7kksuEU0+cxbdBbZjx46y1157SfXq1c2iyppYly3p/OKLLxZ9B1mrVq34/aDSIqsCxC9WOW1WRvxiU5O6Si7gjrFyLTqYaajthPLXX3/dLML3ySefmEvkekblBerNN9+U/v37y/Lly83hugGB1p2t2ErInjdvnnnutHTp0oLXLNQHXYRe59K999575tDRo0fLpZdeGmr7C7WJ7yPgV4D4xa8YxyOAAAIIIIAAAggggAACCCCAAAIIRC1AQnn44rqt0Fnuy4SVaBt+d7iCCiQtoXnw4MFmtX530RWJdUKM7i6ukzP8Fk2Avu2220zdauIsOmFZd9LS3bRtl6T5e+3/rFmzzMu8zz//vNIpuivZxIkTRZPKcxWdHK67OehKzc5y9NFHy+TJk3Pu1EBCudfR4bgoBHLt4isi9+li5lG0gWtUCBC/cDPESsDWLt/uSS2ZTupnrU5KOeqoo/L2e+vWrSbu+ctf/lLlM7dXr16iOyfooj3OYqvtYQxIrphKr+Vnko6ftgX5PShfe/20we+xQdrs91ocnzwB4pdYjRnxS6yGI/6Nefnll83v4Jqo0qJFC7Pj0f7771+l4V4SZ2wkIOv1MwvCNWvWzLTn4IMPLgpSE8l1Iu+MGTPM+RdeeKHceeedWeuKIiFLd03XyczPPfdcRRs0ZtLdqrIl8etBef59zWti43PbxngWGjgv91WhOvJ9X5PJ1feGG26okqxFQnkQ2XScS/wSq3EkfonVcMS/McQvP48R8UvVezUp8cuiRYvMIkrz58+v6IQmkutOqrpw8s4771ypc/osbsqUKSam0QSzTNF3kLpojp5DKQ8B4pdYjTPxS6yGg8bYEHDGWPoZoxsAHHfccTmrtp1QbvNz3E+cZCuh/Omnnzaf7152FS80Xu7dzq+44grzjChbsdX+Qm3i+wgUK0D8Uqwc5yGAAAIIIIAAAggggAACCCCAAAIIhC1AQnm4wg+KSKWtgbfbbjt5/PHH5Zhjjgn3ytQeqkDSEppfeuklszOVO1E5g6RJVJoEpROn99lnHzNhY5dddqlkqBNRV69eLbqS6ttvvy2zZ882E5MzqyS7wXv06GGSqnbbbTfrY5E0f68A7t0uMud52ZUsl0mhSegklHsdHY6LSuDZZ5+Vvn37yg8//OC+5CQROTOqdpT5dYhfyvwGiGP3bSVlZ0tmyvRXJ6/qrgennnqqtGvXriIW0omrX331legOEffff7+8+OKLWYlyTWqx1fYwxuXdd981k3wWL15cpfozzzxTJkyYIDVr1qzyvSCJ3UGSvIJcN4hfkDYHuS7nJkeA+CUWY0X8EothSFYj7r77bvnjH/9oGt2tWzfzvK5x48ZVOuEl8dfGxF/nYoCHHHKIPProo9KoUaOiUbVv2kctvXv3Nov+abzjLn4mGhfbGOeO6c468rWLhPJitUV+/PFHs2OnfrkXHtRaSSgv3jZNZxK/xGI0iV9iMQzJagTxy8/jRfxS9b61EY8W+mnwEhfnq0PfMw4dOtTEKJmi8e6YMWPk5JNPznt5TUQfNGiQvPbaaxXH7bvvvibZvHXr1oWazvdTIkD8EouBJH6JxTDQCNsCzs+4Dh06yGOPPSZt2rTJeRkSyivT2IxD/CSJ+znW9j1DfQh4FSB+8SrFcQgggAACCCCAAAIIIIAAAggggAACUQqQUB6etm4Hfbmz+iZNmsi0adPMJFVKsgWSltC8efNmufLKK82kjCiKTgAZO3ZsKLuTa/uT5u/FPFefNNlfV8Du2LFjwWqcu5k5D86XBFWKhPInn3xS+vTpU7A/HFC+Am+++abZpW7lypVuhFEickX5ykTSc+KXSJjTdxFNWpkzZ4787W9/k7feekv+8Y9/yLJlyyo62rRpU2nevLn5POvZs6f5ql27tmcIm0nZOtH0T3/6k+jOnbaKJqDr57AuzOMuNttuq72ZekaOHCnDhw/PWm2+GCRIYneQ5Owg1w1iF6TNQa7LuckSIH4p6XgRv5SUP5kX1+ck5557rkmy1pJvIRUviTM2Js56TQD3Ku5sd74E9bATsvJ9fuuuX/o5m0nsd/YtLgnlXr2DHNe5c2fRZyUaMwcta9asEV2cYNIkXZMteyGhPKhyes4nfinpWBK/lJQ/mRcnfvll3Ihfqt7D7sS2sO/yYuKXpUuXSr9+/eSdd96paJ6XBZUzB2dbPPvOO++UCy+8MOzuUn+MBIhfSjoYxC8l5efiYQls3LjRbM6gc7m06DtqXVy4Tp06OS9JQnllmjB3KNd3WCNGjMg6FiSUh/VTQb22BYhfbItSHwIIIIAAAggggAACCCCAAAIIIIBAUAESyoMKZj//KhH5q/Nbe++9t9npiFXSwwGPutZcSbjFTKDQtoeZ1Jux0Rdhw4YNk/vuuy/r7kS2DHXyq04G1t0EqlUL55+YNCaUL1iwwOwQ+uGHH1YaCt0l9d577/WUdJerjnwT48O89+KcQGfrfqee8AR0cpnuVP7++++7L3K1iNwY3pXLumbil7Ie/uI6r/HF+PHjzdcnn3ziuRKNF/r37y+6q/fOO+9c8Dybnyma/K67Ienna7YdGws2xnVAoZ2UbLbdb9vyHT9//nwZMGCALFy4MOdh559/vowePVpq1apV6Zggid1BkrODXDeIXZA2B7ku5yZPgPilJGNG/FIS9uRf1J3MorGMJtlmK2lIKM/3vCrshCy1HTJkSEXcpQsezp07V2bOnGm4dRGbiRMnygEHHFDUjRVG+5OQkOXG0h0/n3rqKbnqqqtkyZIllb696667VlpMiYTyom611J5E/FKSoSV+KQl78i9K/PLLGIbx+e+8Q4hfCv+8FPM+1L0ost8dxt0Jf9rKfO+/CveCI5IqQPxSkpEjfikJOxeNQkATPfV91fLly83lvLwPsJ1Q/vrrr5v3NZn3bFOnTjWJ7cUUd390wTmtO1uxlZA9b948Of3000X/fdaS75qF+uSe85LvmZ2t9hdqE99HwIYA8YsNRepAAAEEEEAAAQQQQAABBBBAAAEEELAlEE62p63WJbOe3iLy/5xN/6//+i/RVdNbtmyZzB7R6ioCOjHzlFNOkffee6/S916Z2SMAACAASURBVHSMJ0+e7HsX+jCTep0N3Lp1q+iunDfccEOVyaU2hvnII4+UG2+8UTp06GCjupx1rFq1SjTR+pVXXql0TDETWLSCqPzzoTz//PPmRZ57t9R8Ky6761u/fr2cccYZoitAO0uvXr3k4YcfFp1A7C5h9r3Y3cSC3DzF/gwGuSbnhiegL+51F+PPPvvMfZETROSp8K5cljUTv5TlsAfrtE7quPjii2X27NlFV9SpUycZM2aM7L///nnrsJ2UrUnluoPRqFGjROOKYovuTH7rrbeKftbmKrbbXmxbneetXbtWBg0aZHbCzFc0drj99tvN7lHOEiSx28tkrFxtCnLdIG5B2hzkupybTAHil0jHjfglUu50XUx/R9ZdsXVxGU1ofuSRR6Rjx45ZO5mGhPJS7VD+2muvyTnnnCOLFy82tj169DDPJ3Rys+4kmYnDNJn8gQcekFatWvm+0cJIKEtaQrk+n7zmmmtk1qxZlRZM0h3gzzrrLPM86Nprr62wJaHc922W+hOIXyIdYuKXSLnTdTHil1/GM4zP/0ztxC/efm6KeR83ePBg8xwtU4pJBnc/ZzvuuONM0tpOO+3kreEclRoB4pdIh5L4JVJuLha1wMiRI0XnZGgp9Iwo0zbbCeXu+S+62O/YsWOL2sBBz7voootMUwvNnbCVkO1u/9lnny3jxo2TmjVr+h5O5wI0jRs3Fv37oYcemrUeW+333UhOQKBIAeKXIuE4DQEEEEAAAQQQQAABBBBAAAEEEEDAugAJ5XZJ9W31AhFplqm2Tp068vLLL8t+++1n90rUVlIBHVNN/v3yyy8rtUMnauokZJ3A4KeEmdSbrR3uVYn9tDXXsZqUdPfddxf1Usvv9XMl9P/mN78x/u3bt/dVZdT+2Ro3bdo0s6u7u/hdfVonxOs4OIufncgy5/Xu3VsefPBBqVu3ri9L58EklBdNx4kOAd25Tl8S6+4jjvK5iOgP+nqwrAgQv1hhLK9K3JNrg/Tey66UYSVlf/DBB2Yi6/Tp00UnnngtLVq0MIvbXH755QV3WA+r7V7b6j5Ok+l1l9A77rjDUxU64UiNNDbwU3IlYgVJzs6VUF5oUpTXducaqyBt9nptjkuXAPFLJONJ/BIJczov4t7ZUHd8uv/++0Wf4WUrUSWUOxNs8iWAex0V5/OBfL/jh5WQtWzZMhk4cKBo3KilUaNGct9998nRRx8tupv20KFDza5fmXL88cebydJNmjTx2kVzXBjtd8YxtuIMd6e83FdeIHI902ratKmMGDHC7NqpsZzGf5lCQrkX2fI7hvglkjEnfomEOZ0XIX6pPK5hfP7rFYhf8v/8BIlfvvvuOxMbOhc31AWqNSb0U9zPm4pJbPdzPY6NtwDxSyTjQ/wSCTMXKZWA7hisC+q+8847pgleE6FtJ5TrcxJ9LqSLIGvRZxG68N6BBx7oi2bFihVmA4LMQtCFnnnZTMi+6qqr5KabbjLtbdasmXnWpgvH+ymrV6827f/73/9uTtNnSLqhR7169bJWY7P9ftrJsQgEESB+CaLHuQgggAACCCCAAAIIIIAAAggggAACtgRIKLcl+XM9k0RkgLPK5557To466ii7V6G2kgtowq5OzM1WipkAEXVCc66Ecp1s2rBhQ9GdrnXijLvstddeUr16dfn0008r7Xikx0U5GTXXbt5JSejPdt9kS2Aqpj/XXXedXH/99ZUukW/yc5j3HgnlJf+nKjUN0J95fWHsKg+JyBmp6WRpO0L8Ulr/xF3dPSHFRgcOOuggs5tQ8+bNs1YXdlK27tj9wgsvyMyZM+X9998X7aNz53LdLfPXv/61dO3a1UyA0SSvWrVqeep62G331IhtB2kyuSYW6e7suiOru+jiPB9++GGV/68xoiZ86eI31ap5+xWShHI/I8OxaRQgfgl9VIlfQidO7wV0F2ddJPDzz3WdKjGfi7pbdq7iJXHGRgKycwcmnXirfz/44IOLGohvvvlGTj/9dJkxY4Y5/4orrhDtR7YSRkKWxlL6nChzfX2+oc8rdDGeTCyh8ZfuuKUL6WVKr169zHjssccenvsdRvttjGehDni5rwrVod9391+t+/TpI3/+859l9913N1W449Eon+F56QPHxEeA+CX0sSB+CZ04vRcgfqk8tmF8/hO/FP75CRK/bNq0Se666y5ZsGCBLF682LyH1IWqNXnOT7ntttvksssuqzjFxkJMfq7PsfET0LkYxxxzjLthvD+yN1TEL/YsqSmGAs7Ptl133dUkQR977LEFW2o7oVwv6J7Do7/b67yk+vXrF2yPHqALEOlCLbpYnxbtj+4SrknluYrNhOz58+eb520LFy40lzvggANMUry+X/NS3Ish6/MN7YsmmEfRfi9t5BgEbAkQv9iSpB4EEEAAAQQQQAABBBBAAAEEEEAAgWIFvGUDFFt7eZ2nW/b9P2eXr7322iqJneVFks7ebt68Wc4991yze3O2UmiV32zn5ErqzScYZAfpXAnlXiaUBjnX1h2RLWk6U/fw4cNNopSfErV/trZlSzYrZhcsv/WQUO7nTuHYUgroz/bIkSPdTThBRJ4qZbtScG3ilxQMYtRd0J9F/ZnMVtq0aWN2cDjxxBPNDgS6EM3WrVtNwpa+HJ8wYYLoruDZii6IovGz189JPU53NdJJNXEucUko37Bhg+gOEZqcli2ZvEePHiaBS3fA0Ek+7lK3bl254IIL5Oqrr865g6vzHBLK43xX0raoBIhfQpMmfgmNNv0V6+RUXSAw81m37777ypQpU6R169Y5O+8lccZGArIm15x22mkVi7vosw/98rqYi7MDzzzzjPzhD38QTSzXCbj6DEvjs2zFdkLWokWLTMygC/VkysUXX2wWp3EvyKNJ5ZpI5Nypsl27dmZHbU0u91Jst1+vaWM8C7Xdy31VqA79vrP/3bt3N3H6EUccUem+IaHciyTHZASIX0K7F4hfQqNNf8XEL1XH2PbnP/GLt58jW/GLt6tVPUp3b9WFoDQxPVM0xtXYfocddii2Ws5LgQDxS2iDSPwSGi0Vx0FAP//1OYwmQmvxM88njIRy/ZzT9zM61yXzDufwww83z1M6dOiQl2zNmjVmkRZduLnQsxhnRTYTyrO1XxeT1j516tQpb/vXrVtn3j09/PDDFX3XsdF3inXq1Ml5rs32x+GepA3lJUD8Ul7jTW8RQAABBBBAAAEEEEAAAQQQQACBuAmQUG5vRGaJyEGZ6nS11VdffdVe7dQUG4ElS5bIKaecIu+9917WNu25557yyCOPSMeOHT23OeqE5iBJ4UHO9QyS58Avv/xS+vXrJ7Nnz856VDG7EUTtn63hfhPBcxH5rYeEcht3JXVEJXDggQfKa6+95ryc/kNQ3JZ9UTU6/tchfon/GMWqhbpr96mnniqvvPJKlXZ52S1BJ7XoAjY62cZd8i2WE5ek7GIGIw5tf/vtt82OoLniJ41fJ06caHaMyLZbqLPfmqg0bNgwk+SlCwbkKiSUF3O3cE4aBYhfQhlV4pdQWMujUl3g5qyzzhKNabR4Sdr2kjhjIwFZFzDUROx7773XtE0/nzURvEuXLr4GRz/LNZl8+vTp5jydvKtJ840bN85aj62ELJ04rLsbX3nllRW7UekFNcnnnnvukXr16mW9frbYQxey0UWKNObYeeed8/bfVvudF7ExnoUGzct9VagO/b72X+O8E044wUx+zxafkVDuRZJjnALEL6HcD8QvobCWR6XEL1XH2dbnP/GLv58hW/GLv6v+cvTSpUvN+8F33nmn4n8Ws8h0sdfnvHgLEL+EMj7EL6GwUmkcBHTBnssuu6xikZJGjRrJfffdJ0cffbSn5oWRUK4Xdu/Srf9Pn5Ho/CR9N6eJ5fp3LZs2bZLFixfLo48+KlOnTjXPBzKl0LOYzHG2E7JztV/fH+pzC32/tMsuu1Rqv7b9iSeekE8++aSi/fr+SXdnb968ed7xsN1+T4PPQQhYFCB+sYhJVQgggAACCCCAAAIIIIAAAggggAACvgRIKPfFlfPgY0Xkaed333rrLd8TPu00hVrCFhg7dqxcdNFFeS+Tb4fNbCdGndAcJCk8yLk2xkZXVdYdCLLtrKn1685b48ePl9NPP93z5aL2z9Ywv4nguTrnt54wE8o9DwAHIuBRYM6cOdK1a1f30ceJyDMeq+CwygLEL9wRvgVyxQHdunUzOx/sscceBet07/qQOUEnwjz22GOiu5y7SxRJ2Tr55p///GfW9n/22WeycuXKiu9pwpfutK5/atEFb/QYLevXrxfdWVMTwHRiTxRtz4Wun/OjR482OzXpxJpsRZPVdGLOwQf/sj6H7mauu1lo8leuoslpmvT2u9/9TmrXrl3lMBLKC/4ocECZCBC/WB9o4hfrpOVToTvRWj+vH3roIdlnn33yInhJnLGVgKyLUw4cOFCWL19u2nT88ceLPodq0qSJp4FyT9zVZyS6k5Xuyp4vXtCJxvPmzTOH6PEaB/gpupPUDTfcYJLhnTGHlwWH9Dq5Yo8WLVqYBQC0/bkSy20llDn7a2s88xl6ua/8jIHXa+lxusCTPjujIJBLgPjF+r1B/GKdtHwqJH7JPtY2Pv+JX/z/HEUZv2RrnfsZW7NmzUw873ym5b9XnJEWAeIX6yNJ/GKdlArjJKBJzJdccknFgoP6LEZ/T65Vq5anZuZ6/5Hr5CeffFL0GYmXos92Ro4caZ4H5Xqvk6+eM844w7yXql+/fsHLhZGQHbT9+oxqzJgxnp6FhdH+gmgcgIBFAeIXi5hUhQACCCCAAAIIIIAAAggggAACCCDgS4CEcl9cOQ9+QUQOz3z397//vTz++ON2aqaWWAmsXr1a9AXM3//+97zt2n///c0kBp346qXYSmjWCbaaEBT34ueFmbMvX331lUkUnzlzZt4uHnnkkSaprUGDBp4obPl7uliOg7Ilm+nEb93t/rjjNF/WW9Hd1XRBA2dp2bKlTJ48WTTZz11IKPfmylHxEejbt69ZpdxRXhSRI+LTwkS1hPglUcMVj8bmmiQzaNAgE4NUq1b41wtN3NYdJ3XXBK+fV0GSsjUm0/gtyqKf3RqL7LTTTpEnlOvuWgsWLDDjoQn6+SYcderUScaNGyf77bdfFR6d9HPnnXfKqFGjKiZVZTPUSbu6c4fGG85CQnmUdxzXirsA8YvVESJ+scpZXpXpIiv6O3NmgTovu5OrUK44JJdevt/BC4nr57h+9o4YMaKinbqIi/4//dzOV9asWWMSwTUGyZTTTjtNJkyYIHXq1Ml5apCELE0E14VrdNL1kiVLKl1Dd8vWyc9eJjDriRp7aD81od0ZvxTaJSxI+3OhkFBe6E7l++UgQPxidZSJX6xylldlxC/ZxzvI5z/xS/E/Q6VMKH/ttdfknHPOMTuxZorGm/fff3/eWLf43nJmEgWIX6yOGvGLVU4qi5PA/PnzZcCAAbJw4ULTLF1oUOdktG3b1nMzw0wo10bo86EXXnhB/vrXv8rs2bM9teu3v/2teS7Ur18/qV69uqdzwkrILqb9utj0sGHDYtF+T3gchIAlAeIXS5BUgwACCCCAAAIIIIAAAggggAACCCDgS6Bwxoev6sry4J1EZJ2z52+88UbWxM2y1ElZp3WC7JAhQ3Luju3srp8dnWwlNKc5oVxfOumEav0qVDQRW4+77LLLCh1qvm/L39PFchw0bdo0Ofnkk6t8VyeC6wtNL0WNdJcp926inTt3Fk3ib9q0aZVqSCj3IssxcRLQ3ZG7d+/ubtLOuilwnNqZgLYQvyRgkOLYxKefflo0MSmTiJVpo59dDnVX73PPPdfs4O0srVu3locfflj0c8tdgiSUP//88+az9JtvvomM1PnZG6TtxTb4qaeekiuuuKJid9Ns9fTq1cskjBfaVf7tt9+Wyy+/POukJV2sRuPj9u3bV7lElAnlxTp5Pc9PXO+1To4rLwHiF2vjTfxijbL8KnInoGiStv6+3bx584IYUSaUa2M0sXro0KFmt+9MzFW3bl3RxfM0DtPfh3bZZRfTbl2oR5NqdKEe3V1Lf8fPFK+7gwdJyFq2bJnZUV19M0WfyWjsdeONN8qOO+5Y0Nd9wIsvvih//vOfRZ+val2a+K+xSK6Fi4K0P1fjSCj3PWyckEIB4hdrg0r8Yo2y/Coifsk95kE+/4lfiv9ZKlVC+dq1a0UXs9T3XJmiu5NrMnnPnj2L7xBnpk5Af4fQRd9dhfdH/kea+MW/GWckRMD9maLPHXQxPL+LEoedUJ7h1PkfH374oVk8WBPLV6xYUfHsRxfg0+daXbp0Ed3VW58XeU0kz9QfVkK5u/26IYv+G62LEWaeXemzLn0vqAsoHnPMMXLYYYd53iE+qvYn5LammQkXIH5J+ADSfAQQQAABBBBAAAEEEEAAAQQQQCChAiSUBx+4U0SkYntFTaZ47733gtdKDbET+OSTT8yE2Ndff91T29q1a2d2KdcVjQsVW0m9aU4o14nRl1xySd4dMp3Oe+65p0ycOFEOOOCAQvw5E8p79+5tkt30ZVbY5eWXXzb315dfflnpUsOHD/eURK8nrV+/3rzs1GQ/Z9GEMU3Q23XXXat0I+i9p5NL+/fvnzdhLWw7L/VHOZZe2sMxwQQ6dOhgdt91lFNF5LFgtZbd2cQvZTfkdjo8b948Of3002Xp0qWVKtSkrClTpkjjxo0LXmjRokUmGUp3gXAWTU7WSSXZ6giSlK3/Xuj1dNJNVGXfffeVJ554wkzmCdL2IO3NlVSucc0FF1wgV199tecdnDZu3GgS1W699daK3UfzJZNru0koDzJ6nJtGAeIXK6NK/GKFsfwq0cnCf/jDH2T69Omm8/q78e233252PPJSok4o1zbl2q3bS3t1MrQuWKcLotSrV6/gKUESsrRyZ7KbLmSnzzE0ydzvJGZnQ9etW2d24dKJ0zfccEPeCcVB258NyO/E8ILIBQ7ItxBg0Lr1fPc97GcxKBvXp47kChC/WBk74hcrjOVXCfFL/jEP+vlP/BL8Zyrs+CXTQv1Z0EUTH3jggUqN1kWH9CvXokPBe0gNSRUgfrEycsQvVhipJG4C2RYoufjii83zk1q1avlqrvu5gS56ogv7Ja2EnVAetkfS2x+2D/UnR4D4JTljRUsRQAABBBBAAAEEEEAAAQQQQACBtAiQUB58JHVrxTMy1Vx55ZVy0003Ba+VGmIloDtp6tiOGTOmSrs0cVxfML3zzjtVvqcTaHXXxkIvoIIm9WYunNaE8mw7RmT6fOqpp5rJ4LrDprscf/zxZoeCQhOobfkHuWl1NeZTTjmlyoIUfhKhcyXMnXnmmTJhwgSpWbNmlSYG7TsJ5UFGnXOLFdDd+m6++Wbn6ZNE5Mxi6yvT84hfynTgg3Zbd/nWhPIZM2ZUqUp3CtJklXw7Ua5Zs0YGDx5sdgR1l7PPPlvGjRuX9fMqSFL2qlWrROOFV155JWj3PZ/fsmVLmTx5smjSdZC2e75gjgPdSeW6Q4Xu+Hn44YcXVfWGDRvMBN6///3v5neebDuTZyomobwoYk5KsQDxi5XBJX6xwlhelWhi9pAhQ+SOO+6o6Pj5558vo0ePLvisJnOCl50Yw9rRWhetvOaaa2TWrFkVu5XnG0FN7Ln00kvlpJNO8pzQHTQhS9szbdo00Z3FdcGa3XffPdKbzEb73Q0moTzSIeRiMRYgfrEyOMQvVhjLqxLil8LjbePzn/ilsHOhuFOT53RBobCKLnCon0W6c6yz6C6s99xzT8F3f2G1i3rjLUD8YmV8iF+sMFJJnASyfaYE+TxJS0J5nMaItiBQzgLEL+U8+vQdAQQQQAABBBBAAAEEEEAAAQQQKI0ACeXB3WeLyIGZanSX4R49egSvlRpiJZBrd2zd9UlXLG7QoIFceOGFVXbP1u/rCvmXX3553lXygyb1ZrDSmFCuyeSaoDZz5swq90RmF/KGDRuanbk1udldvCS32fIPctO6V0/O1KV9fOSRR6Rjx44Fq9dJNRdddFGV4/Qe1eS9bCVo30koLzgsHBCCgP57cOihhzprflVEDgrhUmmukvglzaMbct9yfd7oZTWJSXcA7dWrlzRr1swkMm3dulU+//xzee6558wCJx988EGVFuqxughMz549s7Y+SFL2pk2bRJPVdYftoMXPQi+ZawVpe9D26vmaVD5q1Cg555xzzG6lhRY6snFNrYOEcluS1JMWAeIXKyNJ/GKFsXwq0d2t9TNwxIgRFcnYBxxwgFkcpVWrVp4hSplQro3UfuizEY1lXn31VdEF6fR3eS2NGjWS5s2bS5cuXUQnQuviMX53BreRkOUZM4QDw2g/CeUhDBRVJlKA+MXKsBG/WGEsn0qIX7yNdRif/96ubOeoMNqftvhFFzXU91qaOO4s+g5e/5+feN7OqFFLUgSIX6yMFPGLFUYqiYtAts+UYp4POftDQnlcRpd2IJAOAeKXdIwjvUAAAQQQQAABBBBAAAEEEEAAAQSSJEBCefDR+lhEKmahLlq0SDQBlJIegddee80k4CxevLhKpzI7YNepU6fKjleZg3Vyr+5srgk8uUrQpN70aFfuycqVK02i/vTp06t00Z2sP2XKFPnTn/4kunOqu2gduoumjlO2Ehf/kSNHyvDhw6s0UXdT0/ZXq5b7n+zVq1ebpHrdMdRZNEHvoYcekoMPPjiUvpNQntafvnj3S/89btu2rbORy0Rkj3i3OnatI36J3ZAkp0Fr1641SePZPp+L7cUll1wiN998c9bdybXOqJOycy30ksSE8mLHJJO8polr7777rrz//vvyz3/+Uz766KNKVWqs27hxY9EFfvbZZx/Zf//9TdxRu3btYi+d87xc42L9Qq4K8y3OE/a1qT89AsQvVsaS+MUKY3lUop9jmjg+bNiwisX/MovS6aRhP6XUCeV+2lrMsWEkNBXTjmLPiUP73W0477zzZPz48cV2yfp57lg6bu2z3mEqtCZA/GKFkvjFCmN5VEL84n2c4/D57721VY+MQ/vjHL+sWbPGvBvUXeSdhWTyIHdd+ZxL/GJlrIlfrDBSSRwEsn2mdOrUScaNGyf77bdf0U2MKqHcPRfjySeflD59+hTdbveJ7ncuPC+wRktFCPgSIH7xxcXBCCCAAAIIIIAAAggggAACCCCAAAIWBEgoD474vYhUZKmuX79e6tatG7xWaoiFgO4ANXDgQNGkcndxT0T2c6y7rrgkNMcCfVsjdHGGCy64IOvO5HrI+eefL6NHj67YZfPHH3/MmdSvx2uytU6grV+/fpVuxsU/V3J2y5YtzUT4Aw88MOsQZdu1JHPg0UcfLZMnT5Z69eplPTdo30koj9NPTfm0RV9u77TTTs4ObxSR7ctHwEpPiV+sMJZvJfo5PWjQoKwxkl8VXXTnrrvuyvlZpfWRUO5Xtfjj161bJ/fdd59ZkCbbbvJeatbfh4488kjRyUcav/jdKdXLNbwckytOKWZhAC/X4xgE8gkQv1i5P4hfrDCmv5JsyVheFvvLJUNCefrvmaA9jHNCVrZYmgniQUe8fM4nfrEy1sQvVhjTXwnxi78xjkNCtr8Wx+/ouMYvK1asMM+TZsyYUQmtV69ecvfdd0vz5s3jh0mLYiVA/GJlOIhfrDBSSakFFixYIBdffLHMnj27oik2ksm1MhLKvY1u1HNJeN7hbVw4Kn4CxC/xGxNahAACCCCAAAIIIIAAAggggAACCKRdgITy4CPMC7XghrGsQRPENVFq5syZVdrn3h07c0C+3cw1AV0ToI866qgq9QVN6g0C+PXXX8ucOXNk7ty5Mn/+fNGdrvX/aZvcZa+99jK7TWpf2rdvL127dpWOHTta3YFSJ07pbuPXXXedLF++PGvXdDcxTbBu1apVpe/rjqk6Zroyc7Zy0EEHyahRo0RfFDpLKf2d7di8ebNJor/33nurNF/7fM8997h3ZTbHTZ06VXRn11WrVlU6T+9T3VHzj3/8Y85bJC59D3IPc275CfBCzcqYE79YYSzvSlauXGk+f3J97hbS0aRj/dy7+uqrpU6divWZsp4W14Ry96ShQn12ft/2ThJ+rp3t2K1bt5oY7IYbbpAlS5YEra7ifE0s1/Fr166dtTq9VkRCuVcpjotCgPjFijLxixXGdFein2djx46Vm266qeJ35FzPcLxKkFDuVcrfcTpWH3/8sbzxxhvy7rvvyvvvvy+6UOenn34q33+vP+6/FPfzqJ49e4r+v1q1avm7aEhHxzUhK9NddigPaeDLoFriFyuDTPxihTHdlRC/+B/fUiWUE7/4Hys/Z+h7Sn1W+Pbbb1c67fjjjzcxfpMmTfxUx7FlKkD8YmXgiV+sMFJJqQRyzTfp0aOH2Zm8bdu2gZtGQrk3QhLKvTlxFALEL9wDCCCAAAIIIIAAAggggAACCCCAAAJRC5BQHlz8YxGpyGrV3Ro12ZaSbAFdrViTcPUFR7aiKxlrom62iatPPfWUXHHFFVmToXVHrMsvv1wuuuiiSudGndSb2Xny0UcfNZN2gxRNBtNk57PPPluOPfbYQDtQLl261CQx6Qs49+ThTBs1GWnChAnSvXv3rM3Ot1O8nqDt1bYOGzZMdt55Z1NH1P75vPO9VGvTpo25f0488USzi+uXX34pt912m0lA1xcM7qIJXJMmTZIGDRrkvGSc+h7kPuTc8hJYvHix+2X/MhHZo7wUAveW+CUwIRWogE6k1djnjjvuqLTLQz6dzO7VQ4cOlQ4dOniCJKHcE1PRB23YsEGuuuoqsyt5rhis6MpFpGnTpiZ21t3oq1WL7ldQEsqDjBrn2hYgfrEiSvxihTG9lWzcuFFGjhxpJgdnPs80mXzIkCHmq9jkYxLK7d4z+hzirrvuMjGk/ttYbNFnbL1795bzzz9ffvvb3xZbjZXzSCi3wkglMRQgfrEyKMQvVhjTWwnxS3FjG3VCOfFLcePkc2tZggAAIABJREFU9SxN/NP3gldeeWWVd6sDBw6UW2+91bwToyDgRYD4xYtSwWOIXwoScUBcBdasWWM+Tx5//PFK7zp0fsWYMWOsLU5CQrm3O4CEcm9OHIUA8Qv3AAIIIIAAAggggAACCCCAAAIIIIBA1ALRzeaPumfRXW+2iByYudzLL78surItJZkCmhSlO19ff/31WXfo1l7pyybdKTrf5IV8SeVahyb66iTnfffd1yTVRJXU++OPP8qdd95pkr6y7UAedNQ0yXv48OFyxBFH+E4W0t3RBwwYIAsXLszZDF2sYeLEiSaBPV8plFSu5+puVg8++KB5aRiVvxdfnTiju6iPGDEiUEJXs2bN5P777zf9zFfC6nuuer0YBDnmvPPOk/HjxwepgnMTIDBz5kw59NBDnS19VUQOSkDT49RE4pc4jUZK2qILnfzv//6vTJs2TZ577rkqvdIJoH379jWLwmhSuZ9CQrkfLX/HanyoSXYaH4ZZNOlLJ2xpUnlUhYTyqKS5jhcB4hcvSgWPIX4pSFS+B7z33nvm8+zFF1+sQLCRTK6VlTKhPIpkqSiuoY6aMKe/r9t+JqXj3KdPH7NAYal2rSShvHz/7Ul7z4lfrIww8YsVxnRWQvxS/LgSvxRvlzkzLvGLvhPTBaE0llu1alWlWP6ss84y/79OnTrBO0wNZSNA/GJlqIlfrDBSSZQC+sxBN1PQRUiWLFlS6fPkggsukGuvvdbq5wkJ5VGObu5r6aYLZ555plm0UAtzReIxLrTCvwDxi38zzkAAAQQQQAABBBBAAAEEEEAAAQQQCCZAQnkwPz37QRE5I1ONrnZ70003Ba+VGiIX+OCDD8yLpOnTp+e8ti4WoMnkrVpVbEqf89gZM2aYncpzJUhrHboj0+GHHx5JQvPatWtNezRhPsyiCWKaVH7ppZf6TiqfNWuWecmTbYeqli1bmheAuvuUl6JJ5YMGDRJ98O4u7sT0sJKqvbQz2zFBE7s0YUt3YNeXo4V2AQ2r7ySUFzv6nOdFQHc1vvnmm52HThKRM72cyzEVAsQv3AyhCYSR/B1Gne6JJhmQzp07m3jpmmuuqZiEkvmexiG6IE0mId49acgP6pNPPmmSn0pdRo8eLdddd13OhWx0AYBjjz3WLOjTokULadiwoVSvXr2i2Zs2bZLVq1fLu+++axYSeOGFF3IuXNSuXTuzC/o+++wTSbdJKI+EmYt4FCB+8QiV/zDiFyuM6apk3bp1JgFFn9U4F87z83txIRESygsJFf7+ypUr5ZJLLhGNf5xFx0ljDV0wrFu3bqJ/d8cammSkscY333wjc+bMkVdffVVeeumlKvFGp06dzL2w3377FW6Q5SPikpCVq1vuWJoJ1pZvgBRXR/xiZXCJX6wwpqsS4pfg4xlFQjnxS/BxKlSDvgu75ZZbzNf3339fcbg+d9Pncvqe0fkMqlB9fB8BFSB+sXIfEL9YYaSSKAQyieS6eJ3O93GWNm3ayI033mjmlxSaM+G3rSSU+xUL53gSysNxpdboBYhfojfniggggAACCCCAAAIIIIAAAggggEC5C5BQHvwOOEVEHs1U0759e9FdBSjJEsi1Ar6zF7169ZK7775bmjdv7rlzCxYskIsvvlhmz9aFvH8pmkwzduxYOfjgg83/DCupN3PFoAnKnju87UCd7KE7offv39/vqTJ16lQzydi5E4EmgGuy01FHHeWrvmwTfrLtjhm2v69Gbzt4w4YNctVVV5mkK+dEmkJ1+Z00H1bfSSgvNFJ8P4hAhw4dRP99dZRTReSxIHWW4bnEL2U46FF1OYzk7zDqJKFcRHeV79evX5VYVe8VTcr6y1/+IkcccYSvyVYaw+jkLV0ISI3d5fLLLzc7vdqewJXt/iahPKqfeq7jRYD4xYtSwWOIXwoSldcBW7duNZ8pumuh8/dmXZBOF6DShVtsfN6QUB7svtIFDnXBP2cyedOmTeXCCy80iwruuOOOvi+gz7meeOIJuf3222XevHkV5+sCOLowkJeFIH1fNM8JJJTb1KSuOAkQv1gZDeIXK4zpqYT4xc5Yhp1QTvxiZ5zy1aLxnCbO3HvvvZVieY0TNcH85JNPthLLh98TrhA3AeIXKyNC/GKFkUrCFtC4Sjf8GDVqVKVLbb/99uaZ0J///GfZfffdQ2kGCeWhsPqulIRy32ScEFMB4peYDgzNQgABBBBAAAEEEEAAAQQQQAABBFIsQEJ58MHdSUTWOat54403zK46lOQJPPXUU2YX7+XLl1dq/EknnWQSwOvXr++7U7rbxNVXXy0PP/ywmRSh98b48eNFFx/IlLCSejP1T5s2zexWrbs5uYu+UNNdInX39f3331/atm1rJvNmdt7MHJ/ZEeq7776T+fPny+uvvy66C3u23cT1nH333VemTJkirVu39mWm13n00UdFk400qfyggw4ySUlOLz8VOhOz9TzdgVPrdk4qD9vfT3udx+pLUDXUyfFLliwpWM2RRx5pVtnWlw1eS1h9J6Hc6whwnF8BTQ7UHexcZWcRWe+3rjI/nvilzG+AMLsfRvJ3GHXaSCj34hhG271c18sxTz/9tJx22mlVFq/R2FB3Yt977729VFPlGI3ndBLXiBEjqtR9yCGHmFhPF8EJu5BQHrYw9XsVIH7xKlXwOOKXgkTld4B7V8OgzxCyCZJQHuy+0mdgQ4YMqYgJsj0XK/YKa9askcGDB8ukSZMqqtBEdY1DatasWWy1vs8jodw3GSckQID4xdogEb9Yo0xPRcQvwccy7IRy4pfgY5SvBv0Z0GdGujC1c2GoYheXDre11J4kAZ2joe+6XYX3R/4HkfjFvxlnlEjAvbGC7ko+bNgws5Bu9erVQ2tVqRLKQ+vQtop14T+Ng5JSSChPykjRznwCxC/cHwgggAACCCCAAAIIIIAAAggggAACpRAgodyO+gsicnimqt///vfy+OOP26mZWiIXmDt3rkm+fvvtt0WTrfW/r732WqlTp07RbckkSU+fPt3skuXe5TyspF5t8ObNm+Xcc881SUHuopN4x4wZI507dy5qpX99Qaf16urOzh3FM9fRl0360slvySQhabK6JkgXk8jvvKYmZusOVR9//LFcf/31UqtWrUpNCtPfb9+zHa/Ozz77rDzzzDPyzjvvyKeffmom2WjSvybsa3Kt7tbQtWtX3+MYVt9JKLcx8tSRTaBv375mJzpHeVFEjkCrKAHil6LYOKmQQKEEap3goQu+aNHP6A8//FB0wRqNWT744APz57Jly0Q/SwYMGGAW+ylUZ6E2Zfs+CeWS03X48OFmYm+QogsZnX766WYBImfRXWMnT54cyQJcJJQHGUHOtSlA/GJTU4hfrHKmozL9nVljhfXr14t+hhWz43U+CRLKi79PdHfP/v37y3PPPWcq0ThAn88ceOCBxVfqOvOrr74yMcfMmTPNd37zm9/II488UvTChMU0jITyYtQ4J+4CxC9WR4j4xSpnOiojfgk2jmEmlBO/BBubQmfnWoSwU6dOMm7cONlvv/0KVcH3EcgpQPxi9eYgfrHKSWVhCmzcuNEkkdeoUcP8ufPOuo5EuIWEcm++ud7ReDvb/1FJS4j330POSKMA8UsaR5U+IYAAAggggAACCCCAAAIIIIAAAvEXIKHczhgdKyJPO6t66623pEuXLnZqp5bIBTTx+KqrrpITTjjBrF7s3M06jMaEldSrbf3yyy9FH0Dryxpnadasmdx///3Ss2fPQF3SyR+acJQt6Uh3hdIdBuJewvQv176HbZrr5SMvCeN+xwVr35w5c8zCCa5ynIg8E6zmsj2b+KVsh95bx0u1OIizdZl/16NOKH/yySeladOm3qAKHBVG2600THInlGv/+/TpE+gyOjn+nHPOMcnjzuIloTzqSUbFdrR3795mcSVd5Ify/9m7G2i76vpO+D8gAQOEACKJmPiSCBIEoiIKkSKCDy9VNHYWOhOr4rLiVOnMAJXHeVZ1VtUZ+9AC05a2groUcNIpTFsqWsTKi6CAKCqggEEiQngJUiC8RUiAZ/3Ps0+6s7n3vN2zz9l7n89e66yb5O79f/n8N/q75+7v+ROYTkD9MvR7Q/0ydFINdhNoeqC82/xn8v0bb7wx3vve97Y+QCgdxx9/fJx99tlD3z28WG8No5bpZ94C5f1oObcOAuqXoa+S+mXopBrsJqB+6SY0/ffVL4Pb9XJl+qChD33oQ1t8SHX68Ov0AdXLli3rpQnnEJhSQP0y9BtD/TJ0Ug02SUCgvLfVHPXvejwr0tu6OKs6AuqX6qyFkRAgQIAAAQIECBAgQIAAAQIEJk1AoHx4K/6diDi03dwhhxwSV1999fBa11KjBcoM307XdtqVfFhhqeIvzNqLVZdf2JTpX/Ubt6y5l9Vu21OgvOp3VjnjS7vYffe73803flVEvLmc3iamVfXLxCx1/xOdbgfv/lsa/IomBMoHn335V04Xdh/3DuWjfshoUGmB8kHlJus69Usp661+KYVVo9MJCGQNfm8U/z+9rPeJBnmQe5LqjWLNV9Y6DH6nuLJqAuqXUlZE/VIKq0bVL8O/B9QvMzed7v2Se++9N373d383rrjiis2d7L333vGFL3wh0u/VHQRmIqB+mYnetNeqX0ph1WgTBAZ5H2KQeRfrkmF/gF7x94DDfr9g1O+9DHv8g6yZawj0I6B+6UfLuQQIECBAgAABAgQIECBAgAABAsMUECgfnuaKiPjHfHOf/OQn49Of/vTwetBSYwXKDN/ef//98R/+w3+IK6+8cgu/3XbbrbVD+bHHpg8YH/xIO5R/4hOfiNNOO+15jdihfHDXUV1Z1r1XVrttF4HyUd0h1eknhRs/85nPFAf0roi4qDqjrOVI1C+1XLbRDPrpp5+Oj3zkI60dmMd1tB9APeecc+LUU0993jBm8vDMdIH5YX7ozrjceu03+aWdQh9//PEtLkk7Q33xi1+MffbZp9emtjgv1Yenn356/PEf//Hz2j7ssMPib//2b2PBggXTtj3qh4wGmmRECJQPKjc516lfSltr9UtptBqeSkCgfPD7Yhw7fO64447xv/7X/4p3vOMdHQc+SfWGQPng9/AkXpl+p/HZz37W+y/DX3z1y/BNtdhBQP0y+O2hfhncrn3ldO+XFGuSVLel945OPvnkmXeqhYkWUL+Utvzql9JoNVx3AYHy3law7EB8b6NwFoFqCqhfqrkuRkWAAAECBAgQIECAAAECBAgQmBQBgfLhrvS5EfH+fJP//M//HMccc8xwe9Fa4wTKDN92CoMtWbIk/tt/+2+xcuXK2Gabbfp2ffjhh1sBz7R7QDGIlBo799xz4/3v3+I/ib77GMUFZfqPYvwz6aOsuZfVbnuuAuUzWfX6XXvJJZfEb//2bxcHfl5EfKB+s6nkiNUvlVyWagzq93//9+Pzn//82AYjUF4u/T333NOqA6+66qrndfT617++FSQ58sgjY6utev+x8dFHH42/+Iu/iD/7sz+LFNovHqecckqkB4g7tTlJAa9yV1jr4xRQv5Sur34pnVgHbQGBrMHvhYceeije9773RXp/NB3pfagvf/nLkXbfGdZR3Ony1a9+dStQvmzZso5dTFK9IVA+rLut+e2k/1bf9ra3ef+lvKVWv5Rnq+WCgPpl8FtC/TK4XfvKqQLlnd6DmkmPk/TBkDNxavK16pfSV1f9UjqxDuooIFDe26oJlPfm5KzJE1C/TN6amzEBAgQIECBAgAABAgQIECBAoGoCvScDqjbyao5n54i4MSJe2h7eDjvsEJdffnm84Q1vqOaIjaoSAmWHby+44IL42Mc+Fg8++OCU8917773jqKOOisMPPzz233//mDt3brzwhS/c4txnnnkm1q1bFylE/v3vfz8uvfTSVvgo7YA+1XHAAQfEqlWrYq+99qqEcadBlO1fZYCy5l5Wu21LgfIq31XDHdv111/f+t+mJ554It/wXRGR0gGPDLe3iW1N/TKxS9994sXwSbcr0o7W22+//ZSnzZkzJ1LAZ9ttt938/fTn/fbbb/O/7brrrrF06dLW91M77XpkunHYobzbinT//hlnnNH6gKGpPhwoXb18+fI49thj45BDDonFixfH/Pnzt/ggoieffDIeeOCB+NGPfhTf/va3WzXimjVrpux43333jfPOOy9e+9rXdhzYJAW8uq+QM+oooH4ZyaqpX0bCrJMkIJA1s/vgb/7mb+LUU0/dXGscfPDBkf6tW+C7l15//etfx8c//vHWBxq2jxNPPDFOP/30LWrOXtpq8jkC5U1e3eHNTf0yPMsOLalfRsKsE/XLzO8B9cvMDYstfPWrX430wZXTvf80aI8C5YPKNeM69ctI1lH9MhJmndRNQKC8txUTKO/NyVmTJaB+maz1NlsCBAgQIECAAAECBAgQIECAQFUFBMqHvzIrIuIf882+7GUvi8suu6y1C4+DwFQCZYdvn3rqqdbDu2m3yFEcCxYsiP/5P/9nvOc97xlFdzPuo2z/GQ+wxAbKmvt07ZY4lVbT//E//sfWg+mOZgjccccdccQRR8SvfvWr4oTeFREXNWOWlZmF+qUyS2EgUwmMMlA+yhU47bTTWiGocR5p562PfvSj8Xd/93elDqNu9WGpGBpvtID6ZaTLq34ZKffkdiZQPrO1X79+fXz4wx+OCy+8cHNDixYtihT8Tj/D77TTTn13kN7n+j//5//En/3Zn8VPfvKTzdenD8BJO6C/8pWv7LvNJl8gUN7k1R3O3NQvw3HssRX1S49QTpuZgPplZn7ql5n5TXV1ev8r1W7DPgTKhy1an/bULyNdK/XLSLl1VgcBgfLeVkmgvDcnZ02OgPplctbaTAkQIECAAAECBAgQIECAAAECVRcQKC9nhf5rRPyPfNNp1+f04GQddmsuh0SrnQTKCvXm+xxVWGjevHnxqU99Kk466aTYaqt6/E/MKPyr+l9AWXMXKK/qitdnXKtXr47jjjsubrrppuKg/5+I+Fx9ZlKrkapfarVckzVYgfJy1zvViX/4h3/YCmCVcaTQ2B//8R/H8ccfX5v6sAwHbTZfQP0yljVWv4yFfbI6Fcia+XqnncRTgPyCCy7YorH0gTPLly+Pww8/PNLO5env8+fPj2222Wbzec8991w88MAD8eCDD8b3v//9uPrqq1sf3Jned8gfw9z5fOYzrlYLAuXVWo+qjUb9MpYVUb+MhX2yOlW/zHy91S8zN8y3kHYn//znPz/cRiNCoHzopLVoUP0ylmVSv4yFXadVFRAo721lBMp7c3LWZAioXyZjnc2SAAECBAgQIECAAAECBAgQIFAXgXqkPeuiueU408esn5L/p4ULF7YenEwPODoI5AXKCvUWldMOTn/5l3/Z2qm8+ODtMFYkPQScwuRHHnlkrcJCo/IfhvGw2yhr7gLlw16pyWov/XL53e9+d6xdu7Y48dMj4g8nS2Pks1W/jJxch70ICJT3ojSzc5555pn4q7/6q9ZuUcOsE48++uj43Oc+F695zWtmNkBXE6i4gPplrAukfhkrf/M7r1Iga1Taaefwv/mbvxlqd0888USrzWG/J5U+2PC9731vfPazn41ddtllqGPWGIGmC6hfxrrC6pex8je/c/XLcNZY/TIcR60QGKaA+mWYmn23pX7pm8wFTRUYV6C8bM9hvx9UDJSXPf7Uvg+bGYWyPvoVUL/0K+Z8AgQIECBAgAABAgQIECBAgACBsgUEyssV/kpEfCDfxZw5c1o7lb/tbW8rt2et10qgrFDvdAgPP/xwfOlLX4q//du/jR/96EczskoP7h5yyCHxe7/3e3HsscdusYvUjBoe4cWj9h/h1Lp2VdbcBcq70jthGoFvfOMbrZ3JN2zYUDzj3Ig4HtxIBNQvI2HWST8CAuX9aM3s3HadeN5558XNN988UGPt+vAP/uAP4q1vfWst68OBJu6iiRVQv1Ri6dUvlViGZg5CIGu465p2G0+h8r//+7+P2267beDG027mK1asiI9+9KOx3377DdyOCwlMqoD6pRIrr36pxDI0cxDql+Guq/pluJ5aIzCogPplULmhXqd+GSqnxuoqIFDe28oJlPfm5KxmC6hfmr2+ZkeAAAECBAgQIECAAAECBAgQqKuAQHn5K/fFiPhQsZvTTjstPv7xj5ffux5qIVBWqLeXya9bty6+//3vx/XXXx8//vGPIz0Yk/5tqp0p99lnn9h+++1j7733jmXLlsVBBx0Ur3vd61r/VudjnP7jditr7gLl417ZevY/XWA0Ir4UEb9Xz1nVdtTql9ouXTMHLlA++nV97rnn4he/+EVcffXVrVoxhcvXr18ft9xyyxaDSWGul7zkJTF//vx47WtfG29605ti+fLlkULlDgKTIKB+qdQqq18qtRzNGYxAVjlrma810ocd3nTTTfHII4/EL3/5y3j88ce36DS9H5Vqi6VLl7ZeRxxxRKR/22677coZnFYJNFxA/VKpBVa/VGo5mjMY9Us5a6l+KcdVqwR6EVC/9KI0snPULyOj1lFVBQTKe1sZgfLenJzVXAH1S3PX1swIECBAgAABAgQIECBAgAABAnUXECgfzQqeFhHPS4//+3//7+Occ86JuXPnjmYUeqmsQFmh3spOuGIDm2T/SZ57xW7DiR7OY489FieccEL87//9v6dy+NOIOHWigcY3efXL+Oz1XBAoI1AOmQABAjMRUL/MRK/Ua9UvpfJqfDqB/IPES5YsifPPPz8OPvhgYAQIEKiUgPqlUsuRH4z6pbJL0+yBqV+avb5mR6ApAuqXyq6k+qWyS2NgoxAYVaB8FHPRBwECwxdQvwzfVIsECBAgQIAAAQIECBAgQIAAAQLDFRAoH65np9Y+ERGfK57wqle9Kv7qr/6qtbOOYzwC73rXu+Kiiy4aT+d6JUBg5AIrVqyIf/zHfxx5vzqcWuCyyy6Lj33sY/Hzn/98qhP+a0T8CbuxCqhfxso/vs7VR+Oz13M9BdQX9Vy3QUetfhlUbmTXqV9GRq0jAgQIEKiLgPql8iulfqn8EhkgAQIECIxaINUvH/3oR2P16tV+fzRq/N76U7/05uQsAgQIEJggAfXLBC22qRIgQIAAAQIECBAgQIAAAQIEaiwgUD7axXt3RJwTEfOK3Z500kmRdl7cZpttRjsivYXAlJuAwGQJCHxVY703bdoUp556apx55plTDWh9RJwQERdUY7QTP4qO9ctpp50Ws2bNmnikpgGoj5q2ouZTtoD6omzharSvfqnGOvQ4Cu+/9AjlNAIECBBotoD6pVbrq36p1XIZLAECBAiUJaB+KUu2lHbVL6WwapQAAQIE6iagfqnbihkvAQIECBAgQIAAAQIECBAgQGCyBQTKR7/+r8xC5W8pdr3nnnu2QuXvfOc7Rz+qCe5RYGqCF9/UJ1JA4Gv8y/5P//RP8fGPfzxuv/32qQZzRRYm/8X4R2oEOQH1y4TdDuqjCVtw052xgPpixoSVb0D9UvklmmqA6pdaLptBEyBAgMCwBNQvw5IcaTvql5Fy64wAAQIEqiagfqnaivQ0HvVLT0xOIkCAAIGmCqhfmrqy5kWAAAECBAgQIECAAAECBAgQaK6AQPn41vb0iDh5qu6PP/74+NSnPhWveMUrxje6CepZYGqCFttUCUSEwNf4boM1a9bEZz7zmfjKV74y3SDOiIhTxjdCPfcgoH7pAakJp6iPmrCK5jBKAfXFKLVH25f6ZbTeJfWmfikJVrMECBAgUE0B9Us116XPUalf+gRzOgECBAjUW0D9Uu/1y0avfmnEMpoEAQIECPQqoH7pVcp5BAgQIECAAAECBAgQIECAAAECVRMQKB/virwtIk6LiH2mGsYnP/nJSK/Zs2ePd5R6J0CAAAECMxDYuHFjfPrTn47Pfvaz07VyS0ScGhHfmEE3Lh2dgPpldNZ6IkCAAIExCahfxgRfXrfql/JstUyAAAECFRFQv1RkIYY3DPXL8Cy1RIAAAQIVFVC/VHRhBh+W+mVwO1cSIECAQE0E1C81WSjDJECAAAECBAgQIECAAAECBAgQmFZAoLwaN0cKlX98qqEsXLiwFSo/4YQTqjFSoyBAgAABAn0InHPOOa1dydeuXTvdVX+ahcn7aNWpFRFQv1RkIQyDAAECBIYroH4ZrmfFWlO/VGxBDIcAAQIEhiOgfhmOY0VbUb9UdGEMiwABAgRmJqB+mZlfxa9Wv1R8gQyPAAECBAYTUL8M5uYqAgQIECBAgAABAgQIECBAgACBagkIlFdnPQ6NiP83Ig6aakjLli2Lk046KT7wgQ9UZ8RGQoAAAQIEphE499xz48wzz4wbb7xxOqPrIuITEfEdiLUWeHNE/In6pdZraPAECBAgkAmoXybmVlC/TMxSmygBAgSaL6B+af4aZzNUv0zMUpsoAQIEmi+gfmn+GqtfJmaNTZQAAQITI6B+mZilNlECBAgQIECAAAECBAgQIECAwEQICJRXb5nTVuSfioiXTDW0/fbbrxUs/+AHP1i9kRsRAQIECEy8wJe//OVWkPzmm2+ezuKeiPh0RJwz8VjNAlC/NGs9zYYAAQITJaB+majlzk9W/TKxS2/iBAgQqL+A+qX+azjgDNQvA8K5jAABAgTGL9BD/bI2Ij7j90fjX6shj0D9MmRQzREgQIDA6AR6qF88/zK65dATAQIECBAgQIAAAQIECBAgQIDAkAQEyocEOeRmto2IT0bEH03X7r777hv/6T/9p/jwhz885K41R4AAAQIE+hc455xz4i//8i/jpz/9aaeLP5s9DPR0/z24ogYC6pcaLJIhEiBAgMC/Cahf3A0RoX5xGxAgQIBArQTUL7VarrIGq34pS1a7BAgQIFCKgPqlFNa6Nap+qduKGS8BAgQmXED9MuE3gOkTIECAAAECBAgQIECAAAECBBouIFBe7QVeHBGfiIhpU+Pz58+Pj3zkI63XHnvsUe1bGGsaAAAgAElEQVTZGB0BAgQINErg3nvvjbPPPrv1WrduXae5fSEi/iQi1jQKwGSmE1C/uDcIECBAoLIC6pfKLs24B6Z+GfcK6J8AAQIEphVQv7g5phFQv7g1CBAgQKCyAuqXyi7NuAemfhn3CuifAAECBLz/4h4gQIAAAQIECBAgQIAAAQIECBCYeAGB8nrcAq+KiJMj4oROw/3Qhz7UCpYfeOCB9ZiVURIgQIBALQWuv/76SJ/I/KUvfanb+M+JiDMj4rZuJ/p+IwXUL41cVpMiQIBAPQXUL/VctzGMWv0yBnRdEiBAgMDUAuoXd0aPAuqXHqGcRoAAAQLlC/RZv5wRET8vf1R6qKCA+qWCi2JIBAgQmFQB9cukrrx5EyBAgAABAgQIECBAgAABAgQmV0CgvF5rv1cWLP9Ip2Efdthh8b73vS/e//73x6xZs+o1Q6MlQIAAgUoKbNq0Kc4777w4//zz48orr+w2xrMjIj0ItLrbib4/EQLql4lYZpMkQIBA9QTUL9VbkxqNSP1So8UyVAIECDRJQP3SpNUc+VzULyMn1yEBAgQIJAH1i/tgBgLqlxnguZQAAQIEBhdQvwxu50oCBAgQIECAAAECBAgQIECAAIH6CwiU13MNF0dECpWn17zpprDTTjttDpa/4Q1vqOdMjZoAAQIExiqQPo05hchTmPzRRx/tNJb1EZGC5Om1ZqyD1nlVBdQvVV0Z4yJAgEDDBNQvDVvQ8U5H/TJef70TIEBgYgTULxOz1KOYqPplFMr6IECAAIEYoH45JyLuQEdgCgH1i9uCAAECBEYioH4ZCbNOCBAgQIAAAQIECBAgQIAAAQIEKi4gUF7xBeoyvO1ywfJ9Op27fPnyWLlyZRx33HGx++6713vWRk+AAAECpQo88MADceGFF8aqVavimmuu6dbXLbkg+VPdTvZ9AhGhfnEbECBAgMDQBdQvQyfV4JYC6hd3BAECBAgMXUD9MnRSDapf3AMECBAgULKA+qVkYM17/8U9QIAAAQJDF1C/DJ1UgwQIECBAgAABAgQIECBAgAABAjUXECiv+QLmhv87Wbj8yG5Tesc73hHvfve7W+Hybbfdttvpvk+AAAECEyDw9NNPt0LkF1xwQXzta1/rZcaXRkTaTeIfejnZOQSmEVC/uDUIECBAYGAB9cvAdC6cmYD6ZWZ+riZAgMBEC6hfJnr5xzl59cs49fVNgACBmguoX2q+gPUdvvqlvmtn5AQIEBi7gPpl7EtgAAQIECBAgAABAgQIECBAgAABAhUWECiv8OIMOLSlEfH+iHhfRLykUxtz5sxphcrT6+1vf/uA3bmMAAECBOos8PWvf70VJE+vDRs2dJvKPRFxfkScFxG3djvZ9wn0IaB+6QPLqQQIEJh0AfXLpN8BlZm/+qUyS2EgBAgQqL6A+qX6azQhI1S/TMhCmyYBAgSGIaB+GYaiNoYgoH4ZAqImCBAgMCkC6pdJWWnzJECAAAECBAgQIECAAAECBAgQmImAQPlM9Kp/7XFZsPzYbkPdddddI+1cfuyxx7a+zpo1q9slvk+AAAECNRTYtGlTXHzxxa1dyNProYce6mUWX89C5Bf2crJzCMxQQP0yQ0CXEyBAoGkC6pemrWgj56N+aeSymhQBAgQGF1C/DG7nypEJqF9GRq0jAgQI1ENA/VKPdZrwUfZdv7SfgfH8y4TfOaZPgEBjBVL9kp57aT8D4/mXxi61iREgQIAAAQIECBAgQIAAAQIECAxRQKB8iJgVbmpJRLwnItIv2F7TbZxp5/J2sDz9gm3u3LndLvF9AgQIEKiwwGOPPbY5QJ5+kdbDTuRpNj+JiAuy1x0Vnp6hNVdA/dLctTUzAgQIdBVQv3QlckI1BdQv1VwXoyJAgMBIBNQvI2HWyfAF1C/DN9UiAQIEaiOgfqnNUhnolgLqF3cEAQIEJlhA/TLBi2/qBAgQIECAAAECBAgQIECAAAECQxEQKB8KY60aeX0WLE/h8lf0MvJjjjkmjjrqqNZr77337uUS5xAgQIDAmAVuu+22uPTSS1uvSy65pNfR3JkFyNNO5D/s9SLnERiBgPplBMi6IECAwLgF1C/jXgH9D1lA/TJkUM0RIECgigLqlyquijHNQED9MgM8lxIgQKAuAuqXuqyUcfYooH7pEcppBAgQqLOA+qXOq2fsBAgQIECAAAECBAgQIECAAAECVRMQKK/aiox2PEdk4fJ3RsSCXrpeunTp5nB5CphvtZVbqBc35xAgQKBsgeeee25zgDyFyG+99dZeu1wXEf8UESlE/u1eL3IegTEKqF/GiK9rAgQIDFNA/TJMTW1VXED9UvEFMjwCBAj0KqB+6VXKeQ0QUL80YBFNgQABAklA/eI+mCAB9csELbapEiDQbAH1S7PX1+wIECBAgAABAgQIECBAgAABAgTGKyANPF7/KvV+eES8I3v1tHP5nDlzWuHyww8/PN7ylrfEvvvuW6X5GAsBAgQaL/DTn/40rrjiirj88stbYfINGzb0OudfRsTFEfG1iLis14ucR6CCAuqXCi6KIREgQKCTgPrF/UEg1C9uAgIECNRMQP1SswUz3DIE1C9lqGqTAAECJQqoX0rE1XRdBFK4/FjPv9RluYyTAAECEeoXdwEBAgQIECBAgAABAgQIECBAgACB0QgIlI/GuW69HJz9Yi39gu3VvQ5+0aJFrWD5YYcd1vr68pe/vNdLnUeAAAECPQjceeedrQB5el155ZVx991393DV5lNuyQLkKUR+bT8XOpdATQTULzVZKMMkQGCyBNQvk7XeZtu3gPqlbzIXECBAoHwB9Uv5xnqotYD6pdbLZ/AECDRVQP3S1JU1ryEJqF+GBKkZAgQIDFMgX7+kZ2DWrl3bT/Oef+lHy7kECBAgQIAAAQIECBAgQIAAAQIEcgIC5W6HbgL7RMRRuVe38zd/f+nSpa1g+fLly+Pggw+OxYsX93ytEwkQIEAgYs2aNXHttdfGNddc0wqR33rrrf2yXBoR6fWtiPhZvxc7n0CNBdQvNV48QydAoN4C6pd6r5/Rj1VA/TJWfp0TIDDJAuqXSV59c5+hgPplhoAuJ0CAwKAC6pdB5VxHINQvbgICBAiMSUD9MiZ43RIgQIAAAQIECBAgQIAAAQIECBAoCAiUuyX6EdghIo7Mhcv72oJ84cKFrWD5QQcd1HqlP2+1lVuwnwVwLgECzRV47rnn4rrrrmsFyNtf+/wE5oRzZxYgbwfJn2yumJkR6FlA/dIzlRMJECDQn4D6pT8vZxPoQ0D90geWUwkQINCPgPqlHy3nEuhLQP3SF5eTCRAg0LuA+qV3K2cS6FNgRvXLokWLNj/74vmXPuWdToBA4wXUL41fYhMkQIAAAQIECBAgQIAAAQIECBCosYA0b40XrwJDf11EvCV7HRYR6RduPR+zZ8/eHCxv/4JtwYIFPV/vRAIECNRZ4P77739egHzjxo39TumJiLgi9/pxvw04n8AECqhfJnDRTZkAgeEIqF+G46gVAgMIqF8GQHMJAQIEkoD6xX1AYGwC6pex0euYAIG6C6hf6r6Cxl9jgRnXL8UNFjz/UuO7wdAJEOhLQP3SF5eTCRAgQIAAAQIECBAgQIAAAQIECIxVQKB8rPyN6/zQXMD8zYPMbq+99tq8i3n6ZduyZcsGacY1BAgQqJzAjTfeuMXu46tXrx50jN/JBcivGrQR1xEgsFlA/eJmIECAwDQC6he3BoHKCqhfKrs0BkaAwLgF1C/jXgH9E5hWQP3i5iBAgID3X9wDBOomoH6p24oZLwECIxPw/svIqHVEgAABAgQIECBAgAABAgQIECBAYOgCAuVDJ9VgJjAnC5e/KSIOjoiDIiL9W1/HvHnzWruYH3jgga1weXrtueeefbXhZAIECIxaIIXFb7rppki/RPvBD37Q2ol8/fr1gwxjQ0RcFxHXRsQ1WZD8yUEacg0BAj0JqF96YnISAQJNFFC/NHFVzWlCBNQvE7LQpkmAwPMF1C/uCgK1FVC/1HbpDJwAgZkKqF9mKuh6AmMTUL+MjV7HBAiMW0D9Mu4V0D8BAgQIECBAgAABAgQIECBAgACB4QoIlA/XU2udBQ7MhctTyPzlg4DNnTs39t9//80B8/af58zpO68+SPeuIUCAwGaBJ598cnNwvB0gT18fe+yxQZXuzAXIU5D8+kEbch0BAkMTUL8MjVJDBAhUQUD9UoVVMAYCpQuoX0on1gEBAqMUUL+MUltfBMYmMLT6JX0wcfv3Rn5/NLb11DGBiRdQv0z8LQBgMgSGVr94/mUybhizJFB1AfVL1VfI+AgQIECAAAECBAgQIECAAAECBAgMR0CgfDiOWhlM4KW5gHnawTy9Bj6WLl3aCpnnHxRauHDhwO25kAABAnmBtWvXtnYcT4Hxdnj81ltvnSnS97Pdx9u7kN810wZdT4BA6QLql9KJdUCAwLAE1C/DktQOgdoLqF9qv4QmQGByBPL1S/t9GO+/TM76mymBnEAp9Uv7d0jp90h+f+R+I0BgWALql2FJaodA7QVKqV88/1L7+8IECFRSQP1SyWUxKAIECBAgQIAAAQIECBAgQIAAAQIjERAoHwmzTnoU2C4Llafdy9sB8/k9XjvlafPnz98cMm//om2fffaJWbNmzaRZ1xIg0GCBTZs2xS233LI5PN5+eHndunUznfUDufB4O0D+1EwbdT0BAmMXUL+MfQkMgAAB9Yt7gACBPgXUL32COZ0AgeELqF+Gb6pFAg0XUL80fIFNj0AdBNQvdVglYyRQKQH1S6WWw2AITKaA+mUy192sCRAgQIAAAQIECBAgQIAAAQIECHQSECh3f1RdYO+IeGNE7B8Ry7KvL5rpoPfcc8/Ya6+9Wq/8nxctWjTTpl1PgEBNBO6+++5YvXp13H777a2v7Vf6+xCOX0fETRFxY/b1+oiY8XbmQxiXJggQGI2A+mU0znohMHEC6peJW3ITJjBKAfXLKLX1RWCCBNQvE7TYpkpg9AKl1y/53yH5/dHoF1iPBMYloH4Zl7x+CUyEQOn1i+dfJuI+MkkCzxNQv7gpCBAgQIAAAQIECBAgQIAAAQIECBDoVUCgvFcp51VJ4KW5cHk7aP6qYQxwxx13fF7IvP3A0C677DKMLrRBgMAIBR5++OEpA+MpPP74448PayQ/zwXH2wHyu4bVuHYIEGiMgPqlMUtpIgTKFVC/lOurdQIE+hJQv/TF5WQCkyugfpnctTdzAhUUUL9UcFEMiUAVBdQvVVwVYyIwsQLql4ldehMn0J+A+qU/L2cTIECAAAECBAgQIECAAAECBAgQIDC1gEC5O6MpAjvkQubtnczT1/TvQzkWLFgw5a7mS5Ysie22224ofWiEAIH+BZ566qm44447ptxt/P777++/wemveKKw63g7PD60ZPowB6stAgRqIaB+qcUyGSSB4QuoX4ZvqkUCBEYmoH4ZGbWOCFRLQP1SrfUwGgIE+hIYaf2S39Xc74/6WicnExi6gPpl6KQaJEBgdAIjrV/yu5qrX0a3yHoiMJWA+sV9QYAAAQIECBAgQIAAAQIECBAgQIBA2QIC5WULa3/cAmnn8nzAPO1onj7heajHi1/84njpS1867Wu33XYban8aIzBJAg8++GDcdddd077uu+++MjjSDuM3FQLkt5XRkTYJECAwhYD6xW1BoOYC6peaL6DhEyAwiID6ZRA11xCokID6pUKLYSgECIxKQP0yKmn9EChJQP1SEqxmCRCosoD6pcqrY2wEehBQv/SA5BQCBAgQIECAAAECBAgQIECAAAECBEoVECgvlVfjFRXYPiL2yr32zP151zLGvMMOO3QMnKcw+qxZs8roWpsEKi2wadOmjmHxFCR/4om0MXgpx0MRsTp73Z77c/q3J0vpUaMECBAYXED9MridKwkMVUD9MlROjREg0GwB9Uuz19fsaiSgfqnRYhkqAQLjFlC/jHsF9E8gE1C/uBUIECDQs4D6pWcqJxIoV0D9Uq6v1gkQIECAAAECBAgQIECAAAECBAgQGI6AQPlwHLXSHIH5EZEPmOeD57PLnObChQtbofNFixa1XvPnz2+9dt99981/Tn/feuutyxyGtgkMReDZZ5+NdevWbX498MADm/989913R3qlsPjatWuH0l+HRp6OiGJYPAXG07+tK7tz7RMgQGBEAuqXEUHrptkC6pdmr6/ZESBQOQH1S+WWxIDqKKB+qeOqGTMBAjUWUL/UePEMvToC6pfqrIWRECAwEQLql4lYZpMsW0D9Uraw9gkQIECAAAECBAgQIECAAAECBAgQGKWAQPkotfVVd4El0+xq/rJRTuxFL3rRFgHzYuA8//dtt912lEPTV8MFnn766VYoPB8On+7v6ZwRH7+aZrfxO0Y8Dt0RIECgagLql6qtiPGMVED9MlJunREgQGBYAuqXYUlqp5YC6pdaLptBEyBAQP3iHphoAfXLRC+/yRMgUF8B9Ut9187IhyCgfhkCoiYIECBAgAABAgQIECBAgAABAgQIEKilgEB5LZfNoCsmkLYMf2mH16KI2GkcY95ll12eFz7feeedo9trm222Gcdw9TkigWeeeSYeeeSRrq98cDz9+aGHHhrRCJ/XzaMRcVeX13PjGpx+CRAgUFMB9UtNF25Sh61+mdSVN28CBAhsIaB+cUPUSkD9UqvlMlgCBAiUJaB+KUtWu6UIqF9KYdUoAQIE6iagfqnbik34eNUvE34DmD4BAgQIECBAgAABAgQIECBAgAABAn0LCJT3TeYCAgMJ7NolcL5woFZLumju3LnThs7nzZs35ffSv8+ZMye233771tcXvOAFJY1uspv9zW9+Exs2bIgnn3yy9XX9+vVbBMOLf58qOP7YY49VDfGeLmHxsSXZqwZlPAQIEBixgPplxOBN7U790tSVNS8CBAhUUkD9Usllqd+g1C/1WzMjJkCAQI0F1C81XrwqDV39UqXVMBYCBAg0XkD90vglHs0E1S+jcdYLAQIECBAgQIAAAQIECBAgQIAAAQIE8gIC5e4HAtUQmFUInO8REfMjYvfsa/pzer2oGsPtPoqtttpqc7i8HTLv9Ws+mN6+Ju2aPmvWrEhfp3t1+n6n791zzz2xYMGCSJ9cXHxt2rRpyn9P53X6Xv77+QB4Owg+3ddu5z73XK024v51RKzLvR7I/nxvIUC+qfsd5QwCBAgQqKCA+iX3YTqjrl/S/TBV7dKtRlG/dP0vSf3SlcgJBAgQqLWA+kX90vqAPu+/1Pq/Y4MnQIDApAmoX9Qv6pdJ+6/efAkQIFB/AfXLmOqX++67LxYuXOj3R+X8N+T3R+W4apUAAQIECBAgQIAAAQIECBAgQIAAgRELCJSPGFx3BGYosHUhYJ4PnBfD5+nv28ywP5cTyAs8ExHtUHg7KN7p78/iI0CAAAECEaF+cRuMU0D9Mk59fRMgQKC+AuqX+q5dE0aufmnCKpoDAQIERi+gfhm9uR7/TUD94m4gQIAAgUEE1C+DqLlmWALql2FJaocAAQIECBAgQIAAAQIECBAgQIAAgVoJCJTXarkMlkDfAmlH8/bu5unrbhGxcw8v/9vQN3WtLkhB70dyr/WFv7e/lz5hOR8YT393ECBAgACBsgXUL2UL17N99Us9182oCRAgMCkC6pdJWen+5lmsX9L7LVO9B+P9l/5cnU2AAAECwxFQvwzHsWmteP+laStqPgQIEGiWgPqlWes5rNl4/2VYktohQIAAAQIECBAgQIAAAQIECBAgQGAiBIRGJ2KZTZJA3wLzOoTOp/veThExJyK2z75u13evLuhF4DcRsSF7PRkRj00TBp8uJN5+eLmXvpxDgAABAgTqJKB+qe5qqV+quzZGRoAAAQLjFVC/jNe/U+/ql+qujZERIECAwHgF1C/j9Ve/VNffyAgQIECgugLql+qujfdfqrs2RkaAAAECBAgQIECAAAECBAgQIECAQEMFBMoburCmRaACAlsXAubtoPl0X/Nh9OI56XuzImKbDq9Bv5+u6/a/hU9nAe4nIiKFuJ8pvDZN8W/5c1IAPF3Xy9du56RPV3YQIECAAAEC5QjUpX5JNVE6ijVJ/u/d6pP293eOiJdFxAsKpA9GxM8iYnUPdYz6pZz7UasECBAgQKAXgTrUL8U6Iz0sPFUd02v9Ml0N1K0myX+/27nef+nl7nMOAQIECBAYTKCK9UuqV9Ir/c6oeKTaY6P6ZbDFdhUBAgQIEGiIwLjrl7Shww7ZBg/pz52ecXkuIjq9x+L9l4bclKZBgAABAgQIECBAgAABAgQIECBAgACBQQS6hSgHadM1BAgQqJPAHhFxVO6VQlXTHf8aEZdGxLeyr/fXaaLGSoAAAQIECBCYRmBFRJwUEYcWvr8mIs6MiLPIESBAgAABAgRmIJAeZM4f3pOeAaZLCRAgQIAAgaELfDAiTomIVxda/l5EnBER/zD0HjVIgAABAgQIEOhN4K0RcUz2WtrhkvTBeZdExDezr2t7a95ZBAgQIECAAAECBAgQIECAAAECBAgQIDBpAh7em7QVN18CBDoJvDEXLF/eheonWag8BcyvwEqAAAECBAgQqLnAARFxckSsLMwj7cCVHp5OwfJ1NZ+j4RMgQIAAAQLjERAoH4+7XgkQIECAAIHOAnOy90JSmHyXwqkXZu+HXAeRAAECBAgQIDBigVdkAfKjs6+zOvR/UxYgT2Hy74x4nLojQIAAAQIECBAgQIAAAQIECBAgQIAAgRoKCJTXcNEMmQCB0gXm5oLl6Zd0Czv0+HQuWJ7C5b8ofXQ6IECAAAECBAiUIzA/26k8BctnF7pYlT1IfUM5XWuVAAECBAgQaLCAQHmDF9fUCBAgQIBATQWWZGHyj04x/j/P3gO5q6ZzM2wCBAgQIECgngJH5oLke3eYwhOF3cjvred0jZoAAQIECBAgQIAAAQIECBAgQIAAAQIExiEgUD4OdX0SIFAngX1y4fKjugz8jkK4/Kk6TdRYCRAgQIAAAQKZwIlZsHxxQeSqbKfyi0gRIECAAAECBPoQECjvA8upBAgQIECAQOkCv5WFyVcUelqXBcnPiIhNpY9CBwQIECBAgACBiPQhN+2dyI+JiK07oPwkFyRPv69xECBAgAABAgQIECBAgAABAgQIECBAgACBvgUEyvsmcwEBAhMskALl6ZV+obe0i8OVuXD5jyfYzNQJECBAgACBegqkh6pPiohDC8Nfk4XKz6rntIyaAAECBAgQGIOAQPkY0HVJgAABAgQITCnwnixM/obCd9PvcVKQ/KvcCBAgQIAAAQIjEEjPnLSD5Ht16O+xiPhmLkh+3wjGpgsCBAgQIECAAAECBAgQIECAAAECBAgQaLCAQHmDF9fUCBAoTWBRLlieAuY7dujpgcKu5Q+WNioNEyBAgAABAgSGK3BA9pD1ykKzG7OHrM+MiLR7l4MAAQIECBAg0ElAoNz9QYAAAQIECFRBIH1w3skRsbAwmG9k73NcXoVBGgMBAgQIECDQWIFXRkTahTy9Upi80zN7P8oFyb/bWBETI0CAAAECBAgQIECAAAECBAgQIECAAIGRCwiUj5xchwQINExgefbLvhQsL+5oUZzqDblw+VUNczAdAgQIECBAoJkC87OdytMD17MLU1yVPXCdahwHAQIECBAgQGA6AYFy9wYBAgQIECAwToEFEXFKFibfujCQL2Tvbdw2zgHqmwABAgQIEGisQHourx0gT19TqHy649HcTuSX+EDfxt4TJkaAAAECBAgQIECAAAECBAgQIECAAIGxCgiUj5Vf5wQINEhg58Ku5S/uMLcNhV3Lf9kgB1MhQIAAAQIEmilwYhYsX1yYXvqQnLRT+UXNnLZZESBAgAABAkMQECgfAqImCBAgQIAAgYEEXpeFyVcWrn48Ik7PwuQpvOUgQIAAAQIECAxTYK9ckDztRt7pSB/amwLk6XXNMAehLQIECBAgQIAAAQIECBAgQIAAAQIECBAgUBQQKHdPECBAYPgC++V2LT+iS/OrC+HyTcMfjhYJECBAgAABAkMRWJGFyg8ttLYmC5WfNZReNEKAAAECBAg0TUCgvGkraj4ECBAgQKAeAm/PwuSHFYabfi+TwuTn1GMaRkmAAAECBAjURGCb7DmRtBN5ehU/oDc/jUcKu5H/uiZzNEwCBAgQIECAAAECBAgQIECAAAECBAgQqLmAQHnNF9DwCRCotED7F4ZHZbuXp0+h7nRclguX31TpmRkcAQIECBAgMKkCB0TEyRFR3NlrY7arV9qtfN2k4pg3AQIECBAgMKWAQLkbgwABAgQIEBi1wAlZmLz4e5krszD510c9IP0RIECAAAECjRXYOxckP7LLLH+QC5Jf21gREyNAgAABAgQIECBAgAABAgQIECBAgACBygoIlFd2aQyMAIGGCbwiC5W3w+VzOszvvsKu5Q83zMJ0CBAgQIAAgXoLzM92Kk/B8tmFqazKguU31HuKRk+AAAECBAgMUUCgfIiYmiJAgAABAgQ6CuyUfRDeKRGx4xTvWaSdyX/EkAABAgQIECAwQ4FZ2S7kaSfyoyMiPQ8y3fFQRHwzC5JfEhH/OsO+XU6AAAECBAgQIECAAAECBAgQIECAAAECBAYWECgfmM6FBAgQGFjg0Fy4PO3y2em4Phcu/97APbqQAAECBAgQIDB8gROzYPniQtNXRUTaqfyi4XepRQIECBAgQKCGAgLlNVw0QyZAgAABAjUUSLuDpg+/+3Bh7M9mH36XwuT313BehkyAAAECBAhUR2Cf3G7kb+0yrO/nguTpzw4CBAgQIECAAAECBAgQIECAAAECBAgQIDB2AYHysS+BARAgMMECuxV2Ld+9g8XjhV3L75pgN1MnQIAAAQIEqiOwIguVpw/MyR9rslD5WdUZqpEQIECAAAECYxIQKB8TvG4JECBAgMAECRyehcnfVpjz2ixMnj74zkGAAAECBAmhQeAAACAASURBVAgQGERg22w38rQTedqR/GUdGkm7j6ddyNMr7Uqedid3ECBAgAABAgQIECBAgAABAgQIECBAgACByggIlFdmKQyEAIEJF3htLlx+WBeLWwvh8uKD2RNOafoECBAgQIDAiAUOyB7aXlnod2Puoe11Ix6T7ggQIECAAIHqCAiUV2ctjIQAAQIECDRR4Hez9yXS71nyx/XZ+xJ/18RJmxMBAgQIECBQusCrc0HyI7r0dm1uN/IflD4yHRAgQIAAAQIECBAgQIAAAQIECBAgQIAAgQEFBMoHhHMZAQIEShLYrrBr+ZIu/XwrFy7/WUlj0iwBAgQIECBAoJvA/Gyn8pMjYnbh5FXZA9w3dGvE9wkQIECAAIFGCgiUN3JZTYoAAQIECIxdYJuIOCULk6f3JfLHRdl7EVePfZQGQIAAAQIECNRJ4AUR0d6JPO1GvqjD4H+d24k87Uj+SJ0maqwECBAgQIAAAQIECBAgQIAAAQIECBAgMJkCAuWTue5mTYBAPQReWQiXb9th2GsLu5Y/Wo8pGiUBAgQIECDQMIETs2D54sK8roqIMyMiPdDtIECAAAECBCZLQKB8stbbbAkQIECAwCgEUrgrhcn/8xSd/XUWJr9jFAPRBwECBAgQINAIgf1yQfK3dJnRNbkg+Q8bMXuTIECAAAECBAgQIECAAAECBAgQIECAAIGJERAon5ilNlECBGoukH5peVT2ek2XuVybC5dfV/N5Gz4BAgQIECBQP4EVWaj80MLQ12Sh8rPqNyUjJkCAAAECBGYgIFA+AzyXEiBAgAABAs8TeGMWJj+u8J2HI+L0LEy+gRsBAgQIECBAoIvAnIhIu5CnV9qVfGGH89dFxDezIHnajdwH/Lu9CBAgQIAAAQIECBAgQIAAAQIECBAgQKCWAgLltVw2gyZAYIIF5hd2LX9hB4v1hV3L75lgN1MnQIAAAQIERitwQEScHBErC91uzB7sTruVpwewHAQIECBAgEDzBQTKm7/GZkiAAAECBEYl8K4sTP6mQoc/y8LkXx7VQPRDgAABAgQI1FZgWW438jd3mcV3c7uR/6i2MzZwAgQIECBAgAABAgQIECBAgAABAgQIECCQCQiUuxUIECBQX4HX58Llv9VlGj/Nhcv/pb5TNnICBAgQIECgRgLpg3BOyoLlswvjXpUFy2+o0XwMlQABAgQIEBhMQKB8MDdXESBAgAABAlsKfCwLk7+iAJN+55F2Jr8UGAECBAgQIEBgGoEdcjuRpx3J9+ggdX9uJ/K0K/ljVAkQIECAAAECBAgQIECAAAECBAgQIECAQFMEBMqbspLmQYDAJAtsX9i1/OUdMJ4t7Fp+2yTDmTsBAgQIECAwEoETs2D54kJvV0VE2qn8opGMQicECBAgQIDAuAQEysclr18CBAgQINAMgRdmH1Z3SkRsV5jSuVmY/OZmTNUsCBAgQIAAgSELvCYXJD+0S9vpdxYpQH5JRPxkyOPQHAECBAgQIECAAAECBAgQIECAAAECBAgQqISAQHkllsEgCBAgMDSBVxXC5dt0aPnOiPhWLmD+xNBGoSECBAgQIECAwJYCK7JQefGBrTVZqPwsYAQIECBAgEBjBQTKG7u0JkaAAAECBEoX2C8Lkx9f6OmpiDgjC5P/a+mj0AEBAgQIECBQJ4G5EXF0FiRPu5Ev6DD4e7MAeTtI7pmJOq20sRIgQIAAAQIECBAgQIAAAQIECBAgQIBA3wIC5X2TuYAAAQK1EXhrLlyeHrrqdFydC5b/sDYzNFACBAgQIECgTgIHZA+BrywMemP2EHjarXxdnSZkrAQIECBAgEBPAgLlPTE5iQABAgQIECgIHJW9j3Bk4d9/mb2P4MPp3DIECBAgQIBAXuB1ud3ID+lC850sSJ52I78JIwECBAgQIECAAAECBAgQIECAAAECBAgQmBQBgfJJWWnzJEBgkgX2KOxavnMHjLSTx6W5l1DXJN855k6AAAECBIYvMD/bqfzkiJhdaH5V9kD4DcPvVosECBAgQIDAGAUEyseIr2sCBAgQIFBTgQ9mYfJ9C+P/XvbewT/UdF6GTYAAAQIECAxXYF5uN/K0K3n6HcR0x9qIaO9EnoLkG4Y7FK0RIECAAAECBAgQIECAAAECBAgQIECAAIHqCwiUV3+NjJAAAQLDFHhjLly+vEvDP8kFy68Y5iC0RYAAAQIECEy8wIlZsHxxQeKqiEg7lV808UIACBAgQIBAcwQEypuzlmZCgAABAgTKFnhBRJySvXYpdHZhFia/ruxBaJ8AAQIECBCovMDrc0Hybs89pGcdUoA8hclvrvzMDJAAAQIECBAgQIAAAQIECBAgQIAAAQIECJQoIFBeIq6mCRAgUGGBublgefqk7oUdxvp0YdfyX1R4XoZGgAABAgQI1EdgRRYqP7Qw5DVZqPys+kzFSAkQIECAAIEOAgLlbg8CBAgQIECgF4H0oXMpTP7RKU7+8yxMflcvDTmHAAECBAgQaKTAzhFxTC5I/qIOs0w1Q3s38vT1N40UMSkCBAgQIECAAAECBAgQIECAAAECBAgQINCngEB5n2BOJ0CAQAMF9snC5SlYfmSX+d1RCJc/1UAPUyJAgAABAgRGJ3BARJwcESsLXW7MHhRPu5WvG91w9ESAAAECBAiUICBQXgKqJgkQIECAQMMEfit7fyB9+Fz+SO8JnJG9NjVszqZDgAABAgQI9CZwYBYkT2Hyg7pcclkuSP6z3pp3FgECBAgQIECAAAECBAgQIECAAAECBAgQmBwBgfLJWWszJUCAQC8CR2Wf6J2+Lu1ywZW5cPmPe2ncOQQIECBAgACBKQTmZzuVp2D57ML3V2UPjd9AjgABAgQIEKitgEB5bZfOwAkQIECAwEgE3pOFyd9Q6C393iGFyb86klHohAABAgQIEKiSwK6F3chf2GFwv4qIS3JB8qerNBFjIUCAAAECBAgQIECAAAECBAgQIECAAAECVRIQKK/SahgLAQIEqiOwKLdreQqX79hhaA8Udi1/sDrTMBICBAgQIECgRgInZsHyxYUxXxURaafyi2o0F0MlQIAAAQIE/k1AoNzdQIAAAQIECEwncFIWJl9YOOEbWZj8cnQECBAgQIDARAm8MRckT3/udHw7C5KnMPmtE6VksgQIECBAgAABAgQIECBAgAABAgQIECBAYEABgfIB4VxGgACBCRJYntu1vLhDSJEh7R56afZK4S8HAQIECBAgQKAfgRVZqPzQwkVrslD5Wf005lwCBAgQIECgEgIC5ZVYBoMgQIAAAQKVElgQEadkYfKtCyP7YkScHhG3VWrEBkOAAAECBAiUJbBb9jzCMdnXtDv5dMcvC7uRbyprUNolQIAAAQIECBAgQIAAAQIECBAgQIAAAQJNFBAob+KqmhMBAgTKEdg5FyxPu5a/uEM3Gwq7lqdf7DoIECBAgAABAr0IHJA9UL6ycPLGbHeytFv5ul4acg4BAgQIECBQCQGB8kosg0EQIECAAIHKCLwuC5MXf+5/PAuSnxERj1ZmtAZCgAABAgQIlCVwcC5IfmCXTr6VC5L70JmyVkS7BAgQIECAAAECBAgQIECAAAECBAgQINB4AYHyxi+xCRIgQKAUgf0jIoXK0+uILj2sLoTLfUp4KUuiUQIECBAg0CiB+dlO5SdHxOzCzFZlwfIbGjVjkyFAgAABAs0VEChv7tqaGQECBAgQ6Ffg7VmY/LDChen3CClIfna/DTqfAAECBAgQqJXAiyIi7UTe3o08faj9dMcdEfHNXJD8mVrN1GAJECBAgAABAgQIECBAgAABAgQIECBAgEAFBQTKK7gohkSAAIEaCWxT2LV8ry5jvywXLr+pRvM0VAIECBAgQGA8AidmwfLFhe6vioi0U/lF4xmWXgkQIECAAIE+BATK+8ByKgECBAgQaLDACVmYvPh7hCuzMPnFDZ67qREgQIAAgUkXWJ4Lkh/QBSOFyNtB8vShMw4CBAgQIECAAAECBAgQIECAAAECBAgQIEBgSAIC5UOC1AwBAgQIxCtyu5anncvndDC5r7Br+cP8CBAgQIAAAQLTCKzIQuWHFr6/JguVn0WOAAECBAgQqLSAQHmll8fgCBAgQIBA6QI7RcTJWZh8x0Jvq7Iw+Q2lj0IHBAgQIECAwKgF5ud2Ik87kqeaYLrjF9lO5JdkYfLiewmjHrv+CBAgQIAAAQIECBAgQIAAAQIECBAgQIBAIwUEyhu5rCZFgACBsQukwFcKladXt08Yvz4XLv/e2EduAAQIECBAgEAVBVI9kR4+X1kY3MbswfO0W/m6Kg7cmAgQIECAAIEQKHcTECBAgACByRXYO/t5/sMFgmezn+fPiIj0AbQOAgQIECBAoDkCh+SC5K/rMK30fkE7QJ6+plC5gwABAgQIECBAgAABAgQIECBAgAABAgQIEChRQKC8RFxNEyBAgEDsVti1fPcOJo8Xdi2/ix8BAgQIECBAICeQdjM5KXsQfXZBxo5mbhUCBAgQIFBdAYHy6q6NkREgQIAAgTIFDs9+hn9boZO1uQ+HK7N/bRMgQIAAAQKjE3hxRBydBcnTbuQ7duh6dS5I/s3RDVFPBAgQIECAAAECBAgQIECAAAECBAgQIECAgEC5e4AAAQIERiXw2ly4/LAund5aCJcXHz4f1Zj1Q4AAAQIECFRP4MQsWL64MLSrIiLtVH5R9YZsRAQIECBAYKIFBMonevlNngABAgQmVOB3szB5+r1A/rg+C5P/3YS6mDYBAgQIEGiawKG5IPlrOkzumYhI4fH2juR3NA3CfAgQIECAAAECBAgQIECAAAECBAgQIECAQB0EBMrrsErGSIAAgWYJbFfYtXxJl+l9Kxcu/1mzKMyGAAECBAgQGFBgRRYqTw+r5Y81Waj8rAHbdRkBAgQIECAwfAGB8uGbapEAAQIECFRVYJuIOCULk88vDDJ9ANwZEXF1VQdvXAQIECBAgEBPAnvkdiJPu5Lv0OGq23JB8vR7fwcBAgQIECBAgAABAgQIECBAgMB4BLaOiO0jYk6Hr52+V7w2/U5outesDt9L13T7fhJKH1A41WtTh++l83v5/oaISK8np/na6XvFa54dz3LqlQABAoMLCJQPbudKAgQIEJi5wCsL4fJtOzS5trBr+aMz714LBAgQIECAQI0FDsgeUF9ZmMPG7AH1tFv5uhrPz9AJECBAgEBTBATKm7KS5kGAAAECBDoLLMrC5P95itP+OvtZ3W6k7iICBAgQIFBfgcNyu5Hv32Ea6aHd9k7k6esv6ztlIydAgAABAgQIECBAgAABAgQIVEJgXkTsPM1ruu/NzQXHU1D8BZWYSfMG8VQhlJ4yLo9M8Vo/zb+nc9P3HAQIEBiZgED5yKh1RIAAAQJdBN6SC5e/psu51+bC5deRJUCAAAECBCZWIO12dlIWLJ9dUFiVPax+w8TqmDgBAgQIEKiGgEB5NdbBKAgQIECAQJkCb8zC5McVOnk4Ik7Pfj5Puzk4CBAgQIAAgXoJLMx2I087kR+T7WA13QxuzYLkKUT+7XpN02gJECBAgAABAgQIECBAgAABAiMReFFEpGce02v3iEh/nyooXgyJp93FHc0VSM/VTBVCL/7bg9kmS2mjpfT6dXNJzIwAgTIFBMrL1NU2AQIECAwikH5AOir3emGHRtKnMV2ae90zSIeuIUCAAAECBGovcGIWLF9cmMlVEZF2Kr+o9jM0AQIECBAgUF8BgfL6rp2REyBAgACBXgTelYXJ31Q4+WdZmPzLvTTiHAIECBAgQKBSAunD4FOAPAXJ9+swsqcLu5H/qlKzMBgCBAgQIECAAAECBAgQIECAQLkCKeidD4i3/9wOjBf/vk25w9H6hAk8ExEPFELm+b8Xv/fshPmYLgEC0wgIlLs1CBAgQKDKAq/PBct/q8tAb46Ib2Xh8n+p8qSMjQABAgQIEChFYEUWKj+00PqaLFR+Vim9apQAAQIECBDoJiBQ3k3I9wkQIECAQH0FPpaFyV9RmEJ6jz7tTJ4+ENZBgAABAgQI1EPgpVmAPAXJ02u7DsNOHxyTdiL/ZkRcVo/pGSUBAgQIECBAgAABAgQIECBAoGeBWRGR3itpv/bI7SqeD4mnHcZrcWy11Vax/fbbx5w5c6b92ul7xWu32WabmDVrVqSv0706fb/T9xLoM888M+Vr06ZNA30vtde+dsOGDfHkk09G/utU/1Y8Z6q/P/dc8ZGYSt8OaUfz9u7m6Ws7cH5vRNyVe22q9CwMjgCBGQsIlM+YUAMECBAgMAKB7Qu7lr+8Q5/pk5PSL67b4fLbRjA+XRAgQIAAAQLVEDggIk6OiJWF4WyMiDOyYHl6I8xBgAABAgQIjE5AoHx01noiQIAAAQKjEnhh9vP3KVOEzc7NwuTpQ2AdBAgQIECAQPUFjsjtRv7qDsP9TfZ7+HaQPD1k6iBAgAABAgQIECBAgAABAgQI1FFg10JgPB8eT39+SZUmNXfu3Nh55527vubNm7f5nPTnfED8BS94QZWm1Jix/OY3v9kimL5+/fp45JFHnvea7t/TuY899ljVPNZGxN2FkHk+cP5Q1QZsPAQI9CcgUN6fl7MJECBAYPwCryqEy7fpMKQ7sx1Q0i4oKWD+xPiHbwQECBAgQIBAyQLpE0BPyh5sn13oa1UWLL+h5DFongABAgQIEPg3AYFydwMBAgQIEGiWwH7Zz9zHF6b1VPYzd9qZ/F+bNWWzIUCAAAECjRNIH+B+dC5Ivm2HGaYPiUkf6J6C5Fc0TsKECBAgQIAAAQIECBAgQIAAgaYJpJxcMSBe/PtO45j0rrvuGrvvvnvMnz+/9Up/7iUonnYAdzRXIO2ePlUIvfhvDzzwQKxbt27z6+GHHx4XyqNdAucpfJ42iXQQIFBRAYHyii6MYREgQIBATwJvzYXL00NsnY6rc+HyH/bUupMIECBAgACBOgucmAXLFxcmcVW2U/lFdZ6csRMgQIAAgRoJCJTXaLEMlQABAgQIdBE4KguTH1k475dZmPwsggQIECBAgEClBf6vXJB8aYeRbsgC5O3dyNOuRA4CBAgQIECAAAECBAgQIECAQJUElkTEXtlrz9yfXzbKQaZQeD4k3g6Kt0Pj+b9vu22nz/Qb5aj11QSBp59+enO4vBg2L/7917/+9ain/KuIWJ29bs/9+Y5RD0R/BAg8X0Cg3F1BgAABAk0Q2CMXLE+fpD6vw6TSzihpx/L2a10TAMyBAAECBAgQmFJgRRYqP7Tw3TVZqNyD7m4cAgQIECBQvoBAefnGeiBAgAABAqMQ+GAWJt+30Nn3sjD5P4xiEPogQIAAAQIE+hZ4RW4n8mMiYlaHFm7M7Ub+nb57cgEBAgQIECBAgAABAgQIECBAYLgC8yMiHxbPB8hLTWcvXLgwXvrSl8aiRYtar/yu4vmw+NZbbz3cGWuNQAkCzz777Ba7m+cD53fffXek11133RVr15b+uZIbc+HyduA8fU2hc7meEtZekwSmEhAod18QIECAQNME3piFy1Ow/OAuk/tJLlh+RdMgzIcAAQIECBBoCRyQPfC+suCR3pg6IwuWeyPKzUKAAAECBMoTECgvz1bLBAgQIEBgFAIviIhTsp+tdy10eGH2s/V1oxiIPggQIECAAIG+BI7MguQpRP6qDlc+ke1G/s3s67199eJkAgQIECBAgAABAgQIECBAgMDMBLbP7S6eAuP5AHnx9xIz6ym7eocddmiFxTu9Zs3q9Jl8QxmGRghUTmDTpk2tYHmn1xNPpLcTSzkemmZX8xQ4f7KUHjVKYEIFBMondOFNmwABAhMgMLewa/nCDnN+urBr+S8mwMcUCRAgQIDAJAmkTyo9KXv4fXZh4quyh99vmCQQcyVAgAABAiMUECgfIbauCBAgQIDAkAUWZ2Hyj07R7p9nP0/fNeQ+NUeAAAECBAgMLrAkItIHr6cQeXp12iIrffj6JdmO5FcN3qUrCRAgQIAAAQIECBAgQIAAAQI9C+wdEftHxLLsa/rzS3u+uscTX/ziF3cMi++22249tuQ0AgSKAg8++GDHwPl9991XBlr6feRNEXFj7uvPy+hImwQmQUCgfBJW2RwJECBAYJ/cruXpk9g7HXcUwuVP4SNAgAABAgQaI3BiFixPD8Tnj/Sw3JkRcVFjZmoiBAgQIECgOgIC5dVZCyMhQIAAAQL9CByShclXFC56ICJOz8Lkm/pp0LkECBAgQIBAaQLtEHn6mnbymu54LAuQpyB5et1f2og0TIAAAQIECBAgQIAAAQIECEyywI6F4Hg7QL7DsFAWLFgQe+211+bXnnvu2frzkiVLYrvtthtWN9ohQKBPgaeeeiruuOOOWL16det1++23b/7z/fcP9e3ItFV6PmDeDpyXtoV6nxROJ1BZAYHyyi6NgREgQIBASQJHZZ/Knr4u7dLHlblw+Y9LGo9mCRAgQIAAgdEKpAfh027lhxa6XZOFys8a7XD0RoAAAQIEGi8gUN74JTZBAgQIEGigwLuzMPkbCnNLO5mmMPlXGzhnUyJAgAABAnUT2DO3G3kKknd6BuxHud3Iv1u3iRovAQIECBAgQIAAAQIECBAgUGmBtMN4ftfxFB5/1TBGvOOOO7ZC4u2weDtAnv6+yy67DKMLbRAgMEKBhx9+eIuAeT5w/vjjjw9rJGnn8nbQvB0yTzucOwgQyAQEyt0KBAgQIDCpAotywfIULk+fhDbdkXZcuTT3enBS0cybAAECBAg0ROCAiDg5IlYW5rMx22Et7Va+riFzNQ0CBAgQIDBuAYHyca+A/gkQIECAQH8C/yULky8sXPbPWZj88v6aczYBAgQIECAwRIH0nNcxuSD5Kzu0/WgWIk87kX/Te95DXAVNESBAgAABAgQIECBAgACByRVIm7mlD6PNB8hfNFOOqQLjKTy+aFF63N9BgMAkCNx9991T7mqedjgfwvHriGiHy9PX70fEbUNoVxMEaikgUF7LZTNoAgQIEBiywPJcuLy440qxqxtywfKrhjwOzREgQIAAAQKjE5if7VSeguWzC92uyoLl6f/3HQQIECBAgMDMBATKZ+bnagIECBAgMCqBBdmHr50SEVsXOv1iFib3YMWoVkM/BAgQIEBgS4G9ckHytBt5p+OHWYA8BcmvAUmAAAECBAgQIECAAAECBAgQGFBgu4g4OCIOyl7pz7sP2Fbrsvnz58f+++8fy5Yt2/x1n332iVmzZs2kWdcSINBggU2bNsUtt9wSN954Y9x0002tV/rzunUz3jMqNXBd9ro2+/pUgylNjcBmAYFyNwMBAgQIEPg3gZ0Lu5a/uAPOhsKu5b8ESYAAAQIECNRS4MQsWL64MPr0wTFpp/KLajkrgyZAgAABAtURECivzloYCQECBAgQmE7gdVmY/L2FEx7PPnDt9IhIu5w6CBAgQIAAgdEJbJPbiTztSl58Dzs/kkey3cjTTuQpSJ523HEQIECAAAECBAgQIECAAAECBPoReGkuQJ7C42/s5+LiuUuXLn1eeHzhwoUzadK1BAgQ2Cywdu3azeHydsj81ltvnalQO2CevqaQ+V0zbdD1BKooIFBexVUxJgIECBCogsD+EXFU9jqiy4BWF8Llm6owAWMgQIAAAQIEehZYkYXKDy1csSYLlZ/Vc0tOJECAAAECBIoCAuXuCQIECBAgUG2Bt0dE2pX8sMIw0/veZ0TE2dUevtERIECAAIHGCeyd2438yC6z+0EuSJ4ecHQQIECAAAECBAgQIECAAAECBHoVeENu5/G0C/nLe70wf97cuXOfFxxPu5Bvv/32gzTnGgIECAwssGHDhs07maddzNu7mj/22GODtnlnFixvB8zT+7EOArUXECiv/RKaAAECBAiULDArFyxPAfO9uvR3WS5cflPJY9M8AQIECBAgMDyBA7Ld2FYWmtyYPUCfditfN7zutESAAAECBCZGQKB8YpbaRAkQIECghgInZGHy4vveV2Y/C19cwzkZMgECBAgQqKNA+p102oU8vY6OiFd0mMRDEdHeiTztRv6vdZywMRMgQIAAAQIECBAgQIAAAQIjFUjp7rdExPLcLuRz+h3BvHnz4qCDDooDDzwwli1b1gqS77VXt0fr++3F+QQIEBiuwO23394Kl6fXD37wg7juuuti/fr1g3SyISLa4fLvRcQVEZH+zUGgVgIC5bVaLoMlQIAAgTELpF/ct3ctT187/SB9X2HX8ofHPHbdEyBAgAABAt0F5mc7lZ8cEbMLp6/KHqa/oXszziBAgAABAgRyAgLlbgcCBAgQIFA9gZ2yD1VLO5Pv6Off6i2QEREgQIDAxAjskwXIU5D8rV1m/f3cbuTpzw4CBAgQIECAAAECBAgQIECAQCeBQ7MQeQqSv3kQqhQWP/jgg1sh8vQ1hcgdBAgQaIJACpdfe+21rXB5+rp69epBp/WdLFiewuVXDdqI6wiMUkCgfJTa+iJAgACBJgmkH7Lb4fK0o2mn4/pcuDx9EpGDAAECBAgQqLbAiVmwfHFhmOnNnrRT+UXVHr7RESBAgACBSgkIlFdqOQyGAAECBAjE3lmY/MMFi2ezD1I7IyLSB6Y6CBAgQIAAgXIEts3tRJ6C5C/r0M2Dud3I067kaXdyBwECBAgQIECAAAECBAgQIEBgKoHX5gLkKUS+Qz9Ms2fP3iI8nkLkCxYs6KcJ5xIgQKC2Avfff/8WAfMUNN+4cWO/83kiC5dfmX39Ub8NOJ/AKAQEykehrA8CBAgQaLLAboVdy3fvMNnHC7uW39VkGHMjQIAAAQI1F1iRhcrTh8jkjzVZqPysms/P8AkQIECAwKgEBMpHJa0fAgQIECDQXeDwLEz+tsKpa7MwefoQNQcBAgQIECBQjsCrsyB5CpGn/0/udFybC5L/oJzhaJUAAQIECBAgQIAAAQIECBCoucD2hWfYX97PfBYtWtTaeby9+3j6utVWImb9GDqXAIHmWTbthwAAIABJREFUCjz33HObA+btXczXrk2/Uu3ruDOXH/pWRKTAuYPA2AX8v/3Yl8AACBAgQKBBAumT3dq7lh/WZV63FsLlxQfsG8RiKgQIECBAoLYCB2QP2q8szCB97GDasS09aL+utrMzcAIECBAgMBoBgfLROOuFAAECBAh0E/jd7Gfc9D52/rg++xn377o14PsECBAgQIBA3wIviIijc0HyRR1a+HVEXJILkj/Sd28uIECAAAECBAgQIECAAAECBJoukD6w7sjc8+o9z3fp0qXxlre8JZYvX97aiXzx4sU9X+tEAgQIEIi44447IoXLr7nmmrjiiivi1ltTJKiv49JchuiWvq50MoEhCgiUDxFTUwQIECBAIBPYrvCJb0u6yKRPG2oXhz+jSIAAAQIECFRKYH62U/nJETG7MLJV2UP3N1RqxAZDgAABAgSqJSBQXq31MBoCBAgQmDyBbSLilCxMnn7GzR8XZT/XXj15LGZMgAABAgRKFdgvC5GnMPlbuvR0TRYkT2Fy7zWXuiwaJ0CAAAECBAgQIECAAAECtRRYHhHHRsQ7ImKfXmeQdiA/7LDDWiHy9Hr5y/vawLzXbpxHgACBiRW48847W8HyK6+8svX17rvv7sci5YYujoivRcS1/VzoXAIzFRAon6mg6wkQIECAQGeBVxbC5dt2OH1tYdfyR+ESIECAAAEClRE4MQuWFz+a9apsp/L0EL6DAAECBAgQeL6AQLm7ggABAgQIjE8g7YKawuT/eYoh/HUWJr9jfMPTMwECBAgQaJTA9rndyFOQfGGH2a0r7Ebu98KNuhVMhgABAgQIECBAgAABAgQIzFjgiCxAnkLkPSXB58yZE0cddVQcfvjhrQD5vvvuO+NBaIAAAQIEehf46U9/2gqWX3755XHppZfGhg0ber34l1mwPIXLL+/1IucRGFRAoHxQOdcRIECAAIH+BdKnzx+VvV7T5fL0KUPtXcuv678rVxAgQIAAAQIlCKzIQuWHFtpek4XKzyqhT00SIECAAIG6CwiU130FjZ8AAQIE6irwxixMflxhAg9HxOlZmLznpxjqimDcBAgQIEBgBALLckHyN3fp77u5IPmPRjA2XRAgQIAAAQIECBAgQIAAAQL1EXhrRKT39N8ZEfN7GfbSpUtbIfL2a6utRMR6cXMOAQIEyhZ47rnnWqHy9uvWW2/ttcv7I+KfIuLCiLis14ucR6AfAdVCP1rOJUCAAAECwxFIP+S3g+Xp6ws7NLu+sGv5PcMZglYIECBAgACBAQUOiIiTI2Jl4fqN2cP4Z0ZE2l3GQYAAAQIECPz/AgLl7gQCBAgQIDB6gXdlYfI3Fbr+WRYm//Loh6RHAgQIECDQKIEdIuKY7JV2I9+jw+zui4hv5oLkjzVKwmQIECBAgAABAgQIECBAgACBmQi8PguRv7vXnciPOeaYzQHyvffeeyZ9u5YAAQIERiRw2223bQ6XX3LJJb32mnYuT8Hy9Pphrxc5j0A3AYHybkK+T4AAAQIEyhVIbwS0w+W/1aWrm3Ph8m+XOyytEyBAgAABAh0E0ofDnJQFy2cXzluVBctvIEiAAAECBAi0BATK3QgECBAgQGC0Ah/LwuSvKHT7L1mY/NLRDkdvBAgQIECgUQKvyQXJu/1u96pckPwnjVIwGQIECBAgQIAAAQIECBAgQGAmAksi4j1ZkDy919DxmDNnThx77LHxjne8o/WaO3dut0t8nwABAgQqLPDYY4/F1772tdbr4osvjg0bNvQy2h9nwfILIuKOXi5wDoHpBATK3RsECBAgQKAaAtsXdi1/eYdhPVPYtfzn1ZiCURAgQIAAgYkTODELli8uzDw9KJh2Kr9o4kRMmAABAgQIPF9AoNxdQYAAAQIERiPwwuyDz06JiO0KXZ6bffjZTaMZil4IECBAgECjBNJT2mk38rQTefq6oMPs7s12Ik9bzKRdyZ9olITJECBAgAABAgQIECBAgAABAjMROC4i3h8Rb+/WyK677ro5QJ7C5LNmzep2ie8TIECAQA0FNm3atDlYngLmDz30UC+zuDgizs8C5r2c7xwCWwgIlLshCBAgQIBA9QRelQuXpwcTtu4wxDsL4fInqzcdIyJAgAABAo0WWJGFyg8tzHJNFio/q9GzNzkCBAgQINBdQKC8u5EzCBAgQIDATAX2y8LkxxcaeioLkp8REQ/OtBPXEyBAgACBCRN4XS5IfkiXuX8nFyT3AS4TdqOYLgECBAgQIECAAAECBAgQ6CCwNAuRpyD5Hp2k0k7kxx13XOv19rd3zZxDJ0CAAIEGCnz961+PCy+8sPXqYefye7Jg+XkRcWsDOUypJAGB8pJgNUuAAAECBIYk8NZcuDw9FNjpuDoXLv/hkPrXDAECBAgQINBd4IDswf2VhVM3Zg/up93K13VvxhkECBAgQKCRAgLljVxWkyJAgACBCgkclf1MemRhTL/Mfib1QWcVWixDIUCAAIHKC8zL7USediPfvcOI12Yh8rQTedqRfEPlZ2eABAgQIECAAAECBAgQIECAwKgEficiTsieAe/Y5zvf+c7NQfJtt912VOPTDwECBAhUWODpp59uhcovuOCC1g7mPRzfioizI+IfejjXKRMuIFA+4TeA6RMgQIBAbQTSp9KlBwPTK+1anh5mmO7418Ku5QJstVlmAyVAgACBGgvMz3YqPzkiZhfmsSp7iP+GGs/P0AkQIECAwKACAuWDyrmOAAECBAh0F/hgFibft3Dq97KfQz0w0N3QGQQIECBAIAm8PhckX96F5IpckPxmfAQIECBAgAABAgQIECBAgACBTGC7iPhI9tqnk8ry5ctj5cqVrSD57rt3+jw7tgQIECAw6QIPPPBAK1y+atWquOaaa7px3JIFy1O4/KluJ/v+ZAoIlE/mups1AQIECNRb4I25YPnBXabyk1y4PD3c4CBAgAABAgTKFTgxC5YvLnRzVUSkncovKrd7rRMgQIAAgcoJCJRXbkkMiAABAgQaIPCCiDglC5PvWpjPhVmY/LoGzNMUCBAgQIBAmQI7R0TahTy90gd6v6hDZ3dFRHsn8vT1N2UOTNsECBAgQIAAAQIECBAgQIBArQSWZLuRpzD5tBuG7bTTTvH+978/3ve+98Ub3vCGWk3QYAkQIECgGgLXX399nHfeeXH++efHo48+2mlQ63PB8jXVGL1RVEVAoLwqK2EcBAgQIECgf4G5uWB52rl8YYcmni7sWv6L/rtzBQECBAgQINCjwIosVH5o4fz0pkwKlZ/VYztOI0CAAAECTRAQKG/CKpoDAQIECFRJIH2AWQqTf3SKQf15FiZPoTcHAQIECBAgMLVAemI7BchTkPygLkiX5YLkPwNKgAABAgQIECBAgAABAgQIEMgJ7JV98GsKkk97HHbYYa0QeQqTz5o1CyABAgQIEJixwKZNmzYHy6+88spu7X0+e3Z5dbcTfX8yBATKJ2OdzZIAAQIEmi+wTy5cfmSX6d5RCJc/1XweMyRAgAABAiMXOCD7hcHKQs8bs4f7U7B83chHpUMCBAgQIDB6AYHy0ZvrkQABAgSaK3BIFiZPH2SWPx6IiNOznzc3NXf6ZkaAAAECBAYW2DW3E3kKkr+wQ0u/iohLslfajTx9cLeDAAECBAgQIECAAAECBAgQINAWeFX2XNgJnUg+9KEPxQknnGA3cvcNAQIECJQq8IMf/CDOPvvs+NKXvtStn3Oy3yf/vNuJvt9sAYHyZq+v2REgQIDAZAqk3crTp+qnr0u7EKSPI7o0e/14MrnMmgABAgQIlCYwP9up/OSImF3oZVX2xswNpfWuYQIECBAgUA0BgfJqrINRECBAgED9Bd6dhcnTrqr54ydZmPyr9Z+iGRAgQIAAgaELvDEXJE9/7nT8S2438luHPhINEiBAgAABAgQIECBAgAABAnUXWBwRn4iID083kfnz58dHPvKR1muPPfao+3yNnwABAgRqJHDvvfe2guXptW5dx/2uvhARfxIRa2o0PUMdooBA+RAxNUWAAAECBComsCgXLE/h8h07jC/tYNMOlqevD1ZsLoZDgAABAgTqLHBiFixPv1TIH1dFRNqp/KI6T87YCRAgQIBAFwGBcrcIAQIECBCYucB/ycLkCwtN/XMWJr985l1ogQABAgQINEZgt+x3pGkn8vTapcPMfpnbiTztSr6pMQomQoAAAQIECBAgQIAAAQIECAxLYNuI+GRE/NF0De67777xB3/wB60dyR2jFfj93//9+PznP79Fp0uWLInzzz8/Dj744NEOZsJ6+9M//dM49dRTa2d/9913x7/7d/8u0q7O+WPFihXxla98JebNm9fYlSxz7lPdD2VC+u+8s+4XvvCF+Iu/+Iv46U9/2unEz0bEZyLi6TLXStvVExAor96aGBEBAgQIEChD4E3ZjuUpWF7cwabYX9optR0uT0E3BwECBAgQIDBzgRVZqPzQQlPpE/5SqPysmXehBQIECBAgUEkBgfJKLotBESBAgEBNBBZExMlZmHzrwpi/mIXJb6vJXAyTAAECBAiULZCeED46C5Ef2KWzb+WC5P6/tOyV0T4BAgQIECBAgAABAgQIEKivQEqIfyoiXjLVFPbbb7846aST4oMf/GB9Z1jzkQuUj28BBcrHZz9ozwLlg8rV97ovf/nLceaZZ8bNN9883STuiYhPR8Q59Z2lkfcrIFDer5jzCRAgQIBAvQXSJ/CnUHn79eIO09lQ2LU8fUK/gwABAgQIEBhc4IAsCLCy0MTGiDgjC5avG7x5VxIgQIAAgUoKCJRXclkMigABAgRqIPC67GfI9xbG+nj2M+TpEfFoDeZhiAQIECBAoEyBF2UB8rQTeQqT79yhszsi4ptZkDztRv5smQPTNgECBAgQIECAAAECBAgQIFBrgTdHxJ9ExEFTzWLZsmWtIPkHPvCBWk+yCYMXKB/fKgqUj89+0J4FygeVq/915557bitYfuONN043mesi4v+OCBtS1n+5u85AoLwrkRMIECBAgEBjBfbPBcuP6DLL1YVw+abGqpgYAQIECBAoV2B+tlN52mFudqGrVVko4IZyh6B1AgQIECAwUgGB8pFy64wAAQIEGiLw9ixM/pbCfNL7tOkDyc5uyDxNgwABAgQIDCrwptxu5OmDPDsdKUTeDpKn/y91ECBAgAABAgQIECBAgAABAgQ6CZwWER+f6oSFCxfGJz/5yTjhhLRxuaMtMNNg8XQh1wMPPDD+/u//PhYtWjQtdhUC5VONIQ04jf13fud3GnujzHTde4VZv359HH/88XHRRRdtcUkv98dUfZQZqu51Tp3Oe+qpp+Ib3/hGXHzxxXH99dfHLbfc0jp93rx5sddee8Xy5cvjPe95Txx00EGx1Vb9xULLnPtU98MwPKZrY8mSJXH++efHwQcfXGY3jWv7nHPOic985jOxdu3a6eb2pxFxauMmbkJbCPT3vxzwCBAgQIAAgSYKzCrsWr5Xl0lelguX39REEHMiQIAAAQIjEDgxC5YvLvSVPt3vzIjY8t3PEQxIFwQIECBAoCQBgfKSYDVLgAABAo0VSE+hpQ8he1VhhldmYfKLGztzEyNAgAABAp0F0od1tnciT1936nD6L3I7kacwefFnU9YECBAgQIAAAQIECBAgQIAAgaLA2yIihcn3mYrmj/7oj+JTn/pUzJ5d3EME5EyDxQLlM7+Hpgu1z7Tl0047LT7+8Sk/XyFmuu69jm1SAuXPPPNMrFq1Kv77f//v8fOf/7wrz9FHHx2f+9zn4jWveU3Xc9snCJT3TNXoEzdu3NgKlafXNMf/x96dgElVnesefxURURDlGEAFVEYH4kRQUcSBKKCJokZUjIpJnALJFQhGk6NG1JuEG9CrcFAcESWKQ1DjmCCKikPkKE4gAk5oxBgBRQnT5T5fnVVk9+rqXVVd0x7+63nqaZLetda3fruQ7qr97s/uYmCh8kcSDZHizREoT/HJZ+sIIIAAAgjkENjNC5c3D1H6u9e1fDmiCCCAAAIIIFCUwCAXKu/rPWuJC5VPKGo2DkYAAQQQQCCaAgTKo3leqAoBBBBAIHoCLSWNcmFy+3NwTHNh8rnRK5uKEEAAAQQQqLhAHxcktxD5fiGr2e+fjwW6kVuonIEAAggggAACCCCAAAIIIIAAAggUIjDOvT9f71jrjGxdyTt18vuGFDJtOo4pNVhMoLz01wmB8sINKxmqLryKukd+8cUX+sUvfqHbbrutqCnatWuXCaCfffbZBXUrj+LeC9lwrtc3HcoLkQs/ZsmSJZlQ+e23397QgePd59elL8YMkRIgUB6p00ExCCCAAAIIRErAwm393aNnnspeDoTLn4/ULigGAQQQQACBaAvYv7HWeW6IV+Y6FxawbuXLor0FqkMAAQQQQCBUgEA5LxAEEEAAAQTyC1g3cguTn+Mdav+O2kVs9mG93eCTgQACCCCAQFoEdpQ0IBAkbxGy8YWBILl1I2cggAACCCCAAAIIIIAAAggggAAChQp0kTRZ0hH+E7p27ZrpwHz88ccXOldqjyNQfoFuuOGGeuf//vvv14knnliV10WlAuVheyj1vBcKk/QO5RYm/+lPf6p77rmnUJI6x1mo/Ne//rWGDRuWN1ROoLxRxIl/0oMPPqjRo0fr3XffzbXXWZLOlcQNXBP0SiBQnqCTyVYQQAABBBCokMAOXtfyNiHrrPK6ln9YoZqYFgEEEEAAgSQJtHWdyi1Y3tTbGF3oknSm2QsCCCCQTgEC5ek87+waAQQQQKBwAbtIzcLkx3pP+diFye1GYwwEEEAAAQTSImA3vLZO5BYm3zdk0xsCncitK/mStACxTwQQQAABBBBAAAEEEEAAAQQQKJvAYBcmb+XPOGLEiEyYvEmTJmVbLMkTlRosjnOH8rVr1+q8887L2eF3ypQpOvPMM6ty6isRKN9hhx10xx13aOBAe7uu/ij1vBcKk+RA+caNG3XxxRdr7NixhXLkPM66dVt380MPPTR0nkoGynO9HkraVJ4n06G8vLrr16/PhMqvvfbaXBOvdKHy6eVdldlqJUCgvFbyrIsAAggggEA8BfYLhMsPz7OF+V643A8RxFOAqhFAAAEEEKicwHAXLO/kLTFbkgUIZlRuaWZGAAEEEECgYgIEyitGy8QIIIAAAgkQON2Fye191+D4mwuTN64VQQJg2AICCCCAQKoEdg50I7cg+TYhu18QCJI/mSolNosAAggggAACCCCAAAIIIIAAAuUUuFjSb/0Ju3fvrokTJ6pfv37lXCvxc5UaLI5zoPzjjz/WkCFDNHu2XeJXd1jX6QkTJuTtGl2OF0glAuXdunXTnXfeqV69euUssdTzXui+kxwonzlzpn70ox/pww/r9/Dbd999NXLkSJ100knaeuutZa81C41PnjxZ9nfGHwMGDJDdxKBNm4Z7BxIoL/RVl97j7DVp/+1auHBhLgT7t/P36dVJzs4JlCfnXLITBBBAAAEEqinQzOta3jnP4nZBxxPu8VY1C2UtBBBAAAEEYiYwyIXKrRNPcFiHHQuVT4jZfigXAQQQQAABAuW8BhBAAAEEEKgvYC1NRroweVvv2w+6MPmzwCGAAAIIIJBwAbt5tQXIrcXR3iF7XS/JupDb43FJ7yXche0hgAACCCCAAAIIIIAAAggggEBlBawV8Gh/iVNPPTUT1GzZsmVlV0/g7KUGi+McKJ8+fbqGDRumzz//vN6Z7dmzp6ZNmyYLZkd5fPXVVzr77LN1//331ymzd+/euvfee7XzznY/yPqj1PNeqElSA+Vff/11prv9XXfdVY+iT58+mfB4ly5d6n3vscceywTNFyywe2/+e7Ro0SJzA4OzzjqrQVoC5YW+6tJ9nP034dxzz9Xdd9+d86++pIvSLRT/3RMoj/85ZAcIIIAAAgjUWsB+U+kfeGwZUtBSr2v5l7UunvURQAABBBCIoEBPFywY4tW2TtJ4FyxfFsG6KQkBBBBAAIFcAgTKeV0ggAACCCBQV6CD+53vwhwwk1yYfDFoCCCAAAIIJFSgvQuQZ4PkzUP2+XagG/lfE+rBthBAAAEEEEAAAQQQQAABBBBAoLoCN0v6sb/k2LFjNXp0vYx5dSuL8WqlBovjGihvKOgcPJWXX3657LHZZtGN773//vv6wQ9+oLlz59Z5FZ522mm6+eabM92xc41Sz3uhL/mkBsqfeeYZnXnmmfW6k+++++666aabZKHyhsakSZN00UUXadWqVXUOOeaYYzR16lS1bt0651MJlBf6quM4E8j1d9zJ3CLpJyjFVyC6/yLF15TKEUAAAQQQSLPAEYFg+b55IOZIynYufzHNaOwdAQQQQACBHALWoW6ECxk09b4/zQXL676DCyMCCCCAAALRFCBQHs3zQlUIIIAAArURONB1JT/ZW365+z1vnKTVtSmNVRFAAAEEEKiogH2GaJ3I7dEjZKW1gU7k1pH8g4pWxeQIIIAAAggggAACCCCAAAIIIJAmgdsl1Wnd27x580wH5mOPPTZNDmXfa6nB4jgGyjdu3Khx48bpiiuuqBfqDQIXEg4u+wkpckLreG3BZr/L+mWXXZbZX0Oj1PNeaJlJDZTbjQbGjBlTj6GQmxA0ZNKxY0fdcccdOuyww3LyEigv9FXHcVmBRx55RCeffLJWr673EfYUSUORiqcAgfJ4njeqRgABBBBAIOoCFoILdi3/j5CCVwS6llvA/OOob476EEAAAQQQqKLAcBcs7+StOdt1Kp9RxVpYCgEEEEAAgcYIEChvjBrPQQABBBBIosAJLkx+iLe5t1yY/NYkbpo9IYAAAgikWqCj1428WYiG/XtoAfLHJc1MtRqbRwABBBBAAAEEEEAAAQQQQACBSgj8wb1Hv2nu9u3ba/r06erdu3cl1kvVnKUGi+MYKH/uued0zjnnaMGCBXnPtXWavu2229SlS5e8x9bigNGjR+sPf7C/Iv8eO+ywQyaYPHCg3R8y9yj1vBe61yQGyhvak92A4K677tL++++fl8fOz1ln1blHRuY5Y8eOlZ3TXKMWgfL7779fJ554Yt79cEB0BV544QUNHjxYS5cu9Yu0m6X/IrqVU1lDAgTKeW0ggAACCCCAQKUFvhMIlx+aZ7E3AuHyv1a6MOZHAAEEEEAgJgKDXKi8r1fvEhcqnxCTfVAmAggggEA6BQiUp/O8s2sEEEAAgboCw9yFart5MH9xYXILzzEQQAABBBBIikC/QJB8r5BN/csFyC1Ibo+PkgLAPhBAAAEEEEAAAQQQQAABBBBAIFICl0j638GK9t5770xn8m7dukWq0LgWkytYXI699OrVSxZG7dChQ4PTXXDBBbrhhhvqfL9z586aOnVqxW4WUEyYPFvYSSedpMmTJ6t169bloCnbHB9//LGGDBmi2bOtv82/R9++fTVt2jTtvPPODa5VrUB5KTccyFV8JUPVhZ6YefPm6fTTT9dbb9l9Nv89TjvtNN18883aeuut807V0BxDhw7VjTfeqC233LLeHJXce0P/HSBQnvdUxuKAhQsXZjqVv/766369v5L021hsgiI3CRAo58WAAAIIIIAAAtUSsN9sgl3Ldw1ZeEMgWP6EpHeqVSTrIIAAAgggEFGBnpJGShri1bfOhQ+ukbQsorVTFgIIIIBAugUIlKf7/LN7BBBAIO0C/+F+lxslye/KOsX9PlfvU/e0o7F/BBBAAIFYCtjnfgMCQfL6Vyv+e1t2g+lsN/JZsdwtRSOAAAIIIIAAAggggAACCCCAQFwErJHHn4LF7rLLLpo5c6YsdMwoj0CaAuUvv/yyhg0bpldeeaUennUityD2ddddp1WrVtX7vnX4nTBhgr71rW+VB74Mszz88MP60Y9+pM8//7zObKNGjZKd1802azh2WK1A+TvvvKNTTz1Vr732Wp0aG3vjgEqGqgs9JY899pjOPPPMeu6XXXaZrrjiioKmWbFiRaZD+UMPPVTn+P79++vOO++UdZn3RyX3Xqn/DoRhNPY1UBAwB9UTWLx4sfr166cPPvjA/94JkmZAFh8BAuXxOVdUigACCCCAQJIEugfC5XZxyeYhm3vfC5d/kyQI9oIAAggggEARAm1dp3ILljf1njfNBRHmFjEfhyKAAAIIIFANAQLl1VBmDQQQQACBKAp824XJh3rFrXG/v42XVPfqnCjugpoQQAABBBAIFzgqECTfI+TQ1S5Eng2SLwUWAQQQQAABBBBAAAEEEEAAAQQQqLDAdpLmSeqYXWebbbbRU089pQMOOKDCS6dr+loEScOEKxEy3bhxox544AH98pe/lIUq/dGuXTvdcsstmbDlRRddlAmV5xoW9r3++uvVtWvXmr9Ivv7660yYfPr06XVqsSDyHXfcoYEDB4bWWK1Auf2dtfC1dVMPjhYtWuiuu+7ScccdV5RlJUPVhRZi5qecckq9w++55x7ZjQcKHRdccIFuuOGGOof36tVL1hW8Q4cO9aap5N5r8d+BSvxdL9Q+rcfZTTWOPPJI2X8/AuNDSftIWpFWl7jtm0B53M4Y9SKAAAIIIJA8ge+6cLkFy3vk2d6zgXB5/Vu7Jc+GHSGAAAIIIJBLYLgLlnfyvjlbknUq505/vG4QQAABBKIkQKA8SmeDWhBAAAEEqiXQ34XJj/YWfM+FySdUqxDWQQABBBBAoAICu7lO5HZFqX2+t0XIGnbR9uMuTP5MBWphSgQQQAABBBBAAAEEEEAAAQQQQKAhgSmSzgx+89FHH80bkoWzeIFaBEnDqix3yHT58uW68sorddNNN+XsPG5h8muvvXZTQNiClhdffHGmG3muYfVdfvnlGjJkiJo0aVI8eJmeYX8ffvzjH+vTTz+tM+MxxxyjqVOnqnXr1qErVStQboFpC07nGr/97W8z1sWMSoaqC60jl11jAvL2OhozZkydZcNe/5Xcey3+O1Duv+uFnr+0H2f/7Tj22GN9hjsknZV2m7jAs1i6AAAgAElEQVTsn0B5XM4UdSKAAAIIIJB8gZ0CwXK74LJVyJb/6XUtX5Z8HnaIAAIIIIBAHYFBLlTe13NZ4kLlhBN4wSCAAAIIREWAQHlUzgR1IIAAAghUS+BsFyb3b575vAuTP1CtQlgHAQQQQACBMgvYjVIsRG6P7iFzW2uSbCdy+/pJmetgOgQQQAABBBBAAAEEEEAAAQQQQCCfgF1b9afgQZdeemm94GW+Sfh+YQK1CJKGVVaukKkFw2+99VZNnDhR77zzTs4lLUx+9dVX6+yzz9Zmm/07ovfll19q9OjRmjx5coOlDhgwQL/61a/Up0+fOs8tTL20o1auXKmhQ4dqxoy6vWss1Dxp0iT98Ic/zLtANQLla9eu1Xnnnafbb789Zz3WzdvO0TbbbJO33uwBDYWqwyYYNGhQpoZWrcLiDQWXoHLZFTsPgfLCzxFHhgtcdtllmRtteOMEGmLF45VDoDwe54kqEUAAAQQQSJvAga6jgQXLe+fZ/GuBcPmstEGxXwQQQACBVAv0dCGFIZ7COhdSsG7l3HQl1S8RNo8AAghEQoBAeSROA0UggAACCFRBYCtJo9zvaX7Lhnvd72kvVqEOlkAAAQQQQKCcAp1dgNw6kVuQfPOQye0zu2yQfHY5i2AuBBBAAAEEEEAAAQQQQAABBBBAoEiBZyRtatRhgd1nn322yCk4vFCBYkOt/ryNCfiG1VZqoHzJkiWZbuTTp0+X/bmhYev8/ve/14knnpgzEL5mzRqNGzdOY8eOlQW4GxpHHXWUzj///EzH32bNmhXKXtJxFhq/6KKL6nVct5D7lClT1KZNm7zzl3re8y4gZYL8p556ql57zd56rD9233133XXXXdp///0LmS5zTGNebwTK8/PW4sYSpf5dz78rjggTOPTQQ/Xcc88FD7HPBQ5DLfoCBMqjf46oEAEEEEAAgTQLtPS6lrcPwVjrdS1flGY49o4AAgggkBqBtq5T+UhJTb1dT3OBhbmp0WCjCCCAAAJRFCBQHsWzQk0IIIAAAuUW6OTC5D/NMfH/db+bfVjuRZkPAQQQQACBCgpkA+T2tVvIOl9JetwFyS1M/mkFa2JqBBBAAAEEEEAAAQQQQAABBBBAoBCB70t6KHjgiy++qAMPtF5XjEoIlBosbkzAN2wfxYZMN27cqEWLFunBBx/UQw89pFdffbVe0Npfr2/fvrruuuu0zz77hJLa3NYF/JJLLmmwy3l2Aut2fswxx8jCyzZ/ubph+wW+9NJLme7kCxYsqPMt604+YcIEnXXWWQW9TEo974UsYvX87Gc/Cz10zJgxuvTSSwuZLnNMY15vBMoL5uXAFAnYf0sOOuggf8fHSXo4RQyx3CqB8lieNopGAAEEEEAglQJ7BrqWH51HYLEXLl+TSjE2jQACCCCQJoHhLlhuIYbgsDv+WafyGWnCYK8IIIAAApESIFAeqdNBMQgggAACFRDo48Lkg7y5P5M0zoXJ11dgXaZEAAEEEECg3AJd3Wdx1oncHmHjvwPdyOu0ICl3UcyHAAIIIIAAAggggAACCCCAAAIIFCnwpKSjss/5wQ9+oHvvvbfIKTi8GIFSg8UNBXx79eql+++/Xx06dGiwnAsuuEA33HBDne8XEyh//fXX9aMf/Uhz5xbWs8VC1+ecc04mwLz99tsXzPTee+/pN7/5jR544IG8YfXspP/rf/2vTIfzJk2aFLxOvgO/+OILnXvuuRlXf5x++um68cYbtc022+SbJvP9Us97vkU+++yzTLj98cftfpYNj0MOOUR33HGHOnXyL53M/ZyoBsrttWXd1o87zvK4hY3LL79cFqgPjrDXf0N7L3dgvrDqOSoJAieffLLuu+++4Fb+Iilf1icJW4/1HgiUx/r0UTwCCCCAAAKpFbBuCP3dY488Ck8HwuWvplaMjSOAAAIIpEHAwgsjJPX1NrvEhconpAGBPSKAAAIIRE6AQHnkTgkFIYAAAgiUUWCwC5Mf4M35mguT31nGtZgKAQQQQACBSgjYdUMWHs92JO8SssjKQDdyu4pzWSUKYk4EEEAAAQQQQAABBBBAAAEEEECgBIHtJC0PPv/555/XwQcfXMKUPDWfQKnB4loGym1v48ePlwVzV61aFbpVex1ddtllOvroo7XZZsXH8TZs2KBp06bp6quvztutvE+fPrrtttvUpUvY23X5zkzd769Zs0YXXXRRprO6P3bffXfddNNNsnULHaWe93zrTJo0KVNvvvNi84wdO1ajR4/ON2Xm+1EIlE+fPl2nnHJKvXqnTJmiM888s6B9bNy4Ueeff74mT55c5/iwGzEQKC+IloOKEJgzZ47spg7esLttrChiGg6tskDx/4JVuUCWQwABBBBAAAEEQgQ6BoLlFjBvEXKsdQR6IvD4HFkEEEAAAQQSKNBT0khJQ7y9rXNd8axbORd6JvDEsyUEEEAgwgIEyiN8cigNAQQQQKAkgQtdmLy9N8ujLkz+VEmz82QEEEAAAQQqK9DNBcktTG6fsYWNVwJB8jmVLYvZEUAAAQQQQAABBBBAAAEEEEAAgZIETpX0x+wM++yzj157ze4By6ikQKnB4loHyi1obZ3OLcCda3Tv3l2/+MUvdNpppxXcvTvM+8svv8x0VZ8wYUIm3OyPdu3a6dprr80ZOG7sebTwsXU7v+KKK+oFtK0ztgXqR40aVVRQvtTzHraXJUuWZILVdkOIQkaPHj0yXcr322+/vIdHIVT91FNPZfb38ccf16nXblhg56iQsWLFikwH94ceeqjO4f3799edd96pHXbYod40pe79hRde0BlnnKHFixcXUmLNjqHjenXp9913X82bNy+46GmS7q5uFaxWjACB8mK0OBYBBBBAAAEEoixgtzbKdi33OwL5dc8NBMtnR3lT1IYAAggggEAjBNq6TuUWLG/qPX+aC5bbv4UMBBBAAAEEqiFAoLwayqyBAAIIIFBNgXbuRl6jJG3uLXyzC5MvqGZBrIUAAggggECBAk28buSdQp5n3UMeCwTJ/1HgGhyGAAIIIIAAAggggAACCCCAAAII1FLgdklnZQv45S9/qd/97ne1rCcVa5caLK51oNxO0qJFi3T22Wfrueee23TOrCP5T37yEw0ePLgsQXL/xbB8+XLdcsstmSD0G2+8senb1pXbXreN6YKe6wVnYfJrrrlGY8aM0cqVK+sdcvrpp+vGG28seo+lnveG/nKsXbtW9nfXQvX+sOB4s2bNNHdu/csf7fxZV3P7ftgoNVRdjr/U77zzjk499dR6N7woJghtAV47d2+99VadkoYOHZo5n1tuuWW9UkvdO4Hycpz95M1x8cUX6/e//31wY1MkDU3eTpOzIwLlyTmX7AQBBBBAAAEE/kdge69r+Y4hMKu9ruXvgYgAAggggECCBIa7YLl/YajdTMU6lc9I0F7ZCgIIIIBAdAUIlEf33FAZAggggEDxAvu7MPnp3lNXuZt3jZdU/0qc4tfhGQgggAACCJRTYPdAkPzoPBP/zQXJLUz+YjmLYC4EEEAAAQQQQAABBBBAAAEEEECgCgJ2XdSh2XWsC/ARRxxRhWXTvUSpweIoBMrtDN5///26+uqrddRRR2W6MO+1115lC3WHvUI2bNigZ599VpMnT5aFvydOnKjWrVuX5UVlc1uY/KqrrsoZJu/Tp0+mM3uXLl2KXq/U897Qgvfcc48uvPBCffrpp3UOsU7qY8eOVZs2bTR8+PCc3y+k03qpoeqioXI8wYL9FvyeMaPuJZy777677rrrLu2/v30kGT6sw/3PfvazegeZ0ejRo3M+udS9EyjPd1bS+f1Zs2bpyCOPDG7+WUl906kRj10TKI/HeaJKBBBAAAEEEGicwN6BcHm/PFMs9MLl6xu3JM9CAAEEEEAgUgKDXKjcf3NmiQuVT4hUtRSDAAIIIJBEAQLlSTyr7AkBBBBIp8D3XJjcv/LM3le0IPmN6WRh1wgggAACERVoKmmAC5IPlLRrSJ1feN3I/xnRPVEWAggggAACCCCAAAIIIIAAAgggECbQRJIlUHfIHjR//nxZQJNRWYFSg8VRCZRXVqn6s69Zs0ZXXHGFrr/+eq1aZfdGrjvs78ZNN90kC5U3ZpR63nOtaR3izznnHC1YsKDet48//njdeuutmU7q1sX9uuuuq3dMu3btMp3NTznllAa3VGqoujFWuZ5z5ZVX6rLLLqv3rUI61H/22Wc666yz9Pjjj9d5fseOHTMd7w877LCcZZa6dwLl5Tr7yZrH/r7usccewU0tktQ1WbtM1m4IlCfrfLIbBBBAAAEEEMgtsIXXtbxbHqiZgXD566AigAACCCAQc4GeLvQwxNvHOhd6sG7ly2K+R8pHAAEEEIiuAIHy6J4bKkMAAQQQKFzgXPd7VXfvKU+736seLnwqjkQAAQQQQKCiAnsGguTfzbPSS4Eguf2ZgQACCCCAAAIIIIAAAggggAACCMRVYC9JwyRdENzAihUr1KpVq7juKTZ1lxosJlBe/lO9dOlSXXLJJbrzzjtzTt65c2f94Q9/0KBB1q+mcaPU8+6vumjRIp199tmyULk//PB7Mcf6c5Uaqm6cVv1nNRTOtnNjXeMPPfTQnEtZF/tx48Zlbhbg3yjgmGOO0dSpUxvscF/q3gmUl+vsJ2uelStXarvttgtu6mtJLZK1y2TthkB5ss4nu0EAAQQQQACB/AK7eeHy5iFP+bvXtXx5/uk5AgEEEEAAgUgKtHWdykdKsu5EwTHNBSDmRrJyikIAAQQQiLsAgfK4n0HqRwABBNIt0FLSKBcmtz/zu1S6Xw/sHgEEEIiqwJaBTuTWlXyXkEI/l2Rtax5zX607OQMBBBBAAAEEEEAAAQQQQAABBBCIs8BJkoZLOtzfBIHy6pzWUoPFBMrLd54sbPzkk0/qP//zP/XKK6/knLhDhw6ZMPngwYNLWrjU8x5c3ALi5557rmbNmlWvphYtWujyyy/XqFGjtNlm/45BhnUztwD6+PHjNXDgwHrzlRqqLgkt8OS1a9dq2LBhuvnmm+tNaV3jJ0+e7Hd9zhx3zz336MILL9Snn35a53nmNHbsWF1wQZ37atQ5Jip7L5ch80RDgEB5NM5DMVUQKC9Gi2MRQAABBBBAIGkCfQPhcuveGjZeDoTLn08aBPtBAAEEEEiNgH14MkJSJ2/HsyVZp/IZqZFgowgggAAC1RIgUF4tadZBAAEEECi3gHUjtzD5Od7E9m/bOHdjLrshJQMBBBBAAIFaCfQIdCM/Mk8RLwSC5H+rVcGsiwACCCCAAAIIIIAAAggggAACCJRRwNqhWldyux6qXa5558+fLwuWMiorkCtYXI4Ve/Xqpfvvv18WgG5oWHj2hhtuqPNt6/BsXZp79+5djjJiM8d7772n3/zmN3rggQfqda7ObqIcncmzc5UrUD5v3rxMCNq6X+caP//5zzNB6WbNmtX79owZM/SLX/xCixcvrve9du3aZULoP/vZz+o8N0qh6rCO3927d8/Uf9JJJ2U6jn/88ce65pprMgF0C/D6Y8CAAZoyZYratGnT4Gs2SnuPzV8sCs0rsGDBAv/mB4skdc37RA6omQCB8prRszACCCCAAAIIREhgB69recO/SUmrvK7lH0ZoH5SCAAIIIIBAIQKDXKjcbqwSHEtcqHxCIZNwDAIIIIAAAgUKECgvEIrDEEAAAQQiJXCEC5Mf61X1sQuT2w25GAgggAACCNRCYCvXjdw6kVt7nYavppX+4TqRZ7uRr6hFwayJAAIIIIAAAggggAACCCCAAAIIVEDgIBcm/2HY3E899ZSOOMLe8mdUUoBAeSV188+9fPlyTZw4MdPR2gLDDY0ePXpowoQJOuyww/JPWsARpQbKN2zYoNtuu01jxoxpsG4LU9u+LFDd0AgLldtzLGh95ZVXqmfPnpkO51EKVVtH+XHjxumKK65o8CYABZwKdezYUbfeeqv69esXenil9t7QvIXUXsox559/viZNmlTKFDy3DAKzZs3SkUfWuefts5L865PLsBJTlEuAQHm5JJkHAQQQQAABBJIisF8gXH54nk3N98LlflAiKSbsAwEEEEAgeQI9JY2UNMTb2jrXZc/CEcuSt212hAACCCBQAwEC5TVAZ0kEEEAAgZIETndhcnufMDism6t1Jr+npNl5MgIIIIAAAo0T+HYgSJ7vKug5gSD53MYtx7MQQAABBBBAAAEEEEAAAQQQQACByAoMdV3J7fqn4PhGkjXU6JH9P3/5y1/qd7/7XWQ3kpTCCJTX5ky+//77MnvrSP7pp5+GFtG/f39df/316tq1fE2DSwmUv/HGG7r00kv14IMPNli33QzCwuRdunTJC/zEE09kOpW/+eabOY+1Of7rv/5LRx11VKQC5VbsmjVrdNFFF+m6667Lu89cB1gn9l//+tcaNmxYJjAfNgiUN4qYJ+URuPjii/X73/8+eNQUSfZvNSOiAgTKI3piKAsBBBBAAAEEai7QzOta3jlPRU8GwuVv1bx6CkAAAQQQQCC/QFvXqdyC5U29w6e5YDkXnOZ35AgEEEAAgXABAuW8QhBAAAEE4iLQxN14a5Qk+30pOOxqFguT293UGQgggAACCFRLYGtroOOC5NaNfOeQhe3mkNlO5Pb1y2oVyToIIIAAAggggAACCCCAAAIIIIBAlQQ6uK7kwyVt463535ImSFot6Y/Z7+2zzz567bXXqlReepchUF6bc29BZOtsbUHxVatW5SyiRYsWmaCxhbe32cb/a1Na3Y0NlFtXbuuofvXVVzcYhLcA/A033KBdd9214CLnzZunn//855o9e3ad5/id2SsVqi640BwHfvnll7rkkkt0xx13FNWpvJgwuS1bqb3TobyUsx//5+67776yv3+BcZqku+O/s+TugEB5cs8tO0MAAQQQQACB8gnYrc36Bx5bhky9VNLjLlxuIXMu2CnfeWAmBBBAAIHKCNiHLCMkdfKmt3dWrVP5jMosy6wIIIAAAikRIFCekhPNNhFAAIGYC9hFaHazrQtz7GOSC5MvjvkeKR8BBBBAID4C+wSC5IflKfu5QJDcLpxmIIAAAggggAACCCCAAAIIIIAAAkkUOMp1JT8ux+bukjRR0guStpO0PHjM888/r4MPPjiJJpHZE4Hy2p2KDRs26A9/+IOuuuqqekFkC1Jb1+CBAwfm7VzdmB00NlCeXWvGjBmZruKLF9f9CG7w4MGaMGGCvvWtbxVd1vLly/WrX/1Kd955Z8ajd+/emjRpkuzmEtlRqVB10cV6T7BzOW3atEzQ/p133sk73YABA/Tb3/5WFuYtdFRq7wTKCz0DyTtuzpw5OuSQQ/yNbS9pRfJ2m5wdEShPzrlkJwgggAACCCBQHYEjAsHyfL+BzQl0LX+pOuWxCgIIIIAAAo0SGORC5X29Zy9xoXK7gy8DAQQQQACBxggQKG+MGs9BAAEEEKimwIEuTD7YW9QuOBvvwuTW0YSBAAIIIIBAJQWsPZB1IbeHdSXfKWSxv7ubG1sncnvkbj9UyWqZGwEEEEAAAQQQQAABBBBAAAEEEKiOwOaBruTdvCWXua7kdl1TMLhmzaAsgJ4ZP/jBD3TvvfdWp1pWqbrABRdckOlkHRydO3fW1KlTM2HiNAzr+H3NNddozJgxWrlypVq1aqWf/OQn+vWvf63tt7dcZ2VGqYFyq+rll1/OdFB/5ZVXVK5u6ubxxz/+UQ8++GAmUO93Oa9UqLpcytZ5/pFHHtHDDz+suXPn6r333suE4+28duvWLXODjFNOOUUHHXRQ0TcKqNTeCZSX6+zHb56TTz5Z9913X7Dwv0g6On47SVfFBMrTdb7ZLQIIIIAAAgiUT6Ct17X8P0Kmtjeqngg8PilfGcyEAAIIIIBA2QR6uhDFEG/GdS5EYd3K7YMYBgIIIIAAAsUIECgvRotjEUAAAQSqLXCC+z2oj7fwW+73oFurXRDrIYAAAgikTmC/QDfyQ/PsfnYgSP5a6qTYMAIIIIAAAggggAACCCCAAAIIpE1gT9eV/IIcG3/adSWvk2Jzx31f0kPB57z44os68EC7vywjaQKlBMpzPTeKPvfff79OPPHE0NIsRH3bbbfpoYce0m9+85uiulY3ds/lCJTb2u+++64uueQSnXDCCRoyZEjRIeli669UqLrYOmpxfKX2Xql5s0YvvPCCzjjjjHrd7M8///xMB3pGbQReeumlzI0NvHGcpIdrUxGrFipAoLxQKY5DAAEEEEAAAQQaFvhOIFye72KfNwLB8r+CigACCCCAQMQE7IYpI1ygoqlX2zQXqJgbsZopBwEEEEAg2gIEyqN9fqgOAQQQSLPAMPe7TycPwe6abp3JH08zDntHAAEEEKioQMtAJ3LrSN4uZDW7SXG2E7n92/R1RStjcgQQQAABBBBAAAEEEEAAAQQQQCAaApaeHS7piBzlWDvqiZLeDCn1GUl9s9/v06ePnn322WjsjCrKKkCgvKycRU1WrkB5UYuW4eBKh5/LUGLFpqjU3is1bxaCQHnFXhIlTXzooYfqueeeC85hN8U9rKRJeXJVBAiUV4WZRRBAAAEEEEAgJQJbe13Ldw3Z9wava/k7KTFimwgggAAC8RCwD2QsWO4HK+wNH+tUPiMe26BKBBBAAIEICBAoj8BJoAQEEEAAgToCrSWNcmHyrTybKS5M/jpmCCCAAAIIVEBg/0CQvE+e+a3LlgXILUzOv0sVOBlMiQACCCCAAAIIIIAAAggggAACkRRoJcluCGvXLu3oVbhI0gT3sGtww8YgSX8KHnDppZdqzJgxkdw0RTVegEB54+1KfSaB8lIFq//8SgW/KzVvVohAefVfK/lWtH9Tr7rqKv+wE7i2OJ9cNL5PoDwa54EqEEAAAQQQQCB5At0D4fIBkjYP2eL7Xrj8m+RxsCMEEEAAgRgK2AcrFirfdLdet4clLlRuH9AwEEAAAQQQyCdAoDyfEN9HAAEEEKimQA8XJh/qLbpW0jgXJv+8mgWxFgIIIIBA4gXsImj7nMg6kdujTciOl7oAeTZIvjrxOmwQAQQQQAABBBBAAAEEEEAAAQQQ+LfAgS5I/sMcKA+7ruRPFAFmN5E9M3j8o48+qoED7S0aRlIECJTX7kwSKK+dfWNXrlTwu1LzZvdJoLyxZ7wyz7N/S4899lh/8jsknVWZFZm13AIEysstynwIIIAAAggggEB9ge+6cLldMGQXrYaNZwPh8lfARAABBBBAoMYCPV3XviFeHetc0MK6lS+rcY0sjwACCCAQbQEC5dE+P1SHAAIIpEngaBcmt6/BYTd7tDA5N81K06uBvSKAAAKVF/hOoBv5wXmWmxUIkr9R+dJYAQEEEEAAAQQQQAABBBBAAAEEEIicgIXQrCu5vacSHHbDvWxX8g+LrHo7SfMkdcw+b5ttttFTTz2lAw44oMipODyqAgTKa3dmCJTXzr6xK1cq+F2pebP7JFDe2DNe/ue9/PLLOvLII/X1118HJ7d/n/eRtKL8KzJjJQQIlFdClTkRQAABBBBAAIHcAjsFguX9JVlXiobGP72u5YT1eFUhgAACCNRKoK3rVD5SUlOviGkuWD63VsWxLgIIIIBA5AUIlEf+FFEgAgggkAoB60g+KsfNHue4MPkDqVBgkwgggAAClRawi5SzncjtJsPfClnQLrDKdiJ/TNKaShfH/AgggAACCCCAAAIIIIAAAggggEAEBdq7IPkwSS28+l51YfJbS6h7kKQ/BZ+/yy67aObMmercuXMJ0/LUqAiUEiiPyh7iWgeB8viduUoFvxuat9JC559/viZNmlTpZZjfCSxevFj9+vXTBx984JucIGkGUPERIFAen3NFpQgggAACCCCQLIEDJdnFRBYs751na68FwuXWpYKBAAIIIIBALQTsLsAjJHXyFp8tyTqV84ZQLc4KayKAAALRFyBQHv1zRIUIIIBAkgW2kmQ3x7IweWtvo/e5MPmLSQZgbwgggAACVRGwllb2mY+FyQ/Ks+LMQDfyt6pSHYsggAACCCCAAAIIIIAAAggggAAC0RT4rguTH5+jPGtyMVGS3Ri21HGJpP8dnGTvvffWvffeq27dupU6N8+vsQCB8tqdAALltbNv7MoEyhsrx/MWLlyok08+Wa+//rqP8StJv0UoXgIEyuN1vqgWAQQQQAABBJIn0NLrWm53W2xorPW6li9KHgc7QgABBBCIuIDdtddC5X29Ope4UPmEiNdPeQgggAAC1RcgUF59c1ZEAAEEEPgfAbsZloXJrauJP/6vpPGSrDssAwEEEEAAgcYI2I1KLECeDZL/R8gk7we6kVtXcvu8h4EAAggggAACCCCAAAIIIIAAAgikVcByTNbYwt6/7+4hfOa6kts1SMvLCPQHd/PZTVO2b99e06dPV+/e+XpClbEKpiq7AIHyspMWPCGB8oKpInMggfLInIpYFfLCCy9o8ODBWrp0qV/3OEm/iNVmKDYjQKCcFwICCCCAAAIIIBAdgb1cuNy6lh+dp6zFXrh8TXS2QSUIIIAAAgkX6OlCGUO8fa5zgQzrVr4s4QZsDwEEEECgcAEC5YVbcSQCCCCAQPkE+rgLw+ymWMFhF6JZkNw+3F5fvuWYCQEEEEAgRQIHuiC5hcmtM3nY+EsgSD4/RUZsFQEEEEAAAQQQQAABBBBAAAEEEGhIYA8XJv9pjgOecV3J760Q3+2SzgrO3bx580yn8mOPPbZCSzJtpQUIlFdauOH5CZTXzr6xKxMob6xcep/3yCOPZDqTr1692keYImloemXivXMC5fE+f1SPAAIIIIAAAskUsJ/RLFSefdgbaGHj6UC4/NVkkrArBBBAAIGICbR1ncqt219Tr7ZpLqAxN2I1Uw4CCCCAQG0ECJTXxp1VEUAAgTQLDHZhcj/k95r7XWVqmnHYOwIIIIBAowR28LqRbx8yy3uSHgsEybmBSaPIeRICCCCAAAIIIIAAAjTeTHAAACAASURBVAgggAACCCRQ4AQXJj8yx95udJ3J36zwvm+W9GN/jbFjx2r06NEVXprpKyFAoLwSqoXNSaC8MKcoHUWgPEpnI/q15Po77qq+RdJPor8DKmxIgEA5rw0EEEAAAQQQQCDaAh29cHmLkHKtw9ITgcfn0d4a1SGAAAIIJEBguAuWd/L2MluSdSqfkYA9sgUEEEAAgdIECJSX5sezEUAAAQSKE7jQhcnbe0971IXJZxY3HUcjgAACCKRcoHcgSN4rj8WTLkhuYfJ3Uu7G9hFAAAEEEEAAAQQQQAABBBBAAIGgwLYuSD5M0k4ezSLXlXyCpGrdmG+spHrp8VNPPVWTJ09Wy5YtOXsxEiBQXruTRaC8dvaNXblSgfLG1sPzoinw1Vdf6dxzz9Xdd9+dq8D/I+miaFZOVYUKECgvVIrjEEAAAQQQQACB2gscEgiX+x2W/OqsK2w2XG6hPgYCCCCAAAKVEhjkQuV9vQWWuFC5feDDQAABBBBIrwCB8vSee3aOAAIIVFOgnaSRLky+ubewdRsZL2l+NQtiLQQQQACB2Aq0kTQgECTfLmQni71u5P8vtrumcAQQQAABBBBAAAEEEEAAAQQQQKAyAnatqzWsOCPH9H92XcntWtdqj4sl/dZftHv37po4caL69etX7Xpis94JJ5ygGTPoMRKbE0ahCKRcYNCgQfrTn/6UcoXCtz9z5kz99Kc/1cKFC3M96RJJvyt8No6MqgCB8qieGepCAAEEEEAAAQQaFtje61q+YwjWaq9r+XvAIoAAAgggUAGBni68McSbe50Lbli38mUVWJcpEUAAAQSiL0CgPPrniAoRQACBuAvs734fOd3byCr3+4iFyVfGfZPUjwACCCBQcQG7qW82SG7vdYWNxwNB8pxXVVW8WhZAAAEEEEAAAQQQQAABBBBAAAEEoi9wliTrSt7LK/VfLkhuTSo+qOE2BkuaLKmVX8OIESNk3ZebNGlSw/KiuTSB8mieF6pCAIHcAgTKC3tlrF+/XqNHj9a1116b6wn2Wfu5kqYXNhtHRV2AQHnUzxD1IYAAAggggAAC4QJ7B8Ll+W6JaBc1ZbuW29f14CKAAAIIIFBGgbauU7l1BWzqzTvNBTnmlnE9pkIAAQQQiIcAgfJ4nCeqRAABBOIq8D0XJj/C24C9D2ZB8hvjujHqRgABBBCoioC9nzUw0I1825BV35UUDJL7v+tUpWAWQQABBBBAAAEEEEAAAQQQQAABBGIgsLPrSm5h8pZeva9Kmijplojso4sLlfufM6hr166ZUPnxxx8fkVKjUQaB8micB6pAAIHCBAiU53d68MEHM2Hyd9+1j0HqjVkuTL4o/0wcERcBAuVxOVPUiQACCCCAAAIIhAts4XUt75YHbGYgXP46uAgggAACCJRRYLgLlnfy5pwtyTqVzyjjWkyFAAIIIBB9AQLl0T9HVIgAAgjEVcDugm43tOrubeBpFyZ/OK4bo24EEEAAgYoL9AkEyfcLWc1+n3ksECTngqmKnxoWQAABBBBAAAEEEEAAAQQQQACBmAt813UlH5RjH390ncnnRHCP49xnDvVKGzp0qC677DLttttuESy7+iURKK++OSsigEDjBQiUN2y3ZMkSXXnllbr99tsbOshu4D6q8fo8M6oCBMqjemaoCwEEEEAAAQQQaLyAvWvVP/BoHjLV372u5csbvyzPRAABBBBAYJOAfSg0QlJfz2SJC5VPwAoBBBBAIDUCBMpTc6rZKAIIIFA1AetmYh9cW5jc72wyzYXJ51atGhZCAAEEEIiLwI6BTuTWlbxFSOELA0Fy60rOQAABBBBAAAEEEEAAAQQQQAABBBDIL2BNKKwr+e7eoZ+5ruR2vdAX+aep2RHHShorac9cFVx66aWyR9OmTWtWIAsjgAACCCBQqsC6des0ZswYXXXVVQ1N9bakiyQ9UupaPD+aAgTKo3leqAoBBBBAAAEEECiXgAX5suHynnkmfTkQLn++XAUwDwIIIIBAagXs3x0LeAzxBNa5gId1K1+WWh02jgACCKRHgEB5es41O0UAAQSqIWDdyC1Mfo63mP17Y91D7C7pdgNFBgIIIIAAAlkB+5zEAuQDJO0bwrIh0IncupLbjREZCCCAAAIIIIAAAggggAACCCCAAAL5BfZwQXILk/tjtutKfm/+aSJzhIXKR+eqpn379plQ+bnnnhuZYikEAQQQQACBQgUmT56c6Uq+dOnShp7yf1yYvNApOS6GAgTKY3jSKBkBBBBAAAEEEGiEwA5e1/I2IXOs8rqWf9iI9XgKAggggAACJtDWdSq3YLl/e146B/IaQQABBNIhQKA8HeeZXSKAAALVEDjChcmtQ0hwfOzC5HbTKgYCCCCAAAImsLMLkFuQ3B5bh7AsCHQjfxI+BBBAAAEEEEAAAQQQQAABBBBAAIGiBE5wYfJ+OZ412YXJ3yhqxmgcfJik30k6KFc5++yzj0aMGKGzzjorGtVSBQIIIIAAAiECU6ZM0TXXXKN58+Y1dNSLki6W9AyQyRcgUJ78c8wOEUAAAQQQQAABX2C/QLj88Dw8871wuR8GQRcBBBBAAIFCBIa7YHkn72C7C7GFPmYUMgnHIIAAAgjEUoBAeSxPG0UjgAACkRM43YXJ7X2t4PibC5PfE7mKKQgBBBBAoBYC9pmHdSK3EPneIQWsdyFy60T+uKT3alEsayKAAAIIIIAAAggggAACCCCAAAIxFmgpya4Hsq7kdnO/4FgsaaILk6+L8R6t9PMkXZpjj5ltffvb384Ey88+++yYb5PyEUAAAQSSKHDbbbdlguRvvNHgvV3s5u1jJNlNYBgpESBQnpITzTYRQAABBBBAAIEcAs28ruWd8yg94cLl1qHjLUQRQAABBBAoUmCQC5X39Z63xIXKJxQ5H4cjgAACCMRDgEB5PM4TVSKAAAJRFWgiaaQLk7f1inzQhcmfjWrx1IUAAgggUBWB9i5AbiFyC5M3D1n1bRcgtyD5X6tSHYsggAACCCCAAAIIIIAAAggggAACyRM4wAXJz8yxtUdckNxu4peUsaULlf9nQxvq0aOHfv7zn+ucc85Jyp7ZBwIIIIBAjAUmT56s66+/Xm+++WbYLq6SdKWktTHeKqU3QoBAeSPQeAoCCCCAAAIIIJBAgS5euNzeAGtofOR1Lf8qgR5sCQEEEECgMgI9XRhkiDe93Y14vAuWL6vM0syKAAIIIFAjAQLlNYJnWQQQQCABAh3c7w8X5tjLJBcmty4nDAQQQACBdAocGehG3iOEwC6EynYit68fpJOLXSOAAAIIIIAAAggggAACCCCAAAJlEbAQuXUlt1B5cPwr0JX8/bKsFL1JOkm6WFKDqfG2bdvqvPPOyzx22mmn6O2AihBAAAEEEivwySef6MYbb8w8li0LvQz3Jkm/k2TNoBgpFCBQnsKTzpYRQAABBBBAAIE8AkcEwuX75jl2TiBc/hKyCCCAAAIIFCBgXQVHuGBIU+/4aS5YPreAeTgEAQQQQCAeAgTK43GeqBIBBBCImsCB7neGwV5hy93vDOMkrY5a0dSDAAIIIFBxgY6uG7l1IreO5M1CVnzLBcktRP5UxStjAQQQQAABBBBAAAEEEEAAAQQQQCDZAju7ILmFybf1tvqa60p+S7IJNu2uu/sM49yw/f74xz/OBMt79eqVEha2iQACCCBQC4GXX35Z1pH8llvy/jM82X3W/k4t6mTN6AgQKI/OuaASBBBAAAEEEEAgagIW+OvvHnZxVuuQAld4Xcs/idpmqAcBBBBAIHICw12w3O7eGxyzXafyGZGrmIIQQAABBBojQKC8MWo8BwEEEEi3wAnuQqw+HoMFA8dLujXdPOweAQQQSKVAv0CQfK8QAeuE9XggSP5RKrXYNAIIIIAAAggggAACCCCAAAIIIFBeAXtvxoLk9v69P+52YfLny7tkLGbr5j7POC+s2sMPP1xnnHGGzjzzTG2xxRax2BhFIoAAAghEW2D9+vW64447NHXqVD399NP5ir3BXZO7MN+BfD8dAgTK03Ge2SUCCCCAAAIIIFCqwHcC4fJD80z2RiBc/tdSF+b5CCCAAAKJFhjkQuV9vV0ucW9gTUj07tkcAgggkA4BAuXpOM/sEgEEECiXgF2QNlKSf+Opv7gwuYUEGQgggAAC6RDYVVK2E7l1I28asm37XMI6kdu/E7PSwcMuEUAAAQQQQAABBBBAAAEEEEAAgaoI2Pv29tjDW+0fkia6MPk/q1JJdBexzzQsVG6PVg2Vue22224Klh9wwAHR3Q2VIYAAAghEVsC6kVuI3MLkX375ZVidKyXd6B52PS4DgU0CBMp5MSCAAAIIIIAAAggUI7C117V8l5Anb/C6lr9TzEIciwACCCCQGoGeLjAyxNvxOhcYuUbSstRosFEEEEAgeQIEypN3TtkRAgggUAmB1pJGud8NtvIWmOJ+N3i9EgszJwIIIIBA5ASOCnQj9y9UDhb7TaAbuQXJl0ZuJxSEAAIIIIAAAggggAACCCCAAAIIxFdgdxcktzC5nzt61gXJp8d3exWpvFkgWL5n2AoHH3ywhgwZopNPPllt2rSpSDFMigACCCCQDIHPPvtM9957r6ZNm6Y5c+bk29TbgSD5mnwH8/10ChAoT+d5Z9cIIIAAAggggEA5BLq7cLl1COkvafOQSd/3wuV2oRcDAQQQQACBrEBb16ncOhH63aamufDIXLgQQAABBGIpQKA8lqeNohFAAIGqCvRwYfKh3qprJY1zvw98XtWKWAwBBBBAoNoCu7kQuXUit88ctggpYF4gSP5MtQtlPQQQQAABBBBAAAEEEEAAAQQQQCAFAoNcmPy7OfZ6kwuTcxPY8BfCiS5cfnS+18txxx2nwYMHZ8LlW265Zb7D+T4CCCCAQAoE1q5dmwmRT58+XQ899FAhO35C0mRJDxRyMMekW4BAebrPP7tHAAEEEEAAAQTKJWBvHGaD5XYRcNiwu1PaLy32eKVcBTAPAggggEAiBIa7YHknbzezJVmn8hmJ2CWbQAABBNIlQKA8Xeeb3SKAAALFCtiFVNaZ3L+gym5OaGHyCcVOyPEIIIAAArESsJvV2mcLFiS3m9g2NL6W9Jh7WDfyT2K1S4pFAAEEEEAAAQQQQAABBBBAAAEE4iHQMtCVvL1X8hL3nv1ESXZDWEZhAntIOlPSGZJ2DntK8+bNM6Fye3zve98rbHaOQgABBBBIlMCf//znTJDcHqtXr863t48lTZV0h6T5+Q7m+whkBQiU81pAAAEEEEAAAQQQKKfATl7X8lYhk//T61q+rJyFMBcCCCCAQGwF7C7HIyT19XZgH0xZqJxASWxPLYUjgEBKBQiUp/TEs20EEECgAAHrSG5hcv/mhHNcmJy7pxeAyCEIIIBADAU6uwB5Nki+ecgeXgsEye1mtQwEEEAAAQQQQAABBBBAAAEEEEAAgcoI9HJh8rNyTP+ou17HbvjHaLzAyS5Y/v18U7Ru3VrWudwe3//+97XFFlvkewrfRwABBBCIocD69eszHcgffvjhzNcvvviikF382YXI7y3kYI5BwBcgUM5rAgEEEEAAAQQQQKBSAgcGupb3zrOIXRSW7Vo+q1IFMS8CCCCAQGwEekoaKWmIV/E6SeNdsJwbkcTmdFIoAgikXIBAecpfAGwfAQQQyCGwlft538Lkrb3v3+fC5C8ihwACCCCQOIFsgNy6kXcN2d1XgU7kdpHyp4mTYEMIIIAAAggggAACCCCAAAIIIIBAtASse/YwSXbNZ3CskWQdya35w3vRKjnW1dgNF0+RZAHzffPtxDqXW6g8GzBv2dIayTMQQAABBOIq8NVXX2XC49kgeQGdyG2rlrWY7h6L47p36o6GAIHyaJwHqkAAAQQQQAABBJIssK3rWt7ffW0fstm1XtfyRUmGYW8IIIAAAqECbV2ncguWN/WOnOaC5XMxRAABBBCIvACB8sifIgpEAAEEqirQyYXJ7cI0f1znwuQfVrUiFkMAAQQQqKSABceDQfKwtf47ECR/rpJFMTcCCCCAAAIIIIAAAggggAACCCCAQEZgJxckt/fsW3km81yQ/GasKirwHRcst3D5boWsNHDgQPXv3z/z2H333Qt5CscggAACCNRYYMGCBXriiScyj8ces3vpFjTedwFy60T+SkHP4CAEChAgUF4AEocggAACCCCAAAIIlE1gr0C4/Og8s9rds7Jdy+2r3e2SgQACCCCQPoHhLlhuwZPgmO06lc9IHwk7RgABBGIlQKA8VqeLYhFAAIGKCvRxYfITvFU+czeMGidpfUUrYHIEEEAAgWoI2HUo1oXcHhYm7xKy6EpJjweC5MuqUSBrIIAAAggggAACCCCAAAIIIIAAAgjoSBcmPzGHxT0uTM5N/6r7QunnwuXHS2pXyNJ77LHHpnC5Bcw324yIWCFuHIMAAghUWmDjxo2bAuQWIp8/f36hS9rnJA9KshD5Xwt9EschUIwAPy0Uo8WxCCCAAAIIIIAAAuUSsJ9Dsx3L7eseeSZ+OhAuf7VcRTAPAggggEBsBAa5UHlfr+IlLlQ+ITY7oVAEEEAgfQIEytN3ztkxAgggkEtgsAuTH+h98zUXJp8KGwIIIIBA7AW6B7qR2/v+YcM6aWSD5HNiv3M2gAACCCCAAAIIIIAAAggggAACCMRL4KcuTL6nV/bnLkg+UZL9mVE7AQv8H+ceBXUub968eSZcfuSRR+qII45Qjx49alc9KyOAAAIpFHjzzTc1a9YsPfXUU5kw+erVqwtVeE/Sw5IekjSz0CdxHAKNFSBQ3lg5nocAAggggAACCCBQLoGOXri8RcjE1rEq2LWcNy3LdRaYBwEEEIi+QE8XQBnilbrOBVCukUQXq+ifRypEAIH0CRAoT985Z8cIIICAL3Ch+1m+g/eNR93P8nwozmsGAQQQiK9Ak0AncutI3ilkKytcJ/LHXJj8H/HdNpUjgAACCCCAAAIIIIAAAggggAACsRSwGwIOkzRckp8lsm7k1tDBupMzoiXQ2wXLvy9pr0JL69ChQyZYfvjhh2e+7rrrroU+leMQQAABBAoQeP/99zMB8uxj6dKlBTxr0yFvuwC5hchfKOaJHItAqQIEyksV5PkIIIAAAggggAAC5RQ4JBAuPyDPxHMD4fLZ5SyCuRBAAAEEIivQ1nUqHympqVflNBdGsX8fGAgggAAC0REgUB6dc0ElCCCAQLUF7Of3US5MboHD4LjZ/fw+v9pFsR4CCCCAQFkEdg8EyY/OM+PLgW7kL5ZldSZBAAEEEEAAAQQQQAABBBBAAAEEEChW4HgXJj8qxxPtPXsLk88rdlKOr7qAdZXvH3gUXMAee+yRCZYffPDB6t27tzp1Crs3ZMHTciACCCCQGoElS5bohRde0Jw5czIh8vnzi/6oO9tU70lJb6UGjo1GToBAeeROCQUhgAACCCCAAAIISNree9NrxxCV1V7X8vcQRAABBBBIvIDdKXlEjq5XdoMR61Q+I/ECbBABBBCIjwCB8vicKypFAAEEyimwnwuTn+5N+rWkcS5MvrKcCzIXAggggEDFBezmfgNckNy6kYe1NPrCdSN/3H39Z8WrYwEEEEAAAQQQQAABBBBAAAEEEEAAgVwCLQJdydt7B9i1lhYknyhpDXyxE9hGkt3sMRswL6oFuXUwP+iggzY9LGS+2WZEzGL3KqBgBBCoiMDGjRv14osvZgLk2a9FdiC3ut73Mg7fVKRYJkWgSAH+tS8SjMMRQAABBBBAAAEEqi6wd+ANr355Vl/o/eK1vurVsiACCCCAQLUEBrlQeV9vwSUuVG4feDEQQAABBGovQKC89ueAChBAAIFqCxzrwuRHeAu/68LkN1a7INZDAAEEEChJwLoeWYDcwuTfzTPTS4Eguf2ZgQACCCCAAAIIIIAAAggggAACCCBQO4HvuDD50BwlPObC5I/WrjxWLrPA/pLssxl7HC7JAucFj6ZNm2Y6l2dD5vbndu3aFfx8DkQAAQTiLPDpp5/WC5CvW7eu2C3ZzdVnBR6vFjsBxyNQDQEC5dVQZg0EEEAAAQQQQACBcghs4XUt75Zn0pmBcPnr5SiAORBAAAEEIifQU9JISUO8yuydvPEuWL4sclVTEAIIIJAuAQLl6Trf7BYBBBA4x4XJu3sUT7uf0R+GCAEEEEAgFgJbBjqRW5B8l5CqP5eU7URuFyIvj8UOKRIBBBBAAAEEEEAAAQQQQAABBBBItsAPJQ2XdKC3zbWBruTWtIGRXAFr0pENmB/WmG1269ZtU8jcAub77LNPY6bhOQgggEDkBObNm1en+/jChdbTrlHjmUCAfHajZuBJCFRZgEB5lcFZDgEEEEAAAQQQQKAsArt54fLmIbP+3etazsVsZTkFTIIAAghERqCt61RuwfKmXlXTXGhlbmSqpRAEEEAgfQIEytN3ztkxAgikU6Clu9nTKEn25+Dg5/J0vibYNQIIxFOgh+tEbh3Jj8yzhRcCQfK/xXO7VI0AAggggAACCCCAAAIIIIAAAggkTmBH15XcwuStvN1ZY54Jkm5K3K7ZUD4Bu8bWwuWHSOot6SBJYdfd5pyvVatWmQ7mvXr1yoTL7dG1a9d8a/N9BBBAoKYCFhZ//fXXZSHyv/3tb5lO5CtXrmxMTaslvSjJPh+Z44Lk3zRmIp6DQC0FCJTXUp+1EUAAAQQQQAABBMohYHdR7O8e1qk2bLwcCJc/X47FmQMBBBBAIDIC9kHYCEmdvIrsro/XSJoRmUopBAEEEEiXAIHydJ1vdosAAukUsG7kFiS37uTBYf8GjHM3ebIb/jEQQAABBKIpsJXrRm6dyC1I3iGkzH9Isi7k9rCu5CuiuSWqQgABBBBAAAEEEEAAAQQQQAABBFIpYIFhu37mxBy7n+7C5M+mUoZN5xLoFQiXW8h818YwtWzZUnvvvfemgHn2z82bF51Xb8zyPAcBBBDYJPDNN99sCo5nA+T29auvvmqs0vuBALkFyS2HwEAg9gIEymN/CtkAAggggAACCCCAgBPYweta3iZEZpULltsFb09K+hBFBBBAAIFECAxyoXK72UhwLHGhcrvLMgMBBBBAoLoCBMqr681qCCCAQLUF7OI0C5Mf6y38sQuT282dGAgggAAC0RT4tguQW4j88Dwl2g1a7f10C5LPjeZ2qAoBBBBAAAEEEEAAAQQQQAABBBBItcAFLky+p6fwTxcknyjJbhbIQKAhgY6BgLl1MLdHo8cee+yRCZlnA+b2tX379o2ejycigAACQYGlS5dmOo4Hg+Pz588vFekl130824WcfEGpojw/kgIEyiN5WigKAQQQQAABBBBAoESB/QLh8nwXwtlvj3Yh3BPuUeLSPB0BBBBAoMYCPSWNlDTEq2Od64xogZZlNa6R5RFAAIE0CRAoT9PZZq8IIJA2gdNdmNzehwmOv7mfve9OGwj7RQABBGIgsLWkbCdyC5LvHFKzvX+S7URuX7+Mwf4oEQEEEEAAAQQQQAABBBBAAAEEEEibQDdJw1yYfHNv83aTQGu+wPv1aXtVlGe/zVyo3LqXZwPmbUuZum3btptC5tmg+Z577qktttiilGl5LgIIJFhg/fr1evvtt+uFx5ctK/kS0M8C4fFsgHxNginZGgKbBAiU82JAAAEEEEAAAQQQSLKAvaHVP/DonGez2VC5fX07yTDsDQEEEEi4gH14McIFy5t6e53mwi1000r4i4DtIYBAZAQIlEfmVFAIAgggUDaBJu5nbetM7l849KD7eXt22VZjIgQQQACBcgjs47qRW5j8sDwTPueC5BYif7UcizMHAggggAACCCCAAAIIIIAAAggggEBFBI5zQfKjcsx+syTrSv5aRVZm0rQK7C7pQEl7S7L3HO3rt0rF6Nq1q7p165Z5BP/coUOHUqfm+QggEBOBjz76SAsXLtS7776b+Zp92P8uw/iHpNclzXNfX5ZUcjvzMtTFFAjURIBAeU3YWRQBBBBAAAEEEECgBgJdvHD5liE1fBToWG7h8q9qUC9LIoAAAgiULjDcBcs7eVNZuMU6lc8ofQlmQAABBBDII0CgnJcIAgggkCwBu3JnpKQLc2xrkguTL0rWltkNAgggEFuBFoFu5BYk3ylkJ3+X9HggSL4qtrumcAQQQAABBBBAAAEEEEAAAQQQQCD5AtsEupL7idv3XVdy60xOp9XkvxaisMOOgXB5NmjevRyFtWjRol7IPBs633777cuxBHMggEAVBZYvX54zMG7h8VWryvaxxDuB4Hg2QP5hFbfJUghEXoBAeeRPEQUigAACCCCAAAIIVEDgiEC4fN88888JhMtfqkAtTIkAAgggUFmBQS5U3tdbZokLldsHaAwEEEAAgcoJECivnC0zI4AAAtUWsI4TFiYf7C283AXJx0v6ptpFsR4CCCCAQD2B/QJB8kPz+NhN96wTuYXJ6VbFiwkBBBBAAAEEEEAAAQQQQAABBBCIvkBP15V8aI5S7T0euw7mkehvgwoTLmA3Pch2MA9+tf+/LKNdu3Y5u5p37txZzZo1K8saTIIAAsULrFmzRosXL87ZbfzTTz8tfsKGn/G113U8Gx4vWzK9nMUyFwJREiBQHqWzQS0IIIAAAggggAAC1RZoGwiWW4eW1iEFrPC6ln9S7WJZDwEEEECg0QL2YZoFX4Z4M6xzwRfrVr6s0bPzRAQQQACBMAEC5bw+EEAAgWQInOB+pu7jbect9zP1rcnYJrtAAAEEYivQUtJA97D3utuF7OTjQDdyu8jYLrpiIIAAAggggAACCCCAAAIIIIAAAghEX+B0FyY/yCvVrn+xIPlESYujvw0qTLGAdS73g+bW4bysY8cdd1THjh0bfOywww5lXY/JEEiTwOeff64PP/ywwcff//73SnBYh/HXvQD5gkosxJwIpEGAQHkazjJ7RAABBBBAAAEEEChE4DuBcHm+ri1vBMLlfy1k+6fJlwAAIABJREFUco5BAAEEEKi5gN1EZIQLwTT1qpnmQjBza14lBSCAAALJEyBQnrxzyo4QQCB9AsPcz9GdvK3/xf0cbWFEBgIIIIBAbQT2DwTJD8lTwtOBILldeMVAAAEEEEAAAQQQQAABBBBAAAEEEIiHgN08cLgke79+O69ku5bRwuST47EVqkSgnsDWkroFHl0Dfw5rEtVoyhYtWqhDhw6hofMtttii0fPzRATiKrB+/frQsLgFyb/+umL3qP1C0kL3eDfwZ/v/vomrKXUjEEUBAuVRPCvUhAACCCCAAAIIIFBLAXtzqr97WCeXXUKK2eB1LX+nloWzNgIIIIBAQQL2AZsFy/0wzGxJ1ql8RkGzcBACCCCAQKECBMoLleI4BBBAIHoCdpHOKBcm38orb4oLkxNIjN55oyIEEEi+QKtAJ3LrSt4mZMtLJT0WCJKvTj4PO0QAAQQQQAABBBBAAAEEEEAAAQQSJXC4C5OflGNX011XcrvmhYFAEgWsgUgwYB4MnvsNRcq6//bt22cC5xY8t0fbtm0zjzZt2tT5c5MmTcq6LpMhUAmBDRs26LPPPtOyZcsyj+CfP/roI9nDwuJLl9pHChUdayX5YXELjNv/t6yiKzM5AghsEiBQzosBAQQQQAABBBBAAIGGBboHguUWMt88BOt9L1zO3dB4ZSGAAALRFRjkQuV9vRKXuFC53bmZgQACCCBQHgEC5eVxZBYEEECg2gI9XJh8qLewfcg/zoXJP692UayHAAIIpFzgO4Eg+cF5LGa5ILmFyd9MuRvbRwABBBBAAAEEEEAAAQQQQAABBOIqcIHrSr6XtwHr4mrXttjjH3HdHHUjUKJA5wa6moc1kSpxyfpPt4C5HzJvKHzerFmzsq/PhOkVWLNmTb1weEOh8X/8o+r/VHzQQLfxxek9Y+wcgegIECiPzrmgEgQQQAABBBBAAIFoC3xXknUst2C5XVQdNp4NhMtfifa2qA4BBBBIrUBP12lxiCewzoVjrFs5d71M7cuDjSOAQBkFCJSXEZOpEEAAgSoJHO3C5PY1OOxmehYm5wZMVToRLIMAAghI2t69L22dyO2xQ4jKh1438jUIIoAAAggggAACCCCAAAIIIIAAAgjEUsA6Mg93YXK//fHzriv5H2O5M4pGoPIC1jiqY8ijg6RtK19G/RW23377ep3Ot9tuO2UfrVq12vTn4P+/xRZb1KJc1qySwPr167VixYrMY+XKlZv+nP3/sl/9zuLLly+vUoX1lvlSkn0eEfbwrxWqVa2siwACOQQIlPOyQAABBBBAAAEEEECgOIGdXajcguX2aBXy9H96XcsJJhZnzdEIIIBApQXauk7lIyU19Rab5oLlcytdBPMjgAACCRcgUJ7wE8z2EEAgcQLWkXxUjpvpzXFh8gcSt2M2hAACCERT4IBAkPygPCXODATJ34rmdqgKAQQQQAABBBBAAAEEEEAAAQQQQKBAge+7MLl/01d7+i0uTP5qgXNxGAII5BZonSdw3j5KcC1btswbOg8G0O3PFk5v3ry5tt5668zXrbbaKkpbSkwt//rXv7R69Wp98803ma9+IDwsIJ4Nin/11VdR8/g4T1j8i6gVTD0IIFCcAIHy4rw4GgEEEEAAAQQQQACBoIBdyJcNlvfOQ/NaIFw+C0YEEEAAgUgJ2F2dR0jq5FU1W5J1Kp8RqWopBgEEEIiXAIHyeJ0vqkUAgfQK2FUkdqMlC5PbRTTBcZ8Lk7+YXh52jgACCFRFwP77m+1EPkDSf4Ss+r6kxwNB8rVVqZBFEEAAAQQQQAABBBBAAAEEEEAAAQQqJbB1oCu5dVcOjg8kTXCPf1WqAOZFAIFNAtYSPNjlfCdJ1rikjftqf7bHt+Jittlmm20Kl2dD5oV+DQbTs89p0qSJrHO6fW3oEfb9sO+Z6YYNG3I+rJt3Y75nz8k+NxgAzwbBG/qa79iNG2PViPsfkqwxWvbxmfvzJ16AfH1cXtfUiQACjRMgUN44N56FAAIIIIAAAggggEBQYFuva3nY3Qntwr4nAo9FUCKAAAIIREJgkAuV9/WqWeJC5fbBHAMBBBBAoHgBAuXFm/EMBBBAoNoCdmMlC5MPy7HwdS5M/mG1i2I9BBBAIEUCduNSC5BbmNw6k4eNvwSC5PNTZMRWEUAAAQQQQAABBBBAAAEEEEAAgSQL7O/C5Gfn2KTdVHCipD8nGYC9IRBTgc29gHkwcO6Hz+1/N4npPik7mgIbJGVD4X5IPNf//n/R3AZVIYBAtQUIlFdbnPUQQAABBBBAAAEEki6wVyBcfnSezS72wuVrko7D/hBAAIGIC/R0QZohXp3rJI13wXJ7s5WBAAIIIFC4AIHywq04EgEEEKiFQB/3M/AJ3uJ28YH9DDxOEnehr8WZYU0EEEi6wA4uQJ4Nkm8fsuH3Ap3IH+O/y0l/abA/BBBAAAEEEEAAAQQQQAABBBBImcDp7oavvb1923vz2a7kdp0hAwEE4i9gHc2z3c3tq71PvF0BD7J/8T/3YTuwoPcK77Eyx/9nHcaDAXL73wwEEECgaAH+USmajCcggAACCCCAAAIIIFCQgP2s3T/w2CPPs54OhMtfLWgFDkIAAQQQqISAvVk/woVqmnoLTHOhmrmVWJg5EUAAgYQKEChP6IllWwggkAiBwe7n3gO93bzmfu6dmohdsgkEEEAgWgJ2YbB1Ircgea88pT3pguQWIn8nWtugGgQQQAABBBBAAAEEEEAAAQQQQACBEgXs+pThLkzu32zwDdeV/MYS1+DpCCCQDIFWIaHzhr63raTmkrZ2X5slgyJyu/iXpNXu8Y2kr3IEwS0snisgng2R2/cYCCCAQNUECJRXjZqFEEAAAQQQQAABBFIs0NELl7cIsbC7xz0ReHyeYje2jgACCNRSwD60s2B5J6+I2a5T+YxaFsfaCCCAQIwECJTH6GRRKgIIpErgQhcm7+Dt+lEXJp+ZKg02iwACCFRWoI0LkFuQ3B52gV9Dw7pNWYD8cffVOpMwEEAAAQQQQAABBBBAAAEEEEAAAQSSJXC4C5L/IMe27nVh8meStWV2gwACNRbY3AuYZ4PmDX0NhtH9Y+x7W0hqEvIo5ftGtSHksb7E71sA3MLfhXzNdwzv4df4hc3yCCBQvACB8uLNeAYCCCCAAAIIIIAAAqUIHBIIlx+QZyLrgJsNl1uAkYEAAgggUF2BQS5U3tdbdokLlU+objmshgACCMRSgEB5LE8bRSOAQIIFrOPJKBcmt4s8guNmFyafn+D9szUEEECgmgL2XrB1IrcQec88C2cD5PZ1YTWLZC0EEEAAAQQQQAABBBBAAAEEEEAAgaoKnO/C5D28VZdLsutQ7GFNaRgIIIAAAggggAACCJRdgEB52UmZEAEEEEAAAQQQQACBggS297qW7xjyLLvDXbBr+XsFrcBBCCCAAALlELALvkdKGuJNts6Fba6RtKwcCzEHAgggkFABAuUJPbFsCwEEYimwnwuTn+5V/7Wkce7n25Wx3BlFI4AAAtERsBt3ZDuRW5h825DS3g10Ireu5AwEEEAAAQQQQAABBBBAAAEEEEAAgeQKdJE03IXJrXNvcMxxXcmnJXf77AwBBBBAAAEEEEAgCgIEyqNwFqgBAQQQQAABBBBAIO0CewfC5f3yYFh3mmC4fH3a8dg/AgggUAUBuxh8hAuWN/XWsw/zxkuaW4U6WAIBBBCIowCB8jieNWpGAIEkChzrwuRHeJuzMKOFyW9M4qbZEwIIIFBFgUMD3cjtBh4NDfv52MLj2Y7ki6pYI0shgAACCCCAAAIIIIAAAggggAACCNRG4PsuSN4/x/K3uq7kr9amNFZFAAEEEEAAAQQQSJMAgfI0nW32igACCCCAAAIIIBB1AbvzqL1pnH10y1PwzEC4/PWob476EEAAgQQI2J2iLVjeydvLbEnWqXxGAvbIFhBAAIFyCxAoL7co8yGAAALFC5zjwuTdvac+48LkDxc/Jc9AAAEEEJC0o+tGbp3IrSt5ixAVu1GoBcntYTcMZSCAAAIIIIAAAggggAACCCCAAAIIJF+geaAr+S7edj9wXcknSFqdfAp2iAACCCCAAAIIIBAFAQLlUTgL1IAAAggggAACCCCAQH2B3bxwub253ND4u9e1fDmgCCCAAAIVExjkQuV9vRWWuFC5fdDHQAABBBD4twCBcl4NCCCAQO0EWkoa6cLk9ufg+KMLk8+tXXmsjAACCMRWwN4TsAC5Bcn3DdnFBq8bub13wEAAAQQQQAABBBBAAAEEEEAAAQQQSIfA/q4r+Y9ybNduODhREjd8TcdrgV0igAACCCCAAAKRESBQHplTQSEIIIAAAggggAACCDQoYBcoZruW98zj9LKkxyU9Kel5TBFAAAEEKiJg/y22YM4Qb/Z1ksa7YPmyiqzMpAgggED8BAiUx++cUTECCCRDwLqR28+s53rbsf8u28+s4yTZDeoYCCCAAAKFCezsAuQWJLfH1iFPWxAIktv7tAwEEEAAAQQQQAABBBBAAAEEEEAAgXQJ2PUkwyQd7G17faAr+aJ0kbBbBBBAAAEEEEAAgSgIECiPwlmgBgQQQAABBBBAAAEEChPYweta3ibkaatc13ILl9sdTT8qbAmOQgABBBAoUKCt61RuIZ2m3nOmuZAO3R4LxOQwBBBItACB8kSfXjaHAAIRFTjChcm/59X3sfs51QLlDAQQQACBwgQOD3Qj3zvkKXaTOXsv9jH39b3CpucoBBBAAAEEEEAAAQQQQAABBBBAAIEECdj1fMNdmLy1t683XZj8hgTtl60ggAACCCCAAAIIxEyAQHnMThjlIoAAAggggAACCCDgBPYLhMvtosawMd9dxGjBcnswEEAAAQTKJ2AfBI6Q1MmbcrbrVD6jfEsxEwIIIBBLAQLlsTxtFI0AAjEWON2Fyff39vA3Fya/O8Z7o3QEEECgWgIdAt3IB0hqHrLw24Eg+V+rVSDrIIAAAggggAACCCCAAAIIIIAAAghETuAwFyQ/OUdl90maIOmZyFVNQQgggAACCCCAAAKpEiBQnqrTzWYRQAABBBBAAAEEEijQzOta3jnPHrOhcvtqFzsyEEAAAQRKFxjkQuV9vamWuFC5fSjIQAABBNIqQKA8rWeefSOAQLUFmrgg+UhJ7bzFH3RhcrvpEQMBBBBAoGGBIwNB8h4hUGtdJ/JsN/IPQEUAAQQQQAABBBBAAAEEEEAAAQQQSLXAeS5M/m1PYbnrSm7XjSxLtRCbRwABBBBAAAEEEIiEAIHySJwGikAAAQQQQAABBBBAoCwCXQLhcuuc0zRk1o9ct/JswPyrslTAJAgggEB6BXq6AM8Qj2CdC+9cw4eD6X1xsHMEUi5AoDzlLwC2jwACVRGwTroWJL8wx2qT3M+ji6pSCYsggAAC8RPoKGlgIEhuN/BsaLwVCJI/Fb+tUjECCCCAAAIIIIAAAggggAACCCCAQJkF7Hq9Ye7hX6v3gutKPq3MazIdAggggAACCCCAAAKNFiBQ3mg6nogAAggggAACCCCAQKQFjgiEy/fNU+mcQLj8pUjviuIQQACBaAu0dZ3KLczjf1BoHxCOlzQ32lugOgQQQKDsAgTKy07KhAgggEAdgQNdmHyw57JC0jj3M+g3mCGAAAII1BPo54LkFibfM8TnXy5E/rj7ajfqZCCAAAIIIIAAAggggAACCCCAAAIIIPA9FyS3xi/+uM2Fyf8bJgQQQAABBBBAAAEEoiRAoDxKZ4NaEEAAAQQQQAABBBAov4CFG/u7h7153TpkCbvYPNux3L5+Uv5ymBEBBBBIhcBwFyzv5O12tiTrVD4jFQpsEgEEEPgfAQLlvBIQQACBygkMkjRKUh9vibddmPzWyi3NzAgggEAsBXb1upH7N4MLbuqNQJB8Vix3S9EIIIAAAggggAACCCCAAAIIIIAAApUQ2EqSXRdincnt/abg+FDSRBcm52avldBnTgQQQAABBBBAAIGSBAiUl8THkxFAAAEEEEAAAQQQiJXAdwLBcv9ic38jdsFkNlz+11jtkmIRQACBaAhYuGeEpL5eOUtcqHxCNMqkCgQQQKDiAgTKK07MAgggkFIBu1BtpCT/JkZ/cV3JrZMuAwEEEEDgfwSOCgTJ9whBsYt8s53I7etSABFAAAEEEEAAAQQQQAABBBBAAAEEEAgI7OeC5D/OofKkC5I/jBgCCCCAAAIIIIAAAlEVIFAe1TNDXQgggAACCCCAAAIIVE5g60Cw3LqX7xKy1Aava/k7lSuLmRFAAIHECfR0IZ8h3s7WuZCPdStflrhdsyEEEECgrgCBcl4RCCCAQHkFWrufMa0zuXVBCY4p7ufM18u7JLMhgAACsRSwG24MCATJtwjZxbxAkPyZWO6WohFAAAEEEEAAAQQQQAABBBBAAAEEKi1wmguTH+ItZNfXZbuSv1vpIpgfAQQQQAABBBBAAIFSBAiUl6LHcxFAAAEEEEAAAQQQiL9Ad3dhpQXL7bF5yJbe98Ll1rGHgQACCCAQLtDWdSq37pFNvUOnucDPXBARQACBBAsQKE/wyWVrCCBQdYEekixIPtRbea2kce5ny8+rXhULIoAAAtESsPc4s0Fye++zofG1pMfcw7qRfxKtbVANAggggAACCCCAAAIIIIAAAggggEBEBNq4IPlwSXbT1+B4y3UlvyEitVIGAggggAACCCCAAAKhAgTKeYEggAACCCCAAAIIIIBAVuAoFyq3iy7tIvWw8WwgXP4KhAgggAACeQXsg8URkqxDWnDMlmSdymfknYEDEEAAgXgKECiP53mjagQQiJ7A0S5Mbl+Dw27+ZmHyCdErmYoQQACBqgl0dp3IB7owedhNM18NdCO39zgZCCCAAAIIIIAAAggggAACCCCAAAIINCTQ14XJB+c44H733vzT8CGAAAIIIIAAAgggEBcBAuVxOVPUiQACCCCAAAIIIIBA9QR2DgTLLVzeKmTpf3pdy5dVr0xWQgABBGInMMiFyu0Dx+BY4kLlhIBid0opGAEEChAgUF4AEocggAACeQSsI7l1Jvdv/jbHhckfQBABBBBIqUC2E7kFybuGGHwV6ERuXck/TakX20YAAQQQQAABBBBAAAEEEEAAAQQQKFzgXBcm39t7ygpJE12YnPeZCvfkSAQQQAABBBBAAIEICBAoj8BJoAQEEEAAAQQQQAABBCIscFAgXN47T52vBcLlsyK8J0pDAAEEainQU9JISUO8ItZJGu+C5dyco5ZniLURQKDcAgTKyy3KfAggkCaBrdzPjhYmb+1t/D4XJn8xTSDsFQEEEHDB8WwncvsaNv47ECR/Dj0EEEAAAQQQQAABBBBAAAEEEEAAAQQKEOjsguTDJTX1jrf35K1ZwF0FzMMhCCCAAAIIIIAAAghEToBAeeROCQUhgAACCCCAAAIIIBBJgW29ruXtQ6pc63UtXxTJHVEUAgggUDuBtq5TuQXL/Q8fp7lg+dzalcfKCCCAQFkFCJSXlZPJEEAgRQKdXJh8WI49X+d+ZvwgRR5sFQEE0i2wuaRsN3L72iWEY6Wkx12Q3LqRf5ZuOnaPAAIIIIAAAggggAACCCCAAAIIIFCEwLEuTJ7rRoa3uzA513MUAcqhCCCAAAIIIIAAAtESIFAerfNBNQgggAACCCCAAAIIxEFgr0C4/Og8BS/2wuVr4rBBakQAAQSqJGB3sx4hycJCwTHbdSqfUaU6WOb/s3ev0ZaV5Z3oH4GSi1wCIgUCXgrlolyCpSiiJaLcWk3KpDXdZUy0E42R6pFUMbrH+XDO+XLOhzO6BzCGFq0mMUlLp7RNTCqaDhBFsWxBhFIuBuRWgly0AAVEQCjQM57Ku8jkddda+7Juc67fHGONDdSa7/s8v7nZe9de6z8fAgQIjFJAoHyUutYmQKCrAm8oYfJ3Vg1mKPL8Mpn8qa42ry8CBAg0BI5qBMnPHCBzTWMa+RUUCRAgQIAAAQIECBAgQIAAAQIECCxAYI/GVPKXVOfdVYLkF0bEowtY01MJECBAgAABAgQITJ2AQPnUXRIFESBAgAABAgQIEGiNQP59It/I2XscM6Dyyxvh8m+3pkuFEiBAYLQCq0uofFW1zdYSKt8w2u2tToAAgZELCJSPnNgGBAh0TODdJUz+2qqva0uY/KKO9asdAgQI1AK7RkROgOpNJK9vwtZ8/kONSeQ5lfx+nAQIECBAgAABAgQIECBAgAABAgQWKPCrJUz++3Oc98USJv/8Atf0dAIECBAgQIAAAQJTKSBQPpWXRVEECBAgQIAAAQIEWifwoipcvnefDnKi2qWNxwOt61bBBAgQGK7AyhIaWlMtu72Ehi6IiG3D3dJqBAgQGJuAQPnYqG1EgEAHBP64/Fx4eNXLP5afCy/rQI9aIECAwM4Eji5B8gyTnz6A6ZsRkQHyiyPiG0gJECBAgAABAgQIECBAgAABAgQILFLg30XE2og4pTr/5xGRE8lzCMAti1zbaQQIECBAgAABAgSmTkCgfOouiYIIECBAgAABAgQItF4gf8Hem1p+0oButjSC5Ztb37kGCBAgsHiB5WVS+fqIWFYts7EEiPJrpoMAAQJtExAob9sVUy8BApMQyJ8Fzy1h8pzM2zz+rPwseNMkCrMnAQIERiyQf/9tTiN/SZ/9flwC5L0g+Y9GXJvlCRAgQIAAAQIECBAgQIAAAQIEuivwgjKVPMPkz6/avLEEyT/W3fZ1RoAAAQIECBAgMKsCAuWzeuX1TYAAAQIECBAgQGD0AvtXU8sP6bPl49XU8u+Nvjw7ECBAYCoF8sXKdRGxoqoub7qRk8o3TWXViiJAgMDOBQTKfXYQIECgv8CJJUz+nuppj0bEeSVM/jBEAgQIdEzgFY0g+VsH9HZVCZLnNPKcTO4gQIAAAQIECBAgQIAAAQIECBAgsBSBN5Yw+W/NscjfljD5V5aygXMJECBAgAABAgQITKuAQPm0Xhl1ESBAgAABAgQIEOiWwPGNcPlbBrR2SxUuf6pbFLohQIDAQIHVJVS+qnrm1hIq3zBwBU8gQIDA9AgIlE/PtVAJAQLTJ/C2EiZ/c1XarSVM/onpK1lFBAgQWLTA7hFxViNI/uI+Kz0QEb1J5Bkkf3DRuzqRAAECBAgQIECAAAECBAgQIECAwL8KfCAi8kb/+V625pE3ds33YlwYET8ARoAAAQIECBAgQKCrAgLlXb2y+iJAgAABAgQIECAwnQK7VVPLjxxQ5mXlzaP/FBHXT2dLqiJAgMBIBFZGxPqIWFOtvr1Mqcxp5dtGsrNFCRAgMFwBgfLhelqNAIHuCOSb1s6NiKOqlr5awuRf6E6rOiFAYMYFjm0EyU8bYHFlmUaeYfKrZ9xN+wQIECBAgAABAgQIECBAgAABAsMTWFGmkmeY/LnVsleVMPn/GN52ViJAgAABAgQIECAwnQIC5dN5XVRFgAABAgQIECBAYBYEXlqFy/fs03Te+fXSEi7Pjw/NApAeCRCYeYHlZVJ5BsuXVRobS7B8y8wrASBAYNoFBMqn/QqpjwCBcQvsU24clGHy/Ofm8ekSJvcz3riviv0IEBi2wB5lEvnZJUx+eJ8N7mtMI88gud/7DftqWI8AAQIECBAgQIAAAQIECBAgMNsC/6ZMJc/fVdXHfy9h8mtmm0j3BAgQIECAAAECsyIgUD4rV1qfBAgQIECAAAECBKZbYFUjXJ5Tefsd32wEy6+Y7rZUR4AAgaEI5B2y10VE3jG7eWyOiJxUvmkou1iEAAECoxEQKB+Nq1UJEGinQE4jz5sFfbAqP79Wnl/C5HlDNQcBAgTaKnB8Yxr5qQOa+HojSO5GGm294uomQIAAAQIECBAgQIAAAQIECEyvwO6NqeQ5+KR53F2C5BdGxE+ntwWVESBAgAABAgQIEBiugED5cD2tRoAAAQIECBAgQIDA0gQOrKaWH9Rnufxlfk4tyonl+bhraVs7mwABAlMtsLqEyvMGHM1jawmVb5jq6hVHgMAsCwiUz/LV1zsBAk2BN5cw+dsrlntKmDwD5Q4CBAi0UWCvMo38rPLx0D5NbIuIixtB8p+0sWE1EyBAgAABAgQIECBAgAABAgQITL3ACWUq+e/PUemXSpj876e+CwUSIECAAAECBAgQGLKAQPmQQS1HgAABAgQIECBAgMDQBE5shMsHTTS6sREsz3C5gwABAl0UWFlCSGuq5raXEFJOK8835zsIECAwTQIC5dN0NdRCgMCkBN5Tfo57VVXA1eXnuM9MqjD7EiBAYAkC+abcs8tE8jcNWOd/lyB5hsm/vYQ9nUqAAAECBAgQIECAAAECBAgQIEBgkMBvlTD5G6on5uuWebP+nEp+86BF/DkBAgQIECBAgACBLgoIlHfxquqJAAECBAgQIECAQLcEdq+mlh8xoL3exPL8mEFzBwECBLoksLxMKl8fEcuqxjaWQNKWLjWsFwIEWi8gUN76S6gBAgSWILBLRJxbwuQHV+vk5JOcSr55Ces7lQABAuMW2LsEyDNIno9D+hTwg2oa+U/HXaz9CBAgQIAAAQIECBAgQIAAAQIEZkrgwIg4p4TJ85+bx00lTP7fZkpEswQIECBAgAABAgQqAYFynxIECBAgQIAAAQIECLRJ4GWNcPlZc4Qpm73cVU0tf6RNjaqVAAECAwTWlmD5iup5GUjKSeWbCBIgQGBKBATKp+RCKIMAgbELHFbC5H88x84fK2Hy28ZelQ0JECCwOIETG0HyNw5YIv9empPIL4mIaxe3nbMIECBAgAABAgQIECBAgAABAgQILEggp5Hn+yhyOnl9/F0Jk395QSt6MgECBAgQIECAAIEOCgiUd/CiaokAAQIECBAgQIDAjAi8uYTLM1h+woCer2iEy6+aER9tEiDQfYHVJVS+qmp1awmVb+g+gQ4JEGiBgEB5Cy6SEgkQGLrASSVM/u5q5Yci4rwSJn9s6LtakAABAsMV2Kc5xNIBAAAgAElEQVRMIc9J5Pn7t4P7LH9PCZD3guSPDrcUqxEgQIAAAQIECBAgQIAAAQIECBDYqcDvlzB5/f6xn5Qg+YURcS8/AgQIECBAgAABAgQiBMp9FhAgQIAAAQIECBAg0HaB5dXU8gP6NJRv3r+08fBiQduvvvoJEFgZEesjYk1Fsb0ElXJa+TZMBAgQmKCAQPkE8W1NgMBEBPKmP+dGRE5DaR43ljD5n0+kKpsSIEBg/gL598wMkGeQ/JQBp13eCJJfP/8tPJMAAQIECBAgQIAAAQIECBAgQIDAkgVeWoLk50TE7tVq3yxh8ouWvIsFCBAgQIAAAQIECHRIQKC8QxdTKwQIECBAgAABAgQIxKvLG17PnOPN+zXPDY1g+ZfYESBAoMUCeWONdSVYvqzqY2MJlm9pcX9KJ0Cg3QIC5e2+fqonQGBhAh8uYfIV1Wn5d86cTH7JwpbzbAIECIxNYL8SIO8FyQ/qs/PdEZGTyHvTyB8fW5U2IkCAAAECBAgQIECAAAECBAgQIPAvAnkzxLUR8W/mAPnvEZFTya+GRYAAAQIECBAgQIDAswUEyn1GECBAgAABAgQIECDQRYG9ytTyfBNshstf3KfJp6up5Td3EURPBAjMhEC+WJrB8jrAtDkiclL5pplQ0CQBAtMmIFA+bVdEPQQIjELggHJzn5xMvke1wadKmNzk3lHIW5MAgaUK5M0Z8823+Tu01w9Y7CuNIPl3lrqx8wkQIECAAAECBAgQIECAAAECBAgsQuC5jank9Xsj7ilTyTdExE8XsbZTCBAgQIAAAQIECHReQKC885dYgwQIECBAgAABAgRmXuDoEirPYHk+dukjckcVLn9s5vUAECDQNoHVJVS+qip8awmV5wunDgIECIxTQKB8nNr2IkBgEgLHljD5+6vNn4yI80uY/IFJFGZPAgQI7ERg/xIgzyB5Pg7sI/X9xiTynEj+BFUCBAgQIECAAAECBAgQIECAAAECExI4voTJPzDH/l8qU8ndaH9CF8e2BAgQIECAAAEC7RAQKG/HdVIlAQIECBAgQIAAAQLDETi9ES7PN/33O77WCJdfM5ztrUKAAIGxCKwsoaY11W7bS6gpp5VvG0slNiFAgECEQLnPAgIEuixwRvm5K29e1jzyZmUZJv9ol5vXGwECrRM4qTGN/HUDqr+sEST/59Z1qmACBAgQIECAAAECBAgQIECAAIGuCby7hMnfOEdjeWP9CyPiu11rWj8ECBAgQIAAAQIEhi0gUD5sUesRIECAAAECBAgQINAGgUOrqeX79Sn6R9XUciHMNlxhNRIgsLxMKl8fEcsqjo0l4LQFEwECBMYgIFA+BmRbECAwEYH3lTD5cdXuV5SftT43kapsSoAAgWcLHFBC5DmJ/KyIeH4foLwZxiUlSJ7TyPOmZA4CBAgQIECAAAECBAgQIECAAAECkxTI32etjYhzIuIFVSE3lSB5hskdBAgQIECAAAECBAjMQ0CgfB5InkKAAAECBAgQIECAQKcFciJTTpPLx8kDOr22ES7/SqdVNEeAQFcE8oXVdRGxompoc0TkpPJNXWlUHwQITK2AQPnUXhqFESCwSIE9SpA8b9xTBzP/poTJr1zk2k4jQIDAsATy910ZIM8geU4m73d8sTGNPN+E6yBAgAABAgQIECBAgAABAgQIECAwDQKnlDD5v5ujmL8rYfLLpqFQNRAgQIAAAQIECBBoi4BAeVuulDoJECBAgAABAgQIEBi1wL7V1PLD+mz4ZDW1/LZRF2d9AgQILEFgdQmVr6rW2FpC5RuWsLZTCRAgMEhAoHyQkD8nQKBNAnmTngyS5ySU+vhICZPf2aaG1EqAQKcEDiwB8l6QfP8+3X2vMYk8p5I/1SkJzRAgQIAAAQIECBAgQIAAAQIECLRd4PfL7+J/tWrkkYjI9zjk4962N6l+AgQIECBAgAABAuMWECgft7j9CBAgQIAAAQIECBBog8ArG+HyMwYUfHsVLn+iDQ2qkQCBmRNYWcJPa6rOt5fgU04r3zZzKhomQGAcAgLl41C2BwEC4xB4Q/l56p3VZvdHxHnlZ6r82cpBgACBcQucXILkOY381QM2vzQiMkB+cUTcPO5C7UeAAAECBAgQIECAAAECBAgQIEBggMBLylTyvLHrHtVzv1mmkn+KIgECBAgQIECAAAECixMQKF+cm7MIECBAgAABAgQIEJgNgfw705mNxzED2r68ES7/9mwQ6ZIAgRYJLC+TynOq5rKq7o0lBLWlRf0olQCBdggIlLfjOqmSAIH+Au8uYfLXVk+7tvwMdRFAAgQIjFngoGoa+X599s+bIWaAvBck//mYa7UdAQIECBAgQIAAAQIECBAgQIAAgfkI5A0TM0j+tjmenCHyCyMiQ+UOAgQIECBAgAABAgQWKSBQvkg4pxEgQIAAAQIECBAgMHMCL6rC5Xv3Ebivmlr+wMxpaZgAgWkWWFuC5SuqIjdHRE4q3zTNxauNAIHWCQiUt+6SKZgAgUrgj0uY/PDqv/9jCZNfRowAAQJjFDilESRfOWDfXoA8P94yxhptRYAAAQIECBAgQIAAAQIECBAgQGAhAnlD/HwfQ4bJj6hOvKcEyTdExCMLWdRzCRAgQIAAAQIECBD4ZQGBcp8VBAgQIECAAAECBAgQWLhAvnm3N7n8pAGn57TfS8sjw5oOAgQITIPA6hIqX1UVs7WEyvPFWAcBAgSGISBQPgxFaxAgMAmB5RFxbgmT71oV8GclTH7TJAqzJwECMydwcESc1QiS79tH4NbGJPKcSu4gQIAAAQIECBAgQIAAAQIECBAgMM0Cx5Uw+QfnKDJv6JpTyf9umhtQGwECBAgQIECAAIE2CQiUt+lqqZUAAQIECBAgQIAAgWkT2L+aWn5InwIfr6aWf2/amlEPAQIzJ5DT7NZHxJqq8+0lIJXTyrfNnIqGCRAYtoBA+bBFrUeAwDgETixh8vdUmz0aEeeVn5UeHkch9iBAYKYF3tgIkufXpZ0d+fNWhsfzkdPIb5tpNc0TIECAAAECBAgQIECAAAECBAi0ReDdZSp5fSP8rD+D5Hkj/O+2pRl1EiBAgAABAgQIEGiDgEB5G66SGgkQIECAAAECBAgQaIPA8Y1w+VsGFHxLFS5/qg0NqpEAgU4K5OTNdSVYvqzqcGMJS23pZOeaIkBgXAIC5eOStg8BAsMSeFsJk7+5WjCn/maY/BPD2sg6BAgQmEMgb1Z4dmMa+d59lPL3S70g+aU0CRAgQIAAAQIECBAgQIAAAQIECLRE4IAylfyciDioqjkD5L0weUvaUSYBAgQIECBAgACB9ggIlLfnWqmUAAECBAgQIECAAIF2COxWTS0/ckDZl5XpUfnG3xva0aIqCRDooMDaEixfUfW2OSJyUvmmDvasJQIExiMgUD4eZ7sQIDAcgQ+UMPlR1XJfLWHyLwxnG6sQIEDglwRyClMvSH5CH5+nG5PIM0y+lSUBAgQIECBAgAABAgQIECBAgACBFgmcUqaS//s5as73JeRU8nwvlYMAAQIECBAgQIAAgREICJSPANWSBAgQIECAAAECBAgQKAIvrcLle/aR+UGZWn5J+fgQRQIECIxZYHUJlWeQoXlkQCFD5fnCrYMAAQILFRAoX6iY5xMgMAmBfSJifQmT5z83j0+XMPmWSRRmTwIEOi1waGMSeYbJ9+rTbU5mygB5/t7onzqtojkCBAgQIECAAAECBAgQIECAAIGuCvxeCZOfWDX4SGMq+T1dbV5fBAgQIECAAAECBKZBQKB8Gq6CGggQIECAAAECBAgQmAWBDGieWR4rBzT8zcbU8itmAUePBAhMjUB+fcow1Zqqou0RcX4Jlm+bmmoVQoBAGwQEyttwldRIYLYFchp5/vzzwYohv37lzz/nRUTeAMxBgACBYQmc2giSH99n0fx7WAbIM0iejzuGVYB1CBAgQIAAAQIECBAgQIAAAQIECIxR4MURsbaEyethHFeXMPl/H2M9tiJAgAABAgQIECAwswIC5TN76TVOgAABAgQIECBAgMCEBA6sppYf1KeOnzaC5ZdGxF0Tqtm2BAjMlsDyMqk8g1XLqtY3lmCVCZ2z9TmhWwJLERAoX4qecwkQGLXAm0uY/O3VRjkBJcPk+XAQIEBgGAKHR8RZjSB5/cbZ5h43NoLkXxrG5tYgQIAAAQIECBAgQIAAAQIECBAgMCGB/J3YORFR/x4+y7koIjZERA7ecBAgQIAAAQIECBAgMAYBgfIxINuCAAECBAgQIECAAAECOxE4sREuz+lU/Y58M3GGynsPqAQIEBi1QN4hfF1ErKg22lwmlW8adQHWJ0CgEwIC5Z24jJog0EmB95Qw+auq7nIaSgbJP9PJrjVFgMC4BU5rBMmP7bP5k41J5DmV/M5xF2o/AgQIECBAgAABAgQIECBAgAABAkMU2K0xlfxl1br3lqnkGSb/yRD3tBQBAgQIECBAgAABAgMEBMp9ihAgQIAAAQIECBAgQGDyArs3guV5Z946vFlX2AyWZ9DcQYAAgVEJrC6h8lXVBltLqDxf4HUQIECgn4BAuc8PAgSmTWCXiDi3hMkPror7+xImzxvoOAgQILBYgReVSeRnlzB5/t5nZ8d3GtPIv7zYDZ1HgAABAgQIECBAgAABAgQIECBAYIoEjitTyf9gjpryd2D5PoO/m6J6lUKAAAECBAgQIEBgZgQEymfmUmuUAAECBAgQIECAAIGWCORdec8sjwyXL+tT913V1PJHWtKjMgkQaJfAyhK4WlOVvb0Eri6IiG3takm1BAiMUUCgfIzYtiJAYKDAYSVM/sdzPPNj5Web2wau4gkECBCYW+CtjWnkr+iD9LMyjTwnkV8cEfn7HQcBAgQIECBAgAABAgQIECBAgACBLgi8q4TJ3zRHM/+thMlv6kKjeiBAgAABAgQIECDQRgGB8jZeNTUTIECAAAECBAgQIDArAm9uBMtPGND0FY1w+VWzAqRPAgTGJrC8TCpfP8eNLjaW8NWWsVVjIwIE2iQgUN6mq6VWAt0WOKmEyd9dtflQRJxXfp55rNsEuiNAYAQCLynTyPOmgDmRvN+NAW8oAfIMkV8+glosSYAAAQIECBAgQIAAAQIECBAgQGBSAvtHxNoSJs/3FzSPmyPiwhImr187nFS99iVAgAABAgQIECAwkwIC5TN52TVNgAABAgQIECBAgEDLBPKFlnxjcm9y+QF96s8wxKWNx70t61W5BAhMt0C+ALwuIlZUZW6OiJxUvmm6y1cdAQITEBAonwC6LQkQ+CWB1SVM/obqT24sYfI/Z0aAAIEFCpzeCJIf0+fcvFFFbxJ5BsnvWeA+nk6AAAECBAgQIECAAAECBAgQIEBg2gVeX4Lka+Yo9O9LkPxL096E+ggQIECAAAECBAjMgoBA+SxcZT0SIECAAAECBAgQINAlgdc0guV1GKLuMydf9cLlXpjp0meBXghMViADWRkqX1WVsbWEyjdMtjy7EyAwZQIC5VN2QZRDYAYFPlzC5PUNcfLvSDmZPIOeDgIECMxHIL+O9CaR5zTyXfucdF2ZRp5fY746n8U9hwABAgQIECBAgAABAgQIECBAgEALBf5DCZO/qqr9p42p5He3sC8lEyBAgAABAgQIEOikgEB5Jy+rpggQIECAAAECBAgQmAGB5zWC5Tm5/MV9en66mlp+8wz4aJEAgdEKrIyI9RFR32F8e0ScX4Ll20ZbgtUJEGiJgEB5Sy6UMgl0UOCA8vPKuRGxR9Xfp0qY/PoO9q0lAgSGL5C/d+kFyY/qs3y+SbY3jTw/3jv8UqxIgAABAgQIECBAgAABAgQIECBAYCoE8n1K50TE2ojYs6romhIm/8upqFQRBAgQIECAAAECBAg8IyBQ7pOBAAECBAgQIECAAAEC7Rc4ugqX79KnpTuqcPlj7W9fBwQITEhgeZlUnsHyZVUNG0uwfMuEarMtAQLTIyBQPj3XQiUEZkng2BImf3/V9JPlZ5ScTP7ALIHolQCBBQscERE5hTwfGSbv97uWbzeC5F9b8E5OIECAAAECBAgQIECAAAECBAgQINAugbwBY4bJ3zFH2f8jIjZExFXtakm1BAgQIECAAAECBGZDQKB8Nq6zLgkQIECAAAECBAgQmB2B0xvh8gxR9DvyTc6XlkfeHdhBgACBxQjkHcfXRcSK6uTNZVL5psUs6hwCBDojIFDemUupEQKtETijhMnzDW3NI2+udX5EfLQ1nSiUAIFJCPQC5Pnx5X0KeCQiLm4EyX84iWLtSYAAAQIECBAgQIAAAQIECBAgQGCMAruWieT5HoGXVfv+oEwlzzD5w2OsyVYECBAgQIAAAQIECCxAQKB8AVieSoAAAQIECBAgQIAAgRYJHFpNLd+vT+0/qqaWb2tRn0olQGA6BFaXUPmqqpytJVSeLxo7CBCYTQGB8tm87romMCmB95Uw+XFVAVeUMPnnJlWYfQkQmGqBDI43g+T9iv1WCZJnmPzrU92V4ggQIECAAAECBAgQIECAAAECBAgMTyCHWuRU8g/NseRXylTyvx3edlYiQIAAAQIECBAgQGAUAgLlo1C1JgECBAgQIECAAAECBKZL4HWNcPnJA0q7thEuzxd8HAQIEJivwMoS4FpTnbC9BLguiAg3rJivpucR6I6AQHl3rqVOCEyzwO4RcW75WeT5VaF/U34WuXKaG1AbAQJjF9glIs4qQfIMkx/Rp4KcqNScRn7f2Ku1IQECBAgQIECAAAECBAgQIECAAIHJCfzbEiY/dY4SPlbC5DdOrjw7EyBAgAABAgQIECAwXwGB8vlKeR4BAgQIECBAgAABAgTaL7BvNbX8sD4tPVlNLb+t/e3rgACBMQgsL5PK10fEsmq/jSXMtWUMddiCAIHpERAon55roRICXRV4aQmT52SU+vhI+fnjzq42ry8CBBYscFQjSH7mgLOvaQTJr1jwTk4gQIAAAQIECBAgQIAAAQIECBAg0G6B/UuQfG1E5HsBmsctJUh+YUT8vN1tqp4AAQIECBAgQIDA7AgIlM/OtdYpAQIECBAgQIAAAQIEmgKvbITLzxhAc3sVLn8CJQECBAYI5AvK6yJiRfW8zRGRk8o3ESRAYGYEBMpn5lJrlMBEBE4pYfJ3VrvfHxHnlTD59olUZlMCBKZJYNfGJPKcSl7/PaVZ64MRcUkjSJ5fTxwECBAgQIAAAQIECBAgQIAAAQIEZk3g5BImf88cjX++hMm/OGso+iVAgAABAgQIECDQdgGB8rZfQfUTIECAAAECBAgQIEBgaQL598KcyNV7HDNgucsb4fJvL21rZxMg0HGB1SVUvqrqc2sJlW/oeP/aI0DgXwQEyn0mECAwKoF3lTD5a6sNrith8otGtbF1CRBojUD+jiMD5GdHxOkDqv5mI0j+jdZ0qFACBAgQIECAAAECBAgQIECAAAECwxd4f0TkTeRfVS39aETkRPJ8rf+u4W9rRQIECBAgQIAAAQIERi0gUD5qYesTIECAAAECBAgQIECgPQIvqsLle/cp/b5qavkD7WlTpQQIjFFgZUSsj4g11Z45KfT8EizfNsZ6bEWAwPgFBMrHb25HArMg8EclTH541ezFJUx+2Swg6JEAgTkFlpUAeS9I/pI+Tj9uTCLPrx8/YkqAAAECBAgQIECAAAECBAgQIEBghgXyfUPnlDD5XpXDlhIk/8sZ9tE6AQIECBAgQIAAgdYLCJS3/hJqgAABAgQIECBAgAABAiMROKURLj9pwA75otGl5bF5JNVYlACBNgssL5PKM1ie4Y7msbEEy/PriIMAgW4KCJR387rqisCkBPLnivyZ4tyI2LUq4pMlTH7TpIqzLwECExV4RSNI/tYBlVxVguQZIs/J5A4CBAgQIECAAAECBAgQIECAAAECsy5wRgmSv2MOiL8qYfJvzDqS/gkQIECAAAECBAi0XUCgvO1XUP0ECBAgQIAAAQIECBAYrcD+1dTyQ/ps93gJlV9SPt4x2tKsToBAywTWlmD5iqruvBHFBRGxqWX9KJcAgfkJCJTPz8mzCBAYLHBiCZP/dvXUR8sNas6LiIcHL+MZBAh0SGD3iOhNIj87InKC0s6OB6pp5A92yEErBAgQIECAAAECBAgQIECAAAECBBYrkDdv7U0lf3m1yA9LkPzCiHhosRs4jwABAgQIECBAgACB6REQKJ+ea6ESAgQIECBAgAABAgQITLvA8Y1w+VsGFHtLFS5/etqbUx8BAmMRWF1C5auq3baWUPmGsVRhEwIExikgUD5ObXsR6K7A20qY/LSqxVtLmPzj3W1dZwQIzCFwbGMaef11oX76lY0g+dU0CRAgQIAAAQIECBAgQIAAAQIECBB4RuCVZSr5h+YwubyEyT/HiwABAgQIECBAgACB7ggIlHfnWuqEAAECBAgQIECAAAEC4xLYrZpafuSAjS+LiN7U8hvGVaR9CBCYWoGVJRC2pqpwewmE5bTybVNbvcIIEFiogED5QsU8nwCBWuAD5WeHo6s/+Gr52eHzyAgQmAmBPUqIPCeR51Tyw/t0fV/5PcTF5aPpSTPxKaJJAgQIECBAgAABAgQIECBAgACBBQj8ZgmTnzrHOXkT17wZ/D8vYD1PJUCAAAECBAgQIECgBQIC5S24SEokQIAAAQIECBAgQIDAFAu8tAqX79mn1h80guWXRoQ3dE/xhVUagRELLC+TytdHxLJqr40lHLZlxDVYngCB8QgIlI/H2S4EuiiwTwmS588L+1YNfrr8vHBNFxvXEwECzxI4vgTIM0g+15tbm0/+eiNI7u8TPpEIECBAgAABAgQIECBAgAABAgQI/LLAr0TEOSVMfnD1x7eWIPmFEfE0PAIECBAgQIAAAQIEuicgUN69a6ojAgQIECBAgAABAgQITEpgVSNcnhOI+x3fbITLr5hUwfYlQGDiAmtLsHxFVcnmiMhJ5ZsmXqECCBBYqoBA+VIFnU9gNgWOKmHyD87R/nklTH7vbNLomsBMCOxVppHnJPIMkh/ap+ttEZGTyHvTyH8yE0KaJECAAAECBAgQIECAAAECBAgQILBwgdeVIPl75jj1CyVM/k8LX9YZBAgQIECAAAECBAi0RUCgvC1XSp0ECBAgQIAAAQIECBBoj8CBjWB5vvn7BX1K/2k1tfyu9rSpUgIEhiSwuoTK86YUzWNrCZVvGNI+liFAYDICAuWTcbcrgTYLvLmEyd9eNXFPCZKf3+bm1E6AQF+BE0qAPEPk9d8P6hO/1phG/m2uBAgQIECAAAECBAgQIECAAAECBAj0FXhfCZPXAyIea0wl/z5DAgQIECBAgAABAgS6LSBQ3u3rqzsCBAgQIECAAAECBAhMWuDERrj81AHF3BgRlzYek67d/gQIjE8gX7ReHxFrqi23l+BYTivPyYMOAgTaJyBQ3r5rpmICkxTIqSj5M8GrqiKuLj8TfGaSxdmbAIGRCOwdEb1J5BkkP6TPLj9oTCLPieR5kzoHAQIECBAgQIAAAQIECBAgQIAAAQI7Fzi8BMnPiYjnVU/7VgmT/wVAAgQIECBAgAABAgRmQ0CgfDausy4JECBAgAABAgQIECAwaYHdq6nlKwYU1AyWZ9DcQYBA9wWWl0nlGSJbVrW7sYTItnSfQYcEOicgUN65S6ohAiMR2CUizi1h8oOrHf6+/ByweSQ7W5QAgUkJ5A3oMkCeYfI3Digi///PAPklEXHtpAq2LwECBAgQIECAAAECBAgQIECAAIGWCZxewuS/NkfdfxURF0bElS3rSbkECBAgQIAAAQIECCxBQKB8CXhOJUCAAAECBAgQIECAAIFFCbyshMvzTeNnzhEcbS56VzW1/JFF7egkAgTaJLC2BMvrG09kiCQnlW9qUzNqJUAgBMp9EhAgMEjgsBIm/+M5nvixEia/bdAi/pwAgVYI7NuYRp6/E6hvINFs4p4SIM8geT4ea0WHiiRAgAABAgQIECBAgAABAgQIECAweYG8iWtOJM/X3o+sytlWppJnmPzByZeqAgIECBAgQIAAAQIExikgUD5ObXsRIECAAAECBAgQIECAQC3w5vJm8gyWnzCA54pGuPwqlAQIdFpgdQmVr6q63FpC5Rs63b3mCHRLQKC8W9dTNwSGLXBSCZO/u1r4oYg4r4TJhUiHrW49AuMXWNkIkp8yYPvLG9PIrx9/qXYkQIAAAQIECBAgQIAAAQIECBAg0GqBV5Qg+R/O0UX+7i2D5H/T6g4VT4AAAQIECBAgQIDAogUEyhdN50QCBAgQIECAAAECBAgQGKJATiXLUHnvcUCftTNccmnjce8Q67AUAQLTI5Chk/URsaYqaXsJl+W08rx7uoMAgekWECif7uujOgKTFMgbyJwbEW+oirixhMn/fJLF2ZsAgSUL7BcRZzeC5Af1WfHuEiLPSeSXRMTjS97dAgQIECBAgAABAgQIECBAgAABAgRmT+A3Spg8hzvUx8dLmPw7s8eiYwIECBAgQIAAAQIEegIC5T4XCBAgQIAAAQIECBAgQGDaBF7TCJbX4ZK61hsawfIvTVsj6iFAYMkCy8uk8gyWL6tW21iC5VuWvIsFCBAYpYBA+Sh1rU2gvQIfLmHyFVUL+TN9TibPQKmDAIF2Cry6BMkzTH7ygBa+XP5/zyC5N7K283qrmgABAgQIECBAgAABAgQIECBAYPICeXPHtRFxTkQcUpVzW0RsKI+nJ1+qCggQIECAAAECBAgQmKSAQPkk9e1NgAABAgQIECBAgAABAv0EnldNLX9xnyfni17NqeU3oyVAoFMC+eL3uoioQ2ebIyInlW/qVLeaIdAtAYHybl1P3RBYqsABEZE3isnJ5HtUi32qhMmvX+omzidAYOwC+1fTyA/sU8H3yzTyvHFEBsmfGHu1NiRAgAABAgQIECBAgAABAgQIECDQHYHXljD5b8/R0hfKVPJ8P42DAAECBAgQIECAAAECIQxBC3wAACAASURBVFDuk4AAAQIECBAgQIAAAQIE2iBwdBUu36VP0XdU4fLH2tCgGgkQGCiwuoTKV1XP3FpC5XlXdQcBAtMnIFA+fddERQQmJXBsCZO/vyrgyYg4v4TJH5hUcfYlQGBRAic1guSvG7DCZY0g+T8vajcnESBAgAABAgQIECBAgAABAgQIECDQFHhfmUr+6orl8TKR/MKIuBMZAQIECBAgQIAAAQIEegIC5T4XCBAgQIAAAQIECBAgQKBtAqc3wuUZSul3fK0RLr+mbY2qlwCBXxJYWYJoa6o/2V6CaDmtfBs3AgSmSkCgfKouh2IITEzgjPI9/MyqgrwZVIbJPzqxymxMgMBCBZ4fEWc1guT57zs78v/x3iTynEaeP7c7CBAgQIAAAQIECBAgQIAAAQIECBBYmsBhZSr5ORGxd7XUt8pU8j9f2hbOJkCAAAECBAgQIECgiwIC5V28qnoiQIAAAQIECBAgQIDAbAgcWk0t369P2z+qppYLnM7G54guuymwvEwqXx8Ry6oWN5ZQ2pZutq4rAq0UEChv5WVTNIGhCuSElPy+fVy16hXl+/bnhrqbxQgQGJVATiDvBclzMnm/44uNaeQ3jaog6xIgQIAAAQIECBAgQIAAAQIECBCYQYG3ljD5r8/Re75enlPJ8/fvDgIECBAgQIAAAQIECPySgEC5TwoCBAgQIECAAAECBAgQ6IJAvrE9px3m4+QBDV3bCJd/pQvN64HAjAqsLcHyFVX/myMiJ5VvmlEXbROYNgGB8mm7IuohMD6B3SPi3BImrycY/00Jk185vnLsRIDAIgQOLJPIzy5h8v37rPG9EiLPSeQ5lfypReznFAIECBAgQIAAAQIECBAgQIAAAQIE5hbI3Ee+Rp5TyY+qnpJDFTJIviEiHgRIgAABAgQIECBAgACBnQkIlPvcIECAAAECBAgQIECAAIEuCexbTS0/rE9zT1ZTy2/rEoReCMyIwOoSKl9V9bu1hMrzBXMHAQKTFRAon6y/3QlMSuClJUyeb2yrj4+UMPmdkyrOvgQIDBR4fWMa+asHPPvSEiDPIPnNA1f2BAIECBAgQIAAAQIECBAgQIAAAQIEFipwTAmTf3iOE79awuR/vdBFPZ8AAQIECBAgQIAAgdkTECifvWuuYwIECBAgQIAAAQIECMyKwCsb4fIzBjR9exUuf2JWkPRJoAMCK8vk0zVVL9tLWC2nlecd2R0ECExGQKB8Mu52JTBJgVNKmPydVRH3R8R55ftzfp92ECAwXQIHlWnkZ5WP+/UpL/8O3ZtEnh9/Pl2tqIYAAQIECBAgQIAAAQIECBAgQIBAZwTyd+05mfy0OTr6RAmT39CZbjVCgAABAgQIECBAgMBIBQTKR8prcQIECBAgQIAAAQIECBCYAoH8u++ZjUfeubnfcXkjXP7tKahfCQQIDBZYXiaVr4+IZdXTN5bg2pbBy3gGAQIjEBAoHwGqJQlMscC7Spj8tVWN15Uw+UVTXLvSCMyqQN4E4uwykTxv1tTvuKQEyTNEfuusgumbAAECBAgQIECAAAECBAgQIECAwBgE9i1B8nMi4oXVfreVIPmGiHhqDLXYggABAgQIECBAgACBjggIlHfkQmqDAAECBAgQIECAAAECBOYl8KIqXL53n7Puq6aWPzCvHTyJAIFJCuSd2ddFxIqqiM0RkZPKN02yOHsTmFEBgfIZvfDankmBPyph8sOr7jN4mpPJL5tJFU0TmE6Bg0uAPIPk+dinT5kZHG9OI5/OjlRFgAABAgQIECBAgAABAgQIECBAoDsCJ5Uw+XvnaOkfSpg8b/7oIECAAAECBAgQIECAwIIEBMoXxOXJBAgQIECAAAECBAgQINAhgZzC1ptcni/G9TtysvGlEZEvyH2tQwZaIdBFgdUlVL6qam5rCZXnXdodBAiMT0CgfHzWdiIwKYHlEbG+hMl3rYr4ZAmT3zSp4uxLgMCzBN7YCJKf2Mcmv39niLwXJM+JRw4CBAgQIECAAAECBAgQIECAAAECBEYv8LsRkVPJX1Nt9XhjKvmdoy/DDgQIECBAgAABAgQIdFFAoLyLV1VPBAgQIECAAAECBAgQILAQgf2rqeWH9Dk5X6DrBcvz4x0L2chzCRAYm8DKEmxbU+24PSLOL8HybWOrxkYEZltAoHy2r7/uuy+QgdQMk/921eqj5XtuTiZ/uPsMOiQw1QL5d9zeJPKzImLvPtXeXG6klkHy/DuvgwABAgQIECBAgAABAgQIECBAgACB8QgcWqaSZ5h8n2rLb5cwed7E1UGAAAECBAgQIECAAIFFCwiUL5rOiQQIECBAgAABAgQIECDQQYHjG+Hytwzo75byRvt8k30+nu6gh5YItFkgp6WuKyG3ZVUjG0vIbUubG1Q7gZYICJS35EIpk8AiBN5Wvs+eVp17a/k++/FFrOkUAgSGJ/CmxjTyE/osm3+X7U0iz49bh1eClQgQIECAAAECBAgQIECAAAECBAgQmIdAvj9lbUSsnuO5ny5h8q/PYx1PIUCAAAECBAgQIECAQF8BgXKfIAQIECBAgAABAgQIECBA4JcFdqumlh85AOmyRrj8BqAECEyVQL7wnsHyFVVVm8uk8k1TVa1iCHRPQKC8e9dURwRS4AMlTH50xfHVEib/PCYCBCYikFOMchp5TiLPj3v1qeK7JUieIfIvTqRamxIgQIAAAQIECBAgQIAAAQIECBAgkK9n51Ty+vft95Ug+YaI+DEmAgQIECBAgAABAgQIDENAoHwYitYgQIAAAQIECBAgQIAAgS4LvLQKl+/Zp9kfVFPLH+oyjN4ItEgg7+SeofJVVc05ffGCiMgX4R0ECIxGQKB8NK5WJTApgX1KkHx9ROxbFZFTUs6PiGsmVZx9CcywwKmNIPnxfRy2l7+zZog8H3fMsJnWCRAgQIAAAQIECBAgQIAAAQIECExSIAPkvTB5XUfeHP3CiPjsJAu0NwECBAgQIECAAAEC3RMQKO/eNdURAQIECBAgQIAAAQIECIxOIMOoZ5bHygHbXBURl5bHFaMrycoECMxTIP+fzfDbmur5GarJ8FsGy7fNcy1PI0Bg/gIC5fO38kwC0y5wVPle+sE5Cj2vfD+9d9qbUB+BDgkc3phEntPI9+jT240lQH5JRHypQwZaIUCAAAECBAgQIECAAAECBAgQINBGgXeWqeRvmaP4Pyk3RL+hjY2pmQABAgQIECBAgACB6RYQKJ/u66M6AgQIECBAgAABAgQIEJhOgQMbwfKzIuIFfcp8pBEsz4D5XdPZkqoIzITA8jKpPIPly6qON5Yg3JaZkNAkgfEJCJSPz9pOBEYpkNOPz42It1ebZIC8FyYf5f7WJkDgXwVOa0wjP7YPzBONaeQZJL8TIgECBAgQIECAAAECBAgQIECAAAECExXYpzGV/NCqktvLVPINEZE3RXcQIECAAAECBAgQIEBg6AIC5UMntSABAgQIECBAgAABAgQIzJjAiY1weQZt+h05Fa43tTw/OggQmIzA2hIsX1Ftv7lMKt80mbLsSqCTAgLlnbysmpoxgfeUyeSvqvq+poTJPzNjHtolMAmBFzemkedNzXbvU8R3GkHyL0+iWHsSIECAAAECBAgQIECAAAECBAgQIPBLAieVqeS/M4fN/yph8ou5ESBAgAABAgQIECBAYJQCAuWj1LU2AQIECBAgQIAAAQIECMySQL6hP9/Yf2Z51EHV2qIZLM+guYMAgfEKrC6h8lXVtltLqDzv/O4gQGDpAgLlSze0AoFJCexSguQ5mfzgqojPlzB53ozFQYDA6ATe2giSv6LPNj+LiHyzaU4iz493ja4kKxMgQIAAAQIECBAgQIAAAQIECBAgsECBDJGfExEZKm8e+Xu9CyMiX5u+Y4FrejoBAgQIECBAgAABAgQWLCBQvmAyJxAgQIAAAQIECBAgQIAAgYECL6vC5cv6nJFv9G+Gyx8ZuLonECAwLIGVJSi3plpwe0ScX4Ll24a1mXUIzKiAQPmMXnhtt17gsPI9ct0cnXy8hMlva32XGiAwnQIviYizG0Hyfn+fvKEEyDNEfvl0tqMqAgQIECBAgAABAgQIECBAgAABAjMr8MKIWFse+1QK15Yw+Z/NrI7GCRAgQIAAAQIECBAYu4BA+djJbUiAAAECBAgQIECAAAECMyZwWmNq+QkDer+iES6/asactEtgUgLLy6Ty9RFRh3U2lmD5lkkVZ18CHRAQKO/ARdTCzAnkhJT8vvhbVecPle+L50XEYzOnomECoxc4vQTJM0x+dJ/t8v+/5jTye0Zfmh0IECBAgAABAgQIECBAgAABAgQIEFigwFvKVPJ3znHeZ8pU8q8vcE1PJ0CAAAECBAgQIECAwJIEBMqXxOdkAgQIECBAgAABAgQIECAwb4GDG8HyMyPigD5nZlinObX83nnv4okECCxWIO8Mn1NYV1QLbC6TyjctdmHnEZhxAYHyGf8E0H7rBFaXMPkbq8pvLFPJ/7x1HSmYwHQL5M+ezWnku/Yp97pGkPyr092W6ggQIECAAAECBAgQIECAAAECBAjMtMA5JUx+TKVwf5lKviEifjTTQponQIAAAQIECBAgQGAiAgLlE2G3KQECBAgQIECAAAECBAjMuMBrGuHyNwywuKERLv/SjLtpn8CoBTJEl6HyVdVGW0uoPF/YdxAgsDABgfKFeXk2gUkKfLiEyY+oisifQXMq+SWTLM7eBDomkDcZ6wXJj+rT20/L/3u9ieRuNtaxTwTtECBAgAABAgQIECBAgAABAgQIdErg6BIkz5uZ18fXylTyz3aqY80QIECAAAECBAgQINAqAYHyVl0uxRIgQIAAAQIECBAgQIBAxwSeV00tf3Gf/p6uppbf3DEL7RCYFoGVJUy3pipoe0ScX4Ll26alWHUQaIGAQHkLLpISZ17ggPK9b31E7FlpfKp8/8vJyA4CBJYm8LKIOKsRJN+lz3LfbgTJ842mDgIECBAgQIAAAQIECBAgQIAAAQIEplsgb16ek8nfOkeZf1rC5NdPdwuqI0CAAAECBAgQIECg6wIC5V2/wvojQIAAAQIECBAgQIAAgbYI5J2qc0pd79EvXHBHFS5/rC1NqpNASwSWl0nlGaxbVtW8sQTrtrSkF2USmLSAQPmkr4D9CfQXOLaEyd9fPS1vpJJTyfNmKvdDJEBgSQK9SeT58eV9VnokInISeW8a+Q+XtKuTCRAgQIAAAQIECBAgQIAAAQIECBAYh8DeEZETyfNxaLXh1oi4sITJnxxHMfYgQIAAAQIECBAgQIBAPwGBcp8fBAgQIECAAAECBAgQIEBg+gRObwTLM+TT78hpdZeWxzXT14qKCLRaIF/0XxcRK6ouNpdJ5Zta3Z3iCYxHQKB8PM52IbAYgTNKmDxvaNQ88uZFGST/6GIWdQ4BAjsEMjieAfJemLwfy7caQfKv8yNAgAABAgQIECBAgAABAgQIECBAoDUCrylTyX93jor/sQTJ8waSDgIECBAgQIAAAQIECEyFgED5VFwGRRAgQIAAAQIECBAgQIAAgTkF8u7Vzanl+/Vx+lE1tXwbUwIEhiKwuoTKV1Wr5d3kLyhvAhjKRhYh0FEBgfKOXlhttV7gfSVMflzVyRUlTP651neoAQLjF9glIs5qBMmP6FPCw41J5PmG0vvGX64dCRAgQIAAAQIECBAgQIAAAQIECBBYgsB7y1Tyk6o1nmhMJf/eEtZ3KgECBAgQIECAAAECBIYuIFA+dFILEiBAgAABAgQIECBAgACBkQi8rhEuP3nADtc2wuVfGUk1FiUwWwIrS+huTdX29hK6y2C5mzjM1ueEbucvIFA+fyvPJDAOgd0j4tzyfe351YZ/U76vXTmOQuxBoEMCRzUmkecNwfod1zSC5HkDBwcBAgQIECBAgAABAgQIECBAgAABAu0SeGGZSr42IvatSr+u3JD8z9rVkmoJECBAgAABAgQIEJgVAYHyWbnS+iRAgAABAgQIECBAgACBrgjkC5LNqeWH9WnsyWpq+W1dQdAHgQkILC+TytdHxLJq/40lgLdlAnXZksC0CwiUT/sVUt8sCby0hMnPmaPpj5TvZXfOEoheCSxBYLfGNPKcSr6iz1oPRsQlJUie08gfWMK+TiVAgAABAgQIECBAgAABAgQIECBAYHICp5Wp5O+co4T/WcLk/3ty5dmZAAECBAgQIECAAAEC/QUEyn2GECBAgAABAgQIECBAgACB9gq8shEuP2NAG7dX4fIn2tu2yglMVCDvNL9ujtDQ5ojISeWbJlqdzQlMn4BA+fRdExXNpsApJUxev8nt/og4r4TJt88mja4JLEjgmEaQ/PQBZ36zEST/xoJ28WQCBAgQIECAAAECBAgQIECAAAECBKZN4MMlTJ6/I2weeQPJDRFxoZtJTtslUw8BAgQIECBAgAABArWAQLnPCQIECBAgQIAAAQIECBAg0H6B/Pt9c2p5/QJm3eHlJVyeU/KubX/7OiAwdoHVJVS+qtp5awmV5xsGHAQI/IuAQLnPBAKTF3hXCZO/tirluhImv2jyJaqAwFQLLIuIsxtB8pf0qfbHjUnk+fetH011Z4ojQIAAAQIECBAgQIAAAQIECBAgQGCQwFERcU4Jk9fZi5xGnq8N53RyBwECBAgQIECAAAECBKZeQKB86i+RAgkQIECAAAECBAgQIECAwIIEXlSFy/fuc/Z9janlwg4LYvZkArEyItZHxJrKIqe7nl+C5ds4ESAgUO5zgMCEBf6ohMkPr+q4uITJL5twfbYnMM0CryhB8gyTv2VAoTmBPP9Olf9v5WRyBwECBAgQIECAAAECBAgQIECAAAEC7Rf49RIkf+scrfxZCZPnzVsdBAgQIECAAAECBAgQaIWAQHkrLpMiCRAgQIAAAQIECBAgQIDAogROaYTLTxqwwpbG1PKvLWo3JxGYPYHlZVJ5BstzcmXz2FiC5fn/loPALAuYUD7LV1/vkxTI71H5/enciNi1KuSTJUx+0yQLtDeBKRXYvZpGnjfs2tnxQAmQ94LkD05pT8oiQIAAAQIECBAgQIAAAQIECBAgQGBhAnnj/t5U8sOqU79XguQXRsQTC1vWswkQIECAAAECBAgQIDBZAYHyyfrbnQABAgQIECBAgAABAgQIjENg/2pq+SF9Nn28ESy/NCLuGEeB9iDQcoG1JVi+oupjc5lUvqnl/SmfwFIEBMqXoudcAosTOLGEyX+7Ov3RcrOT8yLi4cUt7SwCnRU4thEkP21Al1c2guRXd1ZEYwQIECBAgAABAgQIECBAgAABAgRmU+DVZSr5787R/sUlTP6Ps0mjawIECBAgQIAAAQIE2i4gUN72K6h+AgQIECBAgAABAgQIECCwMIHjG+Hytww49ZaIyGl7GSzPx9ML28qzCcyUwOoSKl9Vdb21hMo3zJSGZgn8q4BAuc8GAuMVeFsJk9eB2FtLmPzj4y3HbgSmWmDPiDirESQ/vE+195W/G+UbRvPhpgxTfWkVR4AAAQIECBAgQIAAAQIECBAgQGBRAnmj1ryZ+Gurs59sTCXP138dBAgQIECAAAECBAgQaKWAQHkrL5uiCRAgQIAAAQIECBAgQIDAkgV2q6aWHzlgxcsa4fIblry7BQh0U2BlCfGtqdrbXkJ8F0TEtm62risCOxUQKPfJQWB8Ah8o34eOrrb8avk+9PnxlWInAlMtkDfZ6gXJTx1Q6dcb08i3THVXiiNAgAABAgQIECBAgAABAgQIECBAYLECh0TEOSVMvl+1yPUlTP6ni13ceQQIECBAgAABAgQIEJgWAYHyabkS6iBAgAABAgQIECBAgAABApMTeGkjXJ7Bij36lPKDamr5Q5Mr284EplJgeZlUvj4illUVbiyBPmGkqbx0ihqRgED5iGAtS6AhsHdEnFvC5PtWMp8u33uuIUZgxgX2KpPIzy5h8kP7eOQNgHqTyC+JiJ/MuJ32CRAgQIAAAQIECBAgQIAAAQIECHRZ4M0lSP4bczT5PyPiwoj4WpcB9EaAAAECBAgQIECAwOwICJTPzrXWKQECBAgQIECAAAECBAgQmI/AqhIuz2D5qwaccFVEXFoeV8xncc8hMEMCa0uwfEXV8+aIyEnlm2bIQquzLSBQPtvXX/ejFziyhMk/OMdW55Uw+b2jL8MOBKZW4Fcb08jz7zr9jnxTaAbIM0z+7antSGEECBAgQIAAAQIECBAgQIAAAQIECAxL4A9LmPwV1YI/KlPJM0x+/7A2sw4BAgQIECBAgAABAgQmLSBQPukrYH8CBAgQIECAAAECBAgQIDCdAgdWU8tf0KfMRxrB8gyY3zWdLamKwNgFVpdQeR1e2lpC5RvGXpENCYxfQKB8/OZ2nB2BU0uY/O1Vyxkg74XJZ0dDpwT+VWDvMo08b5KVE8kP6YPzgxIg7wXJfwqSAAECBAgQIECAAAECBAgQIECAAIHOC+TNWvMG4edExC5Vt18vYfLPdF5BgwQIECAwSwL5/W6viNizz8d+f1afu2tE7OyxW58/y3MG/Xlel6d38niqz5/lOfP588cjIh+P7eRjvz+rz/n5LH0S6ZUAgW4ICJR34zrqggABAgQIECBAgAABAgQIjFLgxDLV78yIeNOAjW6swuWjrMvaBNogsDIi1kfEmqrY7WVqbE4r39aGRtRIYJECAuWLhHMagQEC+X3l3Ih4VfW8a0qY3BvdfArNokD+vSUD5Bkkf+MAgM0lSJ7TyK+bRSw9EyBAgAABAgQIECBAgAABAgQIEJhRgV8rYfLT5+j/zyIip5JfO6M22iZAgACB6RTYLyJ+ZSePnf3ZPo3geAbF95jO1lpf1RNVKP0nEfHQHI+Hd/Lf87n5Zw4CBAiMTUCgfGzUNiJAgAABAgQIECBAgAABAq0XyF8sZ6i891gxoKOcVt57ZNDcQWBWBZaXSeUZLF9WIWwswfIts4qj784LCJR3/hJrcMwCeef4/H6SYfKDq70/X8LkGZR1EJgVgX1LgDyD5PnIn7t2dtwTEb1J5BkkzwkCDgIECBAgQIAAAQIECBAgQIAAAQIEZkPgeWUieU4mP7xq+Y4ylTzD5D+bDQ5dEiBAgMAEBF5QXsvK17MOioj897mC4nVIPF8jdnRXIN9XM1cIvf5vD5ShJTm4JB/3d5dEZwQIjFJAoHyUutYmQIAAAQIECBAgQIAAAQLdFXh5FS6vQ7LNzu+qppY/0l0WnRHoK5BvTlgXEfXNGDL4l5PKN/Ej0EEBgfIOXlQtTUzgsBImz+8l9fHxEia/bWLV2ZjAeAVWNoLkpwzY+vIyjTzD5NePt0y7ESBAgAABAgQIECBAgAABAgQIECAwBQL5+8R8rfZ9c9SSN5/MIPn/moI6lUCAAAEC7RLIoHeGw3sB8d4/7+zfd21Xe6qdcoGnI+K+KmTe/Pf6z34+5f0ojwCBMQkIlI8J2jYECBAgQIAAAQIECBAgQKDDAqc1wuUnDOjzika4/KoOm2iNwM4EVpdQ+arqCVtLqHwDOgIdExAo79gF1c7EBE4qYfLfqirIu5KfX8Lkpi1P7PLYeEwCOY2hN4n8rDK5YWdb502tetPI8+PjY6rRNgQIECBAgAABAgQIECBAgAABAgQITJfAe0qY/HVVWdsbU8lvn66SVUOAAAECExbYLSJe1Hi8cCeh8Zww3orjOc95Tuy1116x55577vRjvz+rz911111jt912i/y4s0e/P+/3Zwn69NNPz/l46qmnFvVnuV7v3Mcffzwee+yxaH6c67/Vz5nr33/xi/otMVP96ZATzXvTzfNjL3B+b0R8v/F4aqq7UBwBAksWEChfMqEFCBAgQIAAAQIECBAgQIAAgSJwcDW1/IA+Mhl+urTxyF9MOgjMikDeAX99RKypGs43LWQoMKeV5y/uHQS6ICBQ3oWrqIdJC+TNSPL7xhurQm4s3zc+OekC7U9gxAKvaUwjP3nAXl9uBMm/M+K6LE+AAAECBAgQIECAAAECBAgQIECAwPQK5PsXcir5ORHxK1WZ15ep5H8yveWrjAABAgRGKJDvaWsGxut/PnSEey946X322Sd+5Vd+ZeBjv/32e+Y5+c/NgPgee+yx4H2dMFjgZz/72bOC6Q8//HA89NBDv/TY2X/P5z7yyCODNxrvM+6OiLx5dzNk3vznH4+3HLsRIDBsAYHyYYtajwABAgQIECBAgAABAgQIEEiBDH2cWR5vGEByQyNY/iV8BGZEYHmZVJ4BwWVVzxtLQHDLjFhos9sCAuXdvr66G73Ah0uY/Ihqq/yZKW9CcvHoS7ADgYkI7F+mkeck8pxKfmCfKvINDPn/Qm8i+RMTqdimBAgQIECAAAECBAgQIECAAAECBAhMi8CpJUz+m3MU9NkSJt88LcWqgwABAgSGKpA5uX5h8fyzfYe64zwXO+CAA+Kggw6K5cuX73jkP88nKJ4TwB3dFcjp6XOF0Ov/dt9998W2bdueeTz44IOTQvnJgMB5vnb780kVZ18CBAYLCJQPNvIMAgQIECBAgAABAgQIECBAYPECz6umlr+4z1JPV1PLb178ts4k0BqBvCv+uohYUVWcb2DISeWbWtOJQgnMLSBQ7jODwOIE8q74edORfOxZLfGpEia/bnFLO4vAVAuc1AiSv25ApZeVIHmGyW+c6q4UR4AAAQIECBAgQIAAAQIECBAgQIDAuAQ+VMLkr6w2zGmaG0qY/L5xFWMfAgQIEBiZQN6Q+8jyeHnjn/u9N23oxWQovBkS7wXFe6Hx5r8/97nPHfr+FpxdgSeffPKZcHkdNq///f777x831J0RcUt53Nr459vHXYj9CBD4ZQGBcp8VBAgQIECAAAECBAgQIECAwLgEjq7C5bv02fiOKlz+2LiKtA+BCQisLqHyVdXeW0uoPN/Y4CDQVgGB8rZeOXVPUuDYEiR/f1XE9og4r4TJx/6K7yRB7N15gedHRG8SeU4jw31jrAAAIABJREFUzxsq7OzIvyc0p5Hn/xcOAgQIECBAgAABAgQIECBAgAABAgQIZJgwb+Z9TkTUo1y/XoLkn8ZEgAABAq0SWB4RzbB4M0A+0nT2YYcdFi960Yvi8MMP3/FoThVvhsV32aXf299aZa3YDgv8/Oc/f9Z082bg/K677op8fP/734+777571Ar52m4vaN78mKHzbaPe3PoECPyLgEC5zwQCBAgQIECAAAECBAgQIEBgEgKnN8LlGZrqd3ytES6/ZhLF2pPAGARWlvDgmmqv/EX6+SVY7hfnY7gQthi6gED50Ekt2HGBM8r3gzOrPvMO3hkm/2jH+9febAnkBPIMkGeYPCeT9zu+2AiS3zRbTLolQIAAAQIECBAgQIAAAQIECBAgQGCAwDtKmDx/x14fnyxh8m9TJECAAIGpFNirMV08A+PNAHm/mxAvupnnPe95O8Li/R677bbbotd3IoG2Cjz11FM7guX9Ho8++uio2vvxTqaaZ/DcMKJRqVt3JgUEymfysmuaAAECBAgQIECAAAECBAhMjcCh1dTy/fpU9qNqarlw7dRcRoUMSSDvrLyuBAmXVWtuLMHyLUPayzIExiUgUD4uaft0QeB95XvAcVUzV5Yw+ee60KQeZl7gwBIi7wXJ9+8jsjUiLmkEyZ+aeT0ABAgQIECAAAECBAgQIECAAAECBAg0BTKE2JtK/qKK5o4SJN8QET/DRoAAAQJTIXB0RBwfESeUj/nP9dfvJRd6yCGH9A2LH3hgvlzlIEBgMQIPPPBA38D5D37wg8UsO+ic70fE9RFxXePjzYNO8ucECMwtIFDuM4MAAQIECBAgQIAAAQIECBCYFoGcUJjTOPNx8oCirm2Ey78yLQ2og8CQBPJNDxksX1Gtt7lMKt80pH0sQ2AcAgLl41C2R9sFdo+Ic0uY/PlVMxkiz8nkGSp3EGizwOvLJPIMkr96QCOXNoLk3gjQ5quudgIECBAgQIAAAQIECBAgQIAAAQKjE3hVCZO/f44t8kaVF0bEP4xueysTIECAQB+BvavgeC9A/rxhqR188MFx5JFHPvN4+ctfvuOfjzjiiNh993z51UGAwCQEnnjiibj99tvjlltu2fG49dZbn/nnH/7wh8MsKUelNwPmvcD5yEaoD7N4axGYpIBA+ST17U2AAAECBAgQIECAAAECBAjMJbBvNbX8sD5MT1ZTy29DSqAjAqtLqHxV1U9O6rwgIvJO+g4CbRAQKG/DVVLjJAVeWoLkeTOR+vhoCZPfOckC7U1gCQIHlWnkZ5WP+/VZ6/YyifziEib/+RL2dSoBAgQIECBAgAABAgQIECBAgAABAt0WWFPC5PWN6reXIHmGyb13oNufA7ojQGB6BHLCeHPqeIbHjxpGeXvvvfeOkHgvLN4LkOe/77///sPYwhoECIxR4MEHH3xWwLwZOP/pT386rEryhuW9oHkvZJ4Tzh0ECBQBgXKfCgQIECBAgAABAgQIECBAgMA0C7yyES4/Y0ChGULJaYa9iYYZNncQaLPAyhIyzDdENI98I8T5JVi+rc0Nqn0mBATKZ+Iya3KRAqeUyeTvrM6/v3ydz8nk+TXfQaBtAvm5nZPI85FTgvodOSkoQ+T5uLVtjaqXAAECBAgQIECAAAECBAgQIECAAIGxCiwvQfJzIqJOEt5QwuSfGGtFNiNAgMBsCRwTESdVAfIXLJVgrsB4hscPP/zwpS7tfAIEWiJw1113zTnVPCecD+HI92D0wuX58aqI+O4Q1rUEgVYKCJS38rIpmgABAgQIECBAgAABAgQIzJxA/g7jzMYjX6Dod1zeCJZfO3NaGu6SQL4pYl0Jli+rGttYAodbutSwXjonIFDeuUuqoSEJvKt8bX9dtV7eKTtvGvKpIe1jGQLjEjg4InqTyDNIvk+fjfNV/94k8vzoIECAAAECBAgQIECAAAECBAgQIECAwCCBN5Uw+b+d44l/XcLkXx20iD8nQIAAgXkL7B4RJ0dEvp6Zj/zng+Z99hxPXL58eRx//PFxwgknPPPxFa94Rey2225LWda5BAh0WOCpp56KG2+8Ma677rq4/vrrdzzyn7dtW/IMllzgG+VxZfn4RIcptUbgGQGBcp8MBAgQIECAAAECBAgQIECAQNsEXlSFy/fu08B9jWB5Ti7/UduaVS+BIrC2BMtXVCKby6TyTaQITKmAQPmUXhhlTVTgj0qYPH+maR4ZrM2p5JdNtDqbE1iYwBvLJPIMk5/Y59SfR0RvGnl+vG1h23g2AQIECBAgQIAAAQIECBAgQIAAAQIzLPChiMip5MdWBj8uQfINEZHvDXAQIECAwOIF8rXLXoA8P7528UtFHHPMMb8UHj/ssMOWsqRzCRAg8IzA3Xff/Uy4vBcyv+mmm5Yq1AuY58cMmX9/qQs6n8A0CgiUT+NVURMBAgQIECBAgAABAgQIECAwX4FTGuHykwaclFOcM7ySwfKvzXcDzyMwRQKrS6h8VVXT1hIqzzdKOAhMm4BA+bRdEfVMUmB5CZKfGxG7VoV8soTJl/wK5yQbtPfMCLywMY08g+T9bvB0cyNInj+HOwgQIECAAAECBAgQIECAAAECBAgQIDBfgZeVqeQZJq/H115RwuQb57uY5xEgQIDAswTyfVa9yeP58SWL8dlnn31+KTieU8j32muvxSznHAIECCxa4PHHH39mknlOMe9NNX/kkUcWu+YdJVjeC5hfvdiFnEdgmgQEyqfpaqiFAAECBAgQIECAAAECBAgQWKzA/tXU8kP6LPR4NbU8f/HnINAWgZUljLimKnh7RJxfguXb2tKMOmdCQKB8Ji6zJuchkJOb10fEb1fPfbR8/c6v4Q/NYx1PITBJgTc1guQn9Cnk6Yi4uBEkz5vfOAgQIECAAAECBAgQIECAAAECBAgQILAQgXeUqeRnznHSn5cw+bcWsqDnEiBAYIYFMt395oh4fWMK+Z4L9dhvv/3ida97XbzmNa+JE044YUeQ/Mgjj1zoMp5PgACBsQrceuutO8Ll+bj66qvjG9/4Rjz88MOLqSHfd9oLl389Ir4SEfnfHARaJSBQ3qrLpVgCBAgQIECAAAECBAgQIEBgHgLHN8Llbxnw/FsaU8tzYmKGXxwEpl0gJ9yuK8HEZVWxeQf+DCVumfYm1DczAgLlM3OpNdpH4G3la/Zp1XNuLV+zP06PwBQLHBoRZ5dHTiPvN07iuyVInmHyL05xT0ojQIAAAQIECBAgQIAAAQIECBAgQGB6BTLguLaEyV9clXlnCZJvEN6Z3guoMgIEpkZgVQmRZ5A8bxq84CPD4ieffPKOEHl+zBC5gwABAl0QyHD5lVdeuSNcnh9vuSXfRrqo46slWJ7h8s2LWsFJBMYsIFA+ZnDbESBAgAABAgQIECBAgAABAmMT2K2aWj7olrhfKpPLM1h+w9iqtBGBxQvkGykyWL6iWiJ/OX1BRGxa/NLOJDA0AYHyoVFaqKUCHyhh8qOr+vNFxbwByOdb2peyuy9waiNIflyfdrdX08jv6D6NDgkQIECAAAECBAgQIECAAAECBAgQGJHAiSVM/h/mWD9fx78wIr4wor0tS4AAgbYL5NfQDI/3Hs9bSEPLli17Vng8Q+QHH3zwQpbwXAIECLRW4Ic//OGzAuYZNN++PV8KX9DxaAmXX14+fmtBZ3sygTEJCJSPCdo2BAgQIECAAAECBAgQIECAwEQFXtoIl+dkxT36VHNvI1ieL0o/NNHKbU6gv8DqEirPO0s3j60lVJ5353cQmKSAQPkk9e09SYG9I+LcEibftyrk0yVMfs0kC7Q3gTkEDm9MIs+p5P1+Zr6xESTPGzM5CBAgQIAAAQIECBAgQIAAAQIECBAgsBSBNWUq+eurRZ5qTCW/bSkbOJcAAQIdE9irGrTxkoX0d/jhh++YPN6bPp4fn/McEbOFGHouAQLdFfjFL37xTMC8N8X87rvvXmjDeTP2fP9pPv4pIjJw7iAwcQHf7Sd+CRRAgAABAgQIECBAgAABAgQIjFkgg7dnRkQGy181YO+rGr/Uu2LMddqOwHwFVpbAYr7JonnkbVJz+m1OK98238U8j8CQBQTKhwxquVYIHFnC5B+co9rzytfmvIGNg8C0CJzWCJIf26eoJyLikkaQ/M5paUAdBAgQIECAAAECBAgQIECAAAECBAi0VuCgMpV8bUTsX3XxnRIm/3hru1M4AQIEhivwyog4oxEkn/fqxxxzTLz5zW+O17/+9Tsmka9YsWLe53oiAQIECETcfvvtkeHyK664Ir7yla/ETTfdtFCWXrg8P+YN3B0EJiIgUD4RdpsSIECAAAECBAgQIECAAAECUyBwYAmVZ7g8Hy/oU9Mj1dTyu6agfiUQaAosL5PK10fEsopmYwkvbkFGYAICAuUTQLflRAVOLWHyt1dVZIC8FyafaIE2J1AEXlx+Fs5J5Hmjpd37yOSbNntB8i8TJECAAAECBAgQIECAAAECBAgQIECAwJAE3lSmkr9rjvX+poTJLx/SXpYhQIBAWwVeHxHviIhfi4hXzLeJnEB+6qmn7giR5+MlL1nQAPP5buN5BAgQmFmBO+64Y0ew/PLLL9/x8a67FvSW0n+OiC9ExOcj4sqZRdT4RAQEyifCblMCBAgQIECAAAECBAgQIEBgygRyUnkvWJ4vWvc78u6QzbtFTlkryplxgbxz/7qIqG8lvblMKt804z7aH7+AQPn4ze04OYE1JUyeP1c0j2tKmPwzkyvNzgSeEXhrI0je701HPyuTyC8uYfIFvfrNmwABAgQIECBAgAABAgQIECBAgAABAgME/qCEyY+rnvdgCZJviIhtFAkQIDCjAm8pAfIMkc8rCb7nnnvGmWeeGaeddtqOAPmxxx47o3TaJkCAwGQEvvOd7+wIln/5y1+OSy+9NB5//PH5FvK9EizPcLkbvM9XzfMWLSBQvmg6JxIgQIAAAQIECBAgQIAAAQIdFNijESzPgHkdyq1bbgbLM2juIDANAqtLqHxVVczWEirPN184CIxLQKB8XNL2maTALhGxvoTJD64KyRf8cjJ53tjDQWBSAvlGo5xE3ptGvqxPIdc3ppGb/DOpK2ZfAgQIECBAgAABAgQIECBAgAABAt0VOCIi8ibZ+ditajOnM14YEX/V3fZ1RoAAgZ0K5E2B3xURvx4Ry+fjdMwxx+wIkfcez3mOiNh83DyHAAECoxb4xS9+sSNU3nvcdNNN893yhxHx9xHx1xFx2XxP8jwCCxHw08JCtDyXAAECBAgQIECAAAECBAgQmCWBl1fh8n7Bm5zY2AyXPzJLUHqdSoGVJdyY03Kbx/aIOL8Ey93RfyovXeeKEijv3CXVUCVwWPl6u24OmY+XMPlt1AhMSOCMxjTyo/vU8FiZRn5J+XjPhOq1LQECBAgQIECAAAECBAgQIECAAAEC3RZ4e5lKftYcbf5FROSNsb/VbQLdESBA4FkCry4h8nfPdxL52Wef/UyA/Oij+738Q5oAAQIEpkXgu9/97jPh8osvvni+ZeXk8gyW5+Oa+Z7keQQGCQiUDxLy5wQIECBAgAABAgQIECBAgACBiNMa4fITBoBc0QiXXwWPwAQF8o7VGXDMqbn1DRE2lmD5lgnWZ+vZEBAon43rPKtdnlS+xv5WBfBQ+Rqbk8kzqOsgME6BFY1J5DmRfNc+m1/XCJJ/dZxF2osAAQIECBAgQIAAAQIECBAgQIAAgZkS2KMxlfzFVeffL1PJM0zud+oz9WmhWQIzK3BEROTrizmN/FcHKey5557xjne8I37t135tx2OfffYZdIo/J0CAAIEpFnjkkUfi85///I7HF77whXj88cfnU+23S7D8sxFx+3xO8BwCOxMQKPe5QYAAAQIECBAgQIAAAQIECBCYv8DB1dTyA/qcmmGy5tTye+e/jWcSGKrA2hIsz4BZ89hcJpVvGupuFiPwbAGBcp8RXRVYXcLkb6wavLGEyT/Z1cb1NbUCZzaC5Ef1qfKnEdGbRJ63Pv/B1HakMAIECBAgQIAAAQIECBAgQIAAAQIEuiBwYplK/ntzNPNPZSr5F7rQqB4IECAwQCAD5L8TEW8fJHXAAQc8EyDPMPluu+026BR/ToAAAQItFHjqqaeeCZZnwPzHP/7xfLrIn50vKgHz+Tzfcwg8S0Cg3CcEAQIECBAgQIAAAQIECBAgQGBxAq9phMvfMGCJGxrh8i8tbjtnEViSQAYfc1r5qmqVrSVUnnf8dxAYhYBA+ShUrTlpgQ+XMHlOD2ge+T3+/DLxedI12n82BF4WEWeVIHlOI+/3ul/esbwXJP/abPDokgABAgQIECBAgAABAgQIECBAgACBCQv8+xImP6Wq4+nGVPJbJ1yj7QkQIDBKgWNKiDyD5C/st1FOIn/Xu9614/H2tw/MnI+yZmsTIECAwIQE/uEf/iH++q//esdjHpPL7ynB8k9FxE0TKtm2LRQQKG/hRVMyAQIECBAgQIAAAQIECBAgMFUCz6umlr+4T3X5wnhzavnNU9WJYrousLIEINdUjW4vAcgLImJb1xH0N3YBgfKxk9twhAL7R8S55WvpntU++QJdhsmvG+H+libQE8jweC9I/vI+LI+UGxzkJPIMk/8QIQECBAgQIECAAAECBAgQIECAAAECBMYg8IKIWFseB1T7/XMJk39sDHXYggABApMS+I2I+GB5P1HfGn7913/9mSD5c5/73EnVa18CBAgQmCKBJ598ckeo/LOf/eyOCebzOP4pIj4REX87j+d6yowLCJTP+CeA9gkQIECAAAECBAgQIECAAIGhChxdhct36bP6HVW4/LGhVmIxAnMLLC+TytdHxLLqKRtLGHILPAJDFBAoHyKmpSYq8MoSJn9/VUXelOO88vXz/olWaPOuC2RwPIPkvTB5v37ze3lvGvnXuw6jPwIECBAgQIAAAQIECBAgQIAAAQIEpkpgVZlK/u45qvpcRGyIiMunqmLFECBAYDgCu0fEH5THK/ot+frXvz7WrFmzI0h+0EEHDWd3qxAgQIBAJwXuu+++HeHyjRs3xhVXXDGoxxtLsDzD5U8MerI/n00BgfLZvO66JkCAAAECBAgQIECAAAECBEYvcHojXH7sgO2+1giXXzP60uxAYMdEgHURsaKy2BwROal8EyMCQxIQKB8SpGUmKpDf03My+ZlVFXeWMPlHJ1qdzbsskDcnak4jP6JPsw+XaeS9IPl9XYbRGwECBAgQIECAAAECBAgQIECAAAECUymQ03jzdcjjquoeKlPJM0z+w6msXFEECBBYvEC+fpNf/zJMvt/Oltl3333jd37nd+K9731vnHTSSYvfzZkECBAgMLMC3/zmN+NTn/pUXHTRRfGTn/ykn0O+fyBD5fnYOrNgGp9TQKDcJwYBAgQIECBAgAABAgQIECBAYLQCh1ZTy3f64lFE/KiaWr5ttKVZfcYFVpdQeU4JaB75S+QMlecbOhwEliogUL5UQedPWuB3S5i8fvPblSVMntNUHASGLXBUI0he38ig3itvRnRxmUg+8Hbkwy7UegQIECBAgAABAgQIECBAgAABAgQIEIiIDFOeU8LkyyqRb5TXHf+KFAECBDomcGRErC9B8p22duqpp+4IkWeYfLfddusYgXYIECBAYBICTz311DPB8ssvv3xQCR8v7wW8ZdAT/flsCAiUz8Z11iUBAgQIECBAgAABAgQIECAwHQKva4TLTx5Q0rWNcPlXpqN8VXRQYGV5gXNN1dv2iDi//DLZjQ06eOHH2JJA+RixbTVUgd3L18ecTP78auUMkZ8XERkqdxAYlkC+g+isEiTPqeQv7bPwgyVAnkHyfDwwrCKsQ4AAAQIECBAgQIAAAQIECBAgQIAAgQUKvK0EyfP3m/XxlyVMvmWBa3o6AQIEplkgbwycQfKcSr7T4/d+7/figx/8oGnk03wl1UaAAIEOCFx99dXxiU98Ij75yU8O6uZPyvsBbx70RH/ebQGB8m5fX90RIECAAAECBAgQIECAAAEC0ymwbzW1/LA+ZT7ZCJZfEhG3T2dLqmqxwPIyqTxf8KwnBmwsv0j2Jo8WX+AJly5QPuELYPtFCWSQN78mrp3j7I+WMPmdi1rZSQR+WeCYRpD89AFA32xMI8+pPg4CBAgQIECAAAECBAgQIECAAAECBAhMSiBvzJq/R8/HS6oi7ipB8gsj4tFJFWhfAgQIDFlgRUT8HxHxgZ2tu3z58viDP/iDHY8XvvCFQ97ecgQIECBAYOcC9957745geT62bes7P+ZPI+L/i4itPGdTQKB8Nq+7rgkQIECAAAECBAgQIECAAIHpEXhlI1x+xoCyMkx+aXlkuDzD5g4CwxLIN3usi4h8EbR5bC6TyjcNayPrzJSAQPlMXe5ONHtKCZP/RtXN/eUGGzmZfHsnOtXEJAXyBi45hTwfObWnfrNls7YflxB5TiLPn/9+NMnC7U2AAAECBAgQIECAAAECBAgQIECAAIGI+NWIOCcifn8OjS+WMPnnSREgQKAjAs+NiP8rIv7PnfVz7LHHxn/8j/9xx0TyUR7/9b/+1/jP//k/79jiNa95TXzuc5+Lww8/fFFb3nXXXfGbv/mbkZNt8/jQhz4UH/vYxxa11nxP+tu//dsde+ZxxBFHxEUXXRQnn3zyfE9/1vMmUf+iCp3HSXUv/+W//Jf4T//pP83jzMk9pSv+bbTvXfU//MM/jI9//OM7/nX16tXxl3/5l7HffvtN7pNijDu39bpdeeWV8d73vjduv/1f5gnl1/Df+I36rSnDgfzTP/3T+MhHPhLf+c53+i34/0bE/+M9qMMxb9MqAuVtulpqJUCAAAECBAgQIECAAAECBLoskL+nObPxyGmV/Y7LG8Hya7sMo7exCqwuofJV1a55R9ILyps/xlqQzVovIFDe+ks4Uw28q4TJX1d1fV0Jk39qpjQ0OwqBvJFQBsgzSP6WARvkBPIMkGeQPCeTOwgQIECAAAECBAgQIECAAAECBAgQIDANAv+uTCXPG7Q2j583ppLfMg2FqoEAAQJDEMiE+P8dEYfOtdZxxx0X69ati/e///1D2GrwEgLl/2rUlUBzdtTGcGxX/Nto3/u/QKD8X2+I0YabMOR1G2egvPd58hd/8RdxwQUXxA033LCzbzL3lFD5JwZ/F/KMrggIlHflSuqDAAECBAgQIECAAAECBAgQ6JLAi6pw+d59mruvESzP6eWmVnbpM2Eyvawsgco11fY5kff8EizfNpnS7NpCAYHyFl60GS35j8rXvvwe3DwyzJtf+740oy7aXrrA7o1J5Bkkrz/Hmjs8UALkvSD5g0vf3gr/P3t3A//VfP9//Gmita7kZwpllCKaWAthufptrjb6hdCQEE1mq+RyWDEjE6NWy9AFzZBlZq1tLuaiuZj/ZE0XqhmhzA+J/FTmf3udzufrdPpcf871eZzb7XP7qu857/frfX+fz/eb8znP80YAAQQQQAABBBBAAAEEEEAAAQQQQAABBAIR+KK7Kvl5kv7L1+JLbpg83KVtAxkGjSCAAAJVCRwk6VpJ/gdROwf37NnTCZIPGjSoqsaC2olA+WeSWQk024jSGGoO0t97Xgf1Xim0U2nl7qDswxhD7969nRWsO3XqVJSFQDmB8lreL1OnTnWC5fPm2XoKRTd74P1Fkh6vpV32TacAgfJ0zhtVI4AAAggggAACCCCAAAIIIIBAfgTsye6Flcv3qTDs592VLC1Y/kR+iBhpCALt3ZXKR0jawtf+DDdcaecbGwKVBAiUVxLi+3EL2M87+1lnr2a+Ym5zf97ZjXBsCNQq0MMTJD+0wsF/cYPk9gCDv9baEfsjgAACCCCAAAIIIIAAAggggAACCCCAAAIhC3zNXZV8QJF+7nfD5I+GXAPNI4AAAlEJjJU0qlhnHTt21OWXX66zz7aFy6PfCJR/Zh5koLnSTK5Zs0azZ8/Wb3/7WyeMuWzZMq1atco5bPfdd9dOO+2kb3zjGzr++OO1ww5FF7Mv20VQoeZK4wgygBykfxhh7IIFgfJKZ0W43w/r3A6iXX8bjUrsscceuuuuu5wHjpTa4lih3F/L5MmTddVVV2n58uWlyrxe0oWNenB8sgUIlCd7fqgOAQQQQAABBBBAAAEEEEAAAQQQKAi0861avl0Zmo98q5a/AiMCdQrYCgPDJXX2HW9PI71R0qw62+Ww/AgQKM/PXKdxpHu7QfJTfMWvkXSDGyZ/L40Do+bYBFpIOsINkttq5B3LVPKWbzXyDXedsCGAAAIIRCHwBbcT+53PhgACCCCAAAIIIIAAAggggAAC5QWGuGHyPX272TXN8ZImSHoTRAQQQCADAkdLsjD57sXG8oMf/EBXXHGFttjC/0z+6EZOoPwz6yADzaVm8MMPP9TEiRN18803O6uIV9ratm2r/v37Ow8d2HnnnSvt3vT9IMKx1XRGoHxTpaDswwjFZ2GF8qB8/TMXRLtBB8orzZeNIQmBcqtj3bp1TqjcXiU2W3TBQuUPVfOzhX3SJ0CgPH1zRsUIIIAAAggggAACCCCAAAIIIICAfVhfWLX8sAociz2rltvK5Z/Ah0CNAv3cUHlf33HL3FC53SjChkApAQLlnBtJFbAbQmxVcv/K0UvcMPmkpBZOXYkUsH+bWYDcwuQHV6jwKU+Q/PlEjoaiEEAAgewKWJDcfv+PdIdYeIAMwfLszjkjQwABBBBAAAEEEEAAAQQQqF/AHjg9zA2Tb+lr5hk3TH5n/c1zJAIIIJAoAbtWaNcON9lOP/10JyDcubP/OfzR10+g/DPzsAPlthL5+eefr8cft/UWats6deqk0aNHy86dzTarHNsLIhxbTYVJDZRXU7vtE+T5X+gzKHtvbV26dNH06dPVp0+faodW135BzmddBVRxUFC+/q6CaDfoQPlxxx2nO+64Q61bty4pk5RAeaHAZcuWOaHyKVOmlKp5nOcztSpmnF3SIlD5N1PTWzV1AAAgAElEQVRaRkKdCCCAAAIIIIAAAggggAACCCCAQP4EmnmC5RZg6lqB4E/uyuUWLP97/rgYcQMCvdwPTwf62ljnruBrq5WvbKB9Ds2uAIHy7M5tmkdmq6nYDSG7+QZhdwPYzSK/SfPgqD0yAQslWoi8ECTfoUzPK9wH/Mx2v74fWZV0hAACCCBgAt4g+VY+kvfc3/92UwzBcs4XBBBAAAEEEEAAAQQQQAABBDYIHOUGye36p3+zxImtSv5XsBBAAIEMCOwiabKkQ/xj6dq1qxNgPfbYYxMzzCADtUEFssNYmdkPXmzl36DqLza5Tz75pIYMGaKFCxc2fXvXXXd1AuLHHHOMLDDcvHlzffrpp3rzzTed0PnUqVNlx33wwQfOMbZaua1oP3z48Iqh8iDCsdWcpEEGkMP0LzWWIM//Qh9B2RMoLz5rQfn6Ww+r3WreR4V9Fi1apJNOOkkvvPCC81cXXHCB8zuj3Ja0QHmh1gceeECjRo3Syy+/XKz8RyWdLckWZ2DLiACB8oxMJMNAAAEEEEAAAQQQQAABBBBAAIHcC+zsropZWLn882VE3vAEyy1cbjfQsyFQSaC9u1K5hTC38O08ww2Ws9JqJcX8fZ9Aef7mPMkjbuU+Pdl+jrXxFXq3GybjBrgkz2AyatvL/TeX3UjZt0JJT3iC5H9LRvlUgQACCORKoFyQ3A9BsDxXpwaDRQABBBBAAAEEEEAAAQQQKCHQ3LMquX3+7N2Wu6uSW5h8Q1qODQEEEEi3wAA3TN7WPwwLAVswcPPNNw91hP5wYZidDR06VBMnTmzqIqhAcNYC5UuWLNHgwYOdcLhtFgwfNmyYLr30UrVs2bLkFFm4fPbs2brooos0f/58Z78OHTropptu0oknnlh2aqMKxxIo33QagrInUF78FA/K1996WO3W8jPY3u+nnXaa3n77becwe6iE/bncltRAudW8fv16J1RuP7OKbKvcUPk9tRixb3IFCJQnd26oDAEEEEAAAQQQQAABBBBAAAEEEKhX4CDPyuVfqdDIM55w+dx6O+S4XAmc5wbLO/tGbSv72krls3KlwWArCRAoryTE96MS6OaGye3Jyf7NViS1lcntgStsCBQTsIcRFFYit6/blWF6U5KtRF5YjZwbKzmnEEAAgegFagmS+6sjWB79fNEjAggggAACCCCAAAIIIIBAMgR6uquSn1WknD+6q5I/kIxSqQIBBBBoWOBiST/2t2KrUE+YMEGHHXZYwx1U0wCB8mqUpKhWKP/www91zjnn6K677nIKs0D4ZZdd5gTKN9usuvjdggULdPbZZzcF0nv06KFp06Zp7733LjnYqMKxaQ+UW9j1Jz/5ieO4xx57OPPUs6f986X+LSh7AuXF5yAoX3/rYbVby5lUz/mY5EB5YewPP/ywzj33XC1evLgYh/3uvK4WJ/ZNpkB1v9GSWTtVIYAAAggggAACCCCAAAIIIIAAAgiUF/iiJ1huK5fbn0ttq32rlr8GLgJlBPq5oXL/yqzL3FD5ePQQcAUIlHMqJEHgYDdM/k1fMRYgtyC5BcrZECgmYHd2WIDcXgdWILIHqxSC5PPgRAABBBCIRaBikLxdu3YaMWKEU9y4ceP07rvvliqUYHksU0inCCCAAAIIIIAAAggggAACMQnY0qn2UGn/dVD7nMc+97NVyRfFVBvdIoAAAkELjJU0yt/oSSedpMmTJ6t169ZB91eyvSwEymvBuv/++3Xcccc5h3Tp0kXTp09Xnz59ammiad+gVlj3dv7ggw/qjDPOaFpx+MILL9S1115bdZi80JYFMq2dV1991fmrkSNHOivelwqlRxWOTXOgfO3atU7Yf8qUKY5pq1atnP8unE91nUSSgrInUF58BoLy9bceVrvVnkevv/66Bg4cqMcft1sEpAEDBuj2229Xy5YtyzaRhkC5DWD16tXOgzHuvvvuYuO5XtKF1VqxXzIFCJQnc16oCgEEEEAAAQQQQAABBBBAAAEEEAhawFYqt1C5vWwF83LbS75wedC10F42BHpJsiTGQN9w1rnhTFutfGU2hsooGhAgUN4AHocGImA/o0ZKst+D3u2vbpi86CdggfRMI2kVaCPpCE+QvH2ZgbzuWYncwuRr0jpo6kYAAQRSLlB1kHz48OFNN/TYajM33ngjwfKUTz7lI4AAAggggAACCCCAAAIINCSwjaRhbpjc/tu72WfGFiT/WUM9cDACCCCQLIFfSDrTX9LYsWNlq83maQsjkF3JL8mBcgss20rkv/iFnSJSr169NGPGDHXr1q3SsDb5/qeffuqcTzfcYM82r9xWVOHYNAfKV6xYoZNPPlmPPfZYk3eloH41ExeUPYHy4tpB+fpbD6vdas4Z22fq1Kk677zz9MEHHziHTJw4UUOHDq14eFoC5YWBeM9r3+Buk3RWxQGzQ2IFCJQndmooDAEEEEAAAQQQQAABBBBAAAEEEAhF4PO+Vcs7V+hljidcbjcNsCHgFbCQ3XA3WL6Fj2aGGyx/HrJcCxAoz/X0xzr4z7k/myxM3sFXyW/cMPmGx0WzIbBBwB6UYiuRW5j8gAoodqeCBch/L+lFABFAAAEEYhOoK0jur5ZgeWzzR8cIIIAAAggggAACCCCAAALxCthq5LYqua1O7t/ud8Pkj8RbIr0jgAACgQrY0saDvC22aNFC9957r44++uhAO0pDYwTKN54lW3H4hBNOkAU+bWs0rDx79myddtppzmrntpr2XXfdpWOOOaboqRFVODbNgXKvZwGxkdB/oY2g7OMOlJf7mWNBZws8x7H5fa+44gqNHj264VKCmrd6Cnnrrbc0aNAg/f73dquAdMABB2jatGnq3LnSLZhyfr6ceuqpWrp0qXPszJkz1b9//3rKiOyYhx56yPnZ+NFHH/n7nCrp9MgKoaNABQiUB8pJYwgggAACCCCAAAIIIIAAAggggECqBLr6wuX+QLB3MK/5Vi1fnaqRUmzYAnaziQXL/VfHLaxpK5XPCrsA2k+sAIHyxE5Npgvr6IbJ7eeSf5vkhsmXZFqAwVUrsJVnNXILkm9b5kD7t5B9KlwIkm/yiWm1nbIfAggggEDDAoEEyf1VECxveF5oAAEEEEAAAQQQQAABBBBAID0CtqKgfb7X01fyKjdIbiuTv5Ge4VApAgggUFHgJ5YR9u7VsWNH3XPPPerTp0/Fg7O4A4HyjWf1ueee0ymnnKLFixc737AViC0QXu/2yiuv6Pjjj9fzz29Yg2Hs2LHOquXFtijCsWvWrNFZZ52lX/7yl04Jdt7bwxR22GGHuoYY5fnjX/HdW3ApV294vpYBlpuncu0QKC+uM2/ePH3729/WP/7xD2eHoMLtUbxnSs33uHHjdOWVVzatTl7LOZPGQLk5WN0DBgzQ8uXL/Sw3SLqglvcY+yZDgEB5MuaBKhBAAAEEEEAAAQQQQAABBBBAAIG4BQ71hMv9Nw74a5vrCZc/E3fh9J8YgX5uqLyvr6Jlbqh8fGIqpZAoBQiUR6lNXyawjxsm96+o8p6kcW6YfA1UuRfo7QmSV7pLyFbgKQTJ5+deDgAEEEAgXoFQguT+IREsj3eS6R0BBBBAAAEEEEAAAQQQQCBUgZ3dIPkwSc19PdnnvhYknx5qBTSOAAIIRC9wiaRrvN3uueeeTpi2W7du0VeTkB6jDAQXhnz//ffruOOOc/7YpUsXTZ8+ve5Af9D1Bx30rCXwWsu+9Z4+tlK6BebnzJnjNLHHHns4q6b37FnpFrHiPQbtX25cFvIfOHBgUzjfu+/ee+/tjKN79+4bNUGg/DOOoELc9Zx7Tz31lPNghmXL7NYxqV+/fpoyZYratm1bT3NNx0TxnilW4JNPPqkhQ4Zo4cKFzrdrWZ3c9g/650xDiDUebO9DW6n8xRdf9B95qaQf19gcu8csQKA85gmgewQQQAABBBBAAAEEEEAAAQQQQCBhAh18q5ZvXaY+C+fZJw2FF0+pT9hkxlBOLzfIOdDX9zo3yGmrla+MoS66jE+AQHl89nns2R5sMULS13yDf8n9GXRbHlEYc5NAO0lHeoLk25SxedVdibywGvnHOCKAAAIIxCoQSZDcP0KC5bHOOZ0jgAACCCCAAAIIIIAAAggEL2DXR21V8qOKND3VDZM/F3y3tIgAAgjEKmCfH/7aW8GXvvQlPfzww06gOembrcxsK/ta+H3u3LmyVa+XLFnilG2BzM6dOzuB4MMPP1xHHXWU2rRpU/WQogwEF4qyFeFPPHHDc8EJlH82VVGEYxctWqSTTjpJL7zwgtPxNttso2nTpunII+2fB7VvUZ0/9h4YPXq087Jtt91207HHHqsJEyY0rRB97rnnylaNbt78s2fl5C1QHlRQu/YzofwRdo4NGjSoaadevXrpvvvu00477dRQV1G8Z/wFvvPOOzr77LM1c+ZM51utWrXS+PHjNxpfpUGlOVBuY1u6dKkOO+ww/etf//IP9X8kzao0fr6fHAEC5cmZCypBAAEEEEAAAQQQQAABBBBAAAEEkiZgq3ce7r4OrFDc3z3B8j8lbSDUE6lAe3elcgt1buHreYYb6nw+0oroLE4BAuVx6uer73PdMLn/zg/7nWQrk1swmC2fArZqvd0JYa99KxA87AmS24MI2BBAAAEE4hWIJUjuHzLB8nhPAnpHAAEEEEAAAQQQQAABBBBoWGBLSbYiuYXJO/taW+4GyW1l8tUN90QDCCCAQLIEtpI0T9KOhbJatmypRx55RPvsYx8fJXuz4O8ll1yi3//+91UV2qlTJ51//vmyIK2Ns9IWVSDYW8f111+vCy+80PmrHXbYwQk0H3rooZVKLfr9oOt/7rnnnBW8bRVe26ZOneqsrFzvZuH/448/vmlV7bFjx2rUqFFVjaXcvvXWM3v2bGc8tlJ5YWukn6D9S43rb3/7m1P3/PnznV3OO+88XXnllbIQuT1owTYL9lrgfMQIu02pti2oYLL33G70YQnVjsAbmk9qoNzO+Z/85CdNQ2r0QQaFhoKat2qtP/74Y+dn180339x0yODBgzVx4sSNHmRQqT1/oLzU/lGdQ5XqLfb9Z5991vm5bZ+deTZ7YH9PSbY4EVsKBAiUp2CSKBEBBBBAAAEEEEAAAQQQQAABBBCIWcA+aSoEy+3rl8rU84lv1fJFMddO9/EJ2E0pw4vcmPK4JFupnCeTxjc3UfZMoDxK7Xz2ZatOj3TD5C18BNPcMLndKMKWL4H/8q1GvnWZ4b/ihsjtbhx78MC6fFExWgQQQCCRAokIkvtlCJYn8lyhKAQQQAABBBBAAAEEEEAAgfICe7pB8iFFdrMHslqQnM/sOIsQQCCrAlMlbZQI/t3vflf3isxRIVlw8YYbbpCFfVetWlVzt3379nVCj7ZyebktqkBwoQZbaXro0KGaPHlyU1kWxrS/q2cLuv4VK1bo5JNP1mOPPeaUM3LkSFlIeLPN6ovdeQPcFni+6667dMwxxxQdahThWAthjxkzZqP+BwwYoNtvv72qBxD4Cw/avxiMXZM/55xzHDvbbHXyKVOmaN9999WTTz6pIUOGaOHChU3fmzRpkg466KCaTqeg7AmUb8puDy+whzTMmTNno29eccUVTSvO1zRZnp2Dmrdq+refyfbz2F4ffPCBc8iBBx6oO+64Q7vssks1TTTtk4VAuQ3GfpceffTR/rHb/TmfLUdfkww7Ry1Q32+2qKukPwQQQAABBBBAAAEEEEAAAQQQQACBpAjs5guXf65MYRbQsqvChdeapAyCOiIT6OeGyvv6elzmhsrHR1YJHcUlQKA8Lvl89LuHGyYf7BuuBYJvcMPk/84HBaN0BfbzBMkrLS3xR0+QfAGCCCCAAAKJEEhkkNwvQ7A8EecKRSCAAAIIIIAAAggggAACCFQWGOCGyb/m29U+u7Egub02pLDYEEAAgewJ2L0Kv/YO6/LLL98kUJu0YVtw0VZavuWWW5qCixZGtvDioEGDZGHx7bbbzgk5r1mzxgnT/upXv9J9992nZcvsNowNW48ePfTzn/9c+++/f8khRhEI9nb++uuva+DAgXr8cVuDYMN21llnacKECdpyyy1rnoqg67fAu61+/bOf/cyppVevXpoxY4a6detWc21r1651Aunjx2+4JaZSW2GHY9955x2deuqpTgjUu1lA28LaX/nKV2oeY9D+/gJsPuzBCvZ+KIR4r732WmeV6ELI3x5IYH8ufN/Gc+uttzrvl2q3oOy9gfJq+652P3uPW/jfvyV9hfJS4Wn7OWbvrR122KFagk32C2reKhXwySefOCusX3311Q2dZ4V+shIot/HYgwGuuuoqP+H/8LCqSmdVMr5PoDwZ80AVCCCAAAIIIIAAAggggAACCCCAQBoFvu4Jl/eoMIAnPMHyv6ZxsNRct0Avd+Xggb4WLPA5zg2Wr6y7dQ5MugCB8qTPUHrrs99BtjL54b4h/MsNk9+S3qFReY0CX5R0hCdIbqvWl9rsTprCSuS2GvknNfbF7ggggAAC4QikIkjuHzrB8nBOBlpFAAEEEEAAAQQQQAABBBBoWOC/3CD5MEl2/dS72cM1C2HyhjuiAQQQQCDBAn+W1PTgewuYPvGE3baS7G3q1KlOqLkQkLVg+HXXXeesql5upex3331Xl156qe68886mYw855BDnz9tvv33RQYcdCPZ3+uCDD+qMM86QrVpc2CoFrcvNVhj1+2u0sLKFmGtdpfzhhx92xvrqq686Q6i02nnY4dg///nPOu2005x6ttlmG7Vo0ULWp222ark9bKHWzV9zpeNnzpyp/v37V9qt6fsWov7+978vWznetmOPPdZZTX3rrbdu2scewHDxxRfrF7/4xUbvGQvyV7tSeVD2YQbKbWXsUaNGbWKX9EC5hY0tdGxbu3bttG7dOmee7CEZ9jAAW7283i2oeSvXf7GVyTt16uQEzIsF/KsZiz9QXuv7opo+otzna1/7mp588klvl/bEkIOirIG+6hMgUF6fG0chgAACCCCAAAIIIIAAAggggAACCHwmYI8MtUBf4dW2DM7/+lYtJ0icjzOpvbtS+QhJW/iGPMMNlj+fD4rcjZJAee6mPJIBD3LD5F/29fYXN0w+M5Iq6CRuAVtSoRAk/2qFYuZ4guSL4i6c/hFAAAEEmgRSGST3zx/Bcs5oBBBAAAEEEEAAAQQQQACBBAkc4IbJTypSk63Ua2HyhxNUL6UggAACYQh8S9JvvA0//fTT2nfffcPoK7A2Fy9e7Kzg/fzzG26dqHW15WKrm1955ZWyV7FAdBiB7FIYtmL3sGHDnOCvf7PV2C1EX+tWS6C5d+/esuCmhUHLbXat95xzznFW7batQ4cOuuyyy5zaqw2Vz5s3Txb0teBoYR6nTJlS9vwLMxxrK31bGNlW+7bNgrC77LKLrrnmGufP9Yb6a/G3fmoJzlpAdciQIVq4cGHF94Kd9xb8v/nmm5umtkuXLs6DGCzAXmnegrInUL7xO+v11193fp49/rjli6Xvfe97svfGY4891nQe2gMCWrZsWetb39k/qHkr1fn777+vSy65RNOmTWt6WEGjYXLrK2uB8meeeUb77befn/EYSQ/WNbEcFJkAgfLIqOkIAQQQQAABBBBAAAEEEEAAAQQQyIWAXSUsBMv7VBjxC55w+aO50GGQ9ingcEmdfRT2CcKNkmZBlDkBAuWZm9JYB9Rckj2YwlYmtxVWvJuFyO1T8A2fzLNlVWBbdyXyI90webmH2CyVZKuQ28tWJf9PVlEYFwIIIJBCgUwEyf3uBMtTeCZSMgIIIIAAAggggAACCCCQLYEz3TD5Xr5hve9Zlfz1bA2Z0SCAAAJFBf4g6euF7xx//PG69957E09lqyp/97vfdeq0VaR/+tOfOoHMWrZVq1Y5QdzCeMuFhaMMlPtDlDa+wkrlBxxwgBPa7NzZfxtJ+ZHXEmiuNlBuPS5ZskSDBw9uWnXXVlM2U1vF21ZZLrVZcHvWrFlOCHXRog3Pt7ZjR48erREj7CPu0luY4dj/9//+n7797W874ezCytB77LGHs2L5/PnznaLKPXigVNW1+Fsb1QbK586d64T6C7VZzfbeGDTInjlffHvnnXd0wQUX6I477mjaoW3btk3z1qZNm5LHhmlfy3u3nn2TvEL51KlTnQdF2Irk9nAMe0jDQw891LRiuf0MmDBhQt0rfYc5by+//LLzs3jOHHtm/YbNHlJgK5P369evnqlqOiZrgXIb2AknnKD77rvP6/JHSd9oCIqDQxcgUB46MR0ggAACCCCAAAIIIIAAAggggAACuRSwq/HeVcs7llFY6wmWW+DLAmBs2RWwq+sWKu/rG+IyN1Q+PrtDz+XICJTnctpDGfTObpi82OPpb3HD5P8KpWcaTYLAgZ7VyL9SoaBCgNy+vpyE4qkBAQQQQKBJIJNBcv/8EiznjEcAAQQQQAABBBBAAAEEEIhYYCc3SD5M0ud9fT/rhsmnRVwT3SGAAAJxCWwl6V1v50899ZT233//uOqpqt/Vq1c7IWYL3dpmq0jXu3rvgw8+qDPOOMMJbFsY11bHPu644zapo5ZAsIUpp0+frj59Kq0rselwbXXykSNHOqFg2yzkfu655zpB61dffdX5u7ADzbUEyq0e/wrZ9ncWeLeHE5x00knafffd1bx5c1mI/M0333RWYbb5+uMfLUe5YTN7WznbXrZvuS2scKzf/pBDDtGdd96p7bbbzvG3l20W+K20irq//qAfSGCW999/vy666CItXfrZbWPnn3++xo4dW9HQVpS2ldgnT568Uak298OHD3feU5tvvnnF94H1Ze2kYUtqoPyNN97QKaecokcf3bC2zFlnneWEx5cvX+48yMB+Jtt2xBFHyILn225rz5SvbQvjPWPn4IwZM5yfR95zsEePHs7Pr4MOOqi2IovsncVAuT0Ewh4M4tvs6RvvNQxGA6EJECgPjZaGEUAAAQQQQAABBBBAAAEEEEAAAQRcgT084fJKT6C0TwXsEZ/2snC5hc3ZsifQyw2G+h+nvU7SODdYvjJ7w87liAiU53LaAx+0ffpkj23v72v53+7PDFuZ3H5+sGVLoIO7GvkR7tfWZYZnwXFvkDxbEowGAQQQSL9ALoLk/mkiWJ7+E5cRIIAAAggggAACCCCAAAIpELDrp/Yg1qOL1Goh8gmSLFTOhgACCORF4CRJvywMtmfPnnrhhRcSP3Z/OPLHP/6xLr744rrqXrFihU4++WQ99thjzvGl2ooqUP673/1OZ555pqwu28aMGeOErC0MW1hRescdd3QC2YcddljVYw460OzveN68ebIws4XFa906derkrJg9bNiwoiFmf3thhGOtD6+9BdwtLG3uti1btmyjcK+tMnzrrbfKVvauZgvSv3At3VaAXrVqVVP3tsL1tddeq5YtW1ZTkj7++GNnjPaylbELmz1QwYLmW2+99SbthGVfVcEZ3en666933uO22Xt72rRpTWHsiRMnOt8rzE89D5OwdoOet3/+85/64Q9/6DzUwHvuHH744brlllvUtWvXQGYri4Fyg9lrr71kPzM928mS7g4EjUZCESBQHgorjSKAAAIIIIAAAggggAACCCCAAAIIFBGwa1HeVcu7V1CyT7cKwfLkf8LHlNcq0N5dqdxColv4Dp7hhkSfr7VR9k+cAIHyxE1J6go6wQ2T7+er3D6NsgdQsKpK6qa0YsFf8wTJ9y6z93/ch89YkNxenz2qvmIX7IAAAgggEJFALoPkfluC5RGdbXSDAAIIIIAAAggggAACCORLwD5bsyC5rUrexTf0190guS0FuzpfLIwWAQQQ0BRJgwoOttqxBVKTvlkQ79vf/rb+8Y9/OKXaSuX9+/uftV3dKCyQe/rpp2vWrFnOAUOHDpWFOP1bFIFy/0rFffv2dVYk3mmnnfS3v/3NCTTPnz/fKe3AAw90Aua77LJLVQMNMtBcqkO7tmt29rIAdqXNQttHHnmkLr30UidgWe0WdDjW+vXbF1sN2lZj/t73vte0mr2Fe201+c02qxw1DMLfVoT+wx/+4DxkwFY59m4nnniifvaznxUNgZdz9a90Xmn19TDsq533LO7nf19///vf13XXXactt9zSGa79fBoyZIjuvfde588dOnTQbbfdpqOOOqomjqDm7a233pIF4O+8886mh15YIfZetp9P9kCONm3a1FRbuZ2zGii3B6DYPHu2qZJODwyOhgIXqPxTPvAuaRABBBBAAAEEEEAAAQQQQAABBBBAAAHt6AuXtypj8pYnWG4B8//FL1MCdrPLcEmdfaOyxzzfKGnDp5xsaRUgUJ7WmUtG3d9zw+T2O8O7WXjYwuR/SkaZVBGAwPaSCiuRHymp3GPmF3mC5PbvAjYEEEAAgeQJECQvMicEy5N3olIRAggggAACCCCAAAIIIJBSgS+7YfKzi9T/sBsm/3VKx0bZCCCAQKMCdp+BPbzY2R555BEdcsghjbYZ+vHPPfecTjnlFC1evNjpK45Aeangeb2Dt9WibSXim2++2WnCgqM33XSTLChc2PyrFZdbSdpfRxCB5mrHtmbNGs2ePVu//e1vnVV4LVxeWEnbAvDdunVzVlfv16+fOnf23/pSuZegwrGFnorZFwvtVjNHpaoPwt/ff6GvwYMHy1YrL7aieGXNDXvYitPXXHONvv71r2vAgAElDwvavtr6srifPyzep08f5wES/tW9n3nmGeehFwsXLnQYan2YhB3TyLzZQwfsffzzn//cefDGihUrNpqOXXfdVVdccYVOPvnkqh6uUMtcZjVQ/uijj+rQQw/1UjwhqW8tNuwbrQCB8mi96Q0BBBBAAAEEEEAAAQQQQAABBBBAYFOBAzzh8n0qANmK1b93A+Z28ZEtGwL93FC5/2KyPeLZQuW2ggJbOgUIlKdz3uKuur0bJB8hqZmvmNvcMPlLcRdJ/4EIHOQJkvcs0+In7irk9jAB+3dA5bdYDG8AACAASURBVCUAAimPRhBAAAEEahQgSF4FGMHyKpDYBQEEEEAAAQQQQAABBBBAoJTACW6YvFhAY4IbJl8AHwIIIJATAVvytqskW9K68PU0SS0K41+wYIFsheKkb/5wpK2Kayu+1rNZONKCkI899phzeKm2gggEl6rPAps33HCDRo8erQ8++MDZ7fzzz9fYsWPVvHnzpsOKBYqL7VesnzDrr8e9kWMaCcf6+y1m718l2nvMkiVLZAHuJ5980vlre79MmjRJBx1kH+OW3oLyf+edd3T22Wc7D1GwVaGHDRumyy+/XC1blnv+eCPaGx8bpL2/qu985zuOZRSbPcxgypQpatu2bRTdbdKH/7zbZptt9NOf/lQDBw4sWs+vfvUr2XlZCHP379/fsfriF79YVf2NzNsDDzwge4CGP0hu55/V8cMf/lA777xzVXXUulNWA+X2cIDu3btv9KPF/b1cKxH7RyRAoDwiaLpBAAEEEEAAAQQQQAABBBBAAAEEEKgo0M4TLLdVSjuUOeIj36rlr1RsnR2SLtDLDZD6P01Y54ZHLVi+MumDoL5NBAiUc1LUKrCXpJGSTvEduEbSDe7Pg/dqbZT9EyWwgyRbhdxe9vvewoelNrvx0QLkFiT/Y6JGQTEIIIAAAl4BguR1nA8Ey+tA4xAEEEAAAQQQQAABBBBAIL8CW7tB8mGStvUx2PKOFibnAc35PT8YOQJZFygWHC8EyHcsN/j33nsvtoBlLZOyevVqJ9RroVrbbEXl22+/va5Q7YMPPqgzzjhDb7/9thPQtZCprfzt34IKBBcbpz8saqvE33nnndp+++032d0bKC580wLG119/vdq0aVOSMcz6a5m7IPZtJBzr778W+8KxFiYfMmRI04rR1YTKg/S3UPvw4cOd89aC0ZttFl3UMUh7/1zkKVDuP+8qPRii2IMPagmVNzJvxfo+4ogjdNVVV6lXr16hnn9ZDZTb6vRbbbWV9y3woaRWQfx8pI1wBKL7KRtO/bSKAAIIIIAAAggggAACCCCAAAIIIJBNgT3dcLkFzQ6tMMTFnlXL50iyVUzZ0ilgqxIPd4PlW/iGMMMNktoq9WzpESBQnp65SkKlR7lhcv/P/SVumDyax3cnQSKbNRziWY38y2WGaA8SKaxEbl95aEw2zwdGhQAC2RAgSB7APBIsDwCRJhBAAAEEEEAAAQQQQACBbAvs74bJTy4yzFlumPxP2SZgdAggkBOBuoPjpXzSEii3+sePH6/vfve7zlAqre5barwW6rNg8L333uvsYuHIGTNmqFu3bpscEmQguNC4BTUtWHrhhRfK2rfNwsm33nqrDjzwwJKn8SuvvOKsGDxnjt3ys2H75je/qXHjxqlrV3t2wKZbGPXH9T5rJBzrrXnWrFm64IILtHTp0qrtC8f7A8FdunTRdddd56zYXCzgnRX/oOyLnTt5CZTPnj1bI0aMaHogQbkHSHidPv74Y+dnxc0339z018cee6zzs7Bjx45l346Nzpv1ffHFF+vNN9/UsGHDnJ9PUTzIgEB5XD9l6dcvQKCccwIBBBBAAAEEEEAAAQQQQAABBBBAIMkCzdzw2eFuwLz4J0WfjcBulrBPmOz19yQPjNrKCpznBss7+/Z6XJKtVG43x7ClQ4BAeTrmKQlVnuWGyXcr8r63lcl/k4QiqaFmgU6elchtRfLPl2nhJU+QnJsfa6bmAAQQQCBSAYLkIXATLA8BlSYRQAABBBBAAAEEEEAAgfQLnCnJViXf2zeU1Z5VyV9P/zAZAQII5Ewg8OB4Kb8FCxY4geY0bIsXL9bAgQP1/PMbnrFfTRDbOy4LSI4ePVq33HKLPvjgA+dbFta89tprIwkEf/LJJ04Q1PpbsWKF03+HDh1000036cQTT6w4BbZKta1M/uijjzbta6HmK6+80nHZfPPNN2ojK4FmG1Sj4dhiQf5a7K2GYqs2t23b1jmHRo4cqebNm2fSv1H7iid2iDt4A+u2svuUKVNkcxbl5g+T1/pz65133nHe9zNnzmwq+6tf/arzc+OAAw4oOZS0zltWA+ULFy5U9+7dvfNli0ZUusczylOVvnwCBMo5JRBAAAEEEEAAAQQQQAABBBBAAAEE0iJg4eJCsNy+lgulveEJllu4/L20DJI6mwT6uaHyvj6TZW6ofDxWqRAgUJ6KaYq1yFaSRrhh8ja+Su52Vyb/a6wV0nk9ArbKvAXIj5DUo0wDH0v6vRskt9XIX62nM45BAAEEEIhMgCB5BNQEyyNApgsEEEAAAQQQQAABBBBAIPkCX3JXJbeHMPs/E33ODZNPTf4wqBABBHIuEEVw3D5belmShdfs6xmSdi+4P/LII7LVctOyTZ06Veedd15TILzSKtGFcb377ru69NJLdeeddzYd27dvX1l7O+20U9HhBxnIXr58uS677DLdf//9Tf1boPlHP/qRBg8eXPXKv9aOjf+BBx7YqGYby0UXXaTDDz+8KVgeZP1xnx+NhGPtQQI33HCDxo4dK1uh3rZWrVo5QXwLgtey6nKxULm1V2y1+Kj8r7/+eifUbpu9H6ZPn64+ffoENmWN2AdWRJ0NxRkoD+IhBoVhF3vfd+rUSRdccIGzerj/YRJ2XFrnLauBcnsQyKGH2i0iTdsTkvz3+9V5pnNYGAIEysNQpU0EEEAAAQQQQAABBBBAAAEEEEAAgbAFDvKEy79SobNnPOHyuWEXRvuBCvRyg6YDfa2ukzTODZavDLRHGgtagEB50KLZaq+b+x4/p8iw7D1uK5PbA0LY0iFgNzhagNyC5Paym4RKbfM9q5E/ko7hUSUCCCCQawGC5DFMP8HyGNDpEgEEEEAAAQQQQAABBBBIhoA9WNuC5N8sUs50SfbQ5WeTUSpVIIAAAo5AHMHxQoDcvq71zMMUSYMKf7YQsq2YnZat2CrjFg4+8MADNWjQIFmwervttnNCwmvWrJGtCvurX/1K9913n5Yts2fzb9iqWSU4iECwXcO8/fbbNWHCBC1atKipfwuTW8DcwqC1BJqtAVux2ALENq7CSuv298cdd5wmT56srbfe2ukniPqTcl7UG4795z//qSuuuMJ5kIB3O//8852AuX9V8WrGayvN/+QnP9HVV1/d5F8soB6VP4Hy0rMWV6C88NmFnSeFhxjYe95WFT/xxBOrOc022eff//63hg4d6jyUorBZm5MmTdKxxx67yf71vmcqFRd24Dvs9iuNL6zvX3zxxbruuuu8zduDr04Pqz/abVyAQHnjhrSAAAIIIIAAAggggAACCCCAAAIIIBCfwBd9q5bbn0ttq32rlr8WX9n0XINAe3elclvBeAvfcTPcYPnzNbTHrtEKECiP1jtNvR3shsm/5SvaAuSFMHmaxpPnWv/bsxp504oPRUD+z7MSua1Kzu/hPJ81jB0BBNIiQJA8ATNFsDwBk0AJCCCAAAIIIIAAAggggEA0As3cIPkwSbsUuXY+wQ2Tvx9NOfSCAAIIbCKQpOB4qek5SdIvC9/s2bOnXnjhhVRNpQV6x48f7wThV6xYUXPtFjq/+eabZWMvtwURCF6yZImzAvmTTz7Z1FU9K5P76zQDC6lbYNXqtBWpbbX1rl27Nu0aRP0144Z0QD3hWFsh+sYbb9SYMWOaQr1Wnq3wbudOy5Yt667W2r7jjjuchwLYOVgsoB6VP4Hy0tMYR6Dczodzzz1Xv/71rwN9z1tj77//vkaNGuU8OKLYQwy8EvW8Z6p5Q4Qd+A67/WrGGMY+e+21l+bNm+dt+mRJd4fRF20GI0CgPBhHWkEAAQQQQAABBBBAAAEEEEAAAQQQiF/AViq3J/bby1YwL7e95AuXx189FVQSsJUYhkvq7NvxcXel8lmVGuD7sQgQKI+FPfGdDnTD5L18lf7VDZM33eSR+JHkt8CdPCuR26rk/gd+eGVelGQB8tmSHssvGSNHAAEEUiVAkDyB00WwPIGTQkkIIIAAAggggAACCCCAQHACPdww+TlFmnzEDZJ/ltwJrl9aQgABBIoJpCE4XmrmtpL0rvebTz31lPbff//UzbQF4S+55BL9/vf2MVvlrVOnTjr11FN1wQUXqF27dhUPCCoQbGHyIUOGOKul9+jRwwmBH3643bbT+DZ//nz94Ac/0Mknn7zJysdB1d94lY23UG841oLfN9xwg0aPHu0UceaZZ+pHP/pRQ2Fy72jmzJmjmTNnOgH1wsrwhe9H5R92oLzx2YuvhTgC5TZaOy/s54y9P+3nztixY53352abNR5R/fjjjzVu3DjZuT1y5Eg1b968KHC975lKsxV24Dvs9iuNL4zvz507VwcccIC/afsl9F4Y/dFmMAKNv1uDqYNWEEAAAQQQQAABBBBAAAEEEEAAAQQQCErg875Vy/0BZH8/czzhcguasyVXoJ8bKu/rK3GZGyofn9zSc1sZgfLcTn3RgX/ODZKPkLSdb4/fuGHyP0OWaIFvSLIA+ZGSditT6Ro3QF4Ikr+e6FFRHAIIIIBAQYAgeQrOBYLlKZgkSkQAAQQQQAABBBBAAAEEahM4QZKtSl7sgdk/c8PkC2prkr0RQACBqgSKBcd3kWTLQO9YVQuVd3pV0suSlhT5urby4XXt8QdJXy8cefzxx+vee++tq6G4D7JQ5T/+8Q+nfgvtvfLKK7JVwW1r27atOnfu7KxEbgHuo446Sm3atKm65CADwbNmzdLdd9+tq666aqNVxKsupo4dg6y/XPerVq1yVk4utVkA9sUXX9TatRufzrbK+oIFC7R69WrnUPvzokWL9N5778mO2WWXXZxVwG0eGwnHWlsWKrcw74gRI0oGcOsgLntIVP5pDpR7A99B+/vb69evn6ZMmeKcT1Fsthr1Nddc46xeXyRMHHoJjbxnyhWXxcB32JNxwgkn6L777vN280dJdl8JW4IFCJQneHIoDQEEEEAAAQQQQAABBBBAAAEEEECgYQH7oLOwarl9LbeC6mu+Vcs3fKrDljQBW9HYwqi2wrF3W+eGUW+UtDJpRee4HgLlOZ5839A7uu/d4UVIJrnvX7uZhC15AvZgFguQF4Lkm5cpcZ4nSM7DAZI3l1SEAAIIlBIgSJ7Cc4NgeQonjZIRQAABBBBAAAEEEEAAgY0FbOW+89zXtj6cRZImuGFy/2ctOCKAAAK1CmQ1OF7K4VuS7GHWTdvTTz+tfffdt1a3TO8fVSA4LMQg6veGlcOqs1S73gBwWOHYMMcUhH819REor0ZJijpQXl1V4e0V1nuGQHltc/bMM89ov/328x90jKQHa2uJvaMWIFAetTj9IYAAAggggAACCCCAAAIIIIAAAgjEJXCoJ1zes0IRcz3h8mfiKph+Swq0d1cqt2C5/yEBM9xg6vP4JUKAQHkipiH2IvZxw+Qn+ipZJekG9z37YexVUoBfwB7EYkFye3Urw/OBpMJK5LMlvQklAggggEBqBAiSp2aqShdKsDwDk8gQEEAAAQQQQAABBBBAII8C+7urkvsfoGwWD7hB8j/lEYYxI4BAQwJ5C46Xw7IHH/ct7HDggQfqiSeeaAg3awdHFQgOyy2I+u+55x6deKL/I+ywKt643YMPPli//OUv1aFDh4ZWKI+m2k17CcK/mtoJlFejRKB87NixGjVqVHVYZfYiUF4b4de+9jU9+eST3oMel3RQba2wdxwCBMrjUKdPBBBAAAEEEEAAAQQQQAABBBBAAIE4BTr4Vi3fukwx7/lWLX8jzsLpexMBW7XBVju21XP9F6htpfJZmMUuQKA89imIvYB+bpj8a75KFrhh8ttir5ACvAK7+FYjL/c50t88q5FzBw7nEQIIIJAuAYLk6ZqvqqolWF4VEzshgAACCCCAAAIIIIAAAkkQOMNdlXxvXzH28M7CquTLk1AoNSCAQGIFCI5Xnhr7jPLX3t0uv/xyjRkzpvKROdkjqkBwWJxB1D979myddtppevvtt4uW2apVK+28885q3rx50e9vscUW6t69u2w//9apUyd17Nix6a9bt26tPfbYQ5tvvrm23HJLbbvtttpssw0fxYa12nJY9sVqHjp0qCZOnBh4l1kJlOdtBfHATwRfg2G9ZwiUVz9z9jv16quv9h/wP9yrV71hnHsSKI9Tn74RQAABBBBAAAEEEEAAAQQQQAABBOIW6O0Jlx9YoZi/e8LlrAgQ98x91r99EGyh8qani7vfWibJQuXjk1NqLishUJ7LaW8a9LlumLyLj+FhN0xuq1mzJUOgsBL5EZK6linpfc9q5LYq+YpklE8VCCCAAAJVChAkrxIqzbsRLE/z7FE7AggggAACCCCAAAIIZFxgRzdIbg9MbuEb61/dz7SmZtyA4SGAQG0CBMdr8/LvbT9TT/P+5e9+9zsdeaR9LMYWRCA7TsW01++1CyscG+b8ROVPoDzMWUxv22G9ZwiUV3dO2O/So48+2r/zNEmDqmuBveIWIFAe9wzQPwIIIIAAAggggAACCCCAAAIIIIBAEgRa+lYt/1KZoj7xrVq+KAkDyHkNvdzQ6kCfwzpJ49xg+cqcG8U1fALlccnH2287SSPd96X/prjpbph8Xrwl0rukbpIsQG53zdjXctvzniD5U+ghgAACCKROgCB56qas8YIJljduSAsIIIAAAggggAACCCCAQIACh0saJulbRdq80w2TPxNgfzSFAALpEiA4Hs58bSXJPpO0B3o4W8uWLfXII49on332CafHFLUaVSA4LJK01+91CSscG5a9tRuVP4HyMGcxvW2H9Z4hUF75nHj22Wd16KGHyj6D8myvSuop6b3KLbBHEgQIlCdhFqgBAQQQQAABBBBAAAEEEEAAAQQQQCBJArv5wuWfK1PcK75w+ZokDSRntbR3VyofIWkL39hnuMFyC0SyRStAoDxa7yT0tocbJh/sK6bwgIcbJP07CYXmtAb7nVYIkNtX/+rxXpZVkmwVeVuJ3L6+lVMzho0AAgikWYAgeZpnL6DaCZYHBEkzCCCAAAIIIIAAAggggEB9Apt7ViXfxdfEm26QfIIkux7LhgAC2RcgOB79HPeT9Gtvt1/60pf08MMPq0uXch+TRV9o1D1GFQgOa1xpr9/rElY4Nix7azcqfwLlYc5ietsO6z1DoLz8ObF06VIddthh+te//uXf8X8kzUrvGZW/ygmU52/OGTECCCCAAAIIIIAAAggggAACCCCAQPUCX/eEy3tUOOwJT7j8r9V3wZ4BC5znBss7+9p93F2pnAvYAYNXaI5AebTecfdmPzNtZXJbacW72adJ4yTdHHeBOe5/VzdIbiHyb1RwsN9hFiC3119ybMbQEUAAgTQLECRP8+yFVDvB8pBgaRYBBBBAAAEEEEAAAQQQKC1gny3aquRDi+zyqBsmvx9ABBDIpADB8WRN6yWSrvGWtOeee+ree+9Vt27dklVphNVEFQgOa0hpr9/rElY4Nix7azcqfwLlYc5ietsO6z1DoLz0ObF48WKdcMIJevHFF/07XSrpx+k9m/JZOYHyfM47o0YAAQQQQAABBBBAAAEEEEAAAQQQqE1gB9+q5W3LHP6/nmC5rerKiq61WQextz1lfLikvr7Glrmh8vFBdEIbVQkQKK+KKRM7DXLD5F/2jcYCybYq+cxMjDJdg2gm6QhPkHznMuW/61uN/O10DZVqEUAAAQRcgaqC5MOHD9eIESPUsmVL4HIoQLA8h5POkBFAAAEEEEAAAQQQQCAOgePdMPnBRTqf6IbJX4qjMPpEAIFABQiOB8oZamM/cT/LbOqkY8eOuueee9SnT59QO05q41EFgsMaf9rr97qEFY4Ny97ajcrfGygPczzetocOHaqJE+2fa41t3/nOdzRp0qTGGqnh6N69e2vmzJnq1KlTDUelc9ew3jP+QHkUOmPHjtWoUaOi6KruPsxlwIABWr58ub8Nuxfogrob5sDYBAiUx0ZPxwgggAACCCCAAAIIIIAAAggggAACKRXYzxMur/TJ4gtuuNyC5Y+ldLxpLbuXpBGSBvoGsM5dKflGSSvTOrgU1U2gPEWTVWepzd33mq1M/l++NixEbh8gscp1nbh1HtbdDZFbmNxWjS+3PesJkj9dZ38chgACCCAQvwBB8vjnIHUVECxP3ZRRMAIIIIAAAggggAACCKRDYCtJ57mv9r6SF7tB8gmS/pOO4VAlAgi4AgTHs3EqTJFkD8lu2lq0aOGsVH700UdnY4Q1jCKqQHANJdW0a9rr9w42rHBsTaA17hyVP4Hy6ieGQHnjoWwC5Zuebw899JCzMvlHH33k/+ZUSadXf4ayZ5IECJQnaTaoBQEEEEAAAQQQQAABBBBAAAEEEEAgTQJtfKuWdyxT/FrfquVL0zTQFNdqN+rYSuUWLN/CN44ZbrD8+RSPLw2lEyhPwyzVX6OteG3vL7s5zr/d4obJ/1V/8xxZg4DdyFRYjdy+7lTm2P+VZA86me1+tT+zIYAAAgikU4AgeTrnLVFVEyxP1HRQDAIIIIAAAggggAACCKRbwB5EPUzSt4sM4zdumPyP6R4i1SOQeQGC45mfYv1C0pn+YaZhhdigpyaqQHDQdRfaS3v9XhcC5aXPEgLl1b+DCJQTKK/+bKluzzLvv9sknVVdK+yVRAEC5UmcFWpCAAEEEEAAAQQQQAABBBBAAAEEEEibwB6ecPk3KhRvYfI5bojPvlrYnC1cAQu7WrC8s6+bxyXZSuWzwu0+160TKM/u9B/ghsn7+4b4b/dhDbYy+brsDj8xI7PfP4Ug+WEVqrIVyAtBcluZnA0BBBBAIL0CBMnTO3eJrZxgeWKnhsIQQAABBBBAAAEEEEAgHQKD3YevfsVX7oeeVclfS8dQqBKBXAgQHM/FNJcc5FhJmyQPTzrpJE2ePFmtW7fOhU7aA9lpr997khEoz8VbjkEGKJDG90yAww+9qdWrV+vss8/W3XffXayv6yVdGHoRdBCqAIHyUHlpHAEEEEAAAQQQQAABBBBAAAEEEEAgBwL+wGwOhswQEUAAAQRyKMBnSjmcdIaMAAKJEyBInrgpyV5BBMuzN6eMCAEEEEiAANdPEzAJlIAAAgggELrAGkn2/+3e7Xk3TD4l9N7pAAEESgkQHOfcKCVwsaQf+7+56667asKECTrssErPcQYWAQQQQACB7Ak8/PDDOvfcc7V48eJig7tE0rXZG3X+RsTNP/mbc0aMAAIIIIAAAggggAACCCCAAAIIIBCsADdEButJawgggAACyRTgM6VkzgtVIYBAPgQIkudjnhM1SoLliZoOikEAAQTSLsD107TPIPUjgAACCNQjcKekCZKerudgjkEAgZoFCI7XTMYBkgZImiyprV9j+PDhuv7667X55psDhQACCCCAQOYF1q9fr1GjRummm24qNtZVks6WdE/mIXIyQG7+yclEM0wEEEAAAQQQQAABBBBAAAEEEEAAgdAEuCEyNFoaRgABBBBIkACfKSVoMigFAQRyI0CQPDdTndyBrlmzRuPGjXNe7777bqlC35N0g6RxkmxVPjYEEEAAAQS8Alw/5XxAAAEEEMiTwAp3VXILk9v/K7EhgECwAgTHg/WkNWkXN1R+iB+ja9euTqj82GOPxQkBBBBAAIHMCjzwwANOmPzll18uNsZH3TD5kswC5HBg3PyTw0lnyAgggAACCCCAAAIIIIAAAggggAACgQpwQ2SgnDSGAAIIIJBQAT5TSujEUBYCCGRSgCB5Jqc13YMiWJ7u+aN6BBBAIGYBrp/GPAF0jwACCCAQmcBjbph8ZmQ90hEC2RUgOJ7duU3qyOxhiSOKFXf66afriiuu0M4775zU2qkLAQQQQACBmgWWLVumq666SlOmTCl1rD1EeGTNDXNA4gW4+SfxU0SBCCCAAAIIIIAAAggggAACCCCAAAIJF9johshPP+X+yITPF+UhgAACmRJYvXq1WrduHfiYNttsk4+Q+EwpcGUaRAABBDYRIEjOSZF4AYLliZ8iCkQAAQSSKMD10yTOCjUhgAACCDQkUOT66URJtir5PxpqmIMRyJ8AwfH8zXmSR3y0pLGSdi9W5OWXXy57bbHFFkkeA7UhgAACCCBQVmDdunUaM2aMrr766lL7vSTpQkkPQZlNAW7+yea8MioEEEAAAQQQQAABBBBAAAEEEEAAgegEuCEyOmt6QgABBBCISIBAeUTQdIMAAghsECBIzpmQOgGC5ambMgpGAAEE4hTg+mmc+vSNAAIIIBCKQJHrp80kfRJKZzSKQDYECI5nYx7zMgoLlY8qNtiOHTs6ofKzzz47LxaMEwEEEEAgQwKTJ092ViVfvnx5qVFd74bJMzRqhuIXIFDOOYEAAggggAACCCCAAAIIIIAAAggggEBjAtwQ2ZgfRyOAAAIIJFCAQHkCJ4WSEEAgiwIEybM4qzkbE8HynE04w0UAAQTqE+D6aX1uHIUAAgggkGABrp8meHIoLW4BguNxzwD9ByVwkKRrJe1XrMGePXtq+PDhGjRoUFD90Q4CCCCAAAKhCUydOlU33nij5s2bV6qPpyVdLOnPoRVBw4kRIFCemKmgEAQQQAABBBBAAAEEEEAAAQQQQACBlApwQ2RKJ46yEUAAAQRKC3BDJGcHAgggEKoAQfJQeWk8DgGC5XGo0ycCCCCQGgGun6ZmqigUAQQQQKBaAa6fVivFfhkWIDie4cllaBsJ2FLkV0jaoZjLl7/8ZSdYPnjwYNgQQAABBBBInMAdd9zhBMn//ve/l6rNliq/StLkxBVPQaEJECgPjZaGEUAAAQQQQAABBBBAAAEEEEAAAQRyIsANkTmZaIaJAAII5EmAGyLzNNuMFQEEIhQgSB4hNl3FI0CwPB53ekUAAQQSLsD104RPEOUhgAACCNQuwPXT2s04IrUCBMdTO3UUHqCAvQ8ul/SDUm326NFD559/voYMGRJgtzSFAAIIIIBAfQKTJ0/WLbfcovnz55dr4GpJYyStq68XjkqrAIHytM4cdSOAAAIInP+nwAAAIABJREFUIIAAAggggAACCCCAAAIIJEWAGyKTMhPUgQACCCAQmAA3RAZGSUMIIICACRAk5zzInQDB8txNOQNGAAEEyglw/ZTzAwEEEEAgcwJcP83clDIgyRsc30VSV0mFrzsGBPSqpJclLSnydW1AfdAMAmEKdJZ0saSSqfH27dvrnHPOcV7bb799mLXQNgIIIIAAAhsJvPHGG/r5z3/uvFauXFlO51ZJ10paBmE+BQiU53PeGTUCCCCAAAIIIIAAAggggAACCCCAQHAC3BAZnCUtIYAAAggkRIAbIhMyEZSBAAJpFyBInvYZpP6GBQiWN0xIAwgggEAWBLh+moVZZAwIIIAAAhsJcP2UEyLFAgTHUzx5lJ4YgV0ljZB0drmKzjzzTCdY3rt378QUTiEIIIAAAtkTePbZZ2Urkt92222VBjdZ0jhJiyrtyPezLUCgPNvzy+gQQAABBBBAAAEEEEAAAQQQQAABBMIX4IbI8I3pAQEEEEAgYgFuiIwYnO4QQCBrAgTJszajjKdhAYLlDRPSAAIIIJBmAa6fpnn2qB0BBBBAoKgA1085MVIgQHA8BZNEiakX6OYGy88pN5KDDz5Yp556qk477TQ1a9Ys9YNmAAgggAAC8QusX79e06ZN0/Tp0/XYY49VKmiSpBslLa60I9/PhwCB8nzMM6NEAAEEEEAAAQQQQAABBBBAAAEEEAhPgBsiw7OlZQQQQACBmAS4ITImeLpFAIG0C1QdJB85cqS+8AXbnQ2BfAkQLM/XfDNaBBBAwBXg+imnAgIIIIBA5gS4fpq5KU3zgAiOp3n2qD0rAp0lWajcXm1LDapNmzZNwfJ99tknK2NnHAgggAACEQrYauQWIrcw+fvvv1+u51WSfu6+lkVYIl2lQIBAeQomiRIRQAABBBBAAAEEEEAAAQQQQAABBBItwA2RiZ4eikMAAQQQqEeAGyLrUeMYBBDIsUAhSD5CUrtiDu3atdPw4cNFkDzHZwlD30iAYDknBAIIIJArAa6f5mq6GSwCCCCQDwGun+ZjnhM2SoLjCZsQykGgiEBzT7B893JC+++/vwYOHKgTTjhB2267LZgIIIAAAgiUFHjrrbd07733asaMGZo7d24lqZc8QfKPK+3M9/MpQKA8n/POqBFAAAEEEEAAAQQQQAABBBBAAAEEghPghsjgLGkJAQQQQCAhAtwQmZCJoAwEEEi6AEHypM8Q9SVegGB54qeIAhFAAIEgBLh+GoQibSCAAAIIJEqA66eJmo6sFUNwPGszynjyKtDfDZd/oxLAMcccowEDBjjh8i23tB8BbAgggAACeRdYu3atEyK/55579Jvf/KYajjmSJku6v5qd2SffAgTK8z3/jB4BBBBAAAEEEEAAAQQQQAABBBBAoHEBbohs3JAWEEAAAQQSJsANkQmbEMpBAIGkCRAkT9qMUE/qBQiWp34KGQACCCBQToDrp5wfCCCAAAKZE+D6aeamNI4BERyPQ50+EYheoLuk0ySdKmmHct23aNHCCZXb65vf/Gb0ldIjAggggEDsAr/97W+dILm9Pvroo0r1vC5puqRpkhZU2pnvI1AQIFDOuYAAAggggAACCCCAAAIIIIAAAggggEBjAtwQ2ZgfRyOAAAIIJFCAGyITOCmUhAACSRAgSJ6EWaCGTAsQLM/09DI4BBDIrwDXT/M794wcAQQQyKwA108zO7VhDIzgeBiqtIlAOgVOcIPl36pU/tZbby1budxe3/rWt9SsWbNKh/B9BBBAAIEUCqxfv95ZgfzBBx90vr7zzjvVjOK3boj83mp2Zh8E/AIEyjknEEAAAQQQQAABBBBAAAEEEEAAAQQQaEyAGyIb8+NoBBBAAIEECnBDZAInhZIQQCBOAYLkcerTdy4FCJbnctoZNAIIZFeA66fZnVtGhgACCORWgOunuZ36cgMnOM5pgQAC1Qp0kXSiJAuY71XpIFu53ELlhYB569atKx3C9xFAAAEEEiywevVqJzxeCJJXsRK5jeYFSfe4r6UJHh6lpUCAQHkKJokSEUAAAQQQQAABBBBAAAEEEEAAAQQSLcANkYmeHopDAAEEEKhHgBsi61HjGAQQyKAAQfIMTipDSpcAwfJ0zRfVIoAAAiUEuH7KqYEAAgggkDkBrp9mbkprGRDB8Vq02BcBBCoJfNUNllu4fOdKO9v3jzzySB1++OHOa7fddqvmEPZBAAEEEIhZYOHChZozZ47zmj17drXVvOIGyG0l8r9WexD7IVBJgEB5JSG+jwACCCCAAAIIIIAAAggggAACCCCAQHkBbojkDEEAAQQQyJwAN0RmbkoZEAII1CZAkLw2L/ZGIHQBguWhE9MBAgggEKYA10/D1KVtBBBAAIFYBLh+Ggt71J0SHI9anP4QQOAwN1x+rKQO1XB07969KVxuAfMiv5+qaYZ9EEAAAQQCFvj000+bAuQWIl+wYEG1PayU9IAkC5H/qdqD2A+BWgQIlNeixb4IIIAAAggggAACCCCAAAIIIIAAAghsKsANkZwVCCCAAAKZE+CGyMxNKQNCAIHqBAiSV+fEXgjEJkCwPDZ6OkYAAQQaEeD6aSN6HIsAAgggkEgBrp8mclrqLYrgeL1yHIcAAmEKHCrpGPdV1crlLVq0cMLlhx56qA455BD16NEjzPpoGwEEEEDAJzB//nw9+uijeuSRR5ww+UcffVSt0T8lPSjpN5IervYg9kOgXgEC5fXKcRwCCCCAAAIIIIAAAggggAACCCCAAAIbBLghkjMBAQQQQCBzAtwQmbkpZUAIIFBegCA5ZwgCKROoMlj+rqRx7mtNyoZIuQgggECWBLh+mqXZZCwIIIAAAo4A109TeSIQHE/ltFE0AghI6uMGy78laY9qRTp16uQEyw8++GDn60477VTtoeyHAAIIIFCFwCuvvOIEyAuv5cuXV3FU0y4vuQFyC5H/pZYD2ReBRgUIlDcqyPEIIIAAAggggAACCCCAAAIIIIAAAnkX4IbIvJ8BjB8BBBDIoAA3RGZwUhkSAggUEyBIznmBQMoFCJanfAIpHwEE8iLA9dO8zDTjRAABBHIkwPXTRE82wfFETw/FIYBAgwK7Szrc86q6ue7duzvB8v333199+vRR586dqz6WHRFAAAEEpGXLlukvf/mL5s6d64TIFyxYUCvLHEn2+oOkf9R6MPsjEJQAgfKgJGkHAQQQQAABBBBAAAEEEEAAAQQQQCCvAtwQmdeZZ9wIIIBAhgW4ITLDk8vQEEDABAiScx4gkDEBguUZm1CGgwACWRPg+mnWZpTxIIAAAgiwQnkyzgGC48mYB6pAAIH4BFpK+oYnXF7TEuS2gvl+++3X9LKQeZHPB+MbHT0jgAACMQp8+umnevrpp50AeeFrjSuQW/WvuAHyQpB8TYxDomsEmgQIlHMyIIAAAggggAACCCCAAAIIIIAAAggg0JgAN0Q25sfRCCCAAAIJFCBQnsBJoSQEEAhCgCB5EIq0gUCCBQiWJ3hyKA0BBPIswPXTPM8+Y0cAAQQyKsD100gnluB4pNx0hgACKRb4iqRD3NfBkixwXvW2xRZbOCuXF0Lm9t8dOnSo+nh2RAABBNIssGLFik0C5OvWrat1SB9KetTz+lutDbA/AlEIECiPQpk+EEAAAQQQQAABBBBAAAEEEEAAAQSyLMANkVmeXcaGAAII5FSAGyJzOvEMG4HsChAkz+7cMjIEigoQLOfEQAABBBIlwPXTRE0HxSCAAAIIBCHA9dMgFDdpg+B4KKw0igACORbo6wmYH1SPQ7du3ZpC5hYw79mzZz3NcAwCCCCQOIF58+ZttPr44sWL663xz54A+eP1NsJxCEQpQKA8Sm36QgABBBBAAAEEEEAAAQQQQAABBBDIogA3RGZxVhkTAgggkHMBbojM+QnA8BHIjgBB8uzMJSNBoC4BguV1sXEQAgggELQA10+DFqU9BBBAAIHYBbh+2tAUEBxviI+DEUAAgboEWrjh8gMk9ZG0nyT7u5q2tm3bOiuY9+7d2wmX26tr1641tcHOCCCAQNQCFhZ/8cUXZSHy5557zlmJfNWqVfWU8ZGkpyX9RdJcN0i+pp6GOAaBOAUIlMepT98IIIAAAggggAACCCCAAAIIIIAAAlkQ4IbILMwiY0AAAQQQ2EiAGyI5IRBAIOUCBMlTPoGUj0DQAgTLgxalPQQQQKAmAa6f1sTFzggggAACaRDg+mlVs2TB8V0kWdLQ/3XHqlqovNOrkl6WtKTI17WVD2cPBBBAINcCvT3hcguZ71SPRuvWrbXnnns2BcwL/92iRc159Xq65xgEEECgScA+BygEx71fV69eXa/SK54AuQXJn623IY5DIEkCBMqTNBvUggACCCCAAAIIIIAAAggggAACCCCQRgFuiEzjrFEzAggggEBZAW6I5ARBAIGUChAkT+nEUTYCUQkQLI9Kmn4QQACBjQS4fsoJgQACCCCQOQGun240pQTHM3eGMyAEEMipgD3so7B6ua1gbq+6t+7duzsh80LA3L527Nix7vY4EAEEEPAKLF++3Flx3BscX7BgQaNIz7irjxdWIbeHF7EhkDkBAuWZm1IGhAACCCCAAAIIIIAAAggggAACCCAQsQA3REYMTncIIIAAAuELcENk+Mb0gAACgQoQJA+Uk8YQyL4AwfLszzEjRACBRAlw/TRR00ExCCCAAAJBCOT0+inB8SBOHtpAAAEE0iPQ3A2Ve0Pm7Rspv3379k0h80LQfPfdd1ezZs0aaZZjEUAgwwLr16/XSy+9tEl4fOXKlY2O+i1PeLwQIP+40UY5HoE0CBAoT8MsUSMCCCCAAAIIIIAAAggggAACCCCAQJIFuCEyybNDbQgggAACdQnk9IbIuqw4CAEEYhUgSB4rP50jkH4BguXpn0NGgAACqRDg+mkqpokiEUAAAQRqEcj49VOC47WcDOyLAAII5EtgN0n7StpTUk/36xcbJejatau6devmvLz/3alTp0ab5ngEEEiJwGuvvabFixfr5Zdfdr4WXvbnALZ/S3pR0jz367OSGl7OPIC6aAKBWAQIlMfCTqcIIIAAAggggAACCCCAAAIIIIAAAhkS4IbIDE0mQ0EAAQQQ2CCQ8RsimWYEEEi/AEHy9M8hI0AgUQIEyxM1HRSDAALZE+D6afbmlBEhgAACuRfIyPVTguO5P5MBQAABBAIR2NETLi8EzXcNouVWrVptEjIvhM7btWsXRBe0gQACEQq8++67RQPjFh7/4IMPgqpkkSc4XgiQvxpU47SDQBYECJRnYRYZAwIIIIAAAggggAACCCCAAAIIIIBAnALcEBmnPn0jgAACCIQikJEbIkOxoVEEEIhVgCB5rPx0jkD2BQiWZ3+OGSECCMQiwPXTWNjpFAEEEEAgTIGUXT8lOB7myUDbCCCAAALFBFp6QuaFlcztq/19IFuHDh2KrmrepUsXNW/ePJA+aAQBBGoX+Pjjj7V06dKiq42vWLGi9gZLH/Ghb9XxQng8sGR6kMXSFgJJEiBQnqTZoBYEEEAAAQQQQAABBBBAAAEEEEAAgTQKcENkGmeNmhFAAAEEygqk7IZIZhMBBLIvQJA8+3PMCBFIlADB8kRNB8UggED6Bbh+mv45ZAQIIIAAAj6BhF4/JTjOmYoAAgggkHQBW7ncGzC3Fc1thfNAt+2220477rhjydc222wTaH80hkCeBN5++229+uqrJV9vvvlmGBy2wviLvgD5wjA6ok0E8iBAoDwPs8wYEUAAAQQQQAABBBBAAAEEEEAAAQTCFOCGyDB1aRsBBBBAIBaBhN4QGYsFnSKAQKwCBMlj5adzBBAgWM45gAACCAQiwPXTQBhpBAEEEEAgSQIxXz8lOJ6kk4FaEEAAAQQaFbDPAbp5Xl09/711o40XO75Vq1bq1KlT2dB5s2bNwuiaNhFItMD69evLhsUtSP7hh7YweCjbO5IWu6+XPf9tf7cmlB5pFIGcChAoz+nEM2wEEEAAAQQQQAABBBBAAAEEEEAAgcAEuCEyMEoaQgABBBBIikDMN0QmhYE6EEAgPgGC5PHZ0zMCCBQRIFjOaYEAAgg0JMD104b4OBgBBBBAIIkCEV0/JTiexMmnJgQQQACBKAXaS/IGzL3B8y3CLKRjx45O4NyC5/Zq376989p2222b/tv+/LnPfS7MMmgbgUAE/vOf/2jlypVNr7feeqvpv1977TXZy8Liy5cvD6S/Mo2sleQPi1tg3P5uZdid0z4CCGwQIFDOmYAAAggggAACCCCAAAIIIIAAAggggEBjAtwQ2ZgfRyOAAAIIJFAgohsiEzhySkIAgZgFCJLHPAF0jwAC5QUIlnOGIIAAAnUJcP20LjYOQgABBBBIskDA108Jjid5sqkNAQQQQCCpAl1KrGr+pSgLtoC5N2TuD5x7/7zllvYrnw2BYATWrl3rhMK94fBSf7Z9It7+VWK18aUR10F3CCBQRIBAOacFAggggAACCCCAAAIIIIAAAggggAACjQlwQ2RjfhyNAAIIIJBAgYBviEzgCCkJAQQSJkCQPGETQjkIIFBegGA5ZwgCCCBQkwDXT2viYmcEEEAAgTQI1Hn9lOB4GiaXGhFAAAEE0i5gS4bvWObVSVKbOAbZrl27jVY3t7D5VlttVfG1+eabx1EufUYk8Mknn+i9996r+PIGx+2/33nnnYgq3KSb9yW9WuG10bWguAqlXwQQKC5AoJwzAwEEEEAAAQQQQAABBBBAAAEEEEAAgcYEuCGyMT+ORgABBBBIoECdN0QmcCSUhAACCRcgSJ7wCaI8BBAoL0CwnDMEAQQQqEqA66dVMbETAggggECaBCpcPyU4nqbJpFYEEEAAgTwKbF0hcN4xSSitW7cuGTpv27Zt0e/Z37do0UJf+MIXnK+f//znkzSkzNTyf//3f/roo49k14nt66pVqzYKhvv/XCw4vnr16qR5vF4hLB5bkj1pUNSDQFoFCJSndeaoGwEEEEAAAQQQQAABBBBAAAEEEEAgKQLcEJmUmaAOBBBAAIHABAiUB0ZJQwggUFyAIDlnBgIIZEqAYHmmppPBIIBA8AJcPw3elBYRQAABBGIWKHL99AJJXSXt4n61lVGD2Gz1x5clLSnydW0QHdAGAggggAACCGwi0MwXON9eUntJ27pf7b/t9cW02Nm/XQrh8lq/eoPphWNt1fRmzZrJvpZ6lft+ue+Zqa3aXey1fv36ur5nbRWO9QbAC0HwUl8r7fvpp6laiPvfklZ6Xm+5//2GL0C+Pi3nNXUigEB9AgTK63PjKAQQQAABBBBAAAEEEEAAAQQQQAABBAoC3BDJuYAAAgggkDkBAuWZm1IGhEBSBAiSJ2UmqAMBBEIRIFgeCiuNIoBA+gW4fpr+OWQECCCAAAI+gSLXTxs1IjjeqCDHI4AAAgggEL3A53wBc2/g3B8+tz9vHn2J9JhhgU8kFULhhaB4uT//J8MWDA0BBGoQIFBeAxa7IoAAAggggAACCCCAAAIIIIAAAgggUESAGyI5LRBAAAEEMidAoDxzU8qAEIhbgCB53DNA/wggEKkAwfJIuekMAQSSL8D10+TPERUigAACCNQo0ECgnOB4jdbsjgACCCCAQIYEbEXzwurm9nUbSVtV8SL7l6GToMhQLOj9nu+1qsjf2Qrj3sC4/ZkNAQQQqFmAXyo1k3EAAggggAACCCCAAAIIIIAAAggggAACGwlwQyQnBAIIIIBA5gQIlGduShkQAnEJECSPS55+EUAgEQIEyxMxDRSBAALxC3D9NP45oAIEEEAAgYAFqgiUExwP2JzmEEAAAQQQyLFA2zKh81LfayOphST7nMa+Ns+xX5hD/z9JH7mvNZJWFwmCW1i8WEC8ECK377EhgAACkQkQKI+Mmo4QQAABBBBAAAEEEEAAAQQQQAABBDIqwA2RGZ1YhoUAAgjkWYBAeZ5nn7EjEIgAQfJAGGkEAQSyIkCwPCszyTgQQKBOAa6f1gnHYQgggAACyRUocv3055JelrTE83VtckdAZQgggAACCCCQM4HP+QLmhaB5qa/eMLp/H/teM0mbl3k18n2bmk/KvNY3+H0LgFv4u5qvlfax1cXZEEAAgVQJEChP1XRRLAIIIIAAAggggAACCCCAAAIIIIBAAgW4ITKBk0JJCCCAAAKNCRAob8yPoxHIsQBB8hxPPkNHAIHKAgTLKxuxBwIIZFKA66eZnFYGhQACCORbgOun+Z5/Ro8AAggggAACCCCAAAIIpFWAQHlaZ466EUAAAQQQQAABBBBAAAEEEEAAAQSSIsANkUmZCepAAAEEEAhMgBsiA6OkIQTyIkCQPC8zzTgRQCAQAYLlgTDSCAIIpEeA66fpmSsqRQABBBCoUoDrp1VCsRsCCCCAAAIIIIAAAggggECiBAiUJ2o6KAYBBBBAAAEEEEAAAQQQQAABBBBAIIUC3BCZwkmjZAQQQACB8gLcEMkZggACVQoQJK8Sit0QQACBYgIEyzkvEEAgJwJcP83JRDNMBBBAIE8CXD/N02wzVgQQQAABBBBAAAEEEEAgOwIEyrMzl4wEAQQQQAABBBBAAAEEEEAAAQQQQCAeAW6IjMedXhFAAAEEQhTghsgQcWkagWwIVBUkHzFihOz1hS/Y7mwIIIAAAqUECJZzbiCAQMYFuH6a8QlmeAgggEAeBbh+msdZZ8wIIIAAAggggAACCCCAQPoFCJSnfw4ZAQIIIIAAAggggAACCCCAAAIIIIBAvALcEBmvP70jgAACCIQgwA2RIaDSJALZECBIno15ZBQIIJBQAYLlCZ0YykIAgUYFuH7aqCDHI4AAAggkToDrp4mbEgpCAAEEEEAAAQQQQAABBBCoQoBAeRVI7IIAAggggAACCCCAAAIIIIAAAggggEAZAW6I5PRAAAEEEMicADdEZm5KGRACjQoQJG9UkOMRQACBGgQIlteAxa4IIJAGAa6fpmGWqBEBBBBAoCYBrp/WxMXOCCCAAAIIIIAAAggggAACCREgUJ6QiaAMBBBAAAEEEEAAAQQQQAABBBBAAIHUCnBDZGqnjsIRQAABBEoJcEMk5wYCCLgCBMk5FRBAAIEYBQiWx4hP1wggEKQA10+D1KQtBBBAAIFECHD9NBHTQBEIIIAAAggggAACCCCAAAI1ChAorxGM3RFAAAEEEEAAAQQQQAABBBBAAAEEEPAJcEMkpwQCCCCAQOYEuCEyc1PKgBCoVYAgea1i7I8AAgiEKECwPERcmkYAgSgEuH4ahTJ9IIAAAghEKsD100i56QwBBBBAAAEEEEAAAQQQQCAgAQLlAUHSDAIIIIAAAggggAACCCCAAAIIIIBAbgW4ITK3U8/AEUAAgewKcENkdueWkSFQQYAgOacIAgggkGABguUJnhxKQwCBcgJcP+X8QAABBBDInADXTzM3pQwIAQQQQAABBBBAAAEEEMiFAIHyXEwzg0QAAQQQQAABBBBAAAEEEEAAAQQQCFGAGyJDxKVpBBBAAIF4BLghMh53ekUgRgGC5DHi0zUCCCBQqwDB8lrF2B8BBGIW4PppzBNA9wgggAACwQtw/TR4U1pEAAEEEEAAAQQQQAABBBAIX4BAefjG9IAAAggggAACCCCAAAIIIIAAAgggkG0BbojM9vwyOgQQQCCXAtwQmctpZ9D5FCBIns95Z9QIIJARAYLlGZlIhoFA9gW4fpr9OWaECCCAQO4EuH6auylnwAgggAACCCCAAAIIIIBAJgQIlGdiGhkEAggggAACCCCAAAIIIIAAAggggECMAtwQGSM+XYcjcP/99+u4445ranzmzJnq379/OJ3R6iYC+HNSJEGAGyKTMAvUgECoAgTJQ+VNVuOvvfaa82+75557zils7NixGjVqVLKKLFHNd77zHU2aNMn5br9+/TRlyhS1bds2tNqD7i/o9kIbeJGG/efN0KFDNXHixChLoK8aBAiW14DFrgggEIcA10/jUM9Rn/y7JZ2Tff311+vCCy90iu/du7fsGnSnTp0SPxhv3V26dNH06dPVp0+fxNdNgcELcP00eFNaRAABBBBAAAEEEEAAAQQQCF+AQHn4xvSAAAIIIIAAAggggAACCCCAAAIIIJBtAW6IzPb85nJ0cQWaV65cqaeeesp5vfjii3r33Xf1+uuva8WKFRvNQ4cOHbTDDjuoffv22nvvvbXPPvto3333df6chS0u/yzYMYbgBLghMjhLWkIgYQIEyRM2IVGUQ6C8euWgA+BBt1f9SBrfk2BW44ZxtECwPA51+kQAgSoEuH5aBRK71C/Av1vqt4vzSALlcerTdxACXD8NQpE2EEAAAQQQQAABBBBAAAEEohYgUB61OP0hgAACCCCAAAIIIIAAAggggAACCGRNgBsiszajjEdRBpo//PBD3XPPPfrFL36huXPn1q3fqlUrJ1w+ePBgDRgwQC1btqy7rbgPjNI/7rHSf3IFuCEyuXNDZQjUKUCQvE64oA7zhiWCarPQTqWVu4MKlIcxhkorEUYdyA66v6DbC/rcKdcewawotYPvi2B58Ka0iAACDQlw/bQhPg6uJMC/WyoJJfP7BMqTOS9UVb0A10+rt2JPBBBAAAEEEEAAAQQQQACB5AgQKE/OXFAJAggggAACCCCAAAIIIIAAAggggEA6BbghMp3zlqmqgwoJFVCiCDR/+umnmjVrli655BItWrQo0PnYf//99cMf/lBf//rXA203qsai8I9qLPSTXgFuiEzv3FE5Aj4BguQJOSXCCGMXhkagPLhJDjoAHnR7wY20cksEsyobpWEPguVpmCVqRCAXAlw/zcU0S0H926fWdvh3SzpPsKgC5X/5y1906qmnaunSpQ7UzJkz1b9//7rRvHV36dJF06dPV58+fepujwPTK8D10/TOHZUjgAACCCCAAAIIIIAAAnkWIFCe59ln7AgggAACCCCAAAIIIIAAAggggAACQQhwQ2QQirSczziCAAAgAElEQVTRkEDaAuUWJr/xxhs1ZswYrVq1qmnsHTp0UN++ffXf//3f6tWrl9q3b69tttlGzZs338jn448/1ttvv62VK1fKbgh85JFHnNXNV6xYsVFbl112mYYNG6YiN3ZV5e13reqgGnYqdfMigfIaENk1NAFuiAyNloYRiEqAIHlU0lX2Q6C8OBQrlFd5Akny/xux+iNL71nuYQQEs4IQTk4bBMuTMxdUgkBOBbh+mpOJrzUIXoql1naS8u+WqALSQZ9OXu+g2q4mtB2VF4HyoGaVdvwCXD/lnEAAAQQQQAABBBBAAAEEEEijAIHyNM4aNSOAAAIIIIAAAggggAACCCCAAAIIJEmAGyKTNBs5rSVtgXK7ofC8885rCoDbSi4XXXSRBg4cqJYtW9Y1i++//74mTZqk8ePHyzxs23HHHXX77bfrsMMOq6tNAuV1sXFQRgS4ITIjE8kw8ihAkDzlsx5GqCKofyvGsRJfrWGiRqc/6P6CbI9AeaOzy/EmQLCc8wABBGIS4PppTPBRdxvUv31qbYdAeWMzTaC8Nr84/r+otgrZOyoBrp9GJU0/CCCAAAIIIIAAAggggAACQQoQKA9Sk7YQQAABBBBAAAEEEEAAAQQQQAABBPIowA2ReZz1hI05qJBQYVhhrpD94Ycf6owzztA999zjdLfbbrvp1ltv1YEHHhiI6p///GcNHTpUCxcudNobMGCAEyqvJ6hOoDyQKaGRlApwQ2RKJ46y8yxAkDwjs0+gfOOJrDVM5D8NwghhlzrV7N+gEydO3OjbjdbvbSyMsbBCeUZ+cNQxDILldaBxCAIINCLA9dNG9FJ0bFD/9qm1HQLljZ0kQQfKt9lmG02bNk1HHnlk2cLC+H+fYh2yQnlj5wdHlxbg+ilnBwIIIIAAAggggAACCCCAQBoFCJSncdaoGQEEEEAAAQQQQAABBBBAAAEEEEAgSQLcEJmk2chpLWkKlD/33HM65ZRTtHjxYme2brnlFme18qC2Tz/9VKNHj3Zetu211166++67teuuuwbVxSbtpMk/NAQazpwAN0RmbkoZUHYFCJJnbG7DCFUE9W+VOFbiqzVM5D8dwghhlzrlogyUd+nSRdOnT1efPn1CewckJZgV2gBp2BEgWM6JgAACEQlw/TQi6Li7afTfboX6a20nKf9uufLKKzVmzBhnGN26ddOdd96p3r17xz0tkfQ/adIk2bzZVu2/VcP4f59igyVQHskpkMtOuH6ay2ln0AgggAACCCCAAAIIIIBA6gUIlKd+ChkAAggggAACCPx/9u4F3q6qvhP4v4WSShBIBiU1RksQBMVGx1FKaqVBKJHRykcojIIgiOiIdAARHyCOCPIYXiMgCPIQBCuVGStTgYpQqA1SRmkcWiJIFASNikYoSGOhzGed7nM9Odx77nnsfc5+fPfncz435O69Ht+1gX3XXb+9CBAgQIAAAQIECBCYsIAFkRMeANVH5BUSalsWuUP5l7/85dhvv/3isccei4ULF7Z2q9lll11yHcbO9ve7gHGUBlTJf5R+urZZAhZENmu89baSAoLklRy22Rv9/ve/P04//fTWiS996UvjyiuvjCVLlsx+YY8z8npWESjvPQwC5SPdpi6esIBg+YQHQPUE6i9g/rT+Y9zq4aBB8JlYBi2nDIHyxx9/PA4++OC4+uqrW93aZJNN4rLLLou99tqrEaPf+XNMCtFfc801sWjRop59FyhvxK1R606aP6318OocAQIECBAgQIAAAQIEaisgUF7bodUxAgQIECBAgAABAgQIECBAgACBMQlYEDkmaNXMLJBXSKhdg0D5YHdblfwH65mzmyxgQWSTR1/fSy4gSF7yARqleb/61a/iXe96Vyt4ko68Qih5PatUMVA+ynjkce2gYahedU76pUnTBebzMFJGuQQEy8s1HlpDoEYC5k9rNJi9upLXs8+g5ZQhUP6tb32r9RLNVatWTREdcsghcd5558VGG21U6zsgPT+kvn7+859v9TOF6C+99NJ49rOf3bPfAuW1vi0a0Tnzp40YZp0kQIAAAQIECBAgQIBA7QQEyms3pDpEgAABAgQIECBAgAABAgQIECAwZgELIscMrrpnCuQVEmqXXGSg/I477oj9998/7rnnnlZ1J5xwQnzkIx/JbViffvrpVnknnXRSq8y8dvbs1cAq+ecGraDaC1gQWfsh1sHqCQiSV2/MBm7xmjVr4i1veUv8zd/8zdS173vf+yIFLab573Lf5ef1rCJQ3jf51ImDhqF61SBQPri/K4YXECwf3s6VBAhMK2D+tCE3Rl7PPoOWM+lAeZqPTDt0n3HGGeuN9NZbbx1XXHFF7LTTTrW+A+6///7YZ5994u///u9b/Tz66KNbP8PMdgiUzybk+2UXMH9a9hHSPgIECBAgQIAAAQIECBCYTkCg3H1BgAABAgQIECBAgAABAgQIECBAYDQBCyJH83N1DgJ5hYTaTSkyUP7444/HwQcfHFdffXWruu222y4uuOCC2HnnnXOQiPjCF74QRxxxRKRAVjrSYsZLLrkk5s6dm0v50xVSJf/CEBRcOwELIms3pDpUXYFZg+Sbb755pNDxUUcdFRtvnE53VFXguuuuiwMOOCAefvjhqS688pWvjKuuuiq23XbbobuV17PKpAPlvQCG3T173bp1ceONN8Zf/dVfxZ133hnf//73p54j0w7xW221Vct+9913jz322CMWLlw40DgMGobqVbhA+UD0Ts5JQLA8J0jFECBg/rQh90Bezz6DljPpQPnXvva11nznAw888IyR/tM//dO46KKLYrPNNqvtXdD9c8xnP/vZ1s81sx0C5bMJ+X7ZBcyfln2EtI8AAQIECBAgQIAAAQIEphMQKHdfECBAgAABAgQIECBAgAABAgQIEBhNwILI0fxcnYPAypUrY7/99ot//Md/bJX23ve+N84555yhSy4yUJ4adc0117Ta2A59L1q0KA499NA47LDDYt68eUO1+yc/+Umcdtpp8ZnPfCYeeeSRVhkLFiyIiy++uBX+KfLIK6TVbmPR/kVaKLs+AhZE1mcs9aSyAoLklR264Ro+066GqbT0jJN2POw+OoM2g9Q6U3mzlVGnQHl6ydH555/f+qxevXq2rre+nwLmr3/96+PDH/5wvPzlL+/rmkHDUL0KFSjvi9xJBQkIlhcEq1gCzREwf9qQsc7r2WfQciYZKE8vJDrwwAPj1ltvbY1y2pV8t912i8997nPx2GOPtZ4hP/rRj7ZeAjbNXEst7oz0s8rpp5/e6kt6Tv7zP//zePGLXzxr38YVKO8OvJ955plx5JFHztq+mU6YxM9FQzfWhYUKmD8tlFfhBAgQIECAAAECBAgQIFCQgEB5QbCKJUCAAAECBAgQIECAAAECBAgQaIyABZGNGerydvSmm25q7fry0EMPtRr5lre8pRWsHnaX0qIDzSkwddZZZ8UJJ5wwFf5O7U4B8KVLl8Yuu+wSS5Ysae0IucUWW8ScOXPWw09hhp/97Gdx//33RwrTX3vttfGNb3xjvbLSrj/HH398a3Fg0Ys1uxetlj3QX947WcvKJGBBZJlGQ1saJiBI3rABb3f3nnvuibe+9a3xzW9+8xkCr3jFK+LKK6+M7bfffr3vCZT/mmOQHcrvvffeOPzww+OGG24Y6m5LL0P62Mc+Fm9/+9tnfc4cNAzVq0EC5UMNl4tyFhAszxlUcQSaI2D+tCFjndezz6DlTCpQ/uijj7Ze/HThhRdOjXAKj6e5wfR8ml6q2Z7zPPvss2Pfffet3Z2Q5qPTzzHtQP0g89LjCpRffvnlrdB/+zj66KMj1T3sIVA+rFz9rjN/Wr8x1SMCBAgQIECAAAECBAg0QUCgvAmjrI8ECBAgQIAAAQIECBAgQIAAAQJFClgQWaSusvsS6F4U90d/9Efx+c9/vhXQHuYoOlCe2pRC5V/60pfiQx/6UHznO98ZppkzXpN2wDn55JNjzz33nDXkk0fFd9xxR+y///6RgmDpGGTh5HT1j8M/j34ro94CFkTWe3z1rpQCguSlHJbxNCo9F6WAcvqkY7vttos3velNcd5557V2NUzHe97znkg76XW+aKdpgfL0bHfZZZdFenHQsMd3v/vdOOigg+LrX//6VBGLFy+OvffeuxXwSTtKtst/6qmn4oEHHmiFY9Iui+ma9nj0+/KiQcNQvfolUD7sqLuuCAHB8iJUlUmg1gLmT2s9vL/uXF7PPoOWM4lA+bp16+KYY46JT37yk1MAe+21VytcPn/+/Oh+7kzztHUMlaed2NN4tZ+TP/vZz7ZefNrPMa5AeQr5pxebto9R524FyvsZ3WacY/60GeOslwQIECBAgAABAgQIEKibgEB53UZUfwgQIECAAAECBAgQIECAAAECBMYtYEHkuMXV9wyBtBPO6aefPvX3KQhzxRVXxE477TSU1jgDzY8//nhrx560+DCP4z//5/8cF198cWy55ZZ5FNdXGV/+8pdjv/32m1o4WYVAf18dc1KjBSyIbPTw6/x4BQTJx+tdytruvPPOVujirrvuarUv7WiYQg8pRP4Xf/EXrb/bZJNNWoHzo446auA+dAdsTjvttNZOioMekwhODBom6tWn9Nz5rne9q7Xbe9v0ne98Z3zkIx+JefPm9eRIof/rrrsuPvCBD0yNU3rmvvTSS+MP//APZ7w2z/YLlA96xzp/HAKC5eNQVgeBWgiYP63FMM7eibyefQYtZ9yB8vRc+cEPfjDOPffcKZTXvOY1rWfDF73oRVN/l15IlJ43V61a1fq7FCo/6aSTWi84mmbeZXbgkp2RHA4++OC4+uqrWy175StfGVdddVVsu+22fbV0HIHy9KxyyCGHtF6+2j5e/epXt9r8whe+sK92dp80iZ+LhmqoiwoXMH9aOLEKCBAgQIAAAQIECBAgQKAAAYHyAlAVSYAAAQIECBAgQIAAAQIECBAg0CgBCyIbNdzl6+zDDz/c2h37hhtuWK9x55xzTiuMNMwxzkB5al/nItGlS5e2gvDf//734/77748f//jHkRaFdh5pR8i0k+R/+A//obWL5N/93d9NBXvy2LlyULNTTjmltdN6+1i4cGGkXeN32WWXQYtqnT9u/6Ea6aLaC1gQWfsh1sHJCwiST34MStGC7pBz2p087cK94447tnbE7gygpO9dcMEFsfPOOw/UdoHyf+e69tprW4GX9PycjhTmSQHxDTbYoG/P7jFJ4ZS0k/xGG200bRmDhqF6NUSgvO9hcuIEBATLJ4CuSgLVEjB/Wq3xGrq1nc8+QxfSdWE/c33jDJQ/+OCDccQRR8Q111wz1dJly5a1dibvDJO3v3nLLbe05mjbL49KL4o67LDDWi81mjt3bl5MEynnK1/5SrzjHe+INWvWtOpPu4CnfvV7jCNQ/p3vfCf+y3/5L/EP//APU83aYost4pJLLok3vvGN/TZ1vfMEyodiq+VF5k9rOaw6RYAAAQIECBAgQIAAgdoLCJTXfoh1kAABAgQIECBAgAABAgQIECBAoGABCyILBlZ8b4G0KDHtaPnAAw+sd+I+++zTWhg3zMLEcQeaRwnaPPLII/H2t789vvSlL7X6388i0zzvqe6deNplD7vzZ7p+3P55eiirPgIWRNZnLPWkdAKC5KUbksk1KO16fcYZZ7R2Hn/sscdaDUkvqjnmmGOmdiw8//zzW//c/n4KlV900UWRdkDs9ygiUN5v3f2e94UvfCHS82v3McpzYmdZyToFeT71qU+1/vq1r31ta/fE9CKgQY+Pf/zjcfzxx7cue+lLX9ra8XzJkiXTFtNvqOrd7353pLHudQiUDzpSzp+EgGD5JNTVSaASAuZPKzFMozey32ef0WvqXUI/z1aDtiE9T6b5x/RSyRRSbh977bVXnH322fH85z9/xiJXrlwZf/Znfxa33nrr1Dm77bZbpPnDl7/85YM2pRTnd8/JvuIVr2g9F2+//fZ9t28cgfLPfe5zrZeZtn+eajfufe97X6T6h9kpXqC87yGu/YnmT2s/xDpIgAABAgQIECBAgACBWgoIlNdyWHWKAAECBAgQIECAAAECBAgQIEBgjAIWRI4RW1XPFOgMtCxatCieeOKJ1q6LL3jBC1q7ZA+6g2WqoTvQ3Mv9Va96VWtHnlT3sMcoQaFJB8q/9a1vxX777RerVq1ar/t77LFHXHHFFTF//vyBWcbtP3ADXdAIAQsiGzHMOjleAUHy8XpXorYUok67G7Z39HvTm97UeiFQ5/PDunXr4oMf/GB85jOfmQpB7LDDDnHuuef2/ZxXhUD5TC/jGeU5sfMm6H5mPProo1sBkmGOv/u7v2u90Gn16tWRdjdMz9yvf/3rpy2q31BVP6GnSQfKZ7Ma5YVKs5Xt+9UTECyv3phpMYGCBcyfFgxcluL7ffYpur39PFsN0oa0u/UnPvGJuO6666aeyQfdaXzt2rXx4Q9/OFLAuR1u3myzzVrziunZdKutthqkSRM/97Of/WzrhU3tvnz0ox+N9BkkoF10oPxXv/pVazf49LNUOtIO8t/97ndbf37lK1/ZesHUtttuO7BlZ7tnu3jcLz+drT2+n6+A+dN8PZVGgAABAgQIECBAgAABAuMRECgfj7NaCBAgQIAAAQIECBAgQIAAAQIE6itgQWR9x7b0PXvooYfirW9969TuNieddFKkgMtXvvKVVtsPOeSQOO+882KjjTYaqC/jDjSPEhSadKA8hbkOP/zwZ/imcFEKhL3xjW8cyD6dPG7/gRvogkYIWBDZiGHWyfEICJKPx7lytXz961+Pd77znVMvpem183gKladdyj/5yU9O9XPrrbeOU089Nd785jfPGtoQKI/ofmYcJfx82223xdve9ra47777WuORXq6UxmG6o99QVT+hJ4Hyyv1rrsERIVjuNiBAIBMwf9qQW2GUOb5Oon6foWZi7efZarYheeqpp+Jv//Zv41Of+tR6QfJ03Ytf/OI4+eSTI4WFBwlQp13OP//5z8cJJ5yw3i7nKVieXi6VdjFPO5ZvsMEGszVvot+/++67W0H4O++8s9WOZcuWtYLyz3ve8wZqV9GB8s4Xgaa52v/+3/97XHrppfHNb36z1c40Dh/5yEcGanM6WaB8YLLaXmD+tLZDq2MECBAgQIAAAQIECBCotYBAea2HV+cIECBAgAABAgQIECBAgAABAgTGIGBB5BiQVTG9QGeYub2ryte+9rVW4CjtDpN2KU+h5te97nUDEY470DzKYtNJBsp//vOft8JE7QD/n/zJn8RPf/rTSCGjdKSFlZ/+9Kdj7ty5pfYfqHFOboyABZGNGWodLU5AkLw428qXvGLFinjXu94Vd911V6svaXfD9Fx34IEHzti39NyRdi5MAYj2kYInKZSeQhCbbrrpjNfmFSifBPwoz4md7e1+Zky7KZ5zzjlDdemmm25q7VCeXu40yA7lo+5OKFA+1HC5qCQCguUlGQjNIDA5AfOnk7Mfa815PbsNWk738+6wgfL0/6s77rgj/vf//t9x7bXXxurVq9fzS8/f6QWexx57bMybN29o2wcffLBVRnq+a+/w3S7sZS97WaQ5xr322ite8pKXxJw5c4aup4gL088lhx56aOulSulYsGBBnH322bHvvvsOXF2RgfIU3n//+98fZ5xxRqtde+yxR6Rd1VOd6eVS6XjFK14RV155ZWy//fYDtV2gfCCuWp9s/rTWw6tzBAgQIECAAAECBAgQqK2AQHlth1bHCBAgQIAAAQIECBAgQIAAAQIExiRgQeSYoFWzvkBa0JiCLGlH8nSkEPkpp5zSCjSnMNL111/f+vs//dM/jYsuuijSgsd+j+5Aea9dF/sts9d5gy4S7SxrkoHytPNOanta+Nnekfwf/uEf4vjjj281MS2ovPjii1sLFgc5xu0/SNuc2xwBCyKbM9Z6mruAIHnupPUpMIUa0v/nP/CBD0ztbp16l3YiTKGG2cIijz76aCsUceGFF66H8qpXvSqOPPLI2GeffabdzVCgPCLZpxB52mEyHa997WvjqquuioULFw58g3384x+fet5LO0j++Z//eWuXyumOUZ5zu8ubdKB82GDWwMAuqLWAYHmth1fnCPQSMH/akPsjr2efQcvJI1B+wQUXxAc/+MFIc43dR3oB1M477xwnnnhiawfxvI40j3jcccfFLbfc8oxgeapj0aJFkdo16NxiXu3rLmfdunWtOehPfvKTU9/q92eZ6dpUZKA8vfAzvQj0vvvua73AK/28le6r7t3VjzjiiDj11FNjo4026puts91bb711XHHFFbHTTjv1fb0T6yNg/rQ+Y6knBAgQIECAAAECBAgQaJKAQHmTRltfCRAgQIAAAQIECBAgQIAAAQIEihCwILIIVWX2FEiBmLTAsb2byg477BCXX355a1eVdFx99dVx2GGHxcMPP9xaMPexj30sjjrqqL5VRw00dy/i7LviMZ+YwlcpLJ8WZw56dO9OnhZ2psWDP/7xj1s7k995552tIpcvX97a/ea5z31u31WM6t93RU4k0EPAgki3B4GBBQTJByZr1gWPP/54nHXWWXH66aevF1JJIef0UqC5c+f2BZJCHOkZMH06dzNMOximoPn8+fOfUU6VA+V9ofR5Utpl8uCDD249I6djmPDL17/+9dau8KtWrWqVkXaoPO+882YMoAwahurVFYHyPgfaaZUQECyvxDBpJIE8Bcyf5qlZ4rLyevYZtJw8AuXThaXTCzrT3N7RRx8dr3zlK2OauZKRRyPN837zm99s/ZyQXhDaDrSnOd2PfvSj8b73va+QegdteGpn2u07zTO3fw5ZtmxZpBduPu95zxu0uNb5RQXK089e73rXu1q7j6eju52d9aYXgp577rmtHeH7PQTK+5Wq/3nmT+s/xnpIgAABAgQIECBAgACBOgoIlNdxVPWJAAECBAgQIECAAAECBAgQIEBgnAIWRI5TW10tga985Svxjne8I9asWdP657S4MH3aC5jSAsgUIG/vwLjddtu1dil/zWte05fgqIHmJgTKU0g8BcDSAsq0wDMtPEw7w6fFlWlhZfqkY5jFn6P69zXITiIwi4AFkZW/RX4zItJng+xrrz8P+73OsvMoo9/yhjmvyGt+KyK2iIiU4k31POPYfPPNWyGA9P/mjTdOuXNHkwTSs8Ff//VfxwknnBArVqxYr+v77rtv63ltuhB4L6Punc7Ts95ll10WO+6447SXCZT/O0t3sCQ9p6Vw+Ec+8pGYN29ez9tyut3lZ3NPBQ4ahurVCIHyJv2Xozl9FSxvzlgP0NP2c2zn1+5nuWHP6X5mna6ccZ+TV315GfVTzjBtXm/r3/T/VUc9BfJ69hm0nDwC5WlE0gskU90p1P2Wt7wl3vjGNw78rD7KyP7kJz9pBbS//OUvxxve8IZShckvvfTSOPbYY6fmowedb57OpahA+fnnn9/aSb173rbdhjTO6UVTf/mXf9n6qzRnnvr3ohe9qK/hEyjvi6kRJ5k/bcQw6yQBAgQIECBAgAABAgRqJyBQXrsh1SECBAgQIECAAAECBAgQIECAAIExCwiUjxm86dV997vfjYMOOijS7ojpmGknmO7zBlkYN2qgue6B8nvvvbcVHr/ttttaY7Dnnnu2Qlxp16J0/PCHP4z9998/br755tY/D7rAclT/pv87ov/5CEyzIPK3pwko5xEirkIZw4SR8whzD1Nv5zX53AxKGVpAkHxoulpdON1Oh6mD6Xku7UI4aJi8E+d73/tefOITn4jddtst9tlnnxndBMp/TdP9jJy+s3jx4th7770jBfy33nrrqWe6NHYPPvhg67k77W741a9+daqgtJPh2Wef3bqm1zFoGKpXWQLltfpPg850CQwYLD87Iv5lhpfmjBIQHiYkO1N9ZS2rn7BwXueMYuDfkZoLCJTXd4DzevYZtJy8AuX1HZnhe5b+fe0Ok/f7LDxbrUUEytOze3pp1KpVq1rV77fffvHpT3865s6du15zus9LO5RfeOGFff18JlA+28g25/sC5c0Zaz0lQIAAAQIECBAgQIBAnQQEyus0mvpCgAABAgQIECBAgAABAgQIECAwCQGB8kmoN7TOtHvKoYceGtdcc01LIC3eSztjpwVv0x1f+MIX4ogjjpjaOebNb35zXHDBBfGc5zynp6BA88w83aGwF7zgBXHJJZfE6173uvUu6t5Ffvny5ZF2NX/uc587693Lf1YiJ4xBYJoFkWOoVRUE6iEgSF6PccyzF53PcGlX7MMOO6y1K3Z3qCHPOjvLKjJQ3hn2Kar97XK7X+IzbH3p5UCHH3543HDDDUMVkULnp556aqRn69n+fzloGKpXgwTKhxouF1VMoM9gecV6pbkECHQLCJTX957I69ln0HIEyou5p5566qk466yz4sQTT2zt2p6OvMLkqay8A+XdL49KL/lMLwHdcccdnwGU/jt0xhlnxMc+9rHWTubpeO973xunnHLKrD+nCZQXc79VsdRpfh7cLSJurGJftJkAAQIECBAgQIAAAQIEmiMgUN6csdZTAgQIECBAgAABAgQIECBAgACBYgQEyotxVWqXwHS7Wx5zzDGtRW4zBVmmWxjXT6hcoHnm2687pP/Rj3400qd7DJJ9WpCYPu3jz/7sz+K0006LOXPm9Ly/+fvXvwwCswXkytBGbSBQNgFB8rKNSLnak8INRx55ZBx88MGRgtHj/O+sQPkz74XHH388zj///NZn9erVfd0sm222WStEnl4GsNVWW/V1zaBhqF6FCpT3Re6kmgi0g+Up6PWLX/yiJr3SDQIE2gIC5fW9F/J69hm0HIHy/O+pRx99ND70oQ/F5ZdfPhW4TmHyk046KQ466KBcfp7JM1De/SLW9CKvNA+b7qWZjunm2/sJlQuU53+/VbXEaX6ufzIi0pvL0uf6iLi3qn3TbgIECBAgQIAAAcDhiUYAACAASURBVAIECBCor4BAeX3HVs8IECBAgAABAgQIECBAgAABAgTGIyBQPh7nRteSFrelYPI555wztYAv7Up+4YUXxvz583vaTLcwbvfdd2+Vtc0220x7rUDz9KRf//rX453vfGesWrWqdcJsu45Pt5DxkEMOab0EoFeonH+j/3UvTefHGXQsTafr1ZB/i4j0eSr72u+fm3DesH38rYjYNyLeGhHPnu52ESiv179EdeqNQPnMo5melW+88cb4q7/6q7jzzjvj+9//fqxZs6Z1QQqhpOD4tttuG+n5+U1velM897nPHejWGDQM1atwgfKB6J1ccQGB8ooP4GjNbz/HTvc82/29Qc7pfgYcpazOZ+yiy8mz3ZMsa13nbSFQPtq/JGW+Oq9nn0HLESjP966466674qijjoqvfvWrUwUvWrSoFdDed999cwmTp4LzCpSnOdijjz46Lr300qn29vtiz+7521TAgQce2Grbc57znGlhBcrzvd+qXNos86fpzWUpVN4OmK/3/8Iq91vbCRAgQIAAAQIECBAgQKDaAgLl1R4/rSdAgAABAgQIECBAgAABAgQIEJi8gED55Meg1i1Iuycee+yxcfHFF0+FyV/zmte0Fsi96EUv6qvv0y2M22GHHeL0009vhWO6j0kFmh966KH427/927jjjjvi29/+dqxduzbS37VDPe12pt1wFi5cGFtuuWW85CUviZ122in+4A/+oPXPRR1pV9G0+04Kladju+22i4suuijSWPQ6uq9LwaTDDz+8tav5TKHySfkXZafcagpMsyAyLXqcKbDRT2h52BBvnmV3Bz8mUXYeDv2WUc2br/yt3jgijso+86Zr7rx581qL79Nn443T6Q4CkxUoMlBedM8GDRMV3Z5By8+z/cMEyh955JFIu0t2Hj/96U/jnnvuaf1V+vqjH/2o9eydXliV/rvVPgSzBh1t5+chMECQPD0PpR0gBwkU9xMCzjNwO1t9s32/37b0e15e9fVTzqhtyuN2Uka5BMyflms8CmtNXs8+g5bjuSWfIX3qqafivPPOa80ZJ9P2keaRzz333Nh5553zqSgrJY9AeXq2TbuKX3311VNt6/dFrO0Luudv09+/9rWvjU9+8pOxZMmSZ/RZoDzX26DShQ3wQs6bO3YtX1npTms8AQIECBAgQIAAAQIECFReQKC88kOoAwQIECBAgAABAgQIECBAgAABAhMWsCBywgNQ5+offPDBOOKII+Kaa66Z6ma/QeZul+lC5Ztttlkcdthh8eEPfzjmzp07dck4A80p4PLFL36xFZhfsWLFSMO5dOnSSDuA77PPPuv1Z6RCIyItTHz3u98dySUdKRSeFlGm3Wr6Obp3Nk/XH3DAAXHyySfHpptu+owixunfT/ud00yBaRZE+p1SM28FvZ5ZQLDc3ZGbQNGBBIHy3IZq4IIGDUP1qqD7GXHgxsxywfHHHx8f+9jHps4SzMpbWHm9BPoMkq+NiDOzzy+JEiBQKQHzp5UaruEbm9ezz6DleG4ZfszSlU8//XR87Wtfa+1A3rkrefpeehnpOeecE9tss81olUxz9aiB8pUrV0baifzWW2+dKn3QF7G2L5wuVJ52ZU87n6f58w022GCqjqJ/fssdWoGFCUwzf5re5vXMCf9ft2BNR7A87Vyenm8dBAgQIECAAAECBAgQIEBgrAIW/4yVW2UECBAgQIAAAQIECBAgQIAAAQI1FLAgsoaDOukupUV8f/3Xfx3HHXdc/N//+3+nmpN25j777LNj3333HaqJ3cHoVMh0AfVxBJpTH7/0pS/Fhz70ofjOd74zVH9muug//sf/GB//+Mfj9a9/fQywS8i0xaVQf9rl5i//8i9b309h8BRaP+WUU2bcYXy6gr7whS+0Xg7Qudv6G97whjjzzDOfsSBzHP65giuslgIC5bUcVp0qRkCwvBjXRpVadCBBoHxyt9OgYaheLS06UJ5eoHT++edPNUEwa3L3TZNqFiRv0mjra8MFzJ825AbofPbJq8t77rlnXHbZZZFejDnT4bllOO00P5tehHnqqafGLbfcEo899thUQTO9iHS4mqa/athAedpJ/aqrrmq9DOm+++6bKnzYF7G2C7j77rvj0EMPbZm0j+kC6kX//JansbKKFZhm/vQP0nsYss+Os9R+exYuT8Hy0d60W2w3lU6AAAECBAgQIECAAAECNRMQKK/ZgOoOAQIECBAgQIAAAQIECBAgQIDA2AUsiBw7ef0rTLuJv+c974kUQm4fKUx+xhlnxFve8paRQtJpR/D3v//9ceGFF8ZMAfWiA81psWLqS1r0171QcdmyZbHrrrvGkiVLYquttootttjiGcHtFDr42c9+Fvfff3984xvfiBtvvLH19ZFHHpnySose0y6LRx555NBeKcyfdrm57bbbpspN/5x265kzZ87AN+LVV1/d2tUmLXJtH+nlABdddFE8+9nPnvq7ov0HbrgLGikgUN7IYdfp0QQEy0fza/TVRQcSBMpnvr3yDHxPV0ue5Y8SKH/Ri14Um2+++VQTX/jCF8bChQsj7bq4ePHi1rP385///PWecQWzGv2fpcI7L0heOLEKCJRNwPxp2UakoPYIlBcEW1Cx6QWa6aVCnS/ATFX9p//0n+LEE0+MP/7jPx56XrWfJg8bKE+7iafg98033zxVTQqTX3DBBbHzzjv3U/WM53S+XHSmgHrRP7+N1AEXj1Wgx/zpvCxUvjz7uqBHw9Ku5ilUfn329aGxdkJlBAgQIECAAAECBAgQINA4AYHyxg25DhMgQIAAAQIECBAgQIAAAQIECOQsYEFkzqCK+3eBFCpPC+OuueaaVtAjhZhT+HjUHbdT2evWrWvtjJ1C0dMFrosONKcdZP7bf/tv8fDDD7f6mvqX+nrYYYfFvHlprdXgx09+8pNWSD592oHtFJg/99xzY6+99hq4wBTyTrucd4a/DzrooDj99NNj/vz5A5fXviDtyp5C5Wn3nNSu1N7u8or2H7rxLmyUgEB5o4ZbZ/MVECzP17MRpQkkzDzMeQayp6ul6uUX+S+IQHmRus0tW5C8uWOv540XMH/akFtAoLx6A51eaHrEEUe0QuXpBZ2HHHJIHHvssUPP0Q4iMGygPNWRQuVprjbtJr7DDju05oBHDZO3255eyJpeVLp06dLYZ599ntElP78NMsr1PrfP+dMlEdEOli+bReSujmD5jfXW0zsCBAgQIECAAAECBAgQmJSAQPmk5NVLgAABAgQIECBAgAABAgQIECBQFwELIusykiXsR9oRJS1eS0Hy3XfffWwtLDLQ/MMf/jD233//qR1k8to9po1zyy23tHbWWbVqVeuv9thjj7jiiisGDoF37uSeykmB97RYcNNNNx15HP7+7/8+/uf//J+tHdrTbpHdR5H+IzdeAY0R6HNBZGM8dJTAEAKC5UOgNfWSKgcSiggNzXQf7LnnnnHZZZe1gi55HUUHyvNq5yTKESifhHp96xQkr+/Y6hmBPgXMn/YJ5bThBDy3DOeWrnr66adbz9jXXnttax765S9/+fCFDXjlKIHyVNXKlStbL2E95phjYsmSlNkdz1Hln9/GI9ScWgacP52T7VaeftGTAuaLe0g9me1W3t65/N7mqOopAQIECBAgQIAAAQIECBQtIFBetLDyCRAgQIAAAQIECBAgQIAAAQIE6i5gQWTdR7iB/Ssy0HzdddfFAQcc0NqdfJNNNmntHnPggQfmqpzKPPzww1tlLl68OC6//PL4gz/4g4HrSDu5pwWCTzzxRGtBZdrRfRxHkf7jaL866iEw4ILIenRaLwgUIyBYXoxrrUqtciBBoLxWt+J6nRHMqu/YjrNnguTj1FYXgVILmD8t9fBUv3GeW6o5hqMGyifV6yr//DYps7rWO8L86TYdu5angPmGPYxWd+xangLm6+rqqV8ECBAgQIAAAQIECBAgMB4BgfLxOKuFAAECBAgQIECAAAECBAgQIECgvgIWRNZ3bBvbsyIDzRdccEGk4FE6XvrSl8aVV16Z+w4yt912W7ztbW+L++67r1XPNddcE29+85srM55F+lcGQUMnLjDCgsiJt10DCJRUQLC8pANThmZVOZAgUF6GO6iYNghmFePalFIFyZsy0vpJoG8B86d9UzlxGIFRnlvG+Tw7TN/a11RtfrOfvgqU96PknDIL5DR/umvHzuUvm6W/N2c7l18fESvLbKNtBAgQIECAAAECBAgQIFBeAYHy8o6NlhEgQIAAAQIECBAgQIAAAQIECFRDwILIaoyTVg4gUGSgWaB89oEo0n/22p1B4N8FcloQiZMAgWcKCJa7K54hUJdA+Z577hmXXXZZbLbZZpUZ5c4AURXbXyT0KMGsznZ1P9um75122mnx/ve/v8jmK3tCAoLkE4JXLYHyC5g/Lf8YVbqFozy3CJRPbugFyidnr+Z8BHKeP12YBcuXZ1837dHKNR3B8rRr+dp8eqQUAgQIECBAgAABAgQIEGiCgEB5E0ZZHwkQIECAAAECBAgQIECAAAECBIoUsCCySF1lT0SgyEDzddddFwcccEA8/PDDsckmm8S5554bBx54YK79TGUefvjhrTIXLlwYl19+eeyyyy651lFkYUX6F9luZddLIOcFkfXC0RsC+QgIlufjWItSBMonN4wC5TPbjxLM6ixVoHxy9/c4axYkH6e2ughUUsD8aSWHrTqNHuW5RaB8cuMsUD45ezXnI1Dg/OnSjl3Ld5yltbdn4fIULF+RT8+UQoAAAQIECBAgQIAAAQJ1FhAor/Po6hsBAgQIECBAgAABAgQIECBAgMA4BCyIHIeyOsYqUGSg+aGHHoq3vvWtceutt7b6tNNOO8X5558fS5YsyaWPt9xyS7z73e+OVatWtcrbY4894oorroj58+fnUv44CinSfxztV0c9BApcEFkPIL0gkJ+AYHl+lpUtSaB8ckMnUD6z/SjBrM5SBcond3+Po2ZB8nEoq4NALQTMn9ZiGMvbibyeW8rbw3q2TKC8nuPapF6NYf50Xteu5Qt6+D7atWv5Q00aC30lQIAAAQIECBAgQIAAgf4FBMr7t3ImAQIECBAgQIAAAQIECBAgQIAAgekELIh0X9ROoOhA82c/+9l473vfG4899ljLbtGiRa1/TkHwTTfddCjPRx99NC644ILWjudpEWk6FixYEGeffXbsu+++Q5U5qYuK9p9Uv9RbLYExLIisFojWEiheQLC8eOPS1iBQPrmhESif2T6vYJZA+eTu7yJrFiQvUlfZBGopYP60lsNank7l9dxSnh41oyUC5c0Y5zr3cszzp+mNvMuzgPmyWVzviojrs4D5jXUeA30jQIAAAQIECBAgQIAAgcEFBMoHN3MFAQIECBAgQIAAAQIECBAgQIAAgU4BCyLdD7UTKDrQvG7dujjttNNan3aoPCGmAPjSpUtjl112ae1cvuWWW8YWW2wRc+bMWc84hRd+9rOfxf333x8rV66Mm266KVasWBFr1qyZOm+zzTaL448/Po488siYZmFXqcesaP9Sd17jSiMw5gWRpem3hhAogYBgeQkGYdxNECgft/iv6xMon9k+r2CWQPnk7u8iahYkL0JVmQQaIWD+tBHDPLlO5vXcMrkeNLNmgfJmjnudej2h+dP0y5LdO3YuX9zD9MksVH5DFjC/t07++kKAAAECBAgQIECAAAECwwkIlA/n5ioCBAgQIECAAAECBAgQIECAAAECbQELIt0LtRMYR6D56aefjs9//vNxwgknxHe+851cDV/84hfHySefHHvuuWflwuQJYhz+uYIrrJYCE1oQWUtLnSIwpIBg+ZBwVbysM0gxrva/+93vjvPPP3/k6joD2SMX1kcBr3rVq+Kaa66JRYsW9XH27KeMu/1bb711XHHFFa2XJ5X9EMwq+wiNt32C5OP1VhuBGgqYP63hoJapS55byjQa/bdFoLx/K2eWU6AE86fbdOxankLmG/aQWt2xa3kKmK8rp6pWESBAgAABAgQIECBAgEDRAgLlRQsrnwABAgQIECBAgAABAgQIECBAoO4CFkTWfYQb2L9xBprXrl0bF198cStc/q1vfWsk7bS7+Tve8Y7Ye++9Y9NNNx2prElePE7/SfZT3eUWKMGCyHIDaR2B8QkIlo/PemI1CZT3Ty9Q3r/VqGcKZo0qWI/rBcnrMY56QaAEAuZPSzAIdW6C55Zqjq5AeTXHTat/LVCy+dNdO3Yuf9ks43RztnP59RGx0pgSIECAAAECBAgQIECAQLMEBMqbNd56S4AAAQIECBAgQIAAAQIECBAgkL+ABZH5mypxwgKTCDSnHcvT4s8VK1bEHXfcEd/+9rfjZz/7WaxevToeeeSR9UQWLFgQCxcujHnz5sXv/d7vRQoW/eEf/mHr7+pwTMK/Dm76kK9AyRZE5ts5pRGopoBgeTXHra9WC5T3xdQ6SaC8f6tRzxTMGlWw2te3g+RnnnlmpJeAzXCkb5yZfX5Z7R5rPQECBQuYPy0YuOnFe26p5h0gUF7NcdPqXwuUdP40/ZIk7Va+PPva6827azqC5WnX8hkf/I07AQIECBAgQIAAAQIECNRHQKC8PmOpJwQIECBAgAABAgQIECBAgAABApMRsCByMu5qLVBAoLlA3D6K5t8HklMKFyjpgsjC+60CAhUQECyvwCBpIoE6CAhm1WEUB++DIPngZq4gQKAvAfOnfTE5aVgBzy3Dyk32OoHyyfqrfXSBCsyfLu3YtXzHWXp8exYuT8HyFaPrKIEAAQIECBAgQIAAAQIEyiogUF7WkdEuAgQIECBAgAABAgQIECBAgACBqghYEFmVkdJOAgQIEOhboAILIvvuixMJ1FRAsLymA6tbBAgQmISAIPkk1NVJoFEC5k8bNdw6S4AAgWYIVGj+dF7XruULeozQo127lj/UjNHUSwIECBAgQIAAAQIECDRHQKC8OWOtpwQIECBAgAABAgQIECBAgAABAsUIWBBZjKtSCRAgQGCCAhVaEDlBJVUTKIWAYHkphkEjCBAgUE0BQfJqjptWE6iggPnTCg6aJhMgQIBAb4GKzp8uiYjlWcB82SxjfFdEXJ8FzG90PxAgQIAAAQIECBAgQIBAPQQEyusxjnpBgAABAgQIECBAgAABAgQIECAwOQELIidnr2YCBAgQKEigogsiC9JQLIFKCAiWV2KYNJIAAQLlEBAkL8c4aAWBBgmYP23QYOsqAQIEmiJQ8fnTOVmofPcsYL64x7g9mYXKb8gC5vc2ZYz1kwABAgQIECBAgAABAnUUECiv46jqEwECBAgQIECAAAECBAgQIECAwDgFLIgcp7a6CBAgQGAsAhVfEDkWI5UQKKmAYHlJB0azCBAgUAYBQfIyjII2EGikgPnTRg67ThMgQKDeAjWaP92mY9fyFDDfsMfIre7YtTwFzNfVe5T1jgABAgQIECBAgAABAvUTECiv35jqEQECBAgQIECAAAECBAgQIECAwHgFLIgcr7faCBAgQGAMAjVaEDkGLVUQKKWAYHkph0WjCBAgMBkBQfLJuKuVAIEpAfOnbgYCBAgQqJ1ATedPd+3YufxlswzazdnO5ddHxMraDbAOESBAgAABAgQIECBAoKYCAuU1HVjdIkCAAAECBAgQIECAAAECBAgQGJuABZFjo1YRAQIECIxLoKYLIsfFpx4CZRIQLC/TaGgLAQIExiwgSD5mcNURIDCTgPlT9wYBAgQI1E6g5vOnC7Ng+fLs66Y9BnBNR7A87Vq+tnaDrUMECBAgQIAAAQIECBCokYBAeY0GU1cIECBAgAABAgQIECBAgAABAgQmImBB5ETYVUqAAAECRQrUfEFkkXTKJlBWAcHyso6MdhEgQKAAAUHyAlAVSYDAKALmT0fRcy0BAgQIlFKgQfOnSzt2Ld9xlsG4PQuXp2D5ilIOnEYRIECAAAECBAgQIECg4QIC5Q2/AXSfAAECBAgQIECAAAECBAgQIEBgZAELIkcmVAABAgQIlE2gQQsiy0avPQSKFhAsL1pY+QQIEJiggCD5BPFVTYBALwHzp+4PAgQIEKidQAPnT+d17Vq+oMegPtq1a/lDtbsBdIgAAQIECBAgQIAAAQIVFRAor+jAaTYBAgQIECBAgAABAgQIECBAgEBpBCyILM1QaAgBAgQI5CXQwAWRedEph0BVBATLqzJS2kmAAIE+BATJ+0ByCgECkxQwfzpJfXUTIECAQCECDZ8/XRIRy7OA+bJZgO+KiOuzgPmNhQyGQgkQIECAAAECBAgQIECgbwGB8r6pnEiAAAECBAgQIECAAAECBAgQIEBgWgELIt0YBAgQIFA7gYYviKzdeOoQgR4CguVuDwIECFRYQJC8woOn6QSaJWD+tFnjrbcECBBohID509Ywz8lC5btnAfPFPQb/ySxUfkMWML+3ETeKThIgQIAAAQIECBAgQKBkAgLlJRsQzSFAgAABAgQIECBAgAABAgQIEKicgAWRlRsyDSZAgACB2QQsiJxNyPcJ1E5AsLx2Q6pDBAjUWUCQvM6jq28Eailg/rSWw6pTBAgQaLaA+dNnjP82HbuWp4D5hj3ukNUdu5angPm6Zt9Nek+AAAECBAgQIECAAIHxCQiUj89aTQQIECBAgAABAgQIECBAgAABAvUUsCCynuOqVwQIEGi0gAWRjR5+nW+2gGB5s8df7wkQKLmAIHnJB0jzCBCYScD8qXuDAAECBGonYP6055Dumu1cvjwidphl8G/Odi6/PiJW1u5G0SECBAgQIECAAAECBAiUTECgvGQDojkECBAgQIAAAQIECBAgQIAAAQKVE7AgsnJDpsEECBAgMJuABZGzCfk+gdoLCJbXfoh1kACBKgkIkldptLSVAIFpBMyfui0IECBAoHYC5k/7GtKFHcHytGv5pj2uWtMRLE+7lq/tqwYnESBAgAABAgQIECBAgMBAAgLlA3E5mQABAgQIECBAgAABAgQIECBAgMAzBCyIdFMQIECAQO0ELIis3ZDqEIFhBQTLh5VzHQECBHIQECTPAVERBAiUQcD8aRlGQRsIECBAIFcB86cDcy7NwuUpWL7jLFffnoXLU7B8xcA1uYAAAQIECBAgQIAAAQIEZhQQKHdzECBAgAABAgQIECBAgAABAgQIEBhNwILI0fxcTYAAAQIlFLAgsoSDokkEJisgWD5Zf7UTINAwAUHyhg247hKov4D50/qPsR4SIECgcQLmT4ce8nldu5Yv6FHSo127lj80dK0uJECAAAECBAgQIECAAIGWgEC5G4EAAQIECBAgQIAAAQIECBAgQIDAaAIWRI7m52oCBAgQKKGABZElHBRNIlAOAcHycoyDVhAgUFMBQfKaDqxuESBg/tQ9QIAAAQK1EzB/msuQLomI5VnAfNksJd4VEddnAfMbc6ldIQQIECBAgAABAgQIEGiggEB5AwddlwkQIECAAAECBAgQIECAAAECBHIVsCAyV06FESBAgEAZBKZZENlPs9b7f2I/F/R5jnL/HYoDh85/ZcpwP2wUEb8100vM582bF0cddVTrs/HGKYfuIECAAIGZBATJ3RsECNRcwPxpzQdY9wgQINBEAYHyXEd9ThYq3z0LmC/uUfqTWaj8hixgfm+uLVEYAQIECBAgQIAAAQIEai4gUF7zAdY9AgQIECBAgAABAgQIECBAgACBwgUsiCycWAUECBAgMG6BIQPl426m+ggQqICAYHkFBkkTCRCYmEAKkp9xxhlx1llnxdq1a2dqR/rGmdnnlxNrrIoJECAwvID50+HtXEmAAAECJRUQKC9sYLbp2LU8Bcw37FHT6o5dy1PAfF1hrVIwAQIECBAgQIAAAQIEaiIgUF6TgdQNAgQIECBAgAABAgQIECBAgACBiQlYEDkxehUTIECAQFECAuVFySqXQHMFBMubO/Z6ToDAMwUEyd0VBAg0TMD8acMGXHcJECDQBAGB8rGM8q7ZzuXLI2KHWWq8Odu5/PqIWDmW1qmEAAECBAgQIECAAAECFRQQKK/goGkyAQIECBAgQIAAAQIECBAgQIBAqQQsiCzVcGgMAQIECOQhIFCeh6IyCBCYTkCw3H1BgECTBQTJmzz6+k6g0QLmTxs9/DpPgACBegoIlI91XBd2BMvTruWb9qh9TUewPO1avnasLVUZAQIECBAgQIAAAQIESi4gUF7yAdI8AgQIECBAgAABAgQIECBAgACB0gtYEFn6IdJAAgQIEBhUYIQFkUX97km5/z6IHDh0/utc5vth44h4b0QcHhGbT/ffIMHyQf/L7HwCBKosIEhe5dHTdgIEchAwf5oDoiIIECBAoFwCI8yflqsj1WvN0ixcnoLlO87S/NuzcHkKlq+oXle1mAABAgQIECBAgAABAvkLFLXIIP+WKpEAAQIECBAgQIAAAQIECBAgQIBAOQUsiCznuGgVAQIECIwgYEHkCHguJUCgUyAFy4/KPvOmoxEsd8MQIFBnAUHyOo+uvhEgMICA+dMBsJxKgAABAtUQmGb+NM1/nFWN1teilWmeKYXKl2dfF/To1aNdu5Y/VAsBnSBAgAABAgQIECBAgMAQAgLlQ6C5hAABAgQIECBAgAABAgQIECBAgECHgAWRbgcCBAgQqJ2AQHnthlSHCExaQLB80iOgfgIExiogSD5WbpURIFB+AfOn5R8jLSRAgACBAQWmmT99PCJOjIhTBizK6aMLLOkIli+bpbi7IuL6LGB+4+hVK4EAAQIECBAgQIAAAQLVEhAor9Z4aS0BAgQIECBAgAABAgQIECBAgED5BCyILN+YaBEBAgQIjCggUD4ioMsJEJhJQLDcvUGAQK0FBMlrPbw6R4DA8ALmT4e3cyUBAgQIlFRgmvnT1NIns1D5SdmfS9r62jZrTrZbeXvn8sU9eprG6oaOncvvra2KjhEgQIAAAQIECBAgQKBDQKDc7UCAAAECBAgQIECAAAEC6TH7wQAAIABJREFUBAgQIEBgNAELIkfzczUBAgQIlFBAoLyEg6JJBOolIFher/HUGwKNFxAkb/wtAIAAgd4C5k/dIQQIECBQO4EZAuXtfqZdytNu5WnXcsdkBLbp2LU8Bcw37NGM1R27lqeQ+brJNFmtBAgQIECAAAECBAgQKF5AoLx4YzUQIECAAAECBAgQIECAAAECBAjUW8CCyHqPr94RIECgkQIC5Y0cdp0mMAkBwfJJqKuTAIHcBATJc6NUEAEC9RYwf1rv8dU7AgQINFJglkB5MjkrC5X/vJFA5er0rtnO5csjYodZmnZzx67lK8vVDa0hQIAAAQIECBAgQIDA6AIC5aMbKoEAAQIECBAgQIAAAQIECBAgQKDZAhZENnv89Z4AAQK1FBAor+Ww6hSBMgsIlpd5dLSNAIFnCAiSuykIECAwkID504G4nEyAAAECVRCYZv40hY+XdLX9U1mo/EdV6FMD2riwI1iedi3ftEef13QEy9Ou5Wsb4KOLBAgQIECAAAECBAg0QECgvAGDrIsECBAgQIAAAQIECBAgQIAAAQKFClgQWSivwgkQIEBgEgIC5ZNQVycBAhEhWO42IECg1AKC5KUeHo0jQKC8AuZPyzs2WkaAAAECQwpMM3/6JxFxXES8uqvIS7JQ+feGrMplxQgszcLlKVi+4yxV3J6Fy1OwfEUxzVEqAQIECBAgQIAAAQIExiMgUD4eZ7UQIECAAAECBAgQIECAAAECBAjUV8CCyPqOrZ4RIECgsQIC5Y0deh0nUBYBwfKyjIR2ECDQEhAkdyMQIEBgJAHzpyPxuZgAAQIEyigww/zpblmo/LVdbb4yC5WvKmNfGt6meV27li/o4fFo167lDzXcTvcJECBAgAABAgQIEKiggEB5BQdNkwkQIECAAAECBAgQIECAAAECBEolYEFkqYZDYwgQIEAgDwGB8jwUlUGAQA4CguU5ICqCAIHhBQTJh7dzJQECBDoEzJ+6HQgQIECgdgI95k9TmDztVJ7C5Z3HF7NQ+craYdSnQ0siYnkWMF82S7fuiojrs4D5jfUh0BMCBAgQIECAAAECBOouIFBe9xHWPwIECBAgQIAAAQIECBAgQIAAgaIFLIgsWlj5BAgQIDB2AYHysZOrkACB3gKC5e4QAgTGKiBIPlZulREgUH8B86f1H2M9JECAQOMEZpk/3TELlb+hC+baiDgpIm5vHFi1OjwnC5XvngXMF/do/pNZqPyGLGB+b7W6qrUECBAgQIAAAQIECDRNQKC8aSOuvwQIECBAgAABAgQIECBAgAABAnkLWBCZt6jyCBAgQGDiAgLlEx8CDSBAYHoBwXJ3BgEChQoIkhfKq3ACBJorYP60uWOv5wQIEKitQB/zpy+PiGMjYu8uhK9mO5XfWlucenVsm45dy1PAfMMe3VvdsWt5CpivqxeF3hAgQIAAAQIECBAgUAcBgfI6jKI+ECBAgAABAgQIECBAgAABAgQITFLAgshJ6qubAAECBAoR6GNBZCH1KpQAAQJ9CgiW9wnlNAIE+hMQJO/PyVkECBAYUsD86ZBwLiNAgACB8gr0OX+6XbZT+X5dPUlh8hMjIoXLHdUR2DXbuXx5ROwwS7NvznYuvz4iVlani1pKgAABAgQIECBAgEDdBQTK6z7C+keAAAECBAgQIECAAAECBAgQIFC0gAWRRQsrnwABAgTGLtDngsixt0uFBAgQ6BIQLHdLECAwkoAg+Uh8LiZAgEC/AuZP+5VyHgECBAhURmCA+dOtslD5wV2duz0Llf+fynRaQ9sCCzuC5WnX8k170KzpCJanXcvXYiRAgAABAgQIECBAgMAkBQTKJ6mvbgIECBAgQIAAAQIECBAgQIAAgToIWBBZh1HUBwIECBBYT2CABZHkCBAgUAYBwfIyjII2EKiQgCB5hQZLUwkQqIOA+dM6jKI+ECBAgMAo86fPy0Ll/7WLMe1cnXYq/yLeygoszcLlKVi+4yy9SC8RSKHy9FlR2R5rOAECBAgQIECAAAEClRYQKK/08Gk8AQIECBAgQIAAAQIECBAgQIBACQQsiCzBIGgCAQIECOQrIFCer6fSCBAYm4Bg+dioVUSgmgKC5NUcN60mQKDyAuZPKz+EOkCAAAEC3QJDzJ/Oz0LlR3aVtSoLlV9JudIC87p2LV/QozePdu1a/lCle67xBAgQIECAAAECBAhUSkCgvFLDpbEECBAgQIAAAQIECBAgQIAAAQIlFLAgsoSDokkECBAgMJrAEAsiR6vQ1QQIEMhXQLA8X0+lEai8gCB55YdQBwgQqLaA+dNqj5/WEyBAgMA0AkPOn87NQuUf7Crye1mo/BLYtRBYEhHLs4D5sll6dFdEXJ8FzG+sRe91ggABAgQIECBAgACBUgsIlJd6eDSOAAECBAgQIECAAAECBAgQIECgAgIWRFZgkDSRAAECBAYTGHJB5GCVOJsAAQLFCwiWF2+sBgKlFhAkL/XwaBwBAs0RMH/anLHWUwIECDRGYIT50w2zUPlxEbFBB9gPI+KkiPhUYxDr39E5Wah89yxgvrhHl5/MQuU3ZAHze+vPo4cECBAgQIAAAQIECExCQKB8EurqJECAAAECBAgQIECAAAECBAgQqJOABZF1Gk19IUCAAIGWwAgLIgkSIECgjAKC5WUcFW0iUKCAIHmBuIomQIDA4ALmTwc3cwUBAgQIlFwgh/nTtEt5CpWnXcvbx8+zncrPKnn3NW9wgW06di1PAfP0YoGZjtUdu5angPm6watzBQECBAgQIECAAAECBKYXECh3ZxAgQIAAAQIECBAgQIAAAQIECBAYTcCCyNH8XE2AAAECJRTIYUFkCXulSQQIEAjBcjcBgZoLCJLXfIB1jwCBqgqYP63qyGk3AQIECMwokNP86ZFZqHx+R0WPZ6HyU/DXVmDXbOfy5RGxwyy9vDnbufz6iFhZWxEdI0CAAAECBAgQIEBgbAIC5WOjVhEBAgQIECBAgAABAgQIECBAgEBNBSyIrOnA6hYBAgSaLJDTgsgmE+o7AQLlFhAsL/f4aB2BgQUEyQcmcwEBAgTGKWD+dJza6iJAgACBsQjkOH/6nixU/jsdDX8yC5WfFBHpz456CizsCJanXcs37dHNNR3B8rRr+dp6kugVAQIECBAgQIAAAQJFCwiUFy2sfAIECBAgQIAAAQIECBAgQIAAgboLWBBZ9xHWPwIECDRQIMcFkQ3U02UCBCokIFheocHSVALTCQiSuy8IECBQCQHzp5UYJo0kQIAAgUEEcp4/fUdEHBsRW3W1Ie1SfmJEpF3LHfUWWJqFy1OwfMdZunp7Fi5PwfIV9WbROwIECBAgQIAAAQIE8hYQKM9bVHkECBAgQIAAAQIECBAgQIAAAQJNE7Agsmkjrr8ECBBogEDOCyIbIKaLBAhUXECwvOIDqPnNExAkb96Y6zEBApUWMH9a6eHTeAIECBCYTqCA+dP9sp3Kt+uq76wsVP5zI9EIgXldu5Yv6NHrR7t2LX+oEUI6SYAAAQIECBAgQIDASAIC5SPxuZgAAQIECBAgQIAAAQIECBAgQIBAWBDpJiBAgACB2gkUsCCydkY6RIBALQXawfL3RcTm0/Vw3rx5cdRRR7U+G2+cTncQIDBOAUHycWqriwABArkJmD/NjVJBBAgQIFAWgYLmT/fOQuVLuvr5qSxU/qOy9F87xiKQ7oPlWcB82Sw13hUR12cB8xvH0jqVECBAgAABAgQIECBQSQGB8koOm0YTIECAAAECBAgQIECAAAECBAiUSMCCyBINhqYQIECAQD4CBS2IzKdxSiFAgEDxAoLlxRurgcBAAoLkA3E5mQABAmUTMH9athHRHgIECBAYWaDA+dM3ZqHyV3c18pIsVP69kRuvgKoJzMlC5btnAfPFPTrwZBYqvyELmN9btc5qLwECBAgQIECAAAECxQoIlBfrq3QCBAgQIECAAAECBAgQIECAAIH6C1gQWf8x1kMCBAg0TqDABZGNs9RhAgQqLSBYXunh0/g6CAiS12EU9YEAAQJh/tRNQIAAAQK1Eyh4/nS3LFT+2i64K7NQ+aragepQvwLbdOxangLmG/a4cHXHruUpYL6u30qcR4AAAQIECBAgQIBAfQUEyus7tnpGgAABAgQIECBAgAABAgQIECAwHgELIsfjrBYCBAgQGKNAwQsix9gTVREgQCAXAcHyXBgVQqB/AUHy/q2cSYAAgQoImD+twCBpIgECBAgMJjCG+dMUJj8uIlK4vPP4YhYqXzlYi51dQ4Fds53Ll0fEDrP07+Zs5/LrI8K9U8ObQZcIECBAgAABAgQI9CsgUN6vlPMIECBAgAABAgQIECBAgAABAgQITC9gQaQ7gwABAgRqJzCGBZG1M9MhAgQaISBY3ohh1slJCgiST1Jf3QQIEChMwPxpYbQKJkCAAIFJCYxp/nTHLFT+hq5+XhsRJ0XE7ZPqv3pLJbCwI1iedi3ftEfr1nQEy9Ou5WtL1RONIUCAAAECBAgQIECgcAGB8sKJVUCAAAECBAgQIECAAAECBAgQIFBzAQsiaz7AukeAAIEmCoxpQWQTafWZAIF6CAiW12Mc9aJEAoLkJRoMTSFAgED+AuZP8zdVIgECBAhMWGCM86cvj4hjI2Lvri5/Ndup/NYJU6i+XAJLs3B5CpanFxL0OtILCVKoPH1WlKsbWkOAAAECBAgQIECAQFECAuVFySqXAAECBAgQIECAAAECBAgQIECgKQIWRDZlpPWTAAECDRIY44LIBqnqKgECNRQQLK/hoOrSeAUEycfrrTYCBAhMSMD86YTgVUuAAAECxQmMef50u2yn8v26epTC5CdGRAqXOwh0Cszr2rV8QQ+eR7t2LX8IJQECBAgQIECAAAEC9RUQKK/v2OoZAQIECBAgQIAAAQIECBAgQIDAeAQsiByPs1oIECBAYIwCY14QOcaeqYoAAQKFCAiWF8Kq0DoLCJLXeXT1jQABAs8QMH/qpiBAgACB2glMYP50qyxUfnAXZtplOoXK/0/tkHUoL4ElEbE8C5gvm6XQuyLi+ixgfmNeDVAOAQIECBAgQIAAAQLlERAoL89YaAkBAgQIECBAgAABAgQIECBAgEA1BSyIrOa4aTUBAgQI9BCYwIJI40GAAIE6CAiW12EU9aFQgT6D5L+IiDMi4syI+GWhDVI4AQIECIxDwPzpOJTVQYAAAQJjFZjQ/OnzslD5f+3q7MosVP7FsSKorGoCc7JQ+e5ZwHxxjw48mYXKb8gC5vdWrbPaS4AAAQIECBAgQIDA9AIC5e4MAgQIECBAgAABAgQIECBAgAABAqMJWBA5mp+rCRAgQKCEAhNaEFlCCU0iQIDAUAKC5UOxuajOAo8//niceeaZcdZZZ8XatWtn6qogeZ1vAn0jQKDJAuZPmzz6+k6AAIGaCkxw/nR+Fio/sot2VRYqv7Km5LqVr8A2HbuWp4D5hj2KX92xa3kKmK/LtylKI0CAAAECBAgQIEBgnAIC5ePUVhcBAgQIECBAgAABAgQIECBAgEAdBSyIrOOo6hMBAgQaLjDBBZENl9d9AgRqJiBYXrMB1Z3BBQTJBzdzBQECBGooYP60hoOqSwQIEGi6wITnT+dmofIPdo3D97JQ+SVNHx/9H0hg12zn8uURscMsV96c7Vx+fUSsHKgWJxMgQIAAAQIECBAgUAoBgfJSDINGECBAgAABAgQIECBAgAABAgQIVFjAgsgKD56mEyBAgMD0AhNeEGlYCBAgUDcBwfK6jaj+zCogSD4rkRMIECDQJAHzp00abX0lQIBAQwRKMH+adpQ+Lvts0MH+w4g4KSI+1ZCh0M38BBZ2BMvTruWb9ih6TUewPO1avja/ZiiJAAECBAgQIECAAIEiBQTKi9RVNgECBAgQIECAAAECBAgQIECAQBMELIhswijrIwECBBomUIIFkQ0T110CBBoiIFjekIFucjcFyZs8+vpOgACBGQXMn7o5CBAgQKB2AiWaP027lKdgedq1vH38PNup/KzawevQuASWZuHyFCzfcZZKb8/C5SlYvmJcDVQPAQIECBAgQIAAAQLDCQiUD+fmKgIECBAgQIAAAQIECBAgQIAAAQJtAQsi3QsECBAgUDuBEi2IrJ2tDhEgQCAiBMvdBrUTECSv3ZDqEAECBPIUMH+ap6ayCBAgQKAUAiWbPz0yC5XP78B5PAuVn1IKMI2oqsC8rl3LF/ToyKNdu5Y/VNVOazcBAgQIECBAgACBOgsIlNd5dPWNAAECBAgQIECAAAECBAgQIEBgHAIWRI5DWR0ECBAgMFaBki2IHGvfVUaAAIExCgiWjxFbVcUICJIX46pUAgQI1EzA/GnNBlR3CBAgQCCihPOn78lC5b/TMT5PZqHykyIi/dlBYBSBJRGxPAuYL5uloLsi4vosYH7jKJW6lgABAgQIECBAgACBfAUEyvP1VBoBAgQIECBAgAABAgQIECBAgEDzBCyIbN6Y6zEBAgRqL1DCBZG1N9dBAgQaLSBY3ujhr2bnBcmrOW5aTYAAgQkJmD+dELxqCRAgQKA4gZLOn74jIo6NiK26ep52KT8xItKu5Q4CowrMyULlu2cB88U9CkwvMrihY+fye0et3PUECBAgQIAAAQIECIwmIFA+mp+rCRAgQIAAAQIECBAgQIAAAQIECFgQ6R4gQIAAgdoJlHRBZO2cdYgAAQJdAoLlbonSCwiSl36INJAAAQJlFDB/WsZR0SYCBAgQGEmgxPOn+2U7lW/X1cGzslD5z0fquIsJrC+wTceu5SlgvmEPoNUdu5ankPk6mAQIECBAgAABAgQIjF9AoHz85mokQIAAAQIECBAgQIAAAQIECBCol8B6CyLr1TW9IUCAAAECUwJ+p+RmIECAwPgEBMvHZ62mPgUEyfuEchoBAgQITCdg/tR9QYAAAQJNECjT/OneWah8SRf8p7JQ+Y+aMCD6OHaBXbOdy5dHxA6z1H5zx67lK8feUhUSIECgmQK/GRHpdw/P6vG11/e6r90gImb6pBeMjPL9NEJPzfB5ssf30jX9fP+JiEifX87wtdf3uq/5t2beTnpNgECVBcr0w2uVHbWdAAECBAgQIECAAAECBAgQIECguQIWRDZ37PWcAAECTRLwO6Umjba+EiBQFgHB8rKMRIPbIUje4MHXdQIECOQnYP40P0slESBAgEB5BV4eEWUKxr4xC5W/uovskixU/r3yUmpZxQUWdgTL067lm/boz5qOYHnatXxtxfuu+QQIEChKYLOI2HyGz0zfe3ZHcDwFxX+7qMY1vNx1XaH0RyPiF9N8Hpnh79O56XsOAgQIjE3A4p+xUauIAAECBAgQIECAAAECBAgQIECgpgIWRNZ0YHWLAAECBNYT8DslNwQBAgQmJ9B3sPzII4+MuXPnTq6laq6NgCB5bYZSRwgQIFAGAfOnZRgFbSBAgACBogX+R0QcU3QlA5a/WxYqf23XdVdmofJVA5bndAKDCizNwuUpWL7jLBffnoXLU7B8xaAVOZ8AAQIVEXhORGyZfZ4bEemfpwuKd4fE0+7ijvoKpHmT6ULo3X/3cET8uOPz0/qS6BkBAkUKWPxTpK6yCRAgQIAAAQIECBAgQIAAAQIEmiBgQWQTRlkfCRAgQMDvlOp9D6TxPWWaRa/3RcTbIuK2endf7whURkCwvDJDVd2GCpJXd+y0nMCAAp7/BgRz+kgC5k9H4nMxAQIECFRE4IcRsX9E3Fyy9qYw+XERkcLlnccXs1B5mXZVLxmd5uQoMK9r1/IFPcpOO7umUPn12deHcmyHoggQIJC3QAp6dwbE239OX1NgvPufN8i7AcprtMBTEfGTrpB55z93f+/fGq2l8wQITAlY/ONmIECAAAECBAgQIECAAAECBAgQIECAAIGyCmwUEadHxOFdDfxERBw7RKOfFxGXR8TrOq69KiIOiIj0y7ayHVVrb9n8tIcAgf4F/jAiLo2IrbsuESjv39CZBMYpIFg+Tu2G1CVI3pCB1k0Cvxbw/OduIECAAAECBAiMJrAoIj4XEZ27f18cEYeMVmwhV6edoVOo/A1dpV8bESdFRNoZ2kFgXAJLImJ5FjBfNkuld3UEy28cVwPVQ4AAgYjYMCJe0PFJv7efLiSedhivxPEbv/EbsfHGG8eznvWsGb/2+l73tRtssEFsuOGGkb7O9On1/V7fS6BPPfXUtJ8nn3xyqO+l8trXPvHEE/HLX/4yOr9O93fd50z3z08/Xal36KUdzTt3OG8HztOLkR7o+DxZiZtaIwkQGFpAoHxoOhcSIECAAAECBAgQIECAAAECBAgQIECAQMECH4yIk7vquCwi3hcRPx+y7rdnocnOyw+KiFRuGY+qtbeMhtpEgEBvgfkRcWFE7DXNaQLl7h4C5RYQLC/3+FSidYLklRgmjSSQt4Dnv7xFlUeAAAECBAg0VeDQiPh0R+fXRcR+EXFNCUFenr2od++utn0126n81hK2WZPqLTAnC5XvngXMF/fobgq2pV3L2zuX31tvGr0jQGAMAmlupDMw3v3nhWNoQ99VPPvZz47NN9981s9mm202dU76c2dA/Ld/+7f7rs+J/Qv8y7/8y3rB9EceeSR+8YtfPOMz09+nc//5n/+5/wrHc+aDEfGDrpB5Z+B82LU642m9WggQmFVAoHxWIicQIECAAAECBAgQIECAAAECBAgQIECAwAQEDsx2J9+io+60UOToiEg7Egx7bJDtUv7WjgJuioi3RUR683LZjqq1t2x+2kOAQG+B9LvCYyLilBlOEyh3BxGohoBgeTXGqVStFCQv1XBoDIFxCnj+G6e2uggQIECAAIG6C8zNdinfs6OjX4qI/SPi8RJ2frtsp/IUeu88Upj8xIhI4XIHgUkIbNOxa3kKmKedgWc6VnfsWp5+b5he5OAgQIBAp0Ca++gVFk/f23QSZPPnz4/nPve5seWWW7Y+6c/9BMXTDuCO+gqk3dOnC6F3/91PfvKT+PGPfzz1Wbt27aRQHp0lcJ7C5/82qcaplwCB2QUEymc3cgYBAgQIECBAgAABAgQIECBAgAABAgQIjFdgt4g4IyJe1lHt/8t2Js9jQdPyiLgiIjrD6mk39FPH282+a6tae/vumBMJEJi4wL4RcXZELJihJQLlEx8iDSAwkIBg+UBczTw5BcnPOuusOPPMM6PHgrNfZM/jZ0bEL5sppdcEaivg+a+2Q6tjBAgQIECAwIQE9spC5Z3bfr4rIi6cUHtmq3arLFR+cNeJt0fESRFx7WwF+D6BggV2zXYuT78b22GWum7u2LV8ZcHtUjwBAuUT2Doits0+6cUU7T+/cJxNTaHwzpB4OyjeDo13/vNGG200zqapq+YCv/rVr6bC5d1h8+5//ulPfzpujfsj4p7sc2/Hn9Pvnh0ECExYQKB8wgOgegIECBAgQIAAAQIECBAgQIAAAQIECBBYTyAtDjk9WyzS/sbD2c7kn83RKoVjjuwo7x+zXcrvzLGOPIuqWnvz7LuyCBAoRmDniLggItLORDMdAuXF2CuVQNECguVFC1ewfEHyCg6aJhPIX8DzX/6mSiRAgAABAgQIJIHPRMQ7OijSjt9pl/IflJTneVmo/L92tS8FctNO5V8sabs1q1kCCzuC5WnX8l67Ca/pCJanXcsntmVrs4ZIbwmMRWDLiOgMi3cGyAtNZz//+c+PF7zgBbFo0aLWp3NX8c6w+G/+5m+OBUIlBEYR+Ld/+7f1djfvDJz/4Ac/iPR54IEH4sEHHxylmn6u/deOcHk7cJ6+ptD5j/spwDkECIwuIFA+uqESCBAgQIAAAQIECBAgQIAAAQIECBAgQCAfgfnZTohv7yruQxFxSj5VTJXyioi4vGt3g7Mi4qic68mruKq1N69+K4cAgWIEXhMRF80SJk81C5QX469UAuMSECwfl3SJ6xEkL/HgaBqB8Qp4/huvt9oIECBAgACBZgksy3YpT0Ht9lHE7zXyVE2/jzmu68W7qfxVWaj8yjwrUxaBEQWWZuHyFCzfcZaybs/C5SlYvmLEel1OgMB4BNI8djsonr52BsjT/69yP+bOndsKi/f6bLjhhrnXq0ACZRd48sknW8HyXp/0O4eCjp/PsKt5Cpz/sqA6FUugkQIC5Y0cdp0mQIAAAQIECBAgQIAAAQIECBAgQIBAKQVOiogPd7XsnGx38l8V0OIPdAXV007oB0TEdQXUlUeRVWtvHn1WBgEC+QukxXef7nqhxky1CJTn769EApMQECyfhPqE6xQkn/AAqJ5AuQQ8/5VrPLSGAAECBAgQqKfAaRHx/o6u3ZXtUp52/S7rMTcLlX+wq4Hfy0Lll5S14drVWIF5XbuWL+gh8WjXruUPNVZNxwmUS2C7iPi9iFiSfU1/fkHeTfyd3/mdnmHxLbbYIu8qlUegMQIPP/xwz8D5j370oyIsHoiIb0dEerZuf/1OERUpk0ATBATKmzDK+kiAAAECBAgQIECAAAECBAgQIECAAIHyC7w3Ik6PiDkdTf1iFia/v6Dmp91C0i7lr+so/6osVP5UQXWOUmzV2jtKX11LgEAxAq+PiDP72Jm8XbtAeTHjoFQCkxIQLJ+U/BjrFSQfI7aqCFRDwPNfNcZJKwkQIECAAIHqC6Rg3Oe6XuL4PyLimJJ3LW2/mnYqT58NOtr6w4hILwH+VMnbr3nNFUj/zi3PAubLZmFIL3i4PguY39hcMj0nMFaBTbqC4+0AeXqZSS7HggULYtttt536bLPNNq0/b7311jFnTueSg1yqUwgBAn0KrFu3Lu6777645557Wp9777136s9r1qzps5S+TktbpXcGzNtB88K2UO+rVU4iUAEBgfIKDJImEiBAgAABAgQIECBAgAABAgQIECBAoOYCb87C5Ft19HNFFia/reC+vz0iLu2q46CIuKzgeoctvmrtHbafriNAIF+B9DvB9N+Pj0XEogGKFigfAMtzHxnnAAAgAElEQVSpBCokIFheocHqt6mC5P1KOY9AYwQ8/zVmqHWUAAECBAgQKJFA2un75I72pFD2/hFxc4naOFNTUttTqLwz6PfzbKfysyrQfk1srkBKje7esXP54h4UT2ah8huygPm9zWXTcwK5CqQdxjt3HU/h8RfnUcMmm2zSCom3w+LtAHn653nz5uVRhTIIEBijwNq1a9cLmHcGzh977LG8WpJ2Lm8Hzdsh87TDuYMAgUxAoNytQIAAAQIECBAgQIAAAQIECBAgQIAAAQKTFNgpC5Mv7WjE97Iw+f8aQ8PSjhtpl/K3dtR1U0S8LSLSYq+yHVVrb9n8tIdAEwXSgrr3ZbshbTYggED5gGBOJ1AxAcHyig3YdM0VJK/BIOoCgfwFPP/lb6pEAgQIECBAgEA/AulFjmmX8td2nHxxRBzSz8UlOOfILFQ+v6MtaYfHEyPilBK0TxMIzCawTceu5SlkvmGPC1Z37FqeAubrZivc9wkQaAlsHxGv7gqQP2dUm+kC4yk8vmjRIO9IHrUVridAYJICP/jBD6bd1TztcJ7D8dOIaIfL09fbI2JVDuUqgkAlBQTKKzlsGk2AAAECBAgQIECAAAECBAgQIECAAIFaCLwwC5Pv3dGbtGDj6Ig4d4w9XB4RV0TEFh11pt04Th1jGwapqmrtHaRvziVAIF+B50fE2RGx15DFCpQPCecyAhUTECyv2ICl5gqSV3DQNJnAeAQ8/43HWS0ECBAgQIAAgZkEDo2IT3f9zmO/iLimImTvyULlv9PR3rSrcwqVnxQR6c8OAlUQ2LVj1/IdZmnwzdnO5ddnO5pWoX/aSGAcAumFdenl8L+ffdKfnztKxVtuuWX83u/9XixZsmTq60te8pLYcMNe738YpUbXEiBQdYEnn3wy/umf/ilWrlwZ3/72t1uf9Ocf//jHo3YtFfCN7HNb9tULZkZVdX0lBATKKzFMGkmAAAECBAgQIECAAAECBAgQIECAAIHaCWyUhckP7+rZJyLi2An09syISLtvtI9/zHYpv3MCbemnyqq1t58+OYcAgfwE0u8A94yIkyPixSMUK1A+Ap5LCVRQQLC8AoMmSF6BQdJEApMR8Pw3GXe1EiBAgAABAgS6BeZmu5Snubn28aWI2D+9G6wiXAdnofKtutqbdilPwfKq9KMi3JpZsMDCjmB52rV80x71rekIlqddy9cW3DbFEyibwAs6AuQpPL7jKA3cfvvtnxEef/7z03vwHAQIEBhd4MEHH5wKl7dD5nffffeoBbcD5ulrCpk/MGqBridQRgGB8jKOijYRIECAAAECBAgQIECAAAECBAgQIECg/gJpB/AUdOw8LouI90XEzyfQ/VdExOUR0blLwVkRcdQE2tJPlVVrbz99cg4BAvkIpNU4abegN0fEJiMWKVA+IqDLCVRUQLC8hAMnSF7CQdEkAuUR8PxXnrHQEgIECBAgQIBAEtgrC5X/dgfHuyLiwgrxpF3Vj4uI7branH5vkkLlk/g9ToX4NLWkAkuzcHkKls8WlL09C5enYPmKkvZHswiMKvDqjp3H0y7kvztMgc9+9rOfERxPu5BvvHGaZnYQIEBgfAJPPPHE1E7maRfz9q7m//zP/zxsI76fBcvbAfM7hi3IdQTKJCBQXqbR0BYCBAgQIECAAAECBAgQIECAAAECBAg0Q+DAbHfyLTq6mxZkHB0Rd02Q4AMRkXbYaB8PR8QBEXHdBNvUq+qqtbekjJpFoDYCafejtHvQYSPuSt4JIlBem9tDRwgMJSBYPhRbvhcJkufrqTQCNRPw/FezAdUdAgQIECBAoFYCn4mId3T06NZsl/IfVKiXe2eh8iVdbf5U9kLLH1aoL5pKoFNgXteu5Qt68DzatWv5QygJVFQgzfUui4j0YoW0+3gKkD9r0L5sttlm8fu///vxqle9KpYsWdIKkm+77baDFuN8AgQIjFXg3nvvbYXL0+eOO+6Ib3zjG/HII48M04YnIqIdLv+7iLg5ItLfOQhUSkCgvFLDpbEECBAgQIAAAQIECBAgQIAAAQIECBCovMBuEXFGRLysoyf/L9uZ/KsT7t3zsl3KX9fRjquyUPlTE27bdNVXrb0lJNQkArUQ2CBb/HZsthCo306tiYibIuKtPS4QKO9X03kE6i0gWD6B8RUknwC6KglUR8DzX3XGSksJECBAgACB5gqk0N7nIiLN47ePD3W91LYKOm/MQuVpF9vO45Jsp/LvVaET2kigh0B6YcLybI49/Xvb60gvxb4+C5jfSJVABQRem4XI07298zDtTWHxnXbaqRUiT19TiNxBgACBOgikcPltt93WCpenr/fcc8+w3bolC5ancHl6iZSDQOkFBMpLP0QaSIAAAQIECBAgQIAAAQIECBAgQIAAgdoI7JDtTL57R4/SLuBpZ/LPlqSXb4+IS7vaclBEXFaS9nU3o2rtLSmjZhGopEA7SPSBiEiLggY50sK39N/etKvlNT0uFCgfRNW5BOovIFg+hjEWJB8DsioIVFfA8191x07LCRAgQIAAgWYKnBYR7+/oepqT2z8iVlaMI70o+Lhp5iCvzELlqyrWH80lMJ3AnCxUnn6HmQLmi3swPZmFym/IAub3IiVQEoFXdATIU4g8/Q6o7+O3fuu31guPpxD5ggUL+r7eiQQIEKiywJo1a9YLmKeg+b/+678O2qXHs3D532RfvzVoAc4nMA4BgfJxKKuDAAECBAgQIECAAAECBAgQIECAAAECBOZnO5OnAHTnUbYdOdIC/cu7duxNO/i+LSJ+WMJhrFp7S0ioSQQqK7BTRFwREVsP2IMUIE8LWdPuQW8WKB9Qz+kECCQBwfIC7gNB8gJQFUmgfgKe/+o3pnpEgAABAgQI1FsgbeOadilPL9ttH/8jIo6pYLfTCy1TqDyFyzuPL2ah8qqF5Cs4BJo8RoFtOnYtTwHzDXvUvbpj1/IUMF83xnaqikCap033aPvzu4OQLFq0qLXzeHv38fT1N35DxGwQQ+cSIFBfgaeffnoqYN7exfzBBx8ctMPf73gJzV9HRAqcOwhMXMD/7Sc+BBpAgAABAgQIECBAgAABAgQIECBAgACBRgicFBEf7urpOdkOub8qmUDaeSCFyp/T0a4PRsSpJWtnuzmpvSlUukVF2ltSRs0iUDmBQQNFP4iIT0ZE+m9ve1GbQHnlhl2DCZRKQLA8h+EQJM8BUREEmiPg+a85Y62nBAgQIECAQH0E0u8WTu7oTnpxbdql/OYKdnHHLFT+hq62XxsR6XdAt1ewT5pMYDaBXbOwbvpdXOfLIaa7Lv173d613EsWZpP1/WEFXhoRf9wRIu+7nO233z6WLVsWS5cube1Evnjx4r6vdSIBAgQIRKxevboVMl+xYkXcfPPNcffddw/Kkp4T2p9/GvRi5xPIS0CgPC9J5RAgQIAAAQIECBAgQIAAAQIECBAgQIDATALvjYjTI2JOxwlp14qjI+L+krKdGRFHdrTtH7Ndyu/U3pIKaBaB5gkMEijq3JW8U0qgvHn3jR4TKEJAsHwIVUHyIdBcQoCA5z/3AAECBAgQIECgegKLsl3K0w7f7ePiiDikel1ptfjlEXFsROzd1f6vZjuV31rRfmk2gdkEFnYEy9Nu0Jv2uGBNR7A8hcbWzla47xOYRWBpRLwxIv4kIl7Sr1bagfyP/uiPWiHy9Pnd3x1oA/N+q3EeAQIEGivw/e9/vxUs/5u/+ZvW1x/8IL3fve8jrUFKL2b6ckTc1vdVTiSQg4BAeQ6IiiBAgAABAgQIECBAgAABAgQIECBAgACBGQVSWDGFybfqOGNFFiYv8y9FXpHtUt6528BZEXFUSce6au0tKaNmEaiUQD+BovTf2/SCjC9FxFPT9E6gvFJDrrEESi8gWN7HEAmS94HkFAIEZhLw/OfeIECAAAECBAhUU+DQiPh0R9PXRcR+EZFeAlnFY7tsp/LUh84jhclPjIgULncQqLNACvemUHn67DhLR2/v2Ik0zdc7CPQr8LosQJ5C5H0lwZ/1rGfF7rvvHrvssksrQL7DDp2/5u63WucRIECAwLACd911VytYftNNN8UNN9wQTzzxRL9FfS8Llqdw+U39XuQ8AsMKCJQPK+c6AgQIECBAgAABAgQIECBAgAABAgQIEJhNIC12T2HytLCifaRfhKSdyf/XbBeX4PsfiIhTOtrxcEQcEBHXlaBt0zWhau0tKaNmEaiMQK9A0Xci4ryIuCQiHu/RI4Hyygy3hhKolIBg+TTDJUheqXtYYwmUVcDzX1lHRrsIECBAgAABAr0F5ma7lO/ZcVp6AeT+s8zdldk1vUT4uIg4uKuRKTx7UrbbYpnbr20E8hCY17Vr+YIehT7atWv5Q3k0QBm1E9g1Iv40It4UEVv207vtt9++FSJvf37jN0TE+nFzDgECBIoWePrpp1uh8vbn7rvv7rfKNRHxlxHxFxHxtX4vch6BQQQ8LQyi5VwCBAgQIECAAAECBAgQIECAAAECBAgQ6FfghVmYfO+OC9KuGylMfm6/hUz4vOdlu5SnN8C3j6uyUPl0O/1OuLn/n717gbaqLvf///EPwUEUkoFpKJoiCgYSlShoKJIpeT0ilNxRA+NgJ5SNeD+pKHc8oiKoXAWTi8e8pGSCqaFYaSgkYWIikhdCTZAfBsP/eKbftf0yWXvvdV9zzvWeY+wB7j3ndz7Pa05w6Vqf+Shu9Zbbi/MjEHeBdIGi9ZLulTRN0ocZNEigPAMkdkEAgZwFCJZbMmDbNk2ZMkWTJ0/Whx/W+FfzR5ImSZos6dOcxTkQAQSSLsDrv6RfYfpDAAEEEEAAgSQL9HSh8v/wmhwqaUaMm7b3JCxU/tNQD6vcpPLFMe6N0hHIVqCDpNNdwLxbHQevlvSEC5j/NtsTsX/iBL7rQuS9M51E3qNHj+oAeZs2bRIHQkMIIIBAEgXWrl1bHS5//PGMZ1jYwA4LltvXH5PoQk/lESBQXh53zooAAggggAACCCCAAAIIIIAAAggggAACCCRZoIELk18aavJmSVfHrPFBkmaFah4saXZE+4hbvRFlpCwEYiHgB4pedUFy+/vKJp1kuhEoz1SK/RBAIB+BigyWEyTP55bhWAQQqEGA13/cGggggAACCCCAQLwF7pF0kdfCM25K+dsxbquZC5WPCPWw1oXK58e4N0pHIBeBhi5UfpoLmB9eyyI7Xah8qQuYv57LCTkmlgKtJP3IBcm/VVcHjRo10llnnaWzzz47+Np3333rOoSfI4AAAghEWOCTTz7Rww8/HHw98sgj2r59eybVvuyC5QslvZHJAeyDQE0CBMq5NxBAAAEEEEAAAQQQQAABBBBAAAEEEEAAAQQKLTBa0i2hRS2AfbmkLYU+WZHXq+emlPfxzrNMUn9Jm4p87lyWj1u9ufTIMQgg8IXAse7vVXvT+DFJO3KAIVCeAxqHIIBAzgIVESwnSJ7z/cGBCCBQtwCv/+o2Yg8EEEAAAQQQQCDKAja1+D5JNtk7tV0paWyUi86gtsYuVG7vDfmbTVS8SdLMDNZgFwSSKNDam1puAfP6tTS53ptabgHzXP5/fxINk9ZTL0kDJJ1ZV2PNmjWrDpBbmLx+/dpun7pW4+cIIIAAAlEV2LlzZ3Ww3ALmW7Zk9JGqRyTNcwHzqLZGXREWIFAe4YtDaQgggAACCCCAAAIIIIAAAggggAACCCCAQAwFBrrp5M292u2DDyMlrY5hP1by6S5Uvr9Xv30walxE+7F67c0j/xpEud6IMlIWAhUhQKC8Ii4zTSIQOYFEBssJkkfuPqMgBBBIL8DrP+4MBBBAAAEEEECgvALjJVV5Jdj7Jv0krSpvWXmf3ZKO17gve/BtarMH846RdGfeZ2ABBOIt8H03udzew2tXRyvL3eTyJxLwd0O8r1phqm/rQuQWJPcfKLLH6jaJvFevXsHXmWfWmTkvTHWsggACCCAQKYFHH31UixYtCr4ymFz+jvts0FxJr0WqEYqJtACB8khfHopDAAEEEEAAAQQQQAABBBBAAAEEEEAAAQRiJXCqpEmS2ntVv+om6D4Zq072LHaypBHet9e4KeUvR7SvuNUbUUbKQiDxAgSKEn+JaRCBSAskIlhOkDzS9xjFIYDAngK8/uOuQAABBBBAAAEEyivQwU0p9wOlEySNKm9ZBTu7PdzWguU2tTy12ZhFm1Q+pWBnYSEE4itwkBcst6nlTWpp5V0vWG4P7/4wvm1XZOU9JQ2R9IO6uj/nnHOqg+QNGjSoa3d+jgACCCBQAQKfffZZECpfuHBhMME8g+03kqZLejCDfdmlwgUIlFf4DUD7CCCAAAIIIIAAAggggAACCCCAAAIIIIBAgQTsw08T3YcgUktudpPJ5xToHOVcpqObUu5/yMs+/HRZOYuq5dxxqzeijJSFQOIFCBQl/hLTIAKxEIhlsJwgeSzuLYpEAIE9BXj9x12BAAIIIIAAAgiUX8BC17d4ZdgUb5tSblOJk7DZw3ktVN7Ma2abC5WPTUKD9IBAgQS6uPdVLVh+XB1rrnThcguWryjQ+Vmm8AINJQ11X0fXtnyXLl3Up0+fIEj+ta99rfCVsCICCCCAQGIE3n///SBcvmDBAq1YUefLgL+4YLmFy3ckBoFGCipAoLygnCyGAAIIIIAAAggggAACCCCAAAIIIIAAAghUpIB9KMgmkw8KdX+lpCR9OOiKUD8WmB8g6fGIXvW41RtRRspCINECBIoSfXlpDoHYCcQiWE6QPHb3FQUjgMDuArz+445AAAEEEEAAAQTKL9DSTSnv6pVyr6SLy19awSoY5kLlX/dW3OlC5WMk2e/ZEEDgC4H9QlPLD6wF5l+hqeXvgBgJgVZuGrmFyZvWVFGTJk00YMAA9e/fX506dYpE4RSBAAIIIBAvgRdffFFz587VvHnz9K9/2cuCGrePvWD5+nh1SbXFFiBQXmxh1kcAAQQQQAABBBBAAAEEEEAAAQQQQAABBJIvYB/+uSrU5lQ3nfyzBLXfwk0p7+71tMCFyndFsM+41RtBQkpCIPECBIoSf4lpEIFYCkQyWE6QPJb3EkUjgMCeArz+465AAAEEEEAAAQSiITDEBTxS1dj0wL6SlkSjvIJUcaELlR8WWs0eRHyTJJtazoYAArsLdJB0uguYd6sDZ7WkJ1zA/LdAlkXgSEmXuYnkNRZw8sknByFyC5PXr1+/LIVyUgQQQACBZAns3LmzOlj+9NNP19XcXZKmSFpX1478vDIECJRXxnWmSwQQQAABBBBAAAEEEEAAAQQQQAABBBBAoFgCwyVNlNTQO8FiFyZ/q1gnLeO6NoV9Vuj8gyXNLmNNtZ06bvVGlJGyEEisAIGixF5aGkMgEQKRCJYTJE/EvUQTCCDwpQCv/7gbEEAAAQQQQACBaAg0dlPKz/XKeUhSv4QFrS0kf42kNiF2C7RYqHxLNC4HVSAQOQF73/U0b3L54bVUuNOFype6gPnrkesmeQUd5YLk9nCQGreLLrpIQ4YMYRp58q4/HSGAAAKREvjDH/6g6dOn6957762rrhmSJkv6a1078vNkCxAoT/b1pTsEEEAAAQQQQAABBBBAAAEEEEAAAQQQQKCYAvZBdAuT+9MlVrgw+fPFPHEZ167nppT38WpYJqm/pE1lrKumU8et3ggSUhICiRYgUJToy0tzCCRGoCzBcoLkibl/aAQBBHYX4PUfdwQCCCCAAAIIIBAdgZ6S5oce2DtUkgU9krSd70LlNnnZ3+6UNCai760kyZ9e4i/Q2ptabiHz2kZcr/emllvAfEf8249UBxbsHy3pJzVVdcABB2jo0KHBV4sWLSJVPMUggAACCCRbYNOmTUGw3L7ee++92pq9W9JYSfa6ga0CBQiUV+BFp2UEEEAAAQQQQAABBBBAAAEEEEAAAQQQQKAAAp1dmLyLt9abLkz+YAHWj/ISp7tQ+f5ekfbhgXERLdrqnSepeUzqjSgjZSGQSAECRYm8rDSFQGIFShIsJ0ie2PuHxhBA4AsBXv9xJyCAAAIIIIAAAtESuEfSRV5Jz7gp5W9Hq8y8qznLhco7hVaa6SaV2/tLbAggULfA972p5e3q2H25m1z+hKRVdS/NHrUINJB0rft7LO1u7dq106WXXhpMJGdDIBuBt99+Wz179pRNGLZt/PjxqqqqymaJjPd9/vnn1b9/f73xxhvBMUuWLNF559n/Ksp9K2X9uVdZuCOLYVi46upeqdKuV90iyd3j7rvv1m233abVq1fX1uRNkm6U9FlyJegsnQCBcu4LBBBAAAEEEEAAAQQQQAABBBBAAAEEEEAAgWwFDnVhcpsqkdrsCfcjJd2e7WIx3X+ypBFe7WvclPKXI9pP3OqNKCNlIZA4AQJFibukNIRARQgUJVhOkLwi7h2aRAABAuXcAwgggAACCCCAQNQEukm6T5I/xvZKNzEwarXmW8+pLozZNbSQTWm3MMvafE/A8QhUkMBBXrDcppY3qaX3d71guU0t/7CCnArR6lAXJjfzPbb27dtrxIgRGjx4cCHOxRoRF5gwYYJGjRoVVHnssccGgeyWLVvmVXUpA77FCEOXsv68oAt0cDEMC1RaRstU2vXKCCXhO82aNUtTpkzRq6++WlOn77hQ+fSEU9CeJ0CgnNsBAQQQQAABBBBAAAEEEEAAAQQQQAABBBBAIBsBewL7REmXhg66WdLV2SwU8307uinl/tP/p0i6LKJ9xa3eiDJSFgKJEyBQnrhLSkMIVJRAQYLlBMkr6p6hWQQQIFDOPYAAAggggAACCERRYLwkfxSpjRHsl9CJwhYmv0aShcv9bbELlTNFOYp3KDVFXaCLC5dbsPy4Oopd6cLlFixfEfXGylzfSe7hHsenq6NDhw5BkHzgwIFlLpPTl1KAQPme2uUOKBfjmtR2TxEoL+WfOM5VSIE5c+YEwfJVq2p8uf2CpCskPVPI87JWNAUIlEfzulAVAggggAACCCCAAAIIIIAAAggggAACCCAQVYHRkm4JFTdb0uWStkS16CLVZW+mjPXW3ixpgKTHi3S+fJeNW7359svxCCBQtwCB8rqN2AMBBKIvkFOwnCB59C8sFSKAQFEEeP1XFFYWRQABBBBAAAEE8hLo4KaU+w+wnSDpixGoydss8Gqh8jNDrT0iaYwkC7yyIYBA9gL7haaWH1jLEv8KTS236aRsXwqEH/RR/ZODDz5Y1157rYYMGYJXBQoUI7xcykB2McLQpaw/3S1XjGtS261dDMNS/lEq9/UqZa+cK73AjBkzdOONN2rjxo01ESX5v0O4LZwAgXJuBQQQQAABBBBAAAEEEEAAAQQQQAABBBBAAIFMBewR6zadvLl3gD3BfqQkm5hRaVsLN6W8u9f4Ahcq3xVBjLjVG0FCSkIgcQIEihJ3SWkIgYoWyDhYbkqTJ0/Whx9+WBPYR5Im2W6SPq1oVZpHAIGkCfD6L2lXlH4QQAABBBBAICkC4Yf5bnJTypcnpcFQH9+SdLWk80Pff9JNKmcyYkIvPG2VTMAeVHG6C5h3q+Osr3pTy39bsgqjeaIzJFmY/Oh05V1zzTW67rrr9JWvfCWa1VNV0QWKEV4uZcC3GGHoUtaf7gIX45rUdiMVwtCvuZg3batWrTRv3jx17ty5+jTlvl7F7Je1Mxf497//HYTK7auG7S/u4VaPZb4qe8ZJgEB5nK4WtSKAAAIIIIAAAggggAACCCCAAAIIIIAAAuUTONWFatp7JdgHDGwyuX3Ap1K3QZJmhZofLMmmtkdxi1u9UTSkJgSSJECgKElXk14QQCAlUGewvBYqguTcRwggkHQBXv8l/QrTHwIIIIAAAgjEVaClm1Le1WvgXkkXx7WhDOpu4yaV9w3ta2Hymyr8vacM+NgFgYwEGrpQ+WkuYH54LUft9ILlT0h6PaMzJGcne7jkZenaGTRoUDCV/PDDa+NLDgSd1CxQjPByIQK+xQ4oX3LJJZo2bVpamELUn889V4xrUls9BMrzuVocGzWB9evXB6Hy2bNr/HiTPXTZPhPGljABAuUJu6C0gwACCCCAAAIIIIAAAggggAACCCCAAAIIFEGgnZtMbh82SG2b3WTyOUU4X5yWrOemlPfxil4mqb8kmyAStS1u9UbNj3oQSJoAgaKkXVH6QQABXyCbYDlBcu4dBBCoFAFe/1XKlaZPBBBAAAEEEIijwBBJ073Cd0iysPWSODaTYc2HuVD5haH9V0oaI+mRDNdhNwQQqFugtTe13N7zrV/LIeslWah8qfuyv4+Suh0haYakPSa5t27dWhZWPeecc5LaO31lKVCM8HIhAtkEykcFV/LYY4/VkiVL1LKlPaenOBuB8uK4smp5BX71q1+pqqpKr7+e9lkyyyXZf6f8rbxVcvZCChAoL6QmayGAAAIIIIAAAggggAACCCCAAAIIIIAAAskTaOYmk9tka3+7UtLY5LWbU0enu1D5/t7RoyWNy2m14h9k9c6T1Dwm9RZfhDMgULkCBIoq99rTOQKVJFBbsJwgeSXdCfSKAAImwOs/7gMEEEAAAQQQQCC6Ao3dlPJzvRIfktRP0rbolp13ZS0kXS1pWGilVW5S+eK8z8ACCCAQFvi+m1xu7xnag8Vr2yxIZsFyC5jbn8skbb1dmLxpuKkRI0YEYfJ69exZ3WwIfCFAoHzPO6EQgfh87q9iXJPa6ilEoLym9X3LVq1aad68eercuXPa3bPZ11+g3Ncrn2vNscUV2LlzZxAqv/XWW9Od6GMXKl9Y3CpYvVQCBMpLJc15EEAAAQQQQAABBBBAAAEEEEAAAQQQQACBeArYBIirQqVPddPJP4tnS0WperKkEd7Ka9yU8peLcrb8F41bvfl3zAoIIJBOgEAR9wUCCFSSgB8st74nSbLXRJ9WEgK9IoBAxQvw+q/ibwEAEEAAAQQQQCDiAj0lzZfU0KtzqAs8Rrz0vMqzhxtfE3qfxRZc60LlZsKGAAKFF5yhndUAACAASURBVDjIC5bb1PImtZziXS9YbgHzDwtfTklXtIeD3xI+41FHHaU77rhD3bt3L2kxnCweAmPHjtWVV9pz96XvfOc7Wrx4sb7xjW/kVXwpA77FCEOXsv500ATK/6C6wue+W7mvV15/WDi4JAJPPfWUhg0bpnXr1qU7X5QHa5TEJyknIVCelCtJHwgggAACCCCAAAIIIIAAAggggAACCCCAQOEFhkuaGPrgkk2CGCnprcKfLtYrdnRTyv2n+E+RdFlEu4pbvRFlpCwEYi9AoCj2l5AGEEAgS4HPQ/vzmYksAdkdAQRiL8Drv9hfQhpAAAEEEEAAgQoQuEfSRV6fz7gp5W8nvHeb0G6hcguq+NubLlQ+M+H90x4C5Rbo4sLlFiw/ro5iVrpwuQXLV5S78BzOP15SVfi4H//4x5oxY4b23XffHJbkkKQLfP7557rkkkuCe8S2ww8/XHPnztUJJ5yQV+ulDPgSKM/rUgUHF8MwVVU2U8ez2dfvupT3W/7arFAugU8++URDhgzRL3/5y3QlTJA0qly1cd7CCPDmaGEcWQUBBBBAAAEEEEAAAQQQQAABBBBAAAEEEEiagH3I3MLkh3mN2QcCLEz+fNKaLVA/V0ga6621WdIASY8XaP1CLxO3egvdP+shgIBEoIi7AAEEKk2AQHmlXXH6RQCBsACv/7gnEEAAAQQQQACB6At0k3SfpBZeqTYO1X//Ifpd5FZhfRcqt2B5PW+Jf7hQ+Z25LctRCCCQhcB+oanlB9Zy7L9CU8vfyeI85do1/NCOoI7x48erqmqPjHm5auS8ERTYvHmz+vXrp6VL7TkKX2zTpk0LQub5bKUM+BYjDF3K+tM5l3tCeU3XPpup4ak1fMvmzZsHDyzo0aNH2lP89a9/lT0E489//jMTyvP5A8ixtQr4f75CO94r6WL44itAoDy+147KEUAAAQQQQAABBBBAAAEEEEAAAQQQQACBYgl0dmFyexJ9arMJEBYmf7BYJ03AuvbhrrmSunu93C+pv6RdEewvXb0LXAg+ivVGkJCSEIi9AIGi2F9CGkAAgSwFCJRnCcbuCCCQOAFe/yXuktIQAggggAACCCRUIDw9d7WbUr4qof2G27Ip5RYqt6nlqW2LC5VPqRAD2kQgCgIdJJ3uAub2sIvatle9qeW/jULxaWqYLWmg//1GjRpp0aJFOuOMMyJaMmVFRSAcxra6LrjgAt1zzz3ae++9cy6zlIHshx9+WH379tXWrVuDeidPnqwRI0bkXLsdWMr60xWapED5qlWrguuzZs2aoNUlS5bovPPsf+Xtufn3Yzbh9XJfr7xuNg4ui8Bjjz2mXr16afv27eHzz5E0qCxFcdK8BQiU503IAggggAACCCCAAAIIIIAAAggggAACCCCAQKIEDnVh8vO9rna4MPntieq0OM3YGyazQksPlmQfUIjiFrd6o2hITQjEWYBAUZyvHrUjgEAuAgTKc1HjGAQQSJIAr/+SdDXpBQEEEEAAAQSSLGAhTptS3s5rcoKkUUluOtSbJdwsVN7M+/42FyqvhGntFXSpaTUGAg1dqPw0FzA/vJaad3rB8ickvR6R/iZKutyv5eCDD9bChQvVubM9a50NgdoF0k3qbdOmjebPn69vf/vbOfOVMuB7/fXX64YbbqiutXfv3po5c6YaN/af3/JlK+HaMmly/PjxqqqqymTXguyTpEB5+KEFDzzwgOwapdtynTZfyvutIBeYRSIhYPeb3YsbN24M1zPJfZYsEnVSROYCBMozt2JPBBBAAAEEEEAAAQQQQAABBBBAAAEEEEAg6QINXJj80lCjN0u6OunNF6i/em5KeR9vvWVuSvmmAp2jkMvErd5C9s5aCCAgESjiLkAAgUoTIFBeaVecfhFAICzA6z/uCQQQQAABBBBAID4CNqX7Fq9ce4+hn6Tl8Wkh70qHuVD5172VLKx6k6Qxkuz3bAggUFqB1t7UcguY16/l9OslWah8qfuyh5iXY7tSkr3fXb0dc8wxwWTyI488shz1cM6YCbz//vsaOHCgnnjCbufdt8svv1wWat5rr9zieaUK+L7zzjvq06ePnnnmmeoGDjnkEM2dO1cnnXRS2itCoHxPllyD3Jnc8uEJ8rWF8x988EH17Nmzetnawuf+uUt1v2XSL/vES2DdunXBpPJXXnklXPhVof9miVdjFVptbv/GqlAs2kYAAQQQQAABBBBAAAEEEEAAAQQQQAABBBIuEP5wkrVrk7Xtae1bEt57Ids73YXK9/cWNdtxhTxJAdeyeudJah6TegvYOkshUPECBIoq/hYAAIGKEyBQXnGXnIYRQCAkwOs/bgkEEEAAAQQQQCA+Ai3dlPKuXsn3Sro4Pi0UpNILXaj8sNBqNqXcguU2tZwNAQTKI/B9N7nc3mtsV0cJ9jAMC5ZbIndVCcs9V9L/+ec79NBD9dRTT6lVq1YlLINTxVlgzpw5Gj58uLZu3armzZvLgtgvvfRS0JLdR7NmzdL3vve9nFosVcB32rRpGjVqVNCDv/Xt21fTp09PO6WcQPmel7SYgfK77rpLP/3pT6tPavfc1KlT095X4X0znQxfqvstpz8MHBR5gTfeeEPdu3fXW2+9Fa71PyU9FPkGKLBagEA5NwMCCCCAAAIIIIAAAggggAACCCCAAAIIIICACQx008n9ULG9qT9S0mqIshaYLGmEd9QaSQMkffHOcvS2dPX2l/Ry9EqlIgQQKKAAgaICYrIUAgjEQoBAeSwuE0UigEARBXj9V0RclkYAAQQQQAABBIogMETSdG9dm+7bV9KSIpwryktaz9dIahMqcooLlfNQ5ChfPWqrBIGDvGC5TS1vUkvT73rBcnsv+sMiAn3VhdcPSZ2jcePGWrZsmTp16lTE07J0kgQ2bdqkfv36aflyeyaC9MMf/lBVVVW69NJLtXr1Fx+jsKm9d999t5o2bZp166UI+L788ssaMGBAdb1HH320NmzYEITL99lnH11//fWySeu5TFkvRf21odp0eAvK23bsscdqyZIlatnSnsmT2fbPf/5Tn376abDzjh07gunL27dv12uvvRaEZletWhXYjRxpH5uRihkot+twww03VBd+wQUX6J577tHee++9RzPhfWsLn/sHl/t6ZXZV2CvKAi+++KJOOeUUbdu22zOdNkjqIOmjKNdObV8KECjnbkAAAQQQQAABBBBAAAEEEEAAAQQQQAABBBA4VdIkSe09ilfdZPIn4clJoKObUu4/jd8+2HRZTqsV/6C41Vt8Ec6AQGUIECiqjOtMlwgg8KUAgXLuBgQQqHQBXv9V+h1A/wgggAACCCAQN4HGbkq5TdhNbTb9r18FTuY+34XKLazib3dKGiNpU9wuLvUikFCBLi5cbsHy4+rocaULl1uwfEURPOa4B35XL/3rX/9aPXr0KMKpWDKJAp9//rls8vPo0aOD9mw6+R133BEEyP3v5xPKLnbAd8uWLRoyZEgQtLatXbt2wUTyO++8U/Pnzw++d+CBB+rWW2/Vj370o6wvY7Hrr6sgP1Be1765/twPaxcrUG6h9osvvlj3339/dZmdO3fWokWLdNBB9syOL7fPPvtMQ4cO1ezZs6u/2bNnT82aNUv77rtvrW2W+3rleg04LloC9u/SM844I1zUXDfIJFrFUk1aAQLl3BgIIIAAAggggAACCCCAAAIIIIAAAggggEBlC1jgeaJ7Yz8lsdlNJrc32dlyF7hC0ljvcHO1KeWP575kUY+MW71FxWBxBCpEgEBRhVxo2kQAgWoBAuXcDAggUOkCvP6r9DuA/hFAAAEEEEAgjgI9JVniq6FX/FBJM+LYTJ41n+VC5eHRwjPdpPI381yfwxFAoHAC+4Wmlh9Yy9L/Ck0tf6cAZdiDOP7PX+faa6/dbfpvAc7BEgkXeOqpp3ThhRcG07xtGzx4sKZNm6aGDRsqHNTONZRdzICvTdy26d233XZbUL8ffF+7dq369u0rm15um031njhxonr37p3VVS1m/ZkUUopAuT8pvFiBcpuGbvY2/Tm1HX744Zo7d65OOOGE3Sg2b96sfv36aelSexbHF9t3vvMdLV68WN/4xjdqZSv39crkmrJPPASuu+463XjjjeFi/1OSPfyKLeICBMojfoEoDwEEEEAAAQQQQAABBBBAAAEEEEAAAQQQKKJAMzeZfFDoHFeGgtBFLCHRS7dwU8q7e13aI6X7S9oVwc7T1bvAheCjWG8ECSkJgdgJECiK3SWjYAQQyFOAQHmegByOAAKxF+D1X+wvIQ0ggAACCCCAQIUK3CPpIq/3Z9yU8rcr0ONUFyrvGurdQvc3SVpbgSa0jEDUBTpIOt0FzLvVUeyr3tTy3+bR2O8kVf89ceKJJ+rZZ5/NYzkOrTSBv/3tb0GA/Lnnngta79ixYzDRu23bttUUK1eu1KBBg2ThbNvatGmju+++W3a/ZboVK+C7bdu2YLL67bffXl2KTVa3+po2bRp874EHHtDPf/5zvfvuu8E/Wyh+zJgxQd977ZVZ3LBY9Wfql02g3Pq2kHa9evX2WP7QQw+tngRuU77tOjdq1EjHHHOMWrRoob333js4pliB8mXLlmnAgAF6553dn6dhDzC45JJLdqt31apVwcMA1qxZU/19m2Ju4fNTTjmlVrrw9apt53PPPTeYgp66XzK9JuxXOQLf+973qv+OdF3bf6OcVDkC8e00s7/h49sflSOAAAIIIIAAAggggAACCCCAAAIIIIAAAgjULDBG0lWhH09108k/A64gAhbWnxVaabCk2QVZvfCLxK3ewguwIgKVJUCgqLKuN90igIBEoJy7AAEEKl2A13+VfgfQPwIIIIAAAgjEVcACmPdJsgfDprZKfjiwhUSvkWThcn9b7ELlq+J6oakbgYQLNHSh8tNcwPzwWvrd6QXLn5D0ehY2Z0l62N//hRde0HHHHZfFEuxayQLZTB8Ph7K/+93v6o477lCnTp0yIixGIPuDDz5QVVWV5syZU12DhdxnzZqlI444Yre6wvXbFHObfn3zzTdrv/32q7OHYtRf50nLuEOxAuU26dkmPtt2/PHHa/Xq1dq6dav86eiptpcsWRI8yMB+7m/jx48PrnttG4HyMt48CTy1PVTD7tfQdrakRxLYbqJaIlCeqMtJMwgggAACCCCAAAIIIIAAAggggAACCCCAQMYCwyVNlGRv3Kc2+6DNSElvZbwKO9YlYI+3niupj7fjMjelfFNdB5fh53GrtwxEnBKBRAkQKErU5aQZBBDIQIBAeQZI7IIAAokW4PVfoi8vzSGAAAIIIIBAwgXGS/JTQqvdlPJKDU9bMtRC5WeGrrsFWOyByisTfj/QHgJxF2jtTS23gHn9WhpaL8lC5Uvd1446mv+N/8CJ888/X4sWLYq7F/WXSMDC5CNHjgzC16nt+uuvl32lm9r9+eefa8qUKbrhhhv08ccfB4e0a9cumAx+0kl1D+otdCD797//vUaNGqUVK1ZU119TmNx2sPotVG7HWC2p7aijjtJVV12lH/3oR2rY0P9Iye4XotD1l+gy53yaYgTK7b6xgPhDDz2k5s2by8Ll99xzj/70pz8FU+/nz5+vb3/727vdj3a/2WbXx66fbb1799bMmTPVuHHjGvsjUJ7zpefAGgR69eqlxYvto2bV25OSfgBYtAUIlEf7+lAdAggggAACCCCAAAIIIIAAAggggAACCCBQDAH7ALmFyQ/zFrd3FC1M/nwxTljha57uQuX7ew6jJY2LqIvVO09S85jUG1FGykIgFgIEimJxmSgSAQQKKECgvICYLIUAArEU4PVfLC8bRSOAAAIIIIAAAoFABzelvJ3nMUHSqAr2MRMLlZ8fMrAgy02SnqlgG1pHIE4C33eTy+09Sv/vuHQ9LHehcguYp3ugxlclfegfaAHbLl26xMmDWsskYJO9hw8froULF1ZXMGTIEE2YMEFNmjSpsSoLZU+aNEm/+MUvqqdGt2zZMpg4PXjwYNWrZ890T78VKpD9/vvvyyZUWxA5FWy3M3br1i2YmN62bdtaVe3Pyc9//nP98Y9/3G2/9u3ba8CAAcGk7IMOOmiPNQpVf5kuedanLUag/He/+11gvGHDhmCyvQXIx40bF1xL2yw8fu211wa/98Pnhx9+eBD6twcarFmzJm34PNxgpV2vrC8wB2QtYA+vOOGEE8LH7Sfpo6wX44CSCRAoLxk1J0IAAQQQQAABBBBAAAEEEEAAAQQQQAABBCIh0NmFyf13zd90YfIHI1FhMouYLGmE19oaSQMkvRTRdtPV21/SyxGtl7IQQCA3AQJFublxFAIIxFeAQHl8rx2VI4BAYQR4/VcYR1ZBAAEEEEAAAQTKJWAPq73FO/kmN6XcApaVurVxofK+IQALk1uo3MLlbAggEA8BS6vatHILltuvNSd4pXe9YLlNLk+FyH8s6f5Uux06dNCf//zneHRPlWUVsCD15Zdfrmee+fJZJD179tSMGTPUrFmzOmvbtWuXJk6cqJtuuqk6VG4H9evXLwgDH3nkkWnXyDfgu379+qDGBQsW7DZh3E5m9d966606+OCD66zfdrBA/RVXXKFFixbt1oP97Gc/+1kQWA9PK8+3/owKS/hO119/fRAat83uQXuAwaOPPqoLL7xQmzdvVteuXYPra4H+l156SX379tXatWt18sknBxPJr776at1//xd/7U2dOjV4KEJNG9cr4TdTmdr71re+pVWrdnvGywWSflmmcjhtBgIEyjNAYhcEEEAAAQQQQAABBBBAAAEEEEAAAQQQQCAhAoe6MLk/qWGHC5PfnpAeo9pGRzel3H+q/hRJl0W04LjVG1FGykIg8gIEiiJ/iSgQAQQKLECgvMCgLIcAArET4PVf7C4ZBSOAAAIIIIAAArsJtHRTyrt6371X0sUV7nSYC5VfGHJYKWmMpEcq3If2EYijgD0c3ULl9nVcHQ3Yn3ULldvXEEkDU/tbOHbs2LFx7J+aSySwbds2TZs2TbfddttugexzzjlHt99+e8ZhbCvXJpXbNPAxY8bo3XftmQdfbCeddJLmzp2rQw45ZI+u8gn4ppuMbido2rSp/uu//iuYXt24ceOsJG3N3/zmN0HA2SYP21ZbsD6f+rMqLKE7r1u3Tn369NGf/vQnNW/ePAiIn3XWWbtNIrfWLcxfVVWlu+66Sz/96U8DjWHDhgX3qE00t+9t3bpVP/zhDzVv3rwaH4LA9UrojVTmtkaPHq1x48b5VcyRNKjMZXH6WgQIlHN7IIAAAggggAACCCCAAAIIIIAAAggggAAClSHQwIXJLw21e7OkqyuDoOxdXiHJ/8TCZjel/PGyV5a+gLjVG1FGykIg0gIEiiJ9eSgOAQSKIECgvAioLIkAArES4PVfrC4XxSKAAAIIIIAAAmkFLCw53fuJPTjYpnMvqXCvFu79rmEhBxuXaJPKF1e4D+0jEFeB/UJTyw+spZF/SfpMUvPUPsuWLVO3bt3i2jt1F1nAArgWyrUArr9lO9k7XObSpUs1cuRIrV69Wm3atNHdd9+tE088MW03+QZ8d+zYoVGjRgWBeNu6dOmi6667Tj/4wQ+01165RwYtaG9Trx977LFgYvYRRxxRlPoLfYmff/559e/fX2+88Uahl0673pIlS3Teefa/23LbLBB+6aVffIQnHAZfuHBh8GAAm1Lerl07TZ8+Xf/7v/8r+/4+++yj2bNnB2H/d955JwilP/PMM8H37QEJ/fr1i8X1yk2No6ImsHz5cp1yyil+Wc9K8h+AFbWSK76e3P/tUPF0ACCAAAIIIIAAAggggAACCCCAAAIIIIAAArESGC3pllDFsyVdLmlLrDqJb7H2Yaa5krp7Ldwvqb+kXRFsK129C1wIPor1RpCQkhCIvACBoshfIgpEAIECCxAoLzAoyyGAQOwEeP0Xu0tGwQgggAACCCCAwB4CNmr0Pknnej95SJIlh7ZVuFczN6l8RMhhrQuVz69wH9pHIO4CHSSd7gLmGaXEX3vttSDQy4ZATQJ/+9vfNGTIEFkg0sK4AwYM0C233KImTZrkhbZx40b94he/0KmnnqrevXvXuFa+gXJbeMuWLfrv//5vdejQIZhUne1U8nwaLUT9+Zw/fGycAuXr168P7rff//73wb1nU8hT08etLwv1Dx06NJhAblvHjh31z3/+Uxs2bFCnTp2CYPmhhx4a/Ky2YLpvFLXrVchrz1rlE1i7dq3atm3rF/A3Sa3LVxFnrkuAQHldQvwcAQQQQAABBBBAAAEEEEAAAQQQQAABBBCIv8BAN528+mnskpZKGilpdfzbi1UHdi0syO9vg9N8LypNDZI0K0b1RsWNOhCIiwCBorhcKepEAIFCCRAoL5Qk6yCAQFwFeP0X1ytH3QgggAACCCCAwO4CPSVZuqih9+2hkmYAJQvcXyPJHrTsb2+6UPlMjBBAIPYC9nffad7k8sNr6uijjz5S06ZNY98wDRRXwELlI0aM0AUXXBB85TPZO9tKCfhmK1b7/nEJlH/++efBAwfsy7auXbtqwYIFOuigg3Zr8LnnntNPfvITWWDX3y6//PJgcnzqXt20aVMwlTz1YAQLmA8caB9N2X3jfivs/cZqXwh8/PHH+upXv+pz2EOu9sEnugIEyqN7bagMAQQQQAABBBBAAAEEEEAAAQQQQAABBBAohMCpkiZJau8t9qqbTP5kIU7AGlkJ1HNTyvt4Ry1zU8o3ZbVSaXaOW72lUeEsCCRHgEBRcq4lnSCAQGYCBMozc2IvBBBIrgCv/5J7bekMAQQQQAABBCpP4B5JF3ltP+OmlL9deRR7dFzfhcotWG7vc6S2f7hQ+Z0YIYBAYgRsAmpqarmFzO3Pf/VGoDwx1zmxjZQr4Ltr1y69/vrrevrpp7Vq1SqtWbNG9uflzTff1NatW3fzPvroo4MHM9gEYvvq3r277HsNG/rPtUnsJdqtsXBgfcmSJTrvPPvfbdltK1eu1KBBg6qD4lOnTtXw4cP3WMSC55MmTQqC56nrcsghh2ju3Lk66aSTdtt/zpw5wRq2X+fOnWX/3Lr17kOiy3W/ZafD3nETIFAetysmESiP3zWjYgQQQAABBBBAAAEEEEAAAQQQQAABBBBAIFOBdm4yub15nto2u8nkczJdhP0KLmAfapgraX9vZZuUMa7gZyrMglbvPEn+hPso11uYrlkFgcoQIFBUGdeZLhFA4EsBAuXcDQggUOkCvP6r9DuA/hFAAAEEEEAgSQLdJN0nqYXX1JWSxiapyTx7sfcyLFRuU8tT2xYXKp+S59ocjgAC0RP4vqRFkqrHpL722mtq06ZN9CqlIgScQKkDvna+O++8UwsXLtT69etzvg4HHnigzj33XA0bNkzt2/uzDXJeMhYHFiJQbuFbmzq+aJH9dSV169ZN9913n1q08F/Sfclh+1v4/KGHHgq+2bt3b82cOVONG/svb76YEu3vZ9dm8uTJuwX/S32/xeKiUmTeAmvXrg0eNuFtf5O0+9MM8j4LCxRSgEB5ITVZCwEEEEAAAQQQQAABBBBAAAEEEEAAAQQQiI5AMzeZfFCoJD5MFI1rNFnSCK+UNZIGSHopGuXtUUW6evtLejmi9VIWAghkJkCgKDMn9kIAgeQIEChPzrWkEwQQyE2A13+5uXEUAggggAACCCAQVYHxkqq84la7KeWrolpwGeqy92IsVG7vm6W2bS5UTvi+DBeEUyJQZIFnJH0vdY5ly5YFYU02BKIqUKqA77Zt23TzzTfrjjvuCILHhdr22Wcf9erVS+PGjdP++/vP0y/UGaK1Tr6B8vDEcfO7/fbbNXDgwBobff/994OfP/HEE7L9p02bpn79+qXd/6mnntKFF16oDRs2BPvaZPPLLruset9S3W/RumpUU2yB5cuX65RTTvFP86ykrsU+L+vnLkCgPHc7jkQAAQQQQAABBBBAAAEEEEAAAQQQQAABBKIsMEbSVaECp7rp5J9FufAKqa2jm1JuU+RTm03D+PLdvGhBxK3eaOlRDQLRFSBQFN1rQ2UIIFAcAQLlxXFlVQQQiI8Ar//ic62oFAEEEEAAAQQQyESgg5tS7r/XMEHSqEwOrqB9hrlQ+de9nne6ULm9n2a/Z0MAgWQIzJZUncy84oorNHYsz45IxqUtTxcTJkzQqFFf/Gu1VatWmjdvnjp37lywYkoR8P373/+uSy65REuXLt2tbpsy3qVLlyAIaj3ZPx9wwAGqV69e9X4WgLZA8+bNm7Vy5Uo9++yzstCy1e1v3/3ud4OweqdOnQpmE8WF8g2Uv/zyyxoyZIj++Mc/Bu317dtX06dP32PauN/7nDlzNHz4cG3durXOaeZ2vSxEbl+2tWnTRnfddZdOOumk4J9Lcb9F8bpRU3EFRo8eHTxUwtvmSAoPPyluEayelQCB8qy42BkBBBBAAAEEEEAAAQQQQAABBBBAAAEEEIiFwHBJEyU19Kpd7MLkb8Wig8oo8gpJ/icYNrsp5Y9HtP241RtRRspCIFICBIoidTkoBgEESiBAoLwEyJwCAQQiLcDrv0hfHopDAAEEEEAAAQRyEhgt6RbvyE1uSvnynFZL7kEXulD5YaEW7X2amyTZ1HI2BBCIv8CPJd2faqNDhw7685//HP+u6KBsAnEPlG/ZsiUIMC9ZsqTasGXLlkFA2ULmTZo0ydp2x44dWrx4sSZOnLjbn68TTzxRs2bN0hFHHJH1mnE5IN9AufVpfg888EDwcILx48erY0d7tn/6bdOmTcE0cpsAbdvUqVODa1fbZtfcppT/6le/CnazUPndd98tuz4EyuNyp8Wrzm9961tatWqVX/QFkn4Zry4qq1oC5ZV1vekWAQQQQAABBBBAAAEEEEAAAQQQQAABBJIvYB8OtzC5/4GYFS5M/nzy249Vhy3clPLuXtX2AYf+knZFsJN09S5wIfgo1htBQkpCIHICBIoid0ko9ZPhZwAAIABJREFUCAEEiixAoLzIwCyPAAKRF+D1X+QvEQUigAACCCCAAAJZC7R0U8q7ekfeK+nirFdK/gF9Xai8TajVKS5UviX5BHSIQOIFvirpQ7/L3//+98EUZjYEchGIe6Dcr9/679atWzBJvG3btrlw7HbMBx98oKqqKtkE7dRmYedJkyapQYMGea+fywLhwHcua2RzjAX1zzvP/ndb4bfwtHG7dvfdd59atLCPbdS+Pffcc/rJT36itWvXqmvXrrrttttkD9ggUF6XHD/PVmDFihU64YQTwoftJ+mjbNdi/9IJECgvnTVnQgABBBBAAAEEEEAAAQQQQAABBBBAAAEEii3Q2YXJ/XfE33Rh8geLfXLWz0lgoKTZoSMHp/leTosX4aBBkmbFqN4iELAkAokSIFCUqMtJMwggkIEAgfIMkNgFAQQSLcDrv0RfXppDAAEEEEAAgQoWGCJputf/DkkWnv5yHGkF44RaP9+FyjuEvn+npDGSbMI7GwIIxFvgN5JOTbVw/vnna9GiRfHuiOrLJlDsQHkxG3v33Xd1wQUX6Omnnw5O065dO82dO7fWidjZ1hOeoP3Nb35T8+fPD8LL5diSFCh/6qmngknjGzZs0D777KPbb79dAwfax0sy2xYuXCh7oMb//M//aL/9LN8rAuWZ0bFXFgK9evXS4sWL/SOelPSDLJZg1zIIECgvAzqnRAABBBBAAAEEEEAAAQQQQAABBBBAAAEEiiBwqAuT2wdhUpt9YGikpNuLcD6WLIxAPTelvI+33DI3pTyKH1qKW72FuUqsgkByBQgUJffa0hkCCKQXIFDOnYEAApUuwOu/Sr8D6B8BBBBAAAEEkirQ2E0pP9dr8CFJ/SRtS2rTefR1lguVdwqtMdNNKreHNbMhgEB8BezP+MN++S+88IKOO+64+HZE5WUTiHOgPByuHjZsWBBK3muvwkYJw1PQizm1u64bISmB8q1bt8qu17x584KWzz33XM2ePVtNmzati6DWnzOhPC8+Dg4JrFy5Uscff3zY5WxJj4AVbYHC/lsg2r1SHQIIIIAAAggggAACCCCAAAIIIIAAAgggkFSBBi5MfmmowZslXZ3UphPU1+kuVL6/19NoSeMi2qPVa+9cNo9JvRFlpCwEIiFAoCgSl4EiEECghAIEykuIzakQQCCSArz+i+RloSgEEEAAAQQQQKAgAj0lzZfU0FttqKQZBVk9eYvY9OJrJHUNtWaGN0lam7yW6QiBihL4nf/n+8QTT9Szzz5bUQA0WxiBJAXKx48fr6qqqsLAeKs8+OCD6tnTXoZ8sUUpUF7OWvKF3rVrl377299q2rRpuvTSS9W9e/d8l2RCed6CLOALfO9739Nzzz3nf+sZSSehFH0BAuXRv0ZUiAACCCCAAAIIIIAAAggggAACCCCAAAII1CVg4eNbQjvNlnS5pC11HczPIyEwWdIIr5I1kgZIeikS1e1ZRLp6+0t6OaL1UhYCCKQXIFDEnYEAApUmQKC80q44/SKAQFiA13/cEwgggAACCCCAQLIF7pF0kdeihTpsSvnbyW475+4sTG6hcguX+9tiFypflfPKHIgAAuUWOFfS//lFXHvttbrhhhvKXRfnj5lAnAPlf/jDH9SvXz+tW7cuUC/FhPJ99tlH8+fP19ln25Di0m/hCeVxDpQXQ48J5cVQrcw17d+pN91kz2DabftPSQ9Vpki8uiZQHq/rRbUIIIAAAggggAACCCCAAAIIIIAAAggggEBYYKCbTu5Pi14qaaSk1XDFRqCjm1Lezqt4iqTLItpB3OqNKCNlIYAAAggggECJBQiUlxic0yGAAAIIIIAAAggggAACCJRUoJuk+yS18M56paSxJa0iXic7zoXKzwyV/YikMZJWxqsdqkUAAU9gjnuAd/W3fv3rX6tHjx4gIZCxQJwD5e+++64uuOACPf3000G/7dq109y5c9Wxo73VX5ht06ZNQWh9+fLlwYLf/OY3g0B5hw4dCnOCLFchUF47GIHyLG8odk8rYP8uPeOMM8I/myvJPr/GFgMBAuUxuEiUiAACCCCAAAIIIIAAAggggAACCCCAAAII1CBgExMmSWrv/fxVN5n8SdRiJ3BF6ENdm92HHB6PaCdxqzeijJSFAAIIIIAAAiUUIFBeQmxOhQACCCCAAAIIIIAAAgggUBaB8ZKqvDPbw4dtSjnTtmu+HJZ6s0nl54d2sffabPSiTXpnQwCB+Al81f3dd0iq9MaNG2vZsmXq1KlT/Lqh4rIIxDlQbmB+/fbPp512mqZOnarWrVvn7fnBBx+oqqpKc+bYsxu+2IYPH65JkyapQYMGea+fywIEymtXI1Cey13FMb7Aiy++qFNOOUXbtm3zv71Bkr2e/giteAgQKI/HdaJKBBBAAAEEEEAAAQQQQAABBBBAAAEEEEAgLGCTrCfae37eDyyAbJPJv3zHDrc4CdjEEHtqb3ev6Psl9Ze0K4KNpKt3gQvBR7HeCBJSEgIIIIAAAgiUWIBAeYnBOR0CCCCAAAIIIIAAAggggEDJBSzMYVPK7X2k1DZB0qiSVxKvE7ZxofK+obItTG6hch7kHK/rSbUIpATOlfR/Psehhx6qp556Sq1atUIJgToF4h4o37Jli4YMGaIlS5ZU99qyZcsg+H3JJZeoSZMmdRqEd9ixY4ceeOAB3XzzzfrrX/9a/eMTTzxRs2bN0hFHHJH1moU6gEB57ZIEygt1p1XmOm+88Ya6d++ut956Kwzwn5IeqkyVeHZNoDye142qEUAAAQQQQAABBBBAAAEEEEAAAQQQQKCyBZq5yeSDQgxXhiZcV7ZSPLsfKGl2qPTBab4Xle7sHpwVo3qj4kYdCCCAAAIIIFAeAQLl5XHnrAgggAACCCCAAAIIIIAAAqUVGC3pFu+Um9yU8uWlLSN2ZzvMhcovDFW+UtIYSY/EriMKRgABE7D30G/2KY455hgtWrRIRx55JEII1CoQ90C5Nbdx40b9/Oc/3y1Ubt8/8MAD1aVLl2DacOfOnYN/PuCAA1SvXr1qk88//1zvv/++Nm/erJUrV+rZZ58NHshgwWR/69q1q2677TZ16GDPtSnfRqC8dnsC5eW7N+N+5nXr1qlXr1565ZVXwq1cFfrvjri3WhH1EyiviMtMkwgggAACCCCAAAIIIIAAAggggAACCCCQMAH70Ir9T3l/m+qmk3+WsF4rrR17d9amlPfxGl/mppTbB76itsWt3qj5UQ8CCCCAAAIIlFaAQHlpvTkbAggggAACCCCAAAIIIIBAeQRauinlXb3T3yvp4vKUE6uztpB0taRhoapXuUnli2PVDcUigEBKYKKky32Ogw8+WAsXLgyCtGwI1CTgB8pLpWSTw6dNm1bQ023bti1Y00Lf4TB4Pidq2rSpLr74Yl199dXab7/98lmqIMeGA+UFWbSORcaPH6+qqqpSnCrvcxAoz5uwIhewP1e9e/cOHk4R2ia5z6lVpEucmyZQHuerR+0IIIAAAggggAACCCCAAAIIIIAAAgggUIkCwyXZG94NvebtwysjJb1ViSAJ7Pl0Fyrf3+vNpomMi2ivPVy9zWNSb0QZKQsBBBBAAAEESiBAoLwEyJwCAQQQQAABBBBAAAEEEEAgEgJDJE33Ktkhqa+kJZGoLtpFNHOTykeEylzrQuXzo10+1SGAQA0CsyUN9H/WqFGjYFL5GWecARoCaQWSEihPNWeB4jvvvFMPPfSQ1q61f63ltrVs2VJnnXWWLPzevn373BYpwlEEymtHJVBehJsu4Us+9thjwWTy7du3hzudI2lQwttPbHsEyhN7aWkMAQQQQAABBBBAAAEEEEAAAQQQQAABBBIocJ4Lkx/m9bbChcmfT2C/ldzSZEn+B5XWSBog6aWIoqSrt7+klyNaL2UhgAACCCCAQGUKECivzOtO1wgggAACCCCAAAIIIIBAJQo0dlPKz/Waf0hSP0nbKhEky57N7xpJ9sBff3vThcpnZrkeuyOAQDQE7pF0UbiUOE0YjgZj5VSRtEB56srt2rVLr7/+ulasWKGXXnpJr7zyij766CO9+eab2rp1624X+Oijj5ZNIm/btq2+/e1vq0uXLrLvNWzoz0CIxj1BoLz260CgPBr3aVyqqOXvv3slXRyXPqhzTwEC5dwVCCCAAAIIIIAAAggggAACCCCAAAIIIIBAPAQ6uzB5F69c+9CKTSZ/MB4tUGUWAh3d1O923jFTJF2WxRql3DVu9ZbShnMhgAACCCCAQHQECJRH51pQCQIIIIAAAggggAACCCCAQPEFekqyadp+4muopBnFP3UizlDfhcotWF7P6+gfLlR+ZyK6pAkEKk9gvKSqcNs//vGPNWPGDO27776VJ0LHCCBQEQIEyiviMufd5CeffKIhQ4bol7/8Zbq1JkgalfdJWKCsAgTKy8rPyRFAAAEEEEAAAQQQQAABBBBAAAEEEEAAgYwEDnVh8vO9vXe4MPntGa3ATnEUuELSWK/wzW5K+eMRbSZu9UaUkbIQQAABBBBAoIgCBMqLiMvSCCCAAAIIIIAAAggggAACkRQIT+N9xk0pfzuS1UazKJtSbqFym1qe2ra4ULk9DJgNAQTiJ2B/rm8Jl33UUUfpjjvuUPfu3ePXERUjgAACCCCQp8BTTz2lYcOGad26delWujL0GaY8z8bh5RIgUF4uec6LAAIIIIAAAggggAACCCCAAAIIIIAAAghkJtDAhckvDe1+s6SrM1uCvWIq0MJNKfc/sXC/pP6SdkWwp3T1LnAh+CjWG0FCSkIAAQQQQACBIgsQKC8yMMsjgAACCCCAAAIIIIAAAghETqCbpPsk2f/DT22EQbK/TCNcqLyZd+g2Fyr3Hw6c/cocgQAC5RLoLWmGpKbhAkaMGKEJEyaoXr165aqN8yKAAAIIIFAygZ07d6qqqkq33nprunN+LGmIpIUlK4gTFVWAQHlReVkcAQQQQAABBBBAAAEEEEAAAQQQQAABBBDIWyDd09FnS7pckk0/YEu2wEBJdr39bXCa70VFYZCkWTGqNypu1IEAAggggAACpREgUF4aZ86CAAIIIIAAAggggAACCCAQLYHxkqq8kla7KeWrolVm5KsZ5kLlX/cq3elC5WMk2e/ZEEAgXgJHuFC5PXxjt61169ZBqPycc86JV0dUiwACCCCAQBYCv/rVr4Iw+euvv57uqOUuTP63LJZk14gLECiP+AWiPAQQQAABBBBAAAEEEEAAAQQQQAABBBCoaAELE0+U1NxTWCpppCT7sA9b8gXssfdzJfXxWl3mppRvimD7cas3goSUhAACCCCAAAJFFCBQXkRclkYAAQQQQAABBBBAAAEEEIisQAc3pbydV+EESaMiW3F0C7vQhcoPC5VoU8pvkmRTy9kQQCB+ApMkXZau7EGDBum6667TYYeF/9jHr0kqRgABBBBAICWwfv163XjjjZo9Ozzjotposht2AlrCBAiUJ+yC0g4CCCCAAAIIIIAAAggggAACCCCAAAIIJEbgVEn2xnV7r6NX3f+sfzIxXdJIJgKnu1D5/t7ONrl+XCYHl2GfHq5e/0EIUa63DEScEgEEEEAAAQTKJECgvEzwnBYBBBBAAAEEEEAAAQQQQKDsAvb/6W/xqrCH1vaTZFMH2bIT6OtC5W1Ch01xofIt2S3H3gggEBGBMySNl3R0unquvfZa2ddXvvKViJRLGQgggAACCGQv8O9//1s33HCDbrrJnoWUdvuLe/DUY9mvzhFxECBQHoerRI0IIIAAAggggAACCCCAAAIIIIAAAgggUGkCNiHCJpOf5jW+2U0mn1NpGPQbCNiTf0d4FmskDZD0UkR90tXbX9LLEa2XshBAAAEEEECgMgQIlFfGdaZLBBBAAAEEEEAAAQQQQACBPQVauinlXb0f3SvpYrByEjjfhcpt+ru/3SlpjCQL7LMhgEA8BSxUXpWu9IMPPjgIlQ8ZMiSenVE1AggggEBFC8yYMSOYSr5x48aaHCa4MHlFOyW9eQLlSb/C9IcAAggggAACCCCAAAIIIIAAAggggAACcRNo5iaTDwoVfqWksXFrhnoLJtDRTf22hw2kNpt0cVnBzlDYheJWb2G7ZzUEEEAAAQQQiKoAgfKoXhnqQgABBBBAAAEEEEAAAQQQKIWAJSCneyfaIcmmbS8pxckTeI6zJF0t6bhQbzPdpPI3E9gzLSFQKQInuffmj0/XcIcOHTRixAgNHDiwUjzoEwEEEEAgxgJz5szRlClTtGrVqpq6eEHSaEm/i3GblJ6hAIHyDKHYDQEEEEAAAQQQQAABBBBAAAEEEEAAAQQQKJGATS24KnSuqW46+WclqoHTRFPgitBDBWxqvU0pfzya5Spu9UaUkbIQQAABBBBAoIACBMoLiMlSCCCAAAIIIIAAAggggAACsRNo7KaUn+tV/pCkfpK2xa6baBR8qptU7k9+t8rmu1D52miUSRUIIJCjgD2I4zpJB6U7vn379kGwfPDgwTkuz2EIIIAAAggUT2DWrFlBkPzVV1+t6SQ2qvxGSTOKVwUrR02AQHnUrgj1IIAAAggggAACCCCAAAIIIIAAAggggEAlCwyXNFFSQw9hsQuTv1XJMPQeCLRwU8q7ex73S+ovaVcEjdLVu8CF4KNYbwQJKQkBBBBAAAEECixAoLzAoCyHAAIIIIAAAggggAACCCAQO4GeLuzsvxc1lBBJXtfRwuTXSLJwub/Ze3w3SapxFGReZ+VgBBAolUADSde6P+dpz9muXTv97Gc/009+8pNS1cR5EEAAAQQQqFFgxowZmjp1qlavXl2bkr1OtTA5w00q7F4iUF5hF5x2EUAAAQQQQAABBBBAAAEEEEAAAQQQQCCyAue5MPlhXoUrXJj8+chWTWGlFhgoaXbopPbI+/D3Sl1XTecbJGlWjOqNiht1IIAAAggggEBxBAiUF8eVVRFAAAEEEEAAAQQQQAABBOIlcI+ki7ySn3FTyt+OVxuRqvY4FzY9M1TVoy5UvjJS1VIMAgjkInC4pNGSakyNH3DAARo6dGjw1aKFPXubDQEEEEAAgdIIbNq0SdOnTw++3nvvvdpOereksZLWl6YyzhI1AQLlUbsi1IMAAggggAACCCCAAAIIIIAAAggggAAClSjQ2YXJu3jNv+nC5A9WIgg91yhQz00p7+PtscxNKd8UQbe41RtBQkpCAAEEEEAAgQIKECgvICZLIYAAAggggAACCCCAAAIIxFagm6T7JPlpxytdsCS2TUWg8A4uVH5+qJYnXajcgvtsCCAQf4GjJF0maUhtrVx00UVBsPzYY4+Nf8d0gAACCCAQWYEXX3wxCJHPnDmzrhpnSJos6a917cjPky1AoDzZ15fuEEAAAQQQQAABBBBAAAEEEEAAAQQQQCD6Aoe6MLn/4ZIdLkx+e/TLp8IyCJzuQuX7e+e2p+GPK0MtmZyyh6u3eUzqzaQn9kEAAQQQQACBeAoQKI/ndaNqBBBAAAEEEEAAAQQQQACBwguMl1TlLbvaTSlfVfhTVdSKbVyovG+oawuT3yTJwuVsCCCQDIEjXbB8aG3tnHzyyerfv78GDBig+vXrJ6NzukAAAQQQKKvAzp07NXfu3ODrd7/7XV213CVpiqR1de3IzytDgEB5ZVxnukQAAQQQQAABBBBAAAEEEEAAAQQQQACBaAo0cGHyS0Pl3Szp6miWTFUREbCnBo/walkjaYCklyJSX7iMdPX2l/RyROulLAQQQAABBBBIpgCB8mReV7pCAAEEEEAAAQQQQAABBBDIXsCmaduU8nbeoRMkjcp+KY4ICRzmQuUXhr6/UtIYSY8ghgACiRI4XJKFyu2raU2dNWnSpDpY3qlTp0QB0AwCCCCAQGkEbBq5hcjnzZunf/3rX7Wd9GNJ093X+tJUx1niIkCgPC5XijoRQAABBBBAAAEEEEAAAQQQQAABBBBAIIkCNlX6llBjsyVdLmlLEhump4IJdHRTv/0PetkThS8r2BkKu1Dc6i1s96yGAAIIIIAAAlERIFAelStBHQgggAACCCCAAAIIIIAAAlEQCL9PtclNKV8eheJiXkML9/DoYaE+bAK8TSpfHPP+KB8BBPYUaOgFy4+uDahLly7q06ePevXqpa997WtYIoAAAgggUKPA+++/r0WLFmnBggVasWJFXVJ/8YLkO+ramZ9XpgCB8sq87nSNAAIIIIAAAggggAACCCCAAAIIIIAAAuUXGOimkzf3SlkqaaSk1eUvjwpiIHCFpLFenZvdlPLHI1p73OqNKCNlIYAAAggggEAeAgTK88DjUAQQQAABBBBAAAEEEEAAgcQJtHRTyrt6nd0r6eLEdVqehpq5SeUjQqdf60Ll88tTFmdFAIESCJznwuU/qOtcZ599tnr37h2Eyxs0aFDX7vwcAQQQQKACBD777LMgRL5w4UI9/PDDmXRsnzebIenBTHZmn8oWIFBe2def7hFAAAEEEEAAAQQQQAABBBBAAAEEEECgPAKnSpokqb13+lfdZPIny1MSZ42hgE23mCupu1f7/ZL6S9oVwX7S1bvAheCjWG8ECSkJAQQQQAABBPIUIFCeJyCHI4AAAggggAACCCCAAAIIJE5giJtimGrMJhn2lbQkcZ2Wp6HGLlRu0+D97U0XKp9ZnrI4KwIIlEigrXsv1N6/Pai2czZq1CgIldvXmWeeWaLyOA0CCCCAQJQEHn300SBIbl/bt2+vq7R3JM1znxt6ra6d+TkCKQEC5dwLCCCAAAIIIIAAAggggAACCCCAAAIIIIBAaQXaucnkp3mntcnSNpl8TmlL4WwJELBJ97NDfQxO872otDpI0qwY1RsVN+pAAAEEEEAAgcIIECgvjCOrIIAAAggggAACCCCAAAIIJEfAAs/3STrXa+khSf0kbUtOm2XtpL4LlV8jqZ5XyT9cqPzOslbHyRFAoFQCvdyDwc+q64TNmjWTTS63r7POOkv169tfI2wIIIAAAkkT2LlzZzCB/JFHHgl+3bJlSyYtPupC5Isy2Zl9EAgLECjnnkAAAQQQQAABBBBAAAEEEEAAAQQQQAABBEon0MxNJrdQrb9dKWls6crgTAkSsA8e2ZTyPl5Py9yHETZFsM+41RtBQkpCAAEEEEAAgTwECJTngcehCCCAAAIIIIAAAggggAACiRXoKWm+pIZeh0MlzUhsx+VpzKaUW6jcQvypzVJDN0maUp6SOCsCCJRBoJWkH0mygPm36jq/TS63UHkqYL7vvvvWdQg/RwABBBCIsMAnn3wShMdTQfIMJpFbN3+WtNB9vRHh9igtBgIEymNwkSgRAQQQQAABBBBAAAEEEEAAAQQQQAABBBIjMEbSVaFuprrp5J8lpksaKbXA6S5Uvr93YvtQ0rhSF5Lh+Xq4epvHpN4M22I3BBBAAAEEEIiBAIHyGFwkSkQAAQQQQAABBBBAAAEEECiLwD2SLvLO/IybUv52WapJ7klHuFC5PYQ6tdkkeAuV8/Dp5F53OkOgJoHvumC5hcsPy4SpR48eOu2004KvNm3aZHII+yCAAAIIlFlg7dq1Wrp0afD1+OOPZ1rN312A3CaR/zHTg9gPgboECJTXJcTPEUAAAQQQQAABBBBAAAEEEEAAAQQQQACBwggMlzQxNN1hsQuTv1WYU7BKBQtMlmQfQkptayQNkPRSRE3S1dtf0ssRrZeyEEAAAQQQQCAZAgTKk3Ed6QIBBBBAAAEEEEAAAQQQQKDwAt0k3Sephbf0lYScCw8taZgLlX/dW32nJHswtQXL7fdsCCBQeQLdXbj8HEkHZtJ+27Ztq8PlFjDfay8iYpm4sQ8CCCBQbIHPP/+8OkBuIfLXXnst01O+J+lXkixE/ttMD2I/BLIR4NVCNlrsiwACCCCAAAIIIIAAAggggAACCCCAAAII5CZwnguT+08VX+HC5M/ntiRHIbCbQEc39bud990pki6LqFPc6o0oI2UhgAACCCCAQJYCBMqzBGN3BBBAAAEEEEAAAQQQQACBihIYL6nK63i1m1K+qqIUStPshS5UHp5IbFPKLVRuU8vZEECgcgVOkXS2+8pocnmjRo2CcPkpp5yibt26qV07/23jyoWkcwQQQKBUAqtXr9by5cu1bNmyIEy+ffv2TE/9pqRHJD0s6alMD2I/BHIVIFCeqxzHIYAAAggggAACCCCAAAIIIIAAAggggAACmQl0dmHyLt7u9mbASEkPZrYEeyGQkcAVoUkhm92U8sczOrr0O8Wt3tILcUYEEEAAAQQQKLQAgfJCi7IeAggggAACCCCAAAIIIIBAkgQ6uCnlfgpxgqRRSWoyQr30daHyNqGa7IHBFirfEqFaKQUBBMonYJ83sHD5WZK+mWkZLVu2DILlJ598cvDrN77xjUwPZT8EEEAAgQwE/v73vwcB8tTXxo0bMziqepe/uAC5hcgZRJKNHPvmLUCgPG9CFkAAAQQQQAABBBBAAAEEEEAAAQQQQAABBGoUONSFyc/39tjhwuS344ZAgQVauCnl3b1175fUX9KuAp+rEMulq3eBC8FHsd5C9MwaCCCAAAIIIFBeAQLl5fXn7AgggAACCCCAAAIIIIAAAtEXGC3pFq/MTW5K+fLolx7LCu09xGskWZjf3+6UNEaS+bMhgAACKYGjJZ3mfWUs07Zt2yBY3qVLF3Xu3FmHH354xseyIwIIIICAtH79ej3//PNasWJFECJ/7bXXsmVZKsm+fiNpTbYHsz8ChRIgUF4oSdZBAAEEEEAAAQQQQAABBBBAAAEEEEAAAQR2F2jgwuSXhmBulnQ1WAgUSWCgpNmhtQen+V6RTp/1soMkzYpRvVk3yAEIIIAAAgggECkBAuWRuhwUgwACCCCAAAIIIIAAAgggEEGBlm5KeVevtnslXRzBWpNSkk0dtvcOjws1NNNNKn8zKY3SBwIIFFSgsaQfeOHyrEaQ2wTz448/vvrLQuZ77UXErKBXiMWggvn5AAAgAElEQVQQQCC2Ap9//rleeOGFIECe+jXLCeTW+99dgDwVJP80tiAUnigB/m2fqMtJMwgggAACCCCAAAIIIIAAAggggAACCCAQIYHwBAcrzYK+l0vaEqE6KSVZAvXclPI+XlvL3JTyKE6xiFu9ybpb6AYBBBBAAIHKEyBQXnnXnI4RQAABBBBAAAEEEEAAAQSyFxgiabp32A5JfSUtyX4pjshQ4FQ3qdwP8tuh812ofG2G67AbAghUrsC3JXVzXydLssB5xttXvvKVYHJ5KmRuvz/wwAMzPp4dEUAAgTgLvPvuu3sEyP/9739n29I2Scu9r5ezXYD9ESiFAIHyUihzDgQQQAABBBBAAAEEEEAAAQQQQAABBBCoNAGbEj1RUnOvcXvi7EhJqysNg35LLnC6C5Xv753ZHnAwruSVZHbCHq5e/89LlOvNrCv2QgABBBBAAIEoChAoj+JVoSYEEEAAAQQQQAABBBBAAIGoCVgI8T5J53qFPSSpnyQLyrAVR8DC5NdIsnC5vy12ofJVxTktqyKAQEIF7O+UVMD8pFx6PPLII6tD5hYw79ChQy7LcAwCCCAQOYFVq1btNn183bp1udb4Oy9A/kyui3AcAqUUIFBeSm3OhQACCCCAAAIIIIAAAggggAACCCCAAAKVIGAf8pgkqb3X7KtuMvmTlQBAj5EQmCxphFfJGkkDJL0Uier2LCJdvf0l8cTmiF4wykIAAQQQQCCmAgTKY3rhKBsBBBBAAAEEEEAAAQQQQKDkAj3ddOyG3pmHSppR8koq64THuVD5maG2H3Wh8pWVxUG3CCBQIIFGLlx+gqTOko6XZN/LamvatGkwwfzYY48NwuX21bp166zWYGcEEECg1AIWFn/llVdkIfI//OEPwSTyjz/+OJcytkt6QdLzkla4IPmnuSzEMQiUU4BAeTn1OTcCCCCAAAIIIIAAAggggAACCCCAAAIIJE2gnZtMfprX2GY3mXxO0pqln0gLdHRTv+2eTG1TJF0W0arjVm9EGSkLAQQQQAABBOoQIFDOLYIAAggggAACCCCAAAIIIIBA5gL3SLrI292mLtqU8rczX4I9cxCwEcA2qfz80LH24OqbJDH9MgdUDkEAgT0EjvXC5RYy/0YuRvvuu6+OOeaY6oB56veNGmWdV8/l9ByDAAIIVAt8+umn1cHxVIDcfv3kk09yVfq7FyC3IPmLuS7EcQhESYBAeZSuBrUggAACCCCAAAIIIIAAAggggAACCCCAQJwFmrnJ5INCTVwpaWycG6P22ApcEbr37OEGNqX88Yh2FLd6I8pIWQgggAACCCBQiwCBcm4PBBBAAAEEEEAAAQQQQAABBDIX6CbpPkktvEN43ytzv3z2bONC5X1Di1iY3ELlFi5nQwABBAopcIgXMLcJ5vaV89a2bdsgZJ4KmNuvBx98cM7rcSACCCDgC2zcuDGYOO4Hx1977bV8kVa66eOpKeQb8l2Q4xGIogCB8iheFWpCAAEEEEAAAQQQQAABBBBAAAEEEEAAgTgKjJF0VajwqW46+WdxbIiaYy9gH/CaK6m718n9kvpL2hXB7tLVu8CF4KNYbwQJKQkBBBBAAAEE6hAgUM4tggACCCCAAAIIIIAAAggggEB2AuMlVXmHrHZTyldltwx75yBwmAuVXxg61sJO9r7kIzmsySEIIIBApgINXajcppenAuYHZHpwuv0OOOCA6pB5Kmh+9NFHq379+vksy7EIIJBggZ07d+ovf/nLHuHx9957L9+u3/fC46kA+Y58F+V4BOIgQKA8DleJGhFAAAEEEEAAAQQQQAABBBBAAAEEEEAg6gLDJU2UZG+qprbFLkz+VtSLp75ECwyUNDvU4eA034sKwiBJs2JUb1TcqAMBBBBAAAEEMhMgUJ6ZE3shgAACCCCAAAIIIIAAAgggkBLo4KaUt/NIJkgaBVFJBOxhvFdLGhY6mwX6bVK5vR/JhgACCJRKoI2k4yQdI8n+/WC/7p/vyVu3bq0jjzwy+PJ/37Jly3yX5ngEEIiJwNtvv61169bp9ddfD35Nfdk/F2D7QNIrkuz1k/36oqS8x5kXoC6WQKAsAgTKy8LOSRFAAAEEEEAAAQQQQAABBBBAAAEEEEAgQQLnuTC5TQlIbStcmPz5BPVJK/EUqOemlPfxyl/mppRvimBLcas3goSUhAACCCCAAAK1CBAo5/ZAAAEEEEAAAQQQQAABBBBAIHuB0ZJu8Q6z9xf6SVqe/VIckYNAMzepfETo2LUuVD4/hzU5BAEEECiUwCFeuDwVND+qEIvvs88+e4TMU6Hz/fbbrxCnYA0EECihwIcffpg2MG7h8a1btxaqkr96wfFUgHxDoRZnHQSSIECgPAlXkR4QQAABBBBAAAEEEEAAAQQQQAABBBBAoFwCnV2YvItXwJsuTP5guYrivAiEBE53oXL/6fD24a9xEZXq4ept7tUX5XojykhZCCCAAAIIIJBGgEA5twUCCCCAAAIIIIAAAggggAAC2QvYiNj7JHX1Dr1X0sXZL8UROQo0dqFye7/E3+x9SZtUPjPHdTkMAQQQKIaA/Z2VmmDu/2rfL8h24IEHpp1q3qpVKzVs2LAg52ARBBDIXmDHjh1644030k4bf/fdd7NfsOYjtoWmjqfC4wVLpheyWNZCIEoCBMqjdDWoBQEEEEAAAQQQQAABBBBAAAEEEEAAAQTiJHCoC5Of7xW9w4XJb49TI9RaEQKTJfmTK9ZIGiDppYh2n67e/pJejmi9lIUAAggggAAC8RAgUB6P60SVCCCAAAIIIIAAAggggAAC0RMYIml66D2xvpKWRK/UxFZU34XKr5Zkv09t/3Ch8jsT2zmNIYBAUgRscnk4aG4Tzgu6ff3rX9chhxxS41fz5v5zzQt6ahZDIPECmzdv1oYNG2r8+sc/7GVJwTebMP5KKEC+tuBnYUEEKkSAQHmFXGjaRAABBBBAAAEEEEAAAQQQQAABBBBAAIGCCjRwYfJLQ6veLMk+xMGGQNQEOrqp3+28wqZIuixqhbp64lZvRBkpCwEEEEAAAQRCAgTKuSUQQAABBBBAAAEEEEAAAQQQyE3ApsralPJzvcMfktRPkk2IZCudgE0pv0aSP+l3iwuV23s/bAgggECcBPaWdKT31dr7fbNiNLLPPvuoZcuWtYbO69f3n9tRjCpYE4HoCezcubPWsLgFybdtK9rLPnsts859ve793r73afS0qAiB+AoQKI/vtaNyBBBAAAEEEEAAAQQQQAABBBBAAAEEECifgH1Q45bQ6WdLulySvcnBhkAUBUZJGucVttlNKX88isVKukLS2BjVG1FGykIAAQQQQAABT4BAObcDAggggAACCCCAAAIIIIAAArkL9JQ0X1JDb4mhkmbkviRH5igwwoXK/bClJbxuCr23kuPyHIYAAghEQuAASX7A3A+ef6WYFR588MFB4NyC5/Z1wAEHBF9f+9rXdvt9vXr1ilkGayNQEIFdu3bp/fff13vvvRd8+b9/++23ZV8WFt+4cWNBzlfLIp9JCofFLTBu33uv2CdnfQQQ+EKAQDl3AgIIIIAAAggggAACCCCAAAIIIIAAAgggkJ3AQDedvLl32FJJIyWtzm4p9kagpAIt3JTy7t5Z75fUX9KuklaS2cnS1bvAheCjWG9mXbEXAggggAACCJRTgEB5OfU5NwIIIIAAAggggAACCCCAQBIE7pF0kdfIM25K+dtJaC5mPQxzofKve3XvlDTGBcvt92wIIIBAUgVa1TDV/NBSNmwB83DIvKbwecOG/vNYSlkl50qiwI4dO/YIh9cUGv/ggw9KTfBWDdPG3yh1IZwPAQT2FCBQzl2BAAIIIIAAAggggAACCCCAAAIIIIAAAghkLnCqpEmS2nuHvOomkz+Z+TLsiUDZBOyBCLNDZx+c5ntlKzB04kGSZsWo3qi4UQcCCCCAAAIIpBcgUM6dgQACCCCAAAIIIIAAAggggEB+At0k3SfJHgqb2q5kKnZ+qHkcfaELlR8WWmOsC5Xb1HI2BBBAoJIE/j9Jh9Ty1VJSk3KA7LfffntMOv/qV7+q1FfTpk2rf+9/v379+uUol3OWSGDnzp366KOPgq+PP/64+vep76V+DU8W//DDD0tU4R6n+ZekDXV8hd+LKVetnBcBBNIIECjntkAAAQQQQAABBBBAAAEEEEAAAQQQQAABBDITaOcmk5/m7b7ZTSafk9kS7IVA2QXquSnlfbxKlrkp5ZvKXt2eBcSt3ggSUhICCCCAAAIIeAIEyrkdEEAAAQQQQAABBBBAAAEEEMhfYLykKm+Z1W5K+ar8l2aFHAT6ulB5m9CxU1yofEsOa3IIAgggkGSBZnUEzg+OUvP77rtvnaFzP4Buv7dweqNGjbT33nsHv/7Hf/xHlFpKTC3/7//9P23fvl2ffvpp8Gs4EF5bQDwVFP/kk0+i5vFOHWFxXldE7YpRDwJZChAozxKM3RFAAAEEEEAAAQQQQAABBBBAAAEEEECgIgXsDUWbTG7Tkv2NiQsVeTvEvunTXah8f6+T0ZLGRbSzHq7e5jGpN6KMlIUAAggggAACkgiUcxsggAACCCCAwP/P3t0HW1aX94L/ShMIEmMu1fjSSgg6GoxtGKomEqgZbrgMF6iRSAm5L7xIAw7cy+gfjbzaJFW5AaEBgYqGBMKbNC93FCgSvUUxVMChaiDGKQgRItFJiCL41oVRLxKwW6d+7e+QxfKc7n3O2Xuftdb+rKpdp/vstX7reT5r227OPt/1ECBAgAABAgSWL7BfnVJebsY8t12W5JzlL22FJQocW0Pl5do0t6uTXJSkizcVXmKrDiNAgMDEBcpI8OaU8zVJXp/kdfVr+XN5ND9vn3hRyznBq171qpfD5XMh81G/NoPpc8esWrUqZXJ6+brQY3vPb++50ufWrVvnfZRp3kt5rhwzd2wzAD4XBF/o6472/clPejWI+ztJvtV4fLv+ubxHaE4c37Kc15pjCRDovoBAefevkQoJECBAgAABAgQIECBAgAABAgQIEFh5gfKLFh9plfHxOp38pZUvTwUEFi1wRZL1jaOeSPL+JI8seqXpHDBfvScmeXQ6p3cWAgQIECBAYCACAuUDuZDaIECAAAECBAgQIECAAIEVFyg3qr24UUUJI52Q5IEVr2x2CzgqyYYkB7QIbqiTyp+aXRqdEyBAYCICO7UC5s3AeTt8Xv6+aiJVWHRWBbYmmQuFzwXFt/f3H88qlL4JEHilgEC5VwQBAgQIECBAgAABAgQIECBAgAABAgS2L/DBJJcn2bWx2x01TP5VeAR6KrB/nfrdnB5yZZIzO9pP3+rtKKOyCBAgQIDAzAsIlM/8SwAAAQIECBAgQIAAAQIECIxJYK86pfzgxnrXJ/nAmNa3zNIEDquTypvXpax0aw2VP7m0ZR1FgAABAmMQKBPN56abl6+rk/zSCA/ZvzHgd3iJEvT+p9bje/N8r0wYbwbGy99tBAgQWLSA/1NZNJkDCBAgQIAAAQIECBAgQIAAAQIECBCYIYH31TD5Po2eH6ph8odnyEGrwxQ4J8nGRmub65Tyezra7rlJLulRvR1lVBYBAgQIEJhpAYHymb78midAgAABAgQIECBAgACBMQucluSaxpovJjk+yZ1jPo/lFidQwuQXJCnh8uZWbph9YZLHFrecvQkQIEBghQVeu53Q+ULP/WKS3ZK8un5tDlBY4XYGdfp/TvJCffwwyQ/mCYKXsPh8AfG5EHl5zkaAAIGpCQiUT43aiQgQIECAAAECBAgQIECAAAECBAgQ6JnAgTVMflCj7qdqmPyunvWiXALzCaypU8oPbTx5e5ITk2ztINl89d5WQ/BdrLeDhEoiQIAAAQIzLyBQPvMvAQAECBAgQIAAAQIECBAgMEaB3euU8qMba96d5IQkz4/xPJZavMABNVT+ntahn62h8s8vfklHECBAgECPBXZqBcznguYLfW2G0dv7lOd2TrJqO4/lPF+Yy+f/Cz22LPP5EgAv4e9Rvu5onzJd3EaAAIFeCQiU9+pyKZYAAQIECBAgQIAAAQIECBAgQIAAgSkJ7F3D5Mc2zlemKpyV5BNTqsFpCExD4KQkN7VOdPI835tGLaOcY12SG3tU7yg92YcAAQIECBCYnoBA+fSsnYkAAQIECBAgQIAAAQIEZkPgmCS3JmlOPj09ybWz0X6nu9yvhsqbn3eWgu+rofIHO1294ggQIECAAAECBAgQGLuAQPnYSS1IgAABAgQIECBAgAABAgQIECBAgEDPBXapYfIPtfr4aJINPe9N+QTaAuWu4TcnOa7xxP11SvmzHeTqW70dJFQSAQIECBCYaQGB8pm+/JonQIAAAQIECBAgQIAAgQkJXJfk1MbaJahcppQ/PaHzWXZ0gX1rqPz41iHlGl1Yw+Wjr2ZPAgQIECBAgAABAgR6LSBQ3uvLp3gCBAgQIECAAAECBAgQIECAAAECBCYgcF6Si1vrlgnOH07y3ATOZ0kCKy1wRA2V79kopPzvYONKF7bA+Y+s9a7uSb0dZVQWAQIECBCYSQGB8pm87JomQIAAAQIECBAgQIAAgQkLHJLkliRrGuc5P8klEz6v5UcT2KeGyk9p7f75JBcl+cxoy9iLAAECBAgQIECAAIG+CwiU9/0Kqp8AAQIECBAgQIAAAQIECBAgQIAAgXEKnFSnkzeDqvcmOSvJ4+M8kbUIdEzgiiTrGzU9keT9SR7pWJ1z5cxX74lJHu1ovcoiQIAAAQIEuiEgUN6N66AKAgQIECBAgAABAgQIEBiewKVJzm60VT5XK1PKHxteq73sqIT9NyQ5o1V9uT5lUvkdvexK0QQIECBAgAABAgQILEpAoHxRXHYmQIAAAQIECBAgQIAAAQIECBAgQGDAAocl+ViSdzV6/GKdTH7fgPvWGoEisH+d+r22wXFlkjM7ytO3ejvKqCwCBAgQIDBzAgLlM3fJNUyAAAECBAgQIECAAAECUxLYr04pb37OcFmSc6Z0fqfZscAedVJ58wbD5agna6j81h0vYQ8CBAgQIECAAAECBPosIFDe56undgIECBAgQIAAAQIECBAgQIAAAQIExiVQfrnl8iSHNxbcXCeTf3JcJ7EOgY4LlF/q2tj630CZUn5PR+s+N8klPaq3o4zKIkCAAAECMyUgUD5Tl1uzBAgQIECAAAECBAgQIDBlgfOSXNw457N1SvkDU67D6RYW2L2Gysu1am5P1VD5DfAIECBAgAABAgQIEBiugED5cK+tzggQIECAAAECBAgQIECAAAECBAgQGE2g3I2/TCZf19r9/FZYdbTV7EWgvwJr6pTyQxst3J7kxCRbO9jWfPXelqSE4LtYbwcJlUSAAAECBGZOQKB85i65hgkQIECAAAECBAgQIEBgigJ71SnlBzfOeX2SD0yxBqfascDONVS+IUn589z2jRoqv3rHS9iDAAECBAgQIECAAIE+CgiU9/GqqZkAAQIECBAgQIAAAQIECBAgQIAAgXEKXJTkI60FP16nk780zhNZi0APBE5KclOrzpPn+V5XWik3grixR/V2xU0dBAgQIEBgVgUEymf1yuubAAECBAgQIECAAAECBKYlcFqSaxonezHJ8UnunFYBzjOyQJlSfkGSMrV8bnuuhsqvHHkVOxIgQIAAAQIECBAg0BsBgfLeXCqFEiBAgAABAgQIECBAgAABAgQIECAwAYEPJrk8ya6Nte+oYfKvTuB8liTQdYFVdUr5cY1C769Typ/tYPF9q7eDhEoiQIAAAQIzJSBQPlOXW7MECBAgQIAAAQIECBAgsAICJZx8S5KjG+e+O8kJSZ5fgXqccvsC62uofI/GbuU6XZjkEngECBAgQIAAAQIECAxLQKB8WNdTNwQIECBAgAABAgQIECBAgAABAgQIjC7wvhom36dxyEM1TP7w6MvYk8DgBI6oofI9G52VKRUbO9rpkbXe1T2pt6OMyiJAgAABAjMhIFA+E5dZkwQIECBAgAABAgQIECCwwgLHJLm1dUPn05Ncu8J1Of38AmfUUPkbG09vSXJRDZaXP9sIECBAgAABAgQIEBiAgED5AC6iFggQIECAAAECBAgQIECAAAECBAgQWLTAgTVMflDjyKdqmPyuRa/mAALDE7giSZlKMbc9keT9SR7paKvz1Xtikkc7Wq+yCBAgQIAAgZUREChfGXdnJUCAAAECBAgQIECAAIHZE7guyamNth+sU8qfnj2KXnR8Sg2VN2/EXQovU8rLtHLT5XtxGRVJgAABAgQIECBAYPsCAuVeIQQIECBAgAABAgQIECBAgAABAgQIzJrA3jVMfmyj8RdrmPwTs4ahXwILCOxfp36vbTx/ZZIzOyrWt3o7yqgsAgQIECAweAGB8sFfYg0SIECAAAECBAgQIECAQEcEDklyS5I1jXrOrwHljpSojJbA8TVUvm/r++XzoRIqf44YAQIECBAgQIAAAQL9FhAo7/f1Uz0BAgQIECBAgAABAgQIECBAgAABAosT2KWGyT/UOuyjSTYsbil7Exi8wDlJNja63FynlN/T0c7Pbf0iWtfr7SijsggQIECAwKAFBMoHfXk1R4AAAQIECBAgQIAAAQIdE7g0ydmNmh6vU8of61idyvkXgXJD7guS7NdCuTrJRUmehUWAAAECBAgQIECAQH8FBMr7e+1UToAAAQIECBAgQIAAAQIECBAgQIDA4gXOS3Jx67CbknzYXfUXj+mIwQuUqSE3Jzm00entSU5MsrWD3c9X7201BN/FejtIqCQCBAgQIDB4AYHywV9iDRIgQIAAAQIECBAgQIBAhwRKKLlMKV/bqOmyJOWGtrbuChxVb8R9QKvEG+qk8qe6W7rKCBAgQIAAAQIECBDYnoBAudcHAQIECBAgQIAAAQIECBAgQIAAAQKzInBSnU6+utHwvUnOSlImItgIEPhZgfK/m3LTheZ28jzf64rduiQ39qjerripgwABAgQIzIqAQPmsXGl9EiBAgAABAgQIECBAgEBXBNo3ey4Trk9I8kBXClTHvAKH1UnlB7eevbWGyp/kRoAAAQIECBAgQIBA/wQEyvt3zVRMgAABAgQIECBAgAABAgQIECBAgMDiBcovPXwsybsah36xTia/b/HLOYLAzAisqlPKj2t0fH+dUl5+6atrW9/q7ZqfeggQIECAwNAFBMqHfoX1R4AAAQIECBAgQIAAAQJdE9irTilvBpOvT/KBrhWqnp8RKNfsgiTlc9bmdkcNlT/GjAABAgQIECBAgACBfgkIlPfreqmWAAECBAgQIECAAAECBAgQIECAAIHFC6ytk8kPbxy6uU4m/+Til3MEgZkTOKKGyvdsdF4mimzsqMSRtd7VPam3o4zKIkCAAAECgxQQKB/kZdUUAQIECBAgQIAAAQIECHRc4LQk1zRqfDHJ8Unu7HjdyksOqKHy97QwPltD5Z+HRIAAAQIECBAgQIBAfwQEyvtzrVRKgAABAgQIECBAgAABAgQIECBAgMDiBfaok8nXtQ49P8kli1/OEQRmVuCKJOsb3T+R5P1JHumoyHz1npjk0Y7WqywCBAgQIEBgOgIC5dNxdhYCBAgQIECAAAECBAgQINAU2L1OKT+68c27k5yQ5HlUnRfYr4bKj21Vel8NlT/Y+Q4USIAAAQIECBAgQIDANgGBci8EAgQIECBAgAABAgQIECBAgAABAgSGLHBRko+0Gvx4nU7+0pAb1xuBMQvsX6d+r22se1UrZD7mUy5rufnqvTLJmcta1cEECBAgQIBA3wUEyvt+BdVPgAABAgQIECBAgAABAn0VOCbJrUl2bTRwepJr+9rQjNW9bw2Vl8nyza2EyS9MUsLlNgIECBAgQIAAAQIEOi4gUN7xC6Q8AgQIECBAgAABAgQIECBAgAABAgSWLPDBJJe3fjHljhom/+qSV3UggdkVOCfJxkb7m+uU8ns6SnJukkt6VG9HGZVFgAABAgQGJSBQPqjLqRkCBAgQIECAAAECBAgQ6JnAdUlObdRcwshlSvnTPetjVsvdp4bKT2kBfD5Jucn3Z2YVRt8ECBAgQIAAAQIE+iIgUN6XK6VOAgQIECBAgAABAgQIECBAgAABAgQWI/C+GiYvv9gwtz1Uw+QPL2Yh+xIg8LLAmjql/NCGye1JTkyytYNO89V7Ww3Bd7HeDhIqiQABAgQIDE5AoHxwl1RDBAgQIECAAAECBAgQINAjgUOS3JKk/Px+bju/dXPYHrUzk6WWa7chyRmt7h+rk8rLzb1tBAgQIECAAAECBAh0VECgvKMXRlkECBAgQIAAAQIECBAgQIAAAQIECCxZ4MAaJj+oscJTNUx+15JXdSABAkXgpCQ3tShOnud7XdFal+TGHtXbFTd1ECBAgACBoQoIlA/1yuqLAAECBAgQIECAAAECBPoicGmSsxvFPl6nlJdAsq0fAnvUSeXrW+U+WUPlt/ajDVUSIECAAAECBAgQmD0BgfLZu+Y6JkCAAAECBAgQIECAAAECBAgQIDBkgb1rmPzYRpMv1jD5J4bcuN4ITElgpySbkhzXON/9der3M1OqYTGnWVWnqrfrLVPVn13MQvYlQIAAAQIEBiEgUD6Iy6gJAgQIECBAgAABAgQIEOixwH51SvnaRg+XJTmnxz3NYum711D5ea3my02+L0xywyyi6JkAAQIECBAgQIBA1wUEyrt+hdRHgAABAgQIECBAgAABAgQIECBAgMCoArvUMPmHWgd8NMmGURexHwECOxQ4ooa092zsWX5haOMOj1yZHY6s9a7uSb0ro+SsBAgQIEBgNgQEymfjOuuSAAECBAgQIECAAAECBLotUD5TuLhRYrkB7AlJHuh22aprCexcQ+Xlc9jy57ntGzVUfjUxAgQIECBAgAABAgS6JSBQ3q3roRoCBAgQIECAAAECBAgQIECAAAECBJYu0P7lk7LSTUk+nOS5pS/rSAIE5hG4IvXOUVYAACAASURBVMn6xvefqFPKH+mo1nz1linlj3a0XmURIECAAAECkxEQKJ+Mq1UJECBAgAABAgQIECBAgMBiBPaqU8oPbhx0fZIPLGYR+3ZGoHxGe0GSMrV8biufzZZJ5Vd2pkqFECBAgAABAgQIECAQgXIvAgIECBAgQIAAAQIECBAgQIAAAQIEhiBwUp1O3pxAfG+Ss5I8PoQG9UCgYwL716nfaxt1XdUKmXep5PnqLb/EdGaXilQLAQIECBAgMHEBgfKJEzsBAQIECBAgQIAAAQIECBAYSeC0JNc09nwxyfFJ7hzpaDt1TaDchLiEyvdoFPZ8DZVf0rVi1UOAAAECBAgQIEBgVgUEymf1yuubAAECBAgQIECAAAECBAgQIECAwHAEDkvysSTvarT0xTqZ/L7htKkTAp0TOCfJxkZVm+uU8ns6V+lPCzo3SfOXlrpeb0cZlUWAAAECBHotIFDe68uneAIECBAgQIAAAQIECBAYkECZZn1LkqMbPd2d5IQkJYhs65/AGTVU/sZG6VuSXFSD5eXPNgIECBAgQIAAAQIEVlBAoHwF8Z2aAAECBAgQIECAAAECBAgQIECAAIFlC5TpyJcnObyxUgmJlsnkn1z26hYgQGB7AmvqlPJDGzvdnuTEJFs7SDdfvbfVEHwX6+0goZIIECBAgEDvBQTKe38JNUCAAAECBAgQIECAAAECAxI4JsmtSXZt9HR6kmsH1OOstXJKDZXv02q83PD3QjcLmLWXg34JECBAgAABAgS6JiBQ3rUroh4CBAgQIECAAAECBAgQIECAAAECBEYV2KNOJl/XOuD81hTiUdezHwECixc4KclNrcNOnud7i195MkeUfy9u7FG9k1GwKgECBAgQmF0BgfLZvfY6J0CAAAECBAgQIECAAIFuClyX5NRGaQ/WKeVPd7NcVY0gcHwNle/b2vfKGip/boQ17EKAAAECBAgQIECAwAQEBMongGpJAgQIECBAgAABAgQIECBAgAABAgSmInBRko+0zvTxOp38palU4CQECOyUZFOS4xoU99ep3890kGdVnarerrdMVX+2g/UqiQABAgQIEBivgED5eD2tRoAAAQIECBAgQIAAAQIElitwSJJbkqxpLOTm0ctVXfnjj62h8v1apVydpHzG6zOZlb9GKiBAgAABAgQIEJhBAYHyGbzoWiZAgAABAgQIECBAgAABAgQIECAwAIEPJrk8ya6NXu6oYfKvDqA/LRDok8ARNaS9Z6Po85Js7GgTR9Z6V/ek3o4yKosAAQIECPRSQKC8l5dN0QQIECBAgAABAgQIECAwcIFLk5zd6PHxOqX8sYH3PfT2jkqyIckBrUZvqJPKnxo6gP4IECBAgAABAgQIdE1AoLxrV0Q9BAgQIECAAAECBAgQIECAAAECBAjsSOB9NUy+T2PHh2qY/OEdHex5AgQmInBFkvWNlZ+oU8ofmcjZlr/ofPWWKeWPLn9pKxAgQIAAAQIdFhAo7/DFURoBAgQIECBAgAABAgQIzKxAmWJdppSvbQhcluScmRUZTuOH1UnlB7daurWGyp8cTqs6IUCAAAECBAgQINB9AYHy7l8jFRIgQIAAAQIECBAgQIAAAQIECBAg8C8CB9Yw+UENlHL3+rOS3AWKAIEVE9i/Tv1u/rLXVa2Q+YoVN8+JS72bkryz8dyVSc7sUpFqIUCAAAECBMYuIFA+dlILEiBAgAABAgQIECBAgACBsQicl+TixkrP1inlD4xldYuspEAJk1+QpITLm9sdNVRuEv1KXh3nJkCAAAECBAgQmCkBgfKZutyaJUCAAAECBAgQIECAAAECBAgQINBrgb1rmPzYRhcv1jD5J3rdmeIJDEOgTArZ2Ghlc51Sfk9H2zs3ySU9qrejjMoiQIAAAQK9EhAo79XlUiwBAgQIECBAgAABAgQIzJDAXnVKeXOS9fVJPjBDBkNu9YAaKn9Pq8nP1lD554fcvN4IECBAgAABAgQIdEVAoLwrV0IdBAgQIECAAAECBAgQIECAAAECBAhsT2CXGib/UGunjybZgI4AgU4IrKlTyg9tVHN7khOTbO1Eha8sYr56b6sh+C7W20FCJREgQIAAgd4JCJT37pIpmAABAgQIECBAgAABAgRmSOC0JNc0+i03lj4+yZ0zZDDkVverofLmzcNLv/fVUPmDQ25ebwQIECBAgAABAgS6ICBQ3oWroAYCBAgQIECAAAECBAgQIECAAAECBHYkcF6Si1s73ZTkw0me29HBnidAYGoCJyUp/9tsbifP872pFbSDE61LcmOP6u2KmzoIECBAgEBfBQTK+3rl1E2AAAECBAgQIECAAAECsyCwe51SfnSj2buTnJDk+VkAmIEe962h8nKjgOZWwuQX1nD5DDBokQABAgQIECBAgMDKCAiUr4y7sxIgQIAAAQIECBAgQIAAAQIECBAgMLpACahenmR145B7k5yV5PHRl7EnAQJTENgpyaYkxzXOdX+d+v3MFM6/2FOsqlPV2/WWqerPLnYx+xMgQIAAAQKdFxAo7/wlUiABAgQIECBAgAABAgQIzLjAMUluTbJrw+H0JNfOuMuQ2t+nhspPaTX1+SQXJfnMkJrVCwECBAgQIECAAIEuCQiUd+lqqIUAAQIECBAgQIAAAQIECBAgQIAAgbbAYUk+luRdjSe+WCeT34eLAIFOChxRQ9p7Nqo7L8nGTlabHFnrbd60osv1dpRRWQQIECBAoBcCAuW9uEyKJECAAAECBAgQIECAAIEZF7guyakNgzK9ukwpf3rGXYbU/pokG5Kc0WrqsTqp/I4hNasXAgQIECBAgAABAl0RECjvypVQBwECBAgQIECAAAECBAgQIECAAAECbYG1dTL54Y0nNtfJ5J/ERYBApwWuSLK+UeETdUr5Ix2ter56y5TyRztar7IIECBAgACBpQkIlC/NzVEECBAgQIAAAQIECBAgQGCaAockuSVJCR3PbecnuWSaRTjXxAX2qJPKm58nlZM+WUPlZVK9jQABAgQIECBAgACBMQoIlI8R01IECBAgQIAAAQIECBAgQIAAgYEIlJ8ZlQ/jz2n18/dJSrju4YH0qY1uC5RfICiTyde1yvTLIt2+bqojMCewf536XW4MMbdd1QqZd0mr1LspyTsbRV2Z5MwuFamWXgt4f9Xry6d4AgQGJCBQPqCLqRUCBAgQIECAAAECBAgQGLTApUnObnT4eJ1SXiZY24YjsHsNlZ/XaumpGiq/YTit6oQAAQIECBAgQIDAygsIlK/8NVABAQIECBAgQIAAAQIECBAgQKBrAv9LkhuTvLVVmEB5167UsOu5KMlHWi1+vE4nf2nYreuOwGAEyo1JNja62VynlN/T0Q7PbU036Xq9HWVU1gIC3l95aRAgQKAbAgLl3bgOqiBAgAABAgQIECBAgAABAjsS2K9OKW/euPayeW6KvqN1PN99gZ1rqHxDkvLnue0bNVR+dfdbUCEBAgQIECBAgACBfggIlPfjOqmSAAECBAgQIECAAAECBAgQIDAtgTIV+tokx8xzQoHyaV0F5/lgksuT7NqguKOGyb+KhwCB3gisqVPKD21UfHuSE5Ns7WAX89V7Ww3Bd7HeDhIqaQEB76+8NAgQINAdAYHy7lwLlRAgQIAAAQIECBAgQIAAgR0JlKnVFzd2erZOKX9gRwd6vpcC5XpfkKRMLZ/bnquh8it72ZGiCRAgQIAAAQIECHRMQKC8YxdEOQQIECBAgAABAgQIECBAgACBFRQoPysq02QvWaAGgfIVvDgzdOr31TD5Po2eH6ph8odnyEGrBIYicFKSm1rNnDzP97rS77okN/ao3q64qWNhAe+vvDoIECDQLQGB8m5dD9UQIECAAAECBAgQIECAAIHtCexVp5Qf3Njp+iQfwDZYgfU1VF5u1Dq3PV9D5Qv9HsNgMTRGgAABAgQIECBAYNwCAuXjFrUeAQIECBAgQIAAAQIECBAgQKC/Av8+yVVJ3rBACwLl/b22fan8wBomP6hR8FM1TH5XX5pQJwECrxDYKcmmJMc1vnt/nfr9TAetVtWp6u16y1T1MvnERmCxAt5fLVbM/gQIEJisgED5ZH2tToAAAQIECBAgQIAAAQIExi1wWpJrGou+mOT4JHeO+0TW64zAGTVU/sZGRVtrqPzCJFs6U6lCCBAgQIAAAQIECPRMQKC8ZxdMuQQIECBAgAABAgQIECBAgACBCQn86yR/kmTf7awvUD4hfMtuE9i7hsmPbXiUXwg5K8knGBEg0GuBI2pIe89GF+cl2djRro6s9a7uSb0dZVRWEu+vvAwIECDQPQGB8u5dExURIECAAAECBAgQIECAAIHtCexep5Qf3djp7iQnJCmTq23DFDilhsr3abVXppSXULlrP8zrrisCBAgQIECAAIEJCwiUTxjY8gQIECBAgAABAgQIECBAgACBHgj8z0n+dAdh8tKGQHkPLmZPS9ylhsk/1Kr/o0k29LQnZRMg8EqBK5Ksb3zriTql/JGOQs1Xb5lS/mhH61VW9wS8v+reNVERAQIEioBAudcBAQIECBAgQIAAAQIECBDon8AxSW5Nsmuj9NOTXNu/VlS8CIEyif6CeX6P4coaKn9uEWvZlQABAgQIECBAgACBJALlXgYECBAgQIAAAQIECBAgQIAAgdkWOCjJNUnWjsAgUD4Ckl2WJFAmFV/cOvKmJB9O4hcBlkTqIAKdE9i/Tv1u/v/NVa2QeZeKLvVuSvLORlHlF5TO7FKRaumsgPdXnb00CiNAgIBAudcAAQIECBAgQIAAAQIECBDoqcB1SU5t1P5gnVL+dE/7UfZoAsfWUPl+rd2vTnJRkmdHW8ZeBAgQIECAAAECBAgUAYFyrwMCBAgQIECAAAECBAgQIECAwOwKHJmkTGDdd0QCgfIRoey2KIGT6nTy1Y2j7k1yVpLHF7WSnQkQ6LrAOUk2NorcXKeU39PRws9NckmP6u0o48yV5f3VzF1yDRMg0DMBE8p7dsGUS4AAAQIECBAgQIAAAQIEqsAhSW5JsqYhcn7r5/iwhilwVJINSQ5otXdDnVT+1DDb1hUBAgQIECBAgACB8QsIlI/f1IoECBAgQIAAAQIECBAgQIAAga4LlJ8JrUvy+0n2WkSxAuWLwLLrSAKHJflYknc19v5inUx+30gr2IkAgT4JlF/yujnJoY2ib09yYpKtHWxkvnpvqyH4LtbbQcKZKsn7q5m63JolQKDHAgLlPb54SidAgAABAgQIECBAgACBmRe4NMnZDYVyc+oTkjw28zLDByifK1+Q5OBWq7fWUPmTwyfQIQECBAgQIECAAIHlCwiUL9/QCgQIECBAgAABAgQIECBAgACBPgnsWsO6ZUrsaxdZuED5IsHsvl2BtXUy+eGNvcq04jKZ/JPsCBAYrMBJSW5qdXfyPN/rCkC5AcuNPaq3K26zVof3V7N2xfVLgECfBQTK+3z11E6AAAECBAgQIECAAAECsy6wX51SXj5nnNsuS1I++7YNX6CEyUuovITLm9sdNVTuxgLDfw3okAABAgQIECBAYJkCAuXLBHQ4AQIECBAgQIAAAQIECBAgQKBHAm9OclWSY5ZYs0D5EuEc9jMCe9TJ5CWo2dzOT3IJLwIEBi2wU5JNSY5rdHl/nfr9TAc7X1WnqrfrLVPVn+1gvUqavoD3V9M3d0YCBAgsR0CgfDl6jiVAgAABAgQIECBAgAABAisvcF6SixtllJ/VlynlD6x8aSqYgsABNVT+nta5PltD5Z+fQg1OQYAAAQIECBAgQKC3AgLlvb10CidAgAABAgQIECBAgAABAgQIjCxQfgZ0dP1g/VdHPupndxQoXwaeQ18hcFGSj7RMPl6nk7/EigCBwQscUUPaezY6Lb8AtrGjnR9Z613dk3o7yji4sry/Gtwl1RABAjMiIFA+IxdamwQIECBAgAABAgQIECAwWIG96pTyMq16brs+yQcG27HG2gJlUn2ZVH5s64n7aqj8QWQECBAgQIAAAQIECMwvIFDulUGAAAECBAgQIECAAAECBAgQGLZAmZpZwrvvS/ILy2xVoHyZgA7fJvDBJJcn2bXhcUcNk3+VEQECMyNwRZL1jW6fqFPKH+mowHz1linlj3a0XmVNVsD7q8n6Wp0AAQKTFBAon6SutQkQIECAAAECBAgQIECAwHQETktyTeNULyY5Psmd0zm9s3RAYN8aKi/XvbmVMPmFSUq43EaAAAECBAgQIECAQEtAoNxLggABAgQIECBAgAABAgQIECAwTIHdk5yS5P9Ispyp5E0dgfJhvlam2VW5sUEJk+/TOOlDNUz+8DQLcS4CBFZcYP869Xtto5KrWiHzFS+yUUCpd1OSdza+d2WSM7tUpFomLuD91cSJnYAAAQITFxAonzixExAgQIAAAQIECBAgQIAAgYkLlJ/V3pLk6MaZ7k5yQpLnJ352J+iKQPnMuUwqL78X0dw+X2+6/5muFKoOAgQIECBAgAABAl0RECjvypVQBwECBAgQIECAAAECBAgQIEBgPAKrkhyeZEOSgxax5DeT3J/kuO0cI1C+CFC7/ozAgTVM3nxdPlXD5HfxIkBgJgXOSbKx0fnmOqX8no5qnJvkkh7V21HGXpbl/VUvL5uiCRAgMK+AQLkXBgECBAgQIECAAAECBAgQGIbAMUluTbJro53Tk1w7jPZ0MaLAmvq7EWe09n+sTiq/Y8R17EaAAAECBAgQIEBgJgQEymfiMmuSAAECBAgQIECAAAECBAgQmAGBuaBTCbsdvMh+H6+h3nIn9zu3c6xA+SJh7f6ywN41TH5sw+TF+rr7BCcCBGZWoPySz81JDm0I3J7kxCRbO6gyX7231RB8F+vtIGHvSvL+qneXTMEECBDYoYBA+Q6J7ECAAAECBAgQIECAAAECBHojcF2SUxvVPlinlD/dmw4UOg6BPeqk8vWtxZ6sofJy4wEbAQIECBAgQIAAAQJJBMq9DAgQIECAAAECBAgQIECAAAECwxAo0583JXnrItspAfKzk5RJ0e8TKF+knt1HEdilhsk/1Nr5o/Vu8aOsYR8CBIYrcFKSm1rtnTzP97oisC7JjT2qtytufa3D+6u+Xjl1EyBAYGEBgXKvDgIECBAgQIAAAQIECBAgMByBQ5LckqTcEHZuOz/JJcNpUScjCpSb51+Q5LzW/uX3IC5McsOI69iNAAECBAgQIECAwKAFBMoHfXk1R4AAAQIECBAgQIAAAQIECMyQwGIDT+Wu7H+Y5ONJyqTosgmUz9ALZoqtlg/tL26dr4RHP5zkuSnW4VQECHRTYKd6Q5TjGuXdX6d+P9PBksvE6jJVvV1vmar+bAfrVdLyBLy/Wp6fowkQINBFAYHyLl4VNREgQIAAAQIECBAgQIAAgaULXFpvoD63wuN1SvljS1/SkT0V2Lne0LwEy8uf57Zv1FD51T3tS9kECBAgQIAAAQIExiYgUD42SgsRIECAAAECBAgQIECAAAECBFZUYDGBp+ZU8mbRAuUregkHefIyefjyJKsb3d2b5Kwk5Zc5bAQIECgCR9SQ9p4NjnIzio0d5Tmy1tv8t63L9XaUsRdleX/Vi8ukSAIECCxKQKB8UVx2JkCAAAECBAgQIECAAAECnRfYr04pX9uo9LIk53S+cgVOSqB8ZlNC5WVq+dxWbnReJpVfOamTWpcAAQIECBAgQIBAHwQEyvtwldRIgAABAgQIECBAgAABAgQIENixwCiBp4eSXJHk7iRb51lSoHzHzvYYXeCwJB9L8q7GIV+sk8nvG30ZexIgMCMC5f+f1jd6faJOKX+ko/3PV2+ZUv5oR+tV1tIEvL9ampujCBAg0GUBgfIuXx21ESBAgAABAgQIECBAgACBpQmUAPHFjUOfrVPKH1jaco4agED5zKmEyvdo9PJ8DZVfMoD+tECAAAECBAgQIEBgSQIC5UticxABAgQIECBAgAABAgQIECBAoHMC2ws8/V2SP0pyQ5LyIelCm0B55y5rbwsqEwDKZPLDGx1srpPJP9nbrhROgMAkBfavU7+bE0SuaoXMJ3n+xa5d6t2U5J2NA8tUizMXu5D9Oy3g/VWnL4/iCBAgsCQBgfIlsTmIAAECBAgQIECAAAECBAh0WmCvOqX84EaV1yf5QKerVtykBc6oofI3Nk5UbrxfJpWXx5ZJF2B9AgQIECBAgAABAl0TECjv2hVRDwECBAgQIECAAAECBAgQIEBgaQLzBZ7+IUn5oPyPk3x3hGUFykdAsssOBcpd3stk8nWtPc9P4m7vO+SzA4GZFjgnycaGQLkRxfuT3NNRlXNb/651vd6OMna6LO+vOn15FEeAAIElCQiUL4nNQQQIECBAgAABAgQIECBAoPMCpyW5plHli0mOT3Jn5ytX4CQFTqmh8n1aJymfW5dQ+fZuyD/JuqxNgAABAgQIECBAYEUEBMpXhN1JCRAgQIAAAQIECBAgQIAAAQJjF2gGnr5Yg+Q3Jvn+Is4kUL4ILLsuKHBRko+0nv14nU7+EjcCBAhsR2BNnVJ+aGOf25OcmKRMjOjaNl+9t9UQfBfr7ZpfH+rx/qoPV0mNBAgQWJyAQPnivOxNgAABAgQIECBAgAABAgT6IrB7nVJ+dKPgu5OcIDTcl0s4sTrLjQUuSLJv6wxX1lD5cxM7s4UJECBAgAABAgQIdExAoLxjF0Q5BAgQIECAAAECBAgQIECAAIElCvxGkg8n+VSS/5ak3HF9sZtA+WLF7N8W+GCSy5Ps2njijhom/youAgQIjCBwUpKbWvudPM/3RlhqKrusS1Ju4NLculzvVFAGdBLvrwZ0MbVCgACBKiBQ7qVAgAABAgQIECBAgAABAgSGK3BMkltbn1WenuTa4bassxEFjq2h8v1a+1+dpNww/dkR17EbAQIECBAgQIAAgV4LCJT3+vIpngABAgQIECBAgAABAgQIECAwVgGB8rFyztxi5fVTwuT7NDp/qIbJH545DQ0TILBUgZ2SbEpyXGOB++vU72eWuugEj1tVp6q36y1T1f3y0QThe7S091c9ulhKJUBgJgQEymfiMmuSAAECBAgQIECAAAECBGZY4Lokpzb6f7BOKX96hk20/lOBo5JsSHJAC+SGOqn8KVAECBAgQIAAAQIEhi4gUD70K6w/AgQIECBAgAABAgQIECBAgMDoAgJPo1vZ85UCB9Yw+UGNb5cP3M9KchcsAgQILFLgiBrS3rNx3HlJNi5ynWntfmStd3VP6p2Wi/P8VMD7K68EAgQIdEtAoLxb10M1BAgQIECAAAECBAgQIEBg3AKHJLklyZrGwucnuWTcJ7JeLwUOq5PKD25VXybbX5jkyV52pWgCBAgQIECAAAECIwoIlI8IZTcCBAgQIECAAAECBAgQIECAwAwICDzNwEWeQIt71zD5sY21X6xh8k9M4HyWJEBgNgSuSLK+0eoTdUr5Ix1tf756y5TyRztar7KmJ+D91fSsnYkAAQKjCAiUj6JkHwIECBAgQIAAAQIECBAg0G+BS5Oc3Wjh8Tql/LF+t6X6MQmUMPkFSUq4vLndUUPlXidjgrYMAQIECBAgQIBA9wQEyrt3TVREgAABAgQIECBAgAABAgQIEFgpAYGnlZLv73l3qWHyD7Va+GiSDf1tS+UECHRAYP869Xtto5arWiHzDpT5cgml3k1J3tko6sokZ3apSLWsiID3VyvC7qQECBBYUECg3IuDAAECBAgQIECAAAECBAgMX2C/OqW8+RnDZUnOGX7rOhxR4ID6efZRrf0/W0Plnx9xHbsRIECAAAECBAgQ6JWAQHmvLpdiCRAgQIAAAQIECBAgQIAAAQITFRB4mijvIBc/L8nFrc5uSvLhJM8NsmNNESAwTYHyi10bGyfcXKeU3zPNIhZxrnOTXNKjehfRml2XIeD91TLwHEqAAIEJCAiUTwDVkgQIECBAgAABAgQIECBAoIMC7c8xn61Tyh/oYK1KWhmBcuOBMqn82Nbp76uh8gdXpixnJUCAAAECBAgQIDA5AYHyydlamQABAgQIECBAgAABAgQIECDQNwGBp75dsZWt96Q6nXx1o4x7k5yV5PGVLc3ZCRAYiMCaOqX80EY/tyc5McnWDvY4X7231RB8F+vtIOEgS/L+apCXVVMECPRYQKC8xxdP6QQIECBAgAABAgQIECBAYBECe9Up5Qc3jrk+yQcWsYZdhy+wbw2VH99qtYTJL0xSwuU2AgQIECBAgAABAoMRECgfzKXUCAECBAgQIECAAAECBAgQIEBg2QICT8smnJkFDkvysSTvanT8xTqZ3IfqM/My0CiBqQiUm1fc1DrTyfN8byrFjHCSdUlu7FG9I7Rkl2UKeH+1TECHEyBAYMwCAuVjBrUcAQIECBAgQIAAAQIECBDosMBpSa5p1PdikhIcvrPDNStt+gL71FD5Ka1Tfz7JRUk+M/2SnJEAAQIECBAgQIDAZAQEyifjalUCBAgQIECAAAECBAgQIECAQB8FBJ76eNWmX/PaOpn88MapN9fJ5J+cfjnOSIDAwAV2SrIpyXGNPu+vU7+f6WDvq+pU9Xa9Zar6sx2sV0mTF/D+avLGzkCAAIHFCAiUL0bLvgQIECBAgAABAgQIECBAoN8Cu9cp5Uc32rg7yQlJnu93a6ofs8CaJBuSnNFa97E6qfyOMZ/PcgQIECBAgAABAgRWRECgfEXYnZQAAQIECBAgQIAAAQIECBAg0EkBgadOXpZOFbVHnUxeJvA2t/OTXNKpShVDgMCQBI6oIe09G02dl2RjR5s8sta7uif1dpRxMGV5fzWYS6kRAgQGIiBQPpALqQ0CBAgQIECAAAECBAgQIDCiwDFJbk2ya2P/05NcO+LxdpsdgfJZ+AVJ1rdafrKGysvryEaAAAECBAgQIECg1wIC5b2+fIonQIAAAQIECBAgQIAAAQIECIxVQOBprJyDXOyiJB9pdfbxOp38fYd2MgAAIABJREFUpUF2rCkCBLoicEXrF3ieqFPKH+lKga065qu3TCl/tKP1KmtyAt5fTc7WygQIEFiKgED5UtQcQ4AAAQIECBAgQIAAAQIE+i1wXZJTGy08WKeUP93vtlQ/AYEy1b6EysuNjZvbUzVUfsMEzmlJAgQIECBAgAABAlMTECifGrUTESBAgAABAgQIECBAgAABAgQ6LyDw1PlLtKIFfjDJ5a27999Rw+RfXdHKnJwAgVkQ2L9O/V7baPaqeaZEdMWi1LspyTsbBV2Z5MyuFKiOqQl4fzU1aiciQIDASAIC5SMx2YkAAQIECBAgQIAAAQIECAxK4JAktyRZ0+jq/CSXDKpLzYxLYOckG2qwvPx5bvtGDZVfPa4TWYcAAQIECBAgQIDAtAUEyqct7nwECBAgQIAAAQIECBAgQIAAge4KCDx199qsdGXltVHC5Ps0CnmohskfXuninJ8AgZkROCfJxka3m+uU8ns6KnBu65fRul5vRxl7X5b3V72/hBogQGBgAgLlA7ug2iFAgAABAgQIECBAgAABAiMKXJrk7Ma+j9cp5Y+NeLzdZk+gTCkv08rL1PK57bkaKi83EbYRIECAAAECBAgQ6J2AQHnvLpmCCRAgQIAAAQIECBAgQIAAAQITExB4mhhtrxc+sIbJD2p08VQNk9/V684UT4BA3wTK5JCbkxzaKPz2JCcm2drBZuar97Yagu9ivR0kHERJ3l8N4jJqggCBEQV2SvLqJLtt5+v2nmsfuyrJQo8yHWopz/98q5d/ru8jyv83zz22zPO9xT7/QpLy+OECX7f3XPuYH4/obzcCBAgQIECAAAECBAgQIEBgYYH96pTytY1dLktSbmZrI7CQwPoaKt+jscPzNVRuwr3XDQECBAgQIECAQO8EBMp7d8kUTIAAAQIECBAgQIAAAQIECBCYmIDA08Roe7vw3jVMfmyjgxdrmPwTve1K4QQI9FngpCQ3tRo4eZ7vdaXHdUlu7FG9XXEbUh3eXw3pauqFwLAFXpvklxZ4LPTcaxrB8RIUb4e1hy02ve7Kf4M1A+jfT/JP8zy+t8D3y77lORsBAgQIECBAgAABAgQIEJh1gTJx+uIGwrN1SvkDsw6j/+0KnFFD5W9s7FVuPnhhfZSbE9oIECBAgAABAgQI9EJAoLwXl0mRBAgQIECAAAECBAgQIECAAIGpCAg8TYW5NyfZpYbJP9Sq+KNJNvSmC4USIDA0gTL5dFOS4xqN3V+nfj/TwWbL5NQyVb1db5mqXn5RzTZ8Ae+vhn+NdUigawJ7Jnl9fbwuSfn7fEHxdki8/H+sbbgCP9lO2LwZTt+c5FuNx3eGS6IzAgQIECBAgAABAgQIEJhBgb3qlPKDG71fn+QDM2ih5cUJnFJD5fu0DitTykuwvEwttxEgQIAAAQIECBDovIBAeecvkQIJECBAgAABAgQIECBAgAABAlMTEHiaGnUvTtS+Q38pukwF/nCS53rRgSIJEBiqwBE1pF0CcnNb+TdrY0cbPrLWu7on9XaUsbdleX/V20uncAKdEShB72ZAfO7P5WsJjLf/Xm5mYiMwLoEybevbrZB58+/t5348rhNbhwABAgQIECBAgAABAgQITEjgtCTXNNZ+McnxSe6c0PksOxyB8jq5IMm+rZaurKFyn6EP51rrhAABAgQIECAwWAGB8sFeWo0RIECAAAECBAgQIECAAAECBBYtIPC0aLLBHnBSnU7eDD/em+SsJI8PtmuNESDQJ4GPJTmzUfATdUr5Ix1t4ook61v1linlj3a0XmWNT8D7q/FZWonA0AR2TvLLjceaxlTxZki8eQOVThu86lWvyqtf/erstttuC37d3nPtY1etWpWdd9455etCj+09v73nCuTWrVvnfWzZsmVJz5X15o594YUX8sMf/jDNr/N9r73PfH//yU/KcPHebGWieXPC+Vzg/NkkX2s8tvSmI4USIECAAAECBAgQIECAwNAEdq9Tyo9uNHZ3khNMmR7apZ5IP8fWUPl+rdWvTnJRkvIzEBsBAgQIECBAgACBzgoIlHf20iiMAAECBAgQIECAAAECBAgQIDB1AYGnqZN38oSHJSlBzXc1qvtinUx+XycrVhQBArMosH+d+r220fxVrdB2l1xKvZuSvLNRVJlY0QzFd6letYxPwPur8VlaiUDfBPZoBcab4fHy5zd1qaHXvOY1+aVf+qXtPl772te+4vny92ZA/Od//ue71NJgavnnf/7nVwTTv/e97+Wf/umffuax0PfLvj/4wQ+65vH1JE+3QubNwLmJXl27YuohQIAAAQIECBAgQIDAsASOSXJrkl0bbZ2e5NphtambCQkclWRDkgNa699QJ5U/NaHzWpYAAQIECBAgQIDAsgUEypdNaAECBAgQIECAAAECBAgQIECAwGAEBJ4GcymX3EgJZl6e5PDGCpvrZPJPLnlVBxIgQGAyAuck2dj69+r9Se6ZzOmWveq5SS7pUb3LbtgC2wS8v/JCIDBMgfI5ezsg3v77L65E63vssUde97rX5fWvf/22R/nzjoLi5fkyAdw2XIEyPX2+EHr7e9/+9rfzrW996+XHd7/73ZVC+f4OAuclfP7jlSrOeQkQIECAAAECBAgQIEBgEALXJTm10cmDdUp5uQGajcCOBMpN2i9IcnBrx3KjgguTPLmjBTxPgAABAgQIECBAYCUEBMpXQt05CRAgQIAAAQIECBAgQIAAAQLdFBB46uZ1mVZVZYJimUy+rnXC81sByGnV4zwECBDYkcCaOqX80MaOtyc5McnWHR28As/PV+9tSUoIvov1rgDRIE/p/dUgL6umZkjgrUneXh9va/x572kalFB4MyQ+FxSfC403/77LLrtMszTnGrjASy+99HK4vB02b//9O9/5zrQ1vprky/Xxlcaf/37ahTgfAQIECBAgQIAAAQIECPRS4JAktyQpP7uf23wu2stLuWJFlzB5CZWXcHlzu6OGyh9bscqcmAABAgQIECBAgMACAgLlXhoECBAgQIAAAQIECBAgQIAAAQJzAgJPs/1auCjJR1oEH6/TyV+abRrdEyDQYYGTktzUqu/keb7XlRbKTTtu7FG9XXHrcx3eX/X56ql9VgRen6QZFm8GyCeazn7zm9+cX/7lX85ee+217dGcKt4Mi++0006zci302WOBH//4x6+Ybt4MnD/99NMpj6997Wv5+te/Pukuf9QIl88FzsvXEjr/1qRPbn0CBAgQIECAAAECBAgQ6JXApUnOblT8eJ1SLgjcq8u4osUekGRDkqNaVXy2hso/v6LVOTkBAgQIECBAgACBloBAuZcEAQIECBAgQIAAAQIECBAgQIDAnIDA0+y+Fj6Y5PIkuzYIyp3Tz0pSpr7ZCBAg0FWBkrDblOS4RoH316nfz3Sw6FV1qnq73jJV/dkO1quk5Qt4f7V8QysQGIfAqxvTxUtgvBkg32McJ2ivsfvuu28Li2/vsfPOO0/i1NYk0GmBLVu2bAuWb+/x/PPPT6qH5xaYal4C5z+c1EmtS4AAAQIECBAgQIAAAQKdFdivTilf26jwsiTndLZihXVRoLyOyqTyY1vF3VdD5Q92sWg1ESBAgAABAgQIzKaAQPlsXnddEyBAgAABAgQIECBAgAABAgTmExB4ms3XRbnuJUy+T6P9h2qY/OHZJNE1AQI9EziihrT3bNR9XpKNHe3jyFrv6p7U21HG3pTl/VVvLpVCBySwb5LyS5y/3nj88rj7e+Mb37jdsPjq1c1/5sd9dusRGLbA5s2btxs4/8Y3vjEJgK8l+ZskZQrd3Ne/m8SJrEmAAAECBAgQIECAAAECnRIonydc3Kio3Pz1hCQPdKpKxXRdoPxMsoTKj28VWsLkFyYp4XIbAQIECBAgQIAAgRUXEChf8UugAAIECBAgQIAAAQIECBAgQIBAZwQEnjpzKaZWyIE1TH5Q44xP1TD5XVOrwokIECCwfIGPJTmzscwTdUr5I8tfeiIrXJFkfaveMqX80YmczaIrKeD91UrqO/fQBX6hBsbnwuNzX3cfV+NveMMb8va3v/3lx9ve9rZtf37rW9+aXXfddVynsQ4BAosUePHFF/P3f//3+fKXv7zt8ZWvfOXlP3/zm99c5Grb3b2MSm8GzOeC5hMboT7O4q1FgAABAgQIECBAgAABAiMJ7FWnlB/c2Pv6JB8Y6Wg7EfgXgXID9xIqP6WF8lc1VP4ZWAQIECBAgAABAgRWWkCgfKWvgPMTIECAAAECBAgQIECAAAECBLojIPDUnWsxjUr2rmHyYxsne7GGyT8xjQKcgwABAmMU2L9O/V7bWPOqVmh7jKdb9lKl3k1J3tlY6cpWKH7ZJ7FAJwS8v+rEZVDEAATKhPEycbwZHv/VcfT1C7/wC9tC4nNh8bkAefn7v/pX/2ocp7AGAQJTFPjud7/7ioB5M3D+3//7fx9XJWVy+VzQfC5kXiac2wgQIECAAAECBAgQIECgnwKnJbmmUXr5zLRMmr6zn+2oegUF1iTZkOSMVg3l5whlUvkdK1ibUxMgQIAAAQIECBCIQLkXAQECBAgQIECAAAECBAgQIECAwJyAwNPsvBZ2qWHyD7Va/mj9gHt2JHRKgMCQBM5JsrHR0OY6pfyejjZ5bpJLelRvRxk7X5b3V52/RArsoMA7kry7FSDfc7l1zhcYL+HxvfYqQ6hsBAjMgsDTTz8971TzMuF8DNt3ksyFy8vXzyd5cgzrWoIAAQIECBAgQIAAAQIEJi+we51SfnTjVHcnOSHJ85M/vTMMTGCPOql8fauv8nOCEiq/dWD9aocAAQIECBAgQKBHAgLlPbpYSiVAgAABAgQIECBAgAABAgQITFhA4GnCwB1a/rwkF7fquSnJh5M816E6lUKAAIHFCJSpDzcnObRx0O1JTkyydTELTWnf+eq9rYbgu1jvlFgGdxrvrwZ3STU0ZoFdkxyY5Dfro/z5dcs5x+tf//r8+q//evbbb7+Xv/7ar/1adt555+Us61gCBAYssGXLlvzt3/5tHnvssfzN3/zNtkf587e+9a3ldl0W+Mv6eLh+LVPubAQIECBAgAABAgQIECDQPYFjatC3/Lxqbjs9ybXdK1VFPRAoNym4IEn5XL65PVVD5Tf0oAclEiBAgAABAgQIDFBAoHyAF1VLBAgQIECAAAECBAgQIECAAIElCgg8LRGuZ4edVKeTr27UfW+Ss5I83rNelEuAAIG2QPk3rtwgo7mdPM/3uiK3LsmNPaq3K259qsP7qz5dLbVOQ+CXGwHyEh4/YDknfcc73vGK4HgJkr/5zW9ezpKOJUCAwMsCX//6118Ol8+FzL/0pS8tV2guYF6+lpD515a7oOMJECBAgAABAgQIECBAYGwC1yU5tbHag3VK+dNjO4OFZkmg3OFyQw2WN+92+Y0aKr96ljD0SoAAAQIECBAg0A0BgfJuXAdVECBAgAABAgQIECBAgAABAgS6ICDw1IWrMNkaDkvysSTvapzmi3Uy+X2TPbXVCRAgMBWBnZJsSnJc42z316nfz0ylgsWdZFWdqt6ut0xVf3ZxS9m7owLeX3X0wihragLvbkweL1PIf2UpZ37Na17zM1PHywTy3XbbbSnLOYYAAQJLFnjhhRdenmReppjPTTX/wQ9+sNQ1/7EGy+cC5l9Y6kKOI0CAAAECBAgQIECAAIFlCxyS5JYkaxornZ/kkmWvbIFZFihTysu08jK1fG57robKr5xlGL0TIECAAAECBAhMX0CgfPrmzkiAAAECBAgQIECAAAECBAgQ6KqAwFNXr8x46lpbJ5Mf3lhuc51M/snxnMIqBAgQ6ITAETWkvWejmvLLOhs7Ud3PFnFkrXd1T+rtKGNny/L+qrOXRmETEHh1kvJLtwc1ppAvOvH92te+Nr/5m7+Z3/iN39g2fbw83va2t02gXEsSIEBgfAJf+cpXtoXLy+MLX/hC/vIv/zLf+973lnKCF5LMhcv/nyQPJCnfsxEgQIAAAQIECBAgQIDAdAQuTXJ241SP1ynlj03n9M4yUIH1NVS+R6O/52uo3A0LBnrRtUWAAAECBAgQ6KKAQHkXr4qaCBAgQIAAAQIECBAgQIAAAQIrIyDwtDLu0zhr+WC6TCZf1zqZO+pPQ985CBBYCYHyb96ZjRM/UaeUP7ISxYxwziuSlF8mmttKvWVK+aMjHGuXbgt4f9Xt66O65QscXEPkJUj+r5ey3Nvf/vYceOCB20Lk5WsJkNsIECAwBIESLn/44Ye3hcvL1y9/+ctLbev/rsHyEi5/cKmLOI4AAQIECBAgQIAAAQIERhIoP5wqU8rLzbrntsuSnDPS0XYisLDAGTVU/sbGLltrqPzCJFvgESBAgAABAgQIEJi0gED5pIWtT4AAAQIECBAgQIAAAQIECBDoj4DAU3+u1WIrvSjJR1oHfbxOJ39psYvZnwABAj0Q2L9O/W7+wtdVrdB2l9oo9W5K8s5GUVe2QvFdqlctowt4fzW6lT37IVD+vSrh8bnH7osp++d+7udeER4vIfI3vOENi1nCvgQIEOitwDe/+c1XBMxL0PxHP/rRYvsp08tKsPxz9WtXb5i02L7sT4AAAQIECBAgQIAAgS4JnJfk4kZBz9Yp5eW/x2wEliNwSg2V79NapEwpL6Hy8t/9NgIECBAgQIAAAQITExAonxithQkQIECAAAECBAgQIECAAAECvRMQeOrdJRup4A8muTzJro2976hh8q+OtIKdCBAg0E+BMi1kY6P0zXVK+T0dbefcJOUXhua2rtfbUcbOleX9VecuiYIWKfDqJIc3Hr+ymOP32muvbZPH56aPl6+vepWPqBdjaF8CBIYr8JOf/OTlgPncFPOvf/3ri234H5PcWx//l188Xyyf/QkQIECAAAECBAgQIDCvwF51SvnBjWevT/IBXgTGIHB8DZXv21qr3Gi4hMqfG8M5LEGAAAECBAgQIEBgXgGf1nthECBAgAABAgQIECBAgAABAgQIzAkIPA3vtVCuaQmTN+9w/lANkz88vHZ1RIAAgVcIvLFO/T608d3bk5yYZGsHrdbUqerNem+rIfgu1ttBwk6W5P1VJy+LonYg8M4k/7YRIh8Z7B3veEcOOeSQHHTQQdsmkb/lLW8Z+Vg7EiBAgEDyD//wD9tC5g899FAeeOCBfOlLX1osy1y4vHz928UebH8CBAgQIECAAAECBAgQeFngtCTXNDxeTFKCwHcyIjAGgWNrqHy/1lpXJ7koybNjOIclCBAgQIAAAQIECPyMgEC5FwUBAgQIECBAgAABAgQIECBAgMCcgMDTsF4LB9Yw+UGNtp6qYfK7htWqbggQILCgwElJbmo9e/I83+sK4bokN/ao3q64dbkO76+6fHXU1hQo7x1/uz5+bVSaMoH8t37rt7aFyMvjV35lUQPMRz2N/QgQIDCzAv/4j/+4LVj+uc99btvXp59+ejEWTyT5TJI/T+KmcouRsy8BAgQIECBAgAABAgSS3euU8qMbGHcnOSHJ84AIjEHgqCQbkhzQWuuGOqm8fLZvI0CAAAECBAgQIDBWAYHysXJajAABAgQIECBAgAABAgQIECDQawGBp15fvlcUv3cNk5c7m89t5a75ZyX5xHDa1AkBAgR2KLBTnVJ+XGPP++vU72d2ePT0d1hVp5S36y1T1U2jmP71GMcZvb8ah6I1JiVwaCNEPlISfLfddsvhhx+ef/Nv/s22APnatWsnVZt1CRAgQGAegccff3xbsPz+++/PvffemxdeeGFUp/JL6CVYXh7l/bCNAAECBAgQIECAAAECBHYscEySW5Ps2tj19CTX7vhQexAYSeCwOqn84Nbe5XV3YZInR1rFTgQIECBAgAABAgRGFBAoHxHKbgQIECBAgAABAgQIECBAgACBGRAQeBrGRd6lhsk/1Grno/UO58PoUhcECBAYXeCIGtLes3HIeUk2jr7EVPc8sta7uif1ThWnhyfz/qqHF23gJf+vSX4nyXuTvH6UXt/xjndsC5HPPV71Kh8xj+JmHwIECExa4Cc/+cm2UPnc40tf+tKop/xmkj9L8ukkfzHqQfYjQIAAAQIECBAgQIDAjApcl+TURu8P1inlT8+oh7bHL1DC5BckKeHy5nZHkouS/PX4T2lFAgQIECBAgACBWRXwaf+sXnl9EyBAgAABAgQIECBAgAABAgR+VkDgaRivihKSvLjVyk1JPpzkuWG0qAsCBAgsWuBjSc5sHPVEnVL+yKJXms4BVyRZ36q3TCl/dDqnd5YxCnh/NUZMSy1Z4H+qIfJ/l2SkSeRHHnnkywHyfffdd8kndiABAgQITE/gySeffDlcfs8994x64jK5vATLy+P/HfUg+xEgQIAAAQIECBAgQGCGBA5JckuSNY2ez09yyQwZaHXyAgfUm8Mf1TrVZ+uk8s9PvgRnIECAAAECBAgQmAUBgfJZuMp6JECAAAECBAgQIECAAAECBAiMJiDwNJpTl/c6qU4nb061vTfJWUke73LhaiNAgMCEBfavU7/XNs5zVSu0PeESFrV8qXdTknc2jrqyFYpf1IJ2XjEB769WjH7mT/zWJP++Bsn/xx1p7LbbbjnqqKPy27/929ser3nNa3Z0iOcJECBAoMMCP/jBD/Lnf/7n2x6f+cxn8sILL4xSbZl4VoLl/2eSvx/lAPsQIECAAAECBAgQIEBgRgQuTXJ2o9fyuesJSR6bkf61OR2B/eqk8mNbp7uvhsofnE4ZzkKAAAECBAgQIDBkAYHyIV9dvREgQIAAAQIECBAgQIAAAQIEFicg8LQ4r67tfViSMoH3XY3Cvlgnk5cPmW0ECBCYdYFzkmxsIGyuU8pHHt84ZcBzWxNOul7vlHl6czrvr3pzqQZT6O/Uf9ves6OO9thjj5cD5CVMvvPOO+/oEM8TIECAQA8FtmzZ8nKwvATMn3vuuVG6KBPQbq4B81H2tw8BAgQIECBAgAABAgSGLFCCvmVKefOmtZclKZ872AiMU2DfGio/vrVoCZNfmMTn/uPUthYBAgQIECBAYAYFBMpn8KJrmQABAgQIECBAgAABAgQIECCwgIDAU39fGuWXFy5PcnijhRI8LJPJP9nftlROgACBsQq8sU79PrSx6u1JTkyydaxnGs9ia2qIp1nvbTUo2sV6x9P18Fbx/mp417SLHb2j/tvw/iTl344FtzKJ/Hd+53e2Pd7znh1mzrvYq5oIECBAYJkCn/3sZ/PpT39622OEyeXP1vekJVz+pWWe2uEECBAgQIAAAQIECBDos8B5SS5uNFD+e6lMKX+gz02pvZMC+9RQ+Smt6v6qhso/08mqFUWAAAECBAgQINALAYHyXlwmRRIgQIAAAQIECBAgQIAAAQIEpiIg8DQV5rGfZI86mXxda+XzW5Ntx35iCxIgQKCHAiclualV98nzfK8rrZV/22/sUb1dcetSHd5fdelqDK+WY5KcluTf7qi19773vS8HyXfZZZcd7e55AgQIEJgBgZdeemlbqPxTn/rUtgnmI2z/V5Jrktw1wr52IUCAAAECBAgQIECAwNAE9qpTyg9uNHZ9kg8MrVH9dEKg3Dh0Q5IzWtU8VkPld3SiSkUQIECAAAECBAj0TkCgvHeXTMEECBAgQIAAAQIECBAgQIAAgYkJCDxNjHaiC1+U5COtM3y8Tid/aaJntjgBAgT6J7BTnVJ+XKP0++tk32c62M6qOhGyXW+Zql6mn9i6L+D9VfevUd8q3DXJ6fXxa9sr/qCDDspxxx23LUj+ute9rm99qpcAAQIEpijw7W9/e1u4/LbbbstDDz20ozP/bQ2Wl3D5izva2fMECBAgQIAAAQIECBAYkEC5uWP5b6G5rfw30fFJ7hxQj1rpjkC5sfwFSda3Snqyhspv7U6pKiFAgAABAgQIEOiLgEB5X66UOgkQIECAAAECBAgQIECAAAECkxcQeJq88bjP8MEklycpwaK5rdyN/KwkXx33yaxHgACBgQgcUUPaezb6OS/Jxo72d2Std3VP6u0o44qV5f3VitEP7sRvrSHy8kurr12ou1/8xV/M+9///px44ol597vfPTgEDREgQIDA5AX+6q/+KjfffHM2bdqU73//+9s74fcawfJ/mHxlzkCAAAECBAgQIECAAIEVF9i9Tik/ulHJ3UlOSPL8ilengCEKlNdcCZWXz7Ga21M1VH7DEJvWEwECBAgQIECAwOQEBMonZ2tlAgQIECBAgAABAgQIECBAgAABApMUKAG1Eibfp3GSMkashMkfnuSJrU2AAIEBCHwsyZmNPp6oU8of6WhvV7QmUJR6y5TyRztar7IIEBifwNvrv1dlKvmC22/91m9tC5GXMPnOO+88vrNbiQABAgRmVmDLli0vB8s/97nP7cjhT5JcmeTLO9rR8wQIECBAgAABAgQIEOi5wDFJymTo5g2/y8/uru15X8rvrkD5ge+GGixv/vD3GzVUfnV3S1cZAQIECBAgQIBA1wQEyrt2RdRDgAABAgQIECBAgAABAgQIECBAYMcCB9Yw+UGNXctdyEuY/K4dH24PAgQIzLzA/nXq99qGxFWt0HaXkEq9m5K8s1FUCew0Q/FdqlctBAgsX2Df+m9SmUi+4HbqqafmtNNOM418+d5WIECAAIHtCHzhC1/INddck+uvv35HTiVAUW6G9Hc72tHzBAgQIECAAAECBAgQ6LHAdUlObdT/YJ1S/nSPe1J69wXKlPIyrbxMLZ/bnquh8vKZkY0AAQIECBAgQIDADgUEyndIZAcCBAgQIECAAAECBAgQIECAAAECnRLYu4bJj21U9WINk3+iU5UqhgABAt0WOCfJxkaJm+uU8ns6Wva5SS7pUb0dZVQWgc4LvCVJ+cXA/32hSl//+tfn9NNP3/ZYs2ZN5xtSIAECBAgMR+DZZ5/dFiwvj29961vba+xP63vXfxhO9zohQIAAAQIECBAgQIDAywKHJLklSfNJrqKKAAAgAElEQVSHc+e3foaPi8AkBNbXUPkejcWfr6Hy5mdIkzi3NQkQIECAAAECBAYgIFA+gIuoBQIECBAgQIAAAQIECBAgQIAAgZkR2KWGyT/U6vijSTbMjIJGCRAgMB6BN9ap34c2lrs9yYlJto7nFGNdpfxi2s1JmvXeVkPwXax3rM1bjMAMCJT3eb9bfxlw3nbXrl2bD33oQ9smktsIjEvgrrvuyjHHHLNtube+9a3ZtGlTDjzwwHEtP7F1nn766W11l6nJZbv00ktz9tlnT+x8k1r4e9/7XtatW5e777572yn+03/6T/njP/7jSZ1ubOsOxX9sIDO60J/+6Z/mD//wD/P4449vT+DCJH+Q5KUZZdI2AQIECBAgQIAAAQLDFbg0SfOHEeU/jk5I8thwW9ZZRwTOqL8b0LyhQfmcqPw3eHls6UidyiBAgAABAgQIEOiggEB5By+KkggQIECAAAECBAgQIECAAAECBAgsIFCmVV7ceu6mJB9O8hw1AgQIEFi0wElJyr+jze3keb636IUndMC6JDf2qN4JMViWwOAETq9h8jfN19m73vWurF+/PiefXP55shEYr4BA+Xg9F7uaQPlixezfRYEbb7wxV155Zb74xS8uVN4zNVR+TRfrVxMBAgQIECBAgAABAgSWKLBfnVK+tnH8ZUnOWeJ6DiOwGIFT6s1J92kdVKaUl1B5mVpuI0CAAAECBAgQIPAzAgLlXhQECBAgQIAAAQIECBAgQIAAAQIE+iFQQo+XJ1ndKPfeJGcl2e44sH60p0oCBAisiMBOdUr5cY2z31+nfpfgS9e2VXVKebveMlX92a4Vqx4CBHYo8K+TlF/w+8359txvv/22BclPOqm8DbQNVaAdKB53nzua3D2OQPmketjetO6hTMgWKB/3K956KynwyU9+cluw/LHHFhzG95dJzk3y4ErW6dwECBAgQIAAAQIECBAYo0D7ZuDl5/RlSvkDYzyHpQgsJHB8DZXv29rhyhoqd0N6rx0CBAgQIECAAIGfERAo96IgQIAAAQIECBAgQIAAAQIECBAg0H2Bw5J8LMm7GqWW0V9lMvl93S9fhQQIEOi0wBE1pL1no8ryS2AbO1r1kbXe5g1GulxvRxmVRWDFBS5NcvZ8Vbz5zW/O7/7u7+a0005b8SIVMHmBSYWx5yoXKB/PNZxU8Hsc6477NbR69ercfPPNOfLI8pZj/m0ogf7xvDqs0ha49tpr8wd/8Af5+te/vhCOiX1eNgQIECBAgAABAgQIDEVgrzql/OBGQ9cn+cBQGtRH5wWOraHy/VqV/nENlbsZcecvoQIJECBAgAABAtMVECifrrezESBAgAABAgQIECBAgAABAgQIEFiswNo6mfzwxoGb62TyTy52MfsTIECAwLwC5aYdZzaeeaJOKX+ko15XJFnfqrdMKX+0o/UqiwCBfxH435KUMPmvzYdywQUX5Pd+7/fycz/3c8xmRGDcYeA2m0D5eF5I4wh+z1fJONYd92vorW99azZt2pQDDzxwQTyB8vG8roa8yo9+9KNtofLyWGD72yTnJPlvQ3bQGwECBAgQIECAAAECMyFQ7gp5TaPTF5OUydF3zkT3muyCwFFJNiQ5oFXMDTVU/lQXilQDAQIECBAgQIBANwQEyrtxHVRBgAABAgQIECBAgAABAgQIECBAYD6BPepk8nWtJ89PcgkyAgQIEBibwP516ne5icfcdlUrtD22k41hoVLvpiTvbKx1ZSsUP4bTWIIAgTELtG9e8fLy69at2zaV/C1vecuYT2m5oQiMI3g8n8Vdd92VY445ZttTowSJ51ujXdvRRx+dm266Ka997Wsnxj/tQPOk/Mex7rgD5SVI/ulPfzpvetObFrx+0/af2AvJwhMXeOqpp/Jf/st/2fZvwgJbuVHShydeiBMQIECAAAECBAgQIEBgcgK71ynlRzdOcXeSE5I8P7nTWpnAKwQOq5PKD2653FpD5U/yIkBg5gV2SvLqJLtt5+v2nmsfuyrJQo+dt/NcOWZHz5eLtXWBx5btPFeOGeX5F5KUxw8X+Lq959rH/HjmX1kACBDonYBAee8umYIJECBAgAABAgQIECBAgAABAgRmSOCiJB9p9fvxOp38pRly0CoBAgSmIVAmJG5snGhznVJ+zzROvoRznNu6uUjX611Ciw4hMBiB/yHJtUkOaXf0tre9LZdddlne+973DqZZjUxGYBzB4/kqEygf7XpNyn9S647W1U/32rx5c0444YTce++92/7+H//jf8x1112XV7+6/H7g/JtA+WKE7VsE/uzP/ixnn312vvKVr8wH8kCSMtHv/6NFgAABAgQIECBAgACBngqUu/WV4O6ujfpPrz8T7GlLyu6hQAmTX5CkhMub2x1Jyu8d/HUPe1IyAQI/FSh3b/2lBR4LPfeaRnC8BMV/HuZEBF5shdK/n+Sf5nl8b4Hvl33LczYCBAhMTUCgfGrUTkSAAAECBAgQIECAAAECBAgQIEBgUQIfTHJ56xcPyoe9ZyX56qJWsjMBAgQIjCLwxjr1+9DGzrcnObHe5XyUNaa5z5o6Vb1Z7201BF/uvm4jQKAbAv+u/uLoz4xqXr9+/bYw+apVZRiDjcD2BSYVPBYoH+2VNyn/Sa07Wlc/3euxxx7L8ccfnyeeeGLb33/v934vv//7v7/dJQTKFyNs3zmBLVu2bAuVX3XVVfOhlF+aLKHyTxEjQIAAAQIECBAgQIBATwWuS3Jqo/YH65Typ3vaj7L7KXBAkg1JjmqV/9k6qfzz/WxL1QQGI7BnktfXx+uSlL/PFxRvh8TLdHHbcAV+sp2weTOcXm4w/63G4zvDJdEZAQKTFBAon6SutQkQIECAAAECBAgQIECAAAECBAgsTeB9NUy+T+Pwh2qY/OGlLekoAgQIEBhB4KQkN7X2O3me742w1FR2WZfkxh7VOxUUJyHQIYHzklzcrudXf/VX80d/9Ec59NDm/SA6VLVSOinwzW9+c9vk6M997nPb6htlivQojQiUj6KUTCr4Pal1R+vqp3v9yZ/8Sf7zf/7P2/68evXq3HzzzTnyyCO3u4RA+WKE7dsW+Iu/+IucccYZ+fKXvzwfTvn/zo3UCBAgQIAAAQIECBAg0EOBQ5LckqTcDHZuOz/JJT3sRcn9FtivTio/ttXGfTVUXm52YCNAYDwCJejdDIjP/bl8LYHx9t/dYXg87lb5qUC5yfy3WyHz5t/bz/0YHAECBIqAQLnXAQECBAgQIECAAAECBAgQIECAAIFuCRxYw+QHNcp6qobJ7+pWqaohQIDA4ATKh/6bkhzX6Oz+OvX7mQ52W37p4OZ56i1T1Z/tYL1KIjBLApcmObvd8H/4D/8h1157bV7zmtfMkoVexyDwd3/3dymvn7/+67/ettq73/3ufOpTn8ree++9rNUFykfjm1Twe1LrjtZV8vzzz+eUU07Z9loq28EHH5zbbrstb3rTm7a7hED5qML2W0jgBz/4QU477bT81//6X+fb5bIk59AjQIAAAQIECBAgQIBADwXaPxN8vE4pf6yHvSi53wL71lD58a02Spj8wiQlXG4jQGBhgZ2T/HLjUW4WMl9IvEwY78X2qle9Kq9+9auz2267Lfh1e8+1j121alV23nnnlK8LPbb3/PaeK6Bbt26d97Fly5YlPVfWmzv2hRdeyA9/+MM0v873vfY+8/39Jz8pw8V7s5WJ5s0J53OB8/J7BV9rPLb0piOFEiCwJAGB8iWxOYgAgf+fvXsBu6nO////EmWKUi6nGiLKoRRmkkgHTMk0yjh0IOdGKfqOHCP1pYNDodFBqZyphDGZyag/GhmkplKSiFIUxqXGYfrdxdf/eq/Wvlv3ch/WPt5r7/38XNe+HO61Puv9eex932rv9fq8EUAAAQQQQAABBBBAAAEEEEAAgaQIWBrkMUne3cJz3DD5k0m5IpMigAACCPgFrnVD2t4bAMLcKdFaiFqovIJnIWGul1ccAtkg8Lyk3v6Fjh8/XoMHH5cxzwYP1pgAgaVLl6pbt27at2+fM5t1kp42bZratm0b1+wEyoPxJSv4nax5g61Ksk7RFij/8ku7V0waNGiQHn3UsryFDwLlRQnx9aAC9nobMiTf7PgLkm4LOg/HIYAAAggggAACCCCAAAIhEbDO0NalvL6nHjbNCsmTk4VlnOOGynv51r7eDZUvyUITloxARKC8LzDuDY/b7wvfcTPFjrZJ8emnn17ko1y5crnH2O+9AfFf/OIXKa46Oy73//7f/8sTTLf3/L/77rvjHgX9vR1rm2+GbOyU9JUvZO4NnO8PWb2UgwACUQoQKI8SjMMRQAABBBBAAAEEEEAAAQQQQAABBBBIksBJbpi8v2/+RySNSNI1mRYBBBBAIH+BCZLu8XzpY7dL+XshBZsoaYCvXutS/n5I66UsBDJZYIak7t4F2g07r7zyiq677rpMXjdrS7KAbUbw2GO299TP47bbbtNTTz2lk06y/5WIbWRKoLyw1S9cuFDt27ePDcg9yx/87tGjh5599tm47G3q4gyU5+TkqG/fvpo+fbqzylq1amn27Nlq2rRpkVYEyosk4oAoBP72t7+pU6dOzo2XvjFTUo8opuJQBBBAAAEEEEAAAQQQQCAMArbh6xhPIdb181ZJK8NQHDVknYB1VbZ7De70rXyDGypfkHUiLDgbBCwn5w+I+/98WnFAlC9fXpUqVVLlypWdh/0+SFDcOoAzMlfAuqfnF0L3/93evXu1Z8+e3Me3335bXCgHigicW/j8/4qrOK6LAAJFCxAoL9qIIxBAAAEEEEAAAQQQQAABBBBAAAEEEEiFgP/mArumBZIGSmJ311Q8A1wDAQQQ+Fmgkdv129tF5HFfaDtMXlbvbEkXeIqa5AvFh6leakEgUwUs7Wv/7ZY7qlatqvnz5wcKaGYqCuuKX2DXrl3q3LmzVq1alWeyggLA/rBv0AqiCRR75/SHotu1a6cZM2bIOqAka0SzxkQEynfv3q1bbrlFb775prOkRK2xOAPl5tKvXz/Z2mzY7ydMmBAoJE+gPFmv7Oydd+3atbrxxhu1c6c1v8kzbKOnQdkrw8oRQAABBBBAAAEEEEAgDQWquV3Kr/DU/oKk29JwLZScGQLWifm+fD7j2uyGyudmxjJZRRYK1JJU232c5/l99VRaWCjcGxKPBMUjoXHvn+PZHDaVa+Ja6SHwww8/5IbL/WFz/5///e9/p3pROyRtcR9bPb/flupCuB4CCBwvQKCcVwUCCCCAAAIIIIAAAggggAACCCCAAALFL2BdLC2AVMFTyjL3pumNxV8eFSCAAAJZKTBE0jjPyve5XcqXhlRjqKSxaVRvSBkpC4GYBe6V9Ij37IsuusjpTF67tt3PxEAgdoE5c+Y4naQPHTp03CQ9e/bUlClTVLp06dyvRRO29k5IoLzg5+iLL75Qx44d9a9//cs5qHHjxrJAdrVqdo947KO4AuWfffaZ7LWzevVqp/hon3sC5bE/55xZsMCWLVucTuUffvih/6Dhvu5+MCKAAAIIIIAAAggggAACYRfoI+lZT5E5krpIWhj2wqkvYwXKuKFy2+TeOz53Q+XTMnblLCzdBSpL8obFvQHyk5K5ONsw+Oyzz3beA7aHt6u4Nyx+wgknJLMM5kYgIQL/93//l6e7uTdwbu/32+PLL7/Mb8PPhFzfM8mPnnB5JHBuv1rofE+iL8Z8CCCQvwCBcl4ZCCCAAAIIIIAAAggggAACCCCAAAIIFK/A1ZKs49aFnjI+crtbvlG8pXF1BBBAIKsFznS7frfyKLwoqaukoyGUOcvtqu6td54bgg9jvSEkpCQEYhZoJ+nP3rOrV6+u5cuXOyFNBgLxCNhNPd27d9ff//53ZxrrjP2LX/xCL730kvPnChUq6E9/+pPTwTwysjFQPn78eA0ePDge6kLPXbFihbp16ybrFm+jZs2amjVrli677LK4rlkcgfKcnBwNGTJEkydPzq39gQcekD1KlAh2CwmB8riedk4uRGDbtm1q1aqVduywBjZ5xu8lLQYPAQQQQAABBBBAAAEEEEgTAQvvzrG3cjz12v/T3CrpcJqsgTIzT6CUpBFusNx+HxnfuKHypzNvyawoTQRO8XQXt8C4N0BePhlrKFOmjBMWL+xRqpT32yQZVTAnAuETOHLkiBMsL+xx+HDS/lNmfwFdzS1w/t/waVERAukrEOzTwPRdH5UjgAACCCCAAAIIIIAAAggggAACCCAQZoH6bmfy1p4irQPuIEkzw1w4tSGAAAJZItBd0gzfWnvm83dh4eghaXoa1RsWN+pAIB6B0yVtkHR2ZBK7EcnCp5dcckk883IuAo6AdR+38K91J7fw+FNPPSXbsKBHjx7avHmzc0zdunU1Y8YMNWnSJGq1RYsWqUOHDs550XapjlzMH4q20LvVU65cuajrCXpCqgPNzzzzjNMl3jvsubnjjjuClpzvcakOlB87dkwTJkzQqFGjcjveX3vttZo5c6YqVaoUeC3RbFpgndzbt28feG4ORGD9+vVq2bKlfDcmfimpgaTvEEIAAQQQQAABBBBAAAEE0kTA3nCZK6m0p97bJU1Nk/opM3MFrEv5fZJs44PIsBDfQ5ImZe6yWVlIBOpKush9n8d+tUfu5yuJqvHMM88sNCxu77UzEEAgNoF9+/YVGjj/5hvbpyThw94f/tD9TDby66cJvwoTIpAlAgTKs+SJZpkIIIAAAggggAACCCCAAAIIIIAAAqETsJ2UrTO5hf+8415JY0NXLQUhgAAC2Slwgtul/Oe2r9IKt+v3Ty1KwzVKul3K/fVaV/Wvw1Uq1SCQMQK2CVA372pee+01tWnTJmMWyEKKT+D99993umJv3LjRKaJTp0567rnndNpppx0XCrbAroWeK1asGFXBBMqL5vrhhx90++23OyF577BQ/7PPPquTTjqp6EkKOCKVgXILk0+fPl0jRozQ7t27nYpsMwJ7TTVv3jyqNRAoj4qLg2MQsH9Lr7vuOv+ZsyTZhk8MBBBAAAEEEEAAAQQQQCBdBJ6X1NtT7Cq3S/lX6bIA6sxYgQFuqNzb/dlazlqonHsVMvZpT+nCyvqC47ZRoIXHvRsZxFVQlSpVVLt27dzHeeed5/zeNk4tXdq7l0dcl+FkBBCIUiAnJ0fbtm3Tli1bnMfWrVtzfx/5bCLKKQs63P7dsk2//UHzpLVQT1DdTINAsQsQKC/2p4ACEEAAAQQQQAABBBBAAAEEEEAAAQSyVOBhScN9a3/C7U7+Q5aasGwEEEAgjALXuiFtb0LPujeMC2OxkizFamEb79b6Ya43pIyUhUAggXaS/uw9cuTIkRo9enSgkzkIgcIE9u/frz59+si6O9uwm+AsDHz55Zc7f7bOvRZynjvXGl39NKzT+NSpU1W+vPc+0MKdkxEoT+Qz++tf/1oLFixQjRo18kybyg7lO3bs0I033ijrmuwdFsY2/1/96lcxLzlVgXILk7/44osaOHBgbpjcbrh8/PHHddNNN0VdP4HyqMk4IQaB+++/Xw8++KD/zN9LWhzDdJyCAAIIIIAAAggggAACCBSHQAtJcySd5bk4m4sXxzPBNfMTuFPSCN/r86gbKrdg+RHYEAgoYB3GvV3HLTxeJ+C5hR5WtmxZJyQeCYtHAuT25zPOOCMRl2AOBBBIocC3336bJ2DuDZwfOnQoUZVY5/JI0DwSNrcO5wwEEHAFCJTzUkAAAQQQQAABBBBAAAEEEEAAAQQQQCD1Av0kPSbJuy3yAjdMviP15XBFBBBAAIEiBCZIusdzzMduR+L3Qio3UZJ1l4gMq9e6lL8f0nopC4F0FfiHpCsixVuH37feeitd10LdIRKw7g1DhgzR5MmTc6saO3as83clSvz8Ef9nn33mhM5XrlyZe5wFn5988snAncrDHii3IP3s2bPVtGnTPM9QKgPlc+bMUd++fWU3M9lNij/++KPzexu2gYRtJBHrSEWgPL/O5OXKlZOFdQcMGJDnNRV0Han0D1oTx2WmgG2isXr1au/irJvflZm5WlaFAAIIIIAAAggggAACGSowXtJgz9o2ul3KLejEQKC4BXq5ncrP8RViXcotVE6X1+J+hsJ3/XqSLvEFyL2bcsdUcX6BcQuPV6tWLab5OAkBBNJPwD53yK+ruXU4T8D4t6+T+duSNidgXqZAIC0FCJSn5dNG0QgggAACCCCAAAIIIIAAAggggAACaSzQ3g2Tez+UXeOGydem8booHQEEEMhkgUZu1+/6nkU+7gtth2n9Vu9sSRd4iprkC8WHqV5qQSAdBdpKetVb+Lp169SkSZN0XAs1h0jAwr8TJkzQqFGjckPLhXUet1B5z5498wQuW7durSeeeMLp2lLUIFBeuJB1gu/Vq5fmz5/vHHjrrbfKAv+vvPKK8+crrrhC8+bN0y9/+cuiqPP9erID5VarvZ7Gjx8vu5aNeMPkNgeB8piebk6KQeDtt9/WpZde6j/zeklLYpiOUxBAAAEEEEAAAQQQQACB4hCwTr3Wpdz7+cKjkoYURzFcE4F8BLq4ofK6vq/Z50oWKt+PWtYKWIME2+nT3pyxh/2+UjwalStX1kUXXaQGDRrk/nr++eerVKlS8UzLuQggkMECR44c0aZNm7RhwwZ9+OGHzsN+v2fPnnhXbROscx92v579PifeSTkfgXQQIFCeDs8SNSKAAAIIIIAAAggggAACCCCAAAIIZIqAfcBmncmbeRb0uRsmX5Qpi2QdCCCAQIYK2M1d4zxr2+d2KV8a0vUOlWQdJCIj7PWGlJGyEChQ4HVJV0e+2rFjx9yAKWYIxCpgYfJJkyY5Xa8j4d9GjRpp7ty5qlfPGr/kP9avX6+77rpL7777bu4BderUcTpQ33LLLYV2oE5EoDzW9cZzXqoCzcuXL3cC5V9++aUqVKigadOmOc9NpGO5rcHC2oMHexuNBV9ZMgPl//73v526Zs6cmVtQlSpVNGLECOf14u12H7zin45MlX+0dXF8Zgp06tRJCxYs8C7uDUnXZOZqWRUCCCCAAAIIIIAAAghkqMAwSWM8a/va7VK+MkPXy7LST6CjGyq3DRC8Y4obKrfXLCPzBc72BMjt3pa4dtC197T94fGqVatmviIrRACBlAjs3LkzN1weCZl/8skn8V47EjC3Xy1k/mW8E3I+AmEUIFAexmeFmhBAAAEEEEAAAQQQQAABBBBAAAEEMlGguhsmtw9jI8N2Nh0k6clMXDBrQgABBDJM4Ey363crz7pelNRV0tEQrvUst6u6t955bgg+jPWGkJCSEChQ4HRJ33q/umbNGjVtavdXMRCITcA6YT/44IN66qmncjuTW/j38ccf10033VTkpNaNwULOa9fa/S0/jbJly6pNmzYaPny4GjZsmO8cBMoLprXn5Pbbb3cC/TZ++9vfavbs2SpZsqR69OihxYsXO38fJPRf0FWSFSh/4403nOfdu8lAtWrVnPC7vZ7iCZPbWgiUF/ktyQEJFLB/Yy+77DL/jGdI+i6Bl2EqBBBAAAEEEEAAAQQQQCCZAtXcLuVXeC7ygqTbknlR5kYgSoG2kkbkEyKe5obKbaN8RmYJXOLpPG4dyGvEsrxTTz31uOC4BclPOeWUWKbjHAQQQCBmge+//z63k7l9bhbpan7w4MFY5/zCDZZHAubvxDoR5yEQJgEC5WF6NqgFAQQQQAABBBBAAAEEEEAAAQQQQCBTBU5yw+T9fQt8xP1QNlPXzboQQACBTBPoLmmGb1E98/m7sKy7h6TpaVRvWNyoA4GiBG6WZBtKOKNBgwb64IMPijqHryNQoMDnn3/udJJeuHBh7jEWJp8wYUKRHca9k1o3hn79+ukvf/lL7l9bqPyBBx7QwIED8w0Rp2ugPBUvp/nz5zudvPft2+eE86dMmaJbb73VufRrr72m3r17a/fu3c6fe/bs6Xy9dOnSUZWW6ED5t99+q4cffljPP/98bpd7K+jiiy92NifIJ5QbVb2RgwmUx8TGSXEI2KYYdvOfZ9wi6aU4puRUBBBAAAEEEEAAAQQQQCDVAn0kPeu5qG083kXSz28IpboirofA8QJXu53KvZsf2FG24+JDkjaDlrYClu5uIamZpwv5ydGuply5crr00kvVuHFj57MRC47Xrl072mk4HgEEEEipwNatW533l+3xzjvvaN26dXk+Q4mimO8lRcLl/5S0UpL9HQOBtBIgUJ5WTxfFIoAAAggggAACCCCAAAIIIIAAAgikqcAwSWN8tVsgcaCk/Wm6JspGAAEEslHgBLfrt93kFRkr3K7fu0IIUtKtt7OvXuuq/nUI66UkBNJFwP47zjaYcMbQoUM1duzYdKmdOkMkYB2wLYQ8efJkp+NzZNhNeffff78GDBgQdSdpf6fzTp066bnnnpPNmd8gUJ7/C+Lrr792wuMrV9q9QJLf8YcffnC+9y2kbcMC59b927rERzMSFSg/cOCApk6d6ryetm/fnqeEDh06OHVWrVo1mtIKPZZAecIomSigwLBhwzRu3Djv0TMl2eZJDAQQQAABBBBAAAEEEEAgXQTKuF3K23kKXizJdq87nC6LoM6sELAw+X2SLFzuHQskPSyJ3VXT52Vgz6WFyO1xZSxlW1i8adOmTojcfrUQOQMBBBDIBAELl69du9YJl9uvW7ZsiXVZ/3CD5faB0qpYJ+E8BFIpQKA8ldpcCwEEEEAAAQQQQAABBBBAAAEEEEAgGwUsbPSYpAqexS+TNEjSxmwEYc0IIIBAmgtc64a0K3rWYRuH5Em4hGiNbdx6vf8OhbneENFRCgIFCtjNAJdHvrpixQq1aGH3YzEQiE7gs88+czpbr169OvdE60w+YsQIpzN2iRKxfZx/7Ngxvf7665o1a5ZGjRqlc889t8DCCJQfT+MPi9eqVUvTp0/X5Zfnfts7J33xxRfq3r27Vq366f6gunXrOuH95s2bB8lLLuMAACAASURBVH4hxBsot/C4XdO6qfuD5NWqVdPdd9+t/v37R905vagFECgvSoivJ1rANndo2bKld9q3JPm7pSX6ssyHAAIIIIAAAggggAACCCRaoIPb6bm0Z+LbJU1N9IWYD4E4BZpIGiGprW+ev7qdyt+Oc35OT45AI0+A3D60sI0sAo8TTzwxT3jcQuT2fjUDAQQQyAaB3bt35wmYW9D8xx9/jHbptkmQBcvfdH99L9oJOB6BVAjE9gl0KirjGggggAACCCCAAAIIIIAAAggggAACCKS/gO3aPUHShZ6lfOR2Jn8j/ZfHChBAAIGsFbCf7fd4Vv+x26U8rB8ITpQ0wFevdSl/P2ufQRaOQHwCWyXlJnQ/+eQTJ0jKQCAWAQuT/+EPf9DmzZtlwWXrwNu+ffuYw+TR1pCsQLk/cBxtXdEeb93BBw8eHO1p+R7/8ssv649//KPs5iEbY8eO1ZAhQ/J9TrzPnx1rYXLrFF6vXr1AtcQTKH/nnXfUo0cPbdq06bhrXXvttRozZowaNmwYqI5oDyJQHq0Yx8crYD8jfd9Xn0k6L955OR8BBBBAAAEEEEAAAQQQKAaB5yX19lzXdqqzLuVfFUMtXBKBwgSsFbV1Ku/oO8juc3iILqyhePGcIqm151EjmqqqVq16XIA81k1Oo7kuxyKAAALpIGCbN0c6mEe6mO/cuTPa0r+QZE1n7PG6JAucMxAodgEC5cX+FFAAAggggAACCCCAAAIIIIAAAggggECGCtR3O5PbB3iRsc/tTD4zQ9fMshBAAIFsEbAd/mdJsp/1kfG4L7QdJgurd7akCzxFTfKF4sNUL7UgEHaBQ97OHt99953KlSsX9pqpL8QCFmC2DtMWXD7vvNTmIwmU531h+APiHTp0cALi5cuXL/AV5A+gRxMqjydQbgX5r92sWTOnw33r1q1VsmTJpL3qCZQnjZaJCxCw75XTTz/d+1W78a4sYAgggAACCCCAAAIIIIBAGgpY1+A5ks7y1H6v7WmXhmuh5MwXsJ1ULVTexbdU2wjBQuVsop/614B91neNJ0QeuALbrK9Fixay9xCbNm2qmjVrBj6XAxFAAAEEpG3btsnC5WvWrNHKlStlm45HOSLhcvv1+N2Co5yMwxGIVYBAeaxynIcAAggggAACCCCAAAIIIIAAAggggEDBApY2sO61PXyHcDMArxoEEEAgcwSGSBrnWY5tGtJN0tKQLnGo74a0sNcbUkbKQsARIFDOCyFjBAiU//xUbtiwQX379nU6TtioX7++Zs2apUaNbF+Wgod1qZgwYYJGjRqlQ4fsx4OcGzKnTJmiBg2skVPBI95AeeTaK1asUJ8+fdS2bdukBskjKyFQnjE/AtJmIQTK0+apolAEEEAAAQQQQAABBBAIJjBe0mDPoRvdLuUbgp3OUQikVOAcN1Tey3fV9W6ofElKq8nOizWT1FbS9ZLOD0pQrVo1XXXVVU6I3B41akTVwDzoZTgOAQQQyFqBL774wgmWv/nmm86v9tlJFONjSfZv6KuSfvpgioFAigQIlKcImssggAACCCCAAAIIIIAAAggggAACCGSVwMOShvtW/ITbnfyHrJJgsQgggEDmCpzpdv1u5Vnii5K6SjoawmVbtxPrqu6td54bgg9jvSEkpCQEcgW2Sjo38ifbfb5uXWvUwkAg/QSSFShPtkSiA83+MHmVKlX0+OOP66abbgq0lJycHA0ZMkSTJ0/OPb5WrVoaN26c2rdvrxIl8r81I95AeaDiknBQov2TUCJTZpjA5s2bZV20POMzSedl2DJZDgIIIIAAAggggAACCGSPgO1AZ13K63uW/Kgk28iWgUAYBewzMetUfqevONsEwTqVLwhj0Wlek32eZwFyewRKgp988slq3bq1WrZs6QTIbcNMBgIIIIBA6gQ2btzoBMttE+Bly5bp+++/D3rxz91guYXLVwQ9ieMQiFWAQHmscpyHAAIIIIAAAggggAACCCCAAAIIIIBA/gL9JD0mqbTny/YB6iBJO0BDAAEEEMgoge6SZvhW1DOfvwvLontImp5G9YbFjToQ8AusknR55C/tpgC7OYuBQKIF/GHjdu3aacaMGSpXrlzCLkWgXPrHP/6hfv36yW70sVG2bFk98MADGjhwYIFB8PyegAMHDmjw4MGaOnVq7pftubrrrrs0fPhwlSlT5rjTCJQn7KXMRBkuYDfh2c3QnvGWpCsyfNksDwEEEEAAAQQQQAABBDJbYJikMZ4lfu12KV+Z2ctmdWksUN4NlQ/wrWGzGyqfm8ZrC0vpv5HUSdINkioHKco24LMQeeRR0MaWQebiGAQQQACBxAkcO3bMCZVHHrZBecCxW9JfJL0iaXnAczgMgagECJRHxcXBCCCAAAIIIIAAAggggAACCCCAAAIIFCrQ3g2Tn+M5ao0bJl+LHQIIIIBAxgmc4Hb97uJZme0Y3U3SrhCutqRbb2dfvdZV3W5WYyCAQDAB20jCNpRwxtChQzV27NhgZ3IUAlEIECgvGCsRHbKPHj2q6dOna/To0bL5bMQaJo9UevjwYQ0bNkxPPvlkbvE258MPP6y77777uAUlK1CeCJ/CXqrJnj+KbxMOzRIB+74aN26cd7UzJdlmSQwEEEAAAQQQQAABBBBAIF0Fqrldyr2bZb0g6bZ0XRB1Z4WA7ZhoncptQwTvsM6qD0uy1zAjOoGL3RD5jUE7kbdp0yY3QF63bt3orsbRCCCAAALFIrB58+bccPnSpUuD1mD/vlqw3B7vBj2J4xAoSoBAeVFCfB0BBBBAAAEEEEAAAQQQQAABBBBAAIFgAk3dMHkzz+H2xq51Jl8UbAqOQgABBBBIQ4Fr3ZB2RU/tdiNNnsRLiNbVxq23QprUGyI6SkEgV+BmSS9G/tSgQQN98MEH8CCQcAEC5QWTxhtoPnTokLMZxKxZs2S/t2HB7yFDhjiP0qVLx/x85uTkaPz48c7D5rYguf0+vzkJlMfMzIlZJtCwYUNt2LDBu+pbJL2UZQwsFwEEEEAAAQQQQAABBDJPoI+kZz3LypFkG9guzLylsqIMEiglaYQbLLffR8Y3bqfypzNorclaSi1JN7lB8oZFXeTkk09W27Ztdf311zuPU089tahT+DoCCCCAQIgFDh48qFdffdV5LFmyRN9//32Qau3DaAuWvyxpW5ATOAaBggQIlPPaQAABBBBAAAEEEEAAAQQQQAABBBBAIH6B6m6YvKNnKvvA38LkP7emi/86zIAAAgggEE6BCZLu8ZT2sdul/L1wlquJkgb46rUu5e+HtF7KQiBsAqdL+tZb1Jo1a9S0qe0vxEAgcQKpCJQnrtrUzhRvoNyqtXCqhb1XrVqlcuXK6b777tOAAQNUsmTJuBdz7NgxzZgxw7mGdUA/7bTT8p2TQHnc1EyQBQL2b+xll13mX+kZkr7LguWzRAQQQAABBBBAAAEEEMhsAev2PEdSO88yF0u6VdLhzF46q8sAAdtc2bqV2+s4Mva7ofJJGbC+ZCyhk/v54e+Kmrx8+fK5AXILk5cq5c3uF3U2X0cAAQQQSBeBI0eO5AbLLWC+f7/9U1rk+KvbRMAC5gwEohYgUB41GScggAACCCCAAAIIIIAAAggggAACCCCQR+AkN0ze3+fyiLszN1wIIIAAApkv0Mj9wK6+Z6mP+0LbYVKwemdLusBTlN3c4w3Fh6leakEgjAKvS7o6UljHjh31yit8Zh/GJyqda0rnQLk/8J3s58E6gA8ePDjqy+zcuVMjRoxwbs5s3769SpRI7S0U6RoojxqaExCIQ6BTp05asGCBd4Y3JF0Tx5ScigACCCCAAAIIIIAAAgiESaCDpLmSSnuKul3S1DAVSS0IFCBgmxdbqLy85+u2GcJDksai5gjUc0Pk3SSdVZiJdSK390Hs8bvfFZk5hxcBBBBAIAMF/vrXvzqfOdsjQOfyr937VGZJ+iQDOVhSkgRS+2lokhbBtAgggAACCCCAAAIIIIAAAggggAACCBSjgO28PcZ3/RmSBkoKtG1oMdbOpRFAAAEEEicwRNI4z3T73BtElibuEgmdaajvZp6w15vQxTMZAgkQaCvpVe8869atU5MmTRIwNVMg8JMAgfLgr4RYA+XBr5CcIwmUJ8eVWTNH4O2339all17qX9D1kpZkzipZCQIIIIAAAggggAACCCCg5yX19jiscruUf4UNAmkgcKe70b43LH3UDZVbsPxIGqwhGSXaZhF9gmyKd8MNN+QGyU86yfoZMBBAAAEEsl3ghx9+cELl8+fPdzqYBxi2GfqzkhYFOJZDslyAQHmWvwBYPgIIIIAAAggggAACCCCAAAIIIIBAXALd3e7kFTyzLJM0SNLGuGbmZAQQQACBdBM40+363cpT+ItuqDyMN8vYjT22U7W33nluvXajDwMBBIoW+IekKyKHNW/eXG+99VbRZ3EEAgEFCJQHhJJEoDyvlb9DfLr6BH8FcGSmClx++eVavXq1d3kWqrgyU9fLuhBAAAEEEEAAAQQQQCBrBVpImuPrXnwvHZ6z9vWQjgvv5XYqP8dXvHUpt1C5dS3PhlFa0u3u4/zCFtysWTN17tzZCZJXqlQpG2xYIwIIIIBAjAJ79+51wuXz5s3TmjVripplkxsst3B5TlEH8/XsFCBQnp3PO6tGAAEEEEAAAQQQQAABBBBAAAEEEIhf4GpJEyRd6JnqI7cz+RvxT88MCCCAAAJpKGAbjczw1d0zn78Ly9J6SJqeRvWGxY06EIgItJP0Zy/HyJEjNXr0aIQQSIhAJgXKCTTn/5KgQ3lCvlWYJEMF7N/Uhx6ye87zjN9LWpyhS2ZZCCCAAAIIIIAAAgggkN0C4yUN9hDY5uW3StqQ3SysPo0Eurih8rq+mie5ofL9abSWaEut5XYjtzB5uYJOPu2009StWzd17dpVl1xySbTX4HgEEEAAAQS0fv16zZo1S7Nnz9aBAwcKE/mPJ1i+HToEvAIEynk9IIAAAggggAACCCCAAAIIIIAAAgggEL1AfbczeWvPqfvczuQzo5+OMxBAAAEEMkTgBLfrt900Exkr3K7fu0K4xpJuvZ199XaV9HUI66UkBMIoYP/t181b2GuvvaY2bdqEsVZqSjMBAuVp9oTFUC6B8hjQOCUrBOzf0uuuu86/1lmSbAMnBgIIIIAAAggggAACCCCQiQIN3C7l9jl0ZDwqaUgmLpY1ZaxARzdUbq9n75jihsoz7bOn2pLucTuSF/ikXnXVVU6I3MLkpUqVytgnn4UhgAACCKRO4MiRI7nB8jfffLOoCz8jyTZ42VLUgXw9OwQIlGfH88wqEUAAAQQQQAABBBBAAAEEEEAAAQQSJ1De7UxuXV29415JYxN3GWZCAAEEEEhTgWvdkHZFT/3DJI0L6Xos9WrhnAppUm9IGSkriwVOd7sEnR0xKFOmjFasWEGHkSx+USRq6QTKEyUZ3nkIlIf3uaGy4hOwDistW7bU4cOHvUV8KcluRv+u+CrjyggggAACCCCAAAIIIIBA0gXss4QxnqtY+Na6lK9M+pW5AAKJE/idGypv4ptymhsq/zxxlyq2meq4QfI+hVXQu3dv9enTh88Kiu1p4sIIIIBAdgi88847evbZZ/XCCy8UteCpkiZK+rSoA/l6ZgsQKM/s55fVIYAAAggggAACCCCAAAIIIIAAAggkXuBhScN90z7hdif/IfGXY0YEEEAAgTQUmODeSBIp/WO3g/F7IV2LfWg4wFOb1Wtdyt8Pab2UhUDYBNpJ+rO3qOrVq2v58uWqVatW2GqlnjQSIFCeRk9WjKUSKI8RjtMyVmDbtm1q1aqVduzY4V/j7yUtztiFszAEEEAAAQQQQAABBBBA4CeBam6X8is8IJYMug0gBNJM4Go3VO59LdsS5rqh8s1ptp5IuTUl2cYPfyio/sqVK+v22293HmeddVaaLpOyEUAAAQTSUeDrr792guX22LNnT2FLeM5tmrM9HddJzfELECiP35AZEEAAAQQQQAABBBBAAAEEEEAAAQSyR6CfpMcklfYseYEbJj/ubufsYWGlCCCAAAI+gYaSZkuq7/n7x32h7TChNXLrvcBT1CRfKD5M9VILAmEUuFfSI97CLrroIr3yyiuqXbt2GOulpjQQIFCeBk9SnCUSKI8TkNMzSmDLli3q1KmTPvzwQ/+6bFM/b4e+jFo3i0EAAQQQQAABBBBAAAEEfALW8fhZz9/lSOoiaSFSCKSZgIXJ75Nk4XLvsPsrbBP/D9JoPSdJGumuJ9+y69evr/79+zsdybN1JOu9Tq/n2rVr1bVrV9mmhDYWLlyo9u3bJ5T8q6++UocOHWQdf22MHz9egwcPjvkajz76qIYMGeKcb5sQz549W02bNo15Pk5MncCiRYuc10JkJOP1lrrVZM+VvN9zjRs3dn5OVKtme/Zk13juuec0efJkbdy4sbCFPyTpQUk00Mmul4cIlGfZE85yEUAAAQQQQAABBBBAAAEEEEAAAQRiFrBPoSxMfo5nhjVumHxtzLNyIgIIIIBApgrYnQHjPIvb53YpXxrSBQ91d6GOlBf2ekPKSFlZLmD/rTjQa1C1alXNnz+fm4Oy/IUR6/L9N+DFOk+05yXipij/TXfR1hDL8XfccYemTJkSy6nFdk6ybrLEv9ieUi4co4DdDHzjjTdq586d/hkmuO+7xDgzpyGAAAIIIIAAAggggAACaSdQxu1S3s5T+WJJt0o6nHaroeBsF2giaYSktj6Iv7qdyt9OA6Db3TD5L/Or9cILL9SAAQPUs2fPhC8lJydHmzZt0vLly7VhwwZt3rzZ6Thr7/15x7nnnquKFSuqXr16svBkq1atZH9XokRq42LxvtcZ5HwC5ce/zLzh2Xbt2mnGjBkqV65cwl+P2TghgfL0fNbDECj3vnaKeyOJ6dOna9KkSfroo48KekJ3uaFy74ZG6fnkU3VggdT+F0LgsjgQAQQQQAABBBBAAAEEEEAAAQQQQACBUAnY9sAWEGrmqepz96bmRaGqlGIQQAABBMIicKbb9buVp6AX3VD5kbAU6anjLEmzJHnrnefWezSE9VISAmEVmCGpu7e4k08+2elUft1114W1ZuoKqQCB8uieGALlP3sRKI/utcPRxSvwt7/9zelM/v333/sLmSmpR/FWx9URQAABBBBAAAEEEEAAgWIRsHaocyWV9lzdQq1Ti6UaLopAfAIN3M7eHX3TvOGGylfFN33Szr7S3Yj50vyu0KBBAydI3r17no8DElKMvbf39NNPO5vVbt++PaY5Lejeu3dvJ+h+2mmnxTRHtCcFCYQXNmeQ8wmUHy9IoDzaV2rw4wmUB7fK78gg39NBrhBtQDza44PUEO0xYQqUR2qfOXOmEyy3DUoKGOskWROCsP67HO3TwPGFCBAo5+WBAAIIIIAAAggggAACCCCAAAIIIIBA4QLV3TC59wPOHDdM/iR4CCCAAAIIFCJgd5FYuNQ7rEWB/+/CgmiBnelpVG9Y3KgDAb/A85J6+/9y/PjxGjx4MFoIBBYgUB6YyjmQQPnPXgTKo3vtcHTxCXhv7vNV8YKk24qvMq6MAAIIIIAAAggggAACCBS7gP89Rgv3WJfyvK2Ji71MCkAgkEBdN1TexXe0va4fkmTh8jCN8ZLyfTO/atWqGjlypPr06ZPweg8fPqwpU6Zo8uTJx3Uhj/ViderU0ZgxY2Sdq5PdsTze8GiQ8wmUH/9KyPRAuf+97lg/a4tlHgLlsf7k+em8IN/TQa4QbUA82uOD1BDtMWEMlEfWMHXqVD344IPauXNnQct6VNKQaNfM8eklQKA8vZ4vqkUAAQQQQAABBBBAAAEEEEAAAQQQSK3ASW6YvL/vso9IGpHaUrgaAggggEAaCpzgdv323iCzwu36vSuE6ynp1tvZU5vV21XS1yGsl5IQCLNAvjec3XzzzbIP6k899dQw105tCCCQIoFE3VCVonK5DAIJEzh48KBz4/VLL72U35zcsJYwaSZCAAEEEEAAAQQQQACBNBZoIWmOpLM8a7jX7Zicxsui9CwWOMcNlffyGax3Q+VLQmBznSR7b//8/Gq57777dP/99+vEE09MeKn79+/XnXfeqZdffjnP3NWqVdM111yj3/zmN7r44otVsWJFlStXLveYY8eOae/evdq3b5/eeustLVu2TCtXrnSCnJFRtmxZDRkyxHmULl064bVHJoz3vc4g5xMoP/7pI1Ae7CWdroHyIN8XwQRSf1Siao82IB7t8cmQCXOg3Nb7448/OqFyexQwNrmh8r8lw4c5i1+AQHnxPwdUgAACCCCAAAIIIIAAAggggAACCCAQXoFhksb4yrOusgMl7Q9v2VSGAAIIIBAigWvdkHZFT03278u4ENXoLaWNW2+FNKk3pIyUhYAjkN9/S8o6gjz11FNq1aoVTAgggAACCGSdwPLly50bpLds2ZLf2glHZN0rggUjgAACCCCAAAIIIIBAIQL+TSs3ul3KN6CGQJoKnOmGyu/01W+vaetUvqAY1zVB0j35Xb9Hjx5OV/KaNWsmpbycnBwn7G2dySPDPkcYPny4brrppqhD4BYwty7Ozz//fG6w3ELlDzzwgAYOHJi0TuXxhkeDnE+g/PiXIIHyYN+WBMqDOSXyqCDf00GuF21APNrjg9QQ7TFhD5RH1rN9+3YnVD5jht0Kme+Y6N4jGS0Bx4dcgEB5yJ8gykMAAQQQQAABBBBAAAEEEEAAAQQQKDaB7m53cm+gbpmkQZLsw3oGAggggAACQQX8N6F87HYpfy/oBCk+zj4YHOC5ptVrXcrfT3EdXA6BTBC4UdJUST+3DHFXNWDAANlNDSVLlsyEdbIGBBBAAAEEChU4cuSIc3P0pEmT8jvO2mb1kTQfRgQQQAABBBBAAAEEEEAAgVyBBm6X8voek0fdjpEwIZCuAuXdULn3cyhby2Y3VD43xQs7130Pv4X/uuedd57zHv4NN9yQ1JJmzpypfv366dChQ851WrRo4WxKW69evbiuu3TpUt1zzz3avNlopVq1amn27Nlq2rRp1PP27dtXzzzzTNTnBTnBwu+DBw92wu8W3l+8eLFz2h133KEpU6bkmYJA+fGiBMqDvMokAuXBnBJ5VJDv6SDXizYgHu3x+dXgf70EqTNZx+T3szDR1/rLX/7i/BzeunVrflOvdN+7/yzR12W+4hMgUF589lwZAQQQQAABBBBAAAEEEEAAAQQQQCC8AldLsvDfhZ4SP3J33XwjvGVTGQIIIIBASAUaSpotyXvT1+O+0HaYSm/k1nuBpyhL/uTbmSFMhVMLAiEVKPYb0kLqQlkIIIAAAlkiwA1pWfJEs0wEEEAAAQQQQAABBBBIhsAwSWM8E3/tdim3cA8DgXQVKOOGyu317R2fS3pY0gspWlixbwjrD1zWr19fs2bNUqNG9lFd/GPevHn6n//5H+3bt8+ZbNCgQU5IPtqR7oHyZNbvtcwvtO8Nt8YT6i/oOSNQHuzVnK6BcvvevfXWW7VsmfU/kTp06KDp06fr1FNPDbbwYjyKQHli8FMRKLdKbUNYC5U//rjdxnLcYEPYxDydoZmFQHlongoKQQABBBBAAAEEEEAAAQQQQAABBBAIiYCF/R6T1NpTj326Zp3JZ4akRspAAAEEEEg/gSGSxvn+bekmaWlIlzJU0tg0qjekjJSFQB4B27Ao340ZrOvG/fffr3POOQcyBBBAAAEEMkZg+/btevDBBzVjxoyC1jTR3bwvY9bMQhBAAAEEEEAAAQQQQACBBAtUc7uUX+GZ18K2tyX4OkyHQKoFSkka4QbL7feR8Y3bqfzpJBfk36zBuVydOnWc7uCtWrVK8uV/mn7Dhg3q0qWLPv74Y+fPAwcOdALfJUokJurlD6Nef/31so7op59+elTrS2YgOxUdypNZvxeSQHlUL6tAB8cSBM9v4ljmWbRokRPgjoyFCxeqffv2gepO1EHvvfee8zNi8+bNzpSXXHKJ5s+fr+rVqyfqEkmbh0B5YmhTFSiPVLt8+XLdeeed2rJlS34LsH87vfe8JGaRzJJygcT8V0bKy+aCCCCAAAIIIIAAAggggAACCCCAAAIIJEWgvNuZvIdv9nt9obqkXJxJEUAAAQQyWuBMt+u39w6UFyVZqPxICFd+lltvS09t89x6j4awXkpCIF0ErpM0XtL5+RU8cuRI2ePEE09Ml/VQJwIIIIAAAscJ/Pjjjxo9erQeeuihgnQ2SbINl/4GHwIIIIAAAggggAACCCCAQJECfSQ96zkqR1IXSQuLPJMDEAi/gIXT7pNkXcsjY78bKp+UpPLtPfrB/rlvvvlmTZ06NaWdf9euXauuXbtq27ZtTjkTJ07UgAEDErpsb5i6cePGslBstWq2V0W4RpDwqd8raMCXQHm4nutoqoklCJ7f/LHME4ZA+ZNPPqn+/fvnLqls2bKaMmWK07U87CPI93SQNdgmG0OG2FvJUpCfYdEeH6SGbDvm4MGD6tOnj1566aX8lv6o+95+trFk1HoJlGfU08liEEAAAQQQQAABBBBAAAEEEEAAAQTiFHhY0nDfHE+43cl/iHNuTkcAAQQQQKC7JH97xp75/F1YpGyDlem+YsJcb1jcqAOBIAL53rBmJ1atWtUJldsH9QwEEEAAAQTSTcBuvLau5Dt37iyodG44S7cnlXoRQAABBBBAAAEEEECguAUsaDtHUjtPIYslWZrscHEXx/URSICAJagtVG4NACLDXtu2U93YBMzvneJ5Sb39c0a6ZCf4WkVOR6D8Z6Ig4dNYA+VFPhFJPMAbbs2vg3m8l/bO365dO82YMUPlypWLd9rQnB9LEDy/4mOZp7gD5bt27VLnzp21atWqPEtKl+c5yPd0kBdatAHxaI8PUkO2HuO19Bm8IOm2bHXJhHUTKM+EZ5E1IIAAAggggAACCCCAAAIIIIAAAggkQqCfpMcklfZMtsANk+9IxAWYVijAEgAAIABJREFUAwEEEEAg6wVOkDTL7RwSwVjhdv3eFUKdkm69nT21LXfr/TqE9VISAukmcKV7M9yl+RXeoEEDpxNJ9+62FwUDAQQQQACBcAvMnDlTkyZN0oYNGwoqdJ0k6zr2j3CvhOoQQAABBBBAAAEEEEAAgVAKdJA01/dZ9u2SpoayWopCIHqBOyWNkHSW59SjbqjcguVHop/yuDNs0+c8b7iffPLJeuWVV3TdddclYProp7D3Ubp06aKPP/7YOfnOO++UdSQuUSIxUa99+/Y5nYyXLVvmzH/99dfL3sM5/fTToy82nzOOHj2qNWvWaMmSJc6v1ml99+7dzpFVqlRRjRo11KRJE3Xo0EHNmjVTyZL20WP+I0j4lED58XYEyoO9lNMtUH7s2DGNGjXKefiHdSm3v7/nnnuCLb6YjvJ/TyeiDDqUJ0Ixujn+9re/qVOnTvr+++/9J86UZA0KGGkokJj/ykjDhVMyAggggAACCCCAAAIIIIAAAggggAACHoH2bpj8HM/frXHD5GuRQgABBBBAIIEC17oh7YqeOe9NQoeFRJXcxq23gmdCCwKNS9QFmAcBBGQ3fo6U9Mv8LC688EInWN6zZ0+oEEAAAQQQCJ3A9OnTnSD5Rx99VFBttnHSaEIOoXvqKAgBBBBAAAEEEEAAAQTST8DfWdlallqX8q/SbylUjEC+Ar3cTuXe+zbsQOtSbqFy61oe67DmAgO9J1etWlXz589X06ZNY50z7vP8gcu6devqueeeU/PmzeOe2yaw8Hi/fv106NAhZ75BgwbJAsjxDgu7vv766xo9erQTJA8yLAh63333qW3btvkG5gmUB1E8/hgC5cHc0i1QvnDhQud7N7JBwzXXXCPbAOMvf/mLs+BE/6wIphjdUdkQKLdNNTZu3KjVq1frvffe0yeffCJb96ZNm/Jg2SYA55xzjrOZx0UXXST7ediiRQtVq1YtYRuIRPfsRHe0beZx4403aufOnf4TJ7j3VkY3IUcXuwCB8mJ/CigAAQQQQAABBBBAAAEEEEAAAQQQQKCYBezTQfvwsJmnjs/dNzwXFXNtXB4BBBBAIDMF7IM175bh1nagm6T3QrrciZIGeGqzertKej+k9VIWAukocJIbKr+voOLr16+vu+++W3/4wx/ScX3UjAACCCCQYQJTp07VE0884dwwV8iwm70flPRDhi2f5SCAAAIIIIAAAggggAACxSHQQtIcXwfnMG9YWxxGXDP9Bbq4ofK6vqVMckPl+2NYon2fPOI9zwJ91pm8du3aMUyX2FP8oW8Lk9v7LvXq1YvrQkuXLnU6GG/evNmZxwKoM2bMcDqGxzNycnI0fvx45xEJqgedz0KV/fv31wMPPKDSpUvnOS2W8KmFbtu3t/4R4R3ewHetWrU0e/bshG5iQKA82HOfToHyDRs2qG/fvrIQr42zzz5b06ZNc75n7DPCyPe0/aywzT7PPffcYAgpPiqW7+lElxiko3ks19yyZYuefPJJLV68WPbainXYpuLdunVT7969dcYZZ8Q6TUrOszVbp/IPP/zQf73hksakpAgukjABAuUJo2QiBBBAAAEEEEAAAQQQQAABBBBAAIE0FKjuhsk7emrPccPkT6bheigZAQQQQCA9BBpKmi2pvqfcx32h7TCtpJFb7wWeouzGHW8oPkz1UgsC6SxQS9JQSQWmxitXrqzbb7/deZx11lnpvFZqRwABBBBIM4Gvv/5azz77rPPYs2dPYdU/53YP255mS6RcBBBAAAEEEEAAAQQQQCDsAuMlDfYUabt8WZfyDWEvnPoQiELA7t+wzVcb+M6Z4obKv45irnaS/uw9vnr16lq+fLks3BuGYQHtIUOGaPLkybnlWG1Dhw5V586dVaZMmajK3Lt3rxP2fv75551OuTYsyG0h7oEDB8bVDdc6k0+YMEGjRo3KDZOXK1dON998s2655RY1bNhQ9mcbdu0PPvhAL774ol566aUia4klfJqoQPmBAwf02muvadmyZbIw7/bt23PrtbBujRo11KxZMydMecEFF0RlmMpAeVQvlBgPvuOOOzRlin0rpmbEEgTPr7JY5lm0aJE6dOiQO12iXm+FyX322Wfq2bOn0/E6v+/dl19+WX/84x9zO5eHOVTu/56O9bXj/R6K9lWX6EC5/ax48MEH9dxzz+X+jIi2pvyOr1mzpkaMGKHu3burZMmSiZgyKXNs27ZNrVq10o4dO/zz/17S4qRclEmTIkCgPCmsTIoAAggggAACCCCAAAIIIIAAAgggkAYC1gXSOpP399VqO1OPSIP6KREBBBBAIL0Fhkga51nCPrdL+dKQLssCrmPTqN6QMlIWAoEF6ribNvQp7Azbsd6C5XZDBAMBBBBAAIFkCaxfv97pjPXCCy8UdYmpkiZK+rSoA/k6AggggAACCCCAAAIIIIBATAIWsLUu5d4Nax+VZJ85MBDIJIHfuaFyfzvtaW6o/PMAiz3d3Wzh7MixFs5esWKFLrnkkgCnp+6Q/fv3a9CgQU63Ye+oVq2arrnmGv3mN7/RxRdfrIoVK+YGtu04C3hbgHzXrl1ON+MlS5Zo3bp1eYKOFia3wLo9/F3Bo12hXaNr166yUKGNK664wgmYW22FjXfffdcJs69atco5zDouz5o1S1deeWXuacURKD98+LATjrYwf9Auw9dee63GjBnjhOeDDALlQZQKPiaWIHh+s8UyT6oD5Z988on69OmTGya3ddx9993OBhGR7938NnVo2rSp8zpu0MC/B0d89vGenWmB8i+++EIWireNJ7zDwuCtW7fWZZdd5vxcqFChgipVqpRn44mjR486G7Tu3r3b+Vlt/w6tWbMmd2MAm89+Vlu3cvv5ctppp8XLn7Tz7bOCli1byn5+esaX7iYw3yXtwkycUAEC5QnlZDIEEEAAAQQQQAABBBBAAAEEEEAAgTQSGCZpjK/eGZIGStqfRuugVAQQQACB9BQ40+363cpT/otuqPxICJdkbZCtq3pLT23z3HqPhrBeSkIgUwRqu8Hy2wtb0FVXXeXcxGU3GpQqVSpT1s46EEAAAQSKUeDIkSPOjb2zZ8/Wm2++WVQlz7pB8i1FHcjXEUAAAQQQQAABBBBAAAEE4hbwf85t3ZqtS/nKuGdmAgTCJXC1Gyq/wlfWXDdUvrmIcme6n2PlHmZdqNu0aROuVbrVWKfyJ554Iqpwc1ELqVOnjhNObNeuXVRdtQua17qcjx492vlyo0aNNHfuXNWrV6+oMpyvb9261em+a2FKGxagt7B1ZAQJn/oD7fF0jLZO5BbWjYTcAy3CPci6sFtA30LyRYX0CZRHI3v8sf4geHyz/Xy2hbQHDx5c6HSpDJRbSNm+JzZu3OjUZOHi2267TWPHjj3uNWbh5EmTJumhhx7K3TyiVq1aGjdunNq3b5+Q7/VEOAf5ng5yHe/3UJCO49EeH6QG2/TDwv72MycymjVrpnvuucf5+RpLV3Hrdv7MM8/oySefzLOhhX8TgSD1pfoY+7f0uuuu8192lqTuqa6F68UmQKA8NjfOQgABBBBAAAEEEEAAAQQQQAABBBBIbwF7A9O6k1fwLMO2EB0k6ad35xkIIIAAAggkX8D+PbLNTLyjZz5/l/xKgl2hh6S8rRGkMNcbbFUchUB6CNSUZKFye5QrqGTbsT4SLA9bh5X0YKZKBBBAAAHrMGIhcguT201thYz/SLIguT22I4cAAggggAACCCCAAAIIIJAygWpul3JvyPYFSbelrAIuhEDqBOx1fp8kC5d7xwJJD0v6oIBS2kn6s/drI0eOzA1Dp6786K9kAdqnn35a8+fP1/btsb3lcuGFF6p3797q2bNnwjrdHjx40JkvEqj0B8KDrNQbSLcQ5owZM3I7rgcJnyYqUG7vf911112yzumRYV2GO3bsqJtuukl169bVKaec4nSA/+abb5zQ+cyZM53O0YcOHXJOKSzw67VIdqA8iHs6H5OsQHksJvFsYFDQ9azL8yOPPKKnnnoqNxweZMMCe23a9499T5lR5DX5hz/8Qfaz7owzzohliQk9J8j3dJALRhsQj/b4omow61GjRjmPyLBwuV0nEZ3E/Z3pq1SpohdeeEG//e1viyqtWL9+//3368EHH/TX8HtJi4u1MC4eSIBAeSAmDkIAAQQQQAABBBBAAAEEEEAAAQQQyCAB+6BxgqQLPWv6yO1M/kYGrZOlIIAAAgiEX+AESbZTcxdPqSvcbgm7Qlh+Sbfezp7alrv1WgcUBgIIJF+gtCdYfn5hl7Od8Tt37qxOnTqpUqVKya+MKyCAAAIIpK3A3r179corr2jevHlas2ZNUevY5AmS5xR1MF9HAAEEEEAAAQQQQAABBBBIikAf9//NIpPb/5/ZZw0/t85MymWZFIFiEWgiaYSktr6r/9XtVP52PlX9Q1LupgvNmzfXW2+9VSzFx3pR61i+adMmLV++XOvWrdOOHTu0Z8+ePJ1sbe5zzz1XFStWdDqFW/feVq1aOX9XokRi42L+cGiQDs/+tXuDnsUVKLf3waxT+t///nenPAuG33rrrU6ot7AQroVKly5dqqFDh+bpIm0Offv2LfBpJlAe63fAT+dlaqDcuozbphHWafydd97JRYq207htijBw4EBn04PIqFOnjrNhQq9evVSmTJn4noA4zs6UQPmuXbucz1sjxi1atNCcOXN01llnxaGT91T7OW/P15dfful8wbrT2yYDJ510UsKukYyJLr/8cmejDc+wF+KVybgWcyZWILH/hZDY2pgNAQQQQAABBBBAAAEEEEAAAQQQQACBRAvUdzuTt/ZMvM/tTD4z0RdjPgQQQAABBAIIXOuGtCt6jr1X0tgA5xbHIW3ceit4Lj5M0rjiKIZrIpDlAu3dcPk1RTlcf/31uvHGG51wedhvPihqLXwdAQQQQCAxAj/88IMTIrcbF1999dUgky6TNFXSoiAHcwwCCCCAAAIIIIAAAggggEBSBSwhNkeSdWGODOsIeaukw0m9MpMjUDwCDdxO5R19l7emAQ9J+jlN+VPwPM+bHRbIbtLEcumMWAUypUO5ddS1zrqRcffdd8tC4aVL236+RQ9/d/NGjRpp7ty5TqA/v0GgvGjTwo7wB8pj2cjA5k9EMD0RHcoPHDigBQsW6JlnnskTJLcaf/e732nixIk677zzokKzOe11/dxzz+V2ObcJatasqd69ezsbKPzyl7+Mas5EHJwpgfJ//vOf6tatm7Zv3+6wjBkzRsOG2e0RiRv//e9/nRD5iy++6EzatGlT57374njeolnV22+/rUsvvdR/yvWSlkQzD8emXoBAeerNuSICCCCAAAIIIIAAAggggAACCCCAQPEIlHc7k/fwXT7Mob3ikeKqCCCAAAKpFpgg6R7PRT92u36/l+pCAl5voqQBvnq7Sno/4PkchgACiRWwu5S6SbLvw0LvCDn55JOdULk97MYUBgIIIIBA9gn89a9/dW5Gs8f3339fFMAuSbPdDYU+Kepgvo4AAggggAACCCCAAAIIIJBSgQ6S5krypiBvdzcDS2khXAyBFAnUdUPlXXzXszC5hcotXG7jdUlXR47p2LGj8z4II34Bbxi7qCC1/2pbt251gq1r1651vjRo0CBZ2DoygoRP7dyuXbtq27ZtzmnRBnz9nYZvuOEGTZs2TeXL2+1EwYddt1+/ftq9e7dz0ujRozVy5Mh8JyBQHtw1vyOTFSgPEkxftGiROnSwf2p/GtG+3iLn7dmzRytXrnTOf+ONN/KEvu0Y6yg+YsQIpwt2yZIlYwazuf/3f/9Xa9asyTNH2bJlnYCyfTbYunVrVatWTSVKJD9OGuR7Oshivd9DjRs3dhxtDQWNaI8vqoZEvQ6Kuk7fvn2djQZsBFlnUfOl6uv2urJNEjzD/i0ucjP0VNXHdfIXSP5PAOQRQAABBBBAAAEEEEAAAQQQQAABBBAIh8DDkob7SnnC7U7+QzhKpAoEEEAAgSwVaOgGdep71v+4L7QdJppGbr0XeIqa5AvFh6leakEgmwQ6ucFy68BS6LAbpKxzuT3atm2rUqVKFXUKX0cAAQQQSEOBI0eOOB3IlyxZ4vy6f//+IKv4qxsi527rIFocgwACCCCAAAIIIIAAAggUn8Dzknp7Lm/BWutS/lXxlcSVEUiqwDluqLyX7yrr3VD5W5K+9X7Nuss2a9YsqUVly+Tvv/++06l348aNzpKvuOIKTZgwQRdffHGhBO+++64GDhyoVat+aiR/9tlna9asWbryyitzzwsSPo03UG7vjXXp0kWHDh1ShQoVnDC5fT4S7Th8+LB69eql+fPnO6e2a9dOM2bMULly5Y6byhtuLeo6d9xxh6ZMmVLUYVn19XQOlNvr7M4779Ts2bZf5/GjSpUquvXWWzV8+HCdccYZCXlejx49qnnz5jmbNXz00Uf5znn11Vc7r9ezzjorIdcsaJIg39NBCog2IB7t8UXVkIoO5f6fKVdddZXTrdxeI2EftoHBZZdd5i/TXtDfhb32bK6PQHk2P/usHQEEEEAAAQQQQAABBBBAAAEEEMgegX6SHvPtzm7bYw6StCN7GFgpAggggECIBYZIGuepb5/bcXhpSGseKmlsGtUbUkbKQiBpArUk3STJAua2aUWhwzqX201TkYD5qaeeWtQpfB0BBBBAIMQCBw8edMLjkSB5gE7ktpoPJNldsPb4qc0TAwEEEEAAAQQQQAABBBBAIOwCLSTNkeRNhd3re/8+7GugPgSiFTjTDZXf6Ttxg6SVkv4Y+fsGDRrogw/sLQ9GIgSOHTvmBMhHjRrlhLJtWIj65ptv1i233KKGDRvmhqotTGr2Fop86aWXcrsyW7fkBx54wAmYe7skBwmfxhso9wZNf/3rXztddWvUqBETjXUSto7CNgqbi0B5TLy5J6VzoNwW8dlnn6lnz55avXp17ppq1qzpfL/cfffdqlSpUnxABZydk5PjvL6ffvrpPB3L69atq+eee07NmzdPynW9k/q/pxNxwSCduxMdKN+xY4duvPFGrV9v+5ZILVq00Jw5cxIayF++fLmzScWXX37pXOO2227TU089pZNOOikRbEmfw372b9hg/wTnjlskvZT0C3OBmAUIlMdMx4kIIIAAAggggAACCCCAAAIIIIAAAmki0N4Nk9tO1ZGxxg2Tr02TNVAmAggggEDmC9jNL7Y9eSvPUl90Q+VHQrh8uznN6m3pqW2eW+/RENZLSQhks4C1BrFguT28/01coEmbNm3UunVr52E3lzAQQAABBMIvsHnzZi1btsx5LF0aeE+iL9wAuXUifzf8q6RCBBBAAAEEEEAAAQQQQACBfATGSxrs+XtrHWxdyvMke5BDIMMEyruh8gG+df3HMs6Rvxs6dKjGjvXuj5x6BX8IOvUVBLtiYV22vTNYUNVC5ePHj88NiQe7gmRh8v79+zuB8tKlS+c5LRWB8sGDB+uxx6wXReFdxYOsZ9GiRerQoYNzaK1atZwu1E2bNj3u1HgD5Zn2+gli6z0m3QPlthYLk//xj390Nlzo0qWLmjVrdtzrP1qXoMfbJhAW9LWO5P/61780ZsyYlITJrb5MCZSboW2iYY/I6N69u9MFvmLFikGfigKPs+fHNqew73Ub1pX8hRde0G9/+9u4507VBMOGDdO4cd7eCZopqUeqrs91ohcgUB69GWcggAACCCCAAAIIIIAAAggggAACCKSPgH1aY58GNfOU/LkbJl+UPsugUgQQQACBLBHoLmmGb6098/m7sHDYh4DT06jesLhRBwLFKWCbVliw/Aa7JyFIIfXq1csNl1vA3NsxJMj5HIMAAgggkBwBu5EtEiC3Xz/55JOgF9oj6S+SLET+/wU9ieMQQAABBBBAAAEEEEAAAQRCK9DA7VJe31Pho5KGhLZiCkMgMQJl3FD5sIKmW7FihdNNtjhHJgaC7X2p119/XaNHj87T/bgw5wsvvFAWOrTOzPl9zpCKQLmF2Z988kmnzKAB+oLWFEugvLDgeUHXycTXTzTfj5kQKI9mvZl0bKYEyu052bt3r9M1fMmSJblPkW0MMGDAALVt2zamDQIOHDigZ555xvmZZK/zyLDO9bZhh3/TjTC/NlauXKmWLb19CPSWpCvCXHO210agPNtfAawfAQQQQAABBBBAAAEEEEAAAQQQyFyB6m6YvKNniTlumPynT4gYCCCAAAIIhEvgBEmzJHXxlLXC7fq9K1ylOtWUdOvt7KltuVvv1yGsl5IQQCCvgIXL20q6Pmjn8pNPPtkJl9tNAXYTXv363ntU4UUAAQQQSLbAxo0bZTdn2c3QFiL//vvvg17SNtezu91elWT/vcZAAAEEEEAAAQQQQAABBBDILAEL1I7xLMneo7cu5Ssza5msBoHjBEpJGuEGy+33eYZtwFe3bt1iZcvkQPDRo0edQLmFLO3Xbdu2affu3Y63ddmtUaOGGjVqpE6dOhXZlTkVgXJvt/Bf//rXWrBggVNjLMOCoNZV2EZhc3mvSaA8emkC5dGbZfsZ3u+5xo0ba+HChapWrVrcLJ999pn69OnjvD/vHTb3Nddc43xual3oK1SooEqVKuXZOMN+Vu7Zs8f5+Wj/Jtj7+/YzM/Lz0uYrW7asunXr5nSRP+200+KuN5UTbN68WbZBuWd8Jum8VNbAtaITIFAenRdHI4AAAggggAACCCCAAAIIIIAAAgikh8BJbpi8v6/cR9wPE9NjFVSJAAIIIJCNAte6Ie2KnsXfK2lsSDHauPVW8NRnN66NC2m9lIUAAvkLNHWD5RYwvyAokt0kYTdIXHXVVc6vsd54FfR6HIcAAghkm8AXX3zh3KAWeezcuTMagk1ugNxC5GujOZFjEUAAAQQQQAABBBBAAAEE0k7AklJzfN0gX5B0W9qthIIRiE3APpu6T5J1Lc8d3333ncqVKxfbjCE9K1lhyZAuN09Z/nC+BUXbt28fuPRXX31VXbp00aFDh5zQ57Rp05zuwtGOw4cPq1evXpo/f75zamHdzuMNlEdbW6YdT6A8057R5K8nmT8jv/32Wz388MN6/vnnZZtgJGrY562DBg3SXXfdpZIlbU//9Bpmcfrpp3uLPmwZ+fRaRXZVS6A8u55vVosAAggggAACCCCAAAIIIIAAAghki4B/B3Zb9wxJAyXtzxYE1okAAgggkLYCEyTd46n+Y7fr93shXdFESQN89XaV9H5I66UsBBAoXOB8Sa09j8Betvu8BcubNWumpk2bqmbNmoHP5UAEEEAAAWn79u1OhxLrTmIhcuuiFeVYJsker0uy/4ZkIIAAAggggAACCCCAAAIIZI9AH0nPepabI6mLpIXZQ8BKs1zAPquyz9hyc1IEyrP8FeFb/q5du9S5c2etWrXK+coNN9zghMrLly8fFZQF2fv165fbXXj06NEaOXJkvnMQKI+K9riDCZTH55eNZyczUB7x/Oijj/T0009r8eLFebqMR+t94YUXOl3Je/furTPOOCPa00NzPIHy0DwVgQshUB6YigMRQAABBBBAAAEEEEAAAQQQQAABBNJEoLvbndzbKdVuph4kaWOarIEyEUAAAQSyW6ChpNmS6nsYHveFtsMk1Mit19vVeJIvFB+meqkFAQSCC1g3l2s84fIawU+Vqlat6gTLL730Uudhvy9Rgo+oozHkWAQQyFyBY8eOad26dU6APPJrlB3IDecLN0AeCZL/N3PFWBkCCCCAAAIIIIAAAggggEARAvZennUpb+c5brGkWyVZp0gGAtkgsFdSxchCbbO+unXrZtS6UxGWTBSYvf9lgWDbPPFf//qXNm3apL1792rPnj3O3/vHueee63S5rV69uvO8XXLJJWrSpIkqV66cqJL04IMP6v7778+d7+6779b48eNVunTpQNdYv36900X43XffdY6vX7++Zs2apUaN7OPS4weB8kCsBR5EoDw+v2w8O5U/I3NycpyfbfYzzt7j/+KLL2QbV+zevfs4eutCbp+b2ubcjRs3VqtWrWQ/8zLhc9PNmzc76/KMzySdl42vv3RZM5/Wp8szRZ0IIIAAAggggAACCCCAAAIIIIAAAkEErnZ3nL7Qc/BHbmfyN4JMwDEIIIAAAgiERGCIpHGeWva5XcqXhqQ+fxlDJY1No3pDykhZCIRe4FeSWriPqyTZTaqBx4knnpgbLI8EzKtUqRL4fA5EAAEE0lnAbiLzB8h//PHHaJdkAYCVnsf70U7A8QgggAACCCCAAAIIIIAAAhkt0EHSXEneZOTtkqZm9KpZHAI/C1jr6csjf1yxYoVatLC3tDNnpDIsGauahcafeeYZLViwQNbJN97RrFkz3XLLLU4n39NOOy2u6ay27t276+9//3vuPPZnc61YMXcvguOuYeH4pUuXaujQodq48adeFmXLltWoUaN0zz33FFgTgfK4ni5n44EOHTronXfecSay8P/gwYOjnjSWeRYtWuRcOzKsM3379u2jvjYnpFYgDD8jva+dWrVqafbs2c6m25k6Vq5cqZYtW3qX95akKzJ1vZmwLgLlmfAssgYEEEAAAQQQQAABBBBAAAEEEEAAAROwLq6Pud0TIyIWvrPO5DMhQgABBBBAIM0EznS7frfy1P2iGyo/EsK1nOXW6/2kcJ5b79EQ1ktJCCCQGAG7GSASML8ylilr166d28XcbqZo0KBBLNNwDgIIIBA6gQ0bNuTpPr5ly5ZYa/yHJ0BuN0UzEEAAAQQQQAABBBBAAAEEEChM4HlJvT0H2P9LWpfy49sB44hA5gnMkNQ9siwL/44d690POVwLjiV0GIawZEGKhw8f1p/+9Cc98cQT+XbojVe/Tp06GjFihDp37qySJUvGPJ2/y7hNVLNmTXXs2FE33XST0x39lFNOkYXIv/nmG61atUozZ87U6tWrdejQodzrBulunsxA+X/+8x/16NFDixcvdmq64447NGXKlJhdwniiPwieqBrElXOyAAAgAElEQVSDBNMJlCdKO+88yfyesCuF4WdkLD/bk6OdmlmHDRumceO8vRKc+zR7pObqXCUWAQLlsahxDgIIIIAAAggggAACCCCAAAIIIIBA2ATKu53J/W9G3uvrlhq2uqkHAQQQQACBwgTshhe78cU7eubzd2FRtH+Hp6dRvWFxow4EMkXgZDdcfpkk22b/Ukn2d1GNcuXKOV3MGzdu7ITL7XHeeedFNQcHI4AAAqkWsLD4hx9+KAuRW7cc60RuN3TGML6XtE7SWklr3CD5f2OYh1MQQAABBBBAAAEEEEAAAQSyV8A2gJwjyTaCjQw+N8/e10O2rfxmSbZBszPs/eUPPvggtAaxhA7DEJbMD/Tf//63+vXrp/nz5+f5cpUqVWQdxq17rT0f1atXd7qM22cB/mHvpx04cECffPKJ817b2rVrtWbNmjzhdOsK3rt3bz388MMqU6ZMzM/t1q1b1b9/fy1btizqOaz2IUOGaODAgSpdunSh5yczPEugPOqnLvcEAuWx28V7ZjK/J6y2MPyMjOVne7yuxXl+w4YNnc9GPOMWSS8VZ01cu3ABAuW8QhBAAAEEEEAAAQQQQAABBBBAAAEEMkHgYUnDfQt5wu1O/kMmLJA1IIAAAghkpcAJkmZJ6uJZ/Qq36/euEIpYKwCrt7OntuVuvV+HsF5KQgCB5As09oTLLWReI5ZLnnrqqc6NZhdddFGeX08+Oeq8eiyX5xwEEEAgV+C///1vbnA8EiC3Xw8ePBir0heeALkFydfHOhHnIYAAAggggAACCCCAAAIIIOARGC9psOfPG90u5XnSPoghkIECp0v61ruuf/7zn06gOYwjltBhGMKSfsucnBz17dtX06f/vO+0dRMfPny40/G7qNB1Yc+NBcxffvllTZgwQZ9++mnuoQ888IDsUaJE7LE466huHb0nT54s64QdZFx99dVOmLxVq1aBrp3M8CyB8iDPWP7HECiP3S7eM5P5PWG1heFnZCw/2+N1La7zbdOPyy6zvcbzjDMkfVdcNXHdogVi/5ez6Lk5AgEEEEAAAQQQQAABBBBAAAEEEEAAgVQI9JP0mCTvtr8L3DD5jlQUwDUQQAABBBBIosC1bki7oucaYe4k0satt4Kn3mGSxiXRiKkRQCB9BM72BMytg7k9Yh716tXL7WJuYXN7VK1aNeb5OBEBBBDwCuzcudPpquENjlt3pDjH22738UgX8i/jnI/TEUAAAQQQQAABBBBAAAEEEMhPoIHbpby+54uPShoCFwJZIPC6pKsj6+zYsaNeeeWVUC47ltBhGMKSfswlS5aoV69e2rdvn/Ol5s2bO+Hyc889N2Hu9r5cnz59tHr1amfOunXrau7cufrVr34V9zUstP7aa6853crt/cDt27fLwto2bA01atRwNiXo1KmTLrjggkBB8khRyQzPZkOgPO4nN44JvN+fNs3ChQvVvn37OGbkVBNI5vdEWIRj+dkeltqjrcN+Li5YYLdp5o43JF0T7Twcn1oBAuWp9eZqCCCAAAIIIIAAAggggAACCCCAAAKJFbB36i1Mfo5n2jVumHxtYi/FbAgggAACCBSbwARJ93iu/rHb9fu9Yquo8AtPlDTAV29XSe+HtF7KQgCB4hOwTaEsVG7dyyMB88rxlFO5cuXcLuaRjubnn3++SpUqFc+0nIsAAhkscOTIEW3atOm48PiePXviXfVeT3g8EiDPiXdSzkcAAQQQQAABBBBAAAEEEEAgoIBt9jrGc+zXbpfylQHP5zAE0lWgraRXvcWvW7dOTZo0Cd16YgkdhjFQPnjwYD32mN26I1WoUEHTpk1T27b2NCR2zJkzx+mEfujQIWfiiRMnasAA70eSib1eImZLZniWQHkinqGC5yBQnhzfZH5PJKfi6GeN5Wd79Fcp/jPefvttXXrpcXuHXy9pSfFXRwWFCRAo5/WBAAIIIIAAAggggAACCCCAAAIIIJCuAhY6sU+kmnkW8LkbJl+UrouibgQQQAABBPIRaChptiRvJ5HHfaHtMME1cuu9wFPUJF8oPkz1UgsCCIRLoK4ku7PvIknWScl+rRhvieedd55q166d+4j8uVq1avFOzfkIIJAmAl999ZW2bNmirVu3Or9GHvbnBIx/S/pQ0gb31/WS4m5nnoC6mAIBBBBAAAEEEEAAAQQQQCB7BeyNrzmSrvAQvCDptuwlYeVZJPAP72vfOma/9dZboVt+LKHDsAXKDx48qJ49ezrdm200btzY+X0y3nv/9NNPdfPNN+uDDz5wrnXHHXdoypQpoXtevQUlMzxLoDy5T32sgXJ7H7pDhw565513kltgnLMn83u1sNKS+T0RD4ltVvHMM8/EM0VKzrWfr+3bW/+d4h+XX365Vq9e7S1klaQri78yKihKgEB5UUJ8HQEEEEAAAQQQQAABBBBAAAEEEEAgjALV3TB5R09x1uVrkKQnw1gwNSGAAAIIIBCnwBBJ4zxz7HO7lC+Nc95knT5U0tg0qjdZDsyLAAKJETjbEy6PBM3rJGLqsmXLOiHz/ALnZ5xxRiIuwRwIIJBCgW+//TbfwLiFxyOdixJQzqee4HgkQP5lAuZlCgQQQAABBBBAAAEEEEAAAQQSLdBH0rOeSe0z9S6Sfkp+MhDIXIF2kv7sXd7IkSM1evToUK2YQHl0TweB8rxeBMqje/1EezSB8mjFgh1PoDyYU0FHhSVQbv+mPvTQQ/4yfy9pcXwr5OxUCBAoT4Uy10AAAQQQQAABBBBAAAEEEEAAAQQQSKTASW6YvL9v0kckjUjkhZgLAQQQQACBEAmc6Xb9buWp6UU3VH4kRHVGSjnLrbelp7Z5br1HQ1gvJSGAQPoJlPGEzCOdzO1X+/uEjCpVquTb1bxWrVoqXbp0Qq7BJAggEL1ATk6Otm3blm+38d27d0c/YcFnHPZ1HY+Exw8l8iLMhQACCCCAAAIIIIAAAggggEASBey9MutSbuHayLCgz62S7P97GQhkssBM93Op3DW+9tpratOmTWjWHEugPDTFewoZPHiwHnvsMedvKlSooGnTpqlt27YJL3XOnDmyLsKRjSMnTpyoAQMGJPw6iZwwmeFZAuWJfKaOn4tAeXJ8k/k9EU/FdCgPrmf/ll533XX+E2ZJ6h58Fo4sTgEC5cWpz7URQAABBBBAAAEEEEAAAQQQQAABBGIRGCZpjO/EGZIGStofy4ScgwACCCCAQJoI2Adw9m+ed/TM5+/CspwekqanUb1hcaMOBBCIT8A6l3sD5tbR3DqcJ3SceeaZOvvsswt82E1zDAQQiE1g3759+vLLLwt8fPPNN7FNXPhZ1mH8Q1+AfHMyLsScCCCAAAIIIIAAAggggAACCKRYoIOkuZK8OyTeLmlqiuvgcgikWuB0SbZBYO77w2XKlNGKFSt0ySWXpLqWfK+XKYHyJUuWqFevXrL39Ww0b95c06dP17nnnpsw508++UR9+vTR6tWrnTnr1q2ruXPn6le/+lXCrpGMiZIZniVQnoxn7Oc5Yw2UJ7eq9J89md8T6a8T/hWsX79eLVu21OHDefYlss9X7LPZ78K/Aio0AQLlvA4QQAABBBBAAAEEEEAAAQQQQAABBNJJwIJ0tq2xN52xTNIgSRvTaSHUigACCCCAQAwCJ0iynZ27eM5d4XZX2BXDfMk+paRbb2fPhZa79X6d7IszPwIIIOAROEVSbc/jPM/vyydDym5MLCxwbl8rVapUMi7NnAiEWuDIkSOFhsUtSO67ESmR67FN6La4j62e39vf/TeRF2IuBBBAAAEEEEAAAQQQQAABBEIm8Lyk3p6aVrldyr8KWZ2Ug0CiBdpJ+rN30urVq2v58uWqVatWoq8V9XyZEijPycnRkCFDNHny5FyDOnXqaPjw4brppptUurR3P4vomA4cOKCXX35ZEyZM0Keffpp78gMPPCB7lCgR7lhcMsOzBMqjey1FezSB8mjFgh2fzO+JYBVwVKwC27ZtU6tWrbRjxw7/FL+XtDjWeTkv9QLh/pcz9R5cEQEEEEAAAQQQQAABBBBAAAEEEEAgvAJXS5og6UJPiR+5ncnfCG/ZVIYAAggggEBCBa51Q9oVPbPeK2lsQq+SuMnauPV6N4MZJmlc4i7BTAgggEBcApUleQPm3uD5iXHNXMTJVatWdULn1apVcx6VK1d2HpUqVcrz+5IlbX8OBgLhFjh69Kj27t2rPXv2OA/v77/66ivZw8LiO3fuTPZCfpDkD4tbYNz+bk+yL878CCCAAAIIIIAAAggg8P+zd69BdpXnveD/RhgZY4yhJGN0kAlJ7NhGWDA1cQJTRQLGUajcKLB9EomLCAykXOaDuAgJJvmQxEgCJFGFUzloIAjEJWMDh9yKYjzACVUDqWQCgxF2Dh6bYEAxtgrsEIGFpcPU6rxNXjbd6tve3Wvv/dtVu1rqvdb7/p/f2thd6v2shwABAi0VODnJ7UkWVfna/LuFljKK1acCzXv96jr7Jz/5yXz1q1/NRz/a/HPw3D0GpaG8EXz55ZfzhS98YaT5u3586EMfyoknnjgy0Xbp0qVpGvrf//7355BDDnkHfNMg3TSQN9PIv/71r+exxx7Lo48+mu9973tvHfu+970vF1xwQdavXz+jRvXZuuq9bJ7VUN7bq6ihvDe+vfxvojeJrdoIPPPMM/nc5z438r/NHY8rk6yj1F8CGsr763pJS4AAAQIECBAgQIAAAQIECBAYVoElZTL5sgpgZ5lMfuuwoqibAAECBIZWoLnByiVV9U+Xqd+Pt1RkU5JVHXnPTvJES/OKRYAAgVGBZkTNaIN53XR+1GwSLVy48K0G87EazutG9JlMepnNmuzVHwLNZKHO5vDxmsZ/8IMfzHZRzQiMsaaNf3u2g9iPAAECBAgQIECAAAECBAj0icA1SS6vsm4vU8qf7JP8YhKYicB1ZVjBW2s0N/z8yle+khNOOGEm687o3M6G1RktNsmTTz/99GzdunXMhu5JLjHuYbt27cqf/umfjkwqb24w2e1HM/X8qquuyvLly9MvN2LtZfNsZ0N5t73HWq+X75/ZyD+VPTSUT0Vr8sfW/01M/qyZHfl7v/d7I//b5DE9gebmHp///OfHumFw87mVy6a3qrPmUkBD+Vzq25sAAQIECBAgQIAAAQIECBAgQGAyAoeVyeQrOw52x/TJ6DmGAAECBAZR4Lgk25I0N1wZfVzf0bTdprqPL3mPqUJt7miKb1NeWQgQIDCRwH5JPryP5+Ik759okV68fuihh75j0vkHPvCBjD6bqS/130f/vP/++/cijjVbIrBnz5788Ic/HHk2HzIc/XPn187m8VdeeWWuKvjXJN+d4PnmXIWzLwECBAgQIECAAAECBAgQ6FOBpWVKef27hWuTrO7TesQmMFWBrUnOrU868MADRyaV/9qv/dpU1+rK8YPWUD6K0tyU8rbbbht5PvXUUzO2aiac/87v/E7OOeeckenm/fTQUN5PV+vtWTWU9+baaSjvjWuvVv2bv/mbkcnkr7/+eucWzQCgzs9y9iqGdbssoKG8y6CWI0CAAAECBAgQIECAAAECBAgQ6LrAl5Jc2bHqDeUOl290fTcLEiBAgACB/hBoPuC1oYq6s0wpv7+l8a9Isr6P8raUUSwCBPpIoLkx1nhN503D+ZFtquXggw+esOm8sxG9aU5vPnD53ve+d+Tre97znjaVNDBZfvzjH498UOe1114b+drZEL6vBvHRhvFXX321bR4vTtAs/nLbAstDgAABAgQIECBAgAABAgQGRGBNknVVLTvKlPKHB6Q+ZRCYSOCmJOd3HnTNNdfk8ssvn+jcrr8+qA3lo1BvvvnmyKTyRx99NP/4j/+Yb3zjG2mazZsbW441wfxnf/ZnR/6d+qijjsrHPvaxfOpTn8ov/MIvjNxEtV8fGsr79colGsp7c+00lPfGtRer7uNa3Zzkgl7sac3ZEdBQPjvOdiFAgAABAgQIECBAgAABAgQIEJiewBeTXJdkfnX63aWZ/LnpLeksAgQIECAwEAJHlKnfn66quas0le9pYYWLSt5Tqmx3lrx7W5hXJAIECPRaoBkJXjecN/872Xwq7oPla/Pn5rmw10G6tf673vWut5rLR5vMJ/u1bkwfPWfevHlpJqc3X8d77uv1fb3W1Lx3794xn8007+m81pwzem7dAD7aCD7e14mObT502UePHyR5qXp+v/y5+XB6PXG8jT+r9BGzqAQIECBAgAABAgQIECBAYNoCzY0Ob09yUrWCpqBpczqxTwWuSfKO7vHf/u3fzpYtW9LcfNODQLcEetlQ3q2M1hlbQEO5d8awCjQ3Kb7wwgvz53/+52MRXJukGX7g0ccCGsr7+OKJToAAAQIECBAgQIAAAQIECBAYcIEzSjP50VWdj5Zm8scGvHblESBAgACByQicm2Rrx4HnjfG9yaw1G8esTHJLH+WdDRN7ECBAYCKB/ToazOuG887m8+bv8yZa0OsEpiDQ3PRltCl8tFF8X3//H1NY26EECBAgQIAAAQIECBAgQIDA3AhcmOTGauvdSVYkuWdu4tiVwJwIrEmyrnPnn/u5n8uf/Mmf5NOfru/nPCf5bEqAAAECBGZd4MEHH8wXvvCFPPPMM2PtvTbJ+lkPZcOuC2go7zqpBQkQIECAAAECBAgQIECAAAECBLogcEJpJj+xWuvZ0kx+bxfWtwQBAgQIEBgEgabJ8LbyQa/Reh4qU79fbGGBTZNjk3d5le3BkreZXOpBgAABAjMXaCaaj043b74uSPKBSTx9dmDm9m1eoWn0/mH1/FHH30dfayaM1w3jzd89CBAgQIAAAQIECBAgQIAAgcESOKhMKT+9Kuu+JGcl2TVYpaqGwD4FPp9kS5JDOo9atWpVmsnS8+a5f6f3EAECBAgMvsCePXty+eWX5/rrrx+r2OZ3Ss0Nib4y+BLDUaFfCg/HdVYlAQIECBAgQIAAAQIECBAgQKCfBI4qzeSfrUI3d0W/LMmX+6kQWQkQIECAwCwI/Gpp0m4aCEcfbb4z9Gklb9PgOPpopkBsmAUrWxAgQIDA+ALNhybHazwf77X3JzkwyXvL1/mAeyLw4ySvl+drSV4dpxl8vCbxplm8ec2DAAECBAgQIECAAAECBAgQIDAqcGaSO5LU/55zUWmupURgmAR+trzvT+4s+iMf+chIU/lv/dZvDZOHWgkQIEBgyAT+4i/+YqSZ/Fvf+tZYlT9cmsn/vyFjGehyNZQP9OVVHAECBAgQIECAAAECBAgQIECg7wQOKM3kF3ckvzrJVX1XjcAECBAgQGB2BDYmuaTa6uky9fvx2dl+yrtsSrKqI+/ZSZ6Y8kpOIECAAIE2CezX0WA+2mg+3te6Gb3zmOa1/ZM0I4DGe87k9cZt7z6ee2b4etMA3jR/T+brRMc008U9CBAgQIAAAQIECBAgQIAAAQLdFrgpyfnVoo+UKeXPd3sj6xHoA4HO37W9FXnlypX5gz/4gxx99NF9UIaIBAgQIEBgcgLf+c538kd/9EfZunXreCc0n+u4dHKrOaqfBDSU99PVkpUAAQIECBAgQIAAAQIECBAgMPgCzYTSdR1lNv9q2fzj5MuDX74KCRAgQIDAtASOS7ItyZLq7Os7mrantXCPTjq+5D2mWn9zR1N8j7a2LAECBAgQIECAAAECBAgQIECAAAECBAgQIJCkmch8e5JFlcbaJOvpEBhSgV9Lck2ST4xV/+///u+neb773e8eUh5lEyBAgMAgCPzkJz/JH/7hH+aP//iPxyvnG0lWJ/mbQahXDe8U0FDuXUGAAAECBAgQIECAAAECBAgQINAWgXPLdPIFVaAHklyWZHtbQspBgAABAgRaKtD8Qm9DlW1nmVJ+f0vzXtHxobS2520po1gECBAgQIAAAQIECBAgQIAAAQIECBAgQGDaAk3z7OXV2c3v5c9K8uS0V3Qigf4X6Pzv4q2KjjzyyJGm8gsvvLD/q1QBAQIECAydwJYtW0amkr/wwgvj1X5taSYfOpthKlhD+TBdbbUSIECAAAECBAgQIECAAAECBNor8JkkG5McW0V8qkwm/1p7Y0tGgAABAgRaI3BEmfr96SrRXaWpfE9rUv5HkGbiSTNV/ZQq250l794W5hWJAAECBAgQIECAAAECBAgQIECAAAECBAgMmsDSMqV8SVWYRqJBu8rqmY7AL5UbI//iWCcvXbo0q1atyrnnNnMTPAgQIECAQLsFbr311mzevDlPPjnuPYP+LsmaJH/b7kqk64aAhvJuKFqDAAECBAgQIECAAAECBAgQIEBgJgLNL6evS7KsWqSZUtpMJr91Jgs7lwABAgQIDJlA86mVrR01nzfG99rCsjLJLX2Uty1uchAgQIAAAQIECBAgQIAAAQIECBAgQIAAgW4JNM1D66rFdpQp5Q93awPrEOhjgWYU+R8k+U9j1XDssceONJafd17z6zgPAgQIECDQLoFbbrllpJH8qaeauT5jPppR5X+UZEu7kkvTSwEN5b3UtTYBAgQIECBAgAABAgQIECBAgMBEAoeVyeRNQ1n9WFvu9jzR+V4nQIAAAQIE/kNgvyS3JVlRoTxUpn6/2EKoeSXv8irbgyVv84E1DwIECBAgQIAAAQIECBAgQIAAAQIECBAgQKC3AovLlPKTqm1uTnJBb7e1OoG+ETggye8n+d/GS7xkyZJcfPHFufDCpv/cgwABAgQIzK3Ali1bcsMNN2T79u37CvLHSf4wyU/mNq3dZ1tAQ/lsi9uPAAECBAgQIECAAAECBAgQIECgFvhSkis7SG4o08nfQEWAAAECBAhMWeBXS5P2wurMNt+o5bSSd0GVt5mGsmHKlTuBAAECBAgQIECAAAECBAgQIECAAAECBAgQmI5A0wV7Y3Xi7nLz2nums5hzCAyowE8naX6H9b+OV9/hhx+eiy66aOS5aNGiAWVQFgECBAi0UWDHjh258cYbR54vvfTSviL+72XQz3faWIdMvRfQUN57YzsQIECAAAECBAgQIECAAAECBAiMLfDFJNclmV+9fHdpJn8OGgECBAgQIDBtgY1JLqnOfrpM/X582iv29sRNSVZ15D07yRO93dbqBAgQIECAAAECBAgQIECAAAECBAgQIECAQJKDypTy0yuN+5KclWQXIQIE3ibwc+X3cPscR/67v/u7I43ln/rUp/ARIECAAIGeCfz93//9SBP5n/3Zn020x5YkzWcz/vtEB3p9sAU0lA/29VUdAQIECBAgQIAAAQIECBAgQKCtAmeUZvKjq4CPlmbyx9oaWi4CBAgQINAnAscl2ZZkSZX3+o6m7TaVcnzJe0wVanNHU3yb8spCgAABAgQIECBAgAABAgQIECBAgAABAgQGTeDMJHd03BD+oiRN85EHAQLvFPho+V1W89/JuI9f+qVfyjnnnDPy3H///TkSIECAAIEZC+zZsye33XbbyPNv//ZvJ1rvvyRpPn/xzEQHen04BDSUD8d1ViUBAgQIECBAgAABAgQIECBAoE0CJ5Rm8hOrUM+WZvJ72xRUFgIECBAg0McCq5NsqPLvLFPK729pTVckWd9HeVvKKBYBAgQIECBAgAABAgQIECBAgAABAgQIEJi2wE1Jzq/OfqRMKX9+2is6kcDgC/x0kqapvHkeMl6573//+3P22WePNJabWj74bwoVEiBAoBcCzTTypol827Zt+dd//dd9bfGjJDeW53d6kcWa/Sugobx/r53kBAgQIECAAAECBAgQIECAAIF+FDiqNJN/tgq/uzSTf7kfC5KZAAECBAi0VOCIMvX701W+u0pT+Z4WZl5U8p5SZbuz5N3bwrwiESBAgAABAgQIECBAgAABAgQIECBAgACBQRM4OcntSZp/sx99rO24Ieyg1aweAt0SmF81ln9iX4ueeOKJWb58eT73uc/lgx/8YLf2tw4BAgQIDKDA97///Xz1q1/NnXfemUcffXSiCr9RNZI3n8n0IPAOAQ3l3hQECBAgQIAAAQIECBAgQIAAAQKzJXBAaSa/uGPDq5NcNVsh7EOAAAECBIZI4NwkWzvqPW+M77WFZGWSW/oob1vc5CBAgAABAgQIECBAgAABAgQIECBAgAABAt0SuCbJ5dVi28uU8ie7tYF1CAyBwBmlufxXJqr1N3/zN/P5z39+pLn8gAOaj9V4ECBAgMCwC7zxxhsjTeRf+cpX8pd/+ZeT4XggyZYk907mYMcMt4CG8uG+/qonQIAAAQIECBAgQIAAAQIECMymwJok6zo2bJrcLk3y8mwGsRcBAgQIEBgSgf2S3JZkRVXvQ2Xq94stNJhX8i6vsj1Y8u5oYV6RCBAgQIAAAQIECBAgQIAAAQIECBAgQIDAoAksLVPKl1SFXZtk9aAVqh4CsyDw8fJ7rrOT/Kd97XfggQeONJU3z1//9V+fhWi2IECAAIG2Cfz1X//1SCN583z99dcnitd85mNb+YzFNyc62OsERgU0lHsvECBAgAABAgQIECBAgAABAgQIzIZAMyH1uiQLqs2aO2NelqS5o7kHAQIECBAg0BuBXy2/QFxYLb82yfrebDfjVU8reeufGZqb0myY8coWIECAAAECBAgQIECAAAECBAgQIECAAAECBCYj0Hmz+Oamr2cleXgyJzuGAIExBT6XpGks/42JfA477LA0k8ub52/8xm9k//33n+gUrxMgQIBAHwrs2bNnZAL5X/3VX418ffnlSc3k+evymYqv9mHJIrdAQEN5Cy6CCAQIECBAgAABAgQIECBAgACBARf4TJKNSY6t6nyqTCb/2oDXrjwCBAgQINAGgeb/hy+pgjxdpiE83oZwY2TYlGRVR97mAzZPtDSvWAQIECBAgAABAgQIECBAgAABAgQIECBAYJAEFpcp5SdVRd2c5IJBKlItBOZI4GeS/OckTYP5cRNlaCaXN03low3mBx988ESneJ0AAQIEWizw6quvjjSPjzaST2ISeeGqhEEAACAASURBVFPN/5vkK+X57RaXJ1ofCGgo74OLJCIBAgQIECBAgAABAgQIECBAoI8FlpTJ5MuqGnaWyeS39nFdohMgQIAAgX4SaD6Msi1J8//Lo4/rO5q221TP8SXvMVWozR1N8W3KKwsBAgQIECBAgAABAgQIECBAgAABAgQIEBg0gQuT3FgVtTvJiiT3DFqh6iEwhwL/c2ksb5rLj55MjtNOOy3Lli0beX7sYx+bzCmOIUCAAIE5Fvinf/qnPPDAAyPP+++/f7Jp/rk0kDeTyP+fyZ7kOAITCWgon0jI6wQIECBAgAABAgQIECBAgAABAtMVOKxMJl/ZscDaJOunu6jzCBAgQIAAgWkJrE6yoTqzucHLOUkm/dvKae06/ZOu6Ph5oe15p1+pMwkQIECAAAECBAgQIECAAAECBAgQIECAQPsEDipTyk+vot2X5Kwku9oXVyICfS/w6dJc/ltJPjSZaj7+8Y+/1VzeNJi/611axCbj5hgCBAj0WuDNN998q4G8aSL/5je/OdktX0ryF0maJvL/a7InOY7AVAT8tDAVLccSIECAAAECBAgQIECAAAECBAhMReBLSa7sOOGGMp38jaks5FgCBAgQIEBgxgJHlKnfzYdRRh93labyPTNevfsLLCp5T6mWvrPk3dv97axIgAABAgQIECBAgAABAgQIECBAgAABAgQIdAicmeSOJPOr71+UZAspAgR6KtD8fuw3y3NSk8sPPPDAkebyU045JSeffHKWLFnS04AWJ0CAAIG3C2zfvj0PP/xwHnrooZFm8tdff32yRM8m+askf5nkwcme5DgC0xXQUD5dOecRIECAAAECBAgQIECAAAECBAjsS+CLSa7r+MXy3aWZ/Dl0BAgQIECAwJwInJtka8fO543xvTkJN8amK5Pc0kd52+ImBwECBAgQIECAAAECBAgQIECAAAECBAgQ6JbATUnOrxZ7pEwpf75bG1iHAIF9CpxQGst/I8kxk7VavHjxSGP5L//yL498/amf+qnJnuo4AgQIEJiEwD//8z+PNJCPPl944YVJnPXWId8oDeRNE/ljUznRsQRmKqChfKaCzidAgAABAgQIECBAgAABAgQIEOgUOKM0k9d3SX60NJP7B1DvFwIECBAgMHcC+yW5LcmKKsJDZer3i3MXa9yd55W8y6sjmjtyn5NkRwvzikSAAAECBAgQIECAAAECBAgQIECAAAECBAZN4OQktydZVBW2Nsn6QStUPQT6QOATSZZVz0lH/vjHPz7SWH7iiSfmhBNOyE//9E9P+lwHEiBAgEDyne98J4899lgeffTRkSbyb37zm1NleSBJ8/w/kzw91ZMdT6BbAhrKuyVpHQIECBAgQIAAAQIECBAgQIAAgUaguTNyM5n8xIrj2dJMfi8iAgQIECBAYM4Fmg+ZbEuysErS5g9+nVaayhdUedck2TDnkgIQIECAAAECBAgQIECAAAECBAgQIECAAIHhELgmyeVVqdvLlPInh6N8VRJopcBBSX6lai6f0gjyI488cqSx/Bd/8RdHns2f3/UuLWatvNJCESAw6wJvvvlm/u7v/m6kgXz06xQnkDeZ/7k0kI82kr8264XYkMAYAv7f3tuCAAECBAgQIECAAAECBAgQIECgWwJHlWbyz1YL7i7N5F/u1ibWIUCAAAECBGYssDHJJdUqzd2vm6nfj8945d4ssCnJqo68Zyd5ojfbWZUAAQIECBAgQIAAAQIECBAgQIAAAQIECBCoBJaWKeVLqu9dm2Q1JQIEWiPwPyU5uTx/OUnTcD7px7vf/e63GstHG8w/9KEPTfp8BxIgQKCfBb73ve+9o4H8Jz/5yVRL2pXk4erp8wxTFXT8rAhoKJ8VZpsQIECAAAECBAgQIECAAAECBAZe4IDSTH5xR6VXJ7lq4KtXIAECBAgQ6C+B48qU8vqDX9d3NG23qaLjS95jqlCbO5ri25RXFgIECBAgQIAAAQIECBAgQIAAAQIECBAgMGgCa5Ksq4raUaaUN41THgQItE/gpKrB/JemE++jH/3oW1PMmwnmS5c295bwIECAQP8LPPnkk2+bPv7MM89Mt6j/lqR5Nj8PPTLdRZxHYDYFNJTPpra9CBAgQIAAAQIECBAgQIAAAQKDK9D5y+Om0q1JLk3y8uCWrTICBAgQINC3As3UkA1V+p1lSvn9La3oiiTr+yhvSxnFIkCAAAECBAgQIECAAAECBAgQIECAAAEC0xJYXKaUN02qo4+bk1wwrdWcRIDAbAocWJrL/5ckJyT5xSTN96b0OOSQQ0ammP/8z//8SHN58/zIRz4ypTUcTIAAgdkWaJrFv/71r6dpIv+Hf/iHkUnkP/rRj6YT47Ukf1ee/3dpJG++50GgrwQ0lPfV5RKWAAECBAgQIECAAAECBAgQINBKgXPLdPIFVboHklyWZHsrEwtFgAABAgQIHJHktiSnVhR3labyPS3kWVSmlJ9SZbuz5N3bwrwiESBAgAABAgQIECBAgAABAgQIECBAgACBQRO4MMmNVVG7k6xIcs+gFaoeAkMg8PNVc3nTZP5T06n54IMPzic/+cm3GsxH/3zggVPuV5/O9s4hQIDAWwKvvfbaW43jow3kzddXX311ukrPVg3kjyX5h+ku5DwCbRLQUN6mqyELAQIECBAgQIAAAQIECBAgQKD/BD6TZGOSY6voT5XJ5F/rv3IkJkCAAAECQyXQ3BRma0fF543xvbagrExySx/lbYubHAQIECBAgAABAgQIECBAgAABAgQIECBAoBsCB5Up5adXi92X5Kwku7qxgTUIEJgzgQ9XDebNBPPmOe3Hxz/+8ZEm89EG8+brkUceOe31nEiAAIFa4IUXXhiZOF43jn/zm9+cKdLo9PHma9NA/t2ZLuh8Am0U0FDexqsiEwECBAgQIECAAAECBAgQIECgPwSWlMnky6q4O8tk8lv7owQpCRAgQIDAUAvsV6aUN9NDRh8PlanfL7ZQZl7Ju7zK9mDJu6OFeUUiQIAAAQIECBAgQIAAAQIECBAgQIAAAQKDJnBmkjuSzK8KuyjJlkErVD0Ehlyg+W+8aSpvppePNpgfPhOTww8//K0m89FG80984hPZf//9Z7KscwkQGGCBPXv25Bvf+MY7msdfeumlmVb9/dI0PtpE3jSQ757pos4n0A8CGsr74SrJSIAAAQIECBAgQIAAAQIECBBon8BhZTJ5Mym0fqxNsr59cSUiQIAAAQIExhFobgyzLcnC6vU2///5aaWpfEGVd02SDa4wAQIECBAgQIAAAQIECBAgQIAAAQIECBAgMCsCNyU5v9rpkTKl/PlZ2d0mBAjMlcDHkvxCkk8mWVq+1r9jnFauj3zkI/noRz868qz/vHjx4mmt5yQCBPpP4Pnnn88zzzyTb33rWyNfR5/N37vw+EGSryd5snz9+yQzHmfehVyWIDAnAhrK54TdpgQIECBAgAABAgQIECBAgACBvhf4UpIrO6q4oUwnf6Pvq1MAAQIECBAYLoGNSS6pSn66TP1+vKUMm5Ks6sh7dpInWppXLAIECBAgQIAAAQIECBAgQIAAAQIECBAgMEgCJye5Pcmiqqg236x2kOzVQqBtAh+umstHG81/rhsh3/e+972jyXy06fzQQw/txhbWIEBgFgVeeeWVMRvGm+bxf/u3f+tWkv9eNY6PNpB/t1uLW4fAIAhoKB+Eq6gGAgQIECBAgAABAgQIECBAgMDsCnwxyXVJ5lfb3l2ayZ+b3Sh2I0CAAAECBLogcFyZUr6kWuv6jqbtLmzTtSWOL3mPqVbc3NEU37XNLESAAAECBAgQIECAAAECBAgQIECAAAECBAi8Q+CaJJdX391eppQ3zVseBAgMt8BBVZP56CTz5mvz/a48PvShD4051fxnfuZnMn9+/XGmrmxnEQIEJimwe/fufPvb3x5z2vj3vve9Sa4yqcN2dUwdH20e71pn+qRSOIhAHwpoKO/DiyYyAQIECBAgQIAAAQIECBAgQGAOBc4ozeRHVxkeLc3kj81hLlsTIECAAAECMxNYnWRDtcTOMqX8/pkt27Ozr0iyvo/y9gzCwgQIECBAgAABAgQIECBAgAABAgQIECBAYA4EmubQZkp5fbPaa5M0v2/wIECAwFgCzeTyusG8mWjeTDjv6uOII47Ihz/84XGfCxYs6Op+FiMwTAI7d+7Md7/73XGf//Iv/9ILjmbC+Nc7Gsj/qRcbWZPAMAhoKB+Gq6xGAgQIECBAgAABAgQIECBAgEB3BE4ozeQnVss9W5rJ7+3OFlYhQIAAAQIE5kjgiCS3JTm12v+u0lS+Z44y7WvbRWVK+SnVQXeWvHtbmFckAgQIECBAgAABAgQIECBAgAABAgQIECAwaAJrkqyritpRppQ/PGiFqocAgZ4JvDfJR6vnR6o/H9aLXd/3vvdl8eLF+2w633///XuxtTUJtFpgz549+2wWbxrJd+1qBoP35PFykmfK81vVn5vvvdaTHS1KYEgFNJQP6YVXNgECBAgQIECAAAECBAgQIEBgigJHlWbyz1bn7S7N5F+e4loOJ0CAAAECBNopcG6SrR3Rzhvje21JvzLJLX2Uty1uchAgQIAAAQIECBAgQIAAAQIECBAgQIAAgW4ILC5Tyk+qFrs5yQXdWNwaBAgMvcDhSeoG87rx/N291DnyyCNHGs6bxvPmefjhh488P/jBD77tz/PmzetlDGsT6IrA3r178/3vfz8vvfTSyLP+8/PPP5/m2TSLv/DCC13Zbx+LvJGks1m8aRhvvvdSrze3PgEC/y6godw7gQABAgQIECBAgAABAgQIECBAYCKBA0oz+cUdB16d5KqJTvY6AQIECBAg0DcC+5Up5SuqxA+Vqd8vtrCK5hMazVT15VW2B0veZgqKBwECBAgQIECAAAECBAgQIECAAAECBAgQINBbgQuT3Fht0dyYvvk9wz293dbqBAgMucDPjDPVvBmYMWuPpsG8s8l8vObz+fPnz1ouGw2+wO7du9/RHD5e0/gPfvCD2QZ5bpxp49+e7SD2I0DgnQIayr0rCBAgQIAAAQIECBAgQIAAAQIEJhJYk2Rdx0HN9NJLk7w80cleJ0CAAAECBPpKYFmSbUkWVqnXJlnf0ipOK03lC6p8zc8uG1qaVywCBAgQIECAAAECBAgQIECAAAECBAgQIDBIAgeVKeWnV0Xdl+SsJLsGqVC1ECDQFwLNDbQ/vI/n4iTvn4tKDj300HdMOv/ABz6Q0echhxzy1p/r7++///5zEdeesySwZ8+e/PCHPxx5/uhHP3rrz6PfG/3aOVn8lVdemaWE79jmX5N8d4Lnm3MVzr4ECEwsoKF8YiNHECBAgAABAgQIECBAgAABAgSGWeDcMp28btJ6IMllSbYPM4zaCRAgQIDAAAtsTHJJVd/TZer34y2teVOSVR15z07yREvzikWAAAECBAgQIECAAAECBAgQIECAAAECBAZJ4MwkdySpx+9elGTLIBWpFgIEBkbgsAkazo9sU6UHH3zwhE3ndQN68+emOf3AAw/Me9/73pGv73nPe9pU0sBk+fGPf5zXX389r7322sjXzobwfTWIjzaKv/rqq23zeHGCZnHDZ9p2xeQhMEUBDeVTBHM4AQIECBAgQIAAAQIECBAgQGCIBD6TpGkoO7aq+akymfxrQ+SgVAIECBAgMGwCx5Up5Uuqwq/vaNpuk8nxJe8xVajNHU3xbcorCwECBAgQIECAAAECBAgQIECAAAECBAgQGDSBm5KcXxX1SJlS/vygFaoeAgQGXqAZCV5POV+U5PAkHyxfmz83z4X9IvGud73rreby0SbzyX6tG9NHz5k3b16ayenN1/Ge+3p9X681pnv37h3z2Uzzns5rzTmj59YN4KON4ON9nejYN9/sq0HcP0jyUvX8fvnzjo4G8j398r6WkwCB6QloKJ+em7MIECBAgAABAgQIECBAgAABAoMu0DSQXZdkWVXozjKZ/NZBL159BAgQIECAQFYn2dDxc8A5Se5vqc0VSdb3Ud6WMopFgAABAgQIECBAgAABAgQIECBAgAABAgSmJXByktuTNI2Xo4+1Hf92P62FnUSAAIGWCuzX0WBeN5x3Np83f5/X0jrE6k+BvUlGm8JHG8X39ff/0Z9lSk2AQLcFNJR3W9R6BAgQIECAAAECBAgQIECAAIH+FzisTCZf2VGKX/b2/7VVAQECBAgQmKzAEUluS3JqdcJdSZqm8jbelbz5gNq2JKdUee8seZtfpnsQIECAAAECBAgQIECAAAECBAgQIECAAAECvRW4Jsnl1Rbby5TyJ3u7rdUJECDQFwLNRPPR6ebN1wVJPjCJp96/vri80w7ZNHr/sOP5ozG+10wYrxvGm797ECBAYMoC/k9lymROIECAAAECBAgQIECAAAECBAgMvMCXklzZUeUNZTr5GwNfvQIJECBAgACBUYFzk2zt4DhvjO+1Ray5Gc4tfZS3LW5yECBAgAABAgQIECBAgAABAgQIECBAgACBbggsLVPKl1SLXZtkdTcWtwYBAgSGVOCQfTSdj/fa+5McmOS95ev8IbXrddk/TvJ6eb6W5NUxGsGbZvGxGsRHm8ib1zwIECAwawIaymeN2kYECBAgQIAAAQIECBAgQIAAgb4Q+GKS65LUv0i4uzSTP9cXFQhJgAABAgQIdEtgvzKlfEW14ENl6veL3dqki+vMK3mXV2s+WPLu6OI+liJAgAABAgQIECBAgAABAgQIECBAgAABAgTGFliTZF31UvPv82cleRgYAQIECMyZQPN737rBfLTRfLyv+zq2eW3/JM3vZsd7zuT1BmnvPp57Zvh60wDeNH9P5utExzTTxT0IECDQVwIayvvqcglLgAABAgQIECBAgAABAgQIEOipwBmlmfzoapdHSzP5Yz3d2eIECBAgQIBAWwWWJdmWZGEVcG2S9S0NfFppKl9Q5Ws+vLahpXnFIkCAAAECBAgQIECAAAECBAgQIECAAAECgySwuEwpP6kq6uYkFwxSkWohQIAAAQIECBAg0I8CGsr78arJTIAAAQIECBAgQIAAAQIECBDovsAJpZn8xGrpZ0sz+b3d386KBAgQIECAQB8JbExySZX36TL1+/GW1rApyaqOvGcneaKlecUiQIAAAQIECBAgQIAAAQIECBAgQIAAAQKDJHBhkhurgnYnWZHknkEqUi0ECBAgQIAAAQIE+k1AQ3m/XTF5CRAgQIAAAQIECBAgQIAAAQLdFziqNJN/tuMXupcl+XL3t7MiAQIECBAg0GcCx5Up5Uuq3Nd3NG23qaTjS95jqlCbO5ri25RXFgIECBAgQIAAAQIECBAgQIAAAQIECBAgMEgCB5Up5adXRd2X5KwkuwapULUQIECAAAECBAgQ6CcBDeX9dLVkJUCAAAECBAgQIECAAAECBAh0X+CA0kx+ccfSVye5qvvbWZEAAQIECBDoU4HVSTZU2XeWKeX3t7SeK5Ks76O8LWUUiwABAgQIECBAgAABAgQIECBAgAABAgQITEvgzCR3JJlfnX1Rki3TWs1JBAgQIECAAAECBAjMWEBD+YwJLUCAAAECBAgQIECAAAECBAgQ6GuBNUnWdVSwNcmlSV7u68qEJ0CAAAECBLopcESS25KcWi16V2kq39PNjbq01qIypfyUar07S969XdrDMgQIECBAgAABAgQIECBAgAABAgQIECBAgMD4AjclOb96+ZEypfx5aAQIECBAgAABAgQIzL6AhvLZN7cjAQIECBAgQIAAAQIECBAgQKAtAueW6eQLqkAPJLksyfa2hJSDAAECBAgQaI1A87NDc+OZ+nHeGN9rS+CVSW7po7xtcZODAAECBAgQIECAAAECBAgQIECAAAECBAh0Q+DkJLcnaW4CO/pYm2R9Nxa3BgECBAgQIECAAAECUxPQUD41L0cTIECAAAECBAgQIECAAAECBAZF4DNJNiY5tiroqTKZ/GuDUqQ6CBAgQIAAga4K7FemlK+oVn2oTP1+sas7dWexeSXv8mq5B0veHd3ZwioECBAgQIAAAQIECBAgQIAAAQIECBAgQIDAPgSuSXJ59Xpzc/uzkjxJjQABAgQIECBAgACB2RXQUD673nYjQIAAAQIECBAgQIAAAQIECLRBYEmZTL6sCrOzTCa/tQ0BZSBAgAABAgRaK9D8/LAtycIqYZuniZxWmsoXVHnXJNnQWmHBCBAgQIAAAQIECBAgQIAAAQIECBAgQIDA4AgsLVPKm88pjD6uTbJ6cEpUCQECBAgQIECAAIH+ENBQ3h/XSUoCBAgQIECAAAECBAgQIECAQLcEDiuTyVd2LNjmRrBu1W4dAgQIECBAoDsCG5NcUi31dJn6/Xh3lu/6KpuSrOrIe3aSJ7q+kwUJECBAgAABAgQIECBAgAABAgQIECBAgACBToHmRq/rqm/uKFPKH0ZFgAABAgQIECBAgMDsCWgonz1rOxEgQIAAAQIECBAgQIAAAQIE2iDwpSRXdgS5oUwnf6MNAWUgQIAAAQIEWi9wXJlSXk8Tub6jabtNRRxf8h5Thdrc0RTfpryyECBAgAABAgQIECBAgAABAgQIECBAgACBQRJYXKaUn1QVdXOSCwapSLUQIECAAAECBAgQaLuAhvK2XyH5CBAgQIAAAQIECBAgQIAAAQLdE/hikuuSzK+WvLs0kz/XvW2sRIAAAQIECAyBwOokG6o6d5Yp5fe3tPYrkqzvo7wtZRSLAAECBAgQIECAAAECBAgQIECAAAECBAhMS+DCJDdWZ+5OsiLJPdNazUkECBAgQIAAAQIECExZQEP5lMmcQIAAAQIECBAgQIAAAQIECBDoS4EzSjP50VX6R0sz+WN9WZHQBAgQIECAwFwKHJHktiSnViHuKk3le+Yy2Dh7LypTyk+pXr+z5N3bwrwiESBAgAABAgQIECBAgAABAgQIECBAgACBQRI4qEwpP70q6r4kZyXZNUiFqoUAAQIECBAgQIBAWwU0lLf1yshFgAABAgQIECBAgAABAgQIEOiewAmlmfzEaslnSzP5vd3bxkoECBAgQIDAkAmcm2RrR83njfG9trCsTHJLH+Vti5scBAgQIECAAAECBAgQIECAAAECBAgQIECgGwJnJrkjyfxqsYuSbOnG4tYgQIAAAQIECBAgQGDfAhrKvUMIECBAgAABAgQIECBAgAABAoMtcFRpJv9sVebu0kz+5cEuXXUECBAgQIBAjwX2K1PKV1T7PFSmfr/Y472ns/y8knd5dfKDJe+O6SzoHAIECBAgQIAAAQIECBAgQIAAAQIECBAgQGBKAjclOb8645Eypfz5Ka3iYAIECBAgQIAAAQIEpiygoXzKZE4gQIAAAQIECBAgQIAAAQIECPSNwAGlmfzijsRXJ7mqb6oQlAABAgQIEGizwLIk25IsrEKuTbK+paFPK03lC6p8a5JsaGlesQgQIECAAAECBAgQIECAAAECBAgQIECAwCAJnJzk9iSL+uT3CoNkrxYCBAgQIECAAIEhF9BQPuRvAOUTIECAAAECBAgQIECAAAECAy3QNEet66hwa5JLk7w80JUrjgABAgQIEJhNgY1JLqk2fLpM/X58NkNMYa9NSVZ15D07yRNTWMOhBAgQIECAAAECBAgQIECAAAECBAgQIECAwPQErklyeXXq9jKl/MnpLecsAgQIECBAgAABAgQmI6ChfDJKjiFAgAABAgQIECBAgAABAgQI9J/AuWU6eT1984EklyVpfhnrQYAAAQIECBDolsBxZUr5kmrB6zuatru1VzfWOb7kPaZabHNHU3w39rEGAQIECBAgQIAAAQIECBAgQIAAAQIECBAg8E6BpWVKef17hWuTrIZFgAABAgQIECBAgEDvBDSU987WygQIECBAgAABAgQIECBAgACBuRL4TJJmUuixVYCnymTyr81VKPsSIECAAAECAy3QfMhrQ1XhzjKl/P6WVn1FkvV9lLeljGIRIECAAAECBAgQIECAAAECBAgQIECAAIFpCaxJsq46c0eZUv7wtFZzEgECBAgQIECAAAECEwpoKJ+QyAEECBAgQIAAAQIECBAgQIAAgb4SaO7gfV2SZVXqpqGrmUx+a19VIiwBAgQIECDQTwJHJLktyalV6LtKU/meFhayqEwpP6XKdmfJu7eFeUUiQIAAAQIECBAgQIAAAQIECBAgQIAAAQKDJLC4TCk/qSrq5iQXDFKRaiFAgAABAgQIECDQJgEN5W26GrIQIECAAAECBAgQIECAAAECBGYmcFiZTL6yY5m1HRM4Z7aLswkQIECAAAECYwucm2Rrx0vnjfG9tvg1PzPd0kd52+ImBwECBAgQIECAAAECBAgQIECAAAECBAgQ6IbAhUlurBbanWRFknu6sbg1CBAgQIAAAQIECBB4u4CGcu8IAgQIECBAgAABAgQIECBAgMDgCHwpyZUd5dxQppO/MThlqoQAAQIECBBoqcB+ZUp582Gv0cdDZer3iy3MPK/kXV5le7Dk3dHCvCIRIECAAAECBAgQIECAAAECBAgQIECAAIFBEjioTCk/vSrqviRnJdk1SIWqhQABAgQIECBAgEAbBDSUt+EqyECAAAECBAgQIECAAAECBAgQmLnAF5Ncl2R+tdTdpZn8uZkvbwUCBAgQIECAwKQEliXZlmRhdfTaJOsndfbsH3RaaSpfUG29JsmG2Y9iRwIECBAgQIAAAQIECBAgQIAAAQIECBAgMHQCZya5o+OzDhcl2TJ0EgomQIAAAQIECBAg0GMBDeU9BrY8AQIECBAgQIAAAQIECBAgQGAWBM4ozeRHV3s9WprJH5uF/W1BgAABAgQIEKgFNia5pPrG02Xq9+MtZdqUZFVH3rOTPNHSvGIRIECAAAECBAgQIECAAAECBAgQIECAAIFBErgpyflVQY+UKeXPD1KRaiFAgAABAgQIECAw1wIayuf6CtifXh+SfwAAIABJREFUAAECBAgQIECAAAECBAgQIDAzgRNKM/mJ1TLPlmbye2e2tLMJECBAgAABAtMSOK5MKV9SnX19R9P2tBbu0UnHl7zHVOtv7miK79HWliVAgAABAgQIECBAgAABAgQIECBAgAABAkMvcHKS25MsqiTWJlk/9DIACBAgQIAAAQIECHRRQEN5FzEtRYAAAQIECBAgQIAAAQIECBCYZYGjSjP5Z6t9d5dm8i/PchbbESBAgAABAgRqgdVJNlTf2FmmlN/fUqYrOj6Y1va8LWUUiwABAgQIECBAgAABAgQIECBAgAABAgQITEvgmiSXV2duL1PKn5zWak4iQIAAAQIECBAgQOAdAhrKvSkIECBAgAABAgQIECBAgAABAv0pcEBpJr+4I/7VSa7qz5KkJkCAAAECBAZI4IgktyU5tarprtJUvqeFdTZTT7YlOaXKdmfJu7eFeUUiQIAAAQIECBAgQIAAAQIECBAgQIAAAQKDJLC0TClfUhV1bZLmBrYeBAgQIECAAAECBAh0QUBDeRcQLUGAAAECBAgQIECAAAECBAgQmAOBNUnWdey7NcmlSV6egzy2JECAAAECBAh0CpybpPn5pH6cN8b32iK3MsktfZS3LW5yECBAgAABAgQIECBAgAABAgQIECBAgACBbgh0fg5iR5lS/nA3FrcGAQIECBAgQIAAgWEX0FA+7O8A9RMgQIAAAQIECBAgQIAAAQL9KNA0Z12XZEEV/oEklyXZ3o8FyUyAAAECBAgMpMB+ZUr5iqq6h8rU7xdbWPG8knd5le3Bkrf50JoHAQIECBAgQIAAAQIECBAgQIAAAQIECBAg0DuBxWVK+UnVFjcnuaB3W1qZAAECBAgQIECAwPAIaCgfnmutUgIECBAgQIAAAQIECBAgQGAwBD6TZGOSY6tyniqTyb82GCWqggABAgQIEBgggWVJtiVZWNW0Nsn6ltZ4Wmkqr2/c00xE2dDSvGIRIECAAAECBAgQIECAAAECBAgQIECAAIFBErgwyY1VQbuTNDeuvWeQilQLAQIECBAgQIAAgbkQ0FA+F+r2JECAAAECBAgQIECAAAECBAhMT2BJmUzeNGaNPnaWyeS3Tm9JZxEgQIAAAQIEei7Q3AznkmqXp8vU78d7vvP0NtiUZFVH3rOTPDG95ZxFgAABAgQIECBAgAABAgQIECBAgAABAgQITFLgoDKl/PTq+PuSnJVk1yTXcBgBAgQIECBAgAABAmMIaCj3tiBAgAABAgQIECBAgAABAgQI9IfAYWUy+cqOuG2e8NkfslISIECAAAECvRY4rkwpb26OM/q4vqNpu9cZprL+8SXvMdVJmzua4qeynmMJECBAgAABAgQIECBAgAABAgQIECBAgACByQucmeSOJPOrUy5KsmXySziSAAECBAgQIECAAIFOAQ3l3hMECBAgQIAAAQIECBAgQIAAgf4Q+FKSKzui3lCmk7/RHyVISYAAAQIECAyxwOokG6r6d5Yp5fe31OSKJOv7KG9LGcUiQIAAAQIECBAgQIAAAQIECBAgQIAAAQLTErgpyfnVmY+UKeXPT2s1JxEgQIAAAQIECBAgEA3l3gQECBAgQIAAAQIECBAgQIAAgfYLfDHJdR133767NJM/1/74EhIgQIAAAQIEckSS25KcWlncVZrK97TQZ1GZUn5Kle3OkndvC/OKRIAAAQIECBAgQIAAAQIECBAgQIAAAQIEBkng5CS3J2n+vX70sbbjZrCDVK9aCBAgQIAAAQIECPRcQEN5z4ltQIAAAQIECBAgQIAAAQIECBCYkcAZpZn86GqVR0sz+WMzWtnJBAgQIECAAIHZFTg3ydaOLc8b43uzm2r83VYmuaWP8rbFTQ4CBAgQIECAAAECBAgQIECAAAECBAgQINANgWuSXF4ttL1MKX+yG4tbgwABAgQIECBAgMCwCWgoH7Yrrl4CBAgQIECAAAECBAgQIECgnwROKM3kJ1ahny3N5Pf2UyGyEiBAgAABAgSS7FemlK+oNB4qU79fbKHQvJJ3eZXtwZJ3RwvzikSAAAECBAgQIECAAAECBAgQIECAAAECBAZJYGmZUr6kKuraJKsHqUi1ECBAgAABAgQIEJgtAQ3lsyVtHwIECBAgQIAAAQIECBAgQIDA1ASOKs3kn61O212ayb88taUcTYAAAQIECBBojcCyJNuSLKwSrU2yvjUJ3x7ktNJUvqD69pokG1qaVywCBAgQIECAAAECBAgQIECAAAECBAgQIDBIAs2/ya+rCmpu+HpWkocHqUi1ECBAgAABAgQIEJgNAQ3ls6FsDwIECBAgQIAAAQIECBAgQIDA1AQOKM3kF3ecdnWSq6a2lKMJECBAgAABAq0T2JjkkirV02Xq9+OtS/rvgTYlWdWR9+wkT7Q0r1gECBAgQIAAAQIECBAgQIAAAQIECBAgQGBQBBaXKeUnVQXdnOSCQSlQHQQIECBAgAABAgRmS0BD+WxJ24cAAQIECBAgQIAAAQIECBAgMHmBzjtsN2duTXJpkpcnv4wjCRAgQIAAAQKtFDiuTP0+tkp3fUfTdpuCH1+mqh9Thdrc0RTfpryyECBAgAABAgQIECBAgAABAgQIECBAgACBQRK4MMmNVUG7k6xIcs8gFakWAgQIECBAgAABAr0W0FDea2HrEyBAgAABAgQIECBAgAABAgSmJnBumU6+oDrtgSSXJdk+taUcTYAAAQIECBBorcDqJBuqdDvLlPL7W5r4iiTr+yhvSxnFIkCAAAECBAgQIECAAAECBAgQIECAAAECUxY4qEwpP706874kZyXZNeXVnECAAAECBAgQIEBgSAU0lA/phVc2AQIECBAgQIAAAQIECBAg0EqBzyTZmKSe1vlUmUz+tVYmFooAAQIECBAgMD2BI8qU8lOr0+8qTeV7prdkT89aVKaUn1LtcmfJu7enO1ucAAECBAgQIECAAAECBAgQIECAAAECBAgQODPJHUnmVxQXJdmChgABAgQIECBAgACByQloKJ+ck6MIECBAgAABAgQIECBAgAABAr0WWFImky+rNmomdTaTyW/t9ebWJ0CAAAECBAjMgcC5SbZ27HveGN+bg2hjbrkyyS19lLctbnIQIECAAAECBAgQIECAAAECBAgQIECAAIFuCNyU5PxqoUfKlPLnu7G4NQgQIECAAAECBAgMuoCG8kG/wuojQIAAAQIECBAgQIAAAQIE+kHgsDKZvGlSqh9rk6zvhwJkJECAAAECBAhMQ2C/MqV8RXXuQ2Xq94vTWK/Xp8wreZdXGz1Y8u7o9ebWJ0CAAAECBAgQIECAAAECBAgQIECAAAECQy5wcpLbkyyqHHyuYsjfFMonQIAAAQIECBCYvICG8slbOZIAAQIECBAgQIAAAQIECBAg0CuBLyW5smPxG8p08jd6tal1CRAgQIAAAQItEFiWZFuShVWWNn/467TSVL6gyrsmyYYWWIpAgAABAgQIECBAgAABAgQIECBAgAABAgQGXeCaJJdXRW4vU8qfHPTC1UeAAAECBAgQIEBgpgIaymcq6HwCBAgQIECAAAECBAgQIECAwMwEvpjkuiTzq2XuLs3kz81saWcTIECAAAECBPpCYGOSS6qkT5ep34+3NP2mJKs68p6d5ImW5hWLAAECBAgQIECAAAECBAgQIECAAAECBAgMisDSMqV8SVXQtUlWD0qB6iBAgAABAgQIECDQKwEN5b2StS4BAgQIECBAgAABAgQIECBAYGKBM0oz+dHVoY+WZvLHJj7dEQQIECBAgACBgRA4rkz9Praq5vqOpu02FXp8map+TBVqc0dTfJvyykKAAAECBAgQIECAAAECBAgQIECAAAECBAZJYE2SdVVBO8qU8ocHqUi1ECBAgAABAgQIEOi2gIbybotajwABAgQIECBAgAABAgQIECAwOYETSjP5idXhz5Zm8nsnt4SjCBAgQIAAAQIDI9BMDtlQVbOzTCm/v6UVXpFkfR/lbSmjWAQIECBAgAABAgQIECBAgAABAgQIECBAYMoCi8uU8pOqM29OcsGUV3ICAQIECBAgQIAAgSES0FA+RBdbqQQIECBAgAABAgQIECBAgEBrBI4qzeSfrRLtLs3kX25NSkEIECBAgAABArMncESZUn5qteVdpal8z+zFmPROi8qU8lOqM+4sefdOehUHEiBAgAABAgQIECBAgAABAgQIECBAgAABAtMRuDDJjdWJzWcuViS5ZzqLOYcAAQIECBAgQIDAMAhoKB+Gq6xGAgQIECBAgAABAgQIECBAoE0CB5Rm8os7Ql2d5Ko2BZWFAAECBAgQIDDLAucm2dqx53ljfG+WY4273cokt/RR3ra4yUGAAAECBAgQIECAAAECBAgQIECAAAECBGYqcFCZUn56tdB9Sc5KsmumizufAAECBAgQIECAwCAKaCgfxKuqJgIECBAgQIAAAQIECBAgQKDNAmuSrOsI2DROXZrk5TYHl40AAQIECBAg0GOB/cqU8maCyOjjoTL1+8Ue7z2d5eeVvMurkx8seXdMZ0HnECBAgAABAgQIECBAgAABAgQIECBAgAABApMWODPJHUnmV2dclGTLpFdwIAECBAgQIECAAIEhEtBQPkQXW6kECBAgQIAAAQIECBAgQIDAnAs0UzevS7KgSvJAksuSbJ/zdAIQIECAAAECBOZeYFmSbUkWVlHWJlk/99HGTHBaaSqvf75rbiC0oaV5xSJAgAABAgQIECBAgAABAgQIECBAgAABAoMkcFOS86uCHilTyp8fpCLVQoAAAQIECBAgQKAbAhrKu6FoDQIECBAgQIAAAQIECBAgQIDAxAKfSbIxybHVoU+VyeRfm/h0RxAgQIAAAQIEhkag+Znpkqrap8vU78dbKrApyaoqW3OjoHOSPNHSvGIRIECAAAECBAgQIECAAAECBAgQIECAAIFBETg5ye1JFlUFtflGtYPirg4CBAgQIECAAIE+FNBQ3ocXTWQCBAgQIECAAAECBAgQIECg7wSWlMnkzcTN0cfOMpn81r6rRmACBAgQIECAQG8FjitTv+sb8Vzf0bTd2wRTW/34MlX9mOq0zR1N8VNb0dEECBAgQIAAAQIECBAgQIAAAQIECBAgQIDAZAWuSXJ5dXBz49ezkjw52QUcR4AAAQIECBAgQGAYBDSUD8NVViMBAgQIECBAgAABAgQIECAwlwKHlcnkKztCuCP2XF4VexMgQIAAAQJtF1idZEMVsrkZTzP1+/6WBr8iyfo+yttSRrEIECBAgAABAgQIECBAgAABAgQIECBAgMCUBZaWKeXNzf5HH9cmaX7X4EGAAAECBAgQIECAQBHQUO6tQIAAAQIECBAgQIAAAQIECBDorcCXklzZscUNZTr5G73d2uoECBAgQIAAgb4VOKJMKT+1quCu0lS+p4VVLSpTyk+pst1Z8u5tYV6RCBAgQIAAAQIECBAgQIAAAQIECBAgQIDAIAmsSbKuKmhHmVL+8CAVqRYCBAgQIECAAAECMxHQUD4TPecSIECAAAECBAgQIECAAAECBPYt8MUk1yWZXx12d2kmfw4eAQIECBAgQIDAPgWaieS3dhxxXpKtLXVbmeSWPsrbUkaxCBAgQIAAAQIECBAgQIAAAQIECBAgQIDAlAUWlynlJ1Vn3pzkgimv5AQCBAgQIECAAAECAyqgoXxAL6yyCBAgQIAAAQIECBAgQIAAgTkXOKM0kx9dJXm0NJM/NufpBCBAgAABAgQItF9gvzKlfEUV9aEy9fvFFsafV/Iur7I9WPI2k1A8CBAgQIAAAQIECBAgQIAAAQIECBAgQIAAgd4JXJjkxmr53Uma3zHc07strUyAAAECBAgQIECgfwQ0lPfPtZKUAAECBAgQIECAAAECBAgQ6B+BE0oz+YlV5GdLM/m9/VOGpAQIECBAgACBORdYlmRbkoVVkrVJ1s95srEDnFaayhdUL69JsqGlecUiQIAAAQIECBAgQIAAAQIECBAgQIAAAQKDInBQmVJ+elXQfUnOSrJrUIpUBwECBAgQIECAAIHpCmgon66c8wgQIECAAAECBAgQIECAAAECYwscVZrJP1u93Nz1+rIkX4ZGgAABAgQIECAwZYGNSS6pznq6TP1+fMorzc4Jm5KsqrbaXvI+MTvb24UAAQIECBAgQIAAAQIECBAgQIAAAQIECAytwJlJ7kgyvxK4KMmWoRVROAECBAgQIECAAIEioKHcW4EAAQIECBAgQIAAAQIECBAg0D2BA0oz+cUdS16d5KrubWMlAgQIECBAgMBQCRxXpn4fW1V9fUfTdptAji9T1Y+pQm3uaIpvU15ZCBAgQIAAAQIECBAgQIAAAQIECBAgQIDAIAnclOT8qqBHypTy5wepSLUQIECAAAECBAgQmKqAhvKpijmeAAECBAgQIECAAAECBAgQIDC+wJok6zpe3prk0iQvgyNAgAABAgQIEJi2wOokG6qzd5ap3/dPe8XennhFkvV9lLe3GlYnQIAAAQIECBAgQIAAAQIECBAgQIAAAQKzJ3ByktuTLKq2XNvx7/azl8ZOBAgQIECAAAECBFoioKG8JRdCDAIECBAgQIAAAQIECBAgQKDvBc4t08kXVJU8kOSyJNv7vjoFECBAgAABAgTmVuCIMqX81CrGXaWpfM/cRhtz9+ZDatuSnFK9emfJu7eFeUUiQIAAAQIECBAgQIAAAQIECBAgQIAAAQKDJHBNksurgprPbZyV5MlBKlItBAgQIECAAAECBKYioKF8KlqOJUCAAAECBAgQIECAAAECBAiMLfCZJBuTHFu9/FSZTP41aAQIECBAgAABAl0ROCfJrR0rnZdka1dW7/4iK5Pc0kd5uy9gRQIECBAgQIAAAQIECBAgQIAAAQIECBAgMDcCS8uU8iXV9tcmWT03cexKgAABAgQIECBAYO4FNJTP/TWQgAABAgQIECBAgAABAgQIEOhvgeaXj9clWVaVsbNMJu9seOrvSqUnQIAAAQIECMytwH5lSvmKKsZDZer3i3Mbbczd55W8y6tXHyx5d7Qwr0gECBAgQIAAAQIECBAgQIAAAQIECBAgQGCQBNYkWVcV1PzbfDOl/OFBKlItBAgQIECAAAECBCYroKF8slKOI0CAAAECBAgQIECAAAECBAi8U+CwMpm8mT5ZP9YmWQ+MAAECBAgQIECg6wLNTXy2JVlYrdzmn71OK03lC6q8zQfYNnRdxoIECBAgQIAAAQIECBAgQIAAAQIECBAgQIBALbC4TCk/qfrmzUkuwESAAAECBAgQIEBgGAU0lA/jVVczAQIECBAgQIAAAQIECBAg0C2BLyW5smOxG8p08je6tYl1CBAgQIAAAQIE3iawMckl1XeeLlO/H2+p06Ykq6ps20veJ1qaVywCBAgQIECAAAECBAgQIECAAAECBAgQIDAoAhcmubEqZneSFUnuGZQC1UGAAAECBAgQIEBgsgIayicr5TgCBAgQIECAAAECBAgQIECAwNsFvpjkuiTzq2/fXZrJn4NFgAABAgQIECDQM4HjytTvY6sdru9o2u7Z5tNY+PgyVf2Y6tzNHU3x01jWKQQIECBAgAABAgQIECBAgAABAgQIECBAgMAEAgeVKeWnV8fdl+SsJLvoESBAgAABAgQIEBgmAQ3lw3S11UqAAAECBAgQIECAAAECBAh0S+CM0kx+dLXgo6WZ/LFubWIdAgQIECBAgACBcQVWJ9lQvbqzTP2+v6VmVyRZ30d5W8ooFgECBAgQIECAAAECBAgQIECAAAECBAgQmLLAmUnu6BgYcFGSLVNeyQkECBAgQIAAAQIE+lhAQ3kfXzzRCRAgQIAAAQIECBAgQIAAgTkROKE0k59Y7f5saSa/d04S2ZQAAQIECBAgMHwCR5Qp5adWpd9Vmsr3tJBjUZlSfkqV7c6Sd28L84pEgAABAgQIECBAgAABAgQIECBAgAABAgQGSeCmJOdXBT1SppQ/P0hFqoUAAQIECBAgQIDAvgQ0lHt/ECBAgAABAgQIECBAgAABAgQmL3BUaSb/bHXK7tJM/uXJL+NIAgQIECBAgACBLgick+TWjnXOS7K1C2v3YomVSW7po7y9MLAmAQIECBAgQIAAAQIECBAgQIAAAQIECBCYC4GTk9yepLkB7OhjbZL1cxHGngQIECBAgAABAgTmQkBD+Vyo25MAAQIECBAgQIAAAQIECBDoR4EDSjP5xR3hr05yVT8WJDMBAgQIECBAoM8F9itTyldUdTxUpn6/2MLa5pW8y6tsD5a8O1qYVyQCBAgQIECAAAECBAgQIECAAAECBAgQIDBIAtckubwqaHuZUv7kIBWpFgIECBAgQIAAAQLjCWgo994gQIAAAQIECBAgQIAAAQIECExOYE2SdR2HNtMvL03y8uSWcBQBAgQIECBAgECXBZYl2ZZkYbVumyeKnFaayhdUeZufMzd02cVyBAgQIECAAAECBAgQIECAAAECBAgQIECAwNsFlpYp5Uuqb1+bZDUoAgQIECBAgAABAsMgoKF8GK6yGgkQIECAAAECBAgQIECAAIGZCpxbppPXjT8PJLksSXPHag8CBAgQIECAAIG5E9iY5JJq+6fL1O/H5y7SPnfelGRVdUTz8+Q5SZ5oaV6xCBAgQIAAAQIECBAgQIAAAQIECBAgQIDAoAh0DhPYUaaUPzwoBaqDAAECBAgQIECAwHgCGsq9NwgQIECAAAECBAgQIECAAAEC+xb4TJKmSenY6rCnymTyr8EjQIAAAQIECBCYc4HjytTv+ue16zuatuc8ZBXg+DJV/Zjqe5s7muLblFcWAgQIECBAgAABAgQIECBAgAABAgQIECAwKAKLy5Tyk6qCbk5ywaAUqA4CBAgQIECAAAEC4wloKPfeIECAAAECBAgQIECAAAECBAiML7CkTCZfVh2ys0wmvxUcAQIECBAgQIBAawRWJ9nQ8TNbM/X7/tYkfHuQK5Ks76O8LWUUiwABAgQIECBAgAABAgQIECBAgAABAgQITFngwiQ3VmftTrIiyT1TXskJBAgQIECAAAECBPpIQEN5H10sUQkQIECAAAECBAgQIECAAIFZFTisTCZf2bHr2o7mn1kNZTMCBAgQIECAAIExBY4oU8pPrV69K0nTVL6nhWaLypTyU6psd5a8e1uYVyQCBAgQIECAAAECBAgQIECAAAECBAgQIDAoAgeVKeWnVwXdl+SsJLsGpUh1ECBAgAABAgQIEOgU0FDuPUGAAAECBAgQIECAAAECBAgQGFvgmiSXd7x0Q5lO/gY0AgQIECBAgACB1gk0zeO3dqQ6L8nW1iX990DNjYtumULe95ZjX2tpPWIRIECAAAECBAgQIECAAAECBAgQIECAAIF+ETgzyR1J5leBL0qypV8KkJMAAQIECBAgQIDAVAU0lE9VzPEECBAgQIAAAQIECBAgQIDAoAs0jTr/R5Jf7yj07tJM/tygA6iPAAECBAgQINCnAvuVKeUrqvwPlanfL7awpnkl7/Iq24Ml747qe83Pp5ckubR8b2OSTUk0lrfwoopEgAABAgQIECBAgAABAgQIECBAgAABAn0jcFOS86u0j5Qp5c/3TQWCEiBAgAABAgQIEJiCgIbyKWA5lAABAgQIECBAgAABAgQIEBhogbpR5wMdle5J8mdJVmncGej3gOIIECBAgACB/hdYlmRbkoVVKWuTrG9paaeVpvIFVb41STYk2dfPpz9MorG8pRdVLAIECBAgQIAAAQIECBAgQIAAAQIECBDoC4GTk9yeZFGf/E6hL1CFJECAAAECBAgQaK+AhvL2XhvJCBAgQIAAAQIECBAgQIAAgdkR2FejTmcCjTuzc03sQoAAAQIECBCYiUDTaN1M9B59PF2mfj8+k0V7eG4zbby5cdHo4xtJ/luSZnJ5542O/HzawwthaQIECBAgQIAAAQIECBAgQIAAAQIECBAYOoFrklxeVb29TCl/cugkFEyAAAECBAgQIDDwAhrKB/4SK5AAAQIECBAgQIAAAQIECBAYR2AqjeSdS2gs97YiQIAAAQIECLRX4Lgy9fvYKuL1HU3bbUp/fJmqfswMQvn5dAZ4TiVAgAABAgQIECBAgAABAgQIECBAgACBoRVYWqaUL6kErk2yemhFFE6AAAECBAgQIDCwAhrKB/bSKowAAQIECBAgQIAAAQIECBAYR2DCRvJDDz00l1zy70MtN23alFdeeWU8TI073mYECBAgQIAAgXYKNB/02lBF21mmlN/fwrjNz6f/NcmvjJfNz6ctvGoiESBAgAABAgQIECBAgAABAgQIECBAgMCgCKxJsq4qZkeZUv7woBSoDgIECBAgQIAAAQKNgIZy7wMCBAgQIECAAAECBAgQIEBgWAQm3Ui+atWqHHTQQSMuu3btyubNmzWWD8u7RJ0ECBAgQIDAoAgcUaaUn1oVdFdpKt/TkiL9fNqSCyEGAQIECBAgQIAAAQIECBAgQIAAAQIECAy1wOIypfykSuHmJBcMtYriCRAgQIAAAQIEBk5AQ/nAXVIFESBAgAABAgQIECBAgAABAh0C02rU6VTUWO59RYAAAQIECBDoO4Fzktzakfq8JFvnuBI/n87xBbA9AQIECBAgQIAAAQIECBAgQIAAAQIECBDoELgwyY3V93YnWZHkHlIECBAgQIAAAQIEBkVAQ/mgXEl1ECBAgAABAgQIECBAgAABAp0CXWnU6VxUY7k3GgECBAgQIECgbwT2K1PKmw98jT4eKlPKX5yDKvx8OgfotiRAgAABAgQIECBAgAABAgQIECBAgAABApMQOKhMKT+9Ova+JGcl2TWJ8x1CgAABAgQIECBAoPUCGspbf4kEJECAAAECBAgQIECAAAECBKYo0JNGnc4MGsuneFUcToAAAQIECBCYG4FlSbYlWVhtvzbJ+lmM4+fTWcS2FQECBAgQIECAAAECBAj3NVFMAAAgAElEQVQQIECAAAECBAgQmKbAmUnuSDK/Ov+iJFumuZ7TCBAgQIAAAQIECLRKQEN5qy6HMAQIECBAgAABAgQIECBAgMAMBGalUaczn8byGVwxpxIgQIAAAQIEZkdgY5JLqq2eLlPKH+/x9n4+7TGw5QkQIECAAAECBAgQIECAAAECBAgQIECAQJcFbkpyfrXmI2VK+fNd3sdyBAgQIECAAAECBGZdQEP5rJPbkAABAgQIECBAgAABAgQIEOiywJw06nTWoLG8y1fVcgQIECBAgACB7gkcl+S2JMdWS16fZFX3tnjbSn4+7RGsZQkQIECAAAECBAgQIECAAAECBAgQIECAQI8FTk5ye5JF1T5rk6zv8b6WJ0CAAAECBAgQINBzAQ3lPSe2AQECBAgQIECAAAECBAgQINAjgVY06nTWprG8R1fbsgQIECBAgACBmQmsTrKhWmJnmVJ+/8yWfdvZfj7tIqalCBAgQIAAAQIECBAgQIAAAQIECBAgQIDAHAlck+Tyau/tZUr5k3OUx7YECBAgQIAAAQIEuiKgobwrjBYhQIAAAQIECBAgQIAAAQIEZlGglY06nfVrLJ/Fd4StCBAgQIAAAQITCxxRppSfWh16V2kq3zPx6fs8ws+nMwR0OgECBAgQIECAAAECBAgQIECAAAECBAgQaJHA0jKlfEmV6dokzc1rPQgQIECAAAECBAj0rYCG8r69dIITIECAAAECBAgQIECAAIGhE+iLRp3Oq6KxfOjepwomQIAAAQIE2itwTpJbO+Kdl2TrNCP7+XSacE4jQIAAAQIECBAgQIAAAQIECBAgQIAAAQItF1iTZF2VcUeZUv5wy3OLR4AAAQIECBAgQGBcAQ3l3hwECBAgQIAAAQIECBAgQIBA2wX6slGnE1VjedvfZvIRIECAAAECQyCwX5lSvqKq9aEypfzFKdTv59MpYDmUAAECBAgQIECAAAECBAgQIECAAAECBAj0ocDiMqX8pCr7zUku6MNaRCZAgAABAgQIECAwIqCh3BuBAAECBAgQIECAAAECBAgQaKvAQDTqdOJqLG/r200uAgQIECBAYEgEliXZlmRhVe/aJOsnUb+fT5NNSV6bhJVDCBAgQIAAAQIECBAgQIAAAQIECBAgQIBAvwtcmOTGqojdSZqb1t7T74XJT4AAAQIECBAgMJwCGsqH87qrmgABAgQIECBAgAABAgQItFlgIBt1OsE1lrf5LSgbAQIECBAgMOACG5NcUtX4dJlS/vg4dfv59D9gfpik8dNYPuD/kSiPAAECBAgQIECAAAECBAgQIECAAAECBHJQmVJ+emVxX5KzkuziQ4AAAQIECBAgQKDfBDSU99sVk5cAgf+fvXuBt2rO/z/+TqaoKDFqSi4hInILuYfGMMOkRiZyS8q4PUQ1GjNMZkxE+KNBiiSMaNxmRuaH0tAwuRS5RSg0ootLDZni//gse59ZZ7f32Wvtvdba6/Jaj8d+nFNnre/l+V1nn+/ea7/XFwEEEEAAAQQQQAABBBBIr0AmgjqFw0ewPL0nND1DAAEEEEAAgdgK7CZpkqRdXC28TtKQghYzP12xotQgEiyP7elNwxBAAAEEEEAAAQQQQAABBBBAAAEEEEAAAQQCFOgj6S5JTV1lDpY0LsA6KAoBBBBAAAEEEEAAgUgECJRHwkwlCCCAAAIIIIAAAggggAACCCDQgEAmgzqFHgTL+R1BAAEEEEAAAQQiFRgu6UpXjUtzq5Q/Kon5qS2tsmqVrr32Wl1zzTVaQbA80pOTyhBAAAEEEEAAAQQQQAABBBBAAAEEEEAAAQRiJTBe0umuFs3MrVL+fqxaSWMQQAABBBBAAAEEECgjQKCcUwQBBBBAAAEEEEAAAQQQQAABBGolQFCniDzBnVqdjtSLAAIIIIAAAhkT+EFulfLDXf2eIunV3ErlrYp5bLLJJrrgggs0ZMgQNW/ePBNkzE8zMcx0EgEEEEAAAQQQQAABBBBAAAEEEEAAAQQQQKC0QA9JkyW1c+0yQtIVoCGAAAIIIIAAAgggkCQBAuVJGi3aigACCCCAAAIIIIAAAggggEA6BAiSexhHgjsekNgFAQQQQAABBBCoTuBkSXd4KSKLQfJCF+anXs4U9kEAAQQQQAABBBBAAAEEEEAAAQQQQAABBBBIqcBoScNcfZuXW6V8bkr7S7cQQAABBBBAAAEEUihAoDyFg0qXEEAAAQQQQAABBBBAAAEEEIipAEHyCgaG4E4FaByCAAIIIIAAAgh4E2gh6WlJXUvtTpB8XRnmp95OLvZCAAEEEEAAAQQQQAABBBBAAAEEEEAAAQQQSJWAXUuwVcq7uHp1laThqeolnUEAAQQQQAABBBBItQCB8lQPL51DAAEEEEAAAQQQQAABBBBAIBYCBMkDGAaCOwEgUgQCCCCAAAIIIPCdAPPTAM4E5qcBIFIEAggggAACCCCAAAIIIIAAAggggAACCCCAQJIELpI0ytXgxblVyqcnqRO0FQEEEEAAAQQQQCC7AgTKszv29BwBBBBAAAEEEEAAAQQQQACBsAUI6oQgTHAnBFSKRAABBBBAAIGsCDA/DWGkmZ+GgEqRCCCAAAIIIIAAAggggAACCCCAAAIIIIAAAnEU6JBbpfwgV+MmSBoYx8bSJgQQQAABBBBAAAEECgUIlHNOIIAAAggggAACCCCAAAIIIIBA0AIEdYIWLVIewZ0IkKkCAQQQQAABBNIiwPw0gpFkfhoBMlUggAACCCCAAAIIIIAAAggggAACCCCAAAII1FpgkKRbXI1YLelESVNr3TDqRwABBBBAAAEEEECgnACB8nJC/BwBBBBAAAEEEEAAAQQQQAABBLwKENTxKhXgfgR3AsSkKAQQQAABBBBImwDz0xqMKPPTGqBTJQIIIIAAAggggAACCCCAAAIIIIAAAggggEBUAs1zq5T3clX4oKT+klZF1QjqQQABBBBAAAEEEECgEgEC5ZWocQwCCCCAAAIIIIAAAggggAACCLgFCOrE4HwguBODQaAJCCCAAAIIIBAXAeanMRgJ5qcxGASagAACCCCAAAIIIIAAAggggAACCCCAAAIIIBCGQB9Jd0lq6ip8sKRxYVRGmQgggAACCCCAAAIIBCVAoDwoScpBAAEEEEAAAQQQQAABBBBAIHsCBHViOOYEd2I4KDQJAQQQQAABBKISYH4albSPepif+sBiVwQQQAABBBBAAAEEEEAAAQQQQAABBBBAAIGkCIyXdLqrsTNzq5S/n5QO0E4EEEAAAQQQQACB7AkQKM/emNNjBBBAAAEEEEAAAQQQQAABBKoVIKhTrWAExxPciQCZKhBAAAEEEEAgLgLMT+MyEg20g/lpAgaJJiKAAAIIIIAAAggggAACCCCAAAIIIIAAAgh4FeghabKkdq4DRki6wmsB7IcAAggggAACCCCAQNQCBMqjFqc+BBBAAAEEEEAAAQQQQAABBJIrQFAngWNHcCeBg0aTEUAAAQQQQMCrAPNTr1Ix2o/5aYwGg6YggAACCCCAAAIIIIAAAggggAACCCCAAAIIVCMwWtIwVwHzcquUz62mUI5FAAEEEEAAAQQQQCAsAQLlYclSLgIIIIAAAggggAACCCCAAALpESCok4KxJLiTgkGkCwgggAACCCCQF2B+moJzgflpCgaRLiCAAAIIIIAAAggggAACCCCAAAIIIIAAAtkW6JpbpbyLi+EqScOzzULvEUAAAQQQQAABBOIqQKA8riNDuxBAAAEEEEAAAQQQQAABBBCovQBBndqPQeAtILgTOCkFIoAAAggggEB0AsxPo7OOrCbmp5FRUxECCCCAAAIIIIAAAggggAACCCCAAAIIIIBA8AIXSRrlKnZxbpXy6cFXRYkIIIAAAggggAACCFQnQKC8Oj+ORgABBBBAAAEEEEAAAQQQQCCNAgR10jiqBX0iuJOBQaaLCCCAAAIIpEeA+Wl6xrJkT5ifZmCQ6SICCCCAAAIIIIAAAggggAACCCCAAAIIIJA+gQ65VcoPcnVtgqSB6esqPUIAAQQQQAABBBBIugCB8qSPIO1HAAEEEEAAAQQQQAABBBBAIDgBgjrBWSamJII7iRkqGooAAggggEAWBZifZnDUmZ9mcNDpMgIIIIAAAggggAACCCCAAAIIIIAAAgggkGyBQZJucXVhtaQTJU1NdrdoPQIIIIAAAggggEDaBAiUp21E6Q8CCCCAAAIIIIAAAggggAAC/gUI6vg3S90RBHdSN6R0CAEEEEAAgSQLMD9N8ugF1HbmpwFBUgwCCCCAAAIIIIAAAggggAACCCCAAAIIIIBA2ALNc6uU93JV9KCk/pJWhV055SOAAAIIIIAAAggg4FWAQLlXKfZDAAEEEEAAAQQQQAABBBBAIH0CBHXSN6ZV94jgTtWEFIAAAggggAAClQswP63cLrVHMj9N7dDSMQQQQAABBBBAAAEEEEAAAQQQQAABBBBAIE0CfSTdJampq1ODJY1LUyfpCwIIIIAAAggggECyBQiUJ3v8aD0CCCCAAAIIIIAAAggggAAClQh4CuoMGTJEF1xwgZo3txsps2VNgOBO1kac/iKAAAIIIFBTAeanNeVPRuXMT5MxTrQSAQQQQAABBBBAAAEEEEAAAQQQQAABBBDIsMB4Sae7+j8zt0r5+xk2oesIIIAAAggggAACMRIgUB6jwaApCCCAAAIIIIAAAggggAACCIQsQFAnZOA0Fk9wJ42jSp8QQAABBBCIjQDz09gMRXIawvw0OWNFSxFAAAEEEEAAAQQQQAABBBBAAAEEEEAAgYwJ9JA0WVI7V79HSLoiYw50FwEEEEAAAQQQQCCmAgTKYzowNAsBBBBAAAEEEEAAAQQQQACBAAUI6gSImdWiCO5kdeTpNwIIIIAAAqEIMD8NhTVbhTI/zdZ401sEEEAAAQQQQAABBBBAAAEEEEAAAQQQQCAhAqMlDXO1dV5ulfK5CWk/zUQAAQQQQAABBBBIsQCB8hQPLl1DAAEEEEAAAQQQQAABBBDIvABBncyfAsEDENwJ3pQSEUAAAQQQyJAA89MMDXZUXWV+GpU09SCAAAIIIIAAAggggAACCCCAAAIIIIAAAgh4EOiaW6W8i2vfqyQN93AsuyCAAAIIIIAAAgggEKoAgfJQeSkcAQQQQAABBBBAAAEEEEAAgZoIENSpCXu2KiW4k63xprcIIIAAAghUKcD8tEpADi8vwPy0vBF7IIAAAggggAACCCCAAAIIIIAAAggggAACCEQicJGkUa6aFudWKZ8eSe1UggACWRJoKskeG7i+ur+v9meNJa0nKcqvNn5rJX0T8devJK2W5P5a7P8K98n/u9y+WTov6SsCCMRYgEB5jAeHpiGAAAIIIIAAAggggAACCCDgU4Cgjk8wdq9egOBO9YaUgAACCCCAQIoFmJ+meHDj2jXmp3EdGdqFAAIIIIAAAggggAACCCCAAAIIIIAAAghkRqBDbpXyg1w9niBpYGYE6CgCCBQKbCSphST76n64/6/w54U/y4fD3YFxcoHJONe+LRJWtyD6F5JW5r7a917+XbhPMgRoJQIIxEaAPxyxGQoaggACCCCAAAIIIIAAAggggEDFAgR1KqbjwKAE/vOf/+iaa65xHitWrChV7KeSxki6RtJ/gqqbchBAAAEEEEAgdgLMT2M3JNlrEPPT7I05PUYAAQQQQAABBBBAAAEEEEAAAQQQQAABBGIkMEjSLa72WHDwRElTY9RGmoIAAuUFNpTUOvfY1PX9xmXC4YUB8vI1sQcClQnkg+hewuifS1qeeyxzff9lZVVzFAIIJFGAQHkSR402I4AAAggggAACCCCAAAIIIPCdAEEdzoTYCRDcid2Q0CAEEEAAAQSiFGB+GqU2dXkSYH7qiYmdEEAAAQQQQAABBBBAAAEEEEAAAQQQQAABBIIVaJ5bpbyXq9gHJfWXtCrYqigNAQQ8CNiq3u5AeLGQuP1f4T52/ZMNgbQL2MIwxYLm5f7vq7TD0D8E0ihAoDyNo0qfEEAAAQQQQAABBBBAAAEE0i5AUCftI5yC/hHcScEg0gUEEEAAAQS8CzA/9W7FnjUSYH5aI3iqRQABBBBAAAEEEEAAAQQQQAABBBBAAAEEsivQR9Jdkpq6CAZLGpddEnqOQGACbSW5H98vsZJ4PiSeymB4kyZNtMEGG6hp06bOV/f3+f/z8rNS+zRu3Fj5x3rrred8H/ZXO0PWrl2rb775JpSv+bLz5du/7bF69Wp99dVXdV/d3/v5WX5f9/Fff/11YCd+zAqyILp7pfPCAPonkj4qeMSsCzQHgewJECjP3pjTYwQQQAABBBBAAAEEEEAAgeQKENRJ7thltuUEdzI79HQcAQQQQCAbAsxPszHOqeol89NUDSedQQABBBBAAAEEEEAAAQQQQAABBBBAAAEE4i4wXtLprkbOzK1S/n7cG077EKiBwMYFIfHC0Lj734nKw7Vo0UIbbbSR8l8Lv/fys8LAuP27UaNEMdTglIpHld9++60TVi8MrK9cuVJffPFF3aOhf7t/lv/eviZs+7ZIwLwwcJ7/9+cJ6xvNRSAxAvzlSMxQ0VAEEEAAAQQQQAABBBBAAIEMCxDUyfDgp6XrBHfSMpL0AwEEEEAAAUeA+SknQuIFmJ8mfgjpAAIIIIAAAggggAACCCCAAAIIIIAAAgggkASBHpImS2rnauwISVckofG0EYEABBq7QuI/KBMYbx5AfYEWYSt3t27d2nlsuummdd+3atXKVzjcVvVmQyBoAVtlvVjQPB9SL/zZp59+quXLlzuPZcuW1X1vq6rHcFvlI3y+Jobtp0kIxFaAQHlsh4aGIYAAAggggAACCCCAAAIIIEBQh3MgfQIEd9I3pvQIAQQQQCBTAgTJMzXc2egs89NsjDO9RAABBBBAAAEEEEAAAQQQQAABBBBAAAEEaigwWtIwV/3zcquUz61hm6gagaAEvi9pK0lbur66v7ef13xr0qRJ0WB4sbC4OzxuK4qzIZB2AQueF4bM88HzYv+fD6N//fXXcaH5RNIiSQtzXwu//zguDaUdCMRBgEB5HEaBNiCAAAIIIIAAAggggAACCCBQX4CgDmdE6gUI7qR+iOkgAggggEC6BJifpms86U0RAeannBYIIIAAAggggAACCCCAAAIIIIAAAggggAACIQl0za1S3sVV/lWShodUH8UiEJSAZc7yYXF3SNz9fzVZVdxWC2/btm29Rz4cXriauP17o402CsqEchBAICdgK6E3FDz/6KOP5H5YEL1Gm612biHzhkLn39SobVSLQOQCBMojJ6dCBBBAAAEEEEAAAQQQQAABBEoKENTh5MicAMGdzA05HUYAAQQQSJYA89NkjRetDUCA+WkAiBSBAAIIIIAAAggggAACCCCAAAIIIIAAAgggUChwkaRRrv9cnFulfDpUCNRQwMLg5QLjkeXONtxww3VC4oWh8fy/bcVxNgQQSJaArWheGDIv9e8vv/wy6s6VWt08//8ro24Q9SEQlkBkf9jD6gDlIoAAAggggAACCCCAAAIIIJACAYI6KRhEulCdAMGd6vw4GgEEEEAAgYAFmJ8GDEpxyRNgfpq8MaPFCCCAAAIIIIAAAggggAACCCCAAAIIIIBAjAU65FYpP8jVxgmSBsa4zTQtHQItJHWStH3B146Svh9FF9u0aeMpKN6qVasomkMdCCCQAIFPP/3UU/h8yZIlUfVmqaQFkt6SNL/g6xdRNYJ6EAhCgEB5EIqUgQACCCCAAAIIIIAAAggggEBlAgR1KnPjqBQLENxJ8eDSNQQQQACBJAgwP03CKNHGSAWYn0bKTWUIIIAAAggggAACCCCAAAIIIIAAAggggECaBQZJusXVwdWSTpQ0Nc2dpm+RCDQuCIy7w+NbhNmCli1basstt3QeW2211Trft2vXTuutt16YTaBsBBDIsMA333yjxYsXa+HChVq0aFHdw/3vzz77LGyhD10h88LA+dqwK6d8BPwKECj3K8b+CCCAAAIIIIAAAggggAACCFQv4Dmoc+GFF6pZM9udDYFsCRDcydZ401sEEEAAgZoLMD+t+RDQgLgLMD+N+wjRPgQQQAABBBBAAAEEEEAAAQQQQAABBBBAIPYCzXOrlPdytfRBSf0lrYp962lgHAS2ygXHC1cbt3+Hsv3gBz9YJyzuDo+3bt06lHopFAEEEAhKYPny5U7QvFTo/N///ndQVRUrxwLm7pB5/vuFYVZK2Qg0JECgnPMDAQQQQAABBBBAAAEEEEAAgegECOpEZ01NKREguJOSgaQbCCCAAAJxFWB+GteRoV2xFWB+GtuhoWEIIIAAAggggAACCCCAAAIIIIAAAggggEASBPpIuktSU1djB0sal4TG08ZIBJpI2lVSlyKrjge6Ksn3vve9BlcXt+D4BhtsEEmnqQQBBBColcBXX31VdHVzdwD9v//9b9DN+7LIqubzJL0iaXXQlVEeAm4BAuWcDwgggAACCCCAAAIIIIAAAgiEL0BQJ3xjaki5AMGdlA8w3UMAAQQQiFqA+WnU4tSXOgHmp6kbUjqEAAIIIIAAAggggAACCCCAAAIIIIAAAghEJTBe0umuymbmVil/P6oGUE9sBLaUtEsuQJ7/unOQrVtvvfXUqVMnbb/99s7D/X2HDh2CrIqyEEAAgdQKvP/++3rrrbecx/z58+t9/8033wTd71clvZwLl+e/Lgq6EsrLrgCB8uyOPT1HAAEEEEAAAQQQQAABBBAIX4CgTvjG1JAxAYI7GRtwuosAAgggELQA89OgRSkv8wLMTzN/CgCAAAIIIIAAAggggAACCCCAAAIIIIAAAgj4FeghabKkdq4DR0i6wm9B7J8YAVvmuzA4bv/eLKge2GrihYHxfHi8USOiY0E5Uw4CCCDgFvj222+LhswteL5oUaAZ8KUFAfN80PwrRgQBvwLMCvyKsT8CCCCAAAIIIIAAAggggAAC5QUI6pQ3Yg8EqhIguFMVHwcjgAACCGRPgPlp9sacHkcswPw0YnCqQwABBBBAAAEEEEAAAQQQQAABBBBAAAEEki0wWtIwVxfm5VYpn5vsbtF6SVvnwuPuAPlOQchsttlmdSuMF6463qyZXQ5kQwABBBCIi4BdP86vZl64qvnSpZYPD2R7rSBo/oqk9wIpmUJSK0CgPLVDS8cQQAABBBBAAAEEEEAAAQRqIEBQpwboVJltAYI72R5/eo8AAgggUFaA+WlZInZAIFgB5qfBelIaAggggAACCCCAAAIIIIAAAggggAACCCCQUoGuuVXKu7j6d5Wk4Sntb1q7tbukvQoC5K2r7ex2222nXXfdVZ07d6636rgFytkQQAABBJIvYIFyW8U8HzR//fXX9fLLL+vtt98OonPLJeVXMLevz0uaE0TBlJEOAQLl6RhHeoEAAggggAACCCCAAAIIIFBbAYI6tfWndgREcIeTAAEEEEAAgXoCzE85IRCosQDz0xoPANUjgAACCCCAAAIIIIAAAggggAACCCCAAALxF7hI0ihXMxfnVimfHv+mZ7KF2+XC491cXzesRmLjjTfWLrvs4oTH3V/t/9kQQAABBLIn8Pnnn+uVV15xwuX2Nf+9/X+V239ywXILl8/OfR9Ier3KdnF4DQQIlNcAnSoRQAABBBBAAAEEEEAAAQRSI0BQJzVDSUfSIkBwJy0jST8QQAABBCoUYH5aIRyHIRCWAPPTsGQpFwEEEEAAAQQQQAABBBBAAAEEEEAAAQQQSLxAh9wq5Qe5ejJB0sDE9yz5HbClwPctCJBvXk23tt9++3WC47YSORsCCCCAAALlBGzlcnfQ3ALntsJ5ldvHrnC5Bc2flbS0yjI5PAECBMoTMEg0EQEEEEAgdQLrSbIP99pd6Up9behnhcc0llTqsX4DP7Njyv3c8NeWeKxp4Gd2jJeffynJHnbHo2JfG/pZ4THfpO5MoUMIIIAAAnEWIKgT59GhbQjYBPM//9E111zjPFasWFHK5FNJYyRdk5uTYocAAggggEBSBZifJnXkaHdmBJifZmao6SgCCCCQVAGuX353TdSub3L9MqlnMe1GAAEEEEAAAQQQQAABBJIpMEjSLa6mr5Z0oqSpyexOYlu9vaT9XI8ulfakZcuW6wTHbQXyFi1aVFokxyGAAAIIILCOwMqVK+tWMs+vaG5fP/vss2q0XpH0T0mzcl/nV1MYx8ZTgEB5PMeFViGAAAIIxFegpaRWJR6lfraRKzhuQfEN4tu9RLfM3kRzB9A/l2QBocKHzZCL/b/9X1Wz50Tr0XgEEEAAAa8CBHW8SrEfAjERILgTk4GgGQgggAACYQkwPw1LlnIRCEmA+WlIsBSLAAIIZFuA65fxHX+uX8Z3bGgZAggggAACCCCAAAIIIBAXgea5Vcp7uRr0oKT+klbFpZEpbMc+rvB4d0ntK+lju3bt1K1bN+2xxx5OiNweHTt2rKQojkEAAQQQQCAQgXfeeccJmtvjxRdf1OzZs7V48eJKy/6wIGBuq5izJVyAQHnCB5DmI4AAAghULPB9SW1yj80l2b+LBcULP4Bhd+dnS6/Atw2Ezd0h9KWSlrgen6SXhJ4hgAACCOQECOpwKiCQcAGCOwkfQJqPAAIIIFAowPyUcwKBhAswP034ANJ8BBBAIBwBrl+G45r0Url+mfQRpP0IIIAAAggggAACCCCAQHmBPpLuktTUtetgSePKH8oeHgUsQH5w7nFIbqEwj4d+t9vGG2/shMf32muvuq9bbbWVrzLYGQEEEEAAgVoILFy40AmWP//8887Dvv/8c1u/0ff2H0lPSZqR+/qc7xI4oOYCBMprPgQ0AAEEEEAgIAELersD4vnv7asFxgv/3TigeikGARNYK+njgpC5+9+FP/sGNgQQQACBxAgQ1EnMUNFQBLwJENzx5sReCCCAAAKxFWB+GtuhoWEIVCbA/LQyN45CANapigAAACAASURBVAEEEiLA9cuEDFRKm8n1y5QOLN1CAAEEEEAAAQQQQACB1AqMl3S6q3czc6uUv5/aHofbsd0LAuS26Jivbc8999S+++5bFyDfeeedfR3PzggggAACCMRZYN68eXUB82effVYvvPBCJc21RRvdAfOXKimEY6IVIFAerTe1IYAAAgj4F1hf0pauRzvXquLukLjdsT8RW6NGjdSsWTNtuOGGJb829LPCYxs3bqz1119f9rXUo6GfN/QzA127dm3Rx5o1ayr6mZWXP/bLL7+UfWDS/bXY/xXuU+zf335rN+dPzGYrmrtXOM8HzhdLWuR6rElMj2goAgggkD4BgjrpG1N6hEA9AYI7nBAIIIAAAgkTYH6asAGjuQj4FWB+6leM/RFAAIGaCnD9ssy1Tq5ffncNlOuXNf09pXIEEEAAAQQQQAABBBBAIGkCPSRNlmSfk85vIyRdkbSO1Ki9HST9MPewlcjtM+aet+bNm2u//fZzHt27d3e+brTRRp6PZ0cEEEAAAQSSLvDFF1/on//8p2bNmlX3WLVqld9uWS7GVi//u6T/y+Vi/JbB/iELECgPGZjiEUAAAQTKCrQuCIy7w+P2ffuyJUS4g7050KpVqwYfLVu2rPdz+7c7IL7BBhtE2OLsVPXVV1/VC6Z/9tln+vTTT9d5lPp/29cmwTHbPpBkd5d0h8zd3y+PWXtpDgIIIJAGAYI6aRhF+oCADwGCOz6w2BUBBBBAoBYCzE9roU6dCNRQgPlpDfGpGgEEEPifQOquX9r1Tfc1TK5fRnO6c/0yGmdqQQABBBBAAAEEEEAAAQRSJDBa0jBXf+blVimfm6I+BtmVQyX1zIXI9/BTcIcOHeoFyLt16+bncPZFAAEEEEAgEwLPP/98vYD5++9btMXX9qIrXP6kryPZOTQBAuWh0VIwAggggIAk+ztTGBAv/PfGtZBq3bq1Nt98c7Vp08Z52PflguL2c7ubPlt6BWz19GIh9ML/+/jjj7VkyZK6x4oVK2qF8nmZwLmFz7+pVeOoFwEEEEiYAEGdhA0YzUUgaAGCO0GLUh4CCCCAQJUCzE+rBORwBJIuwPw06SNI+xFAIMYCXL+M8eDQtHUFuH7JWYEAAggggAACCCCAAAIIZEqga26V8i6uXl8laXimFEp31j6D/qNcgNyC5J4/g26fFT/kkEN08MEHO187d+4MKQIIIIAAAgj4FHjttdf01FNPOY8ZM2Y4eRofm2VfbNVyW7380VwOxsfh7BqUAIHyoCQpBwEEEMi2wLaSOuUe27u+3ypKFguFu0Pi+aB4PjTu/neTJk2ibBp1pVzg66+/rguXF4bNC//9ySefRK2xUNL83OMt1/cLom4I9SGAAAIxFSCoE9OBoVkI1EqA4E6t5KkXAQQQQCAnwPyUUwEBBOoJMD/lhEAAAQQqFuD6ZcV0HJgGAa5fpmEU6QMCCCCAAAIIIIAAAghkVOAiSaNcfV+cW6V8ekY9dpJ0dO6xv1eDTTbZpC48biHy3Xbbzeuh7IcAAggggAACHgXmzJlTFy63kLnPhRqfkfRI7vGaxyrZLQABAuUBIFIEAgggkBGBNpLcYXF3gDzUdPYWW2yhLbfcUh06dHAe7lXF3WHx9dZbLyNDQTeTLPDNN9/UW93cHTh///33ZY9Fixbpgw8+CLub/3WFy/OBc/tqoXNft4oKu6GUjwACCIQkQFAnJFiKRSAtAgR30jKS9AMBBBBIjADz08QMFQ1FoDYCzE9r406tCCAQewGuX8Z+iGhgEgS4fpmEUaKNCCCAAAIIIIAAAgggkCGBDrlVyg9y9XmCpIEZMtjHFSLf1Wu/DzzwQPXs2VM//OEPtc8+VgQbAggggAACCEQp8Nxzz+nvf/+783j66af9VP2yK1z+nJ8D2de/AIFy/2YcgQACCKRZwD64mg+K21d3gLx1GB1v3ry5ExZv6LH++uuHUTVlIhBrgTVr1jjB8oYeq1atCqsPy0usam6B8/+EVSnlIoAAAhEJENSJCJpqEEiLAMGdtIwk/UAAAQRiK8D8NLZDQ8MQiKcA89N4jgutQgCBUAW4fhkqL4Uj4F2A65ferdgTAQQQQAABBBBAAAEEEKhSYJCkW1xlfJVbpXxqleXG+XBLgB8n6VhJHb00tH379k543B4WJN900029HMY+CCCAAAIIIBCBwLJly5xg+f/93/85Xz/88EOvtb4j6c+S7pP0L68HsZ93AQLl3q3YEwEEEEibwI6S7K5tXXNf7fstg+7kD37wgwbD4ptttlnQVVIeApkRWLp0aYOB83//+99hWCySZHeAmuv6+mYYFVEmAgggELAAQZ2AQSkOgawJENzJ2ojTXwQQQCB0AeanoRNTAQLpFmB+mu7xpXcIZFiA65cZHny6ng4Brl+mYxzpBQIIIIAAAggggAACCNRcoHlulfJerpY8mAuVh7YSUQ163TkXIv+ZpF281L///vvrqKOOckLke+21l5dD2AcBBBBAAAEEYiAwe/ZsJ1z+t7/9Tc8884zXFr2SC5ZbuPwNrwexX8MCBMo5QxBAAIH0C7QoCI7nA+T2ZkMgW9u2bdWpU6e6x/bbb+98v+2226pp06aB1EEhCCDgX2D16tVasGCB5s+f7zzeeuutuu8/+ugj/wWWPsLeoHQHzPOB8zS9cRmkF2UhgEC0AgR1ovWmNgRSL0BwJ/VDTAcRQACBsAWYn4YtTPkIZEyA+WnGBpzuIpAeAa5fpmcs6QkCvgS4fumLi50RQAABBBBAAAEEEEAg2wJ9JN0lyf1B7MGSxiWcpV0uRG6rke/vpS8/+tGPdPTRR+snP/mJs8gZGwIIIIAAAggkW2DRokX6y1/+okceeUTTpk3z2hlLoVuwfIqkUFZe9NqQpO9HoDzpI0j7EUAAgfoC9irZveq4hcd3CAKpRYsWTkg8HxbPB8jt35tsskkQVVAGAghEKLBixYp6AXN34HzlypVBtcRWLs8HzfMhc1vhnA0BBBCIQoCgThTK1IFAhgUI7mR48Ok6AgggUJkA89PK3DgKAQQ8CjA/9QjFbgggUAsBrl/WQp06EUigANcvEzhoNBkBBBBAAAEEEEAAAQTCFhgv6XRXJTNzq5S/H3bFIZT/Y0knS+pbruwNNtjACZDnQ+R8Tr2cGD9HAAEEEEAguQL2vrAFy/MB86+++spLZ+6VNEnS37zszD71BQiUc0YggAACyRXoLGnvggD596vtTrHAuIXHO3ToUG3RHI8AAgkReP/994uuam4rnAewfSIpHy63r89JeiOAcikCAQQQyAsQ1OFcQACBSAUI7kTKTWUIIIBAEgWYnyZx1GgzAgkWYH6a4MGj6QikQ4Drl+kYR3qBQOwEuH4ZuyGhQQgggAACCCCAAAIIIBCNQA9JkyXZqt75bYSkK6Kpvupa7MPnFiK3R6dypfXu3VvHHXecfvazn2n99dcvtzs/RwABBBBAAIGUCaxZs0b333+/7rvvPv35z3/20rv5uWC5hcuTeMMdL30MfB8C5YGTUiACCCAQikBTSd0l7Zt72PebV1NTmzZttOuuu6pr1651X3faaSdegFeDyrEIpFzAJuivvfaa5s6dq5dfftl52PdLliyptudWwLO5xz9zX1dXWyjHI4BA5gQI6mRuyOkwAvESILgTr/GgNQgggEAMBJifxmAQaAICWRZgfprl0afvCEQmwPXLyKipCAEESglw/ZJzAwEEEEAAAQQQQAABBDIgMFrSMFc/5+VWKZ8b477/SNJASX3KtfHwww+vC5G3bt263O78HAEEEEAAAQQyIrB8+XInWG6PJ554wkuvp0oaL2mal52zvA+B8iyPPn1HAIE4C2zpCpBbeHyfahrbuXPndcLjW2yxRTVFciwCCCBQJ/DBBx/UhcvzIfPXX3+9WqF8wNy+Wsh8UbUFcjwCCKRWgKBOaoeWjiGQTAGCO8kcN1qNAAIIBCjA/DRATIpCAIHqBZifVm9ICQggUCfA9UtOBgQQSIwA1y8TM1Q0FAEEEEAAAQQQQAABBMoLdM2tUt7FtetVkoaXPzTyPU6RdGZu8bSSle+222464YQTnCD51ltvHXkja13hL37xC918881OM3r16qWJEyeqZcuWgTXr/fffV58+fTR79mynzNGjR2vYMPc9Caqv6rPPPtOpp56qBx980CnszDPP1E033VRxwbYKrbU5v02dOlW2Yj1b/AUKz7dqz4X495gWIlAbgaCfd2vTi8prfe+995xg+d133605c+aUK8jyJ/ZHyVYtZysiQKCc0wIBBBCIh8DerpXHbRXyil4db7TRRusEx20V8mbN7HOsbAgggEB0Al9++WXdSua2inl+VfMvvvii0ka8lwuW5wPm373TxYYAAlkWIKiT5dGn7wgkQIDgTgIGiSYigAACwQowPw3Wk9IQQCBgAeanAYNSHALZEOD6ZTbGmV4ikBkBrl9mZqjpKAIIIIAAAggggAACaRS4SNIoV8cW51Ypnx6DzraQ9IvcY5tS7VlvvfV08sknO48ePXoE1uy1a9fqrbfe0owZM5wAtS2G9Mknn+jtt9+uV0eHDh3Upk0b7bjjjuratat69uypLl26qHHjxoG1xWtB1QbKyx1PoHzdkXAH1rt16yYLrNs5wVa9AIHy6g0pAQEvAnEJlJf7G+SlL9XuM336dE2aNMl5fPPNNw0V924uWG7h8pXV1pum4wmUp2k06QsCCCRFwD5caq+E93OtQr6h38bbncj23Xdf2Ysae2FrwfFOnTr5LYb9EUAAgUgF7I27fMDc3rx79tlnZS9wKti+lJQPlz8jyd4Ytf9jQwCB9AsQ1En/GNNDBFIlQHAnVcNJZxBAAIFiAsxPOS8QQCBRAsxPEzVcNBaBKAW4fhmlNnUhgECsBLh+GavhoDEIIIAAAggggAACCCBQXMCSr5MlHeT68QRJA2sIZktq27LXQySVXPlsjz320CmnnOIEyVu1ahVYc1esWKEJEyY4YbJXXnmlonI7duyofv366bzzztPmm29eURmVHFRtGK/c8QTK1x0VAuWVnKnejiFQ7s0p63tZVmDWrFl65pln9NJLL+nf//633nnnnXoZghYtWmibbbZxbv5h2SjLSR144IFq37597Pj++c9/6qSTTtKCBQucttlNKnr37u2rnX4D4n7399UYHzuX+xvko6iqd/3000/rguUvvPBCQ+WtknSdpKskVRRcqbqxMSuAQHnMBoTmIIBAagXsBbyFyO1xcCW9tLB49+7dnRC5fbUQORsCCCCQBgELmNsLKwuX29f58+dX2q2ncsFyC5fPrLQQjkMAgdgKENSJ7dDQMAQQ8CJAcMeLEvsggAACiRJgfpqo4aKxCCBQKMD8lHMCAQRyH0Dm+iWnAgIIIFBEgOuXnBYIIIAAAggggAACCCAQQ4FBkm5xteur3CrlUyNua9NckNzC5BuXqrtv376y0NkhhxwSaPNsRfK7775bl19+ud58881AyraVqocOHaqzzz47khXLqw3jlTueQPm6p0UWAuXlzguvvyx+yyFQ7lU2e/vZ8/Xjjz+uG264QU8//XSlC9Bpv/3201lnnaWf/exnatrU/gTVfiNQfrMzCL169dLEiRNli6XWepsxY4ZuuukmTZkypaGmfJ4LlVuwfHWt21zL+gmU11KfuhFAIM0Cu7sC5PZBjOZ+Ovu9732vXnjcQuRt27b1UwT7IoAAAokV+Oijj+oFzC1o/t///tdvf+xOUjNcAfMX/RbA/gggEBsBgjqxGQoaggACQQgQ3AlCkTIQQACBmgowP60pP5UjgEDQAsxPgxalPARiLcD1y1gPD41DAIE4CwR4/dJujJ2/hsn1yzgPOm1DAAEEEEAAAQQQQCB+AvZZdFulvJeraQ/mQuX2eckotqG5MHnR5bzXX399J0Ruj86dOwfentWrV+uiiy7S+PHjtXLlyrry7TP2Bx10kI444gjts88+zmfuN91003r1L1u2TLaqua2OO336dD322GOy13rubdCgQbrqqqu08cYlc/KB9MlvYLew0nLHEyhfd5gIlHs/dcudX4UlxSVQbr+7w4cPd5pnK1vbitF2s4ikbO5zNKo2n3nmmU4AN4xt3rx5GjZsmKZNmxZY8RYs/+1vf6uePXsGVmalBREoj1+gPD+Wr7/+unNe22PNmjWlhvjjXLD86krPgaQfR6A86SNI+xFAIC4C9kHSI1yPrf00bIsttlgnQN6oEU/RfgzZFwEE0ivw7bff1gXM86uYf/DBB347/J6kx3KPv0uK6g1Uv+1kfwQQ+J8AQR3OBgQQSLUAwZ1UDy+dQwCBdAowP03nuNIrBBDICTA/5VRAIJUCXL9M5bDSKQQQiIMA1y/jMAq0AQEEEEAAAQQQQACBTAr0kXSXJPcSrYMljQtZ4+eSfi9p22L1tGvXzlk91oKorVu3DqUp9jpszJgxGjlyZF2Y3MKi55xzjiwU6TcE/vnnn+vmm2/WjTfeKAvE5rfzzjtPo0ePDnUVXL+B3ULQcscTKF/3FCRQ7v3Xstz5VVgSgXLvtg3tmaZA+YMPPqihQ4dqwYIFdV1u0aKFdt99dx111FE64IADtM0222izzTar91xrNw1ZunSpXn31VefmH7a6+axZs+qx2UrYl1xyiYYMGaJa5q0IlMc3UJ4/YZYvX+6Eyv/4xz9q8eLFpX797CT9taQ/BfObnJxSSCsmZ6xoKQIIxE9gZ0k/dIXIPbfQ7rrWo0cP2V1yunfvro4dO3o+lh0RQAABBKR33nnHCZnbC0W7W6TdTcrnlg+X29fXfB7L7gggEK4AQZ1wfSkdAQRiJkBwJ2YDQnMQQACBdQWYn3JWIIBApgSYn2ZquOlsOgW4fpnOcaVXCCCQAAH7kKzdHJvrlwkYLJqIAAIIIIAAAggggECyBcZLOt3VhZm5Vcr/l4oOrn875YLkxxYr0sLjtgKtrQq83nrrBVdrkZKeeOIJDRgwQIsWLXJ+2qVLFycMfvDBB1dV79y5c50gvH0e1TYLOI4dO1Z9+/b1Xa57hWTfB5c5wL2ScLnAL4HydTEJlHs/I8udX4UlESj3btvQnmkJlD/99NM644wz9MYbbzjdtSB57969dfHFF6tTp06+sV555RXnJh8WUl+5cmVdmZdeeqkuvPDCmoXKkxwor8W5Vmrgp06d6pwfYW7ffPONcw7Z32gLmZfYHsgFyzOTKSFQHuZZR9kIIJBGge6Sjsk97EWyp83ugHbIIYc4IXJ7bL21rwXMPdXBTggggECWBd577z0nWD5jxgznq/uOkR5cXpX0iKSHJX33riAbAgjUQoCgTi3UqRMBBGIjQHAnNkNBQxBAAIG8APNTzgUEEMi0APPTTA8/nU+eANcvkzdmtBgBBDIgwPXLDAwyXUQAAQQQQAABBBBAoDYCPSRNltTOVf0ISVcE3JzfSrq0WJnNmjVzguT2aN68ecDVrlucrU5uK5HbKqO2tW3bVhMmTHBWug1i+8c//qHTTjutbjXdfv36afz48bJ++tmSHigPs/2FjoUhwsKAY9AhQwLl3s/kpAbKLWB82WWXOR214PLkyZPVrVs37x3PwJ6fffaZTj31VCecbZv7RhVBdN9Wge7fv7/zOf78c/Xll1/uPL9Ws5r42rVrddtttzkrk3/00UdO2TvuuKMmTpyoffbZJ4im+y6DQLlvsqIHBP1c31CrVq1a5YTKLVz+5Zdfltp1pCSb/6R+I1Ce+iGmgwggEIDAYbkA+dGStvFS3oYbbqgjjjhChx56qBMgt7ugsSGAAAIIRCcwb9485wXpk08+qccee6yhiX9ho97NBcstXP5kdC2mJgQyLUBQJ9PDT+cRQKBQgOAO5wQCCCBQcwHmpzUfAhqAAAJxEmB+GqfRoC0I1BPIX7+0G2F7upM11y85gxBAAIHaCnD9srb+1I4AAggggAACCCCAQMoERksa5urTvNwq5XMD6KclMC25vVexsn75y186QfJNN900gKq8FWEBQgt524JDttnq4RYuDCrM/vXXX2vw4MFOONG2PffcU/fff7/vBeTCDGRHsUJ5mO0vHGkC5d7OfT97+Q2ClyrbbzlxWKHcgqIDBgzQlClTnG7Zqtj2+9ynTx8/hKnfN+xA+Y033qhzzz23bgwsuGvnUxCb3VhkzJgxGjlyZN1K5bZCuT1vVRNWr7RtBMorlat/XJSB8nzNy5Ytc0Ll9iixPS/pLEmzg+llPEshUB7PcaFVCCBQe4HDJR0n6aeS2nhpTufOnZ0Qef5Ri4mJl3ayDwIIIJA1AXsRaaHy/OP111/3SmC3MXtI0n2SnvB6EPshgIBnAYI6nqnYEQEEsihAcCeLo06fEUCgxgLMT2s8AFSPAALxFmB+Gu/xoXWZEeD6ZWaGmo4igEDaBbh+mfYRpn8IIIAAAggggAACCIQu0DW3Srl7xbOrJA2vsubzJP2/YmUceeSR+v3vf6899tijyir8H14YWLXVym+44Qb/BTVwhDtMve222+rOO+9U9+7dA60jqMLKBX4LvSw0ZzcBKLcRKC8nFO+flzsvvLbebzlxCJS/+OKLOvHEE/XGG2/UdXPgwIEaO3asmjRp4rXrqd8vzEC5XUc083vuucdxPOqoo5zn0datWwfm+uGHH+qEE07QzJkznTIPOeQQp762bdsGVofXgpIcKPfax7TvZ88bv/71r/Xoo4+W6ur5peZEabAhUJ6GUaQPCCAQlIDdSc1C5H293snfXhznA+Q77rhjUO2gHAQQQACBEAXsDYN8uLyBFwGFLbCVyy1Ybg+78xQbAghULkBQp3I7jkQAgQwKENzJ4KDTZQQQiFqA+WnU4tSHAAKJFmB+mujho/HJFOD6ZTLHjVYjgAACvgS4fumLi50RQAABBBBAAAEEEEDgO4GLJI1yYSzOrVI+vQKgTXKrkv+88Nj27ds7QfJTTz21gmKDOYRAeX3HcoHfSgPlwYxWZaX8+c9/rreadNCr1rrL79atm6z8Dh06VNbYmB5V7rzw2my/5dQ6UG437bMbJtjq1e4t7jeG8DoeQe4XZqD8o48+Ur9+/TRjxgynyUOHDnVWDw96c5+fnTp10uTJk2W/01FvBMqjFg+vvokTJzrBcrthQZHtXkm/kLQivBbUpmQC5bVxp1YEEIiPwLa5ALmFyHcr16wNN9xQRx99tI455hjnsdFGG5U7hJ8jgAACCMRY4IsvvtDDDz/sPB555BF9+eWXXlo7JxcstxcJC7wcwD4IIOAIENThREAAAQSqECC4UwUehyKAAALFBZifcmYggAACVQgwP60Cj0MRKC9g1y+Pz90Im+uX5b3YAwEEEEiVANcvUzWcdAYBBBBAAAEEEEAAgTAFLA07WdJBrkomSBros1JbUW2KpF0KjzvjjDN03XXXqVkzu6xWu60wqNirVy9ZAKxly5aBNOrrr7/W4MGDnTJt23PPPXX//fdr6623DqR8C7y++uqruu+++zRr1iy9+eabshCubdaHjh07Oiu/H3vssTr88MPVtGnTBustF/glUL4uH4Fy76dyufOrsKRaB8qfeOIJDRgwQIsWLVqnk8cdd5xuvfXWwJ4rvCvGc88wA+VRPe9YSH348OEOcC1vGlAYKA9ixM8880zddNNNJYsKc/yCaH+Sy7Dr3ueff77zfFFkezl3ze6NJPexsO0EytM0mvQFAQT8CNhK5CdL+km5g1q3bl0XILcw+frrr1/uEH6OAAIIIJBAgTVr1tQFyy1gvnz5ci+9+IukSbmAuZf92QeBLAp4CupccMEFsketL0BkcYDoMwIIJEuA4E6yxovWIoBALAWYn8ZyWGgUAggkVYD5aVJHjnbHVIDrlzEdGJqFAAII1EqA65e1kqdeBBBAAAEEEEAAAQQSIzBI0i2u1n6VW6V8qsceHCjJFtb5gXt/W4Bt7NixOu200zwWE+5uFsg+55xz9Mc//tGpqG3btk7Q/fjj7Z6M1W+FgVRbZXf8+PGBfI5tzpw5GjFihKZNm+apoTvssIOGDBmigQMHqnHjxkWPKRf4jSrY6alDHndihXKPUA3sVu688FqD33JqGSh/7733dMopp2jmzJlO9yxg3LNnT2fV6pUrV6pFixa69NJLdeGFF6pRI+KTYQaSbXVnC/Bb0Nq2KFYoJ1DecADd6+98qf3sGvDTTz+tZ599Vi+//LIWLlyoJUuW1N0QJX+c/U1u37692rRpo913313777+/9ttvv0TeyMFuLHPWWWcVW6Dw37mFbJ+u1jUux/OMGJeRoB0IIBCFQOdciPwkSe0bqtBeCNuExh4/+UnZzHkUbacOBBBAAIGIBf7yl784d4S0h4eVyxfnguUWLn894qZSHQJxFSCoE9eRoV0IIJAKAYI7qRhGOoEAAtEKMD+N1pvaEEAgYwLMTzM24HQ3SIH89Uu7EXY7rl8GSUtZCCCAQPoEuH6ZvjGlRwgggAACCCCAAAIIVCnQPLdKeS9XOQ/mQuWrypR9bG5l8norrR166KFOcNuCzXHaCkPfO+64o26++WYdfPDBVTVz7ty5sgBtPgRpwbgbb7xRffr0qapcC8Hffvvtuvjii2UrrPvdLMx/9dVXyxbGK9zcgV8v5Y4ePVrDhg3zsmvN9iFQXj293yB4qRr9llOrQPnnn3/unNfjxo2r64qFx+3mE7bS89Sp391XI+gbUFQ/UrUrIcxAuV0ntBth3HPPPU4HjzrqKN15551Fn8MqFbDQ+gknnFB3A4Hu3bs7n/G3MHPUWxgrlPvtQ7kVzf2WZ/uvXbtWjz/+uG644QYnTG7nTCWb3czhgAMO0ODBg2WLupa6QUolZYd9zJtvvumEyp988snCqtbkQuUPhN2GKMonUB6FMnUggECtBXpLsjuwHVGuIcccc4z69u3rBMmbNGlSbnd+jgACCCCQAYGvv/7aecE5ZcoUZwVzD9vfc3f9/LOHfdkFgTQKENRJ46jSJwQQmzDeZwAAIABJREFUiK0AwZ3YDg0NQwCB+AgwP43PWNASBBDIgADz0wwMMl0MSoDrl0FJUg4CCCCQQQGuX2Zw0OkyAggggAACCCCAAAKlBSz5fJekpq5dBkv6X8py3WN7SrLPOdbbLAx46623xtLaAtpjxozRyJEjnZWHbbOg6Nlnn+08NtlkE1/ttjCqBdItPG6B2Px23nnnyQLYTZu6OX0V7ex877336vzzz68Lk1u47sgjj9RJJ53krNy66aabOvvZe+pvvPGGE8K0Y7y0pVaB8tWrVztBw7/+9a966aWXZKtD58PyHTp00NZbb619993XCQ9aH/0ECKMMlPsfTf9H9OrVS7bSbcuWLf0fXOERfoPgparxW04tAuV2Lg4fPlzXX399XTfsJhAWLrebMLz99tuymzJYIDb/XHHdddfp+OOPr1A3HYeFGSg3IXs+Pffccx2soFeHL/Y3wFaev+qqq2qy+nxhoNxuYNC7t1328b4Vjof3I7/bM+hA+bx585ybNEybNs1vUxrc325Uc+WVV2qvvfYKtNywCzvjjDM0fvz4YtXYHOrxsOsPu3wC5WELUz4CCNRKwF7F2Ythe+zUUCPsBYvdqcZC5Jtvvnmt2ku9CCCAAAIJEPj444+dcPndd9+tWbNmlWvxa7lg+S2SVpfbmZ8jkAIBgjopGES6gAACyRUguJPcsaPlCCAQmgDz09BoKRgBBBAoL8D8tLwRe2RSgOuXmRx2Oo0AAgiEK8D1y3B9KR0BBBBAAAEEEEAAgYQIWOLpdFdbZ+ZWKf9fUvp/P9xZ0lOSvks057aLLrpIo0aNinV3LURqgXJbOTUfKrcGW7D8oIMO0hFHHKF99tnH+Xc+sJ3v0LJly5zw83PPPafHHnvMWeG2cOXwQYMGOeHEjTfeuCqHd955RyeffLKeeeYZp5wuXbo4YToLlDdqVDrC9e677zphvvzKyhbIvOmmm9S/f/967Yk6UG4r1tpnZi+//HLZyq1eNstnXHLJJfrhD3/oKexJoNyLasP7+A2ClyrNbzlRB8pXrVole76y8HJ+s5WQb7/9dm233XZ1/2dhcguE2g0b8s8Tdg5b0Lyh38PqRyK+JYQdKC987rPn4iDM7TnIxvuKK66oe97edtttnRXQbZXyWmxpC5Q/+OCDGjp0qBYsWFCP057LDz/8cO29997aeeednZu3FN4ow64J29/Y119/3fm7N336dOemI+6/03bTEfv7feqppybq9+9Xv/pVsbnRMkkHS3q1FudeUHUSKA9KknIQQCAuAh1dQfKSt3SyF3r2Qs3u8mV/3NgQQAABBBDwK/Cvf/1LkyZNcl6Q2t0qG9g+cwXL3/FbD/sjkAABgjoJGCSaiAAC2REguJOdsaanCCBQUoD5KScHAgggECMB5qcxGgyaUkuBbSUNyl3D5PplLUeCuhFAAIGUC3D9MuUDTPcQQAABBBBAAAEEECgt0EPSZEntXLuMkHRFwSG2jLeFzbu4/99W/r7gggsS4Wur1Npq3pdddpnncHO5jlnQzYJ0ttK5n1W1S5Vrnys95ZRTnB9vueWWuu2223TYYYeVa4bz8+XLl2vAgAF66KGHnH/369fPWSG1WTO7BPrdVi7wWxjwtRXXLaheyfbBBx84K63nQ+5+yrBAvOU17EYF5UL6BMr9yBbf1++NBrzU6GWl9SgD5cXOxx49ejgrk7vD5Pm+PfXUUzrnnHNkKy/bZuek/Z7/5je/UfPmzb0QpGqfsAPlhnXvvfc6zxn5G3aYua3cffHFF6tTp06+PO35fu7cubK/URZ4zgeUg1793FejcjuHESgvt+J4WONXePMF87Xf/eHDh2uXXXaphEfz5893biZgz+35cbMbDFx33XU6/vjjKyqzVgddc801uvDCCwurfyUXKl9Rq3ZVWy+B8moFOR4BBOIiYLMLeyVrK5KX3A455BAnRG4vTtZff/24tJ12IIAAAggkWGDNmjV1wfIZM2aU64mtVn6NpPnlduTnCCRAgKBOAgaJJiKAQHYFCO5kd+zpOQIZFmB+muHBp+sIIBB/Aean8R8jWhiKANcvQ2GlUAQQQACBcgI+r1/eLOlarl+WU+XnCCCAAAIIIIAAAgjEXmC0JHdq2BKUtrT1XFfL77aMsrsnv/3tb3XppZfGvnOFDVyxYoUmTJjgfHbzlVcs1+V/69ixoxPYPu+887T55pv7L6DEEeeee27d6snFAuHlKnIH0rt16+aEuS30nt+iCpS/9957soCjreie3ywQaEHDn//859ptt93qVqq11WlnzZqlu+66S9OmTZMFH/ObhQf/+Mc/qnXr1iW7HnagvJx5Gn4eRqC8EpdyodhKyrRgsQWKR4wYUe9GEn369HECqltssUXJYi2QbL/jM2favTS+23r27Cm70YKdw1naLORtz0n5z7rbjTSuuuqqQAlsrMaOHeuEifOhcqvAQsq777677AYA5r/NNttos802U9OmTevqX716tZYuXapXX33VWen68ccfd55X3Jutjm1BZwv4uo8NtBMeCktLoPzjjz92boBiz9u2BbWqvJWVvwGMjVX+XLDxnzx5stq1c9//xgN4jXex1dVtvlSw3SPphBo3reLqCZRXTMeBCCAQE4EdJQ3J3dW/ZJNOP/10DRo0iNXIYzJoNAMBBBBIq8Ds2bN1yy23OG9UltnG5YLlb5bbkZ8jEEMBgjoxHBSahAACCJQSILjDuYEAAhkQYH6agUGmiwggkB4B5qfpGUt60qAA1y85QRBAAAEEYiPA9cvYDAUNQQABBBBAAAEEEEAgbIGuuVXK3auPW1JweK7iPpLudzdi8ODBuvlmu8dUcre1a9fqrbfecgKSFkB844039Omnn+rtt9+u1ykLZLdp00Y77rijunbt6gQau3TpEsiK5IV67mBvJeFad7i6VoFyC3ZaP26//fa67ll418KnFgRtaHv++eedsKc7wGsB0CuuuEKNGhWPsBEor/53MK2B8jlz5ugPf/iDHn300XorVPtZadxuQPGrX/3KCbLmV0u2YPKJJ54oC1WXO6erH514lFC4mryF6ocNc9+HJLh22vOx/d4XBsKrqcGes6+88kodeeSRJZ9Lqinfz7FpCZQ/8sgjGjBggBPkt63cc7UfI9vXQuUWxraHbXZjgZtuukn9+9v9bpK12Zxp3DiLf9TbfiZparJ68l1rCZQncdRoMwIImEBHSRdJOqMUh73osydteyTtDiYMMQIIIIBAsgUWL17sBMvtsWTJkoY6c6ukKyUtSHaPaX1GBAjqZGSg6SYCCKRTgOBOOseVXiGQcQHmpxk/Aeg+AggkW4D5abLHj9aXFOD6JScHAggggEBsBXxev7xC0jux7QwNQwABBBBAAAEEEEAAgVIC9tn6Ua4fLs6tUj5dki1+0yn/M1sl9Mknn0QyBIE0rFBuwVsLKOfDtxYmtyBdQ6uMuykLVzffcsstddttt+mwww4rKk6gvPoTsdzK9V5rqDaYXslNFArbZjeK+Mc//uGsbO8Oktt+O+ywg0aNGqVevXr5ChXnV0u+7LLL6q1ybsHyn/70p84q5rZieePGjb1S1WS/zz77TKeeeqqzYrtt5jBx4kRZP8ptUQbKrS12Y4r777/f+Sz9Sy+9VPd8Uq6dhT/fb7/9NHDgQPXt21fNmzf3e3go+6clUG43+hgxYoRj1LFjR02aNEn7779/oGZz5851bt5gK8/bds455+iGG24ItI6oCrO5k93AxrXNt6elqOoPsh4C5UFqUhYCCEQh0ETSbyT9ulRlducZeyFmK5KzIRCUgPuF6rbbbqs777xT3bt3D6r4euXY3dvs7j62FbuzXCWVRtn+StpX7pjCFz9BvNgsV2cQP+cNjiAUk1/Grbfequuvv17z5s1rqDO/l/Q7SV8nv8f0IIUCBHVSOKiVdCnK+USS50NBv/EadHmVjH01xzAfqkYvnGMJ7oTjSqkIIBCpAPPTSLmpLOkCQc8ngy4val/mp1GLl6+P+Wl5I/ZIhADXLxMxTDQSgWAFuH4ZrCelRSvA9ctovakNAQQQQAABBBBAAIEIBTrkVik/yFXnBEkWeLKFb+o2C8Ptu+++ETYtO1W5w9jlgtSFKsuXL3dWi33ooYecH/Xr10/jx49Xs2Z2ifS7rVxwuNprOatWrXLaMGXKFKc++7z8HXfcoe23397XID733HNO8NVWjbfNAqFjx45Vkyb2dmr9jes3vmiL7lzuvPBag99yCs+3Sj/jb9eLZs+erQceeEC2avI779S/z50Fpu0cuvjii7XJJpt47c46+33wwQdOGXbO5W+YkN9pl1120THHHCO7gcJOO+2kpk2bVlxPWAcmKVDuNrDF2WzVcnu8/PLLWrZsmTPG1p/8ZqtX22rxrVq10h577OH8jTrwwAPVvn37sDgrLjctgXL373tQuaVC1KCeIyoerAAPtHG3GxwUbL+UNDrAaiIpikB5JMxUggACAQlYQvwSSUVnBDaBGzJkiE477bSAqqOYJAqEdeGeAFXDZ4PdtcvuGvSnP/1JM2fOlN1ZziZ/ttkLuE6dOmmvvfbSj3/8Yx1++OG+X2CFNa5hn+O8wRG2cLLKv/3223XttdfqlVdeKdXwD3Oh8luS1TNam2IBgjoJHdyw/m4yH/J2QlR7UabcG2qjR4/WsGHDvDUmBnsxH4rBIJRoAsGd+I4NLUMAgZICzE8TcHIUzkXDbnLQFzWT3v5i3sxP66swPw37t7Ly8pmfVm7HkTUX4PplzYcgXg1I+nwi6e13nw1cvyz+u8F8KF7PGbVujcfrl5dJGlfrtlI/AggggAACCCCAAAIIeBaw96vcn0H8StK/JW2TL2Ho0KGyxR7YwhFYvHix+vfvr+nTbWF4yRbLu/LKK3XkkUc2uKLyu+++63wmaOrUqc5xFq686aabnLLcW7nAb7XXhizUa3XOn2/3IZCzkqytKOt3s/dmrD9jxoxxDt17772dkPpWW221TlGF71c0VJefFZn9tjnJ+5c7L7z2zW85QYRFb775Zl100UX1wsX59trvwcEHH6zf//73zgriQW1z5szRr3/9az311FNFV87u0KGDrF1HHXVUUFUGUk41gfLClaLtRhEnn3xyIO3KWiFpCZRHsUL5iy++6KxQnr+5SNLnINb+/N+13Hn/kqQ9kvY7QKA8aSNGexHIpsDBkq6QVPQ2aF27dnWC5Keccko2deh1PQECVMVPiLACYPZi/+9//7v+8Ic/OEFyL9sOO+zgvLFwxhlneA6WhzWuXtpbzT58IKMavfQeay/ALVhuL8xLbM9KsrtVefulSi8VPaudAEGd2tkHUnNYfzfDmk8U6zQrlP9PpdqLPIGcVFUUwnyoCryIDiW4ExE01SCAQDUCzE+r0Yv42KQHkJLe/mLDHfR8MujyIj5FndUGbFWB/GYfyurdu3fUzaC+BgSYn3J6JEiA65cJGqwom5r0+UTS229jzfXLhs945kNRPiMkpy6uXyZnrGgpAggggAACCCCAAAIeBJrnVinvVWrfjz76SG3atPFQFLtUKnDvvffq/PPPl1nbZqFYC5SfdNJJzuqmm266qfP/9p64hezuuece2TH5xbzsZ+edd55s4YnCVZLLBX6rvZbjfu+gY8eOmjRpkvbff/+KKB599FEnsLp06VI1VBaB8op46x1U7rzwWoPfcoIIlK9evVrDhw/X9ddfX9dMW9DuRz/6kSy8ueeeezZ4MwavfSvcz95HfOGFF3T11Vdr2rRpdYF2+3299NJLdeGFF4ZSb6XtteOqCZQHEYKupu1pOrbQMoi+nXnmmc5NREptYXwu2K6Vn3rqqXU3VbDfQwuZN2oUTNzYfsdGjhzpPPJ/C4vdKCUIv6jKWLJkidq2bVtYnWUdn4uqDUHUE8wIB9ESykAAAQSKC4yWVHT5vS222EK/+c1vNGiQ3UiNDYHvBMKYKFm5BKjWPcNWrVql3/3udxo7dmzRO3OVOyftg5vXXXed7He53BbWuJart9qf84GMagXTffy4ceOc36EPPvigVEftFqDD061A72ImQFAnZgNSaXPC+rvJfMjbiFR7UaawlqDL89aL4PZiPhScZdglEdwJW5jyEUCgAgHmpxWg1fqQpAeQkt7+YuMf9Hwy6PKiPmeZn0YtXnl9zE8rt+PISAS4fhkJczIrSfp8Iunt5/pl+d8b5kPljbK8B9cvszz69B0BBBBAAAEEEEAgZQJ2Z9W7JDUt7Nexxx7rfCY6blvh9Ye4tS/fnm7dujkriNvqxQ1tFqKbOHGiE0p1h8S99uu0005zQq6tW7de55Bygd9qr+XYqsxWh21e+1uqX14DrNUGytN2/ng9T9z7lTsvvJbpt5wgAuXWtuXLlzvnnb0/2a9fPx199NFFz3+v/fC738cff6zJkyfr4Ycf1k9+8pNYhsmtT9UEyp955hnnBg/vvPOOc5OLu+66S8ccc4xfKvaXlJZAuZ33trCr3VDBNgtKX3TRRc7ikY0bN65qrO3v4O23366LL7647uYqPXr0cH7P2rVrV1XZtT7Yblj/wAMPuJtxjaQLa90uP/UTKPejxb4IIBClwI8l2YcxdipW6a9//Wtdcskl+t73vhdlm6grAQIEqIoPUtABsFJ3Avv5z3/uvIjr0qXLOnfPszbcf//9evPNN+saaZNCuyi93XbbNXh2VTuuYb9RUGolIz6QkYAnjRo38b///a8TKrdHie21XKj8rzVuKtWnW4CgTsrGt9q/m6U4gp5PNMTOCuX/06n2Ik+hs/tN/6BOfbsb8rBhRe8DxgqQQSFHWA7BnQixqQoBBEoJMD9N8LkR1lw0wSTrND2MuW5DPkHPJ4Muj/lpms7ucPrC/DQcV0qtWIDrlxXTZedA5kPlxzqs+RDXL+vbc/2y/LnIHsUFuH7JmYEAAggggAACCCCAQGoExks6vbA3tgp23759Y9fJsD/nG1SH/Qas58yZoxEjRtSF9cq1w1bxPvvss51H4crk+WPLBX6rvZZz7bXX6oILLnCq89vfwv5VGigv9b5GKb+0nj/lzhf3z8udF17L8ltOUIFyr+3L+n7VBMqj/Pxn2scpLYFyG6cnn3zSWeR1wYIFzrDZzQZ69erl3FSha9euFa1WPn/+fF1++eXOZ0dXrlzplGthdVuM8vjjj0/86TFlypTCfljO4ydJ6hiB8iSNFm1FIDsCYyR99yqkYDv11FOdVcntxRIbAsUEwvqQRrUT6Cju5t/Qi+dq2++2trsFjRkzRiNHjqyb4PXs2VMWJNptt90aPDFXrFjhBGdvvfXWumOPO+44598tW7YseWy14xr2GwV8IIPno2oF3n33XV122WXOHSlLbIm7c1W1JhwfiQBBnUiYo6+k2r+bpVpc7XwiTfOhhka12osyhWUHXR6Bneh/J5NaI8GdpI4c7UYg0QLMTxM9fN81Pqy5aApo6roQVoCqlFHQ88mgy2N+mqazO9y+MD8N15fSPQlw/dITEzsxHyp/DoQxH+L65bruXL8sfy6yR8MCXL/kDEEAAQQQQAABBBBAIPECPSRNllRvGdDnn39ee+65Z+w6F/bnfIPqcCUBa3vf4tVXX9V9992nWbNmOQtz5Vctt89OWy7CQnu2KvKRRx6pZs3ssmnprVzgt9prOe7PiFnbJk2apP33378iwkcffdRZEXnp0qVOP0uVVe0CXmk+f7zClzsvwiqHQLlX2WD2qyZQ7g7B7rzzzs4K5fbcw5YMgTCvPdi5MXTo0Lq/TXmRPfbYw/m71L17d9k5s8kmm6yT+bFruMuWLdPrr7+uZ555RtOnT9dLL71UlxWysjp06OBkjywP2KhR8qPML7zwgvbaay/3iTNP0i7JOJO+a2XyRyFJ2rQVAQTKCdgSxeMk2QvYetv2228vu7D805/+tFwZ/DzjAmFNlAhQ/e/EsgmevbifN8/mPVLv3r1188036/vf/76ns89WBxg1apQzKbTN7mJkYXR7IVtqq3Zcw36jgA9keBp6dvIg8NBDDzkrvL711lvF9p4uaZCktz0UxS4INCRAUCfl50e1fzdL8WR5PhRGyKWUc+G8otqLPIX1hNEXVihP95MKwZ10jy+9QyAmAsxPYzIQQTQjrLloEG2LSxlBBKjCmNMxP43LGUI7ygkwPy0nxM9DEOD6ZQioaS6S+VD50Q1iPlRYC9cv13Xn+mX5c5E9vAlw/dKbE3shgAACCCCAAAIIIBBTgdGShrnb9sknn2izzTaLaXODa1a1n3MKriXRl1TtZ41mz56t/v37y1aYte2GG27QOeec47sjFqS3z8PaIma27b333rLQ4lZbbbVOWdUGyn03LoUHEChP4aAW6VI1gfIg3pd1lxFn8YY+zxjndjfUtrCvPcyZM0cjRozQtGnTAiXab7/9nKxQpTcmCbQxARVmN0kpyE59IWnjgIqPpBgC5ZEwUwkCCHgQ6JsLk6+zRPGQIUOcMHnjxo09FMMuWRcIa6JU7RsLaVqR017cX3311c6ptu222+r222/XgQce6OvUW758uQYMGCC7+GzbUUcdpTvvvFOtW7cuWk5Y41pYWbVvohSWxxscvk4Lds4JrFmzRsOHD9e1115bzOSzXKh8CmAIVCBAUKcCtCQeEtbfzSzPh9Ia2OnVq5cmTpy4zl0jgzzvmQ8FqVnbsgju1Naf2hFIqQDz0xQObFhz0TRRBXGhnvlp5WcE89PK7eJ2JPPTuI1IatvD9cvUDm14HWM+VN42iPlQYS1cvyzvnt+D+ZB3K/b8n4Bdv7Tfs+uuu47rl5wYCCCAAAIIIIAAAggkS8CWnn1e0vr5ZhMoT9YA1qK1q1atcj7jbeFv22xl2jvuuEO2QKCf7bnnnnNWo33jjTecwwYOHKixY8eqSZMm6xTD+xV+ZIvvS6C8esMklFBNoPzSSy/VZZdd5nTzmGOOcX6vW7Vq5avbBMp9cQW6cxTXHtauXatHHnlEt9xyi55++ul6q4z76YwtOHnAAQdo8ODBOvroo1OXBSRQ7udsYF8EEECgtMBFkkYV/niHHXZwXjQcdthh2CHgWeDTTz/VKaecoocfftg5ZtCgQc7q2Y0aVXcPlWoDVJ47IDk3ULAwqW3dunWT3T2+Q4cOfopo8IW2hcAtvG0v8P1uH330kfr166cZM2aUfXFfruzJkyc7q5KvXLlS7du316RJk3TooYcWPSyKCbBVTKC83Kjx8ygFnnjiCZ199tl68803i1U7QtIVUbaHuhItQFAn0cPnv/HMh4qbVTOfI7Dj/zzMH8EFn8rt4nokwZ24jgztQiBRAsxPEzVc/hob1Xs4/lrlfe8obgrpbk2l7/0xP/U+poV7Mj+t3C6uRzI/jevIpKJdXL9MxTBG3wnmQ/7MK50PuWvh+qU/c+ZD/rzYu76AXb8866yz6lapK/Cxv51XYoYAAggggAACCCCAAAKxE3hNUud8q55//nntueeesWtk0A2q5nNCQbfFS3lLliyRBbD/9a9/OQHshQsXyj4D9vbbb69zuH2mvE2bNtp888210047OeNpK8Da/1f7efl8Ze7PeNv/9enTR+PGjSu5cFhhI9977z2deeaZeuyxx5wftW3bVhMmTHAWICu28X6Fl7Ok4X0IlFdvmIQSqgmUjxw5Un/5y19k19Y6d+7sLCq40UYb+eo2gXJfXIHuHPW1B1tA0kLls2bN0gsvvCD7O/Xuu+8WDZnb36J27dpp1113dVYiP+SQQzz/vQgUKaLCzGOvvfZy1zZP0i4RVR9INdWl6wJpAoUggEDGBUZLGlZo8POf/9x50eF3gpJxS7ovyV6A/uxnP3MmLbZVevekQswo31iIc6B89uzZ6t+/f90FYrsz1cknn1zRuWchWftdnzNnjnP8NddcoyFDhhQtK6oJMIHyioaSg0IU+OKLL5wbY/zpT38qVstVkr67+wQbAsUFCOpk9MxgPlR84KOczwV56gU9Pwnq4oHXPnLBx6tU8vYjuJO8MaPFCMRAgPlpDAYh7CZE9R5OWP1ISqA8rP57KZf5qRcl9qmFAPPTWqinuk6uX6Z6eMPtHPMhf75BBMq5funPnPfr/Hmx97oCXL/krEAAAQQQQAABBBBAIHECf5H043yr7733XvXt2zdxnfDb4CR8Tujzzz93FuO65557nMBetdsuu+zifIbegtwWNq9mW716tbNomAVO89sRRxyhG264oexK5XbTggsvvFAzZ86sO/b888/XlVdeWXR1ctuJ9yuqGa3vjg3qM2F+yym8dmjn30033VR9hyihqEA1gfKoSf/5z3/qpJNO0oIFC5yqbZHF3r17e25GEp7HPXcmgB3jcu3B73NEAF2PXRFTpkzR8ccf727XXyX9JHYNbaBBBMqTNFq0FYH0CYyXdHpht0aPHq1hw9bJmKev9/QoFIEnn3zSCTh/+OGHTvk777yz7rrrLnXt2rWq+qKckMY5UG4rv5944omeVhUvB164WsDQoUOd1dmLbVFNgIP+QCxvcJQ7C/i5V4EG7ug2QdJAr+WwX2YECOpkZqiLd5T5UHGXKOdzQZ6CQc9Pon5Dj/lQkGdDPMsiuBPPcaFVCMRMgPlpzAYkzOZE9R5OWH0gUF5elvlpeSP2qK0A89Pa+qekdq5fpmQga9UN5kP+5IMIlHP90p8579f582Lv0gJcv+TsQAABBBBAAAEEEEAgMQJjJF2Qb+2xxx7rhHeTtFUSSozz54TWrl0rW9Dr8ssv1zvvvBP4UNhK5eedd54TMG7evHnF5ReuMm4F2UrjvXr1chYU22233dSyZUun/GXLljmhePvM/rRp02TvkeU3L6ubh/1+RdSfl6oYvYoD3X2soph6h9pYT5w4sW6ci5VLoDwobW/lECjv7g2qBnuFPTZxufaQhefTcqeP3RjhgQcecO92jaQLyx0Xp58TKI/TaNAWBLIlMFHSKe4ub7jhhrrvvvv04x/X3QQtWyL0NhDcwxwuAAAgAElEQVSBYhct7S5XdrerarYo31g499xzdeONNzrN7dSpkyZPniz7MEU1W1DtD6oc64ufSa2ffatxCvoDsWG/wVFNXzk2eQJ//etfddxxx+nLL78sbPwdkk5NXo9ocQgCZYM6rVq1cu7+ecEFF6hZM9udLY0CzIeKj2qQ85jCGj7++GM99NBDeuyxxzR//ny9++67zg14bLMLKVtvvbV23313HXnkkTrssMN8/f4FPT+J+g095kNpfJYp3ieCO9kZa3qKgA8B5qc+sNKya1Tv4YTllfT2512Yn5Y+Q5ifhvXbE79ymZ/Gb0wS0iKuXyZkoOLczKTPJ5LY/iDf9/PTfz/7VnPOBv3+IPOhakaDYwsFuH7JOYEAAggggAACCCCAQCIE9pH0rLultiBUmzZtEtF4a2SaAuWrVq3SxRdfrAkTJtR9tsj6aMHsfffdV4cffrh23XVXde7c2fl80aabbrrOONn73xbgXrhwoebOnatnn31WTz31lOw9BPdmK9Hb59G///3vVzzWn3zyibNQoAXg/W4tWrRwFokbNWqUNt544wYPD/v9iqg/L+XXKoj9CZQHoRj/MsIOLQcpUMlzt7v+IN/3DbJfpcoKe2yiej+6nFUWnk8bMliyZInzmeCCbV9Jz5Wzi9PPCZTHaTRoCwLZEbi68O4bW2yxhaZMmaLu3eN7x5jsDE9ye1pqBSF7QXzbbbdVdZe1qCakS5cuVf/+/Z0wUn674YYbdM4555QcmMIX0eVGcNttt9Wdd95Z0e9bmHf4v+SSSzRy5MiizY9qAswHMsqdPfy81gL24tqe0z744IPCpthdRIfWun3UXzMBgjo1o49fxcyHvI1JNfMhdw0WHP/d737n3LnZfWfdhlphdwE+6aSTNHToUG2yySZlGxz0/CTqN/TCvuBTFpAdIhcguBM5ORUiEEcB5qdxHJWI2hTVezhhdSfp7Wd+Wv7MYH5a3ihtezA/TduIhtofrl+GypudwpM+n0hi+7l+6e/3i/mQPy/2Li/A9cvyRuyBAAIIIIAAAggggEAMBF6UtHu+HfaZFVuwIilbJaHEqD737cfw22+/dT4n7f6stH2OyD4jbgunlQtdN1TX6tWr9cgjj+jaa691VgrPb6eddppsYbamTZv6aWq9fW1F9bvvvttZUf3NN9/0VI4tpDZkyBDn866NGzcue0zY71dE/Xmpsh0OYQcC5SGgxrDIsEPLQXa5kudud/1xfB5vyCfssYnLe/dZeD5taJxtDjVmjMU26raXJO0R5O9OFGURKI9CmToQQMAtMELSH9z/YXfRspXJbSVmNgSqEXjiiSc0YMAALVq0qF4xm222mRMoP/rooysuPqoJqb2Ytz5YsDy/HXXUUU4AvHXr1kXbH2WgfPbs2U7g3VbetM3uOGd3j6tks7vinXjiiXr11VedwxtaST6qCXBhYMvepLFAf6Vb2G9wVNoujku2gP3+2UrlL7/8cmFHfiVpVLJ7R+t9ChDU8QmWhd2ZD3kb5WoD5XaBx/7O//KXv9SCBQu8VVqw10EHHaTrr79eXbt2bfB4AuUV8XJQDAQI7sRgEGgCAtELMD+N3jx2NZa6wVGYDR09erSzMkIQW1TvQQXRVncZzE+9i/J+nXertO3J/DRtIxp4f7h+GThpdgtkPhT92HP90p858yF/XuztTYDrl96c2AsBBBBAAAEEEEAAgRoKDJd0pbt+C/rZithJ2CoJJUb1uW8/fi+++KLzuek33njDOWzHHXfUrbfeqgMOOMBPMQ3uayuKWzjd+m9bEJ+hz1doofXHH39cf/3rX/XSSy/pvffek612b5sF47feemvnnLLP6++3336eguT5ssN+vyLrAcjATrAiBRV+ts3OP8sEsIUjEHZoOchWV/Lc7a4/js/jDfkkaWyqGecsP5/aOW1/3wq2X0oaXY1pLY4lUF4LdepEILsCvSQ94O7+VlttJQu9WKCDDYFqBOxFqk1Obr/9dqeY/A0K8sHnn/70p06ovFQou1zdUUxIV61apcGDB+uuu+6q15wWLVrIPhhr/Su2RRkotxf+/fr104wZM5ymDBw4UGPHjlWTJk3KEa7z80mTJumUU05x/r99+/ayfx966KFFy4nqw7yFHzixvo4fP17Nmtln4v1vYb/B4b9FHJEWAQsvHnbYYVq4cGFhl46V9GBa+kk/SgoQ1OHkKCrAfKiP5zOj2kD5vffeq/PPP7/uoohVbG8U2crjPXv21BZbbFF3Z18LLdiFoGnTpulPf/qTXnnllbp2dunSRbfcckuxN5nq9iFQ7nlY2TGmAgR3YjowNAuBYAWYnwbrmejSCFDVZviYn3p35/0671Zp3ZP5aVpHtqp+cf2yKj4OLhRgPhT9OcH1S3/mzIf8ebG3dwGuX3q3Yk8EEEAAAQQQQAABBGokYEtL163+1qNHDz355JM1aoq/aisJJUbxuW9/vZBuvvnmep8FtwWvbOGroLennnrKWSwsv0BbtYtrBd2+YuWF/X5FlgOQYY8fgfKwheuXn6TQciXP3e7exvF5vKHRTtLYVHPWZvn51OZO+RxVztDmVjtW41mrYwmU10qeehHInkArSXMlbZnvevPmzZ0XonvvvXf2NOhx4AJ/+9vfdPrpp9eFei677DLnrmrDhw/XypUrZaHskSNH6oILLqio7igmpHY3rnx7re2tWrXS22+/7bS32rvQBdn+ESNG6IorrnDateWWWzpBfQu2+tk+/vhjJ0xuwSrbyq3CHlWg/OGHH3bu/mfnjG2HHHKI7rnnHrVt29ZP9+r2DfsNjooaxUGpEfjXv/7l3ITBbkbh2hZJsqVuP01NR+mIW4CgDudDgwLMhxo+QYKaD9kddu2iy7x585wKLZx+6aWX6oQTTih7Z117zr722mt19dVXy+Y3tpW78RGBcn7x0yJAcCctI0k/EKgnwPyUE2IdAQJU0Z8UzE/9mfN+nT+vNO/N/DTNo+urb1y/9MXFzl4EmA95UQp+H65fejdlPuTdij39C3D90r8ZRyCAAAIIIIAAAgggEKGArdRwv7s+WwTLQs5x3yoJJQb1OaEgbc4991zdeOONTpHVLobRULuWLl2q/v3767HHHnN269WrlyZOnKiWLVsG2Z1Aywr7/YosByADHagihVUTKHePS9jtrKb8qVOnqnfv3tUUUXfsVVdd5eRF4r7ZYojDhg2rqpmVPHe7K4zj83hDIHENlBf+jlY1qCEe3K1bN9nvWocOHUKspfKibc40bty4wgJsbvXnykut3ZEEymtnT80IZE3gDkknuzttgZcjjzwyaw70NwSB5cuXa8CAAXrooYec0vfff39ntWsLZLv/v5pQdtgT0qefflpnnHGGs3qlbRZqPuuss5wVy/NhpQMOOMBZgX277bbzrRhk+ws/pOq3XbZ6qr0Quv76651+WNjf3iDJr1ZerHNRBcotKG8fOMlv5VZOLzcQYb/BUa5+fp5+gUcffdS5IUPBNknSKenvfaZ6SFAnU8NdWWeZD5V3C2I+9O233zpvlI4ZM8ap0C7u3HrrrbI7D3rdrAw73m52lL/xkd1YyC7kFNsIlHuVZb+kCBDcScpI0U4EGhRgfsoJklqBWgTAqrkwyvzU/6nI+3X+zdJ+BPPTtI9w2f5x/bIsETtkTSBp86H8+HD90vuZynzIuxV7VibA9cvK3DgKAQQQQAABBBBAAIGIBO6W1M9d129/+1tnIYU4b5WEEoP4nFDQJgTKS4uG/X4FgfKgz+b/lUeg3J8tgXLvwfw4Po83NNoEyv39LhTuXc3nJqqrufzR9llfmy8VbDanOrH80fHcg0B5PMeFViGQNoFekh5wd+o3v/mNbAVpNgSqFbAPTdofaHvYVhhOLgxq+w0/59sX5oTUViE/7bTTZG21zR18v+OOO3TOOefUrZhtYSW7s43fUHmQ7S8MQVmbDzroICcYtddeezU4pCtWrNCvfvUrTZ48ua5PFp6/5ZZb1Lx585LHRhEotxVD7QYEU6ZMqdeOau6wFfYbHNX+/nB8OgQuueQS/e53vyvszLGSHkxHDzPdC4I6mR5+751nPuTNKoj50MKFC9W3b1/ZKiu2XXjhhbI3eRs18vf2it0A4KSTTpLdZMu2fv36afz48WrWzH7t629+7hDp5W6oUV8gYT7k7fzM4l7/n707AZOiuve4/1MwiKOgoEIQcNfBBbwuUYiiYKIxxlwiUaO4JSBiTHydiRB9c81mciUQZ7waNaBGVIhx4b0met0SQVAJLjGiJIy4RVACLoDoiBiU9/lXqseanp7u6u6q6lq+9Tz9DM5UneVzavBQVb86BHeyOOr0OQUCzE9TMIh0obhA0gJUzE/LP6OZn5ZvlpUjmJ9mZaTb9ZP7l5kcdjpdSiBp86Fcf7h/WWpkP/058yH/VuxZuQD3Lyu340gEEEAAAQQQQAABBEIW2E7SPEn7e+tpampSQ0NDyFVXXnwlgfLKawvvSFsN3p7byW1XX32184x40Nu8efN05plnatmyZU7RVofVFect7OsVUT8vFWfroNtGoLw8UQLlBMrLO2Oq37uc50+rr63yEuIaKLc5kj0nnLcttgiVpDWV97i2R5b3xHNt20rtCCCQXAH7h6f9ZelsFuh99NFHk9sbWh4rgdtvv10XXnihVq5c6bTLgtm2wmO3bt3a2mn/E7e359kKkLaNHj3aCWX36tXLd1+CCCAVqmzJkiUaP358W5jcAvEWjm9sbHR2z1/N2743dOhQp49DhgypWfsLtatnz5468cQT9bWvfU3Dhg1T7969nfbZg3i28rqN1V133aVXXnmlrd3HHnus7ALJLrvsUrQvUQTKn3nmGWdl+Nwq8bkG2erPt956a1nnS+7Y/AscxToZ10mw75OMHWsqcMQRR7T9PeI2ZL6kI2vaKCqvRoCgTjV6GTyW+ZC/QQ9iPue9QbX99tvrlltu0XHHHeevAXl7TZ48WZdcconz3aOOOkq33Xab+vbt26Gsci7oJSFQXgzLVny3eZfNd9myI0BwJztjTU8TLcD8NNHDR+PLEUhagIr5aTmj++99y7lex/y0fN80HMH8NA2j6LsP3L/0TcWOWRJI2nzIOzbcv/R3ppYzH+L+pT9T9ioswP1LzgwEEEAAAQQQQAABBGIrsK8bKv/3Q77uZs+w/Pd//3csG52WQHn+c8reBciCgn/rrbc0YcIE536IbfZ8029+8xudcMIJQVURSjkEykNhjaTQagLlkTSQSmomUO3f3UE87xll5+O6QnmUBmmry+ZG9pxv3vaOm9H4W5L7S6A8yaNH2xFIhoD96+MP3qYuXLhQhx56aDJaTytjLeB39fFCDw9Y8PyXv/yl75BwGBPSxx9/3AnDP/30023OF1xwgWxFbG8gvlD7BwwYIHurt/WjS5cuJccpjPZbu2xV5F/96leyCXC5mwX7r7zySvXv37/koVEEyq0f3/3udzu0pZqLKTyQUXJo2SEggSeeeEKHHXZYfmlflXRPQFVQTDQCBHWicU5VLcyHop0PeS9yVhsu8b5ttNiDmQTKU/UrS2eKCBDc4fRAIJYCzE9jOSw0Kk4Ctb4pzPy0/LOhnOt11c75y28dR8RJgPlpnEYjlLZw/zIUVgrNokCt50P55ty/LH0WljMfIlBe2pM9Ohfg/iVnBwIIIIAAAggggAACsRb4gqQ/5rdw3Lhxuv7662PX8GpDiXHp0KZNm3TFFVc4C4/lFkmz58FtBXELgffo0aPipto1kXvuuUfNzc1asGBBWzmFFmqruJIQDyRQHiJuyEUTKA8ZOMHFV/t3dxj5lzA543atPMy+ZqHsc845RzfccEOhrh5TaA6VNBMC5UkbMdqLQPIEHpL0xVyzv/71r+vOO+9MXi9ocewEnnzySZ1//vltYeyBAwc6b1A7+uijC7Z19erV+va3v+2skp3bTj75ZCcMvcMOO5TsX5AT0o8//ljXXHONE2i3f0TltkJh8tzPWltb9YMf/EA33nhj20UE+9mXvvQlJ9R90EEHabPNOv/fepDt92LZxY2HHnrIeSvh/Pm2IHLpbe+993b6ctppp/kKw1uJYQfK7fw444wzdN999zkd+OpXvyp7S5/9Q8Y2W7l82rRpqqurK91Bzx48kFEWFztXKXDSSSfprrvu8pZiF3ztHy1s8RcgqBP/MYplC5kP/XtYopwPeS9ybr311po1a5Yzb6hk+9GPfqSf/vSnzqHlrFBuLx+aOHFiJVU6x5x33nn69a9/7fx51KhRmjFjhnr27FlxeaUOLGc+RGCnlGY2fk5wJxvjTC9jL8D8NPZDRAPjIlDrm8LMT8s/E5iflm+W9SOYn6b2DOD+ZWqHlo5FLVDr+VCh/nL/svhZUM58iEB51L9R6auP+5fpG1N6hAACCCCAAAIIIJAqga9JukNSV2+vRo4cqWuvvVb2rG9ctmpDiXHph7XDgt8XX3yxE1LLhcrt+/bsji0q9IUvfEGDBw/WoEGDtNVWW6l373YLyTtdsevW77zzjl577TUtWrRIttjfvHnz2j2Tbvudcsopzlj26tUrTgQF20KgPPZD1GkDCZQnd+zCbnm1f3eHlX8Jq99xvFYeVl/TXO4LL7zg5M7mzJmT382Nkk6W9L9p6D+B8jSMIn1AIL4C20pa422evfFq6NCh8W0xLUuEgP2j197GtnjxYqe9ffv21c9//nNnte5ioWoLDY8fP16zZ89u6+fw4cOdt70dfPDBRfsexITUHl74y1/+oksvvVQPPPBAW30WRho7dqzTh2KBZQuiWwB+8uTJWrlyZbvjDz/8cNmbAY877jjnAkL+FkT7iwFZ3/72t785L4yw33ObSOXC8naRY6+99nKMjz/+eOdih3cFdj8nXdiB8pkzZzrhKrs4k1uR/Nlnn3VWgc+dYxbm//KXv+ynuW37hH2Bo6zGsHPqBewf3sOGDcvv53aS1qa+88ntIEGd5I5dzVvOfKg28yG7EWMvJbIwv23f+973ZCuNF5uDFjpZ8l9mc/bZZzsvr/nMZz7TYff8i+5JD5TbXPzEE0+s+e8QDYi/AMGd+I8RLUylAPPTVA5r8J3Kn58EX0MwJUYRfqn1TWHmp+WfK1yvK9+MI/4twPw0VWcC9y9TNZy16QzzoU/daz0fKnYGcP+ysA7zodr8vZHVWrl/mdWRp98IIIAAAggggAACCRI43A2Vf9bb5u7duztBZHueJQ5bfigxijaFeZ/Jngf/7W9/6zw3bs9bB73Zque2yJk9F13uQlpBt8VveWFfr/AuwOG3TdXsF+b5U027wjiWQHkYqukoM+uB8qhGkecxg5O+6aabnEVP169fn1/oP+09LZIeDa622pZEoLy2/tSOQNoFviHptlwnhwwZIgtosiFQqYD9A9r+J20rOebCyhbGttUdLczjJ8hjq05PmDBB9g/P3GaB9AsvvND5h3OPHj0KNq+aQLa1+9FHH3Uurtx///0d3ig3adIkp/1+Q9aPP/647BgLbns368eVV17pvFEuf6um/ZWOV5DHhRkozw90WWj81ltv1apVq5yVyf/61786XbHVT2+++WbtuOOOvrsW9gUO3w1hx8wIHHDAAc4bJz3bqZJ+lxmA5HSUoE5yxip2LWU+9O8hqdV8yB5CtdXB7YVEthWbf3V28lgZdvxPfvITZ15o89nrrrtOp59+esFDCJTH7teQBkUsQHAnYnCqy6oA89OsjnyF/SZA9SlcrQNUzE/LP4m5Xle+GUe0F2B+moozgvuXqRjG2naC+VB85kO1PBO4f1lLfepOkgD3L5M0WrQVAQQQQAABBBBAIKMC9ZJulzQ4v//nnHOO81xyoYWuorRKW6A8Z7du3TrdddddsgWv8p8Jr8R3//3319e//nXnOflynnWupK6gjwn7/g2B8qBH7NPyCJSHZ5v0kgmURzOCBMqrd7b7v5Ynu/766wsV9ry7MnlL9TXFpwQC5fEZC1qCQBoFZkg6K9ex73//+87KymwIVCLw6quv6sc//rETBLfgjW0WvrFgtX38hrHtOAsQX3TRRU443btZqPsXv/iFunTp0qGJ1QSyC62MbhXsvffeuvzyyzVq1ChfYXhvo1pbW53g0VVXXeWE60sF66tpfyXjlaRjLCRuK97nAl22CvxZZ50leyDXgl72yZ1v5by8wI4J+wJHkpxpazQCF198sfP3mGe7WVI8XhMaDUHcayGoE/cRinn7mA+1H6BazYfsZTNnnnmmFi9e7DRo9913d15wdNpppxWcR+bP4S677DJdc801bXPak046ybkQ1bNnz4JnIIHymP9i0rzIBAjuREZNRdkSYH6arfEOrLcEqD6lrHWg3FrC/LS8U5vrdeV5sXfnAj7npxAmQID7lwkYpBg2kflQvOZDMTxFqm4S9y+rJqSAGAlw/zJGg0FTEEAAAQQQQAABBBDoXGA7Sde5q2+222unnXbSz372s5quVp7WQLkX2hbBeuKJJ/Tkk0+qpaVFr732mtauXauXXnqpw6jZCuR9+vRxQuP77LOPDjroIA0bNkz2fT+Ls8XxFyHs+zcEysMbdQLl4dkmvWQC5dGMIIHy6pxnzJih//qv/9Ibb7xRqCBb1O/bktZUV0v8jiZQHr8xoUUIpElgvqQjch2aM2eORowYkab+0ZeIBOyhyG9+85vtVt21wE25K3t7m7thwwZnZcgpU6bIHvwcPXq0pk+frl69ehXsVbWBbPsHvfXhsccec8LfJ554ohOQ33XXXatStH+E2dv/7ALAz3/+806D9dW2v6pGxvjgF1980QmP2z9YbLNwv00Kc4GuFStWOKuFzp071/l5fX29E/g6/PDDffUq7AscvhrBTpkSsHN15MiR3j4/Kml4phDi2VmCOvEcl0S1ivlQ58NVi/nQ7bff7ryRcOXKlW0NsxszZ5xxhr74xS+qf//+bfMym2u+/PLLeuCBB3TLLbfohRdeaDvG5hT2kqM99tij0w4SKE/UryqNjUDAZ3BnraQrJDVJ+iCCZlEFAkkTYH6atBGjvYEKpDEAxvzU/ynC9Tr/VuzpT8Dn/NRfYexVEwHuX9aEnUprLJDG+VCNSQOtnvuXgXJSWAwEuH8Zg0GgCQgggAACCCCAAAII+Bf4fyRdWWj34447zgmWH3jggf5LY08EfApw/8YnVAx3I1Aew0GJSZOyFiiPCTvN8CnwzDPPOEHy+++/v7MjbE50lc/iErcbgfLEDRkNRiBRAi9KaktGLFmyxAljsiFQicAdd9zhrCpu/+iwN6jZqtFnn3121W9S++Mf/+gEiK28YkGeIALZFia3FckvuOACHXPMMVW3vRzHINpfTn1J2NdeKmAvJbBV3m0bOHCgfvOb3+joo49u1/z77rtPY8eObQuMfelLX5KtCmBv9iu1cYGjlBA/D1rA3kw5aNCgoIulvBAFtt12W33ve99TY2OjttrKcj1sCHQuwHyourMjyPnQpk2bZOXZKmYWFq9kO/bYY3X11Vdrzz33LHo4gfJKdDkmCwI+gzsEy7NwMtDHcgQIkpejxb6pFUhjgIr5qf/Tlet1/q3YszwBn/PT8gpl70gEuH8ZCTOVxEwgjfOhmBFX3BzuX1ZMx4ExFihw/9KW1yt+YTzG/aFpCCCAAAIIIIAAAghkQOAQSddKOrhQX+1ZmYkTJ6p3794ZoKCLCCCAAAIIIJAmgXfeecdZlNQ+nWxPSTpfkn1N7UagPLVDS8cQiIXA+5Lqci1Zu3Zt26q/sWgdjUicgK20c9tttzlvuNtvv/0ibX+QAaRIGx5RZflvkAq72gkTJui6666rqpr8lZt+9KMfyT622rt3swdy7YUD9slt9lIAm0R269ataBt4QLWqIeLgCgRsFVwLKLPFX4AgefzHKK4tZD4Ur5F59dVXddlllznhcvs72M+222676bzzznM+dXVt/1zq9FAC5X5U2SfLArngzhVXXCG77tDJRrA8yycJfTcBguScBwh4BNIcoGJ+WvpU53pdaSP2qE7A5/y0uko4OlAB7l8GyklhCRFI83zIOwTcvyx8QjIfSsgvaoqaWeD+ZaukrVPURbqCAAIIIIAAAggggEBaBX4s6UeFOmcLp1io3D5+nn1JKxD9QgABBBBAAIFkCLS2tmrq1KlOBmj9+vWdNdoCQzb/Sf1GoDz1Q0wHEaipAIHymvJTeZACtQqU28NnzzzzjObMmaMXX3xR9vZue7jppZfspd2fbj179pSFk+yNf/vuu6/+4z/+QyNGjHBWc88PSAfpkisraQ9k2Grx55xzjuNpW6lVx1evXq3x48dr9uzZzv5bb721xo0bp8mTJxcNlfNARhhnG2UWEyBQnpzzg0B5csaKln4qwHyo87PhzTff1O9//3s9+OCDWrp0qSzI8/779s8hqW/fvtpll12c+dnxxx+vL3zhCyVfSuOtiUA5v4UIFBfwGdghUM6JlHUBAuVZPwPof+YEmJ92PuRcr8vcr0PkHfY5P90g6WeSmiR9EHkjqZD7l5wDCGREgPuXhQea+VBGfgFi1E0C5TEaDJqCAAIIIIAAAggggED5Avu41zK/VujQXr16OaHySZMmafPNNy+/dI5AAAEEEEAAAQRCFPjkk0+cELmFyS0T1Mn2v5L+S9LfQ2xKrIomUB6r4aAxCKRO4EVJe+R6tWTJEtXX16euk3QoGwJRBqhsRWwLPF9zzTV64IEHfK92WWgk9t9/f5155pkaO3astttuu9AGK0kPZFgY/5vf/KZjbJv9vXT99dfr8MMPL+qTf5yFyr/73e86q5p3tlI5D2SEdspRcCcC9pKEQYMG4ZMgAfu7ubGx0fnYm1vZEIizAPOh2oxOrQPlNje1QNJHH33UDsD+fWcX2Oz7zz//vFauXKlXXnlFv/zlLzV06NC2fZkP1ea8yUKtPoM6BMmzcDLQx3IESgbLmZ+Ww8m+5QjYnMLmNQsWLNBTTz2l5557TmvWrLv66U4AACAASURBVNEbb7zhzCO8W61fnFhOv7K4L/PTLI46ffYj4HN+mivqn5LGSJrrp2z2CVyA+5eBk1KgHwHmQ36Ugt2H+5fdCoJyvS7Y84zSSgsUuH9pb8/fs/SR7IEAAggggAACCCCAAAIxEviGGyzfvVCb+vXrp29/+9s677zzZCFzNgQQQAABBBBAoJYC9mzrddddp2uvvVYrVqzorCkvu0Hy39WyrbWom0B5LdSpE4HsCMyXdESuu7bCsq2YzIZAEgWiClDZKuQWKrz33nsDZbKVyi+66CKdf/756tKlS6BlR1GYvbX87LPP1t133+1UN2HCBGeCV+721ltvOcfaeNpmofBf/epXOuuss3wVlb+yuR1vgf3LL79cPXr06FAGD2T4YmWnAAXmzp2rkSNHekt8VNLwAKugqMoECO5U5sZRMRNgPlSbAQkzsBN0j3baaSfdcsst7f5fxHwoaGXK8xnUIUjOqYJAcQHmp5whkQnYi2lsfmAfewlNNZu9FHD06NG64IILtOOOO1ZTFMdWIcD8tAo8Dk2lgM/56TpJ9sr7XTwIN0oal0qU+HeK+5fxH6NUtZD5UKqGs11nuH+Z3rGlZ8EKcP8yWE9KQwABBBBAAAEEEECgxgIXSZooqeCNmq5duzqhcvuwME6NR4rqEUAAAQQQyKCALZRkOSP7bNy4sTOBNyVNkXRFBomcLhMoz+rI028EohGYIaktpfn9739fkydPjqZmasmUQP7N+lGjRmnGjBmy1YyC2qIIUFlY2kLfL79sL7r5dLOHZe1lDMOHD9fBBx/srDTeu3fvdvts2LBBb7/9tl599VUtXLhQf/rTn5yvZuPdbGVuWzUyaW8ADOKBjNdff13f+c539Pvf/94hsTD4uHHjnL+XOlthvND5c/vtt+vCCy9st3rWV77yFTU1NWnPPdu/SJ0AVVC/gZTjV+Diiy/WL37xC+/uN0s62+/x7Be6AMGd0ImzWwHzISmt86EkBXbsN3D27Nk68cQT234ZmQ9l9++loHvuM6hDkDxoeMpLuwDz07SPcA37Z3Ozq6++WldddZWzMnmQm7040ULl9jBSXV1dkEVTlg8B5qc+kNglEwIVzE9PlzTNg7PBXaV8dibA4tVJ7l/GazxS2xrmQ6kd2raOcf8y/WNMD4MR4P5lMI6UggACCCCAAAIIIIBAjAQ+I2mSGyzvuBKT29CTTz7ZuZdz1FFHxajpNAUBBBBAAAEE0ijwyCOPOCHyO+64o1j37CXgU90w+UdpdPDbJwLlfqXYDwEEKhH4hqTbcgcOGTJEzz77bCXlcAwCRQXSEKDKX/naOjxs2DD94Ac/0LHHHlvRquK24sGVV16pm266qV342R64nTJlSlkh6lqfgtU+kPH00087Dxr/+c9/butKNQ420bTwv/eB6FNOOUXXX3+9ttlmm7Y6CFDV+szJXv0HHHCAFi1a5O34qZJ+lz2J2PeY4E7shyh5DWQ+VHjMopgPBR2oye9J0OXbzbpf//rXZZ/k9jKeXXfdtW0OucUWWzhvk7aXONnXnXfeWfZvPlstdLPNPr3cxHyobGoOyBOoIKjzAYgIIFC2APPTssk4oJjA6tWrnesmdk3Ku/Xt29e53jVy5Ehn3mBzi+23377DNarci4JWrVrlXMuZM2eOFixY0O76lpVr12KuvfbawF6cmD/vimKUd999d916660aOnRoYNUFPX9kfhrY0FBQSgSqmJ/aGzBmShrlobhbkgXNW1PCk5RucP8yKSOV4HYyH/I/eGHMh/zXXt2e3L+szo+jsyPA/cvsjDU9RQABBBBAAAEEEMicgK36ZauVXyip0zcAH3TQQTrzzDOdz7bbbps5JDqMAAIIIIAAAuEIrF27VrfccotuvvlmPfPMM8UqsXuxV7ph8vYrdobTtNiXSqA89kNEAxFItID9q2+Ntwf24F+QD8clWofGByaQ9ABVfvstrDN27Fj9/Oc/D2SVpccff9xZUdtC1bbZg7rXXHON7O1/SdmqeSDDQt6XXXZZu/B3ECu1e1eUHz16tKZPn97hAWYCVEk5w9LRTnvI3h7Mz9u2k2QrdbLFU4DgTjzHJZGtYj5UfNjCnA8lLbAT9QnOfChq8fTUV0VQJz0I9ASB6AWYn0ZvnroaN23aJFt9zl5mmNtsRfHvfOc7mjBhgnr06HShiqIW69at02233aapU6fq5Zdfbtu3mhcG5ldIoNzf6Rj2/NdfKyrfi/lp5XZZPzKg+eloN1S+pcfzXEnTs+4bcf+5fxkxeNaqYz5U3ohnNVDO/cvyzhP2Tq4A9y+TO3a0HAEEEEAAAQQQQACBMgS2lnSe+9m1s+M233xznXXWWU6wnFXLy9BlVwQQQAABBBBoJzB37lwnSG6fTz75pJjOq5Kuk3QtL/huz0SgnF8qBBAIW+AhSV/MVfL1r39dd955Z9h1Un7GBKIIUIVJev/99zsXSN5++22nmjFjxmjatGmBhMlz7b7vvvuckPrKlSudb5166qm64YYbtNVW9qx49ZvdCD7jjDPaPdBbfamdl2APIF93nc3tSm/2wPHEiROdwLdt48ePdx4+rvQBZm+NTz75pP7nf/5HP/nJT7THHnt0aAwPqJYeH/YITuCkk07SXXfd5S3wj5KOCa4GSgpRgOBOiLhZKZr5UOmRDms+lPRATWm56vZgPlSdXxaPDiiok0U6+oxAkALMT4PUzFhZ8+bNc65zLVu2zOm5vVzUruHYiuRBbEuWLHGu7Tz22GNOcQMHDnRuEh555JFVF0+gvGrCRBTA/DQRwxSrRoYwP71B0lhPJ+e7q5Qvj1XH098Y7l+mf4xr1kPmQ+XRhxko5/4l9y/LOxvZOwwB7l+GoUqZCCCAAAIIIIAAAgjEWuBMN1h+WLFWHnDAATrttNNk/2bYZZddYt0hGocAAggggAACtRf4xz/+4WQRf/vb3+rZZ58t1aCFbpD8llI7ZvXnBMqzOvL0G4HoBE6Q9AdvdQsXLtShhx4aXQuoKfUCSQ9QWbh50qRJzjjZ6uQzZsyQrXgd5JZvdMghh2j27NmyFaKC2OL8QIb1b8OGDU6IfP369frhD3+obt26BdHtkmXwgGpJInYISOCJJ57QYYd1uAb7VUn3BFQFxUQjQHAnGudU1sJ8qPSwhjUfIlBe3J75UOlzkz3+LRBCUAdaBBCoXoD5afWGmSsh/zqXhclPP/30QB3uuecefetb32p7OaNd67GX/SVl886PwghQMT9lfpqU34W4tzPE+ekId5Xyfh6DSyRNjrtJytrH/cuUDWicusN8qPRohD0fyrWA+5eFx4LrdaXPUfYIRoD7l8E4UgoCCCCAAAIIIIAAAgkV+JKkcZJKPgz9hS98QbZgnYXLe/XqldDu0mwEEEAAAQQQCFpg9erVTojcPg8//LCf4mdLul7Sg352zvI+BMqzPPr0HYHoBOZJGp6r7vDDD9ejjz4aXe3UlHqBNAWowniINHcCnHfeefr1r3/t/GfWAuW1+iXggYxayWev3iOOOKJtdTa397ayUfXLs2WPMi49tpXlZ0raobMGbbfddmpsbHQ+W21lOR+2rAswH/J3BoQxHyKwU9ye+ZC/czPLe4UY1MkyK31HIGgBguVBi6a4PO9866CDDtJdd90V+MoS+fOvCRMmOKugJ2ULO0DF/JT5aVJ+F+Lazojmp1MkTfQYLHZXKV8UV5eUtov7lykd2Fp3i/lQ6REIez6Ua0HcA+WlpcLZg+t14bhSakcB7l9yViCAAAIIIIAAAggggIAkW/XKVi23z16lRE488UQnWG4B865du5banZ8jgAACCCCAQMoENm7c6DxnYiFyu5btY1sqyVYit89yH/uziyQC5ZwGCCAQhcAoSf/rrejSSy/VT3/60yjqpo4MCCQ9QNXc3OwEAm2LaoXyoUOHOpOsnXbaKZAzJP+BDFv93C7sZH3jgYysnwHR9N9WYrvsssvyK/uapLujaQG1BCxQJ2mapDGecj+W1KVQPQTLA9ZPcHHMh0oPXr5RUPMhAjvF7ZkPlT43s7pHREGdrPLSbwTCEiBYHpZsisolQFV6MMMOUDE/ZX5a+ixkj0ICEc9Ph7gvE9zP05apkiYxOpEKcP8yUu7sVMZ8qPRYhz0fyrWA+5eFx4LrdaXPUfaoXoD7l9UbUgICCCCAAAIIIIAAAikU+LIbLD+lVN+23HJLnXDCCc7nK1/5iuwZOTYEEEAAAQQQSKfAmjVrdM899+jee+91vn744Yd+OnqHpJsl3ednZ/ZpL0CgnDMCAQSiErC/qO3tYm3bfffdp+OOOy6q+qknxQJJD1Ddf//9OvPMM/X22287ozRmzBhNmzZNdXWWKQxms9+3sWPHauXKlU6Bp556qm644YbAVrXlgYzC48QDGcGcv5TSuYD9/fHlL9t11nabvWHrLNwSK9AgqSmv9RdL2kLS9yRtW6hnBMsTO96BNZz5UGnKsOZDBHaK2zMfKn1uZm2PiIM6WeOlvwhEJUCwPCrpBNYzdepUTZr07zzk9ttvr2uuuUYnn3xyoD2xG4jf+ta32q6lXXTRRbJ6k7KFHaBifsr8NCm/C3FpZw3np3a953KPwwp3lfK5cbHJSDu4f5mRgY6ym8yHSmuHPR/KtYD7l4XHgut1pc9R9qhOgPuX1flxNAIIIIAAAggggAACGRD4rCS7eXSSpM/76e+XvvSltnD5wIED/RzCPggggAACCCAQY4Fly5a1hcgfeOABvy19XNKdkixM/k+/B7FfRwEC5ZwVCCAQlYCFnxZJavtXnIVl58yZo8997nNRtYF6UiqQ9ABVfvttlfLzzz9fl156aSCh8scff1wXXnihnn76aecMCONhXh7IKPzLxQMZKf1LJybdevLJJzVy5Ei1trZ6W7RMkq1wtDYmzaQZ5QkMd1cnr/ccNkvSuZJsoAnulOeZqb2ZDxUf7jDnQwR2itszH8rUX0VFO1vDoA6DgAAC4QkwPw3PNrElz5s3z3lxot38s23o0KG67rrrNGSI/VO1+m3JkiUaP368HnvsMaewvn376uabb9YxxxxTfeERlRB2gIr5KfPTiE7lxFcTg/npAHeVcrselNtulDQu8bjJ6gD3L5M1XoloLfOh0sMU9nwo1wLuXxYeC67XlT5H2aNyAe5fVm7HkQgggAACCCCAAAIIZFRgkKSvu+Hy/f0YfP7zn3cW4fniF7+oQw45xM8h7IMAAggggAACMRB46qmn9Mc//lG2OJQ90+tze94NkVuQvMXnMexWQoBAOacIAghEKTBK0v96K9x555318MMPa/fdd4+yHdSVMoGkB6hsOOwh2HPOOUctLZ/OcYYNG6Yf/OAHOvbYY9WlS5eyR+3NN9/UlClTnJXIzSi3XXDBBc73u3XrVnaZnR3AAxmFZXggI7BTjILyBF5++WUdffTReu211/JtvibpbsASKVDnhsnHeFpv/1OwMPn8vB4R3EnkEIfbaOZDhX2jmA8R2Cl+bjMfCvd3PwmlxyCokwQm2ohA0gWYnyZ9BANs/0cffaTvf//7uvLKK9tKHTBggL7zne9owoQJ6tGjR0W1rVu3TrfffruuuOIKvfDCC6Fe56qogWUcFHaAivkp89MyTsdM7hqz+el493pQbiw2SLJrQ7MzOTi16zT3L2tnn8qamQ+VHtaw50O5FnD/svBYcL2u9DnKHpUJcP+yMjeOQgABBBBAAAEEEEAAgTYBW6HOVi0/UdJuflx22mkn56XDFi63r7179/ZzGPsggAACCCCAQAQC77zzjh566CEnRG5f33jjDb+1vuJmD20l8if9HsR+/gUIlPu3Yk8EEAhG4BJJ/+0tavDgwbrzzju11157BVMDpWROIA0BKhu0Bx98UBdddJEWL17cbgzr6+s1YsQIDR8+XAcffLC22267Dhc9NmzYoLfffluvvvqqFi5cqD/96U/OV2+Q3FY+txWiLr/88oof3u3s5OKBjMIyPJCRub+OIunw0qVLddJJJ+m5557Lr+//lXR5JI2gkjAEGiQ15RXcKKm5SGUEd8IYiYSWyXxIqtV8iMBO8V8a5kMJ/UslgGbHLKgTQI8oAgEEfAgwP/WBlIVdVq9e7Vzjuummm9p111YTtxcojhw50lmxfNddd9X222/f4aWHuXndqlWrZNec5syZowULFmjlypXtyjvllFN07bXXqlevXoliDTtAxfyU+WmifiEibGxM56f2gsGZkizQnNvsZZGnS2qNkIeqJO5fchYEKsB8yP//j+3F87feequGDh0a6BhYYdy/LEzK9brATzUKlMT9S04DBBBAAAEEEEAAAQQQCFjgUEknuJ/Bfss+/PDDnWC5fQ491IpgQwABBBBAAIEoBZ544om2EPmjjz5aTtUWjLjH/TxRzoHsW74AgfLyzTgCAQSqF/ilpO95i+nfv7/uuOOOUG4UV99cSoi7QH6AKqr2zp49WyeeaC/CC26zQPiPf/xj2Y38999/P7CC9957b2e189NOO62i1c5LNST/gYxS+wfx80MOOUQ2BrbKVVw3HsiI68gkt132u3byySfr9ddfz+/EFZIuSm7PMt/y4e5qVPUeiVnu6uR+Hh4muJP5U0jOS2TOPvts3X23PXce3cZ8SMoP7EShP2rUKM2YMUM9e/aMorqq6mA+VBVfIg+OaVAnkZY0GoEECzA/TfDgBdV0C4VfffXVuuqqq5z5UpCbXQu64IILdN5556muzrKYydqiDpRHocP8NApl6qhUIAHz09GS7DpQN08fz5U0vdI+c1zFAty/rJiOAwsJMB/q/LwIez6Uq5n7l4XHgOt1/J0VtAD3L4MWpTwEEEAAAQQQQAABBBDIE9jHEy7/vF8dW7zryCOP1FFHHeV8PeCAA/weyn4IIIAAAggg4FPg2Wef1bx58/TII484X9esWePzSGe3xz0h8r+XcyD7VidAoLw6P45GAIHKBWZIOst7ePfu3Z2Vyo8//vjKS+XITAqkKUBlA7hp0yY99thjuu666zR37twOqy+VM8gHHnigTj31VI0dO9ZZ2TysjQcyCsvyQEZYZ1w2y/2///s/Z2Xy9evX5wPcLOnsbKqkoteWfpgmaYynNy1umHx+mT0kuFMmWJp2Zz7U+WiGPR8iUF78N4n5UJr+pinelwQEdbIzGPQUgfgIMD+Nz1jUrCVvvvmmbrnlFufz/PPPV9WO+vp6jR492gmT77jjjlWVVcuDww5QMT9lflrL8ztOdSdsfnqDpLEeP7smZKuUB/tGjjgNUHzbwv3L+I5NYlvGfKjj0IU9H8rVyP3Lwr82XK9L7F8nsWw49y9jOSw0CgEEEEAAAQQQQACBNAvYClTHSTpG0hcl9fDb2T59+rSFyy1gvs8+llNnQwABBBBAAIFyBJYsWdIWHrcQ+apVq8o5fJ2kP0p6SNIDkpaVczD7BidAoDw4S0pCAIHyBfIfkHFKmDJliiZOnFh+aRyRWYG0Bai8A2kPvT3zzDNauHChFi1apJaWFq1du1YvvfRSu/G21Sl322039e7dW4MHD5at3j1s2DBn9e7NNgv/f/c8kFH4148HMjL711LgHZ86daomTZpUqNwbJY0LvEIKjFKgQVJTXoWNkpqraATBnSrwknoo8yE5q3XXYj5EYKf4bw3zoaT+reK/3bmgTlNTU7E3jK6VdIX7/7wP/JfOngggkBIB5qcpGchqumEvULR504IFC/TUU0/pueeec/6/8cYbb3R4maJ3Xrfvvvs617qOOOII7bHHHpFc56qmn36ODTtAxfyU+amf8zDN+yR0fjpC0kxJ/Txjc4mkyWkeqxj3jfuXMR6cJDeN+dCnoxf2fChXE/cvC//GcL0uyX+TxKvt3L+M13jQGgQQQAABBBBAAAEEMiow0g2WW8D8wHIM7Plqe8469zn44IPLOZx9EUAAAQQQyISAPd9h19rtWQ/72PMIZW7PuAFyC5LPKfNYdg9JIPyEWUgNp1gEEEiNwBRJHdLj3/jGNzR9+nRts802qekoHUEAgewJ8EBG9sY86B6/9957Gj9+vH73u98VKnqqpIIp86DbQXmhCQx3Vyev99Qwy12dvDWAWgnuBIBIEQggUJ0A86Hq/OJ8dEKDOnEmpW0IZEGA+WkWRpk+lhSIKkBVsiEZ3YH5aXoHPgXz0/z7ZYvdVcoXpXfUYt0z7l/GenhoXNIFmA/VdgSZD9XWPw21c/8yDaNIHxBAAAEEEEAAAQQQSKXAQE+4/ChJO5bTy7q6unYB86FDh5JjKAeQfRFAAAEEEi9g1/0sNO4NkLe2lv04uy1ZPs8NkdtK5GUn0BMPmYAOEChPwCDRRAQyIHCxpMvz+7n33nvrmmuu0dFHH50BArqIAAIIIIBAe4GHH35Y559/vl544YVCNKxQlPwTps4Nk4/xdKXFDZPPD7h7BHcCBqU4BBBAIMsCKQjqZHn46DsCcRFgfhqXkaAdCCCAQAoEUjQ/HeKuUr6fZ1h4oWRtz1HuX9bWn9oRQAABBGIoYPcvv/3tb2vp0qXcv4zh+NAkBBBAAAEEEEAAAQQQaCfwH5KOlGThcvu6bbk+Bx10kA477DDZ6uWHHHKI9t1333KLYH8EEEAAAQRiK7B48WI9/fTTzmfhwoX6y1/+Uklb10p6xA2RW5D8r5UUwjHRChAoj9ab2hBAoHOBkyVNl9Qzf5eGhgZNnTpVXbp0wQ8BBBBAAIHUC2zcuFGTJk1Sc3Nzob6+K2m8pDtSD5H+DjZIasrrZqOkggMfEAfBnYAgKQYBBBDIokCKgjpZHD76jEBcBZifxnVkaBcCCCCQAIGUzk/zA8wr3FXK5yZgSNLaRO5fpnVk6RcCCCCAQFkC3L8si4udEUAAAQQQQAABBBBAIJ4Ch+YFzO1eZVlbjx49nGC5BcxzIfOdd965rDLYGQEEEEAAgVoIvPbaa05w/Kmnnmr7um7dukqa8kFegPyJSgrhmNoKECivrT+1I4BAe4E93FD5iHyYPffc0wmV/+d//idmCCCAAAIIpFbg97//vSZOnKgXX3yxUB/twVELk7+UWoDsdGy4uzp5vafLs9zVyVsjYCC4EwEyVSCAAAJpEUhpUCctw0M/EEiLAPPTtIwk/UAAAQQiEEj5/HSAu0q5XTvKbTdKGhcBLVV0LsD9S84OBBBAAIFMC3D/MtPDT+cRQAABBBBAAAEEEEizwGGShkoa5n7dqZLO9uvXzwmZH3jggRo8eLDz2W233SopimMQQAABBBAIROCVV17Rc88953yeeeYZJ0S+YoW9x7qi7Q1Jf5a0wP0QIK+IMV4HESiP13jQGgQQ+LfAFZJshc4O29lnn60f/vCH2nXXXbFCAAEEEEAgNQL2D7fLLrtMM2bM6KxPtpL191LT4Wx3pM4Nk4/xMLS4YfL5EdMQ3IkYnOoQQACBJAmkPKiTpKGgrQhkSYD5aZZGm74igAACZQpkaH5qL5Sc5uHZIMmuI80uk4zdgxfg/mXwppSIAAIIIBBjAe5fxnhwaBoCCCCAAAIIIIAAAgiEIbBXXsB8/0or6dmzpxMs33///dt93XrrrSstkuMQQAABBBDoIPD+++87ofHnn3++3dd33323Gq3FnvC4hcgLrpJXTQUcW3sBAuW1HwNagAAChQWOlzRF0j6FfnzppZfKPltssQV+CCCAAAIIJFbgX//6l37605/qZz/7WWd9+LukSZL+L7GdpOH5Ag2S7AUB3s1epNNcQyqCOzXEp2oEEEAgbgIZCurEjZ72IIDApwLMTzkbEEAAAQTaBDI4P7WXEc6UNMpzGtwt6XRJrZwaNRfg/mXNh4AGIIAAAgiELcD9y7CFKR8BBBBAAAEEEEAAAQQSIrC9JFvF/GD3c4ikHatp+5577tkhaL7HHntUUyTHIoAAAghkROCll17qEBx/8cWqs95vSnpa0lPu14WS3s4Iaaa7SaA808NP5xFIhICFyicWamn//v2dUPn48bZYAxsCCCCAAALJEpg+fbqzKvnrr7/eWcOnumHyZHWM1hYTGO6uMFXv2WmWuzp5HB4IJrjD+YsAAghkWCCDQZ0MjzZdRyAxAsxPEzNUNBQBBBAIXiDj89PRkuyaUTeP7LmSpgcvTYkVCnD/skI4DkMAAQQQiLcA9y/jPT60DgEEEEAAAQQQQAABBGouYOlvC5hbuDwXNLd7mhVvPXr0aAuZe1c0t++zIYAAAghkT2DdunUdguO2Arl9v8ptvSc4nguQv1RlmRyeUAEC5QkdOJqNQMYEjpQ02X3LV4euDxkyRA0NDTrrrLMyxkJ3EUAAAQSSKHDzzTerublZixYt6qz59naviyXNS2L/aHOnAra61DRJYzx7tLhh8vkxcyO4E7MBoTkIIIBAmAIZD+qESUvZCCAQnADz0+AsKQkBBBCIvQDz07YhukHSWM+A2fUjW6V8eewHMTsNtJdH/oL7l9kZcHqKAAIIpFmA+5dpHl36hgACCCCAAAIIIIAAAiELHOCGywdL2l+Sfe1VbZ22cvngwYM1aNAg2crme+21l/N1++1t4XQ2BBBAAIGkC7z99tuyFcaXLl3qfF2yZImee+452UrkAWyrJT0n6Xn3Y6uQ/zWAcikiJQIEylMykHQDgYwI2FLkP5S0U6H+2lu5LFj+zW9+MyMcdBMBBBBAIEkCN910kxMkt7eEdbK9IemnrDSUpFEtq60NkpryjmiU1FxWKdHuTHAnWm9qQwABBCIVIKgTKTeVIYBAMALMT4NxpBQEEEAglgLMTzsMywhJMyX18/zkEvcFzLEcwww3ivuXGR58uo4AAggkXcDH/cvXJV3G/cukjzTtRwABBBBAAAEEEEAAgYgFdnHD5bmAuX3dJ4g2WKA8Fy73Bs3te1ttVdVi6UE0jzIQQAABBDwCdv8zFxj3hsftexYoD2j7uxsa9wbI/xFQ2RSTUgEC5SkdWLqFQIoFPiPpUkn/1Vkf99tvP333u9/V+PH2/AYbM/SZJQAAIABJREFUAggggAACtRWYPn26rr76ai1evLhYQ37mPozxUW1bS+0hCdhqRbY6eb2n/Fnu6uStIdUZZLEEd4LUpCwEEECgxgIEdWo8AFSPAAJBCDA/DUKRMhBAAIGYCDA/LToQUyRN9OxhFxhtlfJFMRk+mvGpAPcvORsQQAABBBIlwP3LRA0XjUUAAQQQQAABBBBAAIF0CGzpWcHcGzQPbMnxgQMHtlvN3Bs432wzomPpOI3oBQIIxE1g06ZN7VYa9wbHly1bFmRzLYFuq9rlguO5rx8GWQllZUOAWUE2xpleIpBGgd0kXSzpnM4616dPH5177rnOp18/7wIOaeSgTwgggAACcRJYsWKFpk2b5nxWrVpVrGnXu6sKvRKn9tOWQAXq3DD5GE+pLW6YfH6gNYVfGMGd8I2pAQEEEAhNgKBOaLQUjAACtRNgflo7e2pGAAEEqhZgfuqLcIi7Svl+nr2nSprk62h2qoUA9y9roU6dCCCAAAK+BLh/6YuJnRBAAAEEEEAAAQQQQACBqAUGFgia7xtkIzbffPOCq5pb4HzAgAFBVkVZCCCAQGoFli9f7gTHvYHx3J8/+eSToPv9twLB8UDT6UE3mPKSJUCgPFnjRWsRQKCjwN6SGiUVXY78W9/6lhMs/9znPochAggggAACoQk8+eSTToj8N7/5Tak6pktqlmTBYrZ0CzRIasrros1dbPyTuhHcSerI0W4EEMikAEGdTA47nUYgawLMT7M24vQXAQQSLcD8tOzhs5crX+45aoW7SvncskvigCgFuH8ZpTZ1IYAAAggUFSjz/qXd03oBUgQQQAABBBBAAAEEEEAAgZoKdHND5vay0b0k7el+7M/dg2zZFltsIVvZ3D4777xzu6+572+5pS2uzoYAAgikV+DDDz+UrSZun9dee63gn//1r38FDfCBpBclLXW/2p8Xu0Hyj4KujPIQ8AoQKOd8QACBtAjYP5AsnHVusQ4deeSROvPMM51P165d09J3+oEAAgggUEOBjRs36pZbbnE+8+bNK9WSaW642P7xx5Z+geHu6uT1nq7OcucrrSnoPsGdFAwiXUAAgfQKENRJ79jSMwQQ6FSA+SknBwIIIBBjAeanFQ+OLQ8zU5JdZ8ptN0oaV3GJHBilAPcvo9SmLgQQQACBNgHuX3IyIIAAAggggAACCCCAAAKpFdi5QMg8FzgPpdOf/exnOwTNc+FzC5336tUrlHopFAEEEAhKYPXq1UXD4v/85z+DqqpQOd7QeC48bl9ZcTxMdcouKkCgnBMEAQTSJrCbG9KyYHnPzjrXo0cPnXHGGU6wnFXL03YK0B8EEEAgGgF7m7+FyG+99VatW7euWKXvuqFiC5O/Ek3rqCUGAnXuuI/xtMVWpLc5yvwYtC/IJhDcCVKTshBAAIEqBQjqVAnI4QggkAYB5qdpGEX6gAACqRFgfhrIUI53rzPlCtsgya45zQ6kdAqJQoD7l1EoUwcCCCCAgLh/yUmAAAIIIIAAAggggAACCGRWoIsnaJ5b1Tz3dacwVXr27NlhlXPviuf9+vXT5ptvHmYTKBsBBDIs8Mknn2jFihXtVhbPX2n83XftUf5Qt9cLrDaeC49/HGrNFI5ABQIEyitA4xAEEEiEQDdPsHyfYi0eNmyYTjvtNJ100knacccdE9E5GokAAgggUBuBN998U3feead++9vfasGCBaUa8XdPkNwe8mTLlkCDuxq9t9eNkppTzEBwJ8WDS9cQQCD+AgR14j9GtBABBCIXYH4aOTkVIoAAAp8KMD8N9GywFxfaKuWjPKXeLel0Sa2B1kRhYQtw/zJsYcpHAAEEMijA/csMDjpdRgABBBBAAAEEEEAAAQTKE9hGkq1inh80313S9uUVVdneffr0Ud++fUt+tt1228oq4CgEEEidwNq1a7Vy5cqSn1WrVkXV97fcheW8q4znVh9/P6pGUA8CQQgQKA9CkTIQQCDuAie64fJjSjX0q1/9qk4++WQnXP6Zz3ym1O78HAEEEEAgAwIfffSREyK/44479Ic//MFPjx+UNF3S/+dnZ/ZJpcBw92UC9Z7ezXLnI1l4yJfgTipPazqFAAJxFSCoE9eRoV0IIBAjAeanMRoMmoIAAukXYH4a2hiPlmTXlyyQnNvOda9DhlYpBYcqwP3LUHkpHAEEEEi3APcv0z2+9A4BBBBAAAEEEEAAAQQQiFBga0kDJe3sfvX+Ofe9yJrTvXv3kqHzXDCdrEdkw0JFCAQmYNe0/ITEbZ/169cHVq+PgjZJWuZ+Xsv7at+372Xh+W8fVOySBgEC5WkYRfqAAAJ+BQZJOlPSGZJ2KnaQ/WPEQuX2+cpXvuK3fPZDAAEEEEiRwL333usEye3j4x+lb0i6VdItkpakiIGulC9gK0ZNkzTGc2iLGyafX35xiT6C4E6ih4/GI4BA3AUI6sR9hGgfAgjEUID5aQwHhSYhgEB6BJifRjKWN0ga66nJrjXZKuXLI6mdSsIS4P5lWLKUiwACCKRQgPuXKRxUuoQAAggggAACCCCAAAIIxFtg8wJB8/zQud2HjXzr3bt3h/B5r1695P3YPrn/3mYbW6idDQEEghR47733tHr16rbPO++80+6/88Pj9vMabRYGLxUYt1A5GwKZECBQnolhppMIIFBA4CQ3WH5CKR37R4StXH7CCSc4X7t27VrqEH6OAAIIIJBAgY0bN+qee+5xViG3j/0D18d2rxsiv9PHvuySDYEGSU15XW2U1JyN7hfsJcGdDA8+XUcAgeAFCOoEb0qJCCCQOQHmp5kbcjqMAAJhCjA/DVO3Q9kjJM2U1M/zk0skTY60FVQWpgD3L8PUpWwEEEAggQLcv0zgoNFkBBBAAAEEEEAAAQQQQCB7AjuWCJ3vEAcSW9G8s7C5fd8bPs/tZ9/bemtbxJ0NgXQLvP/++85z8/mB8Pz/zt/HVhyPyfZWJ6uK51YXt5+zIYCAK0CgnFMBAQSyLrC7pFMk2QMaB5TCsJXLc8FyC5fzpqpSYvwcAQQQiLeAvRktFyC3MLmPlcitQ89KusP9vBzvHtK6iAWGu6uT13vqneWuTm5vt8v6RnAn62cA/UcAgaoELKhzxRVXqLm5WWvWrOmsrLWSrnBfbvJBVRVyMAIIIJB+Aean6R9jeogAAiEKMD8NEbd40VMkTfTssthdpXxRzVpExWEIcP8yDFXKRAABBBIiwP3LhAwUzUQAAQQQQAABBBBAAAEEEPArYKv59fX5qfNbaFT75YLo+YHzbbfd1smS2MdC57k/F/qe/XzzzW2xdzYEghX45JNPZGFwu56U+xT777Vr1xZcUTxGwXAvkD13vbLI55+en30crCylIZBuAQLl6R5feocAAuUJHOwGyy1cvqufQ4877jgde+yxzqe+3psd83M0+yCAAAII1EKgpaVFDz74oPO5//77/TbhH26A3FYif9rvQeyXKQG7kDlN0hhPr1vcMPn8TEmU7izBndJG7IEAAgi0CRDU4WRAAAEEQhdgfho6MRUggECaBJif1nw0h7irlO/naclUSZNq3jIaEJYA9y/DkqVcBBBAIEYC3L+M0WDQFAQQQAABBBBAAAEEEEAAgVoK9PAZPLeAeqLycHV1dSVD595Qen5I3f57yy23dD7dunVr+/NmmyWKoZbnVk3r3rRpkz788EPns2HDhrY/lxMGt8B4/v6trYlb62pTiZC4N0C+rqaDRuUIpFiA/3OkeHDpGgIIVCVwtBsu/0/3HyUlCxs0aFBbuNwC5kzOS5KxAwIIIBCJgP0jPBcgt69LlizxW+8qSb+XZCHyP/k9iP0yK9DgrgbrBWiU1JxZkdIdJ7hT2og9EEAgwwIEdTI8+HQdAQRqJcD8tFby1IsAAokQYH4aq2G6WNLlnhatcFcpnxurVtKYMAS4fxmGKmUigAACNRDg/mUN0KkSAQQQQAABBBBAAAEEEEAgbQL5q57vIKmXpN7uV/tz7mPfs/vBqdtsBfX8kHkucN7ZV+/++fvk/6xLly7KfWyVdft4/9v+nPteUF9tkD7++GPZ6ttRfLU67JMLensD3/nfK2cfb3g8piuAB/H78IGkdySt9ny8//1WgQB5EPVSBgIIVCFAoLwKPA5FAIHMCIyU9FX342vl8u7duzvh8pEjR2rEiBHabz/vQhGZcaOjCCCAQM0EFi9erLlz52rOnDlOmHz9+vV+2/KqpHsk/UHSw34PYr/MCwx3Vyev90jMclcnT9zr/2owmgR3aoBOlQggEF8BgjrxHRtahgACmRFgfpqZoaajCCDgR4D5qR+lyPcZ4K5SbtekctuNksZF3hIqrKUA9y9rqU/dCCCAQAUC3L+sAI1DEEAAAQQQQAABBBBAAAEEEAhOYMsiYXNv+Dw/lJ7KIHpwrJSUEgELhncWCrfv54fGc9/7MCX9pxsIZEqAQHmmhpvOIoBAAAJD3WD5CZL29VvegAEDnGD5UUcd5XzdZZdd/B7KfggggAACPgT+8Y9/OAFy+zzyyCNavny5j6Padvm7GyC3EPmfyzmQfRGQVOeGycd4NFrcMPl8hMoSILhTFhc7I4BA2gQI6qRtROkPAgikQID5aQoGkS4ggEDlAsxPK7eL6Mjx7jWpXHUbJNn1qdkR1U818RLg/mW8xoPWIIAAAo6A9/6l3cN8/fXXy5Hh/mU5WuyLAAIIIIAAAggggAACCCCAQHgC3fNWOs+Fz3tI2sbz2brEf4fXQkrOusB7knKf9z1/tu/l//e6TlYS971yW9ax6T8CaRAgUJ6GUaQPCCBQK4F9JB3r+fhux6BBg5xg+bBhwzR06FDttttuvo9lRwQQQAAB6ZVXXtGf//xnLViwwAmRL1mypFyWByXZ5yFJfyv3YPZHwCPQIKkpT6RRUjNKFQsQ3KmYjgMRQCCJAgR1kjhqtBkBBDImwPw0YwNOdxHIugDz08ScAfaSw5mSRnlafLek0yW1JqYXNDQMAe5fhqFKmQgggIAPAe5f+kBiFwQQQAABBBBAAAEEEEAAAQSyK5ALn+cHz+37pcLouZ93k2QrrXu/kgtMxjm1SZKt5m0vCLavuT97A9/FwuD5P/OGxZMhQCsRQCA2AvyPIzZDQUMQQCDhAvbgzjGecHlZS5D379/fCZYfdthhzsf+vNlm/BWd8HOC5iOAQEACmzZt0sKFC50Aee5rmW/wt5b8ww2Q54LkHwTUPIrJtsBwdyWoeg/DLHd1ch7crf7cILhTvSElIIBAjAUI6sR4cGgaAgggUFiA+SlnBgIIpFqA+Wkih3e0JLsWZQ+O5bZzJU1PZG9odBgC3L8MQ5UyEUAAAUncv+Q0QAABBBBAAAEEEEAAAQQQQACBmAgUCpl7Q+f5AfRi/13oZ10kbS4pyq9G+7GkTyL+6g185we/q/2ZlceGAAIIxEKAtGIshoFGIIBACgUOlDTC/RwlyR7Y8L1tscUWbcHyXMC8b9++vo9nRwQQQCDJAitXruwQIP/Xv/5VbpcszDvX8/lruQWwPwIlBOz/7dMkjfHs1+KGyeejF6gAwZ1AOSkMAQRqLUBQp9YjQP0IIIBA1QLMT6smpAAEEIiTAPPTOI1GRW25QdJYz5F2XcpWKV9eUWkclHYB7l+mfYTpHwIIhCbA/cvQaCkYAQQQQAABBBBAAAEEEEAAAQQQQAABBBBAIEIBAuURYlMVAghkWsBWMM0FzI+sRGKvvfZqW8XcVjAfMmRIJcVwDAIIIBA7gUWLFrVbfXzp0qWVtnGeJ0BOoLdSRY7zK9AgqSlv50ZJzX4LYL+yBQjulE3GAQggECcBgjpxGg3aggACCAQiwPw0EEYKQQCBWgkwP62VfOD12r2nmZL6eUq+RNLkwGuiwDQKcP8yjaNKnxBAIBAB7l8GwkghCCCAAAIIIIAAAggggAACCCCAAAIIIIAAAjETIFAeswGhOQggkAmB7m64/POShko6TJJ9r6ytZ8+ezirmhxxyiBMut8+ee+5ZVhnsjAACCEQtYGHx5557TvYQxlNPPeWsRP7uu+9W0oz1khZK+rOkBW6Q/INKCuIYBCoQsActbXXyes+xs9zVyVsrKI9DyhMguFOeF3sjgECNBQjq1HgAqB4BBBAIX4D5afjG1IAAAgEKMD8NEDM+RU2RNNHTnMXuKuWL4tNEWpIAAe5fJmCQaCICCIQjwP3LcFwpFQEEEEAAAQQQQAABBBBAAAEEEEAAAQQQQCB+AgTK4zcmtAgBBLIpcIgnXG4h810qYdhmm200ePDgtoB57s/du5edV6+keo5BAAEE2gTswdRccNz79b333qtU6R+eALkFyZ+stCCOQ6BKgTo3TD7GU06LGyafX2XZHF6eAMGd8rzYGwEEIhYgqBMxONUhgAACtRdgflr7MaAFCCBQRID5aapPjyHuKuX7eXo5VdKkVPeazkUhwP3LKJSpAwEEIhPg/mVk1FSEAAIIIIAAAggggAACCCCAAAIIIIAAAgggEFMBAuUxHRiahQACmRcY6AmY2wrm9ql4GzRokBMyzwXM7Wv//v0rLo8DEUAAAa/A66+/7qw4bsHxXHh8yZIl1SI94a4+nluFfFm1BXI8AgEJNEhqyiurUVJzQOVTTPkCBHfKN+MIBBAIUYCgToi4FI0AAggkQ4D5aTLGiVYikBkB5qeZGeqLJV3u6e0Kd5XyuZkRoKNRCHD/Mgpl6kAAgUAEvPcvc/cxuX8ZCC2FIIAAAggggAACCCCAAAIIIIAAAggggAACCCRYgEB5ggePpiOAQKYEurmhclu9PBcw71ONQJ8+fdpC5rmg+T777KOuXbtWUyzHIoBAigU2btyov//9723h8dzDF6tWraq21296wuO5APmGagvleARCEBjurk5e7yl7lrs6eWsI9VFkeQIEd8rzYm8EEAhYgKBOwKAUhwACCCRfgPlp8seQHiCQaAHmp4kevkoaP8BdpdyuX+W2GyWNq6QwjkHApwD3L31CsRsCCIQnwP3L8GwpGQEEEEAAAQQQQAABBBBAAAEEEEAAAQQQQCB9AgTK0zem9AgBBLIjYGG2QyUNljTE/bpDtd3fc889tddeezkf758HDLBnkdgQQCALAsuXL9fSpUv14osvOl9zH/vvALa3JD0naZH79UlJVS9nHkC7KAKBUgJ1bph8jGfHFjdMPr/Uwfw8UgGCO5FyUxkCCBDU4RxAAAEEECghwPyUUwQBBCIVYH4aKXfcKhvvXr/Ktcte2mnXsmbHraG0J9UC3L9M9fDSOQRqJ8D9y9rZUzMCCCCAAAIIIIAAAggggAACCCCAAAIIIIBAegQIlKdnLOkJAgggYAIDPeHyXNB87yBott566w4h81zofLvttguiCspAAIEIBdasWVMwMG7h8ffffz+olrzgCY7nAuTLgiqcchCIWKBBUlNenY2SmiNuB9X5FyC449+KPRFAoAIBgjoVoHEIAgggkG0B5qfZHn96j0DoAsxPQydOQgX2QsSZkkZ5Gnu3pNMltSahA7QxtQLcv0zt0NIxBIIV4P5lsJ6UhgACCCCAAAIIIIAAAggggAACCCCAAAIIIIBAvgCBcs4JBBBAIP0C9gBRbgVz71f7fiBb3759C65qvvvuu6tbt26B1EEhCCBQvsCGDRv08ssvF1xtfOXKleUX2PkR9jCid9XxXHg8sGR6kI2lLAQqEBjuru5kq+vktlnu6uQ8jFsBaMSHENyJGJzqEEi7AEGdtI8w/UMAAQRCF2B+GjoxFSCQLQHmp9kabx+9HS3Jrlt5b86cK2m6j2PZBYEoBbh/GaU2dSEQIwHuX8ZoMGgKAggggAACCCCAAAIIIIAAAggggAACCCCAQOYECJRnbsjpMAIIINAmYCuX5wfNbYWAQLfPfvazGjhwYKef7bffPtD6KAyBLAm8/fbbWrZsWaeff/7zn2Fw2ArjFh73BshbwqiIMhGIiYA92DhN0hhPe+yctwdx58ekjTTDnwDBHX9O7IUAAp0IENTh1EAAAQQQCFiA+WnAoBSHQNYEmJ9mbcTL6u8NksZ6jrBrWLZK+fKySmFnBGojwP3L2rhTKwKBCXD/MjBKCkIAAQQQQAABBBBAAAEEEEAAAQQQQAABBBBAIHABAuWBk1IgAgggkGgBe5B1L89nT8+fe4XRs7q6uqKBcwujd+3aNYyqKROBWAts3LixaFjcguStraEtjLxa0lL386Lnz/a9D2INR+MQCF6gQVJTXrGNkpqDr4oSIxIguBMRNNUgkBYBgjppGUn6gQACCMRWgPlpbIeGhiEQTwHmp/Ecl5i1aoSkmZL6edp1iaTJMWsnzUHArwD3L/1KsR8CIQtw/zJkYIpHAAEEEEAAAQQQQAABBBBAAAEEEEAAAQQQQCBkAQLlIQNTPAIIIJAigT6SvAFzb/B8izD72b9/fyd0PmDAAOfTp08f57Pjjju2+3OXLl3CbAZlIxCIwMcff6w333xTq1atcj7ePy9fvlz2sbD466+/Hkh9RQr5SFJ+WNwC4/a9VWFXTvkIJERguLs6eb2nvbPc1clDe6NDQmzS0EyCO2kYRfqAQIgCBHVCxKVoBBBAAIFCAsxPOS8QQKCoAPNTTpAyBaZImug5ZrG7SvmiMsthdwTiLsD9y7iPEO1LhAD3LxMxTDQSAQQQQAABBBBAAAEEEEAAAQQQQAABBBBAAIGqBQiUV01IAQgggAACknbvZFXznaPU2WGHHdoC5oUC594gerdu3aJsGnWlXGDDhg0dwuGdhcbfeuutqDVe62S18Zejbgj1IZAwgTo3TD7G0+4WN0w+P2F9obnFBXLBHVt5frtCu2633XZqbGx0PlttZbuzIYBAmgUI6qR5dOkbAgggkAgB5qeJGCYaiUB0AsxPo7NOWU1D3FXK9/P0a6qkSSnrJ91BoJgA9y85PzItwP3LTA8/nUcAAQQQQAABBBBAAAEEEEAAAQQQQAABBBBAoKAAgXJODAQQQACBMAU2lzSwyGeApB5hNqCzsi0Ylr/S+bbbbqvcp2fPnm1/9n6/a9eutWgudUYksHHjRq1du9b5vPvuu21/zn0v9zV/ZfE1a9ZE1MIO1ayTtKzEZ1OtGke9CCRcoEFSU14fLHDcnPB+0fzOBQjucHYgkHEBgjoZPwHoPgIIIBA/Aean8RsTWoRApALMTyPlTmtlF0u63NO5Fe4q5XPT2mH6hYBPAe5f+oRit3gIcP8yHuNAKxBAAAEEEEAAAQQQQAABBBBAAAEEEEAAAQQQSIMAgfI0jCJ9QAABBJIt0KtE4Lx/nLq3zTbblAydewPo9mcLp3fv3t1Z0dS+brnllnHqUmra8uGHH2r9+vWyBy3ta34gvFhAPBcUf++99+Lm8UaJsPjquDWY9iCQEoHh7urk9Z7+zHJXJ29NSR/pRucCBHc4OxDImABBnYwNON1FAAEEkifA/DR5Y0aLEahKgPlpVXwc3F7AXuo7U5Jd68ptN0oaBxQCCJQU4P5lSSJ28CPA/Us/SuyDAAIIIIAAAggggAACCCCAAAIIIIAAAggggAACUQkQKI9KmnoQQAABBCoVsCXBvauc95PUR9KO7lf7s312qLSCqI/bbLPN2sLluZC536/eYHrumC5dushWTrevnX2K/bzYz8zm448/Lvixt+FX8jM7JnesNwCeC4J39rXUvps2JWoh7rckrfJ83nT/bCvEeFcc3xj1+Ul9CCCgOjdMPsZj0eKGyefjkykBgjuZGm46m0UBgjpZHHX6jAACCCRagPlpooePxiNQWoD5aWkj9qhIYLx7rSt38AZJdt1rdkWlcRACCOQEuH/peZk29y///bLrQvc4uX/JXxoIIIAAAggggAACCCCAAAIIIIAAAggggAACCCAQJwEC5XEaDdqCAAIIIFCNwOZ5AXNv4Dw/fG7/3aWayjgWgTyBjyXlQuG5oHix//4EQQQQiK1Ag6SmvNY1SmqObYtpWNgCBHfCFqZ8BCIWIKgTMTjVIYAAAggELcD8NGhRykOgxgLMT2s8AOmv3l6eaKuUj/J09W5Jp0tqTX/36SECNRfg/mXNhyDTDeD+ZaaHn84jgAACCCCAAAIIIIAAAggggAACCCCAAAIIINBRgEA5ZwUCCCCAQFYFbEXz3Orm9nV7Sdv6+PD/znSfMRb0Xuv5vJv337mf2Qrj3sC4/TcbAggkX2C4u2JTvacrs9zVyXnANvnjW20PCO5UK8jxCNRYgKBOjQeA6hFAAAEEghZgfhq0KOUhELEA89OIwbNd3WhJdo2rm4fhXEnTs81C7xGIpQD3L2M5LDVvVP79S7tfWegeJvcvaz5UNAABBBBAAAEEEEAAAQQQQAABBBBAAAEEEEAAgXgLEIqL9/jQOgQQQACB+An0LBI67+xnPSR1l2QP+tpX70Nb8ethclv0oaT17ucDSe91EgbvLCSee/giuQK0HAEEqhGw1ZqmSRrjKaTFDZPPr6Zgjk2dAMGd1A0pHUq7AEGdtI8w/UMAAQQyL8D8NPOnAABJE2B+mrQRS017b5A01tMbu95lq5QvT00P6QgC2Rbg/mV8x5/7l/EdG1qGAAIIIIAAAggggAACCCCAAAIIIIAAAggggEDmBAiUZ27I6TACCCCAQAwENs8LmOeC5p199YbR8/exn3WV1KXIp5qfG9fHRT4bq/y5BcAt/O3na6l97O38bAgggEClAg2SmvIObpTUXGmBHJd6AYI7qR9iOph0AYI6SR9B2o8AAgggUKYA89MywdgdgagFmJ9GLU59eQIjJM2U1M/z/UskTUYKAQQQcAW4f/npPdFS9yS9Py+1L/cv+RVDAAEEEEAAAQQQQAABBBBAAAEEEEAAAQQQQACB2AgQKI/NUNAQBBBAAAEEEEAAAQQQqJHAcHd18npP/bPc1clba9Qmqk2OAMGd5IwVLc2IgM+gzhr3RSL2MhF7wREbAggggAACaRFgfpqWkaQfqRFgfpqaoUxDR6ZImujpyGJ3lfLfuS2fAAAgAElEQVRFaegcfUAAAQQQQAABBBBAAAEEEEAAAQQQQAABBBBAAAEEEEAAAQQQKC5AoJwzBAEEEEAAAQQQQAABBLIsUOeGycd4EFrcMPn8LMPQ97IFCO6UTcYBCAQrQFAnWE9KQwABBBBIvADz08QPIR1IugDz06SPYCrbP8RdpXw/T++mSpqUyt7SKQQQQAABBBBAAAEEEEAAAQQQQAABBBBAAAEEEEAAAQQQQACBdgIEyjkhEEAAAQQQQAABBBBAIMsCDe4KtV6DRknNWUah71UJENypio+DEShfgKBO+WYcgQACCCCQKQHmp5kabjobBwHmp3EYBdpQROBiSZd7fr7CXaV8LmoIIIAAAggggAACCCCAAAIIIIAAAggggAACCCCAAAIIIIAAAukWIFCe7vGldwgggAACCCCAAAIIINC5wHB3dfJ6zy6z3NXJW4FDoEoBgjtVAnI4AqUECOqUEuLnCCCAAAIItBNgfsoJgUDIAsxPQwam+KAEBrirlNt1sdx2o6RxQVVAOQgggAACCCCAAAIIIIAAAggggAACCCCAAAIIIIAAAggggAAC8RQgUB7PcaFVCCCAAAIIIIAAAgggEK5AnRsmH+OppsUNk88Pt2pKz5gAwZ2MDTjdDV+AoE74xtSAAAIIIJBqAeanqR5eOlcLAeantVCnzioFxrvXxXLFbJBk18hmV1kuhyOAAAIIIIAAAggggAACCCCAAAIIIIAAAggggAACCCCAAAIIxFiAQHmMB4emIYAAAggggAACCCCAQGgCDZKa8kpvlNQcWo0UnHUBgjtZPwPof9UCBHWqJqQABBBAAAEEvALMTzkfEKhSgPlplYAcXksBe9HiTEmjPI24W9Lpklpr2TDqRgABBBBAAAEEEEAAAQQQQAABBBBAAAEEEEAAAQQQQAABBBAIT4BAeXi2lIwAAggggAACCCCAAALxFBjursJU72neLHd1ch6ajeeYpalVBHfSNJr0JRIBgjqRMFMJAggggEB2BZifZnfs6XmFAsxPK4TjsLgJjJZk18O6eRp2rqTpcWso7UEAAQQQQAABBBBAAAEEEEAAAQQQQAABBBBAAAEEEEAAAQQQCEaAQHkwjpSCAAIIIIAAAggggAACyRCwFZimSRrjaW6LGyafn4wu0MqUCBDcSclA0o3wBAjqhGdLyQgggAACCBQQYH7KaYFACQHmp5wiKRS4QdJYT7/s2pitUr48hX2lSwgggAACCCCAAAIIIIAAAggggAACCCCAAAIIIIAAAggggEDmBQiUZ/4UAAABBBBAAAEEEEAAgUwJNEhqyutxo6TmTCnQ2TgJENyJ02jQllgItLa2qqmpSc3NzVqzZk1nbbIf2N/n9vkgFg2nEQgggAACCKRDgPlpOsaRXgQowPw0QEyKipvACEkzJfXzNOwSSZPj1lDagwACCCCAAAIIIIAAAggggAACCCCAAAIIIIAAAggggAACCCBQvQCB8uoNKQEBBBBAAAEEEEAAAQSSITDcXZ283tPcWe7q5K3J6AKtTLEAwZ0UDy5d8ydAUMefE3shgAACCCAQkQDz04igqSa+AsxP4zs2tCxQgSmSJnpKXOyuUr4o0FooDAEEEEAAAQQQQAABBBBAAAEEEEAAAQQQQAABBBBAAAEEEECg5gIEyms+BDQAAQQQQAABBBBAAAEEIhCoc8PkYzx1tbhh8vkR1E8VCPgVILjjV4r9UiNAUCc1Q0lHEEAAAQTSKcD8NJ3jSq+KCDA/5fTImMAQd5Xy/Tz9nippUsYc6C4CCCCAAAIIIIAAAggggAACCCCAAAIIIIAAAggggAACCCCQegEC5akfYjqIAAIIIIAAAggggAACkhokNeVJNEpqRgeBmAoQ3InpwNCs4AQI6gRnSUkIIIAAAghEIMD8NAJkqqitAPPT2vpTe00FLpZ0uacFK9xVyufWtFVUjgACCCCAAAIIIIAAAggggAACCCCAAAIIIIAAAggggAACCCAQqACB8kA5KQwBBBBAAAEEEEAAAQRiKDDcXZ283tO2We7q5K0xbC9NQsArQHCH8yF1AgR1UjekdAgBBBBAIFsCzE+zNd6Z6C3z00wMM50sLjDAXaXcrqHlthsljQMOAQQQQAABBBBAAAEEEEAAAQQQQAABBBBAAAEEEEAAAQQQQCA9AgTK0zOW9AQBBBBAAAEEEEAAAQQ6CtS5YfIxnh+1uGHy+YAhkCABgjsJGiyaWliAoA5nBgIIIIAAAqkSYH6aquHMZmeYn2Zz3Ol1pwLj3WtouR02SLLrabMxQwABBBBAAAEEEEAAAQQQQAABBBBAAAEEEEAAAQQQQAABBBBIhwCB8nSMI71AAAEEEEAAAQQQQACBwgINkpryftQoqRkwBBIqQHAnoQOX5WYT1Mny6NN3BBBAAIEMCDA/zcAgp62LzE/TNqL0JyABeynjTEmjPOXdLel0Sa0B1UExCCCAAAIIIIAAAggggAACCCCAAAIIIIAAAggggAACCCCAAAI1FCBQXkN8qkYAAQQQQAABBBBAAIFQBYa7KyvVe2qZ5a5OzoOwodJTeAQCBHciQKaK6gQI6lTnx9EIIIAAAggkTID5acIGLIvNZX6axVGnz2UKjJZk1866eY47V9L0MsthdwQQQAABBBBAAAEEEEAAAQQQQAABBBBAAAEEEEAAAQQQQACBGAoQKI/hoNAkBBBAAAEEEEAAAQQQqFrAVlWaJmmMp6QWN0w+v+rSKQCB+AgQ3InPWNASV4CgDqcCAggggAACmRZgfprp4Y9n55mfxnNcaFVsBW6QNNbTOruOZquUL49ti2kYAggggAACCCCAAAIIIIAAAggggAACCCCAAAIIIIAAAggggIAvAQLlvpjYCQEEEEAAAQQQQAABBBIm0CCpKa/NjZKaE9YPmouAXwGCO36l2C80AYI6odFSMAIIIIAAAkkUYH6axFFLWZuZn6ZsQOlOVAIjJM2U1M9T4SWSJkfVAOpBAAEEEEAAAQQQQAABBBBAAAEEEEAAAQQQQAABBBBAAAEEEAhHgEB5OK6UigACCCCAAAIIIIAAArUTGO6uTl7vacIsd3Xy1to1i5oRiETAd3CnoaFBdXV1kTSKStItQFAn3eNL7xBAAAEEEKhSgPlplYAcXr4A89PyzTgCgTyBKZImer632F2lfBFSCCCAAAIIIIAAAggggAACCCCAAAIIIIAAAggggAACCCCAAALJFSBQntyxo+UIIIAAAggggAACCCDQUcDSsdMkjfH8qMUNk88HDIEMCRDcydBg16qrBHVqJU+9CCCAAAIIJFKA+Wkihy1ZjWZ+mqzxorWxFhjirlK+n6eVUyVNinWraRwCCCCAAAIIIIAAAggggAACCCCAAAIIIIAAAggggAACCCCAQFEBAuWcIAgggAACCCCAAAIIIJAmgQZJTXkdapTUnKZO0hcEyhAguFMGFrv6EyCo48+JvRBAAAEEEECgoADzU06MwAWYnwZOSoEImMDFki73UKxwVymfCw8CCCCAAAIIIIAAAggggAACCCCAAAIIIIAAAggggAACCCCAQDIFCJQnc9xoNQIIIIAAAggggAACCHQUGO6uTl7v+dEsd3XyVsAQyLgAwZ2MnwBBdJ+gThCKlIEAAggggAACrgDzU06FqgWYn1ZNSAEIFBMY4K5SbtfbctuNksbBhgACCCCAAAIIIIAAAggggAACCCCAAAIIIIAAAggggAACCCCQTAEC5ckcN1qNAAIIIIAAAggggAAC7QXq3DD5GM+3W9ww+XywEECgTYDgDidD2QIEdcom4wAEEEAAAQQQ8C/A/NS/FXu6AsxPORUQiExgvHu9LVfhBkl27W12ZC2gIgQQQAABBBBAAAEEEEAAAQQQQAABBBBAAAEEEEAAAQQQQACBwAQIlAdGSUEIIIAAAggggAACCCBQQ4EGSU159TdKaq5hm6gagTgLENyJ8+jEpG0W1GlublZTU5PWrFnTWavsB/b3r30+iEnTaQYCCCCAAAIIJE+A+WnyxizyFjM/jZycChGwFzjOlDTKQ3G3pNMltcKDAAIIIIAAAggggAACCCCAAAIIIIAAAggggAACCCCAAAIIIJAsAQLlyRovWosAAggggAACCCCAAAIdBYa7qyXVe340y12dnIdbOWMQKC5AcIczpIMAQR1OCgQQQAABBBCooQDz0xrix7Vq5qdxHRnalRGB0ZLsOls3T3/PlTQ9I/2nmwgggAACCCCAAAIIIIAAAggggAACCCCAAAIIIIAAAggggEBqBAiUp2Yo6QgCCCCAAAIIIIAAApkUsJWSpkka4+l9ixsmn59JETqNQGUCBHcqc0vVUQR1UjWcdAYBBBBAAIGkCzA/TfoIBtB+5qcBIFIEAsEI3CBprKcou+Zmq5QvD6Z4SkEAAQQQQAABBBBAAAEEEEAAAQQQQAABBBBAAAEEEEAAAQQQiEKAQHkUytSBAAIIIIAAAggggAACYQk0SGrKK7xRUnNYFVIuAikXILiT8gEu1D2COhkcdLqMAAIIIIBAcgSYnyZnrAJrKfPTwCgpCIGgBEZImimpn6fASyRNDqoCykEAAQQQQAABBBBAAAEEEEAAAQQQQAABBBBAAAEEEEAAAQQQCF+AQHn4xtSAAAIIIIAAAggggAAC4QgMd1cnr/cUP8tdnbw1nCopFYHMCBDcycBQE9TJwCDTRQQQQAABBNIjwPw0PWPZaU+Yn2ZgkOlikgWmSJro6cBid5XyRUnuFG1HAAEEEEAAAQQQQAABBBBAAAEEEEAAAQQQQAABBBBAAAEEsiRAoDxLo01fEUAAAQQQQAABBBBIj0CdGyYf4+lSixsmn5+ebtITBGouQHCn5kMQfAMI6gRvSokIIIAAAgggEJkA89PIqKOriPlpdNbUhEAVAkPcVcr385QxVdKkKsrkUAQQQAABBBBAAAEEEEAAAQQQQAABBBBAAAEEEEAAAQQQQACBCAUIlEeITVUIIIAAAggggAACCCAQmECDpKa80holNQdWAwUhgIBXgOBOCs4HgjopGES6gAACCCCAAAI5AeanKTgXmJ+mYBDpQtYELpZ0uafTK9xVyudmDYL+IoAAAggggAACCCCAAAIIIIAAAggggAACCCCAAAIIIIAAAkkUIFCexFGjzQgggAACCCCAAAIIZFtguLs6eb2HYZa7OnlrtmnoPQKhCxDcCZ04+AoI6gRvSokIIIAAAgggEBsB5qexGQr/DWF+6t+KPRGImcAAd5VyuzaX226UNC5m7aQ5CCCAAAIIIIAAAggggAACCCCAAAIIIIAAAggggAACCCCAAAIFBAiUc1oggAACCCCAAAIIIIBAkgTq3DD5GE+jW9ww+fwkdYS2IpBwAYI7CRhAgjoJGCSaiAACCCCAAAJBCTA/DUoyxHKYn4aIS9EIRCcw3r02l6txgyS7Tjc7uiZQEwIIIIAAAggggAACCCCAAAIIIIAAAggggAACCCCAAAIIIIBAJQIEyitR4xgEEEAAAQQQQAABBBColUCDpKa8yhslNdeqQdSLQMYFCO7E8AQgqBPDQaFJCCCAAAIIIBCVAPPTqKTLqIf5aRlY7IpA/AXsZY8zJY3yNPVuSadLao1/82khAggggAACCCCAAAIIIIAAAggggAACCCCAAAIIIIAAAgggkF0BAuXZHXt6jgACCCCAAAIIIIBA0gSGuysg1XsaPstdnZwHVpM2mrQ3bQIEd2IwogR1YjAINAEBBBBAAAEE4iLA/DQGI8H8NAaDQBMQCEdgtCS7JtfNU/y5kqaHUx2lIoAAAggggAACCCCAAAIIIIAAAggggAACCCCAAAIIIIAAAggEIUCgPAhFykAAAQQQQAABBBBAAIGwBWz1o2mSxngqanHD5PPDrpzyEUDAtwDBHd9Uwe1IUCc4S0pCAAEEEEAAgdQJMD+twZAyP60BOlUiEL3ADZLGeqq163O2Svny6JtCjQgggAACCCCAAAIIIIAAAggggAACCCCAAAIIIIAAAggggAACfgQIlPtRYh8EEEAAAQQQQAABBBCotUCDpKa8RjRKaq51w6gfAQQKChDcieDEIKgTATJVIIAAAggggEBaBJifRjCSzE8jQKYKBOIjMELSTEn9PE26RNLk+DSRliCAAAIIIIAAAggggAACCCCAAAIIIIAAAggggAACCCCAAAIIeAUIlHM+IIAAAggggAACCCCAQNwFhrurk9d7GjrLXZ28Ne6Np30IZFyA4E4IJwBBnRBQKRIBBBBAAAEEsiLA/DSEkWZ+GgIqRSKQDIEpkiZ6mrrYXaV8UTKaTysRQAABBBBAAAEEEEAAAQQQQAABBBBAAAEEEEAAAQQQQACBbAkQKM/WeNNbBBBAAAEEEEAAAQSSJlDnhsnHeBre4obJ5yetM7QXgQwLENwJYPAJ6gSASBEIIIAAAggggMC/BZifBnAmMD8NAJEiEEi2wBB3lfL9PN2YKmlSsrtF6xFAAAEEEEAAAQQQQAABBBD4/9m7F2i7qvJQwD8FpTFghHqBizmoIJgIEu0tSCJGHq0OqmBKCljDUzSAoqMJJEJb6AVsweSaOKQKBCnhER9gKIpWaQuRiAFJfQTQxCCoJHITSkHAkAsEc8fc7hNWDuexzz77sR7fHmOPk2SvNef/f/9KWOy5/z0JECBAgAABAgQIECBAgACBcgpoKC9nXWVFgAABAgQIECBAoCwCMyJiXp9kZkbE/LIkKA8CFRPQuNNEwTXqNIHmFAIECBAgQIBAYwLuTxtz2uoo96dNoDmFQHkFzomIizPpPVLfpXxJeVOWGQECBAgQIECAAAECBAgQIECAAAECBAgQIECAAAECBIopoKG8mHUTNQECBAgQIECAAIEqCEyu704+LpPsovru5BuqACBHAiUW0LjTQHE16jSA5BACBAgQIECAQGsE3J824Oj+tAEkhxConkBPfZfy9D5e7+OqiPhQ9ShkTIAAAQIECBAgQIAAAQIECBAgQIAAAQIECBAgQIAAgXwLaCjPd31ER4AAAQIECBAgQKCqAqPrzeTTMgCr6s3kS6uKIm8CJRTQuNNPUTXqlPBKlxIBAgQIECBQFAH3p+5Pi3KtipNAngSm19/H643p2YhI7+ktzlOQYiFAgAABAgQIECBAgAABAgQIECBAgAABAgQIECBAgEDVBTSUV/0KkD8BAgQIECBAgACBfArMiIh5fUKbGRHz8xmuqAgQGKGAxp2I0Eg+wqvI6QQIECBAgACB1gm4P3V/2rqryUgEyi+Qvhjy+oiYkkn15og4Pv1TUv70ZUiAAAECBAgQIECAAAECBAgQIECAAAECBAgQIECAAIFiCGgoL0adREmAAAECBAgQIECgSgKT67sajcskvai+O7kPoVbpSpBrFQUq2bijkbyKl7qcCRAgQIAAgYIIuD994omBSpVeSF8El57PFKSewiRAoH0CUyMivX+3fWaK0yJiQfumNDIBAgQIECBAgAABAgQIECBAgAABAgQIECBAgAABAgQIDEdAQ/lwtBxLgAABAgQIECBAgEC7BdKORldExLTMRKvqzeRL2z258QkQyI1AJRp3NJLn5noTCAECBAgQIEBgKAH3py8KaSQf6mrxOoHqCnwhIk7NpJ/ey0u7lK+pLonMCRAgQIAAAQIECBAgQIAAAQIECBAgQIAAAQIECBAgkB8BDeX5qYVICBAgQIAAAQIECBCImFHf3SxrMTMi5sMhQKCSAqVs3NFIXslrWdIECBAgQIBAOQTcn9qRvBxXsiwItEfg0Ii4PiJ2zwx/bkRc0p7pjEqAAAECBAgQIECAAAECBAgQIECAAAECBAgQIECAAAECwxHQUD4cLccSIECAAAECBAgQINBOgcn13cnHZSZZVN+dfEM7JzY2AQK5FyhF445G8txfZwIkQIAAAQIECDQq4P60USnHESBQNYE5ETErk/T99V3KV1QNQr4ECBAgQIAAAQIECBAgQIAAAQIECBAgQIAAAQIECBDIm4CG8rxVRDwECBAgQIAAAQIEqikwut5MPi2T/qp6M/nSapLImgCBfgQK2bijkdy1TIAAAQIECBAorYD709KWVmIECDQpMKG+S/l+mfPnRsTsJsdzGgECBAgQIECAAAECBAgQIECAAAECBAgQIECAAAECBAi0SEBDeYsgDUOAAAECBAgQIECAwIgEZkTEvD4jzIyI+SMa1ckECJRVoBCNOxrJy3r5yYsAAQIECBAg8BIB96cuCgIECLwocE5EXJwBeaS+S/kSSAQIECBAgAABAgQIECBAgAABAgQIECBAgAABAgQIECDQPQEN5d2zNzMBAgQIECBAgAABAr8XmFzfnXxcBmRRfXfyDZAIECAwiEAuG3c0krtmCRAgQIAAAQKVFXB/WtnSS5wAgYxAT32X8vSeX+/jqoj4ECUCBAgQIECAAAECBAgQIECAAAECBAgQIECAAAECBAgQ6J6AhvLu2ZuZAAECBAgQIECAAIGI0fVm8mkZjFX1ZvKlgAgQINCgQC4adzSSN1gthxEgQIAAAQIEyi/g/rT8NZYhAQKDC0yvv+fXe9SzEZHe/1sMjgABAgQIECBAgAABAgQIECBAgAABAgQIECBAgAABAgS6I6ChvDvuZiVAgAABAgQIECBA4PcCMyJiXh+MmRExHxABAgSaEOhK445G8iYq5RQCBAgQIECAQDUE3J9Wo86yJEDgpQLpSySvj4gpmZdujojjI2IDMAIECBAgQIAAAQIECBAgQIAAAQIECBAgQIAAAQIECBDovICG8s6bm5EAAQIECBAgQIAAgd8LTK7vVDQuA7Kovju5D5a6SggQGIlARxp3NJKPpETOJUCAAAECBAhUSsD9aaXKLVkCBOoCUyMivde3fUbktIhYQIgAAQIECBAgQIAAAQIECBAgQIAAAQIECBAgQIAAAQIEOi+gobzz5mYkQIAAAQIECBAgQCAi7VJ0RURMy2CsqjeTLwVEgACBFgm0pXFHI3mLqmMYAgQIECBAgED1BNyfVq/mMiZQdYEvRMSpGYT0vl/apXxN1WHkT4AAAQIECBAgQIAAAQIECBAgQIAAAQIECBAgQIAAgU4LaCjvtLj5CBAgQIAAAQIECBBIAjMiYl4fipkRMR8PAQIE2iDQksYdjeRtqIwhCRAgQIAAAQLVFHB/Ws26y5pAFQUOjYjrI2L3TPLnRsQlVcSQMwECBAgQIECAAAECBAgQIECAAAECBAgQIECAAAECBLopoKG8m/rmJkCAAAECBAgQIFBNgcn13cnHZdJfVN+dfEM1SWRNgECHBJpq3NFI3qHqmIYAAQIECBAgUD0B96fVq7mMCVRRYE5EzMokfn99l/IVVcSQMwECBAgQIECAAAECBAgQIECAAAECBAgQIECAAAECBLoloKG8W/LmJUCAAAECBAgQIFBNgdH1ZvJpmfRX1ZvJl1aTRNYECHRBoOHGnRTbvHnz4oknnhgozPTCvPrzmS7kYkoCBAgQIECAAIHiC7g/LX4NZUCAwMACE+q7lO+XOWRuRMyGRoAAAQIECBAgQIAAAQIECBAgQIAAAQIECBAgQIAAAQKdE9BQ3jlrMxEgQIAAgV6BP4iI9CHRUYP8HOy1vuduGxEDPbcb5LV0zlCvp5hfGOC5aZDX0jmNvL4xItIzNV/193Ow1/qe8zuXGAEChRCYUW+6zAY7MyLmFyJ6QRIgUDaBIRt3BklYI3nZrgb5ECBAgAABAgS6L+D+tPs1EAEBAu0ROCciLs4M/Uh9l/Il7ZnOqAQINCFg/fL3a6JpfdP6ZRMXkFMIECBAgAABAgQIECBAgAABAgQIECBAgACB/AtoKM9/jURIgAABAvkSGBMRrxrgOdBrO2Yax1Oj+B/mK6XSRPNsn6b0pyLiN/08nxzgz9Ox6TUPAgTaJzC5vjv5uMwUi+q7k29o37RGJkCAwJACw2nc0Ug+JKcDCBAgQIAAAQIERijg/nSEgE4nQCB3Aj31XcrT+4O9j6si4kO5i1RABIopYP0yv3Wzfpnf2oiMAAECBAgQIECAAAECBAgQIECAAAECBAhUTkBDeeVKLmECBAgQqAv8j4jYtf7cJSLS7/trFO/7AYz07fwe5RXYPEizebY5/bGIWJ95/ld5SWRGoGUCo+vN5NMyI66qN5MvbdksBiJAgMDIBAZr3NFIPjJbZxMgQIAAAQIECAxfwP3p8M2cQYBAfgWm198f7I0wNVmm9woX5zdkkRHouID1y46TF2JC65eFKJMgCRAgQIAAAQIECBAgQIAAAQIECBAgQIBA/gU0lOe/RiIkQIAAgcYEUqN3tkG899fpZ2oY7/v7bRsb1lEEGhJ4ISIe7dNknv1939d+19CoDiJQLoEZETGvT0ozI2J+udKUDQECJRFIjTsb+uSSvhjjmZLkJw0CBAgQIECAAIFiCbg/LVa9REuAQP8C6f+rr4+IKZmXb46I4/v5f3CGBMoiYP2yLJUsZh7WL4tZN1ETIECAAAECBAgQIECAAAECBAgQIECAAIG2CWgobxutgQkQIECgRQLbRcQemefumV3Fs03i6Rv7C/HYZptt4hWveEWMGjVqwJ+Dvdb33G233Ta22267SD8Heg72+mCvJdAXXnih3+emTZuaei2N13vuxo0b45lnnonsz/7+rO8x/f1+8+b05fyFeaQdzbM7nPc2nD8SEQ9nnpsKk5FACQwuMLm++9C4zGGL6ruT923YZEmAAIG8CPS9ufAeSl4qIw4CBAgQIECAQDUF3J9Ws+6yJlA2gakRkd4X3D6T2GkRsaBsicqn9ALWL4dY67R++fs1UOuXpf+3QIIECBAgQIAAAQIECBAgQIAAAQIECBAgQKBQAj4MXahyCZYAAQKlFNi5T8N4tnk8/fo1ecp6xx13jFe96lWDPseMGbPV6+n32QbxP/zDP8xTSqWJ5f/9v/+3VWP6k08+Gb/5zW9e8hzoz2JvDZEAACAASURBVNOxTz/9dN481kbEmj5N5tmG88fzFrB4CPQjkHYeuiIipmVeW1VvJl9KjAABAjkW0LCT4+IIjQABAgQIECBQQQH3pxUsupQJlFTgCxFxaia39B5h2qU8vRfuQSAvAqVbv0zrm9k1TOuXnbnUrF92xtksBAgQIECAAAECBAgQIECAAAECBAgQIECAQGMCGsobc3IUAQIECDQnkP4707dBvO/vX9nc0CM7a+edd45ddtkldt1119oz/XqoRvH0evo2fY/yCqTd0/trQu/7Z48++misX79+y/OJJ57oFspTQzScp+bz33UrOPMSqAvMiIh5fTRmRsR8QgQIEMi5gIadnBdIeAQIECBAgACBigm4P61YwaVLoMQCh0bE9RGxeybHcyPikhLnLLV8CVi/zFc9RDOEgPVLlwgBAgQIECBAgAABAgQIECBAgAABAgQIECDQKgEN5a2SNA4BAgSqLbBXROxTf+6d+fVrO8mSmsKzTeK9jeK9TePZ37/85S/vZGjmKrnAc889t6W5vG+zed/f/9d//VenNX4VEavrzwcyv36w04GYr5ICk+u7k4/LZL+ovjv5hkqKSJoAgSIJaNgpUrXESoAAAQIECBAov4D70/LXWIYEqiQwJyJmZRK+v75L+YoqIci17QLWL9tObII8C1i/zHN1xEaAAAECBAgQIECAAAECBAgQIECAAAECBLojoKG8O+5mJUCAQBEFdo2IbLN4toG8rd3ZY8eOjT322CN6enpqz+yu4tlm8T/4gz8ooquYKybwu9/9bqvdzbMN52vWrIn0fPjhh2Pt2rXtlnk+01ze23Cefqam8/Xtntz4lRAYXW8mn5bJdlW9mXxpJQQkSYBA0QU07BS9guInQIAAAQIECJRLwP1pueopGwJVF5hQ36V8vwzE3IiYXXUY+Q9bwPrlsMmcQOClAtYvXRUECBAgQIAAAQIECBAgQIAAAQIECBAgQKAaAhrKq1FnWRIgQKBRgVdkdhdPDePZBvKdGx1kOMeNHj261iw+2HO77bYbzpCOJVAKgU2bNtUaywd7btjQtg2eHx9gV/PUcP5MKYAl0QmBGRExr89EMyNificmNwcBAgRaIKBhpwWIhiBAgAABAgQIEGiZgPvTllEaiACBnAicExEXZ2J5pL5L+ZKcxCeM/AhYv8xPLURScQHrlxW/AKRPgAABAgQIECBAgAABAgQIECBAgAABAoUX0FBe+BJKgAABAk0LjIuI/SMi7QKRfqbnHk2PNsCJ//N//s9Bm8Vf/epXt3pK4xGojMBjjz02aMP5//2//7cdFg9HxL0RsSLz82ftmMiYhRaYXN+dPP23pvexqL47edu+CaHQYoInQCCPAhp28lgVMREgQIAAAQIEqivg/rS6tZc5gbIK9NR3KU/vJfY+roqID5U1YXk1JGD9siEmBxHIr4D1y/zWRmQECBAgQIAAAQIECBAgQIAAAQIECBAgQEBDuWuAAAEC5RfYoU/jeG8D+ehWpb7bbrvFPvvss+W5995713691157xfbbb9+qaYxDgMAwBZ599tl48MEHY/Xq1bXnAw88sOXX69atG+Zogx6eGoSzDea9Decah1upXJyx0n9froiIaZmQV9WbyZcWJw2REiBAIDTsuAgIECBAgAABAgTyJOD+NE/VEAsBAq0SmF5/L7F3vGfr7ysubtUExsmtgPXL3JZGYATaK2D9sr2+RidAgAABAgQIECBAgAABAgQIECBAgAABAoMJaCh3fRAgQKBcAmmH8eyu46l5/I2tSHGHHXaoNYn3Nov3NpCn3++0006tmMIYBAh0UOCJJ57YqsE823D+29/+tlWRpJ3LexvNe5vM0w7nHuUWmBER8/qkODMi5pc7bdkRIFBCAQ07JSyqlAgQIECAAAECBRZwf1rg4gmdAIEBBdKXU14fEVMyR9wcEcdHhC8sLc+FY/2yPLWUCYG2Cli/bCuvwQkQIECAAAECBAgQIECAAAECBAgQIECAQGgodxEQIECguALjI+LAPg3k/2Ok6fTXMJ6ax3t6ekY6tPMJECiIwJo1a/rd1TztcN6Cx39FRG9zefr5/YhIu1d7lENgcn1HoXGZdBbVdyf3AdBy1FgWBKokoGGnStWWKwECBAgQIEAg/wLuT/NfIxESINCcwNSISO8hbp85/bSIWNDccM7qsoD1yy4XwPQEyipg/bKslZUXAQIECBAgQIAAAQIECBAgQIAAAQIECHRSQEN5J7XNRYAAgeYF0odoJkbEQfVn+vUuzQ8Xseuuu8b+++8fEyZM2PLzTW96U2y33XYjGda5BAiUWGDTpk3x05/+NFasWBH33ntv7Zl+vX79+pFmnQa4u/68q/7z2ZEO6vyOC6TdhK6IiGmZmdOXBaQPfy7teDQmJECAwMgFNOyM3NAIBAgQIECAAAECrRNwf9o6SyMRIJA/gS9ExKmZsNL7iWmX8jX5C1VEGQHrly4HAgS6LmD9suslEAABAgQIECBAgAABAgQIECBAgAABAgQIFEhAQ3mBiiVUAgQqJbBHpoE8NY+/bSTZjx8//iXN42PHjh3JkM4lQIDAFoG1a9duaS7vbTJfuXLlSIV6G8zTz9Rk/vBIB3R+2wVmRMS8PrPMjIj5bZ/ZBAQIEGiPgIad9rgalQABAgQIECBAoDkB96fNuTmLAIFiCBwaEddHxO6ZcM+NiEuKEX5lorR+WZlSS5RA8QWsXxa/hjIgQIAAAQIECBAgQIAAAQIECBAgQIAAgdYLaChvvakRCRAg0IzAgZmdx9Mu5K9rZpAdd9zxJY3jaRfyV7ziFc0M5xwCBAg0LbBx48YtO5mnXcx7dzV/+umnmx3zl/XG8t4G8+XNDuS8tghMru9OPi4z+qL67uQb2jKjQQkQINB+AQ077Tc2AwECBAgQIECAQOMC7k8bt3IkAQLFFJgTEbMyod9f36V8RTHTKUXU1i9LUUZJECDQK2D90rVAgAABAgQIECBAgAABAgQIECBAgAABAlUX0FBe9StA/gQIdEMgdXennRYmZXYhHzXcQMaMGRMHHXRQHHDAATFhwoRaI/k+++wz3GEcT4AAgY4KPPDAA7Xm8vRcvnx53H333fHkk082E8PGiOhtLv9eRCyJiPRnHp0XGF1vJp+WmXpVvZl8aefDMSMBAgRaJqBhp2WUBiJAgAABAgQIEGiBgPvTFiAaggCBXAtMqO9Svl8myrkRMTvXUZcnOOuX5amlTAgQGKaA9cthgjmcAAECBAgQIECAAAECBAgQIECAAAECBAoroKG8sKUTOAECBRNIO7emJvL0fGczsadm8YkTJ9aayNPP1ETuQYAAgTIIpObyu+66q9Zcnn6uXr262bTuqDeWp+ZyjczNKg7/vBkRMa/PaTMjYv7wh3IGAQIEciWgYSdX5RAMAQIECBAgQKDyAu5PK38JACBQCYFzIuLiTKaP1HcpT+/5erRewPpl602NSIBASQSsX5akkNIgQIAAAQIECBAgQIAAAQIECBAgQIAAga0ENJS7IAgQINAegbdmGshTE3navbXhx8te9rKtmsdTE/luu+3W8PkOJECAQJEF1q1bt1WDeWo0f/7554eb0oaI+E6mwfyHwx3A8Q0JpA8cXhER4zJHL6rvTp5q4EGAAIEiC2jYKXL1xE6AAAECBAgQKJ+A+9Py1VRGBAi8VKCnvkt5et+x93FVRHwIVksErF+2hNEgBAhUUaCF65fpS1J61zCtX1bxYpIzAQIECBAgQIAAAQIECBAgQIAAAQIEuiigobyL+KYmQKBUAq+IiHdnnq8bTnZjx459SQP5Ntv4J3o4ho4lQKC8Aps3b97SYN67i/natWuHm/AvI+LW+vPfIkKz83AFX3p8+rKU1Ew+LfPSqnozuR3iR+5rBAIEui+gYaf7NRABAQIECBAgQIDAiwLuT10NBAhURWB6/X3H3nyfrb8HubgqAC3M0/plCzENRYAAgayA9UvXAwECBAgQIECAAAECBAgQIECAAAECBAgUUUC3YhGrJmYCBPIisG9EvCvTRN5wXOPHj49DDz00Jk2aVGsk33PPPRs+14EECBAgEPHQQw/VmsyXLVsWS5YsiZUrVw6Xpbe5PP386XBPdnxNYEZEzOtjMTMi5vMhQIBASQQ07JSkkNIgQIAAAQIECJREwP1pSQopDQIEhhRIX2R5fURMyRx5c0Qc74tCh7RLB1i/bIjJQQQIEGi9wIMPPhjpy7GtX7be1ogECBAgQIAAAQIECBAgQIAAAQIECBAg0BoBDeWtcTQKAQLVEZgYEUfVn29qNO2enp445JBDak3k6fm61w1rA/NGp3EcAQIEKivwy1/+stZY/p3vfKf2c82aNcOx+ElE3BIRX4+Iu4ZzYoWPnVzfJWhcxmBRfXdyu79X+MKQOoGSCWjYKVlBpUOAAAECBAgQKLiA+9OCF1D4BAgMS2BqRKT3G7fPnHVaRCwY1ijVOdj6ZXVqLVMCBAokYP2yQMUSKgECBAgQIECAAAECBAgQIECAAAECBCoioKG8IoWWJgECIxI4vN5AfmREvL6RkUaNGhXvfve747DDDqs1kO+3336NnOYYAgQIEGiRwP33319rLL/99tvj1ltvjY0bNzY68i/qjeWpufz2Rk+q2HFph6ArImJaJu9V9WbypRWzkC4BAuUW0LBT7vrKjgABAgQIECBQNAH3p0WrmHgJEBipwBci4tTMIOm9x7RL+bC+TXSkQeT4/N71y/RF2A19k7X1yxxXU2gECFRCwPplJcosSQIECBAgQIAAAQIECBAgQIAAAQIECORaQEN5rssjOAIEuijwpxFxTES8LyJ2bSSO8ePH15rIe5/bbOOf2EbcHEOAAIF2C2zevLnWVN77XLlyZaNTrouIr0XEjRFxW6MnVeC4GRExr0+eMyNifgVylyIBAtUS0LBTrXrLlgABAgQIECCQdwH3p3mvkPgIEGi1wKERcX1E7J4Z+NyIuKTVExVoPOuXBSqWUAkQIDCYgPVL1wcBAgQIECBAgAABAgQIECBAgAABAgQIdENAt2M31M1JgEBeBf6k3kR+bKPf5H/EEUdsaSAfN25cXvMSFwECBAhkBFatWrWlufxb3/pWozZp5/LUWJ6e/9noSSU8bnJ9d/Lsf/QW1Xcn31DCfKVEgEC1BTTsVLv+sidAgAABAgQI5E3A/WneKiIeAgQ6ITAnImZlJrq/vkv5ik5MnpM5rF/mpBDCIECAQDsFrF+2U9fYBAgQIECAAAECBAgQIECAAAECBAgQINAroKHctUCAQNUF9oqI1ECenm8ZCmPUqFFx5JFHxlFHHVV77rjjjkOd4nUCBAgQyLHA008/HV//+tdrz1tuuSU2btzYSLQ/rjeWfyUiHmzkhJIcM7reTD4tk8+qejP50pLkKA0CBAhkBTTsuB4IECBAgAABAgTyJOD+NE/VEAsBAp0SmFDfpXy/zIRzI2J2pwLo0jxp/fK4+hdhW7/sUhFMS4AAgW4JWL/slrx5CRAgQIAAAQIECBAgQIAAAQIECBAgUH4BDeXlr7EMCRDoX+CYiDgxIt47FNDOO++8pYE8NZNvt912Q53idQIECBAooMCmTZu2NJanBvPHH3+8kSy+ERHX1hvMGzm+yMfMiIh5fRKYGRHzi5yU2AkQIDCIgIYdlwcBAgQIECBAgECeBNyf5qkaYiFAoJMC50TExZkJH6nvUr6kk0F0aC7rlx2CNg0BAgSKImD9siiVEicBAgQIECBAgAABAgQIECBAgAABAgSKIaChvBh1EiUBAq0RGF9vIj8hIl4z2JBpJ/Jjjjmm9nzve4fsOW9NdEYhQIAAgVwJfOMb34gbb7yx9mxg5/L0IcbUWJ6eK3OVSGuCmVzfnXxcZrhF9d3JN7RmCqMQIEAgdwIadnJXEgERIECAAAECBCot4P600uWXPIFKC/TUdylP71H2Pq6KiA+VRKV3/TJ9Efbug+Vk/bIkFZcGAQIERiBg/XIEeE4lQIAAAQIECBAgQIAAAQIECBAgQIAAgdBQ7iIgQKAKAkdHxPSIePdQyR511FFx7LHH1hrJX/7ylw91uNcJECBAoAICzz33XK2p/IYbbqjtYN7A49/qzdc3NXBsEQ4ZXc9nWibYVfVm8qVFSECMBAgQaFJAw06TcE4jQIAAAQIECBBoi4D707awGpQAgYIIpHW+KzKxPhsR6f3KxQWJv78wrV8WuHhCJ0CAQLcFrF92uwLmJ0CAAAECBAgQIECAAAECBAgQIECAQDEFNJQXs26iJkBgaIHt641up0XEmwY7fNKkSfGBD3yg1kS+yy67DD2yIwgQIECgsgKPPvporbn8i1/8Yixbtmwoh5/WP+SYPuiYPuBY1MeMiJjXJ/iZETG/qAmJmwABAg0KaNhpEMphBAgQIECAAAECHRFwf9oRZpMQIJBTgfSll9dHxJRMfDdHxPERsSGnMfcXlvXLAhVLqAQIECiKQEXXL4tSHnESIECAAAECBAgQIECAAAECBAgQIEAgVwIaynNVDsEQINACgT0zjeRjBhrvla98ZZx44olxwgknxIEHHtiCaQ1BgAABAlUTuOeee+Laa6+N6667Lp566qnB0n8y01j+UMGcJtdjH5eJe1H9v7VF+qBmwdiFS4BATgQ07OSkEMIgQIAAAQIECBCoCbg/dSEQIFB1gakRkd6bTE3ZvY/0xdILCgCzV0SkXdZTvNYvC1AwIRIgQKCoAhVZvyxqecRNgAABAgQIECBAgAABAgQIECBAgACBrgtoKO96CQRAgECLBPaJiLRbavogxoCPQw45pNZEnprJt9tuuxZNbRgCBAgQqLLApk2btjSWf+c73xmKIu1Wnnb7Xj3UgTl4Pe36k+KdlollVf2/tUtzEJ8QCBAg0G4BDTvtFjY+AQIECBAgQIDAcATcnw5Hy7EECJRV4AsRcWomufQ+ZdqlfE1OE7Z+mdPCCIsAAQJlFxjm+uXlETG/IOuXZS+d/AgQIECAAAECBAgQIECAAAECBAgQINBWAQ3lbeU1OAECHRBIO6bOqH+r/4DTnXrqqTF9+nS7kXegIKYgQIBAlQWWL18eV1xxRVx11VVDMaRdc1Jj+c+GOrCLr6f/vqYYs4/05S3pAyUeBAgQqIKAhp0qVFmOBAgQIECAAIHiCLg/LU6tREqAQPsEDo2I6yNi98wU50bEJe2bsqmRrV82xeYkAgQIEGiHQMnWL9tBZEwCBAgQIECAAAECBAgQIECAAAECBAhURkBDeWVKLVECpRPYMyLOiYgPD5TZrrvuGqeddlrtufvu2c+VlM5CQgQIECCQM4FHHnmk1lienuvXrx8suisj4lMR8WDOUphc3508ffCx97Govjv5hpzFKhwCBAi0S0DDTrtkjUuAAAECBAgQINCMgPvTZtScQ4BAGQXmRMSsTGL313cpX5GDZK1f5qAIQiBAgACB/gWGuX6ZvqzlIZYECBAgQIAAAQIECBAgQIAAAQIECBAgUC4BDeXlqqdsCFRB4OURcV5E/N1Aye63337xsY99rLYjuQeBVgncdNNNMXXq1C3DLV68OI4++uhWDW+cIQSefPLJOPnkk+Pmm2+uHXn66afHZZddxo1AIQSuvPLK+OxnPxv3358+1zjg45MRcVFEPJeDpEbXm8mnZWJZVW8mX5qD+IRAgACBTglo2OmUtHkIECBAgAABAgQaEXB/2oiSYwgQqILAhPou5ftlkp0bEbO7mLz1yy7im5pAtwSsX3ZL3rytECjg+mUr0jYGAQIECBAgQIAAAQIECBAgQIAAAQIEKi+gobzylwAAAoUSSB3i50fEa/qL+s1vfnPMmDEjTjnllEIlJdhiCGgo726d8vKBjDPOOCMuv/zyGsaUKVNi4cKFMWbMmO7imL0wAldffXXMnz8/7rvvvoFi/nW9qfyKLic1IyLm9YlhZkTM73JcpidAgECnBTTsdFrcfAQIECBAgAABAoMJuD91fRAgQOBFgXMi4uIMyCP1XcqXdAHJ+mUX0PM8Zd81rXbHesABB0T6Iuyenp6WTFX0+FuC0OAg1i8bhHJYrgUaXL+8MCIW5DoRwREgQIAAAQIECBAgQIAAAQIECBAgQIBAQwIayhtichABAl0WeGdEXBIRB/UXx4QJE2qN5CeddFKXwzR9mQU0lL9Y3bvuuitOOOGEePDBB2t/2Mxu7cP9gMVwj2/XtaihvF2y1Rr3mmuuqTWWr1ixYqDE746IT0REN3YDn1zfnXxcJrhF9d3JN1SrUrIlQIBAaNhxERAgQIAAAQIECORJwP1pnqohFgIEui2QOmevj4j0fmbv46qI+FAHA7N+2UHsIk1V9IbsosZv/dIXYhfp34k8xprz9cs8komJAAECBAgQIECAAAECBAgQIECAAAEChRTQUF7IsgmaQKUE5kTErP4yHjt2bJx33nkxfXr64n+PKgisWbMmpk6dGsuXL6+lO2fOnJg1q9/LY1COZsbRUP4iqQ9k+EBGFf696USOCxYsiIsuuijWrl070HRzI2J2J2KpzzG63kw+LTPnqnozeTea2zuYuqkIECDQr4CGHRcGAQIECBAgQIBAngTcn+apGmIhQCAPAmmB8IpMIM9GRHpvc3EHgrN+2QHkok5R1IbsXu+ixm/90vplUf/NyFvcOVy/zBuReAgQIECAAAECBAgQIECAAAECBAgQIFBoAQ3lhS6f4AmUWuA9qV84It7UX5Z/93d/F+eff3687GUvKzWC5LYWaKYRvD/DZsbJQ0N5Xnbp9oEMH8jwb1PrBJ5//vlaU3l6DvD4ab2p/Jutm3XAkWZExLw+r86MiPkdmNsUBAgQyKOAhp08VkVMBAgQIECAAIHqCrg/rW7tZU6AQP8C6Qsy0y7lUzIv3xwRx0fEhjahWb9sE2yZhs3Lel6eTefOnRuzZ//++3QPOOCAWLx4cfT09IwoZOuX1i9HdAE5eSuBnK1fqg4BAgQIECBAgAABAgQIECBAgAABAgQItFBAQ3kLMQ1FgEDLBD4dEamB7SWPk08+ubYr+Z577tmyyQxUHIFmGsH7y66ZcTSUvyjpAxk+kFGcfzWKE+kvfvGLuPDCC2PhwoUDBZ0avc9qY0aT67v5jMvMsai+O3m7PnzZxnQMTYAAgZYIaNhpCaNBCBAgQIAAAQIEWiTg/rRFkIYhQKBUAlMjIr2PuX0mq9MiYkEbsrR+2QbUMg6poXzoqmooH9poOEecccYZcfnl1i+HY+bYxgRysH7ZWKCOIkCAAAECBAgQIECAAAECBAgQIECAAIGGBTSUN0zlQAIEOiDwhvoHPA7tO9fee+8daWH5fe97XwfCMEVeBZppBO8vl2bG0VD+omSRG8r71rGb13rabeHoo4/uZgjmzqHA1772tZg1a1Y88MAD/UW3JCKmR8TPWxx62snnioiYlhl3Vb2ZfGmL5zIcAQIEiiSgYadI1RIrAQIECBAgQKD8Au5Py19jGRIg0JzAFyLi1Myp6T3NtEv5muaGe8lZ1i9bBFmVYTSUD11pDeVbG1m/HPqacUR3Bbq0ftndpM1OgAABAgQIECBAgAABAgQIECBAgACBkgpoKC9pYaVFoIACx9abycf0jX3GjBm1ZvJtt922gGkJuZUCzTSC9zd/M+PkoaH8sccei+OPPz5uvfXWWlpTp06Nq6++OnbcccdWMg85lobyIYkaOkBDeUNMlTxo06ZNMXv27Jg/f35/+T9Zbyq/oYU4MyIi7YCefcyMiH4DaOG8hiJAgEDeBTTs5L1C4iNAgAABAgQIVEvA/Wm16i1bAgQaF0hfVH19ROyeOeXciLik8SEGPNL6ZQsQqzaEhvKhK66hfGsjDeVDXzOO6L5AWr9MX4r9mc98pr9g2rF+2f2kRUCAAAECBAgQIECAAAECBAgQIECAAIESCmgoL2FRpUSggALnRMTFfeN+4xvfGJ/73Ofi8MMPL2BKQm6HQDON4P3F0cw4eWgo/+EPfxjTpk2LVavSxsERBx54YNxwww3x2te+th3cA46pobw13BrKW+NY5lFuu+22+OhHPxo/+9nP+kuzVR+InFzfnXxcZpJF9d3JN5TZV24ECBBoQEDDTgNIDiFAgAABAgQIEOiYgPvTjlGbiACBAgrMiYhZmbjvr+9SvmIEuVi/HAFelU8tekN53/jbXcsDDjgg0ppZT0/PiKayfjkivi0nW79sjWOZR0nrlx/5yEdi9erV/aWZ/tv5qTLnLzcCBAgQIECAAAECBAgQIECAAAECBAgUXUBDedErKH4CxRfo+wGPWkbvf//7Y8GCBR3febn4nOXOoJlG8P5EmhknDw3l//RP/xQf+9jHtqS0ww47xGWXXVbbtbyTjyJ/IKOTTuYi0AqBp59+OqZPnx5f/vKX+xtubkTMHsE8o+vN5NMyY6RvrDgtIpaOYFynEiBAoCwCGnbKUkl5ECBAgAABAgTKIeD+tBx1lAUBAu0RmFDfpXy/zPAjef/U+mV76lSJUTWUD6/MGsqH5+VoAnkQaPP6ZR5SFAMBAgQIECBAgAABAgQIECBAgAABAgRKK6ChvLSllRiBQgh8ISJO7RvpnDlzYtas7CYChchFkB0QaKYRvL+wmhmn2w3lv/71r+MDH/hALF26dY/nlClTYuHChTFmzJgOVOD3U2go7xi1iQhsEZg7d27Mnt1v7/hVEfGhJqlmRMS8PufOjIj5TY7nNAIECJRNQMNO2SoqHwIECBAgQIBAsQXcnxa7fqInQKD9An13FH+kvkv5kmFObf1ymGAO31pAQ/nwrggN5cPzcjSBPAm0af0yTymKhQABAgQIECBAgAABAgQIECBAgAABAqUT0FBeupJKiEBhBBZGxEnZaEeNGhU33nhjvOc97ylMEgLtrEAzjeD9RdjMON1sKN+8eXNccMEFtWffR9qlPP35zJmpB7Qzj74N5a2Y9fTTT6/ttj7Qo+gfvmmFkTEIfPOb34xjfsolVwAAIABJREFUjjkmNm7c2Bfjmog4eZhCk+u7k4/LnLeovjv5hmGO5XACBAiUVUDDTlkrKy8CBAgQIECAQDEF3J8Ws26iJkCgcwI99V3K03ufvY/hfiGn9cvO1au0MxV9Tauo8Vu/LO1fKYnlXKDF65c5z1Z4BAgQIECAAAECBAgQIECAAAECBAgQKL6AhvLi11AGBIoo8H8i4qxs4GPHjo0bbrghJk6cWMR8xNwhgWYawfsLrZlxutlQvnjx4jjzzDNj3bp1tXTe9a53RfoChq997Wu1348bNy6uvPLKOPjggztSiSp8IOOZZ56JO++8M+6+++64995741e/+lWsX78+0rWTfey2227xmte8Jnbdddd461vfGm9/+9tj0qRJHd0xviNFN0luBNLfv2OPPTbWrl3bN6ZPR8TZDQY6ut5MPi1z/Kp6M/nSBsdwGAECBKogoGGnClWWIwECBAgQIECgOALuT4tTK5ESINA9gen19z57I3g2ItL7oIsbCMn6ZQNIDhlaoKgN2b2ZFTV+65cvXpvWL4f+e+qI1gq0aP2ytUEZjQABAgQIECBAgAABAgQIECBAgAABAgT6FdBQ7sIgQKDTAudGxD9mJ91///1rO5Pvs88+nY7FfAUTaKYRvL8UmxmnWw3lK1asiDPOOCPSImx67LHHHvHP//zPsf3228eHP/zhWLUq9YBGrZn86quvjje84Q1tr2o7PpAx3KCH2tF8uOOl41944YX4j//4j7j00ktrzeTpAzPNPNKu8akep512Whx55JGx7bbbNjOMcwgMKLB69eraTuXpyw76PP4mIi5ugG5GRMzrc9zMiJjfwLkOIUCAQJUENOxUqdpyJUCAAAECBAjkX8D9af5rJEICBLovkL5M8/qImJIJ5eaIOD4iNgwSnvXL7teuNBH0bcjuRGJz5syJWbNmtWQqDeXNM1q/bN7OmcUXaMH6ZfERZECAAAECBAgQIECAAAECBAgQIECAAIECCGgoL0CRhEigRALpwxv/ks3nta99bdx2222x1157lShNqbRLoJlG8P5iaWacbjSU//znP49TTjml1tycHqlR+e///u/jrLPOim222Sa+8pWvxF//9V9v2bm8U03lfRvK0w7qRx999LDKPtIP07T6Axn3339/7YM23/72t4eVx1AHH3bYYfGpT30q/uRP/mSoQ71OYFgCDz74YBx++OHxq1/9qu95fxER6QOSAz0m13foGZc5YFF9d/LBPlA5rPgcTIAAgZIIaNgpSSGlQYAAAQIECBAoiYD705IUUhoECLRdYGpEpPc8t8/MdFpELBhgZuuXbS9JtSYY6RpYM1oayqP25dwnnHBCpPWT9LB+OfCVZP2ymb9lzmlEYATrl40M7xgCBAgQIECAAAECBAgQIECAAAECBAgQaIGAhvIWIBqCAIGGBF4VESvSBsu9R48ePTpuv/32OPDAAxsawEEEmmkE70+tmXE63VC+cuXKmD59+pZm8pTHxz/+8UgfCEm7k6fH5s2b49Of/nRccMEF8dvf/rb2ZxMnTozLLrssJkyY0LYLpmwfyLj55pvj7LPP3vIBk164SZMmxZ/+6Z/W/o3ad999Y6eddooxY8Zs5frMM8/Ef//3f0eq1/e+971YsmRJ/OhHP9pSj3RwT09PrUYnn3xy7YsAPAi0SuCee+6J9KGfDRu26gN/OCLSPwC/6WeetDvPFRExLfPaqnoz+dJWxWUcAgQIlEhAw06JiikVAgQIECBAgEAJBNyflqCIUiBAoGMCX4iIUzOzpfc/0y7la/pEYP2yYyWpzkQayrtTa+uXL7pbv+zONWjW3ws0sX6JjgABAgQIECBAgAABAgQIECBAgAABAgQ6KKCrqYPYpiJQcYFrIuLErMG//uu/xhFHHFFxFukPR6BvI/hwzh3s2Ea+tb+TDeW33nprrcE57ZqdHmln8g996ENxySWXbGkm783nhRdeiPnz58cnP/nJSB9QSY+99tqrtit22jW8HQ3M7fhAxlA7jvf98M1Qxzd6baTd3z/84Q/HqlWpp/b31lOmTInZs2fHm9/85kaH2eq41atXxz/8wz9EumZ6G/132223+MxnPhPHHXdcU2M6icBAAt/61rfiz//8z/u+fG1EnNTPOTMiYl6fP58ZEfMJEyBAgEC/Ahp2XBgECBAgQIAAAQJ5EnB/mqdqiIUAgbwLHBoR10fE7plAz42IS/oEbv0y75UUX8cFutEQf8ABB9R2FE9f0tzsw/rl4HLWL5u9spzXjMAw1y+bmcI5BAgQIECAAAECBAgQIECAAAECBAgQINCkgIbyJuGcRoDAsASmRMS/ZM8477zz4sILLxzWIA4m0K6G8mZk04caUsN2Kx9pl+F//Md/jM997nNbmsPTjtipufmss856STN579xpp/KFCxfG3//930cySo/UGJ0apdPftbSzdisfZflAxqOPPhonnXRSfPvb367xpKbv1Ah+yimnjLgRP9XkS1/6Uq1u69atq41/6KGHxvXXXx+77579/ForK2Osqgqcf/75cdFFF/VN/y8i4ubMH06u704+LvNni+q7k2+1xXlVHeVNgACBfgQ07LgsCBAgQIAAAQIE8iTg/jRP1RALAQJFEJgTEbMygaZv8U27lK+o/5n1yyJUUYwdF9BQfnLcfPPvl1eG+oLrdnwhtvXLjl/yJmyTQIPrl22a3bAECBAgQIAAAQIECBAgQIAAAQIECBAgMJCAhnLXBgECnRC4IyJSI1vtcfDBB8d3v/vdTsxrjpIJlLWhPO0yfsMNN9R2Gl++fPmWqg13p/H//M//rDUwL126dMsYb3zjG+OjH/1ofPCDH4zRo0e35IooS0P5LbfcUnN57LHHai6pcT/tAt+qXd1TU/kFF1xQe6ZHavK/7LLL4vjj0+fVPAi0VuAd73hH3HnnndlB0z8E76z/QfrLf0VETMscsKreTP7iPxitDcloBAgQKIOAhp0yVFEOBAgQIECAAIHyCLg/LU8tZUKAQGcEJtR3Kd8vM93ctBxQ/731y87UwSwFE9BQ3t2GcuuXBfsLI9xBBYZYv6RHgAABAgQIECBAgAABAgQIECBAgAABAl0Q0FDeBXRTEqiYwJER8fVsznfffXe87W1vqxiDdFsh0LehfM6cOTFrVnZzicZmaUVjeit2KH/qqafiq1/9alx++eVbNZKnLN773vfGvHnzYu+9924sqfpRacy0U/GVV165ZZfz9NKee+4Zp556am1H7te85jXDGrPvwWVpKE/N4+eee24tveRz7bXXxtvf/vYR2fQ9ecWKFTFt2rT4yU9+UnvpzDPPjEsvvbSlcxiMQBL4/ve/HwcddFBfjKMi4paImBER8/q8ODMi5tMjQIAAgUEFNOy4QAgQIECAAAECBPIk4P40T9UQCwECRRE4JyIuzgT7SH2X8h2sXxalhOLMu0DfBvQpU6bEwoULY8yYMR0N3fpl49zWLxu3cuTIBIZYvxzZ4M4mQIAAAQIECBAgQIAAAQIECBAgQIAAgaYENJQ3xeYkAgSGIfBvEfFnvcf/5V/+Zdx4443DON2hBF4UaFdDeSON6TfddFNMnTp1SzDNNpSvX78+lixZEun8f//3f9+q6TsNnnYU/9u//dv4wAc+ENtuu23T5U9j/+///b9j2bJlW42RdsmeOHFiHHPMMfHud787enp6hr0jd1k+kHHGGWfUmvnT44ADDqjVJHm08tH3mj399NNru5R7EGiHQPp7nb6kIvP494j4ZH138nGZP19U3518QzviMCYBAgRKJKBhp0TFlAoBAgQIECBAoAQC7k9LUEQpECDQcYH0pv/1ETE5M/NVEbGH9cuO18KEJRXQUN74juaNXALWLxtRckyRBAZYv3xXkXIQKwECBAgQIECAAAECBAgQIECAAAECBMokoKG8TNWUC4H8CbwqIp7IhpWaW1MzqweBZgSK3FD+29/+Nj7ykY/Edddd12/qu+22Wxx//PHxN3/zN7HTTjs1w/OSc1544YX44he/GHPnzo377ruv3zH/7M/+rLZLwO67797wnGVpKO/EDuU//OEPazuUr1q1quZ79tln1+rhQaAdAunv5qRJk/oOnb7F5ZjMH6aL8bSIWNqOGIxJgACBkglo2ClZQaVDgAABAgQIECi4gPvTghdQ+AQIdE1gev1LN3sDeDYits9GY/2ya7Up7MR91yzzmki7vlA5m6+G8tY2lFu/zOvfJnE1KzDA+mX6QMRvmh3TeQQIECBAgAABAgQIECBAgAABAgQIECDQvICG8ubtnEmAwNAC74+IL/UeNmHChPjxj3889FmOIDCAQJEbylNKP//5z+OUU06JO++8c0uGe+65Z/zVX/1VfPzjH49ddtmlLbV/9tlna7sWf/7zn99qx/Jx48bFlVdeGQcffPCw5u3bUD6skwc4eKidu/t+GGWo4xuJKe1IfvLJJ0dq9k+P2bNnR/qQxjbbtOb2aPPmzXHBBRfUnumRdodPu5OnLw7wINAugbe85S2xYsWKwYafGRHz2zW/cQkQIFAyAQ07JSuodAgQIECAAAECBRdwf1rwAgqfAIGuCYyu71I+pb8IrF92rS6FnlhD+Yvly2tDeSsusKHWI61ftkLZGFUQ6Gf98q8i4stVyF2OBAgQIECAAAECBAgQIECAAAECBAgQyJtAazqm8paVeAgQyIvAwog4qTeYT3ziE7VmTQ8CzQoUvaE85Z2ayf/6r/860qJp2rk67Sa8/fZbbYTRLM+Q56UG59RomnYk/8EPfhAXX3zxsJvJ0yRlaSh/9NFH46STTopvf/vbNbu0S/w555wTZ555Zmy77bZDeg52QLK++uqr42//9m9j3bp1tUMPPfTQuP7664e1G/yIgnByJQXSNfypT31qoNwX1Xcn31BJHEkTIEBg+AIadoZv5gwCBAgQIECAAIH2Cbg/bZ+tkQkQKL/A1IhI74++ZEHG+mX5i9+ODDWUv6iqoby1O5Rbv2zH31hjdlugn/XLayLi5G7HZX4CBAgQIECAAAECBAgQIECAAAECBAhUUUBDeRWrLmcCnRNYGhHv6J3u9ttvrzVUehBoVqAMDeXN5p6n88rSUJ5M079L06dPjwcffLBGnHYRnzJlSpx11lmRdiVpZrfy1atXxz/8wz/ETTfdtGX389Ss/pnPfCaOO+64PJVSLCUUWLJkSRx22GH9Zbaq3kye/tvsQYAAAQKNCWjYaczJUQQIECBAgAABAp0RcH/aGWezECBQXoEvRMSpfdOzflnegstsYIEyNsRbvxz8ird+6V+Ebgr0s3753YiY3M2YzE2AAAECBAgQIECAAAECBAgQIECAAIGqCmgor2rl5U2gMwIPRMQbeqdauXJljBs3rjMzm6WUAhrKS1nWhpLqu7vB6aefHpdddllD5w510A033BBnn312pOsr+/jjP/7jOOKII2LixImx7777xk477RRjxozZ6phnnnkm/vu//zvSv2/f+973Ii2G/+hHP9rSSJ4O7unpiQsuuCBOPvnkphrUh4rf6wSyAqtWrYrx48f3hzIzIubTIkCAAIFhCWjYGRaXgwkQIECAAAECBNos4P60zcCGJ0Cg9ALpW6+vj4jds5lavyx93SXYj0AZG8q7UWjrl91QN2cRBfpZv/x5ROxdxFzETIAAAQIECBAgQIAAAQIECBAgQIAAgaILaCgvegXFTyDfAr+NiNG9If7mN795STNmvsMXXd4ENJTnrSKdi6edH8hIWfz4xz+Oc889N7797W+3NKlJkybFnDlz4u1vf3tLxzUYgYEE0t+VV73qVX1fXlTfnXwDOQIECBAYloCGnWFxOZgAAQIECBAgQKDNAu5P2wxseAIEKiEwJyJmZTO1flmJukuyj4CG8tZcEtYvW+NolPIL9LN+mdYsdyh/5jIkQIAAAQIECBAgQIAAAQIECBAgQIBA/gQ0lOevJiIiUCYBDeVlqmYOctFQnoMidCmEdn8gI6X1wgsvxC233BJXXHFF3HnnnVvtMj6ctHfYYYc4+OCD47TTTosjjzwytt122+Gc7lgCIxLo5wMZv4uItPPO0hEN7GQCBAhUU0DDTjXrLmsCBAgQIECAQF4F3J/mtTLiIkCgSAITIuIHEbHljXsN5UUqn1gJ5EvA+mW+6iGa/ApoKM9vbURGgAABAgQIECBAgAABAgQIECBAgED1BDSUV6/mMibQSYEHIuINvROuXLkyxo0b18n5zVUyAQ3lJSvoMNLpxAcysuE8/vjjtabyZcuWxQ9+8INYv359/OIXv+i3yfxNb3pT7L777rH//vvXdiI/5JBDYueddx5Gdg4l0DqBVatWxfjx47MDromIPVo3g5EIECBQKQENO5Uqt2QJECBAgAABArkXcH+a+xIJkACBggg8FBGv743V+mVBqlaCMDdv3hxprTOtPS1fvjzuvffeeOKJJ+LXv/51rFu3bqsMx4wZE3vuuWf80R/9Uey7777x1re+NQ499NDo6emJbbbxMZ+8XA7WL/NSCXHkXaCf9cufR8TeeY9bfAQIECBAgAABAgQIECBAgAABAgQIECijgJWmMlZVTgTyI5B2Q31Hbzi33357baHbg0CzAhrKm5Ur/nmd/kDGQGJnnHFGXH755bWXp0yZEgsXLoz0oR4PAnkRWLJkSRx22GHZcL4bEZPzEp84CBAgUDABDTsFK5hwCRAgQIAAAQIlF3B/WvICS48AgY4JWL/sGLWJksCjjz4a1157be153333jQglfXn71KlT4+Mf/3jssssuIxrLySMXsH45ckMjVEPA+mU16ixLAgQIECBAgAABAgQIECBAgAABAgSKIaChvBh1EiWBogosjIiTeoP/xCc+EZdccklRcxF3DgT6NpS3KqQ5c+bErFmzBh3upptuqn1Ao/exePHiOProo1sVQuHH6fuBiVY3W/tARuEvEQl0SOCcc86JT33qU9nZromIkzs0vWkIECBQNgENO2WrqHwIECBAgAABAsUWcH9a7PqJngCB/AhYv8xPLUodybPPPhuXXnppfPazn63tTN7KR9qpPDWVpy9CHj16dCuHLtVY1i9LVU7JFFjA+mWBiyd0AgQIECBAgAABAgQIECBAgAABAgRKJ6ChvHQllRCBXAm8PyK+1BvRhAkT4sc//nGuAhRMsQQ0lOe3Xj6Qkd/aiKxaAm95y1tixYoV2aT/KiK+XC0F2RIgQKBlAhp2WkZpIAIECBAgQIAAgRYIuD9tAaIhCBAgEBHWL10GbRd4/PHH4+yzz46rr756q7l22223mDRpUhx22GGR1s5f//rXx6tf/erYfvvttzouNaM/9thjsX79+rjrrrvi9ttvj2XLlsW6deu2Ou64446Lz3/+87Hzzju3JKd2rcUOFtxee+0V1113XUycOLElOWQHsX7ZclIDEmhKwPplU2xOIkCAAAECBAgQIECAAAECBAgQIECAQFsENJS3hdWgBAjUBV4VEU9kNdJCdzsWg4lXQ6BdH2KwQ/nIrx8fyBi5oREIjFQgfagsfRCtz2OniPjNSMd2PgECBCoqoGGnooWXNgECBAgQIEAgpwLuT3NaGGERIFA4AeuXhStZsQLevHlzpN140/pj7yPtKH7mmWfG6aefHq985SubSuipp56KL33pSzF37tx48MEHt4yRdipPc/VtSm9mknatxQ4Wi4byZiq19Tlpp/rLL7+89odTpkyJhQsXxpgxY0Y+sBEItEDA+mULEA1BgAABAgQIECBAgAABAgQIECBAgACBFgpoKG8hpqEIEOhX4N8i4s96X/nLv/zLuPHGG1ERKJzATTfdFFOnTt0S9+LFi+Poo48uXB7tCrjdDeXtinu44/pAxnDFHN9JgWOOOSa++tWvZqf894h4VydjMBcBAgRKJqBhp2QFlQ4BAgQIECBAoOAC7k8LXkDhEyCQKwHrl7kqR7mCueOOO+LEE0+Mhx9+uJZY+rL1yy67rLYjeSseK1eujOnTp8edd95ZG26PPfaIa6+9Nt75zneOeHgN5SMm7MoA1i+7wm7SBgWsXzYI5TACBAgQIECAAAECBAgQIECAAAECBAh0SEBDeYegTUOgwgJHRsTXs/nffffd8ba3va3CJFIvooCG8sGrpqG8iFe1mMsk8P3vfz8OOuigvikdFRG3lClPuRAgQKDDAhp2OgxuOgIECBAgQIAAgUEF3J+6QAgQINA6AeuXrbM0Uh+BtIP47Nmza3+6ww471JrJjz/++JY63XLLLfHBD34wHnvssdq4559/flxwwQUtnaOdg2XXXYu8Q3k7jYYztoby4Wg5tpMC1i87qW0uAgQIECBAgAABAgQIECBAgAABAgQINCagobwxJ0cRIDAygTsiYnLvEAcffHB897vfHdmIzibQYYFmG8q78U3+zdAccMABkXZd7+npaeb0yGtDeVX8myqak0ol8I53vGPLbiT1xJZGxMi3IymVkmQIECAwbAENO8MmcwIBAgQIECBAgEAbBdyfthHX0AQIVFLA+mUly97+pLPNvf/rf/2v+OpXvxqve93rWjpx3/Wv008/vda4XpRH1RvKrV8W5UoV50gFrF+OVND5BAgQIECAAAECBAgQIECAAAECBAgQaL2AhvLWmxqRAIGXCkyJiH/J/vF5550XF154ISsChRHQUD54qTSUj+xSHmlD/8hmd3bRBdLOIxdddFHfNP4iIm4uem7iJ0CAQJcFNOx0uQCmJ0CAAAECBAgQ2ErA/akLggABAq0VsH7ZWk+j1QU0lA99KWgoXxNTp06N5cuXD43VxSOsX3YRvwRTW78sQRGlQIAAAQIECBAgQIAAAQIECBAgQIBAKQU0lJeyrJIikEuBayLixGxk//qv/xpHHHFELoMVFIG+AhrKB78mNJSP7O+MD2SMzK/KZ3/rW9+KP//zP+9LcG1EnFRlF7kTIECgRQIadloEaRgCBAgQIECAAIGWCLg/bQmjQQgQILCVgPVLF0TLBebOnRuzZ8+ujfvqV786Pve5z8Wxxx7b0nluueWW+OAHPxiPPfZYbdyzzz470rxFeWgo11BelGtVnM0JWL9szs1ZBAgQIECAAAECBAgQIECAAAECBAgQ6ISAhvJOKJuDAIEk8KqIWBERe/RyjB49Om6//fY48MADCRHIvUCzDeW5T6xFAea1obxF6RmGQC4F7rnnnjjssMNiw4YN2fgejogJEfGbXAYtKAIECBRLQMNOseolWgIECBAgQIBA2QXcn5a9wvIjQKAbAtYvu6Fe8jnvuOOOOPHEE+Phh9Pb9RETJ06Myy67LCZMSG/dj/yxcuXKmD59etx55521wXbbbbe45ppr4l3vetfIB+/QCFVvKO8Qs2kIdEXA+mVX2E1KgAABAgQIECBAgAABAgQIECBAgACBhgU0lDdM5UACBFogMCUi/iU7zmtf+9q47bbbYq+99mrB8IYg0D4BDeWD22oob9+1Z2QC/Qk8+OCDcfjhh8evfvWrvi//RUTcTI0AAQIEWiKgYacljAYhQIAAAQIECBBokYD70xZBGoYAAQJ9BKxfuiRaKvDcc8/FJz7xifjMZz6zZdyenp4488wz4/TTT49XvvKVTc331FNPxVe+8pX49Kc/HT/72c+2jPHxj3885syZE9tvv31T43bjJA3l3VA3J4H2C1i/bL+xGQgQIECAAAECBAgQIECAAAECBAgQIDBSAQ3lIxV0PgECwxU4NyL+MXvS/vvvHzfeeGPss88+wx3L8QQ6JqChfHBqDeUduxRNRCBWr14dxxxzTNx77719Nf4mIi5GRIAAAQItE9Cw0zJKAxEgQIAAAQIECLRAwP1pCxANQYAAgQEErF+6NFoq8Pjjj8fZZ58dV1999Vbjpt3EJ02aFIcddlhtx/LXv/718epXv/olzeDPPvtsPPbYY7F+/fq466674vbbb49ly5bFunXrthrvuOOOi89//vOx8847tzT+dg+mobzdwsYn0HkB65edNzcjAQIECBAgQIAAAQIECBAgQIAAAQIEmhHQUN6MmnMIEBipwP+JiLOyg4wdOzZuuOGGmDhx4kjHdj6BtghoKB+ctW9DeVuK0M+gixcvjqOPPrpT05mHQNcF0gfHjj322Fi7dm3fWD4dEWd3PUABECBAoFwCGnbKVU/ZECBAgAABAgSKLuD+tOgVFD8BAnkXsH6Z9woVLL7UFH7ppZfGZz/72VizZk1Lo087nqedyc8444wYPXp0S8fuxGDdaijvRG5pDuuXnZI2T14ErF/mpRLiIECAAAECBAgQIECAAAECBAgQIECAwNACGsqHNnIEAQLtEVgYESdlhx41alRtp/L3vOc97ZnRqARGIKChfHA8DeUjuLicSqBBgW9+85u1nck3btzY94xrIuLkBodxGAECBAg0LqBhp3ErRxIgQIAAAQIECLRfwP1p+43NQIAAAeuXroGWCzz66KNx7bXX1p733XffiMYfN25cTJ06tdZMvssuu4xorG6erKG8m/rmJtBaAeuXrfU0GgECBAgQIECAAAECBAgQIECAAAECBNotoKG83cLGJ0BgMIEvRMSpfQ+YM2dOzJo1ixyBXAloKB+8HBrKc3W5CqaEAnPnzo3Zs2f3l9lVEfGhEqYsJQIECORBQMNOHqogBgIECBAgQIAAgV4B96euBQIECHRGwPplZ5wrN8vmzZtrO5UvW7Ysli9fHvfee2888cQT8etf/zrWrVu3lceYMWNizz33jD/6oz+KfffdN/bff/94xzveEW94wxtim22K/zEfDeWVu/wlXFIB65clLay0CBAgQIAAAQIECBAgQIAAAQIECBAotUDxV5pKXR7JEaiEwJyIeEn3+Pvf//5YsGBB7LjjjpVAkGT+BTSU579GIiRQRoGnn346pk+fHl/+8pf7S29uRPTbZV5GCzkRIECgCwIadrqAbkoCBAgQIECAAIEBBdyfujgIECDQOQHrl52zNlM42QjzAAAgAElEQVQFBTrVUF5BWikT6IiA9cuOMJuEAAECBAgQIECAAAECBAgQIECAAAECbRHQUN4WVoMSIDBMgXMi4uK+57zxjW+Mz33uc3H44YcPcziHEyBAgACB4gvcdttt8dGPfjR+9rOf9ZfMuRFxSfGzlAEBAgRyLaBhJ9flERwBAgQIECBAoHIC7k8rV3IJEyDQZQHrl10ugOkJECBAIH8Caf3yIx/5SKxevdr6Zf7KIyICBAgQIECAAAECBAgQIECAAAECBAgMKaChfEgiBxAg0CGBYyNiQUSM6TvfjBkzYu7cubHtttt2KBTTECBAgACB7gls2rQpZs+eHfPnz+8viCcjYnpE3NC9CM1MgACBygho2KlMqSVKgAABAgQIECiEgPvTQpRJkAQIlEzA+mXJCiodAgQIEGhOwPplc27OIkCAAAECBAgQIECAAAECBAgQIECAQN4ENJTnrSLiIVBtgTfUm8oP7cuw995715rK3/e+91VbSPYECBAgUGqBr33tazFr1qx44IEH+stzSb2Z/OelRpAcAQIE8iOgYSc/tRAJAQIECBAgQIBAhPtTVwEBAgS6I2D9sjvuZiVAgACBnAhYv8xJIYRBgAABAgQIECBAgAABAgQIECBAgACBFghoKG8BoiEIEGi5wKcjYmZ/o5588slx/vnnx+tf//qWT2pAAgQIECDQLYGHHnooLrrooli4cOFAIcyLiLO6FZ95CRAgUFEBDTsVLby0CRAgQIAAAQI5FXB/mtPCCIsAgcoIWL+sTKklSoAAAQJJwPql64AAAQIECBAgQIAAAQIECBAgQIAAAQLlE9BQXr6ayohAWQTeExFzIuJN/SV03nnnRXq+7GUvK0u+8iBAgACBCgo8//zzceGFF8YnP/nJgbL/aUTMjohvVpBHygQIEOi2gIadblfA/AQIECBAgAABAlkB96euBwIECHRfwPpl92sgAgIECBBos4D1yzYDG54AAQIECBAgQIAAAQIECBAgQIAAAQJdFNBQ3kV8UxMg0JBAaiqf1d+RY8eOrTWVT58+vaGBHESAAAECBPIksGDBgtqu5GvXrh0orLn1ZvI8hS0WAgQIVElAw06Vqi1XAgQIECBAgED+Bdyf5r9GIiRAoDoC1i+rU2uZEiBAoFIC1i8rVW7JEiBAgAABAgQIECBAgAABAgQIECBQQQEN5RUsupQJFFBgckR8KiIO6i/2CRMmxIwZM+Kkk04qYGpCJkCAAIGqCVxzzTUxf/78WLFixUCp3x0R50TEHVWzkS8BAgRyJqBhJ2cFEQ4BAgQIECBAoOIC7k8rfgFInwCB3AlYv8xdSQREgAABAs0KWL9sVs55BAgQIECAAAECBAgQIECAAAECBAgQKJaAhvJi1Uu0BKoukLYiPz8iXtMfxJvf/OZaY/kpp5xSdSf5EyBAgEAOBa6++upaI/l99903UHS/jogLI2JBDsMXEgECBKoooGGnilWXMwECBAgQIEAgvwLuT/NbG5ERIFBtAeuX1a6/7AkQIFBogQbWL9dGxEXWLwtdZsETIECAAAECBAgQIECAAAECBAgQIEBgi4CGchcDAQJFE3h5RJwXEX83UOD77bdffOxjH4vp09PnNzwIECBAgEB3BRYsWBCXXnpp3H///YMF8sn6hzGe6260ZidAgACBjICGHZcDAQIECBAgQIBAngTcn+apGmIhQIDA1gLWL10RBAgQIFAoAeuXhSqXYAkQIECAAAECBAgQIECAAAECBAgQINAyAQ3lLaM0EAECHRbYMyLOiYgPDzTvrrvuGqeddlrtufvuu3c4PNMRIECAQJUFHnnkkbjiiitqz/Xr1w9GcWVEXBIRD1XZS+4ECBDIqYCGnZwWRlgECBAgQIAAgYoKuD+taOGlTYBAoQSsXxaqXIIlQIBAtQSsX1ar3rIlQIAAAQIECBAgQIAAAQIECBAgQIBAfwIayl0XBAgUXeCNETEzIgbdjvyDH/xgrbH8wAMPLHq+4idAgACBHAvcc889tSbyf/7nfx4qygURMT8iVg11oNcJECBAoGsCGna6Rm9iAgQIECBAgACBfgTcn7osCBAgUBwB65fFqZVICRAgUHqBYa5fzouIn5UeRYIECBAgQIAAAQIECBAgQIAAAQIECBCoqICG8ooWXtoESiiwT72x/LTBcnvnO98ZJ554Yu253XbblZBBSgQIECDQaYFNmzbFtddeW3vecccdQ01/RUSkD2KsHupArxMgQIBA1wU07HS9BAIgQIAAAQIECBDICLg/dTkQIECgeALWL4tXMxETIECgFALWL0tRRkkQIECAAAECBAgQIECAAAECBAgQIECg5QIayltOakACBLossGdEpKby9BwzUCyvfOUr44QTTqg1ltu1vMsVMz0BAgQKKpC+zT81kV933XXx1FNPDZbFkxGRGsnT86GCpitsAgQIVFFAw04Vqy5nAgQIECBAgEB+Bdyf5rc2IiNAgMBQAtYvhxLyOgECBAi0RMD6ZUsYDUKAAAECBAgQIECAAAECBAgQIECAAIHSCmgoL21pJUag8gLbZxrL3zSYxqRJk+IDH/hAHHPMMbHLLrtUHg4AAQIECAws8Oijj8aNN94YX/ziF2PZsmVDUf0000j+7FAHe50AAQIEciegYSd3JREQAQIECBAgQKDSAu5PK11+yRMgUBIB65clKaQ0CBAgkCcB65d5qoZYCBAgQIAAAQIECBAgQIAAAQIECBAgkG8BDeX5ro/oCBBojcDR9ebydw013FFHHRXHHntsrbn85S9/+VCHe50AAQIEKiDw3HPP1ZrIb7jhhvj617/eSMa3RsSCiLipkYMdQ4AAAQK5FdCwk9vSCIwAAQIECBAgUEkB96eVLLukCRAosYD1yxIXV2oECBBot4D1y3YLG58AAQIECBAgQIAAAQIECBAgQIAAAQLlFNBQXs66yooAgf4FxkfEiRFxQkS8ZjCkUaNG1ZrK0/O9730vTwIECBCooMA3vvGNWiN5em7cuHEogV9HxHURcW1ErBzqYK8TIECAQCEENOwUokyCJECAAAECBAhURsD9aWVKLVECBComYP2yYgWXLgECBEYiYP1yJHrOJUCAAAECBAgQIECAAAECBAgQIECAAAEN5a4BAgSqKnBMvbH8yKEAdt5550g7lx955JG1n9ttt91Qp3idAAECBAoosGnTprjllltqu5Cn5+OPP95IFt+oN5Hf2MjBjiFAgACBQglo2ClUuQRLgAABAgQIECi9gPvT0pdYggQIEAjrly4CAgQIENhKwPqlC4IAAQIECBAgQIAAAQIECBAgQIAAAQIEWimgobyVmsYiQKCIAntFxHERtQ9ovGWoBNLO5b2N5am5fMcddxzqFK8TIECAQI4Fnn766S0N5KmZvIGdyFM2P46IG+rPB3OcntAIECBAYGQCGnZG5udsAgQIECBAgACB1gq4P22tp9EIECCQZwHrl3mujtgIECDQZgHrl20GNjwBAgQIECBAgAABAgQIECBAgAABAgQqLKChvMLFlzoBAi8R+JN6Y3lqLn99Iz5HHHFEvPvd7649x40b18gpjiFAgACBLgusWrUqbr311trzW9/6VqPR/LLeQJ52Iv/PRk9yHAECBAgUWkDDTqHLJ3gCBAgQIECAQOkE3J+WrqQSIkCAQEMC1i8bYnIQAQIEii1g/bLY9RM9AQIECBAgQIAAAQIECBAgQIAAAQIEiiKgobwolRInAQKdFji83lz+vojYrZHJx48fv6W5PDWYb7ONf2IbcXMMAQIE2i2wefPmLQ3kqYl85cqVjU65PiK+FhGpifw/Gj3JcQQIECBQGgENO6UppUQIECBAgAABAqUQcH9aijJKggABAiMSsH45Ij4nEyBAID8C1i/zUwuRECBAgAABAgQIECBAgAABAgQIECBAoEoCuh2rVG25EiDQrMBhEXFU/dnQzuWjRo2qNZcfdthhceihh8Z+++3X7NzOI0CAAIEmBO6///5YsmRJ3H777bVm8o0bNzY6yi8i4paI+HpE3NboSY4jQIAAgVIKaNgpZVklRYAAAQIECBAorID708KWTuAECBBoi4D1y7awGpQAAQLtE7B+2T5bIxMgQIAAAQIECBAgQIAAAQIECBAgQIBAYwIayhtzchQBAgR6BSbWG8uPjIh9G2Xp6empNZYfcsghtZ+ve93rGj3VcQQIECDQgMAvf/nLWgN5en7nO9+JNWvWNHDWlkN+Wm8gT03kdw3nRMcSIECAQKkFNOyUurySI0CAAAECBAgUTsD9aeFKJmACBAh0TMD6ZceoTUSAAIHGBbLrl2kNc+3atY2fHGH9cjhajiVAgAABAgQIECBAgAABAgQIECBAgACBhgQ0lDfE5CACBAj0K/CmiHh35tkw0/jx42uN5ZMmTYqJEyfGnnvu2fC5DiRAgACBiIceeijuuuuuWLZsWa2JfOXKlcNluTUi0vPfIuInwz3Z8QQIECBQCQENO5UosyQJECBAgAABAoURcH9amFIJlAABAl0VsH7ZVX6TEyBQZQHrl1WuvtwJECBAgAABAgQIECBAgAABAgQIECBQDAEN5cWokygJEMi/wOiIeFemuXxYW5CPHTu21lh+0EEH1Z7p19ts45/o/JddhAQIdEJg8+bNcffdd9cayHt/DvMb/FOYv6w3kPc2kj/TidjNQYAAAQKFFtCwU+jyCZ4AAQIECBAgUDoB96elK6mECBAg0HaBEa1f9vT0bFm7tH7Z9lqZgACBgglYvyxYwYRLgAABAgQIECBAgAABAgQIECBAgAABAjUB3YouBAIECLRH4I8j4tD685CISB/YaPjxspe9bEtjee8HNHbbbbeGz3cgAQIEiiywbt26lzSQP//888NNaUNELMk8fzTcARxPgAABApUX0LBT+UsAAAECBAgQIEAgVwLuT3NVDsEQIECgkAIjXr/s+wXZ1i8LeR0ImgCBJgSsXzaB5hQCBAgQIECAAAECBAgQIECAAAECBAgQyJ2AhvLclURABAiUVGBypsH8nc3kuM8++2zZxTx9WGPChAnNDOMcAgQI5E5gxYoVW+0+vnr16mZj/E5EpGdqJF/a7CDOI0CAAAECdQENOy4FAgQIECBAgACBPAm4P81TNcRCgACBcghYvyxHHWVBgEAbBKxftgHVkAQIECBAgAABAgQIECBAgAABAgQIECDQdQEN5V0vgQAIEKigwKh6c/nbI2JiRBwUEenPhvUYM2ZMbRfzAw44oNZcvv/++0dqOvcgQIBAngVSs/i9994b6UMYy5cvr+1E/uSTTzYT8jMRcXf9+b16I3n6Mw8CBAgQINAqAQ07rZI0DgECBAgQIECAQCsE3J+2QtEYBAgQIDCQgPVL1wYBApUVsH5Z2dJLnAABAgQIECBAgAABAgQIECBAgAABApUT0FBeuZJLmACBnAockGkuT03mr2smzh133LHWWN7bYJ5+pueoUcPuV29meucQIEBgi8AzzzyzpXG8t4E8/Xz66aebVfpFpoH8rohY3uxAziNAgAABAg0KaNhpEMphBAgQIECAAAECHRFwf9oRZpMQIECAQEbA+qXLgQCBUglYvyxVOSVDgAABAgQIECBAgAABAgQIECBAgAABAk0IaChvAs0pBAgQ6IDAHpkG87SDeXo2/Rg/fvxLGs3Hjh3b9HhOJECAQFZg7dq1tR3Hs43jK1euHClS7+7j6WdqIH94pAM6nwABAgQIDFNAw84wwRxOgAABAgQIECDQVgH3p23lNTgBAgQINCBg/bIBJIcQIJAPAeuX+aiDKAgQIECAAAECBAgQIECAAAECBAgQIEAgXwIayvNVD9EQIEBgIIHt603laffy3gbzXUfCtcsuu2y1k3na2XzfffeN7bbbbiTDOpcAgRILbNq0KX7yk5+8ZOfxRx99dKRZpwFS03hvE3n69bMjHdT5BAgQIEBghAIadkYI6HQCBAgQIECAAIGWCrg/bSmnwQgQIECgBQLWL1uAaAgCBEYmYP1yZH7OJkCAAAECBAgQIECAAAECBAgQIECAAIFqCWgor1a9ZUuAQLkExkXE2yJi/4iYUP/5P0aa4t577x377LNP9P5Mv07Pnp6ekQ7tfAIECiKwZs2aWL169VbPBx54INKzBY//ioh7I2JF/ec9ETHi7cxbEJchCBAgQIBAXwENO64JAgQIECBAgACBPAm4P81TNcRCgAABAgMJWL90bRAg0BYB65dtYTUoAQIECBAgQIDA/2fvfnvrrrIrAB9IRoFEDGQEBCrIvEDTfv9v0z/iRQMtBNAEyiSQKulUPzdOLwbb8eZeZ+19HyQrGZJj7/OsM+qW3DUmQIAAAQIECBAgQIAAgSMTUCg/ssBdlwCB8QL3d8rlp0Xzf9rHre/cuXNSLD/7sRXP7969u48v4XMQIHCNAo8ePTopjG8l8bPl8cePH+9rkn/ZKY6fFsgf7OuT+zwECBAgQODAAgo7Bwb26QkQIECAAAECBK4kYD+9Epe/TIAAAQJBAr5/GRSGUQgkC/j+ZXI6ZiNAgAABAgQIECBAgAABAgQIECBAgACBCQIK5RNSdAcCBAhcLHBnp2R++pPMt1+3f7+Xfz766KOXRfPdn2z+2WefrVu3bu3la/gkBAhcXeDp06fr888/f1kY3y2Pf/3111f/hOef2Brouz91/LQ8/rd9fhGfiwABAgQIXLOAws41g/tyBAgQIECAAAECFwrYTz0QAgQIEJgk4PuXk9J0FwJXEPD9yytg+asECBAgQIAAAQIECBAgQIAAAQIECBAgQGDPAgrlewb16QgQINBIYPvJ5bsF8+0nmm8/IWCv/3z88cfr/v375368//77e/16PhmBYxL47rvv1oMHD879+Oqrrw7Bsf2E8a08vlsg/+dDfCGfkwABAgQIvGYBhZ3XHIAvT4AAAQIECBAg8AsB+6kHQYAAAQLHIOD7l8eQsjuOFvD9y9HxuhwBAgQIECBAgAABAgQIECBAgAABAgQINBdQKG8eoPEJECCwZ4Hba61/3Pn4y87v/7Tnr3Xy6e7cuXNh4Xwro9+8efMQX9rnJBAt8OzZswvL4luR/PHj7QeDH+Sfv661/vXFx7/t/H77d08O8hV9UgIECBAgkCegsJOXiYkIECBAgAABAscsYD895vTdnQABAsct4PuXx52/2wcJ+P5lUBhGIUCAAAECBAgQIECAAAECBAgQIECAAAECBQGF8gKaIwQIEDhSgXtrrd2C+W7x/A+HNPnkk09OSueffvrpyce9e/dOPj788MNf/P7GjRuHHMPnJrAXgefPn69vvvlmPXz48ORj9/dffPHF2j62sviXX365l693wSf577XW2bL4Vhjf/t3DQ39xn58AAQIECDQQUNhpEJIRCRAgQIAAAQJHJGA/PaKwXZUAAQIEXlnA9y9fmcpfJHC+gO9feh0ECBAgQIAAAQIECBAgQIAAAQIECBAgQOA4BBTKjyNntyRAgMChBT4756ea//nQX3j383/wwQcvC+a/VTjfLaLfunXrOkfztYYLPH369Ffl8PNK499+++11a/z7OT9t/PPrHsTXI0CAAAECzQQUdpoFZlwCBAgQIECAwHAB++nwgF2PAAECBPYu4PuXeyf1CTsJ+P5lp7TMSoAAAQIECBAgQIAAAQIECBAgQIAAAQIErkdAofx6nH0VAgQIHKvAm2ut+xd8fLrW+uPrwLl79+6vftL5e++9t04/3n333Ze/3/33N2/efB3j+prXJPDs2bP1/fffn3z88MMPL39/+u9Ofz37k8UfPXp0TRP+6sv811rrwSUfZ/+fjV/XrL4uAQIECBDoJqCw0y0x8xIgQIAAAQIEZgvYT2fn63YECBAgcH0Cvn95fda+0h4EfP9yD4g+BQECBAgQIECAAAECBAgQIECAAAECBAgQIHAioFDuIRAgQIDA6xb40yWF809e94C7X/+dd965tHS+W0Dffr+V099+++11+/btk1/feuutpCuNmeXnn39eP/3003ry5MnJr2cL4RcVxE+L4j/++GOax39cUhb/a9rA5iFAgAABAoMEFHYGhekqBAgQIECAAIEBAvbTASG6AgECBAi0EfD9yzZRZQ/q+5fZ+ZiOAAECBAgQIECAAAECBAgQIECAAAECBAgcm4BC+bEl7r4ECBDoJ7D9SPDdn3L+D2ute2utD1/8uv1++/igy9XeeOONl+Xy05L5q/66W0w/PXPjxo21/eT07dfzPi7684v+bDN9/vz5b35s/2v4lT/bzpye3S2AnxbBz/v1sr/797+3+kHc3661Hu58fPPi9/95pkD+rMu7NicBAgQIEBgooLAzMFRXIkCAAAECBAg0FrCfNg7P6AQIECAwTsD3L3f+x7R9//L//seuf+t7nL5/Oe6/+y5EgAABAgQIECBAgAABAgQIECBAgAABAgRaCyiUt47P8AQIECCwI/DmmYL5buH8bPl8+8836BHYo8DztdZpKfy0KH7Rf/6fPX5tn4oAAQIECBA4jIDCzmFcfVYCBAgQIECAAIGagP205uYUAQIECBB4nQK+f/k69X1t37/0BggQIECAAAECBAgQIECAAAECBAgQIECAAIFfCCiUexAECBAgcKwC2080P/3p5tuv76+13nuFD/+3c/aL2Yre3+98/HDmP5/+2fYTxncL49t/9g8BAgQIECAwS0BhZ1aebkOAAAECBAgQ6C5gP+2eoPkJECBAgMDlAr5/ebnRMf6Ns9+/3L5f+Vvfw/T9y2N8He5MgAABAgQIECBAgAABAgQIECBAgAABAgSuIKAUdwUsf5UAAQIECKy13r2gdH7en/1xrfX2Wuv2i19vkTyIwM9rrZ9efDxZa/14Thn8vJL46f/zxUGG80kJECBAgACBdgIKO+0iMzABAgQIECBAYLSA/XR0vC5HgAABAgR+l4DvX/4uvoMe9v3Lg/L65AQIECBAgAABAgQIECBAgAABAgQIECBAgMBVBBTKr6Ll7xIgQIAAgf0IvHmmYH5aND/v190y+tm/s/3ZzbXWjQs+fs+fbzd+fsHHs9/551sBfCt/v8qvl/2d7X+d3z8ECBAgQIAAgX0JKOzsS9LnIUCAAAECBAgQ2IeA/XQfij4HAQIECBAgcJ6A71/+//dEL/ue5O6fX/Z3ff/Sf+cIECBAgAABAgQIECBAgAABAgQIECBAgACBGAGF8pgoDEKAAAECBAgQIECAAAECBAgECSjsBIVhFAIECBAgQIAAgWU/9Qg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IK5KvcAACAASURBV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b65dJwAAIABJREFU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A0oItAAAAgAElEQVR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Phf9u4F2sqyzh/4jyBNhFAyYBywEjUgR5SVBqR5qQa10RwdL9ko2gU1cyov5P/vBEtd/jXMdMwZRTNRvKRmY1qZ8/97yUrSLiNNqXhP0UFyKSjGSBj/9e7hMPucs885e79n783zvuez19rrwNnv87y/5/N7oYeV3/M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LMebecAACAASURBV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eBxgXeEhFDI2KzXr729lnXsYMjoqf3kF4+y8b09Xm2ujd7eK/t5bNsTD2fr46I7P3HHr729lnXMX9uvBVGECBAgAABAgQIECBQQgGBnRI21ZIIECBAgAABAgUWsD8tcPOUToAAAQIECBAgQIAAAQIECBAgQIAAAQIECBAgQIAAAQIECBDY2AIC5Ru7A+4/UAVGRMQWPbx7+mx4VXA8C4q/baDitXjdb3QJpb8aEStqvFf28P3s2uwzLwIECBAgQIAAAQIEii0gsFPs/qmeAAECBAgQIFA2AfvTsnXUeggQIECAAAECBAgQIECAAAECBAgQIECAAAECBAgQIECAAAECbRQQKG8jtluVUuCdETF6/XtURGS/rxUU7xoSz04X9yqvQPYf9tUKoXf93ksR8WLV+w/lJbEyAgQIECBAgAABAoUTENgpXMsUTIAAAQIECBAotYD9aanba3EECBAgQIAAAQIECBAgQIAAAQIECBAgQIAAAQIECBAgQIAAgdYKCJS31tfsxRPIgt7VAfGOX2dfs8B4198PLt4SVZywwJsRsbxLyLz6910/+3PCa1EaAQIECBAgQIAAgaILCOwUvYPqJ0CAAAECBAiUS8D+tFz9tBoCBAgQIECAAAECBAgQIECAAAECBAgQIECAAAECBAgQIECAQFsFBMrbyu1mG1FgSERsU/XeuupU8eqQeHbCeCFegwYNiqFDh8Zmm23W49fePus6dvDgwTFkyJDIvvb07u3z3j7LQN98882a77Vr1+b6LJuvY+zq1avjj3/8Y1R/rfW9rtfU+v26dV3/m7ykH4fsRPPqE847AucvRMSzVe+1Sa9CcQQIECBAgAABAgTSFBDYSbMvqiJAgAABAgQIDFQB+9OB2nnrJkCAAAECBAgQIECAAAECBAgQIECAAAECBAgQIECAAAECBAg0QUCgvAmIpkhCYGSXwHh1eDz79V8mUeX6IoYPHx5bbLFFr+8RI0Z0+jz7fXVA/G1ve1tKSypNLf/1X//VKZi+cuXKWLFiRbd3T9/Prn3ttddS81gaEc91CZlXB85fTq1g9RAgQIAAAQIECBBIQEBgJ4EmKIEAAQIECBAgQGCDgP2ph4EAAQIECBAgQIAAAQIECBAgQIAAAQIECBAgQIAAAQIECBAgQCC3gEB5bjoD2yiQPaddA+Jdf//2Ntaz4VYjR46MUaNGxejRoyvv7Nd9BcWzz7MTwL3KK5Cdnl4rhN71e8uXL48XX3xxw/uVV17ZWCiv9hE4z8Lnf95YxbkvAQIECBAgQIAAgY0kILCzkeDdlgABAgQIECBAoKaA/akHgwABAgQIECBAgAABAgQIECBAgAABAgQIECBAgAABAgQIECBAILeAQHluOgNbIDA+InZY/96+6tfvasG9epwyC4VXh8Q7guIdofHq32+yySbtLM29Si6wZs2aDeHyrmHzrr//wx/+0G6N30fEY+vfj1f9+sl2F+J+BAgQIECAAAECBNokILDTJmi3IUCAAAECBAgQqEvA/rQuJhcRIECAAAECBAgQIECAAAECBAgQIECAAAECBAgQIECAAAECBAjUEhAo91y0W2B0RFSHxasD5C1NZ48dOza22WabGDduXOVdfap4dVj8LW95S7tN3I9AwwJ//vOfO51uXh04f+655yJ7P/vss7F06dKG525wwJ+qwuUdgfPsaxY6f7HBuVxOgAABAgQIECBAICUBgZ2UuqEWAgQIECBAgAAB+1PPAAECBAgQIECAAAECBAgQIECAAAECBAgQIECAAAECBAgQIECAQG4BgfLcdAb2IjC06nTxLDBeHSAf2Qq5zTffvBIW7+09ZMiQVtzanASSFli7dm0lWN7b+/XXX2/VGl7u4VTzLHD+x1bd1LwECBAgQIAAAQIEmiQgsNMkSNMQIECAAAECBAg0RcD+tCmMJiFAgAABAgQIECBAgAABAgQIECBAgAABAgQIECBAgAABAgQIDEwBgfKB2fdmrnpCROwUEZPXf81+vU0zb5DN9Rd/8Re9hsW32mqrZt/SfAQGjMBLL73Ua+D8P//zP1th8WxE/CYiFld9XdKKG5mTAAECBAgQIECAQE4BgZ2ccIYRIECAAAECBAi0RMD+tCWsJiVAgAABAgQIECBAgAABAgQIECBAgAABAgQIECBAgAABAgQIDAwBgfKB0edmrHJYl+B4R4B882ZMns0xZsyY2GGHHTa8t99++8qvx48fH5tuummzbmMeAgQaFHjjjTfiySefjMcee6zyfvzxxzf8etmyZQ3O1uvl2VHp1QHzjsB5y45Qb2bx5iJAgAABAgQIECidgMBO6VpqQQQIECBAgACBQgvYnxa6fYonQIAAAQIECBAgQIAAAQIECBAgQIAAAQIECBAgQIAAAQIECGxcAYHyjeuf6t2zE8arTx3PwuPvbUaxw4YNq4TEO8LiHQHy7PdbbrllM25hDgIE2ijwyiuvdAqYVwfOV61a1axKspPLO4LmHSHz7IRzLwIECBAgQIAAAQKtFBDYaaWuuQkQIECAAAECBBoVsD9tVMz1BAgQIECAAAECBAgQIECAAAECBAgQIECAAAECBAgQIECAAAECGwQEyj0MEyNity4B8nf2l6VWYDwLj48bN66/UxtPgEBBBJ577rmap5pnJ5w34fWHiOgIl2dfH4iIR5swrykIECBAgAABAgQIdAgI7HgWCBAgQIAAAQIEUhKwP02pG2ohQIAAAQIECBAgQIAAAQIECBAgQIAAAQIECBAgQIAAAQIECBRMQKC8YA3rZ7mbRsS0iJi6/p39elR/5hw9enTstNNOMXny5A1fJ02aFEOGDOnPtMYSIFBigbVr18bDDz8cixcvjt/85jeVd/brF198sb+rzib4+fr3ovVf3+jvpMYTIECAAAECBAgMWAGBnQHbegsnQIAAAQIECCQpYH+aZFsURYAAAQIECBAgQIAAAQIECBAgQIAAAQIECBAgQIAAAQIECBAohoBAeTH6lLfKbaoC5Fl4/AN5J8rGTZw4sVt4fOzYsf2Z0lgCBAhsEFi6dOmGcHlHyPyRRx7pr1BHwDz7moXMn+3vhMYTIECAAAECBAgMGAGBnQHTagslQIAAAQIECBRCwP60EG1SJAECBAgQIECAAAECBAgQIECAAAECBAgQIECAAAECBAgQIEAgTQGB8jT7kreq3apOHs9OIX93nomGDx/eLTienUI+dOjQPNMZQ4AAgdwCq1ev3nCSeXaKecep5q+99lreOZ9ZHyzvCJj/Iu9ExhEgQIAAAQIECJReQGCn9C22QAIECBAgQIBAoQTsTwvVLsUSIECAAAECBAgQIECAAAECBAgQIECAAAECBAgQIECAAAECBNISEChPqx+NVJOlu/eOiOlVp5Bv1sgE2bUjRoyIqVOnxq677hqTJ0+uBMl32GGHRqdxPQECBNoq8Pjjj1fC5dn7F7/4Rfz85z+PlStX5qlhdUR0hMt/FhH3RET2PS8CBAgQIECAAAECAjueAQIECBAgQIAAgZQE7E9T6oZaCBAgQIAAAQIECBAgQIAAAQIECBAgQIAAAQIECBAgQIAAAQIFExAoL1bDPrQ+RJ4FyffMU3oWFp82bVolRJ59zULkXgQIECiDQBYuX7RoUSVcnn197LHH8i7rx+uD5Vm4/L68kxhHgAABAgQIECBQeAGBncK30AIIECBAgAABAqUSsD8tVTsthgABAgQIECBAgAABAgQIECBAgAABAgQIECBAgAABAgQIECDQXgGB8vZ6N3q3XaoC5FmIfPNGJnjrW9/aKTyehcjHjBnTyBSuJUCAQGEFli1b1ilgngXN//SnPzW6ntcj4t6qgPmvG53A9QQIECBAgAABAoUVENgpbOsUToAAAQIECBAopYD9aSnbalEECBAgQIAAAQIECBAgQIAAAQIECBAgQIAAAQIECBAgQIAAgfYICJS3x7neuwyNiBlV73fXOzC7buzYsd0C5IMGaXEjhq4lQKC8AuvWrdsQMO84xXzp0qWNLviZiLhz/fvfIiILnHsRIECAAAECBAiUU0Bgp5x9tSoCBAgQIECAQFEF7E+L2jl1EyBAgAABAgQIECBAgAABAgQIECBAgAABAgQIECBAgAABAgQSEJA23vhNeF9E/HVViLzuiiZOnBh77713TJ8+vRIk33bbbese60ICBAgQiHjqqacqIfP7778/7rnnnnjkkUcaZekIl2dfH250sOsJECBAgAABAgSSFhDYSbo9iiNAgAABAgQIDDgB+9MB13ILJkCAAAECBAgQIECAAAECBAgQIECAAAECBAgQIECAAAECBAg0T0CgvHmWjcw0LSIOXP+eVO/AcePGxV577VUJkWfvd7+7oQPM672N6wgQIDBgBZ555plKsPzee++tfH3uuecasfhdRNweEbdFxKJGBrqWAAECBAgQIEAgSQGBnSTboigCBAgQIECAwIAVsD8dsK23cAIECBAgQIAAAQIECBAgQIAAAQIECBAgQIAAAQIECBAgQIBA/wUEyvtvWO8MH14fID8gIt5Tz6DNNtssZsyYEfvss08lQL7jjjvWM8w1BAgQINAkgd/+9reVYPndd98dd955Z6xevbremZ9eHyzPwuV31zvIdQQIECBAgAABAkkJCOwk1Q7FECBAgAABAgQGvID96YB/BAAQIECAAAECBAgQIECAAAECBAgQIECAAAECBAgQIECAAAECBPILCJTnt6tn5Eci4tCI+HhEjK5nwMSJEysh8o73oEFaVI+bawgQINBqgXXr1lVC5R3vRx55pN5bLouI70XEzRFxV72DXEeAAAECBAgQILDRBQR2NnoLFECAAAECBAgQIFAlYH/qcSBAgAABAgQIECBAgAABAgQIECBAgAABAgQIECBAgAABAgQIEMgtIK2cm67Hge9fHyI/LCLeXc/0++2334YA+YQJE+oZ4hoCBAgQ2MgCjz766IZw+R133FFvNdnJ5VmwPHv/st5BriNAgAABAgQIENgoAgI7G4XdTQkQIECAAAECBHoQsD/1aBAgQIAAAQIECBAgQIAAAQIECBAgQIAAAQIECBAgQIAAAQIECOQWECjPTddp4PiIyALk2XvnvqbcbLPN4oADDogDDzyw8h4+fHhfQ3xOgAABAgkLvPbaa3HbbbdV3rfffnusXr26nmofWh8svzEinqxngGsIECBAgAABAgTaKiCw01ZuNyNAgAABAgQIEOhDwP7UI0KAAAECBAgQIECAAAECBAgQIECAAAECBAgQIECAAAECBAgQIJBbQKA8N11l4KERcXRE/E1f04wcOXJDgDwLkw8ZMqSvIT4nQIAAgQIKrF27dkOwPAuYv/zyy/Ws4vsRcc36gHk917uGAAECBAgQIECg9QICO603dgcCBAgQIECAAIH6BexP67dyJQECBAgQIECAAAECBAgQIECAAAECBAgQIECAAAECBAgQIECAQBcBgfLGH4mJ60PkR0XEX/Y2PDuJ/NBDD628/+Zv+sycN16JEQQIECCQvMD3v//9uPnmmyvvOk4uf2F9sDwLlz+S/OIUSIAAAQIECBAot4DATrn7a3UECBAgQIAAgaIJ2J8WrWPqJUCAAAECBAgQIECAAAECBAgQIECAAAECBAgQIECAAAECBAgkJCBQXn8zDo6IWRExo68hBx54YBx22GGVIPkmm2zS1+U+J0CAAIEBILBmzZpKqPymm26qnGBex+vfImJ+RHy3jmtdQoAAAQIECBAg0HwBgZ3mm5qRAAECBAgQIEAgv4D9aX47IwkQIECAAAECBAgQIECAAAECBAgQIECAAAECBAgQIECAAAECA15AoLz3R2DTiDhu/XtSb5dOnz49jjzyyEqIfNSoUQP+wQJAgAABAj0LLF++vBIuv/766+P+++/vi+rh9cHyLFz+Rl8X+5wAAQIECBAgQKBpAgI7TaM0EQECBAgQIECAQBME7E+bgGgKAgQIECBAgAABAgQIECBAgAABAgQIECBAgAABAgQIECBAgMBAFRAor935bauC5CN6ejje/va3x9FHHx1HHXVU7LbbbgP1GbJuAgQIEOiHwIMPPhjXXHNNLFy4MF599dXeZlpZFSx/qh+3NJQAAQIECBAgQKA+AYGd+pxcRYAAAQIECBAg0B4B+9P2OLsLAQIECBAgQIAAAQIECBAgQIAAAQIECBAgQIAAAQIECBAgQKCUAgLlndu6Q0ScvD5M3mPD99prr0qIPAuTDxkypJQPhkURIECAQHsF1q5duyFYfu+99/Z18+y08q9HxGN9XehzAgQIECBAgACB3AICO7npDCRAgAABAgQIEGiBgP1pC1BNSYAAAQIECBAgQIAAAQIECBAgQIAAAQIECBAgQIAAAQIECBAYKAIC5f/d6QkR8aWImNVb4z/96U/HrFmznEY+UP50WCcBAgQ2ksAvfvGLmD9/flx55ZV9VXB5RFwYEY/2daHPCRAgQIAAAQIEGhYQ2GmYzAACBAgQIECAAIEWCtifthDX1AQIECBAgAABAgQIECBAgAABAgQIECBAgAABAgQIECBAgACBsgsM9ED5thFxekR8tqdGjx49Oo477rjKe+utty7782B9BAgQIJCQwAsvvFAJlmfvF198sbfKroiIr0bEkwmVrxQCBAgQIECAQNEFBHaK3kH1EyBAgAABAgTKJWB/Wq5+Wg0BAgQIECBAgAABAgQIECBAgAABAgQIECBAgAABAgQIECBAoK0CAzVQvklEfCUi/rEn7R133DFOOumkyonkXsUXeO655+KQQw6J7NTf6tdBBx0UCxYsiBEjRrRskVkI9IEHHogHH3wwHn300fj9739fviqlOwAAIABJREFUCYZmNXV9TZo0qVLLxIkTK++pU6fGlClTYujQoS2rrx0Tb0z/dqyvt3u0cu3nn39+zJ49u21LHD9+fCxcuDCmTZvWtnu60f8IXHHFFXHxxRfHb3/7295YzomIsyJiDTsCBAgQIECAAIF+Cwjs9JvQBAQIECBAgAABAk0UsD9tIqapCBAgQIAAAQIECBAgQIAAAQIECBAgQIAAAQIECBAgQIAAAQIDTWAgBsqPWx8m/8tazf6rv/qr+NKXvhTHHnvsQHsWSr3eVoZ6a8G9+uqr8Z3vfCeuvPLKuP/++/tlmwXMP/rRj8ZnPvOZ+MhHPhKDBw/u13wbY3C7/TfGGnu6ZyvXLlCeUqfbV8tVV10VF154YfzHf/xHTzd9PiLOjoj57avKnQgQIECAAAECpRQQ2CllWy2KAAECBAgQIFBYAfvTwrZO4QQIECBAgAABAgQIECBAgAABAgQIECBAgAABAgQIECBAgACBjS8wkALle0bEVyPiA7XYJ0+eXAmSz5w5c+N3RQVNF2hlqLe62DfffDOuv/76OOecc2LJkiVNX8e+++4b5557buy8885Nn7uVE7bLv5VryDt3K9cuUJ63K+UYd/XVV1eC5YsXL+5pQQ9ERHaE/X3lWLFVECBAgAABAgTaLiCw03ZyNyRAgAABAgQIEOhFwP7U40GAAAECBAgQIECAAAECBAgQIECAAAECBAgQIECAAAECBAgQIJBbYKAEyudFxGm1lMaOHRtf+cpXYtasWbkRDWy+wMqVK+OYY46JW2+9tdPku+66a9xyyy0xbty4hm7aylBvRyHZqeSnnXZaXH755Q3V1ujFY8aMqQTWjz322Bg0qBh/hNvh36hj9fVvvPFG/OAHP4jbb789HnzwwXj44YcrH2enw++www4xffr0OPzww2Pq1KkNm7dy7QLl/el6ecZmf+ecffbZsXTp0p4Wdf76YHl5Fm0lBAgQIECAAIH2CAjstMfZXQgQIECAAAECBOoTsD+tz8lVBAgQIECAAAECBAgQIECAAAECBAgQIECAAAECBAgQIECAAAECNQSKkUbN37qPRUQWJp9Ua4p//Md/jDlz5sRb3/rW/HcwsiUCRQuUZ4Hk2bNnx8UXX9wSj66TZqHyiy66qBJybvR1wgknxGWXXdbosIaunzdvXiVc3/FqZai6ocK6XNzoifJ5Tohv5doFyvvT/XKN/dOf/lQJlWfvHl7ZT0nITiv/QblWbjUECBAgQIAAgZYKCOy0lNfkBAgQIECAAAECDQrYnzYI5nICBAgQIECAAAECBAgQIECAAAECBAgQIECAAAECBAgQIECAAIH/EShzoPyCiDi5VrOzk6+zU8m33XZbz0KiAkULlP/whz+MT3/607Fs2bKaohMmTIgZM2bEPvvsEzvttFMMHz483vGOd3S6dt26dbF8+fJ46aWX4oEHHoj77rsv7rzzzh7n3HvvvePaa6+NrbfeuqEuCpT/N9fLL78cp556alx11VUN+TV6QnwrA+UNFd7gxbWek/Hjx8fChQtj2rRpDc7m8nYJPP3003HWWWfFggULerrl1yPilHbV4z4ECBAgQIAAgYILCOwUvIHKJ0CAAAECBAiUTMD+tGQNtRwCBAgQIECAAAECBAgQIECAAAECBAgQIECAAAECBAgQIECAQDsFyhgo3y4iLo+IvbtCbr/99pGd6Pvxj3+8ncbulUOgaIHy7DTur33ta91WmgVw586dG0ceeWQMHjy4YYlXXnmlcuLwFVdcEatWreo0ftiwYZXQ6CGHHNLQvALl/x0m/9znPhc33nhjQ3YdF2eh8jPOOCNOPPHEGDSo979GBcpzERvUT4Hvfe97kf299Pjjj9ea6Z6ImBURT/TzNoYTIECAAAECBMouILBT9g5bHwECBAgQIECgWAL2p8Xql2oJECBAgAABAgQIECBAgAABAgQIECBAgAABAgQIECBAgAABAkkJlC1Qftj6MPmIrspf+tKXYt68eTFkyJCkGqCY2gJFCpT3VOtWW20V//RP/1QJk/fn9cYbb8TJJ58c//Iv/9JtmuyZzkKjjbwGeqA8Own+9NNPr/x90J9X9sMCstPN99hjj16naWWgPPsBGbNnz+7PMhoa64Tyhrg2+sVr166tPB8XXnhhrVpWrg+V37TRC1UAAQIECBAgQCBdAYGddHujMgIECBAgQIDAQBSwPx2IXbdmAgQIECBAgAABAgQIECBAgAABAgQIECBAgAABAgQIECBAgECTBMoUKD89Is7t6vLe9743/vmf/zk+/OEPN4nMNO0QKEOgvJnh2xtuuKFmMP3444+PSy+9tKGWDPRA+V133RWf+tSn4tlnn+3mtvPOO1fC+9mp70OHDo3nn3++Ehq//PLLIwuGd33tu+++cfXVV8eoUaN67IFAeUOPp4tbIJA98yeeeGIsWbKk1uz/KyLOa8FtTUmAAAECBAg0RyD7N3v2v9Vdf4rQkxFxVEQsas5tzNKDgMCOR4MAAQIECBAgQCAlAfvTlLqhFgIECBAgQIAAAQIECBAgQIAAAQIECBAgQIAAAQIECBAgQIBAwQTKEijPjhrudkzzEUccUQmCDh8+vGBtUW4ZAuXNOqE8O1E7O4X8ggsu6PZg5DmhvJ6nq0j+9ayn45rXX389jjvuuLjuuuu6Ddt9990r4fHtttuu22d33HFHJWj+6KOPdvps2LBhcckll8TMmTN7LEOgvJEOubZVAq+99lrMmjUrvv3tb9e6xfk1QmqtKsW8BAgQIECAQGMCe0TEVRExvsswgfLGHPNeLbCTV844AgQIECBAgACBVgjYn7ZC1ZwECBAgQIAAAQIECBAgQIAAAQIECBAgQIAAAQIECBAgQIAAgQEiUIZA+Tcj4tNd+9WqoO0AeS42+jKLFmjOAt9f+9rXurllp5TPnTu3crr44MGDG3bNAtAXXnhhZe7MpPqVhZkXLFhQOU272a+i+de7/h//+Mdx9NFHdzudfMKECXHFFVdEFirv6ZWdBD979uxYtWpVp0v233//WLhwYYwcObLmUIHyervjunYInH/++ZXnuMbryoj4TDtqcA8CBAgQIECgboFsg3l5RNTa8AuU183YrwsFdvrFZzABAgQIECBAgECTBexPmwxqOgIECBAgQIAAAQIECBAgQIAAAQIECBAgQIAAAQIECBAgQIDAQBIoeqB8QUR0Ohp4s802i5tvvjk+9rGPDaQ+lm6tRQs033XXXfGpT32qW1C5ozFZYHnGjBnxwQ9+MHbZZZfYcsst4x3veEenvmUnkS9fvjyyk4R/+ctfxn333Rd33nlnPPXUUzX7u/fee8e1114bW2+9ddP7XzT/egGycP9ZZ53V7fLs+9l70KCe/0rsyWSbbbaJa665Jvbcc8+aZQiU19sd17VL4Ac/+EEceuihsXr16q63vDoijmlXHe5DgAABAgQI9CqQbUyznwJzXg9XCZS35wES2GmPs7sQIECAAAECBAjUJ2B/Wp+TqwgQIECAAAECBAgQIECAAAECBAgQIECAAAECBAgQIECAAAECBGoIFDlQnh0HfUr1msaOHRs33XRTTJs2TbMLLlC0QPOaNWviy1/+clx00UVtkR8zZkxccsklLTmdPFtA0fzrQe9pTVnY/7rrrospU6b0OU0WHJ85s9PPsKiMmTdvXmSn1Nd6bYxA+S233BIHH3xwn+txwcAVWLRoURx22GGxdOnSrggXRMSpA1fGygkQIECAQDICh0dE9o+LMT1UJFDenlYJ7LTH2V0IECBAgAABAgTqE7A/rc/JVQQIECBAgAABAgQIECBAgAABAgQIECBAgAABAgQIECBAgAABAjUEihoo/18R8X+q17PTTjtVTibfYYcdNLoEAj2FcHfdddfIwrLjxo1raJWtDPV2FPL666/HGWecEVdeeWWsWrWqofoauThbexZgPvzww3s9UbuRObteW8ZA+eLFi+OTn/xk/O53v+u03E984hPxzW9+M4YOHdonWU9zHHPMMTF//vzYZJNNus3Rymfv/PPPj9mzs4MrO78EyvtspQsi4rHHHqucVP6b3/ymq8f/johzIREgQIAAAQIbTWDPiLgsIib0UoFAeXvaI7DTHmd3IUCAAAECBAgQqE/A/rQ+J1cRIECAAAECBAgQIECAAAECBAgQIECAAAECBAgQIECAAAECBAjUEChioPygiPjX6rW8613virvuuivGjx+vySURWLJkSRxxxBHx0EMPdVpR1uOFCxc2fAp9K0O91QW++eabcf3118c555wT2Rqa/dp3333j3HPPjZ133rnZU3eab9myZZEFre+9995O30850N8XyB133BFHH310vPTSS50unTNnTpx55pl9Da98vmLFisoJ5bfddlun62fMmBHXXnttbLXVVt3maeWz11OgvK7F5Lwo75/BnLczrMUCTz75ZHz4wx+O3//+913v9LcRcWuLb296AgQIECBAoLvA7hFxRR9h8myUQHl7nh6BnfY4uwsBAgQIECBAgEB9Avan9Tm5igABAgQIECBAgAABAgQIECBAgAABAgQIECBAgAABAgQIECBAoIZA0QLlW0TE4ojYpmMtm2++edx9992x2267aXCJBLKeZuHf559/vtOqhg0bFtddd10ceOCBDa22laHeWoUsWrQojjrqqMjCms16zZo1Ky677LKWnUpeXWdPgf73ve99Ff/Jkyc3tKx2+9cq7qabbqqc6t71deONN8Zhhx1W93pOOOGESh+qX70F7Vu5doHyutvmwl4EHnzwwdhnn33i9ddfr77q2YjI/qCvgEeAAAECBAi0TWB6RMyPiB3ruKNAeR1ITbhEYKcJiKYgQIAAAQIECBBomoD9adMoTUSAAAECBAgQIECAAAECBAgQIECAAAECBAgQIECAAAECBAgQGHgCRQuUXx0RR1e36Yc//GHst99+A69zJV9xFtjNgru1XtkJ3aeffnpDAq0M9dYqpKdA+bhx42L06NGVk66feOKJbkMnTZoUgwcPjqeffjpWrVrV6fPjjz8+Lr300obWnffink7zLkqgv9a6a4Wv86xn7ty5cdZZZ3W6RW+ndrfy2RMoz/uEG9dVIPszv//++3f99jURMZMWAQIECBAg0BaB7B+1X6/jZPKOYgTK29KWENhpj7O7ECBAgAABAgQI1Cdgf1qfk6sIECBAgAABAgQIECBAgAABAgQIECBAgAABAgQIECBAgAABAgRqCBQpUH5QRPxr9Rq+8pWvdAt26nLxBdasWRPHHXdcLFiwoOZistOkv/Wtb0V2On29r55Cvb2NP+iggyo1jBgxot7bbLiup0B5PaHw/oxtuNAeBtQKTXdcOmfOnDjzzDMbulW7/WsVVyt83VsQvKcFNjqPQHlDj4qLN6JA9mf77LPP7lrB30bErRuxLLcmQIAAAQJlF8j+TX5MRGQb7HENLFagvAGsflwqsNMPPEMJECBAgAABAgSaLmB/2nRSExIgQIAAAQIECBAgQIAAAQIECBAgQIAAAQIECBAgQIAAAQIEBo5AkQLlP46ID3W0Zvfdd4+f/OQnA6dTA2ilS5YsiSOOOCIeeuihmqueMGFCXHfddTFlypS6VdodaO5PKLw/Y+sG6eXC559/Po488si47777al611157xQ033BBjxoyp+3bt9q9VWKNB8J4W1+g8AuV1PyYuTEBgjz32iJ/+9KfVlWR/EeyZQGlKIECAAAECZRTYNCJOiYjZEdHoT7ESKG/PEyGw0x5ndyFAgAABAgQIEKhPwP60PidXESBAgAABAgQIECBAgAABAgQIECBAgAABAgQIECBAgAABAgQI1BAoSqD8gIi4rbr+n//85/GBD3xAU0socMkll8RJJ53U68rOOuusyE6or/fV7kBzf0Lh/Rlbr0dv11199dXx+c9/PlatWlXzsmHDhsWll14af//3f1/37drtX6uwRoPgPS2u0XlaGSivuwEuJFCnwAMPPBBTp07tevWBEXF7nVO4jAABAgQIEKhPYGxEXBQRh9R3eberBMpzwjU4TGCnQTCXEyBAgAABAgQItFTA/rSlvCYnQIAAAQIECBAgQIAAAQIECBAgQIAAAQIECBAgQIAAAQIECJRboCiB8n+LiI92tOLv/u7v4uabby53Zwbo6pYvXx4zZ86MH/3oR70KfPCDH4xrrrkmtt1227qkmhVoPuGEE+Kyyy6r654b86JbbrklDj744IZLeOGFFypB8XvuuafXsfvuu29kwfNRo0bVdY9m+dd1sx4uqhUEz8Lx2Wn3Bx6Y5WXre82dOzeyH2hQ/Ro/fnwsXLgwpk2b1m0SgfL6XF2VjsChhx4a3/nOd6oL+r8R8dfpVKgSAgQIECBQaIHs3+AHRcS5EfHefqxEoLwfeA0MFdhpAMulBAgQIECAAAECLRewP205sRsQIECAAAECBAgQIECAAAECBAgQIECAAAECBAgQIECAAAECBMorUIRA+RYR8Up1C+6///6awc3ytmngrCw7+Xr27Nk9no5dLTFv3rw47bTT6sJpVqC5zIHydevWxZlnnll59/XKgtjZdSeffHJfl1Y+b5Z/XTfr4aKbbropDj/88G6fZsH4o48+uq6pM6Pjjz8+Lr/88k7X77rrrpGF+MeNG9dtHoHyumhdlJDAokWLYvr06V0r2jIiViRUplIIECBAgEARBbJTyc+JiOwnPw3r5wIEyvsJWOdwgZ06oVxGgAABAgQIECDQFgH707YwuwkBAgQIECBAgAABAgQIECBAgAABAgQIECBAgAABAgQIECBAoJwCRQiUHxERN3TwT548OR566KFydmOAr+qpp56qBHt/9rOf1SWx4447Vk4p32WXXfq8vlmh3jIHym+88cb44he/GMuWLevTM7tgwoQJccUVV8Tuu+/e5/XN8u/zRr1ccPfdd1eer+eff77TVXPmzKkrRJ8NWrFiRcycOTNuu+22TnPMmDEjrr322thqq626VdDftWfh3qOOOiqefDLLDKX7Ouigg2LBggUxYsSIdItUWd0CO++8cyxevLj6+k9ExLfrnsCFBAgQIECAQLXA5hHxqYg4sZ+nklfPKVDenmdMYKc9zu5CgAABAgQIECBQn4D9aX1OriJAgAABAgQIECBAgAABAgQIECBAgAABAgQIECBAgAABAgQIEKghUIRA+YKImNlR+5e//OU477zzNLNkAmvWrImstxdddFG3lWXB8U033TR+9atfdfvs2GOPjexU8+zz3l79DfV2zF3WQPkTTzwRmeVPf/rTboyf+MQnKkHpb3zjG90++/jHPx7f+ta3YuTIkW3x789jv2TJkjjiiCO6/UCKRoLQWcD2k5/8ZPzud7/rVMoxxxwT8+fPj0022aRbif199gTK+9N1Y/MKnH766fHVr361evjVEXFM3vmMI0CAAAECA1RgcETMiIgzImJ6AwbZT3i6OyKO7GWMQHkDoP24VGCnH3iGEiBAgAABAgQINF3A/rTppCYkQIAAAQIECBAgQIAAAQIECBAgQIAAAQIECBAgQIAAAQIECAwcgSIEyu+LiD06WpKdMrz33nsPnA4NkJX2dDr2sGHDYt68eTFq1Kj4/Oc/3+307OzzuXPnximnnBKDBvX8OPc31NvRhjIGyrMw+axZs+Kee+7p9rR1nEI+evToysncWbi56ysbe/7558fb3/72Hp/WZvn354/DypUrIwt+33rrrZ2mydZ43XXXxZQpU/qc/pJLLomTTjqp23XZM3raaafVHN/ftQuU99kWF7RAIPv7YJ999qme+ScR8aEW3MqUBAgQIECgjAIdQfIv5/jfz99GxKkRkZ1qfksvOALl7XlyBHba4+wuBAgQIECAAAEC9QnYn9bn5CoCBAgQIECAAAECBAgQIECAAAECBAgQIECAAAECBAgQIECAAIEaAkUIlD8eEdt11P7II49EFgD1Ko9Adir2Zz/72Xj00Ue7LarjBOzNN988Zs+eHRdffHG3a8aMGVM52fzwww/vEaW/od7yaHdeydKlSytB/e9973vdltg1rH/99dfHF77whXjppZe6XZvNcd5550XWp1qvVPzPPvvsmDNnTrcSs2crq7+3H0qwfPnySqj+Rz/6Uafx22yzTVxzzTWx5557tmTtAuVl/dOX9rqyv48nTpxYXeQTEbF92lWrjgABAgQIJCMwLSIWRsT4BivKAuTZTyl6OiIOFihvUK81lwvstMbVrAQIECBAgAABAvkE7E/zuRlFgAABAgQIECBAgAABAgQIECBAgAABAgQIECBAgAABAgQIECAQEUUIlK9afzpbpWErVqyIESNGaF5JBLLTsY899tjIQuVdXx2nY+++++6Vjxq5tutcqQSaU2pb9sMZTjzxxJonk2d1fu5zn4uvf/3rsemmm1bKfuONN3oM9WefZ2Hr7KTyd77znd2WmYp/T+Hs8ePHx1VXXRV77LFHzRatW7cuLrjggjjzzDNj1arsr6T/ee2///6xcOHCGDlyZM2x/V27QHlKf2oGTi0rV66MLbbYonrBayPivRHx1MBRsFICBAgQIJBboNFA+XMRkf3krG9k2+71dxUoz83f1IECO03lNBkBAgQIECBAgEA/BexP+wnYpOFDI2LXiPhoROwSEeMi4j0RMaxq/ocj4oWI+FVE/Hj9+49Nur9pCBAgQIAAAQIECBAgQIAAAQIECBAgQIAAAQIECBAgQIAAAQK5BATKc7EZ1AyBLCA+a9asmoHmrqdjd9yvt9PMswB6FoDeb7/9upXX31Bvf9b74osvxgMPPBAPPvhg/Pu//3tkJ11n38tq6vqaNGlSDB06NLK1TJ48OaZOnRpTpkypfK9ZrywcnZ02Pnfu3HjyySdrTpuF+LOA9Xbbbdfp85dffrnSs1tuyQ5P7P760Ic+VAlev//97+/04cb0ry5kzZo1lRD9N7/5zW7FZ2u+/PLLu57KXLnuxhtvjC9+8YuxbNmyTuOy53TevHlxwgkn9NieVNberOfHPAND4Jlnnon3vCf7byA7vU6OiAsHhoBVEiBAgACBfgk0EiivPpW8+qYC5f1qQdMGC+w0jdJEBAgQIECAAAECTRCwP+0/Yl//1jokIr5b4zbZ/586OSK+EBH7RsSYBktZGRHZT1bOfpDY/4uINxsc73ICBAgQIECAAAECBAgQIECAAAECBAgQIECAAAECBAgQIECAQL8FihAofzwiNqRas1OVs7CtV7EFFi9eXAnhZqcv13r9wz/8QyWo23E6dvU1t956a5x66qk1w9BjxoyJU045JU466aROY9sd6n3llVfiyiuvjBtuuCF+/etf96tZI0aMiCzs/JnPfCYOOOCAGDx4cO75HnvssTjnnHPiu9/9breTtjsm3XHHHWP+/Pkxffr0mvfp7aT4bEBWb1brGWecEVtuuWVljnb79wbU24nf7/3/7N0JtGRVfT/6L9IIDTKIymC6CWEGQZIoCISIwFMwEeyOAZQ8EDABDJj1R4XgAEZwBIU8gYD4gEazGKM0qFHik8EYUDBRBAVB0ECjNCLQTM3QyFunum57+vYdaq46VZ9a66x7+9bZe//2Zx9wl/T37i23rD0/b3vb22onjt9///05/fTTawH04sTm8a+99947F154YdZbb71Jhxykubf84Gg4cgJ33HHHRL9coThJZ06SR0cOxIQJECBAgEBzAo0Eym9IclqS+ZMECaYLORS/GeqgJBN/oGquXndPLiCw4+kgQIAAAQIECBAYJAH70/ZXY7rPWhMFyovfvPlPSYq25VPIW62m+Dx4UpL/SDJ+TVvtUzsCBAgQIECAAAECBAgQIECAAAECBAgQIECAAAECBAgQIECAwLQCVQiUfyfJn4/N5Jprrsnuu+8+7cTcMJgCzz//fO3k65NOOmnCE7qLqoswb3FSdBHonew1Vai8aFMEfU8++eS85jWvyUorrdSzQPMzzzyTM844I5/73OcmnV87K1OEvE888cS86U1vqs2rmVdxOvrBBx+c2267bdJmxS9r+MIXvlALsE/1mi5UXrTdc889M2/evMyaNatn/o14FCe0F6eof/SjH500VN9IPxtttFHOP//82jynenUrUD5Zv43U3s49Rx55ZM4+++x2utC2AgLXXntt9thjj4kqPTTJvApMQYkECBAgQKCfAlMFyn+W5Kwk5yd5cooipws5CJT3ZoUFdnrjbBQCBAgQIECAAIHGBOxPG3Oa6q7pPmuVA+XFb/c9Ksn7k8xuf+jlengiyblJPprksQ73rTsCBAgQIECAAAECBAgQIECAAAECBAgQIECAAAECBAgQIECAwIQCzSVS+4NYBNfeOTb0P/7jP+ZTn/pUfyoxalsCt956a0444YRceeWVk/ZT/LKAIky+2WbLDqWf9N6rr766dlL5ZAHpoo9/+Zd/yRvf+MaeBJoffvjhWj1FYL6br+IE8CJUfswxxzQdKr/++utTBIKL04fHvzbddNN85jOfyZw5xQHE07+KUPnhhx+eIng6/jU+mN6tUPX0VU58RxH8P+6442rB/1ZeG2ywQe0E9qOOOmraNejW3AXKW1k5bRoVOP744/PpT396otuLU1TnNtqP+wgQIECAwIgKTBQovyfJeUmK38zzSAMu04UcBMobQOzALQI7HUDUBQECBAgQIECAQMcE7E/bp5zus9ZYoHzVJB9J8p4OnUo+WeVfTnJ4kofbn5oeCBAgQIAAAQIECBAgQIAAAQIECBAgQIAAAQIECBAgQIAAAQJTC1QhUP72JBePTWP77bfPj370I+taMYHiVOizzjorH//4x/PAAw9MWP1ee+2Vc845JxtvvHHDs7vlllvyD//wD/nOd4qD7H//2nbbbXPmmWdmt912q/2wW6HesRHbDSg3POH6jUWovDgJ/aCDDmq2aS699NL8n//zf5ZbhyIAftppp+XNb35zU/0tWLCg1teXv1z8nae5ac7MAAAgAElEQVSlryJs/c///M854IADlv2s2/5NFV2/+bHHHssHPvCBfPGLX2zqpPJmwuTdfPYEyltZdW0aFfjjP/7jFP9+neBV/KXV4rdOXNVoX+4jQIAAAQIjKFAOlN9aD5IXv3WqmVPnpgs5CJT35sES2OmNs1EIECBAgAABAgQaE7A/bcxpqrum+6xVBMq/nuSUJP/Q/nAN9VB8Xnx3kmcauttNBAgQIECAAAECBAgQIECAAAECBAgQIECAAAECBAgQIECAAIEWBaoQKF9n/AluN9xwQ3beufg7+l5VE5g/f37tFO+77y7yD79/7b///rUA+Cte8Yqmp/TII4/kgx/8YP71X/+1Fgwuno2zzz47xS8fGHt1O9B82WWX1U6rfuihh1ao/yUveUn+5E/+JMXp63/2Z3+WrbfeOmuttVaKUHj5VYTuH3zwwTz++OP54Q9/mP/6r/9KcQr7RKeJF+1e85rX5KKLLsoWW2zRlFkxzsUXX5z3ve99tVD561//+tpJ3WWvZjosB7OLdh/5yEdqfa+00u//9dJt/2bqLd/7/PPP1wyLX3Tws5/9bNpu9t5773zyk59MEbZt9NWtuQuUN7oC7mtW4MYbb8wuu+wyVbPzk7yr2X7dT4AAAQIERkhghyTvS3JZPYjQSihgupCDQHlvHiiBnd44G4UAAQIECBAgQKAxAfvTxpymumu6z1p/neSP6qeTv6T94Rrq4YkkxyU5u6G73USAAAECBAgQIECAAAECBAgQIECAAAECBAgQIECAAAECBAgQaFGgCoHyYmr/keSNY3P867/+61x++eUtTlmzfgvcdNNNtfD1D37wgxRh6+L7E044IWussUbLpY2FpK+88sp8+tOfXuGU826FeouCn3322RxxxBGZN2/eCvUX4fbitO4ddthhuYB1oxMtTj4v+v2nf/qnCU92L4LzRx55ZKPdLbuv8PrsZz9bC6sXAelWgvzlQYtg9gUXXJC77rorJ510UlZdddXlauqmf9OTn6BB4fz1r389X/3qV/Pf//3f+cUvflH75QRF6L8I7Bfh2uLE9Z122qnpdezW3AXKO7Hy+phIYL/99su//du/ld8qTlbdrvSD39ZPKf8uQQIECBAgQKBrAtOFHATKu0a/XMcCO71xNgoBAgQIECBAgEBjAvanjTlNddd0n7XOS/KXSTaYopMHktyQ5JoktyT53/q9xX8Y+ZMkf5ZkryRbNVHufyc5MMmdTbRxKwECBAgQIECAAAECBAgQIECAAAECBAgQIECAAAECBAgQIECgKYGqBMr3SXJVeWbf+9738rrXva6pybp5cASK4PEHPvCBzJ07NwceeGDTId1mZ9KtUG9Rx/33358igFmc6lt+bbTRRjn//POz5557NlvucvcX4e+PfvSjtWv86+ijj84ZZ5zRVv+9aNxN/17U384Y3Zp7t/odm2vxPB900EG5++4iq/T7V/ELDIpfZOA1nALf//73a784YdyrOJXnb5PsXfr5Z5IcO5wKZkWAAAECBAZCYLqQg0B5b5ZJYKc3zkYhQIAAAQIECBBoTMD+tDGnqe6a7rPWVG1vTvL/JCl+G+cz05Sycv2Xcr43yS4Nln1ikpMbvNdtBAgQIECAAAECBAgQIECAAAECBAgQIECAAAECBAgQIECAAIGmBaoSKC8mdl2S3cZmuOuuu+Y///M/m56wBqMp0M3w7WR9F6eSf/nLX87s2bPbRv/KV76St73tbSv0U5Vwbzf928btcgfdmnu3+h3jECjv8oMxoN3/+Z//eb773eUOHr8+yRuSHJmk/JsEfl7/C5E/GdCpKIsAAQIECFRdYLqQg0B5b1ZYYKc3zkYhQIAAAQIECBBoTMD+tDGnqe6a7rPWRG2LE8lPT3JWkiebLGGtJKcmObyBdlcn+b+TPNTAvW4hQIAAAQIECBAgQIAAAQIECBAgQIAAAQIECBAgQIAAAQIECDQtUKVA+ZwkV5RneMIJJ+Skk05qetIajJ5AN8O3DzzwQN7xjnfkuuuK33nw+9fLX/7y2gnl++yzT1vgxQnlxx9/fE455ZQV+nFCeVu0PWncrWevW/2OoQiU9+TxGKhBTjzxxJx88goH4MxNMj/JhvWvO5aK/lCSTwzUJBRDgAABAgSGR2C6kINAeW/WWmCnN85GIUCAAAECBAgQaEzA/rQxp6numu6z1vi2tyV5f5Ii7N3qa9UkxX/g+YdpOrg/ycFJrml1IO0IECBAgAABAgQIECBAgAABAgQIECBAgAABAgQIECBAgAABAlMJVClQXszjwvpfplg2p3//93/Pm9/8ZqtMYEqBboZvn3322RxxxBGZN2/eCjVsuumm+chHPpIDDzwwK6+8ctOr9Mgjj9QCnl/4whfyxBNPrND+wgsvzMEHF3+/aLBf3fQf7Jkn3Zp7t/od8xQoH/Qnq7P1feMb38hf/MVfjO/0i0neWfrhB5N8vPTnm+qnlP+6s9XojQABAgQIEEgyXchBoLw3j4nATm+cjUKAAAECBAgQINCYgP1pY05T3TXdZ61y2zuS/F2S77Y/bDau/zfO10/T13H1E807MKQuCBAgQIAAAQIECBAgQIAAAQIECBAgQIAAAQIECBAgQIAAAQLLC1QtUL5OkluSbDQ2jTXWWCPXXHNNdtyxfGiqZSawvEC3w7eXXXZZjjrqqDz00EMT0m+11VbZa6+9sscee+TVr3511lxzzbzsZS9b7t7nn38+CxcuTBEi//73v5+rr7463/nOd1KcgD7R6zWveU0uuuiibLHFFgO/3N32H2SAbs29W/2OWQqUD/JT1dnabrrpptq/m5588slyx/cm2T7Jo6Ufvqp+SvlmpZ+9O8k5na1IbwQIECBAgIBA+cA8AwI7A7MUCiFAgAABAgQIEEhif9r+Y9BooLz4Db9FuPvs9odc1sPRSc6Ypr9zkxw5wVp3sAxdESBAgAABAgQIECBAgAABAgQIECBAgAABAgQIECBAgAABAqMqULVAebFOc5JcUV6wP/zDP8y3v/3tFKdBexGYSKDb4dtnnnkmxx13XD73uc/1ZAE22GCD/PM//3MOOOCAnozX7iDd9m+3vm6279bcJ+u3m3Mp+j7yyCNz9tmd/Dt03a5Y/1MJ3H333dlzzz3zv//7v+Nvm1sPj4//+alJ3l/64TeTFPc+TZoAAQIECBDoqMB0IQcnlHeUe9LOBHZ642wUAgQIECBAgACBxgTsTxtzmuqu6T5rjbUt/n/PdyZ5sP0hl/WwZZJLkvzxFH3OT3JIkkUdHFdXBAgQIECAAAECBAgQIECAAAECBAgQIECAAAECBAgQIECAAIGaQBUD5UXdH0jyifIaFqc+X3755ZU4rdmz13uBboV6yzN5+OGH8/d///e59NJLuzrBtddeOyeeeGKOOeaYrLRSNf4R7oV/V9Hb6Lxbcxcob2NRNK0J3Hnnndlvv/3y4x//eLzIB5N8chKmXetB85eV3n97ku7+i8+aESBAgACB0ROYLuQgUN6bZ0JgpzfORiFAgAABAgQIEGhMwP60Maep7prus9ZY2/ckObP94ZbrYe0k8+q/OHuyrm9Msl+S+zs8tu4IECBAgAABAgQIECBAgAABAgQIECBAgAABAgQIECBAgAABApUNlBdL95kk7yuv4axZs3LZZZdl5513trQElhPoVqh3PHNxUvkZZ5xRO6m8GLPTr1122aUWJn/Tm95UmTB5YdAr/057d6K/bs1doLwTqzO6fdx4443Zf//9s2DBgvEInx13AvlESOclOaz0xsVJDhxdTTMnQIAAAQJdEZgu5CBQ3hX2FToV2OmNs1EIECBAgAABAgQaE7A/bcxpqrum+6xVtP1Jkr9Jckv7w63Qw9lJjpyi35uTvK34zypdGFuXBAgQIECAAAECBAgQIECAAAECBAgQIECAAAECBAgQIECAwIgLVON448kXqfhN/u8svz1z5szaSeV/+Zd/OeJLa/plgW6FeidTfuSRR3Leeefl4osvzv/8z/+0tRjFieS77rpr/vZv/zb77LNPVl555bb660fjXvv3Y46TjdmtuQuUD9IqV6uWr3/967WTyRcvXjy+8AuTHNLAbPatn1I+tod4qn6qzrcaaOsWAgQIECBAoDGB6UIOAuWNObZ7l8BOu4LaEyBAgAABAgQIdFLA/rR9zek+axUjzK///6SL2h9uhR6OTXLKFP0KlHcBXZcECBAgQIAAAQIECBAgQIAAAQIECBAgQIAAAQIECBAgQIDAUoGqB8qLOfy/Sd41fkFPOeWUHHts8fcyvAj094TshQsX5vvf/35uuumm/PCHP8yDDz6Y4mcTnWC+zTbbZPXVV89WW22V7bffPjvttFP+9E//tPazKr+6Faqugkm35i5QXoXVH7waTz311Bx33HETFVacOv63TVR8RT1EPtbkrCRHN9HerQQIECBAgMDUAtOFHATKe/MECez0xtkoBAgQIECAAAECjQnYnzbmNNVd033WKtp+Jkm3/gNjcTp5cUr5ZK8fJXl7kp+1P1U9ECBAgAABAgQIECBAgAABAgQIECBAgAABAgQIECBAgAABAgSWFxiGQHkxo+K3+a/wlzve/va359xzz82aa65p3UdcoFuh3hFnbXj6o+w/ynNv+AFxY9cFHn/88Rx++OG55JJLJhrr1CQTpsynKKw4yfyC0vsLksxN8oOuT8YABAgQIEBgNASmCzkIlPfmORDY6Y2zUQgQIECAAAECBBoTsD9tzGmqu6b7rFW0fXeSc9ofasIephvfZ70uweuWAAECBAgQIECAAAECBAgQIECAAAECBAgQIECAAAECBAgQGI4TysfW8fgknxy/qFtuuWXOOuus7Lnnnta7TwJz587N/Pnz+zS6YQkQ6LXAnDlzcsUVxQHWXoMg8O1vfztHHXVUfvazCQ+1+UCST7VQ5zpJin+x71Zq+7EkJ7TQlyYECBAgQIDAigJCBoPxVAjsDMY6qIIAAQIECBAgQGCpgP1p+0/CdJ+1ihHeluQr7Q81YQ/TjS9Q3iV43RIgQIAAAQIECBAgQIAAAQIECBAgQIAAAQIECBAgQIAAAQLDFSgv1nP/JOcmWXv84h5zzDE55ZRTMmPGDOveYwGB8h6DG45AnwUEyvu8APXhlyxZkuOOOy6nn376RAUtSnJ4ksvaqPaYJKeV2t+aZE6Se9roU1MCBAgQIEBgqYCQwWA8CQI7g7EOqiBAgAABAgQIEFgqYH/a/pPQ789a/R6/fUE9ECBAgAABAgQIECBAgAABAgQIECBAgAABAgQIECBAgAABApUVWKmylU9e+Gb1UPnu42/ZfPPNc+qpp+atb33rEE57cKckUD64a6MyAt0QECjvhmpzfV555ZU59thjc9ddd03U8Np6mPznzfW6wt2b1E8p3670znuTTJhgb3MszQkQIECAwKgJCBkMxooL7AzGOqiCAAECBAgQIEBgqYD9aftPQr8/a/V7/PYF9UCAAAECBAgQIECAAAECBAgQIECAAAECBAgQIECAAAECBAhUVmAYA+Vji/HZJEWwbYXXIYcckhNPPDF/9Ed/VNmFq1LhAuVVWi21EmhfQKC8fcNWe7jnnnty8sknZ968eZN1UZwo/r5W+5+g3clJPlz6+fX1U8of7eAYuiJAgAABAqMoIGQwGKsusDMY66AKAgQIECBAgACBpQL2p+0/Cf3+rNXv8dsX1AMBAgQIECBAgAABAgQIECBAgAABAgQIECBAgAABAgQIECBQWYFhDpQXi/KXSU5Jss1EK3TCCSekuFZZZZXKLqDCCRAgQIDAc889l5NOOikf+9jHJsP4aZLjkny9w1qvTXJFklmlfg9NMmmivcPj644AAQIECAyrgJDBYKyswM5grIMqCBAgQIAAAQIElgrYn7b/JPT7s1a/x29fUA8ECBAgQIAAAQIECBAgQIAAAQIECBAgQIAAAQIECBAgQIBAZQWGPVA+tjBFqPzYiVZp1qxZtVD54YcfXtlFVDgBAgQIjK7AueeeWzuVfMGCBZMhnFoPk3cL6cwkR5U6n59kbrcG0y8BAgQIEBgRASGDwVhogZ3BWAdVECBAgAABAgQILBWwP23/Sej3Z61+j9++oB4IECBAgAABAgQIECBAgAABAgQIECBAgAABAgQIECBAgACBygqMSqC8WKDXJ/l0kp0mWq3tt98+xxxzTN75zndWdjEVToAAAQKjI3DhhRfm9NNPzy233DLZpL+X5Pgk13dZ5Y1JihD56vVxir/YOifJVV0eV/cECBAgQGCYBYQMBmN1BXYGYx1UQYAAAQIECBAgsFTA/rT9J6Hfn7X6PX77gnogQIAAAQIECBAgQIAAAQIECBAgQIAAAQIECBAgQIAAAQIEKiswSoHysUUqjiI/MckfTLRq2223XS1Yfuihh1Z2URVOgAABAsMrcMEFF9SC5LfeeutkkyyOKj85ybk9VLgoyTtK452f5F09HN9QBAgQIEBg2ASEDAZjRQV2BmMdVEGAAAECBAgQILBUwP60/Seh35+1+j1++4J6IECAAAECBAgQIECAAAECBAgQIECAAAECBAgQIECAAAECBCorMIqB8mKxXpzkhCQfnmzltt1227znPe/J4YcX+XMvAgQIECDQX4Fzzz03Z5xxRm677bapCvlYkpOSPNfjag9IcklpzN/WTyn/bo/rMBwBAgQIEBgWASGDwVhJgZ3BWAdVECBAgAABAgQILBWwP23/Sej3Z61+j9++oB4IECBAgAABAgQIECBAgAABAgQIECBAgAABAgQIECBAgACBygqMaqB8bME2SXJ8kr+bbAXXX3/9HHHEEbXrla98ZWUXWuEECBAgUD2BX/3qV/n85z9fuxYuXDjVBL6Q5FNJ7unTLFdLckWSvUvjfybJsX2qx7AECBAgQKDqAkIGg7GCAjuDsQ6qIECAAAECBAgQWCpgf9r+k9Dvz1r9Hr99QT0QIECAAAECBAgQIECAAAECBAgQIECAAAECBAgQIECAAAEClRUY9UD52MJtmeS9SaY8jvywww6rBct33HHHyi64wgkQIEBg8AVuuummWoj8/PPPn67Yc5OcnuSO6W7swftHJjm7NM7P66eU/6QHYxuCAAECBAgMm4CQwWCsqMDOYKyDKggQIECAAAECBJYK2J+2/yT0+7NWv8dvX1APBAgQIECAAAECBAgQIECAAAECBAgQIECAAAECBAgQIECAQGUFBMqXX7ot6sHyI6Za0d122y0HH3xw7ZoxY0ZlF1/hBAgQIDA4AkuWLMkXv/jF2nX99ddPV9jnk5yW5M7pbuzh+xsmmZ+k/FtXPpTkEz2swVAECBAgQGBYBIQMBmMlBXYGYx1UQYAAAQIECBAgsFTA/rT9J6Hfn7X6PX77gnogQIAAAQIECBAgQIAAAQIECBAgQIAAAQIECBAgQIAAAQIEKisgUD7x0m2SpAiVF9fak63uWmutlYMOOqgWLHdqeWX/GVA4AQIE+ipQnEZehMi/9KUv5bHHHpuqlkVJiiB5cd3T16InH/yDST5eevum+inlvx7QepVFgAABAgQGVUDIYDBWRmBnMNZBFQQIECBAgAABAksF7E/bfxL6/Vmr3+O3L6gHAgQIECBAgAABAgQIECBAgAABAgQIECBAgAABAgQIECBAoLICAuVTL92qpWD5NlPdussuu+TAAw/Mfvvtl/XWW6+yD4TCCRAgQKD7Ag8++GAuv/zyXHTRRbnhhhumG/CnpSD5M9Pd3Of3X1U/pXyzUh3vTnJOn+syPAECBAgQqJqAkMFgrJjAzmCsgyoIECBAgAABAgSWCtiftv8k9PuzVr/Hb19QDwQIECBAgAABAgQIECBAgAABAgQIECBAgAABAgQIECBAgEBlBQTKG1+64i95FCeWv2m6Jvvuu2/233//Wrj8xS9+8XS3e58AAQIERkDg2WefrYXIL7vsslx11VWNzPjqJOcm+UojNw/QPacmeX+pnm8mmZvk6QGqUSkECBAgQGDQBYQMBmOFBHYGYx1UQYAAAQIECBAgsFTA/rT9J6Hfn7X6PX77gnogQIAAAQIECBAgQIAAAQIECBAgQIAAAQIECBAgQIAAAQIEKisgUN780m2d5OAkByX5g6maz5w5sxYqL663vOUtzY+kBQECBAhUXuBrX/taLUheXIsXL55uPvcn+VKSLya5fbqbB/T9XeunlL+sVN/bk1w6oPUqiwABAgQIDKKAkMFgrIrAzmCsgyoIECBAgAABAgSWCtiftv8k9PuzVr/Hb19QDwQIECBAgAABAgQIECBAgAABAgQIECBAgAABAgQIECBAgEBlBQTK21u6/erB8n2m62bddddNcXL5PvvsU/s6Y8aM6Zp4nwABAgQqKLBkyZJ89atfrZ1CXlwPP/xwI7P4Wj1EfnkjN1fgnvOSHFaq8+IkB1agbiUSIECAAIFBERAyGIyVENgZjHVQBQECBAgQIECAwFIB+9P2n4R+f9bq9/jtC+qBAAECBAgQIECAAAECBAgQIECAAAECBAgQIECAAAECBAgQqKyAQHlnlm7TJAckKQLmfzxdl8XJ5WPB8iJcvuaaa07XxPsECBAgMMACjz/++LIAeREmb+Ak8mI2P0pyWf26e4Cn10pp+9ZPKR/bZzyVZE6Sb7XSmTYECBAgQGAEBYQMBmPRBXYGYx1UQYAAAQIECBAgsFTA/rT9J6Hfn7X6PX77gnogQIAAAQIECBAgQIAAAQIECBAgQIAAAQIECBAgQIAAAQIEKisgUN75pXttPVhehMv/qJHu3/zmN2evvfaqXVtttVUjTdxDgAABAn0WuOOOO3L11VfXrm984xuNVvPLeoC8OIn8B402quh9V9RD5GPln5Xk6IrORdkECBAgQKDXAkIGvRafeDyBncFYB1UQIECAAAECBAgsFbA/bf9J6PdnrX6P376gHggQIECAAAECBAgQIECAAAECBAgQIECAAAECBAgQIECAAIHKCgiUd3fp9qyHy9+aZINGhtp6662XhcuLgPlKK1miRtzcQ4AAgW4LvPDCC8sC5EWI/Pbbb290yIVJrkxShMj/v0YbDcF9hyS5oDSPBUnmjkCQfgiWzhQIECBAYAAEhAwGYBEEdgZjEVRBgAABAgQIECCwTECgvP2Hod+ftfo9fvuCeiBAgAABAgQIECBAgAABAgQIECBAgAABAgQIECBAgAABAgQqKyCt3Lul2yPJvvWroZPLZ86cWQuX77HHHtl9992z7bbb9q5aIxEgQIBAbrvttlx77bW55ppramHyxYsXN6ryiyRfTXJVkm832mjI7lsnyfwku5Xm9bEkJwzZPE2HAAECBAh0Q0DIoBuqzfcpsNO8mRYECBAgQIAAAQLdE7A/bd+235+1+j1++4J6IECAAAECBAgQIECAAAECBAgQIECAAAECBAgQIECAAAECBCorIFDen6XbuR4s3yfJqxotYfbs2bVg+Rve8Iba14033rjRpu4jQIAAgQYEfvnLX9YC5MV13XXX5b777mug1bJbfloPkBch8hubaTjE9x6T5LTS/G5NMifJPUM8Z1MjQIAAAQKdEBAy6IRi+30I7LRvqAcCBAgQIECAAIHOCdiftm/Z789a/R6/fUE9ECBAgAABAgQIECBAgAABAgQIECBAgAABAgQIECBAgAABApUVECjv/9Jtk2Sv0tVwRVtvvXUtWL7LLrtk5513ziabbNJwWzcSIECAQHLPPffkxhtvzA033FALkd9+++3NslydpLj+I8lPmm08AvcX/8NUnFK+XWmu701y+gjM3RQJECBAgEA7AkIG7eh1rq3ATucs9USAAAECBAgQINC+gP1p+4b9/qzV7/HbF9QDAQIECBAgQIAAAQIECBAgQIAAAQIECBAgQIAAAQIECBAgUFkBgfLBWro1krypFC5v6gjyWbNm1YLlO+20U+0qvl9pJUs8WEusGgIE+iXwwgsv5Hvf+14tQD72dcGCBc2W88t6gHwsSP5Usx2M4P0nJ/lwad7X108pf3QELUyZAAECBAg0KiBk0KhUd+8T2Omur94JECBAgAABAgSaE7A/bc5rorv7/Vmr3+O3L6gHAgQIECBAgAABAgQIECBAgAABAgQIECBAgAABAgQIECBAoLIC0saDvXR/mmT3+vWGJEXgvOHXKqussixYPhYw32CDDRpu70YCBAhUWeCBBx5YIUD+3HPPNTulJ5NcW7p+2GwH7s9rk1yRZFbJ4tAk89gQIECAAAECkwoIGQzGwyGwMxjroAoCBAgQIECAAIGlAvan7T8J/f6s1e/x2xfUAwECBAgQIECAAAECBAgQIECAAAECBAgQIECAAAECBAgQIFBZAYHyai3d60sB891aKX2LLbZYdop5cYL59ttv30o32hAgQGDgBG655ZblTh+/8847W62xOEF7LET+nVY70W45gTOTHFX6yfwkcxkRIECAAAECkwoIGQzGwyGwMxjroAoCBAgQIECAAIGlAvan7T8J/f6s1e/x2xfUAwECBAgQIECAAAECBAgQIECAAAECBAgQIECAAAECBAgQIFBZAYHyyi5dZtbD5X+WZOckOyW1nzX1WnvttWunmO+www61cHlxbb755k314WYCBAj0WqAIi//4xz9OESK/+eabayeRL1q0qJUyFif5XpIbk9xQD5I/1UpH2kwp8MYkRYh89fpdxV9+nZPkKm4ECBAgQIDAhAJCBoPxYAjsDMY6qIIAAQIECBAgQGCpgP1p+09Cvz9r9Xv89gX1QIAAAQIECBAgQIAAAQIECBAgQIAAAQIECBAgQIAAAQIECFRWQKC8sks3YeE7lMLlRch841amt+aaa+bVr371soD52PczZzadV29leG0IECCwTOCpp55aFhwfC5AXXx9//PFWlX5ZCpAXQfKbWu1Iu6YFLkryjlKr85O8q+leNCBAgAABAqMhIGQwGOsssDMY66AKAgQIEFO+CJ0AACAASURBVCBAgACBpQL2p+0/Cf3+rNXv8dsX1AMBAgQIECBAgAABAgQIECBAgAABAgQIECBAgAABAgQIECBQWQGB8souXUOFb1QKmBcnmBdXy6+tt966FjIfC5gXX2fNmtVyfxoSIECgLLBgwYLaieNFYHwsPH777be3i/T9+unjY6eQ39tuh9q3LHBAkktKrX9bP6X8uy33qCEBAgQIEBheASGDwVhbgZ3BWAdVECBAgAABAgQILBWwP23/Sej3Z61+j9++oB4IECBAgAABAgQIECBAgAABAgQIECBAgAABAgQIECBAgACBygoIlFd26VoqfNV6qLw4vXwsYL5+Sz3VG62//vrLQuZjQfNtttkmM2bMaKdbbQkQGGKBJUuW5Kc//emy8PhYiHzhwoXtzvrBUnh8LED+TLudat8xgdWSXJFk71KPn0lybMdG0BEBAgQIEBgeASGDwVhLgZ3BWAdVECBAgAABAgQILBWwP23/Sej3Z61+j9++oB4IECBAgAABAgQIECBAgAABAgQIECBAgAABAgQIECBAgACBygoIlFd26TpW+FZJXpfk1Um2r399Rbu9b7755tliiy1qV/n72bNnt9u19gQIVETgvvvuy5133pm77rqr9nXsKv7cgddvkvw4yS31rzclafs48w7UpYupBY5Mcnbplp/XTyn/CTgCBAgQIEBgOQEhg8F4IAR2BmMdVEGAAAECBAgQILBUwP60/Seh35+1+j1++4J6IECAAAECBAgQIECAAAECBAgQIECAAAECBAgQIECAAAECBCorIFBe2aXrauEblcLlY0HzLTsx4kte8pIVQuZjofOXvvSlnRhCHwQI9FDgkUcemTAwXoTHn3jiiU5V8rNScHwsQH5vpzrXT08FNkwyP8mOpVE/lOQTPa3CYAQIECBAYPAFhAwGY40EdgZjHVRBgAABAgQIECCwVMD+tP0nod+ftfo9fvuCeiBAgAABAgQIECBAgAABAgQIECBAgAABAgQIECBAgAABAgQqKyBQXtml63nha5RC5mMnmRdfi5935LXBBhtMeKr5pptumlVXXbUjY+iEAIHmBZ555pncfffdE542/sADDzTf4eQtnhx36vhYeLxjyfROFquvlgU+mOTjpdbF6fJzkvy65R41JECAAAECBAh0R0BgpzuueiVAgAABAgQIEGhNwP60NTetCBAgQIAAAQIECBAgQIAAAQIECBAgQIAAAQIECBAgQIAAAQIEkgiUewzaFShOLi8HzIsTzYsTzjv62nDDDbPRRhtNer385S/v6Hg6IzBKAg899FDuvffeSa9f/7orOd/ihPEfjwuQ3zFK7iM811fVTynfrGTw7iTnjLCJqRMgQIAAAQKDKSCwM5jroioCBAgQIECAwKgK2J+O6sqbNwECBAgQIECAAAECBAgQIECAAAECBAgQIECAAAECBAgQIECgAwIC5R1A1MUKAqsn2aJ0bV76ft1ueK2xxhpTBs6LMPqMGTO6MbQ+CQy0wJIlS6YMixdB8iefLA4G78rr4SR31q+7St8XP3uqKyPqtCoCpyZ5f6nYbyaZm+TpqkxAnQQIECBAgMBICAjsjMQymyQBAgQIECBAoDIC9qeVWSqFEiBAgAABAgQIECBAgAABAgQIECBAgAABAgQIECBAgAABAgQGT0CgfPDWZNgrWj9JOWBeDp6v0s3Jz5o1qxY6nz17du1af/31a9d666233Pcrr7xyN8vQN4GOCDz//PN58MEHs3DhwtpV/v6+++5LcRVh8QULFnRkvCk6eTbJ+LB4ERgvfraw24Prv7ICu9ZPKX9ZaQZvT3JpZWekcAIECBAgQGAYBQR2hnFVzYkAAQIECBAgUF0B+9Pqrp3KCRAgQIAAAQIECBAgQIAAAQIECBAgQIAAAQIECBAgQIAAAQJ9FxAo7/sSKKAksOkkp5r/YS+VXvGKVywLmE8UOC8H0VddddVelmasIRd45plnVgiHTxYa/81vftNrjf+d5LTxu3tdiPGGRuC8JIeVZnNxkgOHZnYmQoAAAQIECAyDgMDOMKyiORAgQIAAAQIEhkfA/nR41tJMCBAgQIAAAQIECBAgQIAAAQIECBAgQIAAAQIECBAgQIAAAQI9FxAo7zm5AVsQeFGSjaa4ZidZq4V+227y0pe+dIWTztdZZ52MXWuvvfay78s/nzFjRttj62BwBZYsWZJHH320di1atGjZ92M/G/s6/mTxRx55pF+TeizJvdNc4/+yYr9qNe7wCOxbP6V8bC/yVJI5Sb41PFM0EwIECBAgQKDiAgI7FV9A5RMgQIAAAQIEhkzA/nTIFtR0CBAgQIAAAQIECBAgQIAAAQIECBAgQIAAAQIECBAgQIAAAQK9FBAo76W2sbopsO40gfNZ3Ry82b7XXHPNaUPn5QB68X0RTp85c2ZWX3312tfVVlut2WHd34DA008/ncWLF+epp56qfR0fCJ8qID4WFH/88ccbGKmnt9w/TVj84Z5WYzACvxe4oh4iH/vJWUmOBkSAAAECBAgQGBABgZ0BWQhlECBAgAABAgQI1ATsTz0IBAgQIECAAAECBAgQIECAAAECBAgQIECAAAECBAgQIECAAAECLQsIlLdMp2HFBIojwcunnL8yyfpJ1qt/Lb4vrldUZV4rrbTSsnD5WMi80a/lYPpYm5VXXjnFyenF18muqd6f6r3C9Pnnn5/wKk7zbuW9os1Y23IAfCwIPtnX6e594YVKHcT9myQLS9eD9e9/NS5AvqQqz7U6R07gkCQXlGa9IMncJD8YOQkTJkCAAAECBAZRQGBnEFdFTQQIECBAgACB0RWwPx3dtTdzAgQIECBAgAABAgQIECBAgAABAgQIECBAgAABAgQIECBAgEDbAgLlbRPqYMgEXlQKmI8Pm0/055WHbP6m01+B55OMhcLHguJT/fl3/S3X6ATaFlgnyfwku5V6+liSE9ruWQcECBAgQIAAgfYFBHbaN9QDAQIECBAgQIBA5wTsTztnqScCBAgQIECAAAECBAgQIECAAAECBAgQIECAAAECBAgQIECAwMgJCJSP3JKbcIcFihPNyyedF38uApLTXf7Z6/BCDFh3RdD70dK1aNyfx94rThgvB8aLP3sRGDWBY5KcVpr0rUnmJLln1CDMlwABAgQIEBg4AYGdgVsSBREgQIAAAQIERlrA/nSkl9/kCRAgQIAAAQIECBAgQIAAAQIECBAgQIAAAQIECBAgQIAAAQLtCQi1tuenNYFWBdZqIHQ+PpRetJmZZPX611VbHVy7KQWeTrK4fj2V5PFJwuCThcSLsHjxnhcBAo0JbFI/pXy70u3vTXJ6Y83dRYAAAQIECBDomoDATtdodUyAAAECBAgQINCCgP1pC2iaECBAgAABAgQIECBAgAABAgQIECBAgAABAgQIECBAgAABAgQILBUQKPckEKiuwIvGBczHguaTfS2H0cffU7w3I8nKU1ztvF8oPz/FtaTN94sAeBH+buTrdPcUp4t7ESDQW4GTk3y4NOT19VPKi1/Q4EWAAAECBAgQ6JeAwE6/5I1LgAABAgQIECAwkYD9qeeCAAECBAgQIECAAAECBAgQIECAAAECBAgQIECAAAECBAgQIECgZQGB8pbpNCRAgAABAgQ6JPDaJFckmVXq79Ak8zrUv24IECBAgAABAq0ICOy0oqYNAQIECBAgQIBAtwTsT7slq18CBAgQIECAAAECBAgQIECAAAECBAgQIECAAAECBAgQIECAwAgICJSPwCKbIgECBAgQqIDAmUmOKtU5P8ncCtStRAIECBAgQGB4BQR2hndtzYwAAQIECBAgUEUB+9MqrpqaCRAgQIAAAQIECBAgQIAAAQIECBAgQIAAAQIECBAgQIAAAQIDIiBQPiALoQwCBAgQIDDiAm9MUoTIV687FH9Bdk6Sq0bcxfQJECBAgACB/gkI7PTP3sgECBAgQIAAAQIrCtifeioIECBAgAABAgQIECBAgAABAgQIECBAgAABAgQIECBAgAABAgRaFhAob5lOQwIECBAgQKDDAhcleUepz/OTvKvDY+iOAAECBAgQINCogMBOo1LuI0CAAAECBAgQ6IWA/WkvlI1BgAABAgQIECBAgAABAgQIECBAgAABAgQIECBAgAABAgQIEBhSAYHyIV1Y0yJAgAABAhUUOCDJJaW6f1s/pfy7FZyLkgkQIECAAIHqCwjsVH8NzYAAAQIECBAgMEwC9qfDtJrmQoAAAQIECBAgQIAAAQIECBAgQIAAAQIECBAgQIAAAQIECBDosYBAeY/BDUeAAAECBAhMKrBakiuS7F264zNJjmVGgAABAgQIEOiDgMBOH9ANSYAAAQIECBAgMKmA/amHgwABAgQIECBAgAABAgQIECBAgAABAgQIECBAgAABAgQIECBAoGUBgfKW6TQkQIAAAQIEuiBwZJKzS/3+vH5K+U+6MJYuCRAgQIAAAQJTCQjseD4IECBAgAABAgQGScD+dJBWQy0ECBAgQIAAAQIECBAgQIAAAQIECBAgQIAAAQIECBAgQIAAgYoJCJRXbMGUS4AAAQIEhlxgwyTzk+xYmueHknxiyOdtegQIECBAgMDgCQjsDN6aqIgAAQIECBAgMMoC9qejvPrmToAAAQIECBAgQIAAAQIECBAgQIAAAQIECBAgQIAAAQIECBBoU0CgvE1AzQkQIECAAIGOC3wwycdLvd5UP6X81x0fSYcECBAgQIAAgckFBHY8HQQIECBAgAABAoMkYH86SKuhFgIECBAgQIAAAQIECBAgQIAAAQIECBAgQIAAAQIECBAgQIBAxQQEyiu2YMolQIAAAQIjIPCq+inlm5Xm+u4k54zA3E2RAAECBAgQGBwBgZ3BWQuVECBAgAABAgQIJPanngICBAgQIECAAAECBAgQIECAAAECBAgQIECAAAECBAgQIECAAIGWBQTKW6bTkAABAgQIEOiiwKlJ3l/q/5tJ5iZ5uotj6poAAQIECBAgUBYQ2PE8ECBAgAABAgQIDJKA/ekgrYZaCBAgQIAAAQIECBAgQIAAAQIECBAgQIAAAQIECBAgQIAAAQIVExAor9iCKZcAAQIECIyIwK71U8pfVprv25NcOiLzN00CBAgQIECg/wICO/1fAxUQIECAAAECBAj8XsD+1NNAgAABAgQIECBAgAABAgQIECBAgAABAgQIECBAgAABAgQIECDQsoBAect0GhIgQIAAAQJdFjgvyWGlMS5OcmCXx9Q9AQIECBAgQGBMQGDHs0CAAAECBAgQIDBIAvang7QaaiFAgAABAgQIECBAgAABAgQIECBAgAABAgQIECBAgAABAgQIVExAoLxiC6ZcAgQIECAwQgL71k8pH9uvPJVkTpJvjZCBqRIgQIAAAQL9ExDY6Z+9kQkQIECAAAECBFYUsD/1VBAgQIAAAQIECBAgQIAAAQIECBAgQIAAAQIECBAgQIAAAQIECLQsIFDeMp2GBAgQIECAQA8ErqiHyMeGOivJ0T0Y1xAECBAgQIAAAYEdzwABAgQIECBAgMAgCdifDtJqqIUAAQIECBAgQIAAAQIECBAgQIAAAQIECBAgQIAAAQIECBAgUDEBgfKKLZhyCRAgQIDAiAkckuSC0pwXJJmb5Acj5mC6BAgQIECAQO8FBHZ6b25EAgQIECBAgACByQXsTz0dBAgQIECAAAECBAgQIECAAAECBAgQIECAAAECBAgQIECAAAECLQsIlLdMpyEBAgQIECDQA4F1ksxPsltprI8lOaEHYxuCAAECBAgQGG0BgZ3RXn+zJ0CAAAECBAgMmoD96aCtiHoIECBAgAABAgQIECBAgAABAgQIECBAgAABAgQIECBAgAABAhUSECiv0GIplQABAgQIjKjAMUlOK8391iRzktwzoh6mTYAAAQIECPRGQGCnN85GIUCAAAECBAgQaEzA/rQxJ3cRIECAAAECBAgQIECAAAECBAgQIECAAAECBAgQIECAAAECBAhMICBQ7rEgQIAAAQIEBl1gk/op5duVCn1vktMHvXD1ESBAgAABApUWENip9PIpngABAgQIECAwdAL2p0O3pCZEgAABAgQIECBAgAABAgQIECBAgAABAgQIECBAgAABAgQIEOidgEB576yNRIAAAQIECLQucHKSD5eaX18/pfzR1rvUkgABAgQIECAwpYDAjgeEAAECBAgQIEBgkATsTwdpNdRCgAABAgQIECBAgAABAgQIECBAgAABAgQIECBAgAABAgQIEKiYgEB5xRZMuQQIECBAYEQFXpvkiiSzSvM/NMm8EfUwbQIECBAgQKD7AgI73Tc2AgECBAgQIECAQOMC9qeNW7mTAAECBAgQIECAAAECBAgQIECAAAECBAgQIECAAAECBAgQIEBgnIBAuUeCAAECBAgQqIrAmUmOKhU7P8ncqhSvTgIECBAgQKByAgI7lVsyBRMgQIAAAQIEhlrA/nSol9fkCBAgQIAAAQIECBAgQIAAAQIECBAgQIAAAQIECBAgQIAAAQLdFRAo766v3gkQIECAAIHOCbwxSREiX73eZfGXaOckuapzQ+iJAAECBAgQILBMQGDHw0CAAAECBAgQIDBIAvang7QaaiFAgAABAgQIECBAgAABAgQIECBAgAABAgQIECBAgAABAgQIVExAoLxiC6ZcAgQIECAw4gIXJXlHyeD8JO8acRPTJ0CAAAECBLojILDTHVe9EiBAgAABAgQItCZgf9qam1YECBAgQIAAAQIECBAgQIAAAQIECBAgQIAAAQIECBAgQIAAAQJJBMo9BgQIECBAgECVBA5Ickmp4N/WTyn/bpUmoVYCBAgQIECgEgICO5VYJkUSIECAAAECBEZGwP50ZJbaRAkQIECAAAECBAgQIECAAAECBAgQIECAAAECBAgQIECAAAECnRcQKO+8qR4JECBAgACB7gmsluSKJHuXhvhMkmO7N6SeCRAgQIAAgREVENgZ0YU3bQIECBAgQIDAgArYnw7owiiLAAECBAgQIECAAAECBAgQIECAAAECBAgQIECAAAECBAgQIFAFAYHyKqySGgkQIECAAIGywJFJzi794Of1U8p/gokAAQIECBAg0EEBgZ0OYuqKAAECBAgQIECgbQH707YJdUCAAAECBAgQIECAAAECBAgQIECAAAECBAgQIECAAAECBAgQGF0BgfLRXXszJ0CAAAECVRXYMMn8JDuWJvChJJ+o6oTUTYAAAQIECAykgMDOQC6LoggQIECAAAECIytgfzqyS2/iBAgQIECAAAECBAgQIECAAAECBAgQIECAAAECBAgQIECAAIH2BQTK2zfUAwECBAgQINB7gQ8m+Xhp2Jvqp5T/uvelGJEAAQIECBAYUgGBnSFdWNMiQIAAAQIECFRUwP60ogunbAIECBAgQIAAAQIECBAgQIAAAQIECBAgQIAAAQIECBAgQIDAIAgIlA/CKqiBAAECBAgQaFbgVfVTyjcrNXx3knOa7cj9BAgQIECAAIFJBAR2PBoECBAgQIAAAQKDJGB/OkiroRYCBAgQIECAAAECBAgQIECAAAECBAgQIECAAAECBAgQIECAQMUEBMortmDKJUCAAAECBJYJnJrk/SWPbyaZm+RpRgQIECBAgACBDggI7HQAURcECBAgQIAAAQIdE7A/7RiljggQIECAAAECBAgQIECAAAECBAgQIECAAAECBAgQIECAAAECoycgUD56a27GBAgQIEBgWAR2rZ9S/rLShN6e5NJhmaB5ECBAgAABAn0VENjpK7/BCRAgQIAAAQIExgnYn3okCBAgQIAAAQIECBAgQIAAAQIECBAgQIAAAQIECBAgQIAAAQIEWhYQKG+ZTkMCBAgQIEBgAATOS3JYqY6Lkxw4AHUpgQABAgQIEKi+gMBO9dfQDAgQIECAAAECwyRgfzpMq2kuBAgQIECAAAECBAgQIECAAAECBAgQIECAAAECBAgQIECAAIEeCwiU9xjccAQIECBAgEBHBfatn1I+tqd5KsmcJN/q6Cg6I0CAAAECBEZRQGBnFFfdnAkQIECAAAECgytgfzq4a6MyAgQIECBAgAABAgQIECBAgAABAgQIECBAgAABAgQIECBAgMDACwiUD/wSKZAAAQIECBCYRuCKeoh87LazkhxNjQABAgQIECDQpoDATpuAmhMgQIAAAQIECHRUwP60o5w6I0CAAAECBAgQIECAAAECBAgQIECAAAECBAgQIECAAAECBAiMloBA+Witt9kSIECAAIFhFDgkyQWliS1IMjfJD4ZxsuZEgAABAgQI9ExAYKdn1AYiQIAAAQIECBBoQMD+tAEktxAgQIAAAQIECBAgQIAAAQIECBAgQIAAAQIECBAgQIAAAQIECEwsIFDuySBQXYEXJVk9ycwpvk713vi2KyeZ7JoxxXtFm+neL5Sfn+RaMsV7RZtG3l+cpLiemuTrVO+Nb/O76j4SKicwsgLrJJmfZLeSwMeSnDCyIiZOgAABAgQIdEJAYKcTivogQIAAAQIECBDolID9aack9UOAAAECBAgQIECAAAECBAgQIECAAAECBAgQIECAAAECBAgQGEEBgfIRXHRTHgiBtZMUAciJrsneW7MUHC+C4qsNxEyGr4hnxoXSH0vy6ATXokl+XtxbvOdFgEBvBY5JclppyFuTzElyT2/LMBoBAgQIECAwRAICO0O0mKZCgAABAgQIEBgCAfvTIVhEUyBAgAABAgQIECBAgAABAgQIECBAgAABAgQIECBAgAABAgQI9EtAoLxf8sYdFoFXJFm/fq2XpPhzIyHx4nRxr+EVKP5i30Qh9PE/eyjJwtL1m+ElMTMCXRfYpH5K+Xalkd6b5PSuj2wAAgQIECBAYFgFBHaGdWXNiwABAgQIECBQTQH702qum6oJECBAgAABAgQIECBAgAABAgQIECBAgAABAgQIECBAgAABAgMhIFA+EMugiAESKILe5YD42PfF1yIwPv7PKw9Q7UqpvsDzSR4cFzIv/3n8e7+r/pTNgEBHBU5O8uFSj9fXTykvfpmDFwECBAgQIECgWQGBnWbF3E+AAAECBAgQINBNAfvTburqmwABAgQIECBAgAABAgQIECBAgAABAgQIECBAgAABAgQIECAw5AIC5UO+wKa3TGBGko1K1ytLp4qXQ+LFCeOVeK200kpZffXVM3PmzEm/TvXe+LYrr7xyZsyYkeLrZNdU70/1XgH6/PPPT3gtWbKkpfeK/sbaLl68OE899VTKXyf62fh7JvrzCy+M/zt5A/04FCeal084Hwuc/yrJvaVryUDPQnEEOifw2iRXJJlV6vLQJPM6N4SeCBAgQIAAgRESENgZocU2VQIECBAgQIBABQTsTyuwSEokQIAAAQIECBAgQIAAAQIECBAgQIAAAQIECBAgQIAAAQIECAyqgED5oK6MupoVWHdcYLwcHi++/4NmO+zm/WuuuWbWWWedKa+11157ufeLP5cD4quttlo3SxzZvp9++unlgumLFi3Ko48+usI12c+Lex9//PFB81uQ5L5xIfNy4PzhQStYPQTaEDgzyVGl9vOTzG2jP00JECBAgACB0RUQ2BndtTdzAgQIECBAgMAgCtifDuKqqIkAAQIECBAgQIAAAQIECBAgQIAAAQIECBAgQIAAAQIECBAgUBEBgfKKLNSIl1k8p+MD4uP/vFY/jNZdd92st956WX/99WtX8f10QfHi/eIEcK/hFShOT58ohD7+Zw8++GAWLly47HrkkUf6hfLYNIHzInz+u34VZ1wCTQq8MUkRIl+93q74i7ZzklzVZD9uJ0CAAAECBAgI7HgGCBAgQIAAAQIEBknA/nSQVkMtBAgQIECAAAECBAgQIECAAAECBAgQIECAAAECBAgQIECAAIGKCQiUV2zBhrzcTZNsUb82L33/h72cdxEKL4fEx4LiY6Hx8p9f/OIX97I0Yw25wLPPPrssXD4+bD7+z7/5zW96rfG/Se6sX3eVvr+714UYj0ADAhcleUfpvvOTvKuBdm4hQIAAAQIECJQFBHY8DwQIECBAgAABAoMkYH86SKuhFgIECBAgQIAAAQIECBAgQIAAAQIECBAgQIAAAQIECBAgQIBAxQQEyiu2YENQ7vpJymHxcoC8q+nsWbNmZaONNsrs2bNrV/lU8XJY/EUvetEQMJvCsAv87ne/W+5083Lg/L777ktx3XvvvVmwYEG3KZ4rhcvHAufF1yJ0vrDbg+ufwCQCByS5pPTeb+unlH+XGAECBAgQIECgCQGBnSaw3EqAAAECBAgQINB1AfvTrhMbgAABAgQIECBAgAABAgQIECBAgAABAgQIECBAgAABAgQIECAwvAIC5cO7tv2c2eql08WLwHg5QL5uNwpbY401amHxqa4ZM2Z0Y2h9EhhogSVLltSC5VNdTz75ZLfm8PAkp5oXgfOnujWofgkkWS3JFUn2Lml8JsmxdAgQIECAAAECTQgI7DSB5VYCBAgQIECAAIGuC9ifdp3YAAQIECBAgAABAgQIECBAgAABAgQIECBAgAABAgQIECBAgACB4RUQKB/ete3VzLZK8uok29e/Ft9v1OnBN9xwwynD4i9/+cs7PaT+CIyMwEMPPTRl4PzXv/51NyzuTfLjJLeUvv6sGwPpc2QFjkxydmn2P6+fUv6TkRUxcQIECBAgQKBZAYGdZsXcT4AAAQIECBAg0E0B+9Nu6uqbAAECBAgQIECAAAECBAgQIECAAAECBAgQIECAAAECBAgQIDDkAgLlQ77AHZzeS8YFx8cC5Gt0aowNNtggW2yxxbJr8803r32/6aabZtVVV+3UMPohQKBJgWeeeSZ333137rzzztp11113Lfv+gQceaLK3KW8vjkovB8zHAuddO0K9k8Xra+AENkwyP8mOpco+lOQTA1epgggQIECAAIFBFRDYGdSVURcBAgQIw7/YSQAAIABJREFUECBAYDQF7E9Hc93NmgABAgQIECBAgAABAgQIECBAgAABAgQIECBAgAABAgQIECDQEQGB8o4wDl0nxQnj5VPHi/D4lp2Y5Ute8pJaSHwsLD4WIC/+/NKXvrQTQ+iDAIEeCjzyyCPLBczLgfMnnniiU5UUJ5ePBc3HQubFCedeBKYT+GCSj5duuql+Svmvp2vofQIECBAgQIBAEoEdjwEBAgQIECBAgMAgCdifDtJqqIUAAQIECBAgQIAAAQIECBAgQIAAAQIECBAgQIAAAQIECBAgUDEBgfKKLVgXyt26fnprOUD+inbHmSgwXoTHZ8+e3W7X2hMgUBGB++67b8JTzYsTzjvw+k2SsXB58fX7Se7oQL+6GC6BV9VPKd+sNK13JzlnuKZpNgQIECBAgECXBAR2ugSrWwIECBAgQIAAgZYE7E9bYtOIAAECBAgQIECAAAECBAgQIECAAAECBAgQIECAAAECBAgQIECgEBAoH63nYNUkOyfZqX4V36/XDsH666+fV7/61dl+++2Xfd1mm20yY8aMdrrVlgCBIRZYsmRJfvrTn+aWW27Jj3/849pVfL9w4cJ2Z1108L36dWP96zPtdqp95QVOTfL+0iy+mWRukqcrPzMTIECAAAECBLotILDTbWH9EyBAgAABAgQINCNgf9qMlnsJECBAgAABAgQIECBAgAABAgQIECBAgAABAgQIECBAgAABAgSWExAoH+4HYqNSgLwIj7+uneluvfXWK4THZ82a1U6X2hIgQGCZwIIFC5aFy8dC5rfffnu7QmMB8+JrETK/t90Ota+cwK71U8pfVqr87UkurdxMFEyAAAECBAj0WkBgp9fixiNAgAABAgQIEJhKwP7U80GAAAECBAgQIECAAAECBAgQIECAAAECBAgQIECAAAECBAgQINCygEB5y3QD2XDH0snjxSnkG7dS5ZprrrlCcLw4hXz11VdvpTttCBAg0LLA4sWLl51kXpxiPnaq+eOPP95qn7+sB8vHAuY3t9qRdpUSOC/JYaWKL05yYKVmoFgCBAgQIECgHwICO/1QNyYBAgQIECBAgMBkAvanng0CBAgQIECAAAECBAgQIECAAAECBAgQIECAAAECBAgQIECAAIGWBQTKW6bre8Mi3b17kl1Kp5DPbLaqtddeOzvttFN22GGHbL/99rUg+RZbbNFsN+4nQIBATwXuuuuuWri8uG6++eZ873vfy6JFi1qpYXGSsXD5fyW5NknxM6/hEti3fkr52L7nqSRzknxruKZpNgQIECBAgECHBQR2OgyqOwIECBAgQIAAgbYE7E/b4tOYAAECBAgQIECAAAECBAgQIECAAAECBAgQIECAAAECBAgQIDDaAgLl1Vr/19dD5EWQfLdWSi/C4jvvvHMtRF58LULkXgQIEBgGgSJcfuONN9bC5cXXO++8s9VpXV8Plhfh8u+02ol2AydwRT1EPlbYWUmOHrgqFUSAAAECBAgMkoDAziCthloIECBAgAABAgTsTz0DBAgQIECAAAECBAgQIECAAAECBAgQIECAAAECBAgQIECAAAECLQsIlLdM15OGf1IKkBch8jWaGXWVVVZZLjxehMg32GCDZrpwLwECBCor8MADDywXMC+C5s8991yz83kyyXWlgPn/NNuB+wdG4JAkF5SqWZBkbpIfDEyFCiFAgAABAgQGTUBgZ9BWRD0ECBAgQIAAgdEWsD8d7fU3ewIECBAgQIAAAQIECBAgQIAAAQIECBAgQIAAAQIECBAgQIBAWwIC5W3xdbzx6kn2Kl0bNzPCrFmzVgiQr7SSJW7G0L0ECAyvwAsvvLAsYD52ivmCBUWmuKnXL5NcXb/+I0kROPeqhsA6SeYn2a1U7seSnFCN8lVJgAABAgQI9EFAYKcP6IYkQIAAAQIECBCYVMD+1MNBgAABAgQIECBAgAABAgQIECBAgAABAgQIECBAgAABAgQIECDQsoC0cct0HWv4qiRvKoXIG+546623zu67755ddtmlFiTfZJNNGm7rRgIECBBI7rnnnlrI/IYbbsi1116b22+/vVmWsXB58fWnzTZ2f88FjklyWmnUW5PMSXJPzysxIAECBAgQIFAFAYGdKqySGgkQIECAAAECoyNgfzo6a22mBAgQIECAAAECBAgQIECAAAECBAgQIECAAAECBAgQIECAAIGOCwiUd5y0oQ53TrJv/dqmoRZJZs+enTe84Q21EHlxbbxxUweYNzqM+wgQIDCyAr/85S9rwfLrrruu9vW+++5rxuInSb6a5KokNzbT0L09Eyh+80pxSvl2pRHfm+T0nlVgIAIECBAgQKBKAgI7VVottRIgQIAAAQIEhl/A/nT419gMCRAgQIAAAQIECBAgQIAAAQIECBAgQIAAAQIECBAgQIAAAQJdExAo7xrtCh3vWQ+Q75PkjxoZdubMmdlrr72yxx571ALk2267bSPN3EOAAAECHRK47bbbasHya665JldffXUWL17caM+/qAfLi3D5NY02cl9PBE5O8uHSSNfXTyl/tCejG4QAAQIECBCokoDATpVWS60ECBAgQIAAgeEXsD8d/jU2QwIECBAgQIAAAQIECBAgQIAAAQIECBAgQIAAAQIECBAgQIBA1wQEyrtGW+v4/0qyX5K3Jlm/kaG23nrrWoh87FppJUvUiJt7CBAg0G2BF154oRYqH7tuv/32Rod8IMmVSS5P8u1GG7mvawKvTXJFklmlEQ5NMq9rI+qYAAECBAgQqKqAwE5VV07dBAgQIECAAIHhFLA/Hc51NSsCBAgQIECAAAECBAgQIECAAAECBAgQIECAAAECBAgQIECAQE8EpJU7z1wE1YoQ+f5JNm6k+ze/+c3LAuRbbbVVI03cQ4AAAQJ9FrjjjjuWhcu/8Y1vNFpNcXJ5ESwvrh802sh9HRc4M8lRpV7nJ5nb8VF0SIAAAQIECFRdQGCn6iuofgIECBAgQIDAcAnYnw7XepoNAQIECBAgQIAAAQIECBAgQIAAAQIECBAgQIAAAQIECBAgQKCnAgLlneHetB4gL0LkfzxdlzNnzsw+++yTfffdt3atueaa0zXxPgECBAgMsMDjjz+eq666qnZ99atfzeLFixup9kf1YPmlSe5upIF7OibwxiRFiHz1eo/FX8adk+Sqjo2gIwIECBAgQGAYBAR2hmEVzYEAAQIECBAgMDwC9qfDs5ZmQoAAAQIECBAgQIAAAQIECBAgQIAAAQIECBAgQIAAAQIECBDouYBAeXvkxUnkByd5y3TdrLvuussC5EWYfMaMGdM18T4BAgQIVFBgyZIly4LlRcD84YcfbmQWX03ypXrAvJH73dO+wEVJ3lHq5vwk72q/Wz0QIECAAAECQyQgsDNEi2kqBAgQIECAAIEhELA/HYJFNAUCBAgQIECAAAECBAgQIECAAAECBAgQIECAAAECBAgQIECAQL8EBMqbl9+6HiI/KMkfTNW8OIl8v/32q11vecu0mfPmK9GCAAECBAZe4Gtf+1ouv/zy2tXAyeX314PlX0xy+8BPrtoFHpDkktIUfls/pfy71Z6W6gkQIECAAIEOCgjsdBBTVwQIECBAgAABAm0L2J+2TagDAgQIECBAgAABAgQIECBAgAABAgQIECBAgAABAgQIECBAgMDoCgiUN772f5Xk8CR7Tddk3333zf77718Lkr/4xS+e7nbvEyBAgMAICDz77LO1UPlll11WO8G8gdd/JPl8kq80cK9bmhdYLckVSfYuNf1MkmOb70oLAgQIECBAYEgFBHaGdGFNiwABAgQIECBQUQH704ounLIJECBAgAABAgQIECBAgAABAgQIECBAgAABAgQIECBAgAABAoMgIFA+9SqsmuSI+rXNVLfusssuOfDAA2sh8vXWW28Q1lYNBAgQIDCgAg8++GAtXH7RRRflhhtumK7Kn9aD5UW4/JnpbvZ+UwJHJjm71OLn9VPKf9JUL24mQIAAAQIEhlVAYGdYV9a8CBAgQIAAAQLVFLA/rea6qZoAAQIECBAgQIAAAQIECBAgQIAAAQIECBAgQIAAAQIECBAgMBACAuUTL8MmpSD52pOt1FprrZWDDjooBx98cHbccceBWFBFECBAgEC1BG666aZ88YtfzJe+9KU89thjUxW/qBQsv6dasxzYajdMMj9J+X/EP5TkEwNbscIIECBAgACBXgoI7PRS21gECBAgQIAAAQLTCdifTifkfQIECBAgQIAAAQIECBAgQIAAAQIECBAgQIAAAQIECBAgQIAAgUkFBMqXp9kiyXvrYfJJ0XbbbbdaiLy4ZsyY4fEiQIAAAQJtCyxZsmRZsPy6666brr/itPLTktw53Y3en1bgg0k+Xrrrpvop5b+etqUbCBAgQIAAgWEXENgZ9hU2PwIECBAgQIBAtQTsT6u1XqolQIAAAQIECBAgQIAAAQIECBAgQIAAAQIECBAgQIAAAQIECAyUgED50uXYsh4kP3yq1TnssMNyxBFHOI18oB5hxRAgQGD4BG6++eZ8/vOfz3nnnTfd5M6tB8t/Nt2N3p9U4FX1U8o3K93x7iTnMCNAgAABAgRGXkBgZ+QfAQAECBAgQIAAgYESsD8dqOVQDAECBAgQIECAAAECBAgQIECAAAECBAgQIECAAAECBAgQIECgWgKjHijfJMnxSf5usmVbf/31ayHy4nrlK19ZrdVVLQECBAhUWuBXv/pVLVheXAsXLpxqLl9I8qkk91R6wv0r/tQk7y8N/80kc5M83b+SjEyAAAECBAgMgIDAzgAsghIIECBAgAABAgSWCdifehgIECBAgAABAgQIECBAgAABAgQIECBAgAABAgQIECBAgAABAgRaFhjVQPmLk5yQ5MOTyW277bZ5z3vek8MPn/LQ8pbhNayGwI033piDDjood999d63gL3/5y/mrv/qrtoo/9dRTc9xxx9X62GGHHWp9zp49u60+e9n43e9+d845Z+nBvXPmzMm8efOy9tpr97KElsdatGhRDjnkkMyfP7/Wx5FHHpmzzz675f40JNBLgS984Qv53Oc+l9tuu22qYT+e5KQkz/aytiEYa9f6KeUvK83l7UkuHYK5mQIBAgQIECDQuoDATut2WhIgQIAAAQIECHRewP6086Z6JECAAAECBAgQIECAAAECBAgQIECAAAECBAgQIECAAAECBAiMjMAoBsqPqIfJ/2CiVd5uu+1yzDHH5NBDDx2Zh8BEJxeoaqD8nnvuqYWmb7jhhtx55535xS9+kSeeeKI20SK8vvHGG2ennXbKW97ylrzuda/Lqquu2vBjIFDeMJUbCXRF4IILLsjpp5+eW2+9dbL+709ycpLPd6WA4e30vCSHlaZ3cZIDh3e6ZkaAAAECBAg0ICCw0wCSWwgQIECAAAECBHomYH/aM2oDESBAgAABAgQIECBAgAABAgQIECBAgAABAgQIECBAgAABAgSGT2CUAuW7Jfl0ktdNtIzbb799LUj+zne+c/hW2YxaFqhaoPxHP/pRPvGJT+Qb3/jGsgD5dJPfcsstc9RRR+Wwww7LGmusMd3taSdQPv6E8GkHa/KGU045Jccee+ykrZxQ3iSo2wda4MILL6wFy2+55ZbJ6vx+kn9Mcv1AT2Rwitu3fkr52N7oqSRzknxrcEpUCQECBAgQINBjAYGdHoMbjgABAgQIECBAYEoB+1MPCAECBAgQIECAAAECBAgQIECAAAECBAgQIECAAAECBAgQIECAQMsCoxIoPyXJhCnTWbNm5YQTTsjhhx/eMqKGwytQlUD5888/nzPPPDOf+tSn8sADD7S0IMVp5WeccUbt9PKpXgLlLfFqRKBrAueee25OPvnkLFiwYLIxTk1yXNcKGK6Or6iHyMdmdVaSo4drimZDgAABAgQINCEgsNMEllsJECBAgAABAgS6LmB/2nViAxAgQIAAAQIECBAgQIAAAQIECBAgQIAAAQIECBAgQIAAAQIEhldg2APlf5mkCJNvM9ESfvjDH86JJ56YVVZZZXhX2MzaEqhCoPyFF17IZz/72Xz0ox9d7lTyXXbZJQcddFD22muvbLTRRll55ZVrFr/97W9z22235ZJLLsn8+fOXC6DvuuuuueCCC7LZZptN6iZQvjxNN56R8fhf+cpX8ra3va3240033TRf+tKXsvPOO7f1bGs8XALPPfdcLVReXJO8floPlX99uGbe8dkckuSCUq9FSn9ukh90fCQdEiBAgAABAlUQENipwiqpkQABAgQIECAwOgL2p6Oz1mZKgAABAgQIECBAgAABAgQIECBAgAABAgQIECBAgAABAgQIEOi4wDAHyj+b5L0TiR1yyCG1U8k32WSTjoPqcLgEuhEWPvXUU3PccUsPC95hhx3y5S9/ObNnz24Zrmh/9NFHLwuGF4Hjj3zkIznwwAOXhcgn6/wXv/hFjj322FoNY6+/+Zu/yec///msscYaEzZrJ1De6CQXLVqU4p/TIvBevE455ZRane2+xvd75JFH5uyzz26r2248I+MLEihva4lGqnHxz/RJJ52UefPmTTbv05K8b6RQmpvsOkmKf/HsVmr2sSQnNNeNuwkQIECAAIEhERDYGZKFNA0CBAgQIECAwJAI2J8OyUKaBgECBAgQIECAAAECBAgQIECAAAECBAgQIECAAAECBAgQIECgHwLDGCgvjlY+N8nu40E333zzFGHet771rf2wNuYACNx33321k55vvvnmrlczWVi8k4Hyhx9+uHYK+b//+7/X5rPVVlvlnHPOyW67lbOQU0+16OPwww9fFip/+ctfnrPOOiv777//hA37ESj/5Cc/meOPP77tNRMob5tQBxURuPLKK2u/hOGuu+6aqOJrkxye5OcVmU6vyzwmSRG8H3vdmmROknt6XYjxCBAgQIAAgb4LCOz0fQkUQIAAAQIECBAgUBKwP/U4ECBAgAABAgQIECBAgAABAgQIECBAgAABAgQIECBAgAABAgQItCwwbIHyIgFbhMnXHi9yzDHH1E45njFjRstYGlZfYNgC5ddcc00OPvjg3H///bXFafUk79tvv/3/Z+/u4y2d6/3xv2RqGDFDGjlnRjFifMV4OCk0JdSR+mLoKJzcxQ81zjmRUSqV0HEXJSK3YxwSiaN0cypKonCUuy8mozLjCI37IZrJ73Gt1t7nmj179s3aa+99rbWe6/FYjz17r+vz+bzfz8814/rDa39SnEz+61//ujbPRz/60ZxxxhlZYYVl/4kYiUB50c/uu++e4vTv4tWMk8SLeQTKW//vsA4GLrB48eIceeSROe2003ob9HQ9VH75wGfsmCvXq59Svkmp48OT9ArZMSoaJUCAAAECnSkgsNOZ+65rAgQIECBAgEBVBTyfVnVn1EWAAAECBAgQIECAAAECBAgQIECAAAECBAgQIECAAAECBAgQaAGBdgqUF8cX/3tP8w033LB22vL222/fAtuhxOEWaLdAeXEaeRHwLl4bb7xxLrnkkkybNm3QjC+//HIttH3OOcXvY0h23nnnXHTRRZkwYcIyc41EoPyOO+6oBdzvueeefusZTLMC5YPRcm27CPzkJz/JzJkzc//99/fW0lFJTmiXXpvYx7FJPlOa72f1U8qfauIapiJAgAABAgSqLyCwU/09UiEBAgQIECBAoJMEPJ920m7rlQABAgQIECBAgAABAgQIECBAgAABAgQIECBAgAABAgQIECDQZIF2CZSflGRWT5s99tijFpBdddVVm8xmOgKNC5x88sm1U4OL1xZbbJErr7wykydPbmjC0ZhrJALlc+bMyb777tttMnXq1FpYfvPNN2/IqWuQQPmQ+AxuYYFnn302Bx10UC677LLeujg5yd/+UfLqEnhzkquSTCqR7J9kNiICBAgQIECgowQEdjpquzVLgAABAgQIEKi8gOfTym+RAgkQIECAAAECBAgQIECAAAECBAgQIECAAAECBAgQIECAAAEC1RVoh0D5eUkO6El80kknZdasZTLm1d0JlXWMQDND4MN1QvmMGTMye/bsjB8/fpl9Ge5A+UsvvVQ7Tfm884q/2v/76uvv9Le//e28//3vH/Q9VJzKftZZZw16XHnAzTffnL333jvz5s2r/bj4BQG77bbbkObsObjc35QpU3LxxRdnq622auoaJusMgfK/Pz06Pj/JgZ2hMOAuz0gys3T11Ul2HfBoFxIgQIAAAQLtICCw0w67qAcCBAgQIECAQPsIeD5tn73UCQECBAgQIECAAAECBAgQIECAAAECBAgQIECAAAECBAgQIEBgxAVaPVBenBT6v8cYJ1l55ZVzxRVX5H3ve9+IY1qw9QWWLFmSm266Kddee23++7//O7///e/zwAMPdDdWnCQ+adKkbLbZZtlxxx2z/fbbZ9y4cYNqvJmB8uuuuy777LNPHn744VoNjf4ihXvvvTf//M//nF//+te1eT760Y/mjDPOyAorLPtPxHAHym+//fZaLffdd99Srm9729tSnFy+3nrrLeMtUD6oW9DFHS5Q/Pu2++6754UXXugpcVGS/Tqcp9z+u5MUIfKuf+SL/2F3RpJrGBEgQIAAAQIdIyCw0zFbrVECBAgQIECAQEsIeD5tiW1SJAECBAgQIECAAAECBAgQIECAAAECBAgQIECAAAECBAgQIECgmgKtHCg/JcnHy6xF0Pfyyy93cm8177VKV1UEyS+99NIUYe+77rprwLUWAfODDjqodqL26quvPqBxzQyUP/HEE7XTsb/3ve/V1p46dWqKU8u32WabAdVSXFTMUfRQnKxdvNZcc81ccMEF2WmnnXqdYzgD5cXp5B//+MdrYfbeXkceeWROOOGEZYLuVQqUDxi+wQudUN4gnGFLCdx88835wAc+kAULFvSU+VKSI3B1C1yaZM+SxwVJDuBDgAABAgQIdIyAwE7HbLVGCRAgQIAAAQItIeD5tCW2SZEECBAgQIAAAQIECBAgQIAAAQIECBAgQIAAAQIECBAgQIAAgWoKtGqg/KgkXyyTbrrpprWTyTfYYINqSquqsgJFoPJjH/tYd6C6kULf8Y535PTTT8+0adP6Hd7MQHmxWBEEP/TQQ/PHP/6xtnYROP7c5z6XvfbaKyuuuGKf9fzud7/LrFmzluq9OB3861//elZZZZVexw5noLwIxh9wwAHdvRx44IF55plnar8ooni97nWvy5e//OV88IMf7Ne5twuefvrp7Lfffrn66uLQ4eSQQw7JWWed1dBcXYOKYG4R6p83b96Q5hnoYIHygUq5rj+BuXPn1k4qv/POO3te+qkk/97f+A75vPjH5rJSrwvrp5Tf2CH9a5MAAQIECHS6gMBOp98B+idAgAABAgQIVEvA82m19kM1BAgQIECAAAECBAgQIECAAAECBAgQIECAAAECBAgQIECAAIGWEmjFQPmMJFeVlV//+tfnJz/5SS1I60VgMAIPPPBA7XTu66+/vnvY+PHjs9tuu2XXXXfNW97ylkycOLH7ROyFCxfm7rvvTnEi9lVXXZX58+d3j3vTm95UC2JvvfXWfZbQ7ED5yy+/nC996Us55phj8txzz3WvXdRRBJ132GGHrLPOOt3h8qKHW265Jddcc00tWN0VRC8GbrvttjnnnHOy/vrrL7eH4QqUF3ux//7758Yb/5bTLDznzJmT4tTyIgR+33331X5enMJ+7rnnZvr06YPZ6tq1AuWDJjOgzQWKX4Sw/fbb5w9/+EPPTndN8rffvNDZr5XqzxzvKTGckmRWZ7PongABAgQIdIyAwE7HbLVGCRAgQIAAAQItIeD5tCW2SZEECBAgQIAAAQIECBAgQIAAAQIECBAgQIAAAQIECBAgQIAAgWoKtFqgfEKSO5Ks08VZnKJ83XXX1YK/XgQGI/Diiy/m8MMPz9e+9rXuYe9///tTBL7XXXfdfqd6/PHHa6d7X3TRRd3X7rLLLrnggguyxhprLHd8swPlxUJFqLzo48QTT1wq5N5vE6ULit6L078nTZrU57DhCJQ/8cQTtWB/cdp68Xr1q1+dk046KcVaxas4RfzII4/sDsxvtdVWtZ8N5ET4cjMjESgveih+IUEzX8UvMCj2p3g5obyZsuYqBIpfMLHddttl0aJFZZCHkkxL8hSlHFL8M1RyeKB+Svk9bAgQIECAAIG2FxDYafst1iABAgQIECBAoKUEPJ+21HYplgABAgQIECBAgAABAgQIECBAgAABAgQIECBAgAABAgQIECBQLYFWC5QXyd19yoTf+973suOOO1ZLVTUtIfCzn/0s++yzTx56qMhNphbYLU7n7isM3rOxIpReBJ1PP/302kdFELoIOn/oQx9arsFwBMq7FrvrrrtqQezi5PHyaeV9bcgmm2xSC8bvtdde3aeY93V9swPlRZj8iCOOyIUXXti97L/+67/W+hg7dmztZ4XzJz/5yZx33nndfb35zW+uBeDf9ra3Dfh+EygfMJULO0zg+9//ft773vf27HpOkn07jKK3dteun9Ze/s01n07yRTYECBAgQIBA2wsI7LT9FmuQAAECBAgQINBSAp5PW2q7FEuAAAECBAgQIECAAAECBAgQIECAAAECBAgQIECAAAECBAgQqJZAKwXKZyS5qsx39NFH5wtf+EK1RFXTMgKf+9znuu+fqVOn5pJLLsnmm28+6Prnzp1bC2P/93//d23sfvvtl69//et51ate1etcwxko71rw4YcfTvHLFn74wx+mqO93v/tddxB78uTJecMb3pAtt9wyO+20U7beeusBBcm75m5moLw45f3QQw/N5Zdf3m21vGB/z/B+MaDo5ZhjjqmZr7BC//+cCZQP+vY2oIMEPvvZz+bYY4/t2fGu9TB1B0n02uqnkhxf+uSW+inlj3Q6jP4JECBAgECbCwjstPkGa48AAQIECBAg0GICnk9bbMOUS4AAAQIECBAgQIAAAQIECBAgQIAAAQLTDLKhAAAgAElEQVQECBAgQIAAAQIECBCokkD/CczqVPuzJO/oKmf69On5+c9/Xp3qVNJSAi+99FIOPvjgzJ49u1Z3EWIuTsheddVVB93Hyy+/nEMOOaR2unnx2nnnnXPRRRdlwoQJvc41EoHyQTcxiAHNCpTfdttt+fjHP54bbrihe/Xi73WxD+uvv36vFfV2UnlxKvxuu+2Wz3/+81l33XX77ESgfBAb7dKOFHj729+eG2+8sdx78Rd0m47EWLrpjevB+vI/Th9JcjYbAgQIECBAoK0FBHbaens1R4AAAQIECBBoOQHPpy23ZQomQIAAAQIECBAgQIAAAQIECBAgQIAAAQIECBAgQIAAAQIECFRHoFUC5TsluabM9stf/jJvfetbqyOpkpYSaHaw+IQTTshRRx1VM9hiiy1y5ZVX1k7P7u3V6YHyRYsW5ayzzsrpp5+e+fPndxMVYfIilL/RRhv1eS8VofKTTjqp9n7uuee6r33d615XOyn+Yx/72HLtm73vxeI333xz9t5778ybN69WS7H3RcC9ma9vf/vbtV96ULymTJmSiy++OFtttVUzlzAXgZrAr371q2y55ZY9NXZO8h1EOTnJESWHHyQpTnD/MxsCBAgQIECgbQUEdtp2azVGgAABAgQIEGhJAc+nLbltiiZAgAABAgQIECBAgAABAgQIECBAgAABAgQIECBAgAABAgQIVEOgVQLl/5Xk3V1k//RP/5QrrriiGoKqaEmB559/PgceeGC+8Y1v1Orfc889c95552XcuHEN9TOYU7s7NVBeBMG/9a1v5Stf+UpuvfXWpZy33XbbnHnmmf2GybsGFafCF6fLf+5zn1sqlF6cVl4EzYv96O0lUN7Q7W1Qhwnsvvvutb+rpdePkvxjhzH01u70+inlryl9uEeSb7IhQIAAAQIE2lZAYKdtt1ZjBAgQIECAAIGWFPB82pLbpmgCBAgQIECAAAECBAgQIECAAAECBAgQIECAAAECBAgQIECAQDUEWiFQPiHJk2Wum266yem81bh/WrqKWbNm5ZRTTqn1MHXq1FxyySXZfPPNB93Tww8/XDsZ+4YbbqiN/ehHP5ozzjgjK6zQ+1+vkQiUF4H5hQsX9trL448/nrlz53Z/tmTJktx777159tlnaz974oknct9999X+XMyzyiqrLHXi+mDC8+UCinkPOuig2lzlV3Hy9pe//OVMmjRp0PZ33313in38wQ+Kg4KTf/3Xf60FyseOHdvrXALlgyY2oAMFbr755my99dY9O189yVMdyNGz5fOTfLj0w+K3kuzFhQABAgQIEGhbAYGdtt1ajREgQIAAAQIEWlLA82lLbpuiCRAgQIAAAQIECBAgQIAAAQIECBAgQIAAAQIECBAgQIAAAQLVEGiFQHlx+uffjpFOMm3atPzmN7+php4qWlrg+9//fvbZZ5/86U9/qvXRXxi5t2aLMPYxxxyTY489tvbxmmuumQsuuCA77bTTcm2GEigvh+BHCn+zzTbLZZddlg033LC2ZKOB8mLsAw88kP333z833nhjxo8fnyOOOCKHHXZYLbTe6GvRokU566yzctddd+W0007LGmussdypRiJQ3mgfAx03ZcqUXHzxxX6pxkDBXNeQQPH3/o477iiP3TPJZQ1N1l6Ddq6fUt71/PR8khlJilPcvQgQIECAAIH2ExDYab891REBAgQIECBAoJUFPJ+28u6pnQABAgQIECBAgAABAgQIECBAgAABAgQIECBAgAABAgQIECAwygKtECifnWTfLqdPfOITOeGEE0aZzfLtIFAEkQ8++ODayeRdrw996EP5whe+kHXXXbffFp988slakPzcc8/Nc889V7t+9913r31fhKWX9xpKoPzss8+uBbpH8tUzwDyUQHlRdxEmP/PMM1P8XS5CqyP5EigfSW1rtbLAJz/5yZx44onlFi5Ksl8r99TE2q+qh8i7pjwzyaFNnN9UBAgQIECAQHUEBHaqsxcqIUCAAAECBAgQSDyfugsIECBAgAABAgQIECBAgAABAgQIECBAgAABAgQIECBAgAABAgQaFmiFQPkNSd7e1eF1112XbbfdtuGGDSRQFiifmN3189e97nWZMWNGdt5552y++eaZOHFiVljhb39VFi5cmHvvvTff+c538q1vfSsPPvhg93TTp0/PhRdemPXXX79P5KEEynueqt61UBFgX2+99bLiiisus3ZRz9133117F69ddtkle+yxxzLXbbDBBnnta1/b/fNXvOIVtRPXx44du9S1Qw2Uj+YdKFA+mvrWbiWB66+/Ptttt1255J8neUcr9TCMtRbB+gtL8y9IsmuS24ZxTVMTIECAAAECoyMgsDM67lYlQIAAAQIECBDoXcDzqTuDAAECBAgQIECAAAECBAgQIECAAAECBAgQIECAAAECBAgQIECgYYFWCJT/Nkl3QrcI806dOrXhhg0k0FOguKdmzpyZIkDZ6Osd73hHTj/99EybNq3fKYYSKO938l4uaHaIWqC8kV343zE996P45QWzZ8/u81T7oa1oNIHBC9x3333ZaKONygN/n2Tdwc/UliMmJLk6yTal7o5LcnRbdqspAgQIECDQ2QICO529/7onQIAAAQIECFRNwPNp1XZEPQQIECBAgAABAgQIECBAgAABAgQIECBAgAABAgQIECBAgACBFhJohUD5c0lW6TJ96qmnBC9b6AZrlVIXLVqUs846q/YunzreX/2TJ0/O3nvvnSOOOCKrr756f5fXPhcoHxBT214kUN62W9tWjRX36YQJRW66+7UkyVuS3N5WjTbezGFJTi0NvyvJjCQPNj6lkQQIECBAgEAFBQR2KrgpSiJAgAABAgQIdLCA59MO3nytEyBAgAABAgQIECBAgAABAgQIECBAgAABAgQIECBAgAABAgSGKiBQPlRB49tK4MUXX8yPf/zjXHvttbntttsyd+7cFMHKrterX/3qrLvuuvmHf/iH7LDDDnnve9+b1VZbbVAGAuWD4qpd/PLLL2f+/Pm56aabcuutt+bOO+/MwoULa+H/8v4U166//vq1IOzrX//6bLrpptluu+2y+eabZ9y4cYNfeBhGCJQPA6opmy7QS6C8WOMrST7W9MVac8L16qeUb1Iq//Akp7VmO6omQIAAAQIEliMgsOPWIECAAAECBAgQqJKA59Mq7YZaCBAgQIAAAQIECBAgQIAAAQIECBAgQIAAAQIECBAgQIAAAQItJtAKgfLfFhnRLtd77703U6dObTFm5baqwM0331w7gXzevHm1Fq688srstttuQ2qnqoHycl0DbXDGjBmZPXt2xo8fP9Ahg7ruySefzPnnn59vfOMbuf32xg9GLup7z3vek5kzZ2b69OlZYYXR+6dPoHxQt4CLR0ngvvvuy0YbbdRz9SeT7JPku6NUVtWWPTbJZ0pF/ax+SvlTVStUPQQIECBAgEDDAgI7DdMZSIAAAQIECBAgMAwCnk+HAdWUBAgQIECAAAECBAgQIECAAAECBAgQIECAAAECBAgQIECAAIFOERi9VOXAhW9I8vauy6+77rpsu+22Ax/tSgJDEBAo7xtvuALlS5YsyaWXXprjjz8+999//xB2cNmhRbC8CM+/6U1vauq8A51MoHygUq4bTYHrr78+2223XW8lXJFk3yQvjGZ9FVn7zUmuSjKpVM/+SWZXpD5lECBAgAABAkMXENgZuqEZCBAgQIAAAQIEmifg+bR5lmYiQIAAAQIECBAgQIAAAQIECBAgQIAAAQIECBAgQIAAAQIECHScQCsEyotgVhFeq70+8YlP5IQTTui4jdLw6AgIlPftPhyB8meeeSZHHXVU5syZk+eee667gOKU8S233DLvete7al/XXXfdrLnmmhk7duxSRS5cuDDFyea33XZbbrjhhhTB2OK05fJrypQpOeWUU1LUP9IvgfKRFrdeIwKf/OQnc+KJJy5v6MFJzmlk3jYcc0aSmaW+rk6yaxv2qSUCBAgQINCpAgI7nbrz+iZAgAABAgQIVFPA82k190VVBAgQIECAAAECBAgQIECAAAECBAgQIECAAAECBAgQIECAAIGWEGiFQPkeSb7RpTlt2rT85je/aQlcRba+QCsFyj/ykY/k7LPPrqGXg949A8yHHHJIzjrrrIY3Z3nrNDxhaeCLL76YI488Mqeffnr3T4sg+YEHHlj7+cSJEwe9THHa+Y9//ON86Utfyo9+9KPu8VOnTs25556b6dOnD3rOoQwQKB+KnrEjJbDZZpvljjvuWN5yv6j/opd5I1VPhdd5d5IiRD6uXmPxP/UWv6nimgrXrDQCBAgQIEBg4AICOwO3ciUBAgQIECBAgMDwC3g+HX5jKxAgQIAAAQIECBAgQIAAAQIECBAgQIAAAQIECBAgQIAAAQIE2lagFQLlE5I8Wd6Bm266KVtttVXbborGqiMgUL7sXgxnoPx73/teDjjggPzxj3+sLVyEvk899dTsuOOOQ74pFi1alGOPPTZnnnlm98nnw3HCen+FCpT3J+Tz0RYo/t3beuute5bxSJK1Sz88JsnnR7vWiqx/aZI9S7VckOSAitSmDAIECBAgQGBoAgI7Q/MzmgABAgQIECBAoLkCnk+b62k2AgQIECBAgAABAgQIECBAgAABAgQIECBAgAABAgQIECBAgEBHCbRCoLzYkP9KUpwCWnv90z/9U6644oqO2ijNjqxAcar1o48+mttvvz3/9m//lgcffLBWwAUXXJB3vetd+cMf/pAFCxZ0F7Vw4cLMnTu3+/uHH364ds3LL7+clVdeOZdeemkmT55c+/zkk0+unbZdvLbYYotceeWV3Z8NpctWP6H8pZdeysyZM3PeeefVGNZcc8185StfyV577TUUlqXGFqHygw8+OJdcckn3GnPmzGlKYH2gRQqUD1TKdaMlsPvuu+db3/pWefkfJbktyVGlH/6ufkr5z0erzgqt+8Ekl5XqWVg/pfzGCtWoFAIECBAgQKAxAYGdxtyMIkCAAAECBAgQGB4Bz6fD42pWAgQIECBAgAABAgQIECBAgAABAgQIECBAgAABAgQIECBAgEBHCLRKoHynJNeUd+SXv/xl3vrWt3bEJmmyOQKnnXZaDj/88OZMNohZNt5441qAedq0abVRIx0oH0SpA7p0uE4oL04l33PPPfPTn/60VscOO+yQ//iP/6gFy5v5KgL8++23X/cp5SeddFJmzZrVzCX6nEugfMSoLdSAwK9+9atsueWWPUfunOS3SeYUvwej9OG5SQ5qYJl2G7JSkquSvKfU2ClJRu4flnYT1Q8BAgQIEKiOgMBOdfZCJQQIECBAgAABAonnU3cBAQIECBAgQIAAAQIECBAgQIAAAQIECBAgQIAAAQIECBAgQIBAwwKtEigvGvxZknd0dTp9+vT8/OcORm145ztw4Le//e28//3vH/HOp0yZkosvvjhbbbVVbW2B8t63YP78+bX9ufXWW2sXzJgxI7Nnz8748eObumc333xz9t5778ybN68270AC5T1ra2pBTZysmSfeN7EsU7WQwNvf/vbceONSB2vfkGSbeguHJvlqqZ0X66eUf7OFWhyuUg9JclZp8gfqp5TfM1wLmpcAAQIECBAYEQGBnRFhtggBAgQIECBAgMAABTyfDhDKZQQIECBAgAABAgQIECBAgAABAgQIECBAgAABAgQIECBAgAABAssKtFKgfEb9BNDuLo4++uh84QtfsK8EBiTwi1/8Ivvss08efPDBXq8vgsvrrbdeVlxxxV4/nzBhQjbccMNlPl911VWz0UYbdf98zJgxte9XW221vOIVr6idsD127NjuOVs9UD4g7AYuGq0Tyk899dQcdthhfVYsUN7AhhrScgLFf1OPO+64nnXvmuTq+g9Xq59SvkvpomvrofKFLddwcwteu+70ltK0n07yxeYuYzYCBAgQIEBghAUEdkYY3HIECBAgQIAAAQJ9Cng+dYMQIECAAAECBAgQIECAAAECBAgQIECAAAECBAgQIECAAAECBAg0LNBKgfKiyYuS7FPu9nvf+1523HHHhgEMJDDSAgLlvYu/9NJLmTlzZs4777zaBUUQ/ytf+Ur22muvpm3RokWLcvDBB+eSSy7pXmPOnDn9/hsiUN60LTBRRQWK/5a+733v61ndnHpYvPzz3er/LX516YeHJzmtoq2NZFmfSnJ8acFb6qeUPzKSRViLAAECBAgQaKqAwE5TOU1GgAABAgQIECAwRAHPp0MENJwAAQIECBAgQIAAAQIECBAgQIAAAQIECBAgQIAAAQIECBAg0MkCrRYon5DkjiTrdG3aKquskuuuuy5veUv5UNBO3lK9V11AoHz5O1SEWg844IAUp5UXr6lTp6Y4QbwZvzSiCJMfe+yxOfPMM/Pcc8/V5p8xY0Zmz56d4nR6LwKdKnDLLbdku+22S/F3pPR6KMm0JE/14vK1JB8p/fzX9eD5XZ1qWO974/op5euXHAqnszvcRfsECBAgQKCVBQR2Wnn31E6AAAECBAgQaD8Bz6ftt6c6IkCAAAECBAgQIECAAAECBAgQIECAAAECBAgQIECAAAECBAiMmECrBcoLmBlJrioLvf71r89PfvKTTJkyZcTgLESgUQGB8uXLFaeUf+ITn8iXv/zl7ouKsPeBBx6YI488MhMnThw0+5IlS/LjH/84J554Yq6//vru8UVY/dxzz8306dMHPacBBNpFYN68edl+++3zhz/8oWdLu9bD0b21umX9lPINSh+ekmRWu7gMoY+TkxxRGv+DJIXln4cwp6EECBAgQIDA6AkI7IyevZUJECBAgAABAgSWFfB86q4gQIAAAQIECBAgQIAAAQIECBAgQIAAAQIECBAgQIAAAQIECBBoWKAVA+VFs0cl+WK560033TRXXHFFNtignG9r2MVAAsMmIFDeN21xSvKnP/3pnH/++d0niRcjimD5lltumXe96121r+uuu27WXHPNjB07dqkJFy5cmCeffDK33XZbbrjhhlqI/L777lvqmmaefD5sN4qJCQyzwNy5c7P77rvnzjvv7LnSp5L8ez/LfybJsaVrHq2fUv7DYS676tMXv6Hi6iSvKRW6R5JvVr1w9REgQIAAAQK9CgjsuDEIECBAgAABAgSqJOD5tEq7oRYCBAgQIECAAAECBAgQIECAAAECBAgQIECAAAECBAgQIECAQIsJtGqgvGAuTkP9eNl70qRJufzyy7PVVlu12DYot5MERiJQPpKeW2yxRa688spMnjy5acsWp4pfeumlOf7443P//fc3bd5Xv/rVee9735sTTjihFkj3ItCpAjfffHM+8IEPZMGCBT0JvtTjhO3lEa1TP6X8naULLk2yT5Ilnepa7/v8JB8uGXwjyV4dbqJ9AgQIECDQqgICO626c+omQIAAAQIECLSngOfT9txXXREgQIAAAQIECBAgQIAAAQIECBAgQIAAAQIECBAgQIAAAQIERkSglQPlBdDs+omo3Vgrr7xy7aTy973vfSMCaBECgxUQKB+42DPPPJMLL7wwc+bMye233z7wgT2uLE43f8973pOZM2dm+vTpWWGFVv+nr2EKAwnk2muvrZ1M/sILL/TUuCjJfoMg2j/JBT2uL4LUFw5ijna8dOf6KeVd/9A8n2RGkh+1Y7N6IkCAAAECbS4gsNPmG6w9AgQIECBAgECLCXg+bbENUy4BAgQIECBAgAABAgQIECBAgAABAgQIECBAgAABAgQIECBAoEoC7ZCqPC/JAT1RTzrppMyaNatK1mohUBMQKG/sRnj44Yfz85//PLfeemvuvPPOLFy4MA8++GCefvrppSZcf/31M2HChEydOjVvfOMbs91222XzzTfPuHHjGlvYKAJtJFD+96dHW8Wp2gcOstUx9VPKy6dv/7R+Svn8Qc7VbpdfVQ+Rd/V1ZpJD261J/RAgQIAAgQ4QENjpgE3WIgECBAgQIECghQQ8n7bQZimVAAECBAgQIECAAAECBAgQIECAAAECBAgQIECAAAECBAgQIFA1gXYIlBemJyVZJj2+xx575Jxzzsmqq65aNXf1dLDAcAXKO5hU6wQI9CPw7LPP5qCDDspll13W25UnJzmyQcQdksxJMrE0/jNJjm9wvnYZVpz0Xj6pfUGSXZPc1i4N6oMAAQIECHSIgMBOh2y0NgkQIECAAAECLSLg+bRFNkqZBAgQIECAAAECBAgQIECAAAECBAgQIECAAAECBAgQIECAAIEqCrRLoLyw/WSSf++JvOGGG+bMM8/M9ttvX0V/NREgQIAAgWEV+MlPfpKZM2fm/vvv722do5KcMMQCikD6EaU55tZPKf/VEOdt5eETklydZJtSE8clObqVm1I7AQIECBDoQAGBnQ7cdC0TIECAAAECBCos4Pm0wpujNAIECBAgQIAAAQIECBAgQIAAAQIECBAgQIAAAQIECBAgQIBA1QXaKVBeWH8gyTlJxveEP+yww1KcDL3iiitWfU/UR4AAAQIEhiywePHiHHnkkTnttNN6m+vpJAcluXzICyWb1E8p36w019eSzGzC3K08xWFJTi01cFeSGUkebOWm1E6AAAECBDpMQGCnwzZcuwQIECBAgACBigt4Pq34BimPAAECBAgQIECAAAECBAgQIECAAAECBAgQIECAAAECBAgQIFBlgXYLlBfW69dD5dv2hH/jG99YC5XvsssuVd4TtREgQIAAgSEJ/Od//mdmzZqV3/72t73Nc309TP7AkBZZenDP8PRz9VPKr2riGq021Xr1U8qLwH3X6/AkvSb8W6059RIgQIAAgQ4RENjpkI3WJgECBAgQIECgRQQ8n7bIRimTAAECBAgQIECAAAECBAgQIECAAAECBAgQIECAAAECBAgQIFBFgXYMlHc5fylJEdxa5rXffvvls5/9bNZdd90q7omaCBAgQIBAQwIPPvhgjj322MyePXt544sTsz/e0OR9D3pN/ZTy95YuuzrJvkmeGYb1WmXKY5N8plTsz+qnlD/VKg2okwABAgQIdLiAwE6H3wDaJ0CAAAECBAhUTMDzacU2RDkECBAgQIAAAQIECBAgQIAAAQIECBAgQIAAAQIECBAgQIAAgVYSaOdAebEP70tyUpL/09umHH300Sner3zlK1tpz9RKgAABAgSWEvjLX/6SL3zhCznuuOOWJ/P/khyZ5NphpPtgPVT+qtIahyY5cxjXrPrUb05SnNI+qVTo/kmWm/ivekPqI0CAAAECHSYgsNNhG65dAgQIECBAgEDFBTyfVnyDlEeAAAECBAgQIECAAAECBAgQIECAAAECBAgQIECAAAECBAgQqLJAuwfKu+yLUPms3jZi0qRJtVD5QQcdVOV9UhsBAgQIEOhV4JxzzqmdSr5gwYLlCZ1cD5OPhOC5SQ4sLXRL/ZTy+0Zi8YqucUaSmaXaipPbd61orcoiQIAAAQIElhYQ2HFHECBAgAABAgQIVEnA82mVdkMtBAgQIECAAAECBAgQIECAAAECBAgQIECAAAECBAgQIECAAIEWE+iUQHmxLdskOSHJlr3t0bRp03LYYYdl3333bbEtVC4BAgQIdKLARRddlNNOOy133HHH8tr/ZZJPJvnZCPq8vX5K+RtKa34xyadHsIaqLfXuJEWIfFy9sOJ//J2R5JqqFaoeAgQIECBAYBkBgR03BQECBAgQIECAQJUEPJ9WaTfUQoAAAQIECBAgQIAAAQIECBAgQIAAAQIECBAgQIAAAQIECBBoMYFOCpR3bU1xFPlnk/x9b3u1ySab1ILl+++/f4ttpXIJECBAoBMELrzwwlqQ/K677lpeu8VR5ccmOWeUPI6p/3e2a/minuK3tVw3SvVUYdlLk+xZKuSCJAdUoTA1ECBAgAABAn0KCOy4QQgQIECAAAECBKok4Pm0SruhFgIECBAgQIAAAQIECBAgQIAAAQIECBAgQIAAAQIECBAgQIBAiwl0YqC82KJXJTk6yWeWt19vetOb8i//8i856KAif+5FgAABAgRGV+Ccc87JV7/61dx99919FXJcki8k+csoVjslyUVJ3laqYXaSTv5NLR9MclnJY2H9lPIbR3GfLE2AAAECBAj0LyCw07+RKwgQIECAAAECBEZOwPPpyFlbiQABAgQIECBAgAABAgQIECBAgAABAgQIECBAgAABAgQIECDQdgKdGijv2sj1knwyyf+3vJ1da621cvDBB9fef/d3f9d2N4CGCBAgQKC6Av/zP/+Tr3/967X3o48+2leh5yY5IcmDFenm4CRnl2r5a/2U8v+oSH0jXcZKSa5K8p7SwqckmTXShViPAAECBAgQGJSAwM6guFxMgAABAgQIECAwzAKeT4cZ2PQECBAgQIAAAQIECBAgQIAAAQIECBAgQIAAAQIECBAgQIAAgXYW6PRAedfebpjk8CR9Hkf+4Q9/uBYsf8tb3tLO94TeCBAgQGCUBW655ZYUJ5Kff/75/VVyTpJTk9zf34Uj/PnK9VPKdy+t+6Mk+yT54wjXUpXlDklyVqmYB+qnlN9TlQLVQYAAAQIECCwjILDjpiBAgAABAgQIEKiSgOfTKu2GWggQIECAAAECBAgQIECAAAECBAgQIECAAAECBAgQIECAAAECLSYgUL70hm2Q5LAkRehrua9tttkm++yzT+09ZsyYFtty5RIgQIBAFQUWL16cOXPm5OKLL85Pf/rT/kr8ej1IPre/C0fx853qofLVSzV8IslJo1jTaC69dpKrk5R/K82nk3xxNIuyNgECBAgQINCngMCOG4QAAQIECBAgQKBKAp5Pq7QbaiFAgAABAgQIECBAgAABAgQIECBAgAABAgQIECBAgAABAgQItJiAQHnvG7ZekoPr7/HL29PVVlste++9dy1Y7tTyFrvzlUuAAIGKCBSnkRch8iJM/swzz/RV1dNJiiB5cSr5vIqU318ZX07yb6WLitO4i1PKb80p2n8AACAASURBVO9vYJt+/qkkx5d6u6V+SvkjbdqvtggQIECAQKsLCOy0+g6qnwABAgQIECDQXgKeT9trP3VDgAABAgQIECBAgAABAgQIECBAgAABAgQIECBAgAABAgQIEBhRAYHyvrnHloLl/6evS7feeuvstdde2X333TNx4sQR3USLESBAgEBrCTz22GO54oorcumll+amm27qr/j/Vw+SF2HyF/u7uGKf/0P9lPKNS3V9JcnHKlbnSJVTOBSnlK9fWvAjSc4eqQKsQ4AAAQIECAxKQGBnUFwuJkCAAAECBAgQGGYBz6fDDGx6AgQIECBAgAABAgQIECBAgAABAgQIECBAgAABAgQIECBAgEA7CwiUD3x3d6uHy/+xvyE777xzPvCBD9TC5a961av6u9znBAgQINABAi+99FItRH755ZfnmmuuGUjHP6yfRv7tgVxc4WuOTHJiqb4n66eUf7fCNQ9naScnOaK0wA+S7Jrkz8O5qLkJECBAgACBhgQEdhpiM4gAAQIECBAgQGCYBDyfDhOsaQkQIECAAAECBAgQIECAAAECBAgQIECAAAECBAgQIECAAAECnSAgUD74Xd6oHoTbO8nf9zV85ZVXroXKi/f//b//d/ArGUGAAAECLS/w3e9+txYkL94vvPBCf/08nOTiJHOS3NvfxS3y+dr1U8rfXar3iiT7JukXpEV6HEyZ0+unlL+mNGiPJN8czCSuJUCAAAECBEZEQGBnRJgtQoAAAQIECBAgMEABz6cDhHIZAQIECBAgQIAAAQIECBAgQIAAAQIECBAgQIAAAQIECBAgQIDAsgIC5UO7K3ZPUgTLd+pvmjXWWCPFyeU77bRT7euYMWP6G+JzAgQIEGhBgcWLF+c73/lO7RTy4v3EE08MpIvitO4iRF4Erdvx9aF6f+XnjoPrJ7C3Y7/99XR+kg+XLvpGkr36G+RzAgQIECBAYMQFBHZGnNyCBAgQIECAAAECfQh4PnV7ECBAgAABAgQIECBAgAABAgQIECBAgAABAgQIECBAgAABAgQINCwgUN4w3VIDpyT5YJIiYL5Zf1MWJ5d3BcuLcPmqq67a3xCfEyBAgECFBZ599tnuAHkRJh/ASeRFN79Jcnn9Pa/C7TWrtNn1U8m75vtF/ftO6L2n4c71U8q7nsOeTzIjyY+ahW0eAgQIECBAoCkCAjtNYTQJAQIECBAgQIBAkwQ8nzYJ0jQECBAgQIAAAQIECBAgQIAAAQIECBAgQIAAAQIECBAgQIAAgU4UEChv/q6/uR4sL8Ll6w5k+h133DE77LBD7T116tSBDHENAQIECIyywH333Zcf/vCHtff3v//9gVbz+3qAvDiJ/LaBDmqT67arn1L+96V+jkny+Tbpb7BtXFUPkXeNOzPJoYOdxPUECBAgQIDAsAoI7Awrr8kJECBAgAABAgQGKeD5dJBgLidAgAABAgQIECBAgAABAgQIECBAgAABAgQIECBAgAABAgQIEPhfAYHy4b0btq+Hy3dJ8rqBLLXRRht1h8uLgPkKK9iigbi5hgABAsMt8PLLL3cHyIsQ+b333jvQJR9N8p9JihD5jwc6qE2v+2KSo0q9/a5+SvnP27TfvtraL8mFpQsWJNm1A3/RQAduvZYJECBAoIUEBHZaaLOUSoAAAQIECBDoAAHPpx2wyVokQIAAAQIECBAgQIAAAQIECBAgQIAAAQIECBAgQIAAAQIECAyXgLTycMkuO29xMuvO9feATi5feeWVa+Hy7bbbLttuu23e9KY3jVy1ViJAgACB3H333bn++utz3XXX1cLkL7zwwkBViqD0d5Jck+QnAx3UAddNrZ9SvkWp13OTHNQBvfdscUKSq5NsU/rguCRHd6CFlgkQIECAQFUFBHaqujPqIkCAAAECBAh0poDn087cd10TIECAAAECBAgQIECAAAECBAgQIECAAAECBAgQIECAAAECBJoiIFDeFMZBT7JVPVi+U5KNBzp68uTJtWD5O9/5ztrXN7zhDQMd6joCBAgQGIDA73//+1qAvHj/9Kc/zfz58wcwqvuS/1cPkBch8psHM7DDrj00yVdLPb9YP6X8mx3mULR7WJJTS33flWRGkgc70ELLBAgQIECgigICO1XcFTURIECAAAECBDpXwPNp5+69zgkQIECAAAECBAgQIECAAAECBAgQIECAAAECBAgQIECAAAECQxYQKB8y4ZAn+D9Jdii9BzzhRhttVAuWb7311tlqq62y3nrrDXisCwkQIEAgefDBB3PzzTfnpptuqoXI77333sGy/DBJ8f6vJPcMdnCHXr9a/ZTyXUr9X1sPlS/sMJPiP9zFKeWblPo+PMlpHeagXQIECBAgUFUBgZ2q7oy6CBAgQIAAAQKdKeD5tDP3XdcECBAgQIAAAQIECBAgQIAAAQIECBAgQIAAAQIECBAgQIAAgaYICJQ3hbFpk6yS5B9L4fJBHUE+adKkWrB8yy23rL2LP6+wgi1u2u6YiACBlhZ4+eWXa+HxX/7yl7V38ecFCxYMtqff1wPkXUHy5wc7getrArsluSjJq0senRqkPjbJZ0oOP6ufUv6Ue4UAAQIECBAYdQGBnVHfAgUQIECAAAECBAiUBDyfuh0IECBAgAABAgQIECBAgAABAgQIECBAgAABAgQIECBAgAABAgQaFpA2bphuRAZunmTb+vudSYrA+YBfr3zlK7uD5V0h87XXXnvA411IgACBVhZ45JFHlgqPFyHyv/zlL4NtaVGS60vvXw92AtcvV+BrST5S+rSw3TfJXR1m9uYkVyWZVOp7/ySzO8xBuwQIECBAoIoCAjtV3BU1ESBAgAABAgQ6V8Dzaefuvc4JECBAgAABAgQIECBAgAABAgQIECBAgAABAgQIECBAgAABAkMWECgfMuGITvCOUsB8m0ZW3mCDDZYKmW+22WaNTGMMAQIEKifwm9/8pvvk8SI8Pnfu3EZrLE6I7gqR39DoJMb1K7Bl/ZTyDUpXnpJkVr8j2++CM5LMLLV1dZJd269NHREgQIAAgZYTENhpuS1TMAECBAgQIECgrQU8n7b19mqOAAECBAgQIECAAAECBAgQIECAAAECBAgQIECAAAECBAgQIDC8AgLlw+s7nLOvXA+Xvy3JVkmKYF7xs0G9xo8fXwuYb7HFFtl0000zbdq0FKFzLwIECFRZoAiL33HHHbnzzjtz66231oLkTz/9dCMlv5Dkl0luTnJTPUj+fCMTGdOQwGeSHFsa+Wj9lPIfNjRb6w56d5IiRD6u3kLxPwfPSHJN67akcgIECBAg0BYCAjttsY2aIECAAAECBAi0jYDn07bZSo0QIECAAAECBAgQIECAAAECBAgQIECAAAECBAgQIECAAAECBEZeQKB85M2Hc8UtSuHyImT+hkYWW3XVVWvh8q6AedfXceO6cm6NzGoMAQIEBi/w/PPP10LjXeHxrq/PPvvs4Cf724jflwLkRZD8lkYnMq4pAuvUTyl/Z2m2S5Psk2RJU1ZonUmKvvcslXtBkgNap3yVEiBAgACBthQQ2GnLbdUUAQIECBAgQKBlBTyftuzWKZwAAQIECBAgQIAAAQIECBAgQIAAAQIECBAgQIAAAQIECBAgMPoCAuWjvwfDWUER1Os6vbw4wbx4N/zaaKONlgmZT5o0qeH5DCRAgEBZYMGCBcsEx++9996hIv2qfvp41ynkDw11QuObLrB/kiI8XX59OMmFTV+p2hN+MMllpRIX1k8pv7HaZauOAAECBAi0tYDATltvr+YIECBAgAABAi0n4Pm05bZMwQQIECBAgAABAgQIECBAgAABAgQIECBAgAABAgQIECBAgACB6ggIlFdnL0aikrH1UHk5ZL7WUBaeOHFipk2btlTQfOONN86YMWOGMq2xBAi0scDixYtzzz33LHPy+GOPPTbUrosJbq6fQN4VIH9xqJMaP+wCxX8wLkqyV2mln9ZPKZ8/7KtXZ4GVklyV5D2lkk5JMqs6JaqEAAECBAh0nIDATsdtuYYJECBAgAABApUW8Hxa6e1RHAECBAgQIECAAAECBAgQIECAAAECBAgQIECAAAECBAgQIECg2gIC5dXen5GobmqStybZNMm0+tfXDnXhN77xjdlggw3S9bX4c/GePHnyUKc2ngCBFhGYP39+5s6du9T7t7/9bYp3E16PJ7kjyZ319y1JhnyceRPqMkVjAjskmZNkYmn4Z5Ic39h0LTvqkCRnlap/oH5K+T0t25HCCRAgQIBAawsI7LT2/qmeAAECBAgQINBuAp5P221H9UOAAAECBAgQIECAAAECBAgQIECAAAECBAgQIECAAAECBAgQGEEBgfIRxG6hpdYphcu7guYbNqP+VVZZpRYs7/kuguerr756M5YwBwECIyjw5JNP1gLjRUi8Z3h80aJFzark/lJ4vCtE/lCzJjdPZQROTnJEqZq59VPKf1WZCoe/kLWTXJ3kLaWlPp3ki8O/tBUIECBAgACBXgQEdtwWBAgQIECAAAECVRLwfFql3VALAQIECBAgQIAAAQIECBAgQIAAAQIECBAgQIAAAQIECBAgQKDFBATKW2zDRrHcVUoh866TzIuvxc+b8nrd617XHTQvn2w+ZcqUjB07tilrmIQAgcELvPjii5k3b153YLwcHv/jH/84+AmXP6JIoHcFxstfm5ZMb2ax5mq6wCb1U8o3K838tSQzm75StSf8VI+T2W+pn1L+SLXLVh0BAgQIEGhLAYGdttxWTREgQIAAAQIEWlbA82nLbp3CCRAgQIAAAQIECBAgQIAAAQIECBAgQIAAAQIECBAgQIAAAQKjLyBQPvp70OoVFCeXlwPmxYnmxQnnTX2tvfbaWWeddZb7XnPNNZu6nskIdJLAn/70pzz00EPLfT/yyLDkWIsTxu/sESAvTiL36myBw5KcWiJ4rn5K+VUdxLJx/ZTy9Us9fyTJ2R1koFUCBAgQIFAVAYGdquyEOggQIECAAAECBAoBz6fuAwIECBAgQIAAAQIECBAgQIAAAQIECBAgQIAAAQIECBAgQIAAgYYFBMobpjOwD4FxSTYovd9Y+vMawyG3yiqr9Bk4L8LoY8aMGY6lzUmg0gKLFy/uMyxeBMkXLRq2A8CfSDK3l/dvkzxfaTjFjZbAa+qnlL+3VMDVSfZN8sxoFTUK656c5IjSuj9IsmuSP49CLZYkQIAAAQKdLCCw08m7r3cCBAgQIECAQPUEPJ9Wb09URIAAAQIECBAgQIAAAQIECBAgQIAAAQIECBAgQIAAAQIECBBoGQGB8pbZqrYpdK0k5YB5OXj+yuHsctKkSbXQ+eTJk2vvtdZaq/aeOHHiUn9eccUVh7MMcxNoisCSJUvy2GOP5dFHH629y3+eP39+incRFl+wYEFT1utjkpeSFAHx3oLjjw334uZvS4EP1kPlryp19y9JzmjLbntvanr9lPIiYN/12iPJNzvIQKsECBAgQKAKAgI7VdgFNRAgQIAAAQIECHQJeD51LxAgQIAAAQIECBAgQIAAAQIECBAgQIAAAQIECBAgQIAAAQIECDQsIFDeMJ2BwyAwZTmnmr9+GNZa7pSvfe1ruwPmvQXOy0H0sWPHjmRp1mpzgRdffHGZcPjyQuOPP/74SGv8oRQaLwfI5410IdbrCIFzkxxY6vSW+inl93VE939r8vwkHy71+40ke3VQ/1olQIAAAQJVEBDYqcIuqIEAAQIECBAgQKBLwPOpe4EAAQIECBAgQIAAAQIECBAgQIAAAQIECBAgQIAAAQIECBAgQKBhAYHyhukMHEGBVyRZp4/35CSrjWA93Uutvvrqy5x0PmHChHS9x48f3/3n8s/HjBkzGuVac4QEFi9enKeeeqr2fvrpp7v/3PWzrq89TxZ/8sknR6jCZZZ5JslD/bx7/s+Ko1WrdTtD4O31U8rfUGr335N8qjPar3W5c/2U8q5nteeTzEjyow4y0CoBAgQIEBhtAYGd0d4B6xMgQIAAAQIECJQFPJ+6HwgQIECAAAECBAgQIECAAAECBAgQIECAAAECBAgQIECAAAECBBoWEChvmM7Aigms0U/gfFKV6l111VX7DZ2XA+jFn4tw+sorr5xx48bVvq600kpVaqltavnzn/+cF154Ic8//3zta89AeF8B8a6g+LPPPls1j4f7CYs/UbWC1UMgyTFJPluSWFA/pfy6DtK5qh4i72r5zCSHdlD/WiVAgAABAqMtILAz2jtgfQIECBAgQIAAgbKA51P3AwECBAgQIECAAAECBAgQIECAAAECBAgQIECAAAECBAgQIECAQMMCAuUN0xnYYgLFkeDlU87/LslaSSbWvxZ/Lt6vbZW+Vlhhhe5weVfIfKBfy8H0rjErrrhiipPTi6/Le/f1eV+fFaZLlizp9V2c5t3IZ8WYrrHlAHhXEHx5X/u79uWXW+og7seTPFp6P1b/8//0CJAvbpX7Wp0ESgJTklyU5G2lnxXf79dBSkWvF5b6LUL1uya5rYMMtEqAAAECBEZTQGBnNPWtTYAAAQIECBAg0FPA86l7ggABAgQIECBAgAABAgQIECBAgAABAgQIECBAgAABAgQIECBAoGEBgfKG6QxsU4FXlALmPcPmvX2/Yps6aGt0BJYk6QqFdwXF+/r+r6NTplUJjJjAwUnOLq1W3PP7JvmPEatgdBeakOTqJNuUyjguydGjW5bVCRAgQIBAxwgI7HTMVmuUAAECBAgQINASAp5PW2KbFEmAAAECBAgQIECAAAECBAgQIECAAAECBAgQIECAAAECBAgQqKaAQHk190VVrSNQnGhePum8+L4IAPb39nevdfa4kUqL0OtTpffTPb7v+qw4YbwcGC++9yJA4H8FVq6fUr57CeVHSfZJ8scOgTosyamlXu9KMiPJgx3SvzYJECBAgMBoCgjsjKa+tQkQIECAAAECBHoKeD51TxAgQIAAAQIECBAgQIAAAQIECBAgQIAAAQIECBAgQIAAAQIECDQsINTaMJ2BBIYksNoAQuc9Q+nFmCJcOa7+deyQKjB4eQJ/TvJC/f18kmeXEwZfXki8CIsXn3kRINAcgZ3qofLVS9N9IslJzZm+8rOsVz+lfJNSpYcnOa3ylSuQAAECBAi0voDATuvvoQ4IECBAgAABAu0k4Pm0nXZTLwQIECBAgAABAgQIECBAgAABAgQIECBAgAABAgQIECBAgACBERYQKB9hcMsRaKLAK3oEzLuC5sv7Wg6j97ym+GxMkhX7eA/l86LtJX28Fw/x8yIAXoS/B/K1v2uK08W9CBColsCXk/xbqaR76qeU316tMoetmmOTfKY0+8/qp5QXv8DCiwABAgQIEBg+AYGd4bM1MwECBAgQIECAwOAFPJ8O3swIAgQIECBAgAABAgQIECBAgAABAgQIECBAgAABAgQIECBAgACBuoBAuVuBAAECBAgQqLrAP9RPKd+4VOhXknys6oU3qb43J7kqyaTSfPsnmd2k+U1DgAABAgQI9C4gsOPOIECAAAECBAgQqJKA59Mq7YZaCBAgQIAAAQIECBAgQIAAAQIECBAgQIAAAQIECBAgQIAAAQItJiBQ3mIbplwCBAgQINChAkcmObHU+5P1U8q/2yEeZySZWer16iS7dkjv2iRAgAABAqMlILAzWvLWJUCAAAECBAgQ6E3A86n7ggABAgQIECBAgAABAgQIECBAgAABAgQIECBAgAABAgQIECBAoGEBgfKG6QwkQIAAAQIERlBg7fop5e8urXlFkn2TvDCCdYzWUkXfRYh8XL2A4n8gnpHkmtEqyLoECBAgQKADBAR2OmCTtUiAAAECBAgQaCEBz6cttFlKJUCAAAECBAgQIECAAAECBAgQIECAAAECBAgQIECAAAECBAhUTUCgvGo7oh4CBAgQIEBgeQIfSjInSfn55eAk53QI2aVJ9iz1ekGSAzqkd20SIECAAIHREBDYGQ11axIgQIAAAQIECCxPwPOpe4MAAQIECBAgQIAAAQIECBAgQIAAAQIECBAgQIAAAQIECBAgQKBhAYHyhukMJECAAAECBEZBYHb9VPKupX9R/37eKNQy0kt+MMllpUUX1k8pv3GkC7EeAQIECBDoEAGBnQ7ZaG0SIECAAAECBFpEwPNpi2yUMgkQIECAAAECBAgQIECAAAECBAgQIECAAAECBAgQIECAAAECVRQQKK/irqiJAAECBAgQWJ7AdvVTyv++dMExST7fAWQrJbkqyXtKvZ6SZFYH9K5FAgQIECAwGgICO6Ohbk0CBAgQIECAAIHlCXg+dW8QIECAAAECBAgQIECAAAECBAgQIECAAAECBAgQIECAAAECBAg0LCBQ3jCdgQQIECBAgMAoCXwxyVGltX9XP6X856NUz0gue0iSs0oLPlA/pfyekSzCWgQIECBAoEMEBHY6ZKO1SYAAAQIECBBoEQHPpy2yUcokQIAAAQIECBAgQIAAAQIECBAgQIAAAQIECBAgQIAAAQIECFRRQKC8iruiJgIECBAgQKAvgan1U8q3KF10bpKDOoBt7SRXJ3lLqddPJylC9l4ECBAgQIBAcwUEdprraTYCBAgQIECAAIGhCXg+HZqf0QQIECBAgAABAgQIECBAgAABAgQIECBAgAABAgQIECBAgACBjhYQKO/o7dc8AQIECBBoWYFDk3y1VP2L9VPKv9myHQ288E8lOb50+S31U8ofGfgUriRAgAABAgQGICCwMwAklxAgQIAAAQIECIyYgOfTEaO2EAECBAgQIECAAAECBAgQIECAAAECBAgQIECAAAECBAgQIECg/QQEyttvT3VEgAABAgQ6QWC1+inlu5SavbYeKl/Y5gAb108pX7/U50eSnN3mfWuPAAECBAiMtIDAzkiLW48AAQIECBAgQKAvAc+n7g8CBAgQIECAAAECBAgQIECAAAECBAgQIECAAAECBAgQIECAAIGGBQTKG6YzkAABAgQIEBhlgd2SXJTk1aU6Dk9y2ijXNRLLn5zkiNJCP0iya5I/j8Ti1iBAgAABAh0iILDTIRutTQIECBAgQIBAiwh4Pm2RjVImAQIECBAgQIAAAQIECBAgQIAAAQIECBAgQIAAAQIECBAgQKCKAgLlVdwVNREgQIAAAQIDFfhakuJ07q7Xr+unlN810Ala9Lrp9VPKX1Oqf48k32zRfpRNgAABAgSqKCCwU8VdURMBAgQIECBAoHMFPJ927t7rnAABAgQIECBAgAABAgQIECBAgAABAgQIECBAgAABAgQIECAwZAGB8iETmoAAAQIECBAYRYEt66eUb1Cq4ZQks0axppFa+vwkHy4t9o0ke43U4tYhQIAAAQIdICCw0wGbrEUCBAgQIECAQAsJeD5toc1SKgECBAgQIECAAAECBAgQIECAAAECBAgQIECAAAECBAgQIECgagIC5VXbEfUQIECAAAECgxX4TJJjS4MerZ9S/sPBTtRi1+9cP6W863nu+SQzkvyoxfpQLgECBAgQqKqAwE5Vd0ZdBAgQIECAAIHOFPB82pn7rmsCBAgQIECAAAECBAgQIECAAAECBAgQIECAAAECBAgQIECAQFMEBMqbwmgSAgQIECBAYBQF1qmfUv7OUg2XJtknyZJRrGsklr6qHiLvWuvMJIeOxMLWIECAAAECHSAgsNMBm6xFAgQIECBAgEALCXg+baHNUioBAgQIECBAgAABAgQIECBAgAABAgQIECBAgAABAgQIECBAoGoCAuVV2xH1ECBAgAABAo0I7J/kgh4DP5zkwkYma6Ex+/XocUGSXZPc1kI9KJUAAQIECFRVQGCnqjujLgIECBAgQIBAZwp4Pu3Mfdc1AQIECBAgQIAAAQIECBAgQIAAAQIECBAgQIAAAQIECBAgQKApAgLlTWE0CQECBAgQIDDKAmPqp5TvVarjp/VTyuePcm3DufyEJFcn2aa0yHFJjh7ORc1NgAABAgQ6REBgp0M2WpsECBAgQIAAgRYR8HzaIhulTAIECBAgQIAAAQIECBAgQIAAAQIECBAgQIAAAQIECBAgQIBAFQUEyqu4K2oiQIAAAQIEGhHYIcmcJBNLgz+T5PhGJmuhMYclObVU711JZiR5sIV6UCoBAgQIEKiigMBOFXdFTQQIECBAgACBzhXwfNq5e69zAgQIECBAgAABAgQIECBAgAABAgQIECBAgAABAgQIECBAgMCQBQTKh0xoAgIECBAgQKBCAicnOaJUz9z6KeW/qlCNzS5lvfop5ZuUJj48yWnNXsh8BAgQIECgwwQEdjpsw7VLgAABAgQIEKi4gOfTim+Q8ggQIECAAAECBAgQIECAAAECBAgQIECAAAECBAgQIECAAAECVRYQKK/y7qiNAAECBAgQGKxAEaouTinfrDTwa0lmDnaiFrv+2CTFaexdr5/VTyl/qsX6UC4BAgQIEKiSgMBOlXZDLQQIECBAgAABAp5P3QMECBAgQIAAAQIECBAgQIAAAQIECBAgQIAAAQIECBAgQIAAAQINCwiUN0xnIAECBAgQIFBRgcOSnFqq7bn6KeVXVbTeZpT15iRFf5NKk+2fZHYzJjcHAQIECBDoUAGBnQ7deG0TIECAAAECBCoq4Pm0ohujLAIECBAgQIAAAQIECBAgQIAAAQIECBAgQIAAAQIECBAgQIBAKwgIlLfCLqmRAAECBAgQGIzAa+qnlL+3NOjqJPsmeWYwE7XYtWf0OIm96HnXFutBuQQIECBAoEoCAjtV2g21ECBAgAABAgQIeD51DxAgQIAAAQIECBAgQIAAAQIECBAgQIAAAQIECBAgQIAAAQIECDQsIFDeMJ2BBAgQIECAQIUFPlgPlb+qVOO/JClC1+36eneSIkQ+rt5g8T8Zz0hyTbs2rC8CBAgQIDDMAgI7wwxsegIECBAgQIAAgUEJeD4dFJeLCRAgQIAAAQIECBAgQIAAAQIECBAgQIAAAQIECBAgyJL5BAAAIABJREFUQIAAAQIEygIC5e4HAgQIECBAoF0Fzk1yYKm5W+qnlN/Xrg0nuTTJnqX+LkhyQBv3qzUCBAgQIDCcAgI7w6lrbgIECBAgQIAAgcEKeD4drJjrCRAgQIAAAQIECBAgQIAAAQIECBAgQIAAAQIECBAgQIAAAQIEugUEyt0MBAgQIECAQLsKvD3JRUnWLTX470k+1a4NJylOZr+s1N/C+inlN7Zxz1ojQIAAAQLDJSCwM1yy5iVAgAABAgQIEGhEwPNpI2rGECBAgAABAgQIECBAgAABAgQIECBAgAABAgQIECBAgAABAgQI1AQEyt0IBAgQIECAQDsLHJPks6UGF9RPKb+uTZteKclVSd5T6u+UJLPatF9tESBAgACB4RQQ2BlOXXMTIECAAAECBAgMVsDz6WDFXE+AAAECBAgQIECAAAECBAgQIECAAAECBAgQIECAAAECBAgQINAtIFDuZiBAgAABAgTaWWBK/ZTyt5WaLE4t36+Nmz4kyVml/h6on1J+Txv3rDUCBAgQIDAcAgI7w6FqTgIECBAgQIAAgUYFPJ82KmccAQIECBAgQIAAAQIECBAgQIAAAQIECBAgQIAAAQIECBAgQICAE8rdAwQIECBAgEDbCxyc5OxSl3+tn1L+H23a+dpJrk7yllJ/n07yxTbtV1sECBAgQGC4BAR2hkvWvAQIECBAgAABAo0IeD5tRM0YAgQIECBAgAABAgQIECBAgAABAgQIECBAgAABAgQIECBAgACBmoATyt0IBAgQIECAQLsLrFw/pXz3UqM/SrJPkj+2afOfSnJ8qbdb6qeUP9Km/WqLAAECBAgMh4DAznCompMAAQIECBAgQKBRAc+njcoZR4AAAQIECBAgQIAAAQIECBAgQIAAAQIECBAgQIAAAQIECBAgIFDuHiBAgAABAgQ6QmCneqh89VK3n0hyUpt2v3H9lPL1S/19pMdJ7W3aurYIECBAgEDTBAR2mkZpIgIECBAgQIAAgSYIeD5tAqIpCBAgQIAAAQIECBAgQIAAAQIECBAgQIAAAQIECBAgQIAAAQKdKuCE8k7deX0TIECAAIHOE/hykn8rtX1P/ZTy29uU4uQkR5R6+0GSXZP8uU371RYBAgQIEGi2gMBOs0XNR4AAAQIECBAgMBQBz6dD0TOWAAECBAgQIECAAAECBAgQIECAAAECBAgQIECAAAECBAgQINDhAgLlHX4DaJ8AAQIECHSQwD/UTykvTu/uen0lycfa1GB6/ZTy15T62yPJN9u0X20RIECAAIFmCwjsNFvUfAQIECBAgAABAkMR8Hw6FD1jCRAgQIAAAQIECBAgQIAAAQIECBAgQIAAAQIECBAgQIAAAQIdLiBQ3uE3gPYJECBAgECHCRyZ5MRSz0/WTyn/bps6nJ/kw6XevpFkrzbtVVsECBAgQKDZAgI7zRY1HwECBAgQIECAwFAEPJ8ORc9YAgQIECBAgAABAgQIECBAgAABAgQIECBAgAABAgQIECBAgECHCwiUd/gNoH0CBAgQINBhAmvXTyl/d6nvK5Lsm+SFNrTYuX5Kedcz3/NJZiT5URv2qiUCBAgQINBsAYGdZouajwABAgQIECBAYCgCnk+HomcsAQIECBAgQIAAAQIECBAgQIAAAQIECBAgQIAAAQIECBAgQKDDBQTKO/wG0D4BAgQIEOhAgQ8lmZOk/Bx0cJJz2tTiqnqIvKu9M5Mc2qa9aosAAQIECDRTQGCnmZrmIkCAAAECBAgQGKqA59OhChpPgAABAgQIECBAgAABAgQIECBAgAABAgQIECBAgAABAgQIEOhgAYHyDt58rRMgQIAAgQ4WmF0/lbyL4Bf17+e1ocl+SS4s9bUgya5JbmvDXrVEgAABAgSaKSCw00xNcxEgQIAAAQIECAxVwPPpUAWNJ0CAAAECBAgQIECAAAECBAgQIECAAAECBAgQIECAAAECBAh0sIBAeQdvvtZbXuAVScYlWbmPr3191nPsikmW9x7Tx2fFmP4+L7CXLOe9uI/PijED+fyFJMX7+eV87euznmP+2vJ3hgYIEBiIwHb1U8r/vnTxMUk+P5DBLXbNhCRXJ9mmVPdxSY5usT6US4AAAQIERlpAYGekxa1HgAABAgQIECDQl4DnU/cHAQIECBAgQIAAAQIECBAgQIAAAQIECBAgQIAAAQIECBAgQIBAwwIC5Q3TGUhgSALjkxQBv97ey/ts1VJwvAiKrzSkCgxensCLPULpzyR5qpf308v5eXFt8ZkXAQLVF/hikqNKZf6ufkr5z6tf+qArPCzJqaVRdyWZkeTBQc9kAAECBAgQ6BwBgZ3O2WudEiBAgAABAgRaQcDzaSvskhoJECBAgAABAgQIECBAgAABAgQIECBAgAABAgQIECBAgAABAhUVECiv6MYoq2UEXptkrfp7YpLi+4GExIvTxb3aV6D4H/t6C6H3/Nmfkjxaej/eviQ6I1BJgan1U8q3KFV3bpKDKlnt0Ipar35K+SalaQ5PctrQpjWaAAECBAi0tYDATltvr+YIECBAgAABAi0n4Pm05bZMwQQIECBAgAABAgQIECBAgAABAgQIECBAgAABAgQIECBAgACB6ggIlFdnL1RSDYEi6F0OiHf9ufhaBMZ7fr9iNcpWRZsILEnyWI+Qefn7np/9tU361gaB0RQ4NMlXSwW8WD+l/JujWdQwrX1sks+U5v5Z/ZTy4pddeBEgQIAAAQLLCgjsuCsIECBAgAABAgSqJOD5tEq7oRYCBAgQIECAAAECBAgQIECAAAECBAgQIECAAAECBAgQIECAQIsJCJS32IYpt2GBMUnWKb3/rnSqeDkkXpww3hKvFVZYIePGjcvKK6+83K99fdZz7IorrpgxY8ak+Lq8d1+f9/VZAbpkyZJe34sXL27os2K+rrEvvPBCnn/++ZS/9vazntf09v3LL/f8f/IqfTsUJ5qXTzjvCpz/T5KHSu/Fle5CcQRGV2C1+inlu5TKuLYeKl84uqU1ffU3J7kqyaTSzPsnmd30lUxIgAABAgTaQ0Bgpz32URcECBAgQIAAgXYR8HzaLjupDwIECBAgQIAAAQIECBAgQIAAAQIECBAgQIAAAQIECBAgQIDAKAgIlI8CuiWHRWCNHoHxcni8+PPfD8uqDU666qqrZsKECX2+x48fv9TnxfflgPhKK63U4OqG9SXw5z//ealg+tNPP52nnnpqmffyfl5c++yzz1YNeUGS+T1C5uXA+RNVK1g9BEZYYLckFyV5dWndw5OcNsJ1jMRyZySZWVro6iS7jsTC1iBAgAABAi0oILDTgpumZAIECBAgQIBAGwt4Pm3jzdUaAQIECBAgQIAAAQIECBAgQIAAAQIECBAgQIAAAQIECBAgQGC4BQTKh1vY/M0QKO7TngHxnt8XJ8yO+GuNNdbIxIkTs9Zaa9XexZ/7C4oXnxcngHu1r0BxenpvIfSeP3vsscfy6KOPdr+ffPLJ0UJ5pp/AeRE+/+toFWddAiMk8LUkHymt9ev6KeV3jdD6I7XMu5MUIfJx9QWL/xF5RpJrRqoA6xAgQIAAgRYSENhpoc1SKgECBAgQIECgAwQ8n3bAJmuRAAECBAgQIECAAAECBAgQIECAAAECBAgQIECAAAECBAgQIDBcAgLlwyVr3kYEpiTZoP5+Y+nPr29kskbHFKHwcki8KyjeFRovf/+qV72q0WWMI7CMwEsvvdQdLu8ZNu/5/eOPPz7Sgn9IMrf+/m3pz/NGuhDrERgmgS3rp5QX/x3qep2SZNYwrTea016aZM9SARckOWA0C7I2AQIECBCoqIDATkU3RlkECBAgQIAAgQ4V8HzaoRuvbQIECBAgQIAAAQIECBAgQIAAAQIECBAgQIAAAQIECBAgQIBAMwQEypuhaI7BCKyVpBwWLwfIhzWdPWnSpKyzzjqZPHly7V0+VbwcFn/FK14xmH5cS2BUBP76178udbp5OXA+f/78FO+HHnooCxYsGO76/lIKl3cFzouvRej80eFe3PwEmizw6STHleYs7uF9k/ywyeuM9nQfTHJZqYiF9VPKbxztwqxPgAABAgQqJiCwU7ENUQ4BAgQIECBAoMMFPJ92+A2gfQIECBAgQIAAAQIECBAgQIAAAQIECBAgQIAAAQIECBAgQIDAUAQEyoeiZ+zyBMaVThcvAuPlAPkaw8G2yiqr1MLifb3HjBkzHEubk0ClBRYvXlwLlvf1XrRo0XD18MRyTjUvAufPD9ei5iUwBIF16qeUv7M0R3Ga9z5Jlgxh3qoNXSnJVUneUyqsXU9jr5q9eggQIECgtQQEdlprv1RLgAABAgQIEGh3Ac+n7b7D+iNAgAABAgQIECBAgAABAgQIECBAgAABAgQIECBAgAABAgQIDKOAQPkw4nbI1FOTbJpkWv1r8ecikNfU19prr91nWHzNNdds6nomI9BJAn/605/6DJw/8sgjw8HxUJI7k9xR+nr/cCxkTgKDFNg/yQU9xnw4yYWDnKfqlx+S5KxSkQ/UTym/p+qFq48AAQIECIyggMDOCGJbigABAgQIECBAoF8Bz6f/P3t3AiZFea59/OaAEjYRNIIKLoAIhsWYYNhcwE8RI4gYUFBAlINGICeoIC7gUdTggkRBQYiyugBBEaKoObIom2Ai4AKyBWWiQBREthAxfNdTVk9qmpnpru7qmaruf11XXYN01VvP+3trJnUOc9eTkIgDEEAAAQQQQAABBBBAAAEEEEAAAQQQQAABBBBAAAEEEEAAAQQQQAABBIoSIFDOvZGsQOW44HgsQF4p2QESHVezZk3Vr18/fz/jjDOcP9etW1fly5dPdDqfI4BAhgQOHjyoTZs2af369c6+YcOG/D9v27YtyKtaq3RvwDwWOM9YC/Ugi2esrBEo53Yp7+6Z0UK3S/nWrJmldKKk2ZLO9czpbkkPZdEcmQoCCCCAAALpChDYSVeQ8xFAAAEEEEAAAQSCFOD5NEhNxkIAAQQQQAABBBBAAAEEEEAAAQQQQAABBBBAAAEEEEAAAQQQQAABBHJMgEB5ji14ktO1DuPeruMWHj8zyXOLPaxy5cpOSDwWFo8FyO2/q1WrFsQlGAMBBEpQYNeuXQUC5t7A+d69e4OqxDqXx4LmsZC5dThnQyBTAu0kTZF0gucC90h6MFMXLKVx74qb0wq3S/mXpVQPl0UAAQQQQCBsAgR2wrYi1IMAAggggAACCOS2AM+nub3+zB4BBBBAAAEEEEAAAQQQQAABBBBAAAEEEEAAAQQQQAABBBBAAAEEEEhLgEB5WnxZcXJDtzupN0D+43RnVlhg3MLjtWvXTndozkcAgYgIbN26tdCu5tbhPIDtH5Ji4XL7+p6kdQGMyxAIxAQelXS7h2O926Xc7rVs2X7idimv55nQryWNy5YJMg8EEEAAAQTSFCCwkyYgpyOAAAIIIIAAAggEKsDzaaCcDIYAAggggAACCCCAAAIIIIAAAggggAACCCCAAAIIIIAAAggggAACCOSWAIHy3Frv8pJaSGru7vZnb/dV3xo1atRQkyZN1LRp0/yvZ511lsqVK+d7LE5AAIHcEDh06JA++eQTrV69WmvWrHF2+/P27dvTBbABlrv7MvfrwXQH5fycFWjsdik/2yPwtKR+WSYSH5x/Q9KVkv6ZZfNkOggggAACCKQiQGAnFTXOQQABBBBAAAEEEMiUAM+nmZJlXAQQQAABBBBAAAEEEEAAAQQQQAABBBBAAAEEEEAAAQQQQAABBBBAIAcECJRn9yKf4gmQW3j8F+lMt2HDhkeEx2vVqpXOkJyLAAII5Avk5eXlh8tjIfO1a9emKxQLmNtXC5l/nu6AnJ9TAgMlPe6Z8V63S/krWaTQ2u1SfpxnTtdImp5Fc2QqCCCAAAIIpCpAYCdVOc5DAAEEEEAAAQQQyIQAz6eZUGVMBBBAAAEEEEAAAQQQQAABBBBAAAEEEEAAAQQQQAABBBBAAAEEEEAgRwQIlGfXQp/r6TxuXchPS2V6VapUOSI4bl3IK1asmMpwnIMAAgikLHDgwIH8TubWxTzW1XzPnj2pjrnFDZbHAuYrUx2I83JCwELWUyRd5pntbEm9JH2bRQLPSrrBM58XJXXPovkxFQQQQAABBFIVILCTqhznIYAAAggggAACCGRCgOfTTKgyJgIIIIAAAggggAACCCCAAAIIIIAAAggggAACCCCAAAIIIIAAAgggkCMCBMqju9CW7m4jqaWnC3kFv9OpWrWqmjdvrmbNmqlp06ZOkLx+/fp+h+F4BBBAoEQFNmzY4ITLbV+5cqWWL1+u3bt3p1LDAUmxcPkSSQsk2d+xIRATuFrSZEnlPSQDJI3JIqKObpfy2HPhfkmdJP05i+bIVBBAAAEEEEhFgMBOKmqcgwACCCCAAAIIIJApAZ5PMyXLuAgggAACCCCAAAIIIIAAAggggAACCCCAAAIIIIAAAggggAACCCCAQA4IECiP1iKf74bILUh+QSqlW1i8RYsWTojcvlqInA0BBBDIBgELly9btswJl9vX9evXpzqtRW6w3MLl76Q6COdllcAESX08M1rhdilfl0WzfMUNkcem9JSk/lk0P6aCAAIIIIBAKgIEdlJR4xwEEEAAAQQQQACBTAnwfJopWcZFAAEEEEAAAQQQQAABBBBAAAEEEEAAAQQQQAABBBBAAAEEEEAAAQRyQIBAebgX+aeeALmFyCv5Kfeoo44qEB63EHnNmjX9DMGxCCCAQGQFtm3bViBgbkHz7777zu989kla6AmY/9XvAByfFQLnuV3KT/fM5neS7sqK2f0wieslTfTMJ0/SlZLez6I5MhUEEEAAAQT8ChDY8SvG8QgggAACCCCAAAKZFOD5NJO6jI0AAggggAACCCCAAAIIIIAAAggggAACCCCAAAIIIIAAAggggAACCGS5AIHycC1wRUntPPtpfsqrVavWEQHyMmVYYj+GHIsAAtkrcPjw4fyAeayLeV6eZWZ9bVskvenub0mywDlbbgjcJ2mYZ6p28/SSND9Lpn+spNmSLvDM5wFJQ7NkfkwDAQQQQACBVAQI7KSixjkIIIAAAggggAACmRLg+TRTsoyLAAIIIIAAAggggAACCCCAAAIIIIAAAggggAACCCCAAAIIIIAAAgjkgABp49Jf5J9IusQTIk+6ooYNG6pNmzZq2bKlEySvU6dO0udyIAIIIICAtHnzZidkvnTpUi1YsEBr1671yxILl9vXT/yezPGREqjrdilv5al6stvZO1ITKabYgZIe93z+oaROkjZnywSZBwIIIIAAAj4FCOz4BONwBBBAAAEEEEAAgYwK8HyaUV4GRwABBBBAAAEEEEAAAQQQQAABBBBAAAEEEEAAAQQQQAABBBBAAAEEsluAQHnprG8LSR3d/axkS6hdu7YuvPBCJ0Ru+2mn+WpgnuxlOA4BBBDIWYEtW7Y4wfKFCxc6X7du3erH4mNJcyXNkbTMz4kcGxmBmySN81T7b7dL+bTIzKD4Qu3NNNalvLHnsFsljcqS+TENBBBAAAEE/AoQ2PErxvEIIIAAAggggAACmRTg+TSTuoyNAAIIIIAAAggggAACCCCAAAIIIIAAAggggAACCCCAAAIIIIAAAghkuQCB8pJb4IvcAHkHSacnc9kKFSqoXbt2atu2rRMgb9SoUTKncQwCCCCAQEACH330kRMsnz9/vt58800dOHAg2ZH/5gbLLVw+P9mTOC70AhXcLuVdPJX+WVJPSdtCX31yBQ6XdI/n0EVul/JvkjudoxBAAAEEEMgqAQI7WbWcTAYBBBBAAAEEEIi8AM+nkV9CJoAAAggggAACCCCAAAIIIIAAAggggAACCCCAAAIIIIAAAggggAACCJSeAIHyzNr/P0kWOrtCUo1kLtWwYUMnRB7by5RhiZJx4xgEEEAg0wKHDx92QuWxfe3atcle0oLGr0qaKentZE/iuNAK2IthJkuq5qnwDkmPhLZif4X9XNIrkmp5TustaZK/YTgaAQQQQACBrBAgsJMVy8gkEEAAAQQQQACBrBHg+TRrlpKJIIAAAggggAACCCCAAAIIIIAAAggggAACCCCAAAIIIIAAAggggAACJS9AWjl4cwtiWYi8q6TTkhm+ffv2+QHyBg0aJHMKxyCAAAIIlLLAunXr8sPl8+bNS7Ya61xuwXLb30/2JI4LncDvJf2Pp6qP3S7lfw1dpakVNEZSP8+psyVdmdpQnIUAAggggECkBQjsRHr5KB4BBBBAAAEEEMg6AZ5Ps25JmRACCCCAAAIIIIAAAggggAACCCCAAAIIIIAAAggggAACCCCAAAIIIFByAgTKg7Gu6wbILUR+dqIhK1SooA4dOqhjx47OXqVKlUSn8DkCCCCAQIgF9uzZozlz5jj73LlzdeDAgWSqXeUGy6dL2pTMCRwTGoFzJE2R9BNPRU9I+m1oKkyvkIslWYi8ojuM/bJyJ0lz0huWsxFAAAEEEIicAIGdyC0ZBSOAAAIIIIAAAlktwPNpVi8vk0MAAQQQQAABBBBAAAEEEEAAAQQQQAABBBBAAAEEEEAAAQQQQAABBDIrQKA8PV/rRN5T0uWJhqlevXp+gNzC5OXKlUt0Cp8jgAACCERQ4NChQ/nBcguY79y5M5lZzJU01Q2YJ3M8x5S+wGBJD3vK2OU+E/yp9EsLpIIXJHXzjPScpBsDGZlBEEAAAQQQiI4AgZ3orBWVIoAAAggggAACuSDA82kurDJzRAABBBBAAAEEEEAAAQQQQAABBBBAAAEEEEAAAQQQQAABBBBAAAEEMiRAoNw/bEM3MNZD0snFnW6dyLt06eLsl1+eMHPuvxLOQAABBBAIvcCf/vQnzZw509mT6Fz+dzdYbt2v14Z+crldYE23S7l1845tMyX1kpRUi/qQ810t6SVPjV+7XcoXh7xuykMAAQQQQCBIAQI7QWoyFgIIIIAAAggggEC6AjyfpivI+QgggAACCCCAAAIIIIAAAggggAACCCCAAAIIIIAAAggggAACCCCAQA4LEChPfvE7S+orqV2iUzp27KiuXbs6QfKjjz460eF8jgACCCCQAwL/+te/nFD5jBkznA7mSWxvSXpG0stJHMshpSNwnRsq9z5P3SRpfOmUE+hVfyTpFUmXekZ9TNKgQK/CYAgggAACCIRbgMBOuNeH6hBAAAEEEEAAgVwT4Pk011ac+SKAAAIIIIAAAggggAACCCCAAAIIIIAAAggggAACCCCAAAIIIIAAAgEKECgvHrO8JAuG2X5WcYe2bNlS3bt3d0LkJ5xwQoBLxFAIIIAAAtkmsGPHDidc/sILL2jp0qWJpveJGyy3cPnBRAfzeYkLTHK7kscuvMT9700lXknwF7xZ0ljPsBvdLuUfB38pRkQAAQQQQCCUAgR2QrksFIUAAggggAACCOSsAM+nObv0TBwBBBBAAAEEEEAAAQQQQAABBBBAAAEEEEAAAQQQQAABBBBAAAEEEEhfgEB54YZ13W7kFiSvWhTzMccco549e6pHjx4699xz018NRkAAAQQQyDmBFStWaMqUKZo6daq+/fbb4ua/2xMs35xzUOGdcFu3S/nJnhLvk/S/4S056cpOlDRbkvch525JDyU9AgcigAACCCAQbQECO9FeP6pHAAEEEEAAAQSyTYDn02xbUeaDAAIIIIAAAggggAACCCCAAAIIIIAAAggggAACCCCAAAIIIIAAAgiUoACB8oLY9SXd6nYkL3IZLrzwQidEbmHycuXKleBycSkEEEAAgWwVOHToUH6wfOHChYmmad3KH5e0PtGBfF4iAhawvtNzpb+5XcrfLZGrZ/Yid0l60HOJFW6X8i8ze1lGRwABBBBAIBQCBHZCsQwUgQACCCCAAAIIIOAK8HzKrYAAAggggAACCCCAAAIIIIAAAggggAACCCCAAAIIIIAAAggggAACCCCQsgCB8h/oznSD5H2Lk7zxxhvVt29fupGnfLtxIgIIIIBAMgIrV67UM888o2effTbR4ePdYPmniQ7k84wKNHC7lDfzXGWCpGKfKzJaUXCD/8TtUl7PM+SvJY0L7hKMhAACCCCAQGgFCOyEdmkoDAEEEEAAAQQQyEkBnk9zctmZNAIIIIAAAggggAACCCCAAAIIIIAAAggggAACCCCAAAIIIIAAAgggEIxArgfK60gaIum/i+KsUaOGbrrpJmc/6aSTglFnFAQQQAABBJIQ+OKLL5xgue3bt28v7gwLL4+QtDmJYTkkMwL9JY32DH3Q7VI+PTOXK9FRH5V0u+eKb0i6UtI/S7QKLoYAAggggEDJCxDYKXlzrogAAggggAACCCBQtADPp9wdCCCAAAIIIIAAAggggAACCCCAAAIIIIAAAggggAACCCCAAAIIIIAAAikL5Gqg/ChJwyTdU5Rco0aNNGDAAKcjOVtBga1bt+qqq66SddC17eabb9bYsWNhKkGBRx99VIMHD3au2KxZM82aNUu1a9cuwQpy81K//vWvNW7cD015O3XqpEmTJqlq1ao5gRH/ff/II49o0KBBOTH3sExywoQJevLJJ/XRRx8VV9KDku6X9K+w1J1DdRwjabL9ePDM+TU3VP51xB1au13Kj/PM4xpJ2RCWj/jSUD4CCCCAQIYFCOxkGJjhEUAAAQQQQAABBHwJ8Hzqi4uDEUAAAQQQQAABBBBAAAEEEEAAAQQQQAABBBBAAAEEEEAAAQQQQAABBLwCuRgot4S4hclPLuxWaNy4sQYOHKjevXtzpxQhQKC89G8NAuWlswYEyv/zIokgAuXxP0syvarZ8hKAiRMnatSoUfrwww+LIvu7pOGSnsm0KeMfIdDZDZVX9nxyq6RRWWD1rKQbPPN4UVL3LJgXU0AAAQQQQKA4AQI73B8IIIAAAggggAACYRLg+TRMq0EtCCCAAAIIIIAAAggggAACCCCAAAIIIIAAAggggAACCCCYkKnUAAAgAElEQVSAAAIIIIBAxARyKVB+gaQRkpoXtkZNmzZ1guS9evWK2BKWfLkEyiVvoDvoFUgm9JqJQLk3LB30nAobz7qqd+5s2Ut/W6ZDyMXVRaCcQLm/uzWzR0+ePNkJlq9evbqoCy2XNETSosxWwuhxAk9JusXzdx+4XcqLfANARAQ7ul3KY8+O+91u7H+OSP2UiQACCCCAQCoCBHZSUeMcBBBAAAEEEEAAgUwJ8HyaKVnGRQABBBBAAAEEEEAAAQQQQAABBBBAAAEEEEAAAQQQQAABBBBAAAEEckAgVwLlj0gaVNh61qpVS0OHDlXfvta4PFpbUOFWv+MQKCdQHsR3CoHyIBT/M8aOHTv04osv6q233nI6V9v3qW21a9dW48aNdckll6hbt2464YQTUrpw/Pc9HcpTYszISePHj9fw4cOVl5dX1PiPShqckYszaGEC9uKayZLqez58rKjnkIgRvuKGyGNlW3i+f8TmQLkIIIAAAgj4ESCw40eLYxFAAAEEEEAAAQQyLcDzaaaFGR8BBBBAAAEEEEAAAQQQQAABBBBAAAEEEEAAAQQQQAABBBBAAAEEEMhigWwPlP9SkoXJzypsDe+55x4NGzZMRx11VCSX2G8QvKhJ+h0nLIHyTHTpTvZGoEN5slJFH0egPH1DG+Hbb791wsQTJkzQ7t27ix20Zs2a6tmzp+6++24dc8wxvgrIRKDcVwEpHuz351uKlyn107777jvnPrC9iO0TN1T+WqkXmxsF3C3pAc9Ut7tdyt+M+PSvlzTRMwd7i8GVkt6P+LwoHwEEEEAAgaIECOxwbyCAAAIIIIAAAgiESYDn0zCtBrUggAACCCCAAAIIIIAAAggggAACCCCAAAIIIIAAAggggAACCCCAAAIRE8jmQPlISbcWth7XX3+905W8Tp06EVuuguUGFZT0Ow6B8uRvG2/wvFOnTpo0aZKqVq2a/ABFHFmaYfpUi4+/b1INlCd7/Uxcz+/3SrK1pnrc2rVr1a9fPy1YsMDXEO3atdO4ceN02mmnJX0egfKkqUr1wL/97W+6//77nZ81RWyPS7qtVIvMjYuf4nYpv9Az3Rck9ZT0fYQJjpU0W9IFnjlYcH5ohOdE6QgggAACCBQnQGCH+wMBBBBAAAEEEEAgTAI8n4ZpNagFAQQQQAABBBBAAAEEEEAAAQQQQAABBBBAAAEEEEAAAQQQQAABBBCImEA2BsrrSRovqU38WpxxxhmyIO4VV1wRsWUqvNygwq1+xyFQnvzt4w1+d+zYUZMnT9axx1oeL72NQHliv/j7dPr06eratWviE4s5wu/3SloXS3Dyxo0b1bt3by1evDj/yDPPPFMDBgxQhw4dVLt2befvzWHu3LkaPXq0Pv300/xjW7durYkTJ6pePfuRmXgjUJ7YKExHvPrqqxo0aJA2bNhQWFn2BoK+kjaGqeYsrKW3pOfi5nVDXIfvKE57oCR7MUFs+1BSJ0mbozgZakYAAQQQQCCBAIEdbhEEEEAAAQQQQACBMAnwfBqm1aAWBBBAAAEEEEAAAQQQQAABBBBAAAEEEEAAAQQQQAABBBBAAAEEEEAgYgLZFii3tKiFyY9oAT1w4EAnTF62bNmILVHR5QYVbvU7TlgC5ffee6/Tide2+vXra9q0aWrWrFmo1tfCvWPGjHFqstqsK3cs6JtOoQTKE+stW7ZMPXr00KZNm5yDH3nkESdgm87m93slnWsVd+6+fft000036fnnn88/rG/fvhoxYoSqVatW6Km7du3SkCFDNH68/Yj8Ybv22mv1zDPPqFKlSglLJVCekCh0Bxw6dEiDBw/WqFGjCqtttxsqnxG6wrOnoHJul/LuniktdLuUb43wNOu4Xcobe+Zwq6RCb7QIz5PSEUAAAQQQMAECO9wHCCCAAAIIIIAAAmES4Pk0TKtBLQgggAACCCCAAAIIIIAAAggggAACCCCAAAIIIIAAAggggAACCCCAQMQEsilQPkTS7+L9rWPvU089pYsuuihiS5O43KDCrX7HCUOg3AK1N9xwg2bM+CELWblyZU2aNElXXXVVYrgSOmL//v3q06ePXnzxReeKderU0ZQpU9SqVau0KyBQnphw3rx56tmzp7766ivn4P79+ztdutPZ/H6vpHOt4s61Tvc2n7179+bPzcLkiYLh9n1jofLYSw7s+8aC9javRFsmAuXxYyaqId3PO3Xq5PycqFr1iHeOpDt0qM9/++231a9fvwId6j0F3ylpRKgnEO3i2kmaIukEzzTukfRgtKel4ZJsHrFtkdul/JuIz4vyEUAAAQQQiBcgsMM9gQACCCCAAAIIIBAmAZ5Pw7Qa1IIAAggggAACCCCAAAIIIIAAAggggAACCCCAAAIIIIAAAggggAACCERMIFsC5Y9IOqL18DXXXON0461SpUrEliW5coMKt/odJwyB8r/+9a9Od+V169blY1l4214ecPTRRycHmOGjPv30U9k9uGrVqvwrWaDZgsDpbgTKEwt6O9jb0e3atXO62B9//PGJTy7iCL/fKylfqJgTv/jiC1133XVasGCBc1Tr1q01ceJE1atXL6nLbdiwQb169ZJ1cLetTZs2jstJJ51U7PkEypPiDe1Be/bskXWxf+mllwqr8VFJg0NbfPQLM9/bPdNY73Ypfy/CU/u5pFck1fLMobekSRGeE6UjgAACCCBQmACBHe4LBBBAAAEEEEAAgTAJ8HwaptWgFgQQQAABBBBAAAEEEEAAAQQQQAABBBBAAAEEEEAAAQQQQAABBBBAIGIC2RAo/4OkG+PdrevuoEFHZMwjtjzFlxtUuNXvOKUdKD98+LCztiNHjiwAVLduXU2dOlUtWrQIxTpbSNdsY12krajiOiSn2q25WbNmmjVrlmrXrp3WvL33QVoDJXmy1dy5c+ckj/Z32M6dO9WjRw+9/vrr+SdakPy5555Thw4d/A3mOdrv90rKFyrmRO99ZR3Grdu4BcT9bGPHjtXgwYOde9PGsP+2kHpxG4FyP8LhPdb7Moq4Kp+V1Ce8lUe6ssZul/KzPbN4WlK/SM9KGhM3h9mSroz4nCgfAQQQQACBeAECO9wTCCCAAAIIIIAAAmES4Pk0TKtBLQgggAACCCCAAAIIIIAAAggggAACCCCAAAIIIIAAAggggAACCCCAQMQEoh4ot06YBZKUFSpU0MyZM/XLX/4yYkvhv9ygwq1+xyntQPnbb7+tG264QZ9//vkRaF26dNGECRNUtWpV/6ABnrFv3z6nxhkzZhQY1ULN1kW9a9euR1yNQHlwCzB37lzH/6uvviowaO/evZ3wdPny5VO6mN/vlZQuUsxJ9jIF63D/9NOWRZXOP/98vfDCCzr55JN9Xervf/+7unfvrnfeecc5r0+fPs59efTRRxc5TkkEynPhRSC+FipDB7/22muyn5UHDhyIv8JkSddn6LK5PuxASY97EPa6Xcqty3dUt4slWYi8ojsB+4XmTpLmRHVC1I0AAggggEAhAgR2uC0QQAABBBBAAAEEwiTA82mYVoNaEEAAAQQQQAABBBBAAAEEEEAAAQQQQAABBBBAAAEEEEAAAQQQQACBiAlEOVD+mKTbvN61atVyArxh6VCd6XshqHCr33FKM1C+ZcsWpxtzLAhrXckvvvhiWdfmWLfle++9V7fddpvKlCm929vuw379+h0RaLZ7ok2bNk69J510UoFbhEB5MN8xFua/6aab9Pzzzx8xYM2aNZ2O3ldddVVKF0u2i/vNN9/sBNeD3rZt26Zu3bpp4cKFztB2n1vHab/3ugXTBw0apJEjRzrj2M9MexFHccF0AuVBr2bpjrds2TLnxRZ5eXnxhdhNcXvpVpeVVz/O7VJ+mWd2Fsa2l+J8G+EZvyCpm6f+5yTdGOH5UDoCCCCAAALxAgR2uCcQQAABBBBAAAEEwiTA82mYVoNaEEAAAQQQQAABBBBAAAEEEEAAAQQQQAABBBBAAAEEEEAAAQQQQACBiAmUXuI2Pag7JT3kHaJJkyZOILJ+/frpjRyhs/0GwYuamt9xSitQ/u233zoh2PHjx+dPxcLj1rHZAryzZs1y/t5Cw7///e919dVXl8pqfvHFF7ruuuu0YMEC5/qtWrXShRdeqCeeeMIJvdv2m9/8RtaNOdVO2RYiHjx4sDNWs2bNnLnXrl07rfn6vQ/SulgGT548ebJzT8Ss7R6xFxDE1qN169aaOHGi6tWr57uK0g6UWwi4R48e2rRpk1P79OnTC+12n8zEpkyZ4rycwbY6derI/tvu1aI2AuXJqEbrmPXr1zudytesWRNf+F2Sfhet2USiWvsfJesCX95T7QBJYyJRfeFF2pxe8nz0tdulfHGE50TpCCCAAAIIeAUI7HA/IIAAAggggAACCIRJgOfTMK0GtSCAAAIIIIAAAggggAACCCCAAAIIIIAAAggggAACCCCAAAIIIIAAAhETiGKgvJOkV7zOp556qt5++21Zt+pc2oIKAPsdpzQC5QcPHnQC1E8++WT+EluXaQuXV69eXRs3blTv3r21ePEPGbbSCpXH11m5cmUnON69e3f993//t/PSA9vs79PppE6gvPDvdFt/c163bp1zwKWXXioLmFuY/Le//a2sw7dtffv2dTp7H3PMMb5+ZJR2oPzll1/O765uP++mTp3qdBdPZVuyZIl69uypzZs3O6fbSwk6d+5c5FAEylNRDv859nKCiy66SJ999ll8sVdKsg7abMEKTJDUxzPkCrdL+Q8/tKK3/ch9JrvUU/pjkgZFbypUjAACCCCAQKECBHa4MRBAAAEEEEAAAQTCJMDzaZhWg1oQQAABBBBAAAEEEEAAAQQQQAABBBBAAAEEEEAAAQQQQAABBBBAAIGICUQtUH6spNWSTok5V6pUSfPnz9e5554bMfr0y/UbBC/qin7HKelA+b59+zRkyBCNGfOfJq6FdZmODxNbqPzBBx90guZlymT+Vj98+LBGjhyp++67L7879rXXXqtnnnlGdp9+8MEHToD3o48+cpYinfoIlB95Nxf2UoFnn31Wl112mWxt7B6ycH9sS6VLvN/vlfS/ywuOMG7cOFkNtqXbmX7Lli361a9+pb/85S/OeGYzaFDRGVAC5UGvZnjGW7Fihdq2bSv7WevZPpfUVNI34ak0Kyo5z+1SfrpnNtYN3rrCR3W7WdJYT/Eb3S7lH0d1QtSNAAIIIICAR4DADrcDAggggAACCCCAQJgEeD4N02pQCwIIIIAAAggggAACCCCAAAIIIIAAAggggAACCCCAAAIIIIAAAgggEDGBzKdsgwWZLKmnd8jXX39d7du3D/YqERkt2W7JfqbTqVMnTZo0SVWrVi3ytJIMlOfl5Tmdpa17cmxr06aN05m8Xr16R9S4aNEi9e/fPz+0bZ3A+/Xrp6FDhzqh7kxtFlh+6qmnnAB7rAt2YaH3GTNm6Pbbb5cZ2mahcgs6W81ly5ZNujwC5QWpdu7c6XQdj90nhXWAj38xgR3Tp08fjRgxQuXLl0/KvrQD5UGuu9+AuN/jkwGNHzOZc9I9JpmfceleI4rnz5s3z3n5Qtw2xe2eHcUphbnm+yQN8xSY5zrPD3PRxdR2otvN3vtmn7slPRTR+VA2AggggAACXgECO9wPCCCAAAIIIIAAAmES4Pk0TKtBLQgggAACCCCAAAIIIIAAAggggAACCCCAAAIIIIAAAggggAACCCCAQMQEohQo7yTpFa+vhYTvv//+iJEHV24mAuWpVHfzzTdr7Fhvc9JURil4jgW0Z8+erTvvvFOffvpp/odXXXWVfv/736tWrVpFXmT16tWy7tPvvPNO/jEXX3yx04H57LPPTr+4uBG+//57jRo1Sg888IB2797tfNqgQQNNmDBBFiqP36ZPn+6E5GPBcws2W+fy3/3udzrmmGOSqi/IYHHsgqUdlk5q4oUcZC8dsED+q6++mv9pUd3HLXh+yy23yNYgtvXq1Uvm+eMf/zhhCaVt5F33dIPRfgPifo9PiCk5L1aw7+mVK1cmc3ggx6TrFkgRIR1k2LBhGj58eHx1V7ph4ZBWHcmy6rpdylt5qrcX5lwfydn8ULR1WH/QU/8Kt0v5lxGeE6UjgAACCCBgAgR2uA8QQAABBBBAAAEEwiTA82mYVoNaEEAAAQQQQAABBBBAAAEEEEAAAQQQQAABBBBAAAEEEEAAAQQQQACBiAlEKVC+SNL5MV8L6r777rsR4w623GwNlK9atUoPPfSQrGPu3r17HTS/ncZ37dqlu+66S9OmTcsfw7quX3vttU6H8NNPPz2QxSjsOtZ13ELvV199dZHXiO9Ubge2bNlSFui85JJLVKZM8d+amQ6UB4KTxCAW8h80aFASRxZ+yPvvv6/bbrutwMsDLKBsHeyrV69e6EkWKrd7YOLEifmfJ2tPoPw/4e90187wCZSnfOtn7MTzzjtPixcv9o5vb+a4IGMXzN2Bb5I0zjP9f7tdyqdFlOQn7osH6nnq/3XcHCM6NcpGAAEEEMhxAQI7OX4DMH0EEEAAAQQQQCBkAjyfhmxBKAcBBBBAAAEEEEAAAQQQQAABBBBAAAEEEEAAAQQQQAABBBBAAAEEEIiSQFQC5R0kzfHCLl++XL/4xS+iZB14rUGFW9MNpgfRody6fNsLAp5++ukCQXJDO/PMM53u3dZZOFHQ2otsXc5ffPFFp4u9t8u5BcuvuOIKp4u5dSwvW7as77Wxsd966y1n7KVLl+afb2HykSNHqlu3bglrtcD8rbfeqnXr1uWfb8H5Cy64QHfccYfT3byo+eZ6oPzgwYMaPXq0nnzySSeUHNsShcljx+3bt0933323nn322QIvLejcubPz9/Xr1y/0ngjqe873DeeeEOS6++047vf4VOfIeaUr8N5776l58+bxRXSUNLd0K8u6q1dwu5R38czsz5J6StoW0dk+Kul2T+1vSLIO9/+M6HwoGwEEEEAAARMgsMN9gAACCCCAAAIIIBAmAZ5Pw7Qa1IIAAggggAACCCCAAAIIIIAAAggggAACCCCAAAIIIIAAAggggAACCERMICqB8rckXRyz/dWvfqWZM2dGjDr4coMKt/odJz5YmmqgfP/+/Vq5cqVeeeUVzZ07V5s3by6AZMHvPn36OAHfatWqpQyYl5fnjPHyyy/nh4djgzVu3FgdO3aUBZHPOusslS9fvtjrWJD8L3/5i6w7s7eDup1Uu3Zt5++tM3mywffVq1c7wfZ33rEmwP/ZrJP6M888o0qVKhVaT5DB4tgF0n2xQCoL5LfLdSzIbx3s48169+6txx57rMjO5PH12UsMxowZoxEjRmjbtv/kN48//niNGjVK11133RFT8vu9kopJceeMGzdOVoNtzZo106xZs5z7LpVty5Ytsp+ldj/blmgtCJSnohzNc7p06aI//vGP3uIt6HxJNGcT6qrtZTmTJXn/B+4O+3YMddVFF9fa7VJ+nOeQayRNj+h8KBsBBBBAAAETILDDfYAAAggggAACCCAQJgGeT8O0GtSCAAIIIIAAAggggAACCCCAAAIIIIAAAggggAACCCCAAAIIIIAAAghETCAKgfJjJe3yulpH6BYtWkSMOvhygwq3+h0niEC5BWOHDBmi3bt3HwET69L9wAMPOB3Eg9pWrVqle+65R4sWLToiWG7XsGCu1XXZZZcVeUkLNFsH8vvuu6/AGI0aNXLCzO3atfNd7rfffqvhw4drwoQJjod1Jp84caLq1atX5FiZCJT7LrwUTnj11VdlLzDwBsDtfunXr5+GDh1aZAC/uFKXLFmiwYMH53eat4C/hasLe7mA3++VoInspQj28gPb6tatq6lTp6b8s9Dm3bNnz/wXOVg43Tq0F7URKA96NcM73rJly9SyZcv4Ai30/E14q45sZb+X9D+e6j92u5T/NaIzelbSDZ7aX5TUPaJzoWwEEEAAAQRMgMAO9wECCCCAAAIIIIBAmAR4Pg3TalALAggggAACCCCAAAIIIIAAAggggAACCCCAAAIIIIAAAggggAACCCAQMYEoBMqtu6UFkpytadOmsmAwm5xOxRaAtq1Tp06aNGmSrKu3383vOEEEyg8ePOiEeJ988sn8cq32Sy+9VLfffrt+9rOfJd3l2898Yx3GLfz9xhtv5AfaLZR877336rbbbkt43fjaLeBrAe/TTz/dTykFjo113h47dqwzfwuVF7flaqDcnKx7+P333++snYWqLdzfvXv3hOtWnOe+fftk9tYx/oknniiyy7nf75WUb4giTly5cqXTOX39+vXOEZMnT3ZC4alsU6ZMUa9evZxT69SpI/vvVq1aFTkUgfJUlKN7jr3Mw74fPFs3SS9Fd0ahrfwcSVMk/cRT4ROSfhvaiosvrKPbpTz2fLnfHlEkWZd7NgQQQAABBKIoQGAniqtGzQgggAACCCCAQPYK8HyavWvLzBBAAAEEEEAAAQQQQAABBBBAAAEEEEAAAQQQQAABBBBAAAEEEEAAgYwLRCFQPknSD6lHSXfccYdGjBiRcZgoXCCocKvfcYIIlJvvzp07nVC8BYO7deumDh06FBnkzcR67NixQ9OmTdOcOXN0+eWXJxUmj9VhtVvwu02bNk6YuWzZspkoscgxczVQbiCxLvEff/yxhg0bllaQ3++i+f1e8Tt+ouOtM7t9ryxcuNA51F6AYPdCmTL+fpSbYf/+/fX0008747Ro0UIzZ87UySefXGQJqQbKrdt1jx49tGnTpkTTK9XP03kpR6kWnqGLDxkyRA8//LB39MmSrs/Q5XJ92MGSvNi73C7lf4oozCtuiDxW/lOS+kd0LpSNAAIIIIAAgR3uAQQQQAABBBBAAIEwCfB8GqbVoBYEEEAAAQQQQAABBBBAAAEEEEAAAQQQQAABBBBAAAEEEEAAAQQQQCBiAv5SiKUzuXcknRe79Pz5850QL1u0O5SzfukJ5HKgPD259M4u7UB5fBD83HPP1YwZM3Tqqaf6mph1OLcXIfzlL39xzuvTp4+eeuopHX300UWOQ6DcF3HkD16wYIHatm3rnce7ks6P/MTCOYGabpfyiz3lzXRfpnMgnCUXW5W9eGCi54g8SVdKej+Cc6FkBBBAAAEECOxwDyCAAAIIIIAAAgiESYDn0zCtBrUggAACCCCAAAIIIIAAAggggAACCCCAAAIIIIAAAggggAACCCCAAAIRE4hCoHyDpHox17Vr16pBgwYRY85MuUGFW/2OE1SH8syo5MaoBMpzY50Lm+XcuXN1ww036KuvvnI+Hj16tNNt3M/mvX8qV66ssWPH6rrrrit2CALlfoSjf+y6devUsGFD70S+kFR0C/voT7m0Z2DfgFMkeZ/LbpI0vrQLS+H6x0qaLekCz7kPSBqawlicggACCCCAQGkLENgp7RXg+ggggAACCCCAAAJeAZ5PuR8QQAABBBBAAAEEEEAAAQQQQAABBBBAAAEEEEAAAQQQQAABBBBAAAEEUhaIQqB8r6RKsRl+8803qlq1asoTzqYT/QbBi5q733EIlEf3LvKudZhnMWvWLHXu3DnMJZZabTt37lSPHj30+uuvOzW0aNFCkydP1hlnnJFUTfZSjmuvvVYffPCBc3ybNm00bdo0nXTSScWen2qgPKmiOCh0Art379axx1ouOH/7t6TLJc0LXbHZU9Aktyt5bEZL3P/eFMEpDpT0uKfuDyV1krQ5gnOhZAQQQACB3BYgsJPb68/sEUAAAQQQQACBsAnwfBq2FaEeBBBAAAEEEEAAAQQQQAABBBBAAAEEEEAAAQQQQAABBBBAAAEEEEAgQgIEyiO0WPGl+g2CFzVVv+MQKE/9prGQ5nvvvafly5drzZo1+uyzz7R9+3aZqXerWbOmTj75ZFWrVk1NmjRRq1atnL1GjRqpX1xSrgbKzXjJkiXObu5ff/21Nm/eLFsP71a7dm3H+NRTT3Xc27Ztq3POOUcVK1ZMyz3ok2fMmKF+/frldym/6qqrNH78eFWvXr3YS1kYvW/fvrLAvm3WnXzMmDHq1atXwhIJlCckyqoDCgmU2/wsTP4bSRuzarLhmUxbt0u5txP8fZL+NzwlJl1JHbdLeWPPGbdKGpX0CByIAAIIIIBAOAQI7IRjHagCAQQQQAABBBBA4AcBnk+5ExBAAAEEEEAAAQQQQAABBBBAAAEEEEAAAQQQQAABBBBAAAEEEEAAAQRSFohCoHyDpHqxGVp33QYNGqQ84Ww60W8QvKi5+x2HQLm/u+j777/X3Llz9Yc//EGLFy8+IsTsZ7SWLVuqT58+6tq1qypVquTnVOfYXAqU79u3Txa8NvelS5f6toqdULVqVV166aW6+eabdd5556ls2bIpjxXUiQcPHtTgwYP15JNP5g9pofBHH31UP/7xjwu9zD/+8Q/179/fMYltvXv31tixY1W+fPmEpREoT0iUVQesW7dODRs2LGxOo91QeVbNN0STeUjSnZ56/uZ2KX83RDUmW8pwSfd4Dl7kdin/JtkBOA4BBBBAAIEQCBDYCcEiUAICCCCAAAIIIIBAvgDPp9wMCCCAAAIIIIAAAggggAACCCCAAAIIIIAAAggggAACCCCAAAIIIIAAAikLRCFQ/o6k82IznD9/vtq0aZPyhLPpRL9B8KLm7nccAuXJ30WrVq3SnXfeqTfeeCP5k5I48swzz9SwYcPUrVs3lSmTmW9jCydbaNm2Zs2aOV2trYN3stuyZcvUo0cPbdq0yTnFzu/cuXOyp6d83OHDhzV79mzH/dNPP015nMJOtGC5uTRq1CjQcVMZLL7buI1h98WAAQPUoUOH/LWy79dYsN7rYT9Hrat5vXr57+sotgwC5amsUnTPWbBggdq2tYbZhW7WpdyC5WzBC9gbc6bYj13P0BMk9Q3+Uhkf8eeSXpFUy3Ol3pImZfzKXAABBBBAAIHgBAjsBGfJSAgggAACCCCAAALpC/B8mr4hIyCAAAIIIIAAAm0GdggAACAASURBVAgggAACCCCAAAIIIIAAAggggAACCCCAAAIIIIAAAjkrkJkkarCcFjzqFRvyjjvu0IgRI4K9QkRHy0S36U6dOmnSpEmyrsxFbQTKE98wFmo2x3vvvVfm5d3OOeccXXTRRWrdurWaNGmiatWqHeG9f/9+ff3111q7dq2WLFkiC3d+8MEH2rt3b/5QlStXdsLDdo1kOkwnrrrgEVEMlFvn7vvuu0+jR48+wuqnP/2pLrvsMpm/dV4+7rjjVLFixQKTNvNdu3Y51ub+5ptvyjo1e7e6devqsccek32vlPaWl5fndB1/9dVXfZXSrl07jRs3TqeddlrS52UiUB7/0oGki0nxwGR+vqU4dNadNmTIED388MNFzWuj26V8XtZNPBwT6h8X2D/oPgdND0d5vqoYI6mf54zZkq70NQIHI4AAAgggULoCBHZK15+rI4AAAggggAACCBQU4PmUOwIBBBBAAAEEEEAAAQQQQAABBBBAAAEEEEAAAQQQQAABBBBAAAEEEEAgZYEoBMqvkfRibIZNmzaVdX1mkwiUh/cumD59un77299q27Zt+UVad+vhw4frZz/7WUpdxdevX68nnnhCzz//vHbv3u2Ma6FyC5TfdtttKY1ZnGDUAuUW4h85cqQTKI8F7+3FCL1793aC93Xq1PF9w9iYixcv1kMPPVSgy3yDBg00YcIE56UApb3t27dPY8eO1ZNPPnnEywvia7MO87/5zW+cnx2VKlXyVTqBcl9ckT/47LPP1urVq73zsB9mNT1/YWFy61Ru4XK2YAWOkTRZkvetFa+5ofKvg71Uxke7WJKFyGNv77BferZ5zcn4lbkAAggggAACwQgQ2AnGkVEQQAABBBBAAAEEghHg+TQYR0ZBAAEEEEAAAQQQQAABBBBAAAEEEEAAAQQQQAABBBBAAAEEEEAAAQRyUiAKgfJjJe3yrs7SpUvVokWLnFww76QJlIfzFvjiiy903XXXOV3FbbPQ9+DBg5093U7iFnB++eWXdccdd2jTpk3O+NYxe+rUqYF/T0QtUL5o0SL17NlTn3/+eb6LdVju3Llz2mF763z+yCOPOHssrG7dzs29evXqobgRd+zY4XQqnz17tj788MP8cHm9evVUv359p6P6FVdcoRNOOCGlegmUp8QWyZOsc3zLli3ja79DUnzL8tFuqDyS8wx50Z3dUHllT523ShoV8roLK+8FSd08Hzwn6cYIzoOSEUAAAQRyU4DATm6uO7NGAAEEEEAAAQTCKsDzaVhXhroQQAABBBBAAAEEEEAAAQQQQAABBBBAAAEEEEAAAQQQQAABBBBAAIEICEQhUG6Mb0myLpfO9qtf/UozZ86MAG92lhgfLL355pudDslsPwhMmzbN6QAdCx7fcsstevzxx9MOk3t9zdsC6rFr3H777bIAeJBb1ALlgwYN0mOPPeYQWIh/zJgx6tWrV2AkFiq/9dZb9fTTTztjHn/88ZoyZYrat28f2DXCPFBJBMpnzZrlvAAgyM17H1uoftKkSbLO9WxFC3Tp0kV//OMfvQf8WdIlkp6UNCDuTOtSbsFytuAFnpJ0i2fYVZJ6Svow+EtldMSrJb3kuYJ1Wbcu5YszelUGRwABBBBAIBgBAjvBODIKAggggAACCCCAQDACPJ8G48goCCCAAAIIIIAAAggggAACCCCAAAIIIIAAAggggAACCCCAAAIIIIBATgpEJVDeQdIc7wotX75cv/jFL3Jy0Up70gTKi18Bb7D55JNPdkLHbdu2DXTZPvvsM3Xt2lUrVqxwxs1EUDZKgfLdu3fr+uuvd7pz23b++efrhRdekPkHuc2fP9/pgv73v//dGdY6ltt658JGoDwXVll677331Lx58/jJdpQ0V1I9N1TufYvCRrdL+bzcECrRWdpCTJZU33NVe2tG1H7o/EjSK5Iujfg8SnTxuRgCCCCAQGgECOyEZikoBAEEEEAAAQQQQEASz6fcBggggAACCCCAAAIIIIAAAggggAACCCCAAAIIIIAAAggggAACCCCAAAIpC0QlUG4TXGQ50dhMW7durXfffTfliXNi6gLpBMqtc/e4ceNSv3gJnZlOp2TvHOvWraupU6eqRYsWgVYeH6AmUF4wUJ4JD1vAZcuWqUePHtq0aZOzngTK08u1xnum831X1DcYHcr9/eg577zztHhxgcbR70i6wDOKhcmtU7mFy2ObhcmtU7mFy9mCFbhb0gOeIXe4XcrfDPYyGR/tZkljPVexe8W6lH+c8StzAQQQQAABBNITILCTnh9nI4AAAggggAACCAQrwPNpsJ6MhgACCCCAAAIIIIAAAggggAACCCCAAAIIIIAAAggggAACCCCAAAII5JRAlALlFjyyDpf529ChQ3X//ffn1IKFYbIEyotfhdLoUH7VVVdp4sSJqlKlSmC3SJQ7lJ977rmaMWOGTj311MA8bCA6lF+llStXOqZBhOkJlAd6e6Y92LBhwzR8+PD4ca6UNDvuLwe4oXLvX492Q+Vp18EABQROcbuUX+j52xfcUPn3EbI60b2PzvXUbGH5hyI0B0pFAAEEEMhNAQI7ubnuzBoBBBBAAAEEEAirAM+nYV0Z6kIAAQQQQAABBBBAAAEEEEAAAQQQQAABBBBAAAEEEEAAAQQQQAABBCIgEKVAuXFOdkNU+bSvv/662re3hqlsJSVAoLx46WnTpsm6lO/du9c58JZbbtHjjz+u8uXLB7ZEY8eO1eDBg/Ovcfvtt8sC4EFuUQqU27y9Qf7KlStrzJgx6tWrV2AkBw8e1K233qqnn37aGfP444/XlClTcubnT/z3PYHywG6tUAw0b948XXbZZfG1TJFU1DeRdSm3YLl3sy7lFixnC1agt6Tn4oa8QdLEYC+T8dHukvSg5yor3C7lX2b8ylwAAQQQQACB1AUI7KRux5kIIIAAAggggAACwQvwfBq8KSMigAACCCCAAAIIIIAAAggggAACCCCAAAIIIIAAAggggAACCCCAAAI5IxC1QPmxklZLso6dzlapUiWna7B1JGYrGYF0AuUlU2HpXuWLL77QddddpwULFjiFWLjZwt+2pxsqP3z4sF5++WXdcccd2rRpkzN+3bp1NXXqVLVo0SLQiUctUB7f7dpcHn74YXXu3FllyqT3o87C5Bagtj32ogAL35p79erVA3UP62AEysO6MunXtWLFCrVt21b79u3zDva5pKaSviniCvXcLuXeN7psdLuUz0u/KkbwCJRzX6jT3fN3C92wv61TVLafuF3K7d6Jbb+WNC4qE6BOBBBAAIGcFCCwk5PLzqQRQAABBBBAAIHQCvB8GtqloTAEEEAAAQQQQAABBBBAAAEEEEAAAQQQQAABBBBAAAEEEEAAAQQQQCD8AumlLEtnfp0kveK99Kmnnqq3337bCdayZV6AQHli41mzZql///7atm1b/sGXXnqphg8frp/97GcpBZzXr1/vdDp//vnn80PNFla/9957ddttt6U0ZnEziVqg3ML2I0eO1H333ZfvU7VqVfXu3VsDBgxQnTp1Ei9c3BE25uLFi/XQQw/pjTfeyP+0QYMGmjBhglq3bu17zKieQKA8qitXfN32YoqLLrpIn332WfyBV7rh3+IGsDC5dSr3BoQtTG6dyi1czhacQDtJ1jH+BM+Q98R1/A7uapkb6VFJt3uGtx+sdq/9M3OXZGQEEEAAAQTSEiCwkxYfJyOAAAIIIIAAAggELMDzacCgDIcAAggggAACCCCAAAIIIIAAAggggAACCCCAAAIIIIAAAggggAACCOSSQBQD5bY+d0p6yLtQTZo00cyZM1W/fv1cWr9SmSuB8sTsFkSePn2605XcvLzbOeec4wQ4LYxs9221atVkwWfvtn//fn399ddau3atlixZ4nQ7/+CDD/KD0nZskJ3PC5tR1ALlNgfrJG6B8tGjRx9h9dOf/lRt2rRRq1at1LBhQx133HGqWLFigamb+a5duxxrc3/zzTe1bt26AsfYiysee+wxdepk77bInY1Aefattb2kokuXLlqzZk385O6S9LskZzzADZV7Dx/thsqTHILDkhSID2Ovd7uUL0/y/DAcZm/hmC3pOE8x10iaHobiqAEBBBBAAIFCBAjscFsggAACCCCAAAIIhEmA59MwrQa1IIAAAggggAACCCCAAAIIIIAAAggggAACCCCAAAIIIIAAAggggAACEROIaqDcmB+TdJvXu1atWpoxY4ZatGgRsWWIVrkEypNfr1WrVunOO+8s0N06+bOLPtJC6dbtvH379oF3Jo9dNYqBcqvdwvyzZ8923D/99NMguPPHsC7z5tKoUaNAx43CYCURKM+0g70EYNKkSUe8wCHT1w3j+MuWLVPXrl2Vl5cXX97IuA7SyZRvXcotWO7drEu5BcvZghNo7HYpP9sz5NOS+gV3iRIZ6VlJN3iu9KKk7iVyZS6CAAIIIICAfwECO/7NOAMBBBBAAAEEEEAgcwI8n2bOlpERQAABBBBAAAEEEEAAAQQQQAABBBBAAAEEEEAAAQQQQAABBBBAAIGsF4hyoNwWZ5LbnTN/oSpUqOB0Kv/lL3+Z9YtXWhMkUO5P/vvvv9f//d//OV2zFy9erN27d/sbwHN0y5Yt1adPHycIWqlSpZTHSebEqAbKY3Pbt2+f84KJP/zhD1q6dGkyUy70GOseb0Hyfv36OV3ly5SJ+o/N1CgIlKfmFsazXnvtNacz+YEDB+LLmyzp+hRqrud2KW/vOXej26V8XgrjcUrRAgMlPe75eK/7HPRyhNA6ul3KYz9M90vqJOnPEZoDpSKAAAII5I4AgZ3cWWtmigACCCCAAAIIREGA59MorBI1IoAAAggggAACCCCAAAIIIIAAAggggAACCCCAAAIIIIAAAggggAACIRXIhmTkHyTdGO/7yCOPaNCgQSFlj3ZZBMpTX7/9+/c7ofLly5drzZo1+uyzz7R9+3aZqXerWbOmTj75ZNWoUUNnnXWWWrRooVatWjn/XVJb1APlXiczXrJkibOb+9dff63NmzcfEe6vXbu2Y3zqqaeqSZMmat68uRMir1ixYkmxh/Y6BMpDuzS+CvN+X8edaF2j+/garODBFia3TuUWLo9tFia3TuUWLmcLRuA4t0v5ZZ7hZruh8m+DuUSJjPKKGyKPXewpSf1L5MpcBAEEEEAAAX8CBHb8eXE0AggggAACCCCAQGYFeD7NrC+jI4AAAggggAACCCCAAAIIIIAAAggggAACCCCAAAIIIIAAAggggAACWS2QDYFyW6BHJB2RHr/mmms0fvx4ValSJasXsaQnR6C8pMVL53rZFCgvHcHsumomAuXZJRTu2ezZs0d9+/bVSy+9VFihj0oaHMAMBrihcu9Qo91QeQDDM4QrcLUk6yZf3iNi9mMiJHS9pImeevMkXSnp/QjNgVIRQAABBHJDgMBObqwzs0QAAQQQQAABBKIiwPNpVFaKOhFAAAEEEEAAAQQQQAABBBBAAAEEEEAAAQQQQAABBBBAAAEEEEAAgRAKZEug3GiHSPpdvPGZZ56pp556ShdddFEI+SkJAQQQQACBzAq8/fbb6tevnz799NPCLnSnpBEBVmBdyi3c7N2sS7kFy9mCE5gQ11F+hdulfF1wl8joSMdKss7qF3iu8oCkoRm9KoMjgAACCCDgX4DAjn8zzkAAAQQQQAABBBDInADPp5mzZWQEEEAAAQQQQAABBIoT+C9JFSVVKOZrcZ/Fn1tWUlF7uWI+s3MSfW7z+L6I/VAxn9k5yXx+QJLt+4v4Wtxn8ef8m9sOAQQQQAABBBBAAAEEEEAAAQQQQAABBBBAoGQFsilQbnJdJY2XVDWeceDAgbKOy2XL2v9vnQ0BBBBAAIHsFjh06JAGDx6sUaNGFTbR3ZL6SpoRsEI9t0t5e8+4G90u5fMCvlYuD3ee26X8dA+CvVTnrgihDJT0uKfeDyV1krQ5QnOgVAQQQACB7BcgsJP9a8wMEUAAAQQQQACBKAnwfBql1aJWBBBAAAEEEEAAgbAI2O+Q2QuvC9uL+qyKJzhuQfEfhWUyWVbHwbhQ+reSvilkt99vKOzv7e/sMzYEEEAAAQQQQAABBBBAAAEEEEAAAQQQQACBJAWyLVBu07Ywm4XK28QbnHHGGU6o/IorrkiSh8MQQAABBBCInsCrr76qQYMGacOGDYUVv8ANk1vQOxObhcmtU7n973FsszC5dSrP1DUzMY+wj3mfpGGeIvPcLuXzw164W18dt0t5Y0+9t0oq9A0IEZkTZSKAAAIIZJ8AgZ3sW1NmhAACCCCAAAIIRFmA59Morx61I4AAAggggAACCKQr8GNJNdz9BEn238mExK27OFv2Ctj/nVRU2Nz7919J2u7Z/5G9JMwMAQQQQAABBBBAAAEEEEAAAQQQQAABBBAoWiAbA+Wx2Y6UZMGkI7brr79ew4YN0+mnext7cpsggAACCCAQbYHNmzdr+PDhmjRpUlETsY7Qt5XALAe4oXLvpUa7ofISuHxOXKKu26W8lWe2kyVdH6HZD5d0j6feRW6XcvuHfTYEEEAAAQTCIEBgJwyrQA0IIIAAAggggAACMQGeT7kXEEAAAQQQQAABBLJJwILe3oB47M/21QLj8f9dNpsmz1xKXeB7STviQube/47/7N+lXjEFIIAAAggggAACCCCAAAIIIIAAAggggAACAQhkc6DceH4p6RFJZxVmNXToUNl+1FFHBUDJEAgggAACCJSOwHfffaf7779fDzzwQFEFfCJpsKTXSrBC61JuwXLvZl3KLVjOFozATZLGeYayf8TuJWlaMMNnfJSfS3pFUi3PlXpLKvKNCBmviAsggAACCCBQUIDADncEAggggAACCCCAQJgEeD4N02pQCwIIIIAAAggggEBRAuUkneLZT/J0FfeGxK3DeCS2MmXKqGLFiqpQoUKRX4v7LP7csmXLqly5crKvRe3FfV7cZwb6/fffF7ofOnQopc9svNi5Bw4c0P79++X9WtjfxR9T2H8fPhz/f+KE+nawjubeDuexwPkXkj737IdCPQuKQwABBBBAAAEEEEAAAQQQQAABBBBAAIGcF8j2QHlsgS1UPqiw1a5Vq5YTKu/bt2/O3wwAIIAAAghET2D8+PFOV/K8vLyiin/UDZOX9OTquV3K23suvNHtUj6vpIvJ0utVcLuUd/HM78+SekraFpE5j5HUz1PrbElXRqR2ykQAAQQQyH4BAjvZv8bMEAEEEEAAAQQQiJIAz6dRWi1qRQABBBBAAAEEslegelxg3Bsetz+fHKapV6lSRccee2zCvWrVqvnH2J+9AfEf/ehHYZpS1tTyz3/+s0Awfffu3frmm2+O2Iv6ezt2z549YfOwX9zYGhcy9wbOd4atYOpBAAEEEEAAAQQQQAABBBBAAAEEEEAAgdwSyJVAua3qBZJGSGpe2BI3bdpUAwcOVK9e1tiTDQEEEEAAgXALTJ48WaNGjdLq1auLKnS5pCGSFpXiTCxMbp3KLVwe2yxMbp3KLVzOlr5ABzdUXs0z1B2S7GU6UdgulmQh8opusfaL0Z0kzYlC8dSIAAIIIJD1AgR2sn6JmSACCCCAAAIIIBApAZ5PI7VcFIsAAggggAACCERS4L8KCYvXjvu7Y0pjZtWrV9cJJ5ygGjVqOLv9OZmguHUAZ8teAeueXlgIPf7vduzYoe3bt+fvu3btKi2UbxMEzi18/u/SKo7rIoAAAggggAACCCCAAAIIIIAAAggggED2C+RSoDy2mtaKfFhRb8Rt3LixEyzv3bt39q8+M0QAAQQQiJzAxIkTnSD5hx9+WFTt9sbr4ZLGh2RyA9xQubec0W6oPCQlRr6M30v6H88sPna7lP81IjN7QVI3T63PSboxIrVTJgIIIIBAdgsQ2Mnu9WV2CCCAAAIIIIBA1AR4Po3ailEvAggggAACCCAQXgF7IfgZkuq7e+zPp5ZkyRYK94bEY0HxWGjc+99HH310SZbGtbJc4F//+ld+uDw+bB7/3//4xz9KWuMzSevdfYPnz5tKuhCuhwACCCCAAAIIIIAAAggggAACCCCAAALZJ5CLgXJbRftXhqGS7ilqSRs1aqQBAwaob1/Ln7MhgAACCCBQugLjx4/X6NGj9dFHHxVXyAOS7pf0XelWe8TVrUu5Bcu9m3Upt2A5W/oC50iaIuknnqGekPTb9IcukRGulvSS50pfu13KF5fI1bkIAggggAACRQsQ2OHuQAABBBBAAAEEEAiTAM+nYVoNakEAAQQQQAABBMIvUKOQwLgFyC08ntF0dq1atXTKKaeodu3azu7tKu4Ni//Xf1lDdDYEwi3w73//u0B3c2/gfOvWrbL9888/V16evfs/o5v9HkgsaO79aqHz7Rm9MoMjgAACCCCAAAIIIIAAAggggAACCCCAQNYI5GqgPLaAdSQNkfTfRa2o/UPGTTfd5OwnnXRS1iw8E0EAAQQQCL/AF198oWeeecbZt28v9t//JkgaIWlzSGdlb7i3UHl7T30b3S7l80Jac9TKGizpYU/Ru9wu5X+KwER+JOkVSZd6an1M0qAI1E6JCCCAAALZLUBgJ7vXl9khgAACCCCAAAJRE+D5NGorRr0IIIAAAggggEDmBSp6QuPx3carZ+LylSpVcsLixe3lypXLxKUZE4FQCxw6dMgJlhe379u3L1Nz2FlEV3MLnu/P1EUZFwEEEEAAAQQQQAABBBBAAAEEEEAAAQSiJ5DrgfLYip0p6VZJxbYjv+GGG5xg+bnnnhu9laZiBBBAAIHICKxYscIJkT/33HOJah4v6XFJnyY6MASfW5jcQuUWLo9tFia3TuUWLmdLT6Cm26X8Ys8wMyX1knQgvaFL5OybJY31XMnuiU6SPi6Rq3MRBBBAAAEEChcgsMOdgQACCCCAAAIIIBAmAZ5Pw7Qa1IIAAggggAACCJS8QANJTSQ1db/an08JuowTTzyx2LD48ccfH/QlGQ+BnBH46quvig2cf/nll5mw+FzSGkmrPV+j8DsmmbBgTAQQQAABBBBAAAEEEEAAAQQQQAABBHJegEB5wVvA3tY7UJKFmorcLrjgAvXs2dPZeatuzn8PAYAAAggEImBvq54yZYqzL1q0KNGY4ySNct8wnejYMH0+wA2Ve2sa7YbKw1RnVGu5zg2Ve5/vbpJkLx4I+3aipNmSvG/tuVvSQ2EvnPoQQAABBLJagMBOVi8vk0MAAQQQQAABBCInwPNp5JaMghFAAAEEEEAAgZQEKscFx2MB8kopjVbISTVr1lT9+vXz9zPOOMP5c926dVW+fPmgLsM4CCDgU+DgwYPatGmT1q9f7+wbNmzI//O2bdt8jlbs4dYq3RswjwXOM9ZCPcjiGQsBBBBAAAEEEEAAAQQQQAABBBBAAAEEUhcgUF64XR1JFsCyvWpRvMccc4x69OjhBMvpWp76TciZCCCAQC4LWDdyC5FPnTpV3377bXEUuyU944aDN0XYzLqUW7Dcu1mXcguWs6UvMMntSh4baYn731G4Z+6S9KCHYIXbpTwjr2FPn5oREEAAAQRyQIDATg4sMlNEAAEEEEAAAQQiJMDzaYQWi1IRQAABBBBAAIEkBazDuLfruIXHz0zy3GIPq1y5shMSj4XFYwFy++9q1aoFcQnGQACBEhTYtWtXgYC5N3C+d+/eoCqxzuWxoHksZG4dztkQQAABBBBAAAEEEEAAAQQQQAABBBBAIEsECJQXv5D22t1YsPys4g5t2bKlunfvri5duuiEE07IktuDaSCAAAIIZEJgx44dmjlzpl544QUtXbo00SU+cYPkFiY/mOjgCHxez+1S3t5T60a3S/m8CNQf9hLbul3KT/YUep+k/w174ZJ+4nYpt3sktv1a0rgI1E6JCCCAAALZKUBgJzvXlVkhgAACCCCAAAJRFeD5NKorR90IIIAAAggggMAPAg0lnRsXIP9xujiFBcYtPF67du10h+Z8BBCIiMDWrVsL7WpuHc4D2P4hKRYut6/vSVoXwLgMgQACCCCAAAIIIIAAAggggAACCCCAAAKlIECgPHn0zm64/JJEp3Ts2FFdu3Z1wuVHH310osP5HAEEEEAgBwT+9a9/OSHyGTNmaM6cOcnM+E23G/nLyRwcsWMsTG6dyr3BYQuTW6dyC5ezpSfwkKQ7PUP8ze1S/m56w5bI2Y9Kut1zpTckXSnpnyVydS6CAAIIIIBAQQECO9wRCCCAAAIIIIAAAmES4Pk0TKtBLQgggAACCCCAQPEC1sCihaTm7m5/Tqs7RY0aNdSkSRM1bdo0/+tZZ52lcuXKsRYIIIBAoQKHDh3SJ598otWrV2vNmjXObn/evn17umI2wHJ3X+Z+zYYGCem6cD4CCCCAAAIIIIAAAggggAACCCCAAAKhFyBQ7n+J7I3BPSX1kOTt/nnESBUqVHBC5bZffvnl/q/EGQgggAACkRf405/+5ATJbT9w4ECi+fxd0lS3w/TaRAdH/PMBbqjcO43Rbqg84lMr9fIbuPdQM08lEyT1LfXKEhfQ2u1Sfpzn0GskTU98KkcggAACCCAQuACBncBJGRABBBBAAAEEEEAgDQGeT9PA41QEEEAAAQQQQCDDAqd4AuQWHv9FOtdr2LDhEeHxWrVqpTMk5yKAAAL5Anl5efnh8ljIfO3atH9FJT5g/jnkCCCAAAIIIIAAAggggAACCCCAAAIIIBA+AQLl6a1JFzdY3iHRMNWrV5d1Lu/QoYPzlTcEJxLjcwQQQCCaAvaG57lz5zpdyG3fuXNnMhP5kxsAnpnMwVl0jHUpt2C5d7Mu5RYsZ0tPoH+co70NvFdEgtnPSrrBM/0XJXVPj4OzEUAAAQQQSEmAwE5KbJyEAAIIIIAAAgggkCEBnk8zBMuwCCCAAAIIIIBACgLnejqPWxfy01IYQ1WqVDkiOG5dyCtWrJjKcJyDAAIIpCxgDRJinczta+zPe/bskgMgagAAIABJREFUSXXMLZJi3cvt68pUB+I8BBBAAAEEEEAAAQQQQAABBBBAAAEEEAhOgEB5MJZ1JV0tyQLmZyca0jqXx4LlFi63fyBiQwABBBCIroD9A1osQG5h8iQ6kdtkV0ma4e6bojv7tCqv53Ypb+8ZZaPbpXxeWiNz8jGSJkvq5KF4zQ2Vfx1yno5ul/LYc+p+dx5/DnndlIcAAgggkH0CBHayb02ZEQIIIIAAAgggEGUBnk+jvHrUjgACCCCAAAJRFrB0dxtJLT1dyCv4nVDVqlXVvHlzNWvWTE2bNnWC5PXr1/c7DMcjgAACJSqwYcMGJ1xu+8qVK7V8+XLt3r07lRoOSLIu5hYuXyJpgST7OzYEEEAAAQQQQAABBBBAAAEEEEAAAQQQKEEBAuXBY//cDZZbuPz0ZIZv37692rVr5+wNGjRI5hSOQQABBBAoZYF169bpzTffdPZ585LOPv9NknUht/39Up5CWC5vYXLrVG7h8thmoNap3MLlbKkLdHZD5ZU9Q9wqaVTqQ5bYma/EheGfkmRd19kQQAABBBAoSQECOyWpzbUQQAABBBBAAAEEEgnwfJpIiM8RQAABBBBAAIHgBM53Q+QWJL8glWEtLN6iRQsnRG5fLUTOhgACCGSDgIXLly1b5oTL7ev69etTndYiN1hu4fJ3Uh2E8xBAAAEEEEAAAQQQQAABBBBAAAEEEEAgeQEC5clbpXLkRW64/ApJNZMZoGHDhvnhcguYlynDEiXjxjEIIIBApgUOHz6cHyC3EPnatWuTveQ2SXPcTuRvJ3tSjh03wA2Ve6c92g2V5xhF4NO1IPYtnlFXSeop6cPArxTsgNdLmugZMk/SlbyIIVhkRkMAAQQQSChAYCchEQcggAACCCCAAAIIlKAAz6cliM2lEEAAAQQQQCDnBH7qCZBbiLySH4GjjjqqQHjcQuQ1ayb1a0J+LsOxCCCAQCgFtm3bViBgbkHz7777zm+t+9xw+UL361/9DsDxCCCAAAIIIIAAAggggAACCCCAAAIIIJBYgLRyYqOgjmgrqaO7J9W5vEKFCk64vG3btmrTpo0aNWoUVC2MgwACCCCQhMBHH32kBQsWaP78+U6Y/MCBA0mc5RxincgtRG77/GRPyvHjrEu5Bcu9m3Upt2A5W+oCzd0u5fU9QzwmaVDqQ5bImcdKmh3X8eEBSUNL5OpcBAEEEEAAgR8ECOxwJyCAAAIIIIAAAgiESYDn0zCtBrUggAACCCCAQNQFKkpq59lP8zOh2rVrO53HY93H7SsNI/wIciwCCGSzgDVsiHUwj3Uxz8uzd8j72rZIetPd35JkgXM2BBBAAAEEEEAAAQQQQAABBBBAAAEEEEhTgEB5moApnt7CDZZ3kPSTZMewf5CyYPmFF17ofD3tNF//npXsZTgOAQQQyFmBLVu2OAFy2xcuXKitW7f6sfjEEyJf5udEjnUE6rldytt7PDa6XcrnYZSWwN2SLIwd23a4XcrtH1/DvA2U9LinQOuq3knS5jAXTW0IIIAAAlklQGAnq5aTySCAAAIIIIAAApEX4Pk08kvIBBBAAAEEEECglAXs93Mu8YTIky6nYcOGzu/ptGzZ0ulEXqdOnaTP5UAEEEAAAWnTpk2ycPnSpUud38lZu3atX5ZYuNy+2u/nsCGAAAIIIIAAAggggAACCCCAAAIIIIBACgIEylNAC/iUs+Leepz08PyDVdJUHIgAAggUKrB582bnrcgB/IOVvQ35Y5jTFrAwuXUqt3B5bLMwuXUqt3A5W2oCp7hdyi/0nP6CGyr/PrUhS+Qs+00c61Le2HO1WyWNKpGrcxEEEEAAAQToUM49gAACCCCAAAIIIBAuAQLl4VoPqkEAAQQQQACBaAi0lGTNHjpKst/PSWqzhg+xZg80fEiKjIMQQAABXwKxhg/W7MEC5j4bPtjv58x1mz7Q8MGXPAcjgAACCCCAAAIIIIAAAggggAACCOS6AIHycN0BleLehuyrBXmtWrWcNyE3b97c2e3PZcqwxOFaYqpBAIHSEjh8+LATHrc3Httuf87Ly/NbzhZJ3rce7/c7AMcnFBjghsq9B452Q+UJT+aAIgV6S3ou7tMbJE0MudlwSfd4alzkdin/JuR1Ux4CCCCAQHYIENjJjnVkFggggAACCCCAQLYI8HyaLSvJPBBAAAEEEEAg0wIXuQFyC5En9Xs3FSpUULt27dS2bVunE3mjRo0yXSPjI4AAAgh4BD766CMnWD5//ny9+eabOnDgQLI+f3OD5XMkzU/2JI5DAAEEEEAAAQQQQAABBBBAAAEEEEAgVwVIG4d75c+R1MbdrauoBc6T3o466qj8YHksZH7iiScmfT4HIoAAAlEW+PLLLwuExy1E/t133/md0j5JCzz7B34H4PiUBKxLuQXLvZt1KbdgOVtqAuXcLuXdPacvlNRL0uepDVkiZ/1c0iuSanmuZuH4SSVydS6CAAIIIJDrAgR2cv0OYP4IIIAAAggggEC4BHg+Ddd6UA0CCCCAAAIIhEvg/0nqIukKSTWSKa1hw4ZOiPzSSy91vrIhgAACCIRDwBpGWKg8tq9duzbZwrZJelXSTElvJ3sSxyGAAAIIIIAAAggggAACCCCAAAIIIJBLAgTKo7Xa53sC5hekUnr9+vULhMzPPvvsVIbhHAQQQCB0AqtWrcrvPG7h8fXr16dao3VAjoXI30l1EM5LS6Ce26W8vWeUDZL+R9K8tEbO7ZPtN2GmSDrBw2Ddvx8MOcsYSf08Nc6WdGXIa6Y8BBBAAIHsECCwkx3ryCwQQAABBBBAAIFsEeD5NFtWknkggAACCCCAQFAC9mJiC5F3TbYTefv27Z3wuO0NGjQIqg7GQQABBBDIoMC6devyw+Xz5iX9KyPWudyC5ba/n8HyGBoBBBBAAAEEEEAAAQQQQAABBBBAAIFICRAoj9RyFSi2ghsubyWphaTmkuzvfG1Vq1Z1AubNmjVTkyZN1LRpU1nonA0BBBAIs4CFxVevXq01a9Zo5cqVTpB89+7dqZR8QNJyScskLXWD5PtTGYhzAhewMLl1KrdweWyzfxm0TuUbA79a7gz4qKTbPdO1Ny9Yl3L7PgjrdrEkC5FXdAu0X57uJGlOWAumLgQQQACBrBEgsJM1S8lEEEAAAQQQQACBrBDg+TQrlpFJIIAAAggggECaAnUlXe0GyRN2UKhQoYI6dOigjh07OnuVKlXSvDynI4AAAgiUpsCePXs0Z84cZ587d64OHLBf+0m4rXKD5dMlbUp4NAcggAACCCCAAAIIIIAAAggggAACCCCQxQIEyrNrcZt5wuUWMj8tlenZP6DFwuXerxUrxnJcqYzKOQgggIB/gf379zuh8Vh4PPbV/oEoxW2LJ0BuAdoVKY7DaSUjMMANlXuvNtoNlZdMBdl3lcZul3LvL9g8HdcBPIyzfkFSN09hz0m6MYyFUhMCCCCAQFYJENjJquVkMggggAACCCCAQOQFeD6N/BIyAQQQQAABBBBIQ8A6kfeUdHmiMapXr54fILcwebly5RKdwucIIIAAAhEUOHToUH6w3ALmO3fuTGYWcyVNdQPmyRzPMQgggAACCCCAAAIIIIAAAggggAACCGSVAIHyrFrOIyZziidgbh3MbU95a9iwodPB3ELmsaB5rVq1Uh6PExFAAAGvQF5eXn5wPBYiX7t2bbpI77ndx2NdyD9Pd0DOL3EB61JuwXLvZl3KLVjOlprAQOn/s3cn8FfO+f//n00pqaQshTKmPVr4GhHG+qfJkiyFRpuSqJC0GMpOdr+pRJY201CWxiCZUUqTJmMoxtI6KqZiKG1TavrfXpfr5P05n7Ov1znn8b7dzu1Tnet6v1/v+3XKuTnneb30sHPqZr9L+UupTZeTs6zTxHPOSv/xu5TPy8nqLIIAAgggUKoCBHZK9cqzbwQQQAABBBBAIJgCvD8N5nWhKgQQQAABBBDInkBzP0RuQfJDYi1jncg7derkPc49N27mPHsVMzMCCCCAQN4EXn31VU2bNs17JNC5/Es/WD5JUtpfTsrbplkYAQQQQAABBBBAAAEEEEAAAQQQQACBJAUIlCcJVuCHV/FD5da9PBQwr5POnurUqVOum/kRRxzBHZ7TQeVcBIpcwO4Q/Mknn5TrOr5u3bp0d77eCY+HAuTb052U8/Mu0MjvUt7eqWSppOskzch7dYVZwP5+l/KznfKn+6Hy7wO6pb0lvSzp1059D0oaHNB6KQsBBBBAoDgECOwUx3VkFwgggAACCCCAQLEI8P60WK4k+0AAAQQQQACBeAIXSuojqV28A88///w9QfLKlSvHO5znEUAAAQRKQGDHjh1eqHzq1KleB/MExpuSnpAU5JvwJ7ANDkEAAQQQQAABBBBAAAEEEEAAAQQQQCC+AIHy+EbFfkQzScdJaiWptf/zwHQ33bhxYzVp0sR7uL+uX79+ulNzPgIIFIjA6tWrtWTJEi1dutT7GXrY7zMwvpa0WNIi/+dC7hicAdXgTmFhcutUbuHy0LAwuXUqXxbcsgNdmXX8nijJbjYTGtYJfnSAq+4raaxTn137jpL+GeCaKQ0BBBBAoLAFCOwU9vWjegQQQAABBBBAoNgEeH9abFeU/SCAAAIIIICAK2CfWV3lP46IRXPCCSeoS5cuXpD8oIMOQhEBBBBAAIGoAuvXr/fC5VOmTNH8+fPjSX3iB8stXE4Di3haPI8AAggggAACCCCAAAIIIIAAAgggUJACBMoL8rJlvejDnHB5KGjeNBOrVq9evVzIPBQ6r1WrViaWYA4EEMihwHfffRcxMG7h8c2bN2eqks+d4HgoQL4qU5MzT8EIWNjZQuXuGOWHygtmEwEr9ElJvZ2a7MYM3SV9FrA6Q+UcLMk6qbdx6rtZ0j0BrZeyEEAAAQQKX4DATuFfQ3aAAAIIIIAAAggUkwDvT4vparIXBBBAAAEEEAgJNPS7kVuYvGY0ln333VfdunVT165d1aaN+1ERkAgggAACCCQmsHDhQk2aNEmTJ0/W999/H+ukjU6wfEVis3MUAggggAACCCCAAAIIIIAAAggggAAChSFAoLwwrlMQqqzmhMxDncztp/15RkbdunUjdjVv2LChqlRxG6hmZDkmQQCBBAW2b9+u5cuXR+w2vnbt2gRnSeiwLWFdx0Ph8Ywl0xOqgoOCLGCBcguWu8O6lFuwnJG8wK/8LuW/cE69V9Jvk58qZ2dYbXc7q1kI3rqU/ztnFbAQAggggEApCRDYKaWrzV4RQAABBBBAAIHgC/D+NPjXiAoRQAABBBBAIHGBJpJu8DuSRz3r1FNP9ULkFiavVKlS4rNzJAIIIIAAAlEEdu7cuSdY/vbbb8dzsm7lD0taEu9AnkcAAQQQQAABBBBAAAEEEEAAAQQQQKAQBAiUF8JVCnaN1rncDZhbR3PrcJ7RcfDBB+uwww6L+jjggAMyuh6TIVBKAt98841WrVoV9fHvf2clp2kdxheHBciD2hW5lF4OQd9rI79LeXun0KWSrpM0I+jFB7S+2yWNcGpb43cpnxXQeo/0u5TbayE0rpb0eEDrpSwEEEAAgcIWILBT2NeP6hFAAAEEEEAAgWIT4P1psV1R9oMAAggggEBpCth3TCxI3ifW9nv16qU+ffrQjbw0XyPsGgEEEMiZwHvvvacnnnhCTz/9dLw1x/nB8s/jHcjzCCCAAAIIIIAAAggggAACCCCAAAIIBFmAQHmQr07h1raPJLubdOjR2Pl17Wxsq1q1ajED5xZG527V2ZBnzqAL2F11Y4XF7bktW6wxeFbGt/4deu0uvRb6tZ+hx9asrMikpSBgYXLrVO4Gii1Mbp3Kl5UCQIb32NDvUn6iM+9EST0yvE4mp3tA0o3OhG9IukDSfzO5CHMhgAACCCAgicAOLwMEEEAAAQQQQACBIAnw/jRIV4NaEEAAAQQQQCBZgQaShkm6MtqJderU0VVXXeU9DjnkkGTn53gEEEAAAQRSFvjqq6+8YLk91q1bF2ueJyWNlLQi5cU4EQEEEEAAAQQQQAABBBBAAAEEEEAAgTwKECjPI36JLl1Hkhswd4Pne2XTpF69el7ovH79+t7DPoy0x0EHHVTm1xUrVsxmGcyNQEYEdu3apfXr13sfYtjD/fXq1atlDwuLr1ljzYazOnZECIuHAuQxP2HJalVMXuwCA/xQubvPUX6ovNj3no39XRXW4ft/fpfyZ7OxWAbmPMnvUr6/M9elkp7PwNxMgQACCCCAgCtAYIfXAwIIIIAAAggggECQBHh/GqSrQS0IIIAAAgggkKhAZUnDJd0S7YQWLVpowIABXkfyUhzvvvuuunbtquXLl5fZft++fTV27NhSJAn8nrN1zR544AENGTIkp/u///77NXjw4Jyumepi0XwKaQ+Z3vuLL76oCy+8MNVpve8WXXTRRbIu3bkahfBv25NPPqnf/e53+vjjj2Ox3CXpTkn2vSkGAggggAACCCCAAAIIIIAAAggggAACBSNAoLxgLlVJFGpdUiN1Nf95Lnd/4IEH7gmYRwqcu0H0KlWq5LI01ipyge3bt5cLh0cLjX/99de51vgiSrfxsp9q57oq1itlAetSbsFyd1iXcguWM5ITqOp3Ke/knPZnSd0krU1uqpwd/bSkK5zV/iCpS85WZyEEEEAAgVIRILBTKleafSKAAAIIIIAAAoUhwPvTwrhOVIkAAggggAACPwnYTY0tTH5oJJSWLVtq4MCB6tmzZ0mbZSucXNKoWd58tq4ZgfLYF45AefmbDRAoz+5f9vHjx+uRRx7RRx99FG2hL/1Q+RPZrYTZEUAAAQQQQAABBBBAAAEEEEAAAQQQyJwAgfLMWTJT9gR+JumwGI/6kvbN3vLRZ65Vq1a5Tuf77befQo+aNWvu+bX755UqVcpHuayZI4GdO3dqw4YN3mPjxo17fh36s9DP8M7i3333XY4qLLfM95JWxXmEf1kxX7WyLgIhgUZ+l/L2DslSSddJmgFT0gLn+aHyWs6ZQyXdn/RMuTmhg9+lPPRedqukjpIsCM9AAAEEEEAgUwIEdjIlyTwIIIAAAggggAACmRDg/WkmFJkDAQQQQAABBHIhcIqkkZKOj7RY69atvSB59+7dc1FL4NfIVjg58BtPo0D7HkaPHj00ffr0NGaJfWqsrtfZumaFEijPlz+BcgLlWfsLH2fiiRMnesHyRYsWRTtygST7fsXcfNXIuggggAACCCCAAAIIIIAAAggggAACCCQqQKA8USmOC7pA7TiB83pB2kCNGjXihs7dALr92sLpVatW1T777OP93HvvvYO0paKp5b///a+2bdumrVu3ej/DA+GxAuKhoPimTZuC5mF3xI0VGP82aAVTDwIJCliY3DqVW7g8NCxMbp3KlyU4B4f9JPCoH8gP/ck//S7l/wgo0st+iDxU3hhJ/QNaK2UhgAACCBSmAIGdwrxuVI0AAggggAACCBSrAO9Pi/XKsi8EEEAAAQSKS8BuVjw40pbq1aun4cOHq0+fPoHb8erVq3XRRRfpvffeK1Nb3759NXbs2ITqTTXsmq1wckJF+wdFq6Fjx46aMGGC932VII18BZpDBtm6ZgTKf3qVRQr0p/p3LFev3RUrVujZZ5/VnDlz9Mknn2jt2rXe0o0aNVKTJk1kf58uvvhiWfOSZEe0vdOhPFnJ9I4fN26c7rzzTq1ZsybaRA9IKp/8T29ZzkYAAQQQQAABBBBAAAEEEEAAAQQQQCCjAgTKM8rJZAEWsJbgbpfzQyTVkXSQ/9N+bY8DA7yHMqVVqFBhT7g8FDJP9KcbTA+dU7FiRVnndPsZ7RHr+VjPWeG7du2K+LBu3qk8Z+eEznUD4KEgeLSf8Y7dvbugGnF/LWmd81jv//qrsAD5zkJ5XVMnAikIDPBD5e6po/xQeQrTlfQp/ydpkqQjHYX/J+n6gKr0kDTeqc0+tb1A0t8DWi9lIYAAAggUngCBncK7ZlSMAAIIIIAAAggUswDvT4v56rI3BBBAAAEECl/gHEkWJj8i0lZuueUWjRgxQnvttVcgd0qg/F117dpVy5cvL3N9CJRHvDeCCJTnp0N8UAPlK1eu1G233aaXXnpJmzdvjvlvXP369XXttdfq6quvVrVq1RL+95BAecJUWT/whx9+8ELl9ogyPvFD5a9lvRgWQAABBBBAAAEEEEAAAQQQQAABBBBAIAUBAuUpoHFKUQv8zAmYh4fNI/2+YlFrsLlcC+ySFAqFh4LisX7/v1wXyHoIBFTAupRbsNwd1qXcguWM5ATsbtn3Oad853cpfzW5aXJy9H6Spks6xVntLknDc7I6iyCAAAIIlIIAgZ1SuMrsEQEEEEAAAQQQKBwB3p8WzrWiUgQQQAABBEpN4CFJN0TadI8ePbyu5A0aNAi0CYFyAuXhL9BIHbJDx2QrUJ7NvyQWdr7ooovKLRFrn9HqyVeH+CAGyqdPn64bb7yx3M0Y4l3L888/X6NHj1a9evXiHeo9n61AeUKLp3hQIf49SWardiOBO+64QxMmTIh22sOSBiUzJ8cigAACCCCAAAIIIIAAAggggAACCCCQCwEC5blQZo1iFrCO5m6nc/u9BdziPfi7V8yvCsmC3hucx8aw34eesw7jbmDcfs9AAIHkBRr5XcrbO6culXSdpBnJT1fSZ9T1u5Sf6ShMk9Rd0rYAygyUZB/EhsZHkjpKWhHAWikJAQQQQKDwBAjsFN41o2IEEEAAAQQQQKCYBXh/WsxXl70hgAACCCBQmAL2Gd04SaeFl9+4cWMvAGmhyUIYBMoJlIe/TgmUR/+bS6D8R5upU6d6YXL79yOV0a5dOz3++OM6/PDD455OoDwuUd4O+OMf/6jBgwdr6VL7ikq5MVtSH0nL8lYgCyOAAAIIIIAAAggggAACCCCAAAIIIBAmQKiVlwQC+RHYN4HQeXgo3c6pKmkf/2eV/JRe9Kv+1w9NWnByq6RNUcLg0ULiFha35xgIIJBbAQuTW6dy++JKaFiY3DqV8+Fcctficj9U7r5PvMr/QlByM2X/aGtnYV3KWzpLWQeMR7K/NCsggAACCJSAAIGdErjIbBEBBBBAAAEEECggAd6fFtDFolQEEEAAAQRKQKCz/9lRzfC9Dhw40AuTV6xYsWAYSj1QPmvWLHXr1k1ffvllmWtmgddnn31WBxxwQMFcS7fQbHW0LsTOy5nsUJ7oiyHT/pmeL9F9RDrugw8+8P7OfPzxx+lMo2uuuUYPP/ywqlSJ/RWwbAXKo/3bl9am4pzct29fjR07NptL5HzunTt3eqHyRx99NNLa9h0yC5VPzXlhLIgAAggggAACCCCAAAIIIIAAAggggEAEAQLlvCwQKFyBn4UFzENB82g/3TB6+DH2XCVJ9olutEc6z5vyrhiPnWk+Hwp/J/Iz3jHWXZyBAAKFKTDAD5W71Y/yQ+WFuaP8VT3B70oequCv/u+X56+kqCvfKekW59k5fpdyu8EHAwEEEEAAgXQECOyko8e5CCCAAAIIIIAAApkW4P1ppkWZDwEEEEAAAQRSFRgm6d7wk5s2baoxY8bojDPOSHXevJ1X6oHy0aNHa8AA+6i17GjYsKEmT56stm3b5u3apLNwtgLI2QqUR6s3HYN458bqxB7v3HjPZ9o/0/PFqz/a89u3b9fVV1+t8ePHlzukevXq+s1vfqPrrrtOzZo1044dOzR//nyZ8xtvvBHxePv7171795jlEChP9Wrl9ry33nrLu0nAkiVLIi1s/+28L7cVsRoCCCCAAAIIIIAAAggggAACCCCAAALlBQiU86pAAAEEEEAAgWISsC7l4d92sC7lFixnJC5wut+l/FDnlNsl3Zb4FDk78peSXpZUz1mxpyQLxTMQQAABBBBIR4DATjp6nIsAAggggAACCCCQaQHen2ZalPkQQAABBBBAIBWB+yUNDj/x0ksv1bhx41SjRo1U5sz7OaUcKN+4caN69Oih6dOnR7wOd9xxh4YPH573a5RKAdkKIBMoT+xqZNo/0/MltovyR73++uvq1auX1q5dW+ZJC5PfeuutGjRokCpUKPuVzO+//97rYG3/ToaPX//615o4caIOOuigqCURKE/1auX+vE2bNqlPnz567rnnIi3+gKQhua+KFRFAAAEEEEAAAQQQQAABBBBAAAEEEPhJgEA5rwYEEEAAAQQQKCaBRn6X8vbOppZKuk7SjGLaaA72co+km5x1Vvpdyt/JwdrJLjFaUj/nJPvGywXJTsLxCCCAAAIIhAkQ2OElgQACCCCAAAIIIBAkAd6fBulqUAsCCCCAAAKlKfCUpF7hW89mh+NcMZdyoHzq1Knq16+fvvnmm4jcRx99tH7/+9+refPmubocGVln9+7d6t+/vx577LFy89mfjxoV/X7k1n368ccfT7qOvn37auzYsUmfFzqh2DqUW4D6wQcfTNo/GmAQAuXWcdz+vjz1lP1zWHZce+21XifyKlWqRNzCV199pcsvv1yzZ88u87wF0e11Y88lu/cXX3xRF154YcqvuWj/9qU8YQInpvv3JIElAnFIjL/PT0vqHYgiKQIBBBBAAAEEEEAAAQQQQAABBBBAoCQFCJSX5GVn0wgggAACCBS1gIXJrVO5hctDw8Lk1ql8WVHvPLObayZpoqQ2zrRPSuqT2WUyMtuZkixEvo8/m33BuqOkVzIyO5MggAACCJSqAIGdUr3y7BsBBBBAAAEEEAimAO9Pg3ldqAoBBBBAAIFSEZjg33h4z36rVq2qadOm6Zxzzil4g1INlC9btkw9e/bUvHnzYl7DeEHZIL4AvvzyS3Xp0kVz584tV167du307LPP6oADDohYOoHy9K/ot99+q65du8q6eYePeP7RVk8lcJ9u4Dq8ls8//1yXXnqpPvzwwzJPJXrjhWg3cOjdu7fGjBmjypUrR9w+HcrTf03mY4bXXntNnTp10rZt28KXt+9h9MhHTayJAAL3da9GAAAgAElEQVQIIIAAAggggAACCCCAAAIIIIAAgXJeAwgggAACCCBQjAID/FC5uze7zbyFyhmJC/SX5N6ef7v/ZaHnE58iZ0dOkXSZs9ozkbpk5KwaFkIAAQQQKAYBAjvFcBXZAwIIIIAAAgggUDwCvD8tnmvJThBAAAEEECg0AWsxPMgtul69erJgZNu2bQttLxHrLcVA+fbt2zVkyBD97nd2n+7Ywzoo33rrrRo0aJAqVCiMr5pZYNyC4Zs3by63OQuSP/PMMzrvvPMibpxAebxXRPzn58yZo27dumnVqlVJ+0ebPQiBcguo9+jRo9zryv5uWH3x/n588803XifymTNnltlmmzZtvH9Tf/7zn0fcfq4D5R07dtSECRNUs2bN+BebI2IKvPvuu+rcubPWrFkTftxDkm6EDwEEEEAAAQQQQAABBBBAAAEEEEAAgVwLFMb/5c+1CushgAACCCCAQDEI2LcfLFjuDguUuwHpYthnNvewr9+l3Lp9h8Zrfqj8P9lcOIW5L5H0nHOe1Wd1x26pkMJCnIIAAgggUDICBHZK5lKzUQQQQAABBBBAoCAEeH9aEJeJIhFAAAEEECg6gZsk3ePuqlWrVl5n8iZNmhTNZqMFyjOxwfvvv1+DBw+OOpWFDa2T8/Lly8sc07dvX40dOzYTJZSbI5kweejkunXr6tFHH9Ull9hHcsEeX331lRfanT17dtRCzz//fC9UXrt27XLHBC1Qnuku29m+ejt27PBuPjB69OiU/KOdFIRAuf1dfvBBu8fGT8NuUDBp0iS1b98+IdpIcxx66KHeHKeffnrEOQiUJ0Qb2IOWLFnidSpfvHhxeI2/lXRvYAunMAQQQAABBBBAAAEEEEAAAQQQQACBohQgUF6Ul5VNIYAAAggggICkRn6XcveT26WSrpM0A6GEBS70Q+XVnTNukPRIwjPk5sC9Jb0s6dfOcvZpfvRv6OSmLlZBAAEEEChcAQI7hXvtqBwBBBBAAAEEEChGAd6fFuNVZU8IIIAAAggEW8Bu3GufvewZ1j33rbfeUsOGDYNdeZLVlVKg3MLkt99+u0aNGlWuy7J1Iu/Xr5/+9re/6e233y6nWL9+fVlA3kLl8ToxJ3kJMnZ4MmH5kSNHel3aw/dCoDy9y/H666+rV69eWrt2bcyJovlHOynfgfKtW7eqd+/e+sMf/lCmxKOOOkrPPfecmjZtmhCcdSKPdGOGiRMnel3dI41cB8oT2kgaB2XzhhlplJXVU+2mIWeccYa++OKL8HUukDQ9q4szOQIIIIAAAggggAACCCCAAAIIIIAAAo4AgXJeDggggAACCCBQzAIWJrdO5RYuDw0Lk1un8mXFvPEM722MpGucOT+UZJ9mf5ThddKdrq8kt1WDXWP7stM/052Y8xFAAAEESlKAwE5JXnY2jQACCCCAAAIIBFaA96eBvTQUhgACCCCAQFEK7CdpkaTDQrurVq2aZs2apTZt2hTdhrMZKE8VKxuBy6+//trrlm7B1UjjN7/5jZ544gl98MEHuvLKK/XZZ5+VO8w6lQ8bNkz9+/dXxYoVU91eVs7bvXu3HnroIS8wv3nz5rhr2F5uvvlmL0SfTEA+W13lsxUajguRwQOWLVumnj17at68eXFnTdY/34HyDRs2qHv37nrllVfK7K1Dhw7e36n99rN/NuOPaK8fu1mD/f2MNLL12sjXv33Z+Pctvnz+j1i4cKHXhX7Lli1uMasktZa0If8VUgECCCCAAAIIIIAAAggggAACCCCAQCkIECgvhavMHhFAAAEEEChtgQF+qNxVGOWHyktbJvHdH+93KW/inBLE7t8H+3fvdr/JdLOkexLfKkcigAACCCCwR4DADi8GBBBAAAEEEEAAgSAJ8P40SFeDWhBAAAEEECh+AUscl2mVa12H27e3ezkX38hXqDKWZCYDlxa0fvPNN3XLLbfo73//e8RlL7roIo0bN061a9f2np8zZ46shkihcnv+8ssv1x133KFf/OIXgXhB2B7HjBmju+++O2Jn7EaNGskCwd98802ZemvWrOm5DBw4MOGAfK4D5dkGjhVkTmbtb7/9Vn369NGLL75Y7rSDDz5YmzZtKhf0T8Y/Wqg6U/XH22u0fyfs78748eNVo0aNeFN4z3/++ee69NJL9eGHdg/3n0asv/MEyhOiLYiD7L+l55xzTnitkyR1L4gNUCQCCCCAAAIIIIAAAggggAACCCCAQMELECgv+EvIBhBAAAEEEEAgAQHrUm7BcndYl3ILljMSE7Bg9l3Ooev9LxLNTOz0nB31W0l3O6st9LuU/ztnFbAQAggggECxCBDYKZYryT4QQAABBBBAAIHiEOD9aXFcR3aBAAIIIIBAIQh0lPSyW+jw4cO98HCxjmIOlFto9Z577tGMGTOidu0+//zzNXr0aNWrV6/MJbZzbrjhhqih8vr163sBYuvwXatWrby9PLZv3+51Jrdg8caNG8vV0aJFCz399NOaPn26Ro0aVc6hevXq6tSpk+677z4deOCBcfdBoLw80ffff+9117abEoSPZs2aeZ3vLWj+u9/Zx/ZlR6L+QQ2UJ3vzh2j/3hAoj/tXr2gOGDFihO68887w/Vzg3zy/aPbJRhBAAAEEEEAAAQQQQAABBBBAAAEEgilAoDyY14WqEEAAAQQQQCCzAo38LuVu24Slkq6TNCOzSxXtbIf5XcpPdXY4xQ+V7wrQro/0P2i1ax4aV0t6PEA1UgoCCCCAQGEIENgpjOtElQgggAACCCCAQKkI8P60VK40+0QAAQQQQCD/AnMknRwq46STTtI777yT/6qyWEEqAc/wcqKFXVMtO9mQqruOBaxfe+01Pfnkk5o3b17UILmd0717d1nt0YLUixYt0rXXXqu5c+dG3YoFy7t06eKFyxs0aJDqllM6b+XKlV6QOVJXbJuwbt26evTRR3XJJZfIXIYNG6annnoqoknTpk3129/+1ju2SpUqUeshUF6W5uuvv1b//v01derUcmYWFr/11ls1aNAgfffdd1E7mNuJ8fwJlA8p52uv+wsvvDClvzt2Ur5uppHOv28pbzZgJ/7qV7/y/n12hv0je0rAyqQcBBBAAAEEEEAAAQQQQAABBBBAAIEiFCBQXoQXlS0hgAACCCCAQEQBC5PbLc/doLGFya1T+TLMEhLoKemZsCOvkDQ+obNzd9ADkm50lntDkt3R+7+5K4GVEEAAAQSKQIDAThFcRLaAAAIIIIAAAggUkQDvT4voYrIVBBBAAAEEAixwnqRX3PoWLFig4447LsAlp19aMQTKt27dqrfeekt//OMf9eabb3pB0VijZs2aGjJkiBf0jRWetjksMDx06FBNmzYtZjjdjj3hhBN0wQUX6Nxzz1Xjxo1VsWLF9C9QhBksnDxmzBivI3a0vVqY3DqXX3bZZapQ4cevyFmo3DqZ22Pz5s0Ra2vZsqUGDBigiy66SLVr1y53DIHyn0j+/Oc/eyH8v//97xEt7WYEZh16jS1btswLlc+ePTvq6yKaP4HyzAfKs/KXk0kTEvjb3/6m448/PvzYDpL+lNAEHIQAAggggAACCCCAAAIIIIAAAggggECKAgTKU4TjNAQQQAABBBAoSIEBfqjcLX6UHyovyA3luOhKfpfyLs66b1vzAkmrclxLrOVO8ruU7+8cdKmk5wNUI6UggAACCARfgMBO8K8RFSKAAAIIIIAAAqUkwPvTUrra7BUBBBBAAIH8Cbwp6czQ8hdffLEXIi72kc1AuYVprYN2tJFuOHnXrl26/fbb9cgjj8QNe4dq+OUvf6m77rpLZ5111p6gdbxrbOtMmTJFd999tz7//PN4h3vPW8fpCRMmRApNJnR+pINWrFjhhcitllih+YYNG+rBBx9Ux44dy02ze/du73zrnL18+fKotbRo0UKPP/64TjzxxDLHpHvNoi2Y6S73iSLHe41GmsfsH374YY0fP14bN26MuJQFx21P++67b5nn//Wvf8k6VM+cOTNmidb53vzPPvts77igBsrtxgPmUKNGjYTI7e/PpZdeqg8//LDM8bG6dkfbe7odyhMqmIOyJtCpUye98MIL7vx/lnRW1hZkYgQQQAABBBBAAAEEEEAAAQQQQAABBCQRKOdlgAACCCCAAAKlJmBdyi1Y7g7rUm7BckZ8gXaSJkk6yDn0Fkl3xz81p0c8Lcm6p4fGHyS5QficFsNiCCCAAAIFKUBgpyAvG0UjgAACCCCAAAJFK8D706K9tGwMAQQQQACBwAjsJ+k7t5r58+erbdu2gSkwW4UUcqDcTCyg2717d82dOzcmkXUl7927t26++WbVqlUrJc6VK1fqtttu00svvRQzwF69enUvsG0d0EPdwVNaMOykhQsXql+/flE7YtvhFph/9NFHywXBw9e3vVjY30K54aNZs2ZeYLp9+/blnstWoDwTPtme46OPPtJjjz2m6dOna+3atVGXixYmD53w7bff6sYbb/SC2JFGpNdPvgPlGzZs8P6evfLKK2VKbteunZ599lkdcMABCfH/9a9/Vbdu3WQ3R3BHrGA/gfKEaAvuIPtvbPgNKyTZP84bCm4zFIwAAggggAACCCCAAAIIIIAAAgggUDACBMoL5lJRKAIIIIAAAghkSKCR36Xc/fR/qaTrJM3I0BrFPs0Dkm50NrnE71K+IEAb7+B3KQ+9390qyVoQ2F29GQgggAACCCQiQGAnESWOQQABBBBAAAEEEMiVAO9PcyXNOggggAACCJSuwKWS7Aa93mjdunW5DrrFSlPogXK7Lm+99ZauuOIKrVq1qtxlsnCudeoeMmSIWrZsmfZltA7f77//voYPH6433ngj4nzWtdk6ideuXTvt9cIniBYqt31ax9/77rtPBx54YELrWud1C0dbeNzCnTZihcnt+VIOlMcL9Ns1GDBggHczgSpVqsS8BmY/ZswYr5N8eLf5a6+9VhawdufId6B8x44duuqqqzRhwoQy+zrqqKP03HPPqWnTpgm95qZOnapLLrmk3LETJ070guaRRrqB8quvvtrr9h70UYod1+31s2jRIvfSXCbpuaBfK+pDAAEEEEAAAQQQQAABBBBAAAEEEChcAQLlhXvtqBwBBBBAAAEEUhewMLl1KrdweWhYmNw6lS9LfdqSOdO+aWJdyo9ydvyYpH4BE3jZD5GHyhojqX/AaqQcBBBAAIHgChDYCe61oTIEEEAAAQQQQKAUBXh/WopXnT0jgAACCCCQWwFLSXYPLTl06FCNHDkytxXkabViCJRbyPuhhx7S7bffvqdzeN26db0g+TXXXJORIHn45bE1582b54WCLVi+ceNG75AWLVpo0qRJOvroo7N2RcODzRbmHTFihC677LKUOqJv375dL7zwglf39ddfH7EzeWgzpRwoN4NoofL69et7r78ePXokdQ2WLl2qG264Qa+++qpHfNppp3kdvw855JAyr598B8qtGAvK33HHHWXqshC9hcztJgqJjMGDB3shencceuih3mvv9NNPjzgFgfJEZAvzmGHDhnk3wXDGREk9CnM3VI0AAggggAACCCCAAAIIIIAAAgggUAgCBMoL4SpRIwIIIIAAAghkQ2CAHyp35x7lh8qzsV6xzTlQ0sPOpjb7XzJ6KUAbtQ9axzv1rJF0gaS/B6hGSkEAAQQQCK4AgZ3gXhsqQwABBBBAAAEESlGA96eleNXZMwIIIIAAArkVmCvpV6ElZ82a5QU7S2EUQ6DcrpMFuq2D8ubNm3X55Zfr7LPP1r777puTS7h+/XovEPvyyy/LuktH6sCc6UIs2HzTTTd54e8+ffrkbK+lHii36xgeKj/zzDO9juLWbTmVYd3KZ86c6d2cwK7pSSedVG6aIATKrYO2Bebt75g7Bg0aJKuvQoXYX8X88ssv1aVLF82da//c/jTatGkj61z+85//PCIfgfJUXlWFcc7s2bPDbyTwjqSTC6N6qkQAAQQQQAABBBBAAAEEEEAAAQQQKEQBAuWFeNWoGQEEEEAAAQQyJWBdyi1Y7g7rUm7BckZsgf39LuVnO4dN90Pl3wcEbz9JVtMpTj13SRoekPooAwEEEEAg2AIEdoJ9fagOAQQQQAABBBAoNQHen5baFWe/CCCAAAII5F7g35Lqhpb99NNP1axZs9xXkYcViyVQnge6gl3Sgr3vvPOO3nvvPS1evFjr1q3TypUrywSFa9asqQYNGmj//fdXq1atdOKJJ+rUU09V7dq1U953tNdayhNm6cRjjz1WFp62ruPRhoXKb7nlFnXu3NnrDF+tWrUsVfPjtEEIlC9ZssQLhL///vtl9tqiRQvvhgpHH310TIOJEyeqf//+5QLpvXv39sL0lStXjng+gfKsvrTyOvlnn32m5s2buzUsk9Q4r0WxOAIIIIAAAggggAACCCCAAAIIIIBAUQsQKC/qy8vmEEAAAQQQQCCOQCO/S3l757ilkq6TNAO9uAKXSJooqYpzpAX0R8c9M3cHhHdS/0hSR0krclcCKyGAAAIIFKgAgZ0CvXCUjQACCCCAAAIIFKkA70+L9MKyLQQQQAABBAIiYJ+dvCRpz/eINmzYIAvUlsIgUF4KV1nasmWL1wX6qaee0vz581PadPXq1b3u2VdeeaXOOeccVanifkwaf8piCpTH323ZI7Zu3ap58+ZpwYIFXoj/iy++8IL8ZuKOunXr6tBDD1WdOnW8gLZ17z7uuOO83+d77N692wuEP/bYY+VKueaaa/Twww9HfU0sW7ZMPXv29AzcYa+psWPH6vLLL4+6PQLl+b7y2Vt/48aN2m8/u0/+nrFFUvXsrcjMCCCAAAIIIIAAAggggAACCCCAAAKlLkCgvNRfAewfAQQQQAABBCxMbp3KLVweGhYmt07ldvdnRmyBJyX1dg5Z6Hcp/ywgcA38LuUtnXpukPRIQOqjDAQQQACB4AoQ2AnutaEyBBBAAAEEEECgFAV4f1qKV509I4AAAgggkBuBYyQ9LOlkdzkC5VLfvn29oGciI9Xuye+++666du2q5cuXl1kmmbUTqa+Uj7EQ8Jtvvqk77rgj5SB5JL8TTjhBt912m84888yEeUstUL5r1y795S9/0ahRo7wgtYVnUx3mbZ28rSN6truhx6pxzpw56tatm1atWlXmMAuGW8f2G2+8URUrVizz3Lfffqs+ffp4Xd/Dx2mnnaZnn31WhxxySNRl0w2Up2rOedkXIFCefWNWQAABBBBAAAEEEEAAAQQQQAABBBAoK0CgnFcEAggggAACCCAgWVdtC5W7Y5QfKscntsCv/C7lv3AOu1fSbwMEd6ekW5x65vhdyjcEqEZKQQABBBAIngCBneBdEypCAAEEEEAAAQRKWYD3p6V89dk7AggggAAC2ROwlr8WJu8SvsSnn36qZs2aZW/lAM2czZDv/fffr8GDB0fdLYHy7L4Qtm/froceekh2HdIJM0ersmbNml6IeODAgeVCxJHOyeZrLZOSxx57rBd+rl+/fsrTfvjhh7rpppv0xhtvpDxHpBObNm2qESNG6LLLLlOFCrn/6uOOHTs0aNAgjR49ulx5Firv2LGjrr/+eh111FHauXOn/vznP+vee++NeDMDO97m6d69e0wjAuUZfQkFarLPPvtMzZs3d2uypgeNA1UkxSCAAAIIIIAAAggggAACCCCAAAIIFJVA7v+valHxsRkEEEAAAQQQKCIBC5RbsNwd1qXcguWM2AK3SxrhHLLG71I+KyBwv5T0sqR6Tj09JU0ISH2UgQACCCAQTAECO8G8LlSFAAIIIIAAAgiUqgDvT0v1yrNvBBBAAAEEsiswUtLQSEvMmjVL1jm3FEY2Q74EyvP3CrLO5BYmv/3227V58+asFWKh4FtvvdULGccLOGfztZbJDaYTKDf3MWPG6O6779batWszWdaeucy8V69e3hr56Fa+bNky9ezZ0+u6ns6wOcaOHasqVarEnCZbgfJo86azp3jnNmzYUJMnT1bbtm3jHVoSz8+ePVunn366u9d3JJ1cEptnkwgggAACCCCAAAIIIIAAAggggAACeREgUJ4XdhZFAAEEEEAAgQAKNPK7lLd3alsq6TpJMwJYb5BKauh3KT/RKWqipB4BKtJuEd/PqWe6pAsCVB+lIIAAAggET4DATvCuCRUhgAACCCCAAAKlLMD701K++uwdAQQQQACB7Aj097uT7xVp+qFDh2rkSMubF//IZsiXQHn+Xj/WYbt///5RQ80tW7ZUhw4ddPLJJ+vII4/UAQccUCbYa93Nv/nmGy1evFgzZ870HtZNONKoW7eunn76aZ199tkZ2bB1U+/Ro4emT7ePNH8aiQa9o72mEz0/nU08//zzXofubIXJ3dquvfZar/t8vEB2OvuJdq6Fya+88sqor4l4a7Zr106PP/64Dj/88HiHikB5XKKCPWDYsGG677773PqD9j2LgrWlcAQQQAABBBBAAAEEEEAAAQQQQACByAIEynllIIAAAggggAACPwlYmNw6lVu4PDQsTG6dypcBFVOgj6QnnCP+53cpfzYgbmdKsm9c7OPXY1/C7ijplYDURxkIIIAAAsETILATvGtCRQgggAACCCCAQCkL8P60lK8+e0cAAQQQQCDzAvYZyUOSGjhTfyqpeej3rVu31ocffpj5lQM4I4HyAF6UNEvasmWLrrjiCk2dOrXcTNYh2TqKd+nSRRUrVkx4JQuYT5o0SXfeeafsNRM+OnfurGeeeSYjHbMLNVD+wQcfqFu3bvr4448jujZo0EDnnXee15G5VatWqlWrlmrWrFnm2FCQ/5///Kf++te/6i9/+Yvmz58fcb5MB/kTfjH4B9pNBm688cao+402XzJhcpuDQHmyV6Zwjj/qqKO0aNEit+DLJD1XODugUgQQQAABBBBAAAEEEEAAAQQQQACBQhMgUF5oV4x6EUAAAQQQQCDbAgP8ULm7zig/VJ7ttQt5/qp+l/JOzib+LKmbpLUB2dgUSfYBbGg8I6lXQGqjDAQQQACB4AkQ2AneNaEiBBBAAAEEEECglAV4f1rKV5+9I4AAAgggkFmBY/zO5Cc7066QNEJSmRsFW4izbdu2mV09gLMRKA/gRUmzpPfee0+XX365lixZUmamww47TOPGjZMFelMd0TpwW5fz3//+97KbMaQ7CjVQbmH7ESPsn5Kyw4LfAwcOVL9+/ZIO3O/evVszZszQ0KFDIwa3L7vsMj311FPaZ5/QfcXT1U/u/JUrV+q2227TSy+9pM2bN8c8uX79+rKu6ldffXVSDgTKk7smhXK0/Tf2xBNPDC+3lqQNhbIH6kQAAQQQQAABBBBAAAEEEEAAAQQQKDwBAuWFd82oGAEEEEAAAQSyL2Bdyi1Y7g7rUm7BckZ0gXMlTZJkH3KGxlBJ9wcE7ZKwu3n/x+9SPi8g9VEGAggggECwBAjsBOt6UA0CCCCAAAIIIFDqArw/LfVXAPtHAAEEEEAgMwJ1/DB5F2e6HyTdIGm0pDclnRl67uKLL9a0adMyszKzRBR499131bVrVy1fvrzM83379tXYsWNRS1HAwr0XXXRRubN79OihJ554QpUrV05xZmnHjh266qqrNGHChHJzvPjii7rwwgtTnjt0YiEGyjdt2qSePXvKDMLHyJEjNWTIEFWokPpXFV9//XX16tVLa9eWvZf5McccoxdeeEGHH3542u7pTLBixQo9++yzeuedd/T555/v6WLfqFEjNWnSRB07dpT9m2pd2ZMdBMqTFSuM4zt16uS9dp1hN+w/qzCqp0oEEEAAAQQQQAABBBBAAAEEEEAAgUIVSP3/0hbqjqkbAQQQQAABBBCIL9DI71Le3jl0qaTrJM2If3pJH/Go7xRC+KffpfwfAVDZW9LLkn7t1PKgpMEBqI0SEEAAAQSCJ0BgJ3jXhIoQQAABBBBAAIFSFuD9aSlfffaOAAIIIIBA5gRGSrKbAbvjPknD/D84T9Ir7pMLFizQcccdl7kKmKmMQDqB8mjnBo3YgrQWvq5Zs2bOSosWKL///vs1eHD6Hw3efPPNuueee8rtp5QD5atXr/ZC/NYd3h0NGzbU5MmT1bZt27Su/zfffON1nZ85c2ZW5k+ruCyfnOtAeaZex9aJ/fHHHy+565XIy+Fvf/ubjj/++PBDO0j6UyLncwwCCCCAAAIIIIAAAggggAACCCCAAAKpChAoT1WO8xBAAAEEEECg2AUsTG6dyi1cHhoWJrdO5cuKffNp7O///C7lRzpz/D9J16cxZyZP7SvJbedg17KjJAu+MxBAAAEEEHAFCOzwekAAAQQQQAABBBAIkgDvT4N0NagFAQQQQACBwhTo73cn38spf4rfnXyd82dvSzol9PuTTjrJ67jLyI4AgfLsuNKhPHK4+9hjj/U6iNevXz/j8F9++aWs47K9pt3RoEEDTZo0SSeeeGJaa1pn8ssuu0xvv23/RP00MhVYT6u4LJ9MoDzLwHmY/le/+pXmzZvnrjzX/W9vHkpiSQQQQAABBBBAAAEEEEAAAQQQQACBEhEgUF4iF5ptIoAAAggggEBKAgP8ULl78ig/VJ7ShCVy0hBJ1s0iNL7zu5S/GoD9HyxpuqQ2Ti03SyrfQiAAxVICAggggEBeBQjs5JWfxRFAAAEEEEAAAQTCBHh/yksCAQQQQAABBNIRsJvrPiSpgTOJhddukPR+2MR27Mvunw0fPlx33HFHOutzbhQBAuXZeWlEc7Xw8ZNPPqnTTjst5YWff/55XX/99bKAszuOPPJI/f73v1fr1q1Tnjt04saNG9WjRw9Nn24fa/40Eg2ER+sWnuj5qWxg06ZN6tmzpxdYDx+33nqr7FGhQupfVZw6dar69esn61TujmOOOUYvvPCCDj/88FTKLohzCJQXxGVKuEj7b+pdd90VfvwF/vcYEp6HAxFAAAEEEEAAAQQQQAABBBBAAAEEEEhFIPX/S5vKapyDAAIIIIAAAggUnuzkaeMAACAASURBVIB1KbdguTusS7kFyxmRBer6XcrPdJ6eJqm7pG0BQPutpLudOhb6Xcr/HYDaKAEBBBBAIDgCBHaCcy2oBAEEEEAAAQQQQEDi/SmvAgQQQAABBBBIVeAYvzP5yc4EKyQNihFem+jfLHjPKa+//rrat2+fag2cF0WAQHl2XhpbtmzRFVdcIQshhw8LlVu4uUuXLqpYsWLCBWzfvt3rtH3nnXfKAtvho3PnznrmmWdUrVq1hOeMdmAhBsptL2YzYsSIctuqW7euBg4c6AXCk/XZtWuXXnvtNQ0dOlSfffZZubl79+6tMWPGqHLlymm7B3UCAuVBvTLJ12X/LT3nnHPCT5zkf5ci+Qk5AwEEEEAAAQQQQAABBBBAAAEEEEAAgSQFCJQnCcbhCCCAAAIIIFByAo38LuXuN2SWSrpO0oyS00h8w5f7oXL3/eZVksYlPkXWjjzS/4KUXdvQuFrS41lbkYkRQAABBApRgMBOIV41akYAAQQQQAABBIpXgPenxXtt2RkCCCCAAALZFKjjh8m7OIv84HcmHx1j4f0kLZJ0WOgYC4HOmjVLbdq0yWa9JTc3gfLsXXLrlN2/f/9yncRDK7Zs2VIdOnTQySefLOsufsABB6hKlSp7CrIAuXXDXrx4sWbPnq033nhDH330UcSCLTD99NNP6+yzz87Ihgo1UP7pp5/qN7/5jT744IOIDg0aNNB5552n008/Xa1atVKtWrVUs2bNMsdu3bpV//nPf2RzzZ07VzNmzNA//vGPnLhn5OJlYRIC5VlAzcOUCxcu9F77dsMLZ6yS1FrShjyUxJIIIIAAAggggAACCCCAAAIIIIAAAiUoQKC8BC86W0YAAQQQQACBpAUsTG6dyt0AsoXJrVP5sqRnK50TJoTdSfuv/u+XB4DgAUk3OnW8IekCSf8NQG2UgAACCCAQDAECO8G4DlSBAAIIIIAAAggg8KMA7095JSCAAAIIIIBAKgIjJQ0NO/E+ScMSmKyjpJfd437+85/rrbfeknV4ZmRGIJ1AeWYqKN5ZLBA+bNgwPfXUU9q8eXPWNlq9enWv4/mgQYNUoUJmvopXqIFyQ37++ed1/fXXRw3yZ+pCmLvdMOCee+7JmHumasv0PLkOlGe6fnc+++/H5MmT1bZt22wuE7i5ly9frjPOOENffPFFeG32HYXpgSuYghBAAAEEEEAAAQQQQAABBBBAAAEEilYgM/8Xu2h52BgCCCCAAAIIILBHYIAfKndJRvmhcpgiC5wuaaKkes7Tt0u6LQBgJ/kfzO7v1HKpfcchALVRAgIIIIBAMAQI7ATjOlAFAggggAACCCCAwI8CvD/llYAAAggggAACyQr097uT7+WcOMXvTr4uwcluknSPe6x1FZ42bZqaNGmS4BQcFkuAQHl2Xx8WKr/99ts1atSorITKrbv2kCFDvDC529083V0VcqB89+7dGj9+vG6++eashcotTD5gwAAvyJ9J93SvW7bOJ1CeLdnczLtkyRJ16tRJixcvDl/wt5LuzU0VrIIAAggggAACCCCAAAIIIIAAAggggMCPAgTKeSUggAACCCCAAAKJC1iXcguWu8O6lFuwnBFZwL5kZF82Co2VfpfydwIA9rSkK5w6/iCpSwDqogQEEEAAgWAIENgJxnWgCgQQQAABBBBAAIEfBXh/yisBAQQQQAABBJIRsO7iD0lq4Jw01w+Tv5/MRJIelDTIPadevXqaOnVqyXWYTdItocMJlCfElNZBFnCePn26brrpJn3++edpzeWefMIJJ2jEiBE666yzMt4hu5AD5SGjDz/80DN/4403MmZuEzVt2lT33nuvOnbsmHH3jBaawckIlGcQM8dT2b/xnTt31po1a8JXtv9G35jjclgOAQQQQAABBBBAAAEEEEAAAQQQQAABAuW8BhBAAAEEEEAAgSQEGvldyts75yyVdJ2kGUnMU0qHNvO7lLdxNv2kpD4BQOjgdykP3WRpqyT7gtWfA1AbJSCAAAII5F+AwE7+rwEVIIAAAggggAACCPwkwPtTXg0IIIAAAgggkKjAMX5n8pOdE1b4ofDpiU4SdtwE/4bBe/64atWqXqfyc845J8UpOc0ECJTn7nWwZcsW70YITz31lObPn5/SwtYZ++ijj9ZVV12liy++OGvdsYshUG7Au3bt0l/+8hevQ/y8efNk+0p1WIC/d+/eXji3WrVqqU5TkOcRKC/Iy6bXXnvN60y+bdu28A1MlNSjMHdF1QgggAACCCCAAAIIIIAAAggggAAChS5Ah/JCv4LUjwACCCCAAAK5FrAwuXUqt3B5aFiY3DqVL8t1MQWyXv+wLu7b/S8dPR+A+l/2Q+ShUsZIsnoZCCCAAAIIENjhNYAAAggggAACCCAQJAHenwbpalALAggggAACwRWo44fJuzgl/uB3Jh+dZtlPSeoVPsf999+vwYMHpzl16Z5OoDw/1/7LL7/UO++8owULFugf//iHNmzYoJUrV2rz5s17CqpZs6YaNGig/fffX61atdKJJ57oPerUsb9m2R3FEih3lbZu3eqFys188eLF+uKLL7Ru3TqtXr26DGbdunV16KGHes4W3m/Tpo2OO+64nLhn96qmPjuB8tTt8nVmtGsm6WlJvfNVF+sigAACCCCAAAIIIIAAAggggAACCCBAoJzXAAIIIIAAAgggkLzAAD9U7p45yg+VJz9b8Z+xr9+l3Lp/h8brkrpJ+k+et293/h7v1LBG0gWS/p7nulgeAQQQQCD/AgR28n8NqAABBBBAAAEEEEDgJwHen/JqQAABBBBAAIFEBEZKGhp24H2ShiVycgLH3C+pXHr80ksv1bhx41SjRo0EpuAQV4BAOa+HSALFGCjnSqcukK1AeeoVcWY0gU2bNqlPnz567rnnIh3ygKQh6CGAAAIIIIAAAggggAACCCCAAAIIIJBPAQLl+dRnbQTSE/iZpH0kVY3xM9Zz4edWlBTtUSnGc3ZOvOdtp7uiPHbGeM7OSeT5bZLssTXKz1jPhZ/zv/QuC2cjgEAJCViXcguWu8O6lFuwnFFe4EI/VF7deeoGSY/kGWs/SdMlneLUcZek4Xmui+URQAABBPIvQGAn/9eAChBAAAEEEEAAAQR+EuD9Ka8GBBBAAAEEEIgn0N/vTr6Xc+AUvzv5ungnJ/G8hdPvDT++adOmGjNmjM4444wkpsr9oRMmTFDPnj1zvzArIoAAAggkLPDyyy+rY0f3fvUJn5q3A9966y3169dPn3/+eaQabpJkN31hIIAAAggggAACCCCAAAIIIIAAAgggkFcBAuV55WfxEhaoKckCbJEe0Z6zW3mHQuAWFN+7hP2yufXtYaH07yVtiPDYGOXP7Vh7joEAAsUv0MjvUt7e2eoyv0v5jOLffko7HCPpGufMD/0u5R+lNFvmThrof8EqNKPVY59Or8jcEsyEAAIIIFCAAgR2CvCiUTICCCCAAAIIIFDEArw/LeKLy9YQQAABBBDIgIB9rvGQpAbOXHP9MPn7GZg/fIrOksZJsu83lBkDBw6UddOtWNHuTR+8QaA8eNeEihBAAIFwgUIKlO/cuVNDhgzRI49EvJe+fYesj6SpXGUEEEAAAQQQQAABBBBAAAEEEEAAAQSCIECgPAhXgRoKWeBASXX8x0GS7PeJhMStuzijeAXsi32RQujhf/aNJLsTfOjxdfGSsDMEilbAwuTWqdzC5aFhYXLrVG7hckZZgeP9LuVNnD9+UNLgPEPZl6usS3lLp44gdE/PMwvLI4AAAiUvQGCn5F8CACCAAAIIIIAAAoES4P1poC4HxSCAAAIIIBAogWP8G+ee7FRlN80d5H/+ka1i7fMxC5WfFr5A48aNvVD5+eefn621U56XQHnKdJyIAAII5EygUALlf/zjHzV48GAtXbo0ks1sP0zOd0dy9sphIQQQQAABBBBAAAEEEEAAAQQQQACBeAIEyuMJ8XypCVjQ2w2Ih35tPy0wHv77YN5Su9SuWvHsd5ek9WEhc/f34c/9r3i2zk4QKGiBAX6o3N3EKD9UXtAby1LxN0u6y5nb/m3rJmlmltZLdNo7Jd3iHDzH71JuNwNhIIAAAgiUpgCBndK87uwaAQQQQAABBBAIqgDvT4N6ZagLAQQQQACB/ArYdxgeltTFKeMHvzP56ByVZp3R7Ua95UaPHj00YsQI/eIXv8hRKfGXIVAe34gjEEAAgXwLBD1QvmLFCt15552y/6ZEGfbfZruxCwMBBBBAAAEEEEAAAQQQQAABBBBAAIFACRAoD9TloJgsClSSdJjzOMTpKu6GxK3DeEGMChUqaJ999lHVqlWj/oz1XPi5FStWVKVKlWQ/oz1iPR/rOQPdtWtXxMfOnTtTes7mC527bds2bd26Ve7PSH8Wfkyk3+/eHf6dvEC/HKyjudvhPBQ4/0rSKuexM9C7oDgEikPAupRbsNwd1qXcguWMsgL23+OJkk51/niKpO6S8vnv1S8lvSypnlNXT0lRPwHmwiKAAAIIFL0AgZ2iv8RsEAEEEEAAAQQQKCgB3p8W1OWiWAQQQAABBHImMFLS0LDV7pM0LGcV/LjQOZLul3REpHWHDx8ue+y11145LovlEEAAAQQQyJzADz/8oDvuuEN33eXeQ7/M/J9IGiLptcytykwIIIAAAggggAACCCCAAAIIIIAAAghkToBAeeYsmSm/ArXDAuNueNx+fWh+yyu7eo0aNbTffvvFfNSsWbPM8/Z7NyC+9957B2lLRVPLf//73zLB9I0bN2rDhg3lHtH+3I7dtGlT0DzWSFodFjJ3A+ffBq1g6kGgAAUa+V3K2zu1L/O7lM8owP1ku2QLaj8TtsgVksZne+E481unjn7OMdMlXZDnmlgeAQQQQCB/AgR28mfPyggggAACCCCAAALlBXh/yqsCAQQQQAABBMIF+vvdyd2Utt3E17qF243J8zEsVD440sL16tXzQuV9+vTJR12siQACCCCAQFoC48aN87qSr1ljX8OKOB7ww+RprcPJCCCAAAIIIIAAAggggAACCCCAAAIIZFOAQHk2dZk7UwL2Og0PiIf/ft9MLZbMPLVr19ZBBx2kOnXqeA/7dbyguD1vHcAZxStg3dMjhdDD/2z9+vVat27dnsd3332XL5Tv4wTOLXz+v3wVx7oIFJCAhcmtU7mFy0PDwuTWqdzC5YyfBCr5Xcq7OChv+13K7d+cfI0zJVmIfB+/APuidkdJr+SrINZFAAEEEMirAIGdvPKzOAIIIIAAAggggECYAO9PeUkggAACCCCAgCtgn188JKmB84dz/TD5+3mmOkWSdU4/PlIdrVu31sCBA9W9e/c8l8nyCCCAAAIIxBeYOHGiHnnkES1atCjawQskDZM0J/5sHIEAAggggAACCCCAAAIIIIAAAggggEB+BQiU59ef1csKNJTUxH80dn7981xCWSjcDYmHguKh0Lj7+8qVK+eyNNYqcoEdO3bsCZeHh83Df//111/nWuMLSUv8x1Ln18tzXQjrIRBwgQF+qNwtc5QfKg946Tkvr52kSZIOcla+RdLdOa+k7ILWueMy54+sk3qvPNfE8ggggAAC+REgsJMfd1ZFAAEEEEAAAQQQiCzA+1NeGQgggAACCCAQEjjG70x+skOyQtIg/8a5QZGyVuQjJB0aqaCWLVt6wfKePXsGpV7qQAABBBBAYI/A+PHjvSD5Rx99FE3FWpXfKWkcbAgggAACCCCAAAIIIIAAAggggAACCBSKAIHyQrlSxVNnHUluWNwNkGc1nV2vXj0ddthhql+/vvdwu4q7YfGf/exnxaPNTopW4H//+1+Z7uZu4Hz16tWyx6pVq7RmjX12kdXxgxMuDwXO7aeFztdldWUmRyC4Atal3ILl7rAu5RYsZ5QVeEDSjc4f2b8f1o7C7uCdr3GJpOecxf/jdymfl6+CWBcBBBBAIG8CBHbyRs/CCCCAAAIIIIAAAhEEeH/KywIBBBBAAAEETMC+c/GwpC4Oh31me4Ok0QEksu+BDJdkNxWOOFq0aKEBAwaoTx/LnzMQQAABBBDIr8C4ceM0atQoffzxx7EKsSC5Pey/wQwEEEAAAQQQQAABBBBAAAEEEEAAAQQKRoBAecFcqoIqdB+nu7gFxt0Aee1s7KRatWpeWDzWo1KlStlYmjkRCLTAzp07vWB5rMeWLVuytYdvo3Q1t8Do1mwtyrwIBECgkd+lvL1TyzK/S/mMANQXpBJa+l3Kj3KKekxSvzwWubeklyX92qnhQUmD81gTSyOAAAII5EeAwE5+3FkVAQQQQAABBBBAILIA7095ZSCAAAIIIICACYyUNDSM4j5JwwLO08Cv8cpodVojgKuuusp7HHLIIQHfDuUhgAACCBSTwFdffaUnnnjCe6xbF7N/xpP+f4tXFNP+2QsCCCCAAAIIIIAAAggggAACCCCAQOkIECgvnWudrZ02k9RKUmv/p/36sEwvdvDBB8cMix9wwAGZXpL5ECgZgW+++SZm4Pzf//53NixWSVosaZHz8/NsLMScCORJwMLk1qncwuWhYWFy61Ru4XLGTwID/U4aoT/Z7HcpfymPSH0ljXXWt2vWUdI/81gTSyOAAAII5F6AwE7uzVkRAQQQQAABBBBAILoA7095dSCAAAIIIIBAf/8zlb0ciil+d/KY6bcA0TX1643ZjvyKK67wguVt2rQJUOmUggACCCBQbAILFy70QuTPPPNMvK2N8/8bzHeb4knxPAIIIIAAAggggAACCCCAAAIIIIBAoAUIlAf68gSquOphwfFQgLxapqqsW7eumjRpsufRuHFj79cNGzZUlSpVMrUM8yCAQJIC27dv1/Lly7VkyRLvsXTp0j2/Xrt2bZKzxTzcWqW7AfNQ4DxrLdQzWTxzIRBBYIAfKnefGuWHygH7SWB/v0v52Q7KdD9U/n2eoA6WZDW431K6WdI9eaqHZRFAAAEE8iNAYCc/7qyKAAIIIIAAAgggEFmA96e8MhBAAAEEEChtAbvx7UOSrNN3aMz1w9nvFyBNE0l202G7yW/Uccopp6hbt27eo1KlSgW4TUpGAAEEEAiawM6dOzVp0iTvMWfOnHjlPS7pEUlL4h3I8wgggAACCCCAAAIIIIAAAggggAACCBSCAIHyQrhKua/ROoy7XcctPG53iU57VK9e3QuJh8LioQC5/b5WrVppz88ECCCQW4HvvvuuTMDcDZxv3mxNhjMy7O6+oaB5KGRuHc4ZCBSCgHUpt2C5O6xLuQXLGT8JXCJpoiT3DjLmNjqPSL+VdLez/kK/S/m/81gTSyOAAAII5FaAwE5uvVkNAQQQQAABBBBAILYA7095hSCAAAIIIFC6Asf4XVFPdghWSBrk3yC3kGUsIH+V/6gZbSP77ruvunbt6gXL6VpeyJeb2hFAAIH8CVg3cguRT548Wd9/H/Pe9hslPSHJupIvz1/FrIwAAggggAACCCCAAAIIIIAAAggggEDmBQiUZ9600GZs7nffdAPkB6a7iUiBcQuP169fP92pOR8BBApEYPXq1RG7mluH8wyMryWFwuX282+SPsvAvEyBQKYFGvldyts7Ey/zu5TPyPRiBT7fk5J6O3uwAHf3PP7dPtL/EpZdw9C4WpLdgZyBAAIIIFAaAgR2SuM6s0sEEEAAAQQQQKBQBHh/WihXijoRQAABBBDIrEAdP0zexZn2B78zeT5vzJvZXf540+FQsPyIWJOfcMIJ6tKlizp16qSDDjoo03UwHwIIIIBAEQmsX79e06ZN05QpUzR//vx4O/vED5JbmHx7vIN5HgEEEEAAAQQQQAABBBBAAAEEEEAAgUIUIFBeiFct9ZrtA7i2ko73H/brtD5dq1Onjlq1aqXWrVvv+XnEEUeoUqVKqVfJmQggUNQCO3fu1CeffKJFixZp8eLF3sN+vW7dunT3bRMs8B/v+j/5gCddVc7PhICFya1TuRtMtjC5dSq3cDnjR4Ff+V3Kf+GA3CvJOoXnazwg6UZn8TckXSDpv/kqiHURQAABBHIqQGAnp9wshgACCCCAAAIIIBBHgPenvEQQQAABBBAoTYGRkoaGbf0+ScOKmONCP1x+Vrw9dujQQZ07d/bC5ZUrV453OM8jgAACCJSAwI4dO7wQ+dSpU/XKK68ksuOZfjfylxI5mGMQQAABBBBAAAEEEEAAAQQQQAABBBAoZAEC5YV89eLXfpgTILfw+HHxT4l+RPPmzcuFx+vVq5fOlJyLAAII7BFYs2bNnnB5KGT+6aefpisUCpjbTwuZr0p3Qs5HIEWBAX6o3D19lB8qT3HKojztNkm3Ojtb43cpn5Wn3Z7kdynf31n/UknP56kelkUAAQQQyK0AgZ3cerMaAggggAACCCCAQGwB3p/yCkEAAQQQQKD0BPr73cn3crY+xe9OnvbduguAs7mkbpK6Sjo0Vr1Vq1b1QuX2OPfccwtga5SIAAIIIJBpgVdffdULkttj27Zt8ab/UtJkSZMkpf3lpHiL8TwCCCCAAAIIIIAAAggggAACCCCAAAJBESBQHpQrkZk62jidx60L+eGpTFujRo1ywXHrQr7PPvukMh3nIIAAAikL2Ac8oU7m9jP0602bNqU657/8YHkoYP5eqhNxHgIpCFiXcguWu8O6lFuwnPGjQEO/S/mJDshEST3yCPS0pCuc9f8gqUse62FpBBBAAIHcCRDYyZ01KyGAAAIIIIAAAgjEF+D9aXwjjkAAAQQQQKCYBDpKekhSA2dTc/0w+fvFtNEE99LJD5afF+/42rVryzqX2+O8885TpUqV4p3C8wgggAACBSiwc+dOrwP5n/70J+/nt99+m8guXvVD5NMSOZhjEEAAAQQQQAABBBBAAAEEEEAAAQQQKDYBAuWFe0Ut3X2apBOcLuRVk91OzZo1dfzxx+vYY49V69atvSB5kyZNkp2G4xFAAIGcCixdutQLl9vjvffe04IFC7Rx48ZUarBbEofC5X+VNFtS3NsUp7IQ5yAgqZHfpby9o7HM71I+A6E9An0kPeF4/M/vUv5snow6+F3KQ++bt0qyL3H9OU/1sCwCCCCAQO4ECOzkzpqVEEAAAQQQQAABBOIL8P40vhFHIIAAAgggUCwCx/idyU92NrRC0iD/M4ti2Wcq+7CbE18iyQLmR8WbwDqXW6g8FDC3BgsMBBBAAIHCFbAGFBYeDwXJE+hEbpv9UNJU/7G8cHdP5QgggAACCCCAAAIIIIAAAggggAACCKQvQKA8fcNczmAfFlqI3B6npLKwhcXbtm3rhcjtp4XIGQgggEAxCFi4/N133/XC5fZzyZIlqW5rjh8st3C53eWfgUAmBSxMbp3KLVweGhYmt07lFi5nSHaDHOtKbl8ECg0Lb3eTtDZPQC/7IfLQ8mMk9c9TLSyLAAIIIJA7AQI7ubNmJQQQQAABBBBAAIH4Arw/jW/EEQgggAACCBSDQB0/TN7F2cwPfmfy0cWwwQzu4Zf+50n2mdIvEpm3ffv2ateunfdo1qxZIqdwDAIIIIBAngU+++wzzZw503vMmJHwvfpXSrIu5Pb4e563wPIIIIAAAggggAACCCCAAAIIIIAAAggERoBAeWAuRcRCjnYC5BYir5ZMuXvttVeZ8LiFyOvWrZvMFByLAAIIFKzA2rVrywTMLWj+ww/2XYukxhZJbzsB838kdTYHIxBZYIAfKnefHeWHyjH7UeBcSZMk1XJAhkq6P09APSSNd9ZeI+kCPnjO09VgWQQQQCB3AgR2cmfNSggggAACCCCAAALxBXh/Gt+IIxBAAAEEECgGgZGS7DMRd9wnaVgxbC6LezjDD5efLymhL8Y0b958T7jcAuYVKvAVqixeH6ZGAAEEEhbYvXv3ngC5hcg//fTTRM+1G9S/4ncifyvRkzgOAQQQQAABBBBAAAEEEEAAAQQQQACBUhLg05BgXe19JLVzHocnU169evXKBcj5wCsZQY5FAIFiFrAPnEIdzENdzNessUxoUuNfkmb6jzclWeCcgUAqAtal3ILl7rAu5RYsZ/wo8Kik6xyMf/pdyvNxY4f9JE2XdIpTz12ShnOxEEAAAQSKWoDATlFfXjaHAAIIIIAAAggUnADvTwvuklEwAggggAACSQv097uT7+WcOcXvTr4u6dlK9wQLl58nqUOincurVq3qhctPP/10nXbaaWrRokXp6rFzBBBAIA8CH3/8sWbPnq1Zs2Z5YfJt27YlWoV1IrcQuT1mJXoSxyGAAAIIIIAAAggggAACCCCAAAIIIFCqAgTK83/lj5R0lhMiT7giu1uyfZB1wgkneEHyBg0aJHwuByKAAAIISCtWrPBC5vPnz/c+mErirsYhvlC43H5+gikCSQg08ruUt3fOWeZ3KZ+RxDzFfOj/+V3K7b1SaPw/SdfnadMD/S9xhZb/SFJHSSvyVA/LIoAAAghkX4DATvaNWQEBBBBAAAEEEEAgcQHenyZuxZEIIIAAAggUooB95vCQJPeLH3P9MPn7hbihgNTc1g+WW8Dc/cwpZnn169f3vo9z6qmnej8PPzypfhAB2TplIIAAAsEV+Ne//uV9Tyf0SLIhhH0/JxQifze4u6QyBBBAAAEEEEAAAQQQQAABBBBAAAEEgidAoDw/1yT0gZXdDfmIREuwD6xCH1bxgVWiahyHAAIIJC4Q+sDq7bff9j60Wr16deInS9Y9+U/+h1Z8YJWMXOkea2Fy61Ru4fLQsDC5dSq3cDlDGiLpPgfiO79L+at5wLEvcFmX8pbO2jdIeiQPtbAkAggggEBuBAjs5MaZVRBAAAEEEEAAAQQSE+D9aWJOHIUAAggggEAhChzj39T2ZKd4u6HtIP+ziULcUxBrtu/ntKPhQxAvDTUhgECxC2Sw4cOb+vH7OQwEEEAAAQQQQAABBBBAAAEEEEAAAQQQSEGAQHkKaCmecoZz1+NfJDJH1apV1a5dO51++uneHY9btGiRyGkcgwACcmWKOgAAIABJREFUCCCQIYGPP/7YC5bPmjVLM2fO1LZt2xKdeaVzN+RZiZ7EcSUpMMAPlbubH+WHyksSJGzTdf0u5Wc6fz5NUndJCf+FzCDknZJuceab43cp35DBNZgKAQQQQCA4AgR2gnMtqAQBBBBAAAEEEEBA4v0prwIEEEAAAQSKU6COHybv4mzvB78z+eji3HIgdlVN0llOuDypFuTWEOL444/f82jbtq0qVOArWIG4shSBAAJ5F9i9e7cWLFigd999d8/PJDuQ2x7+JWmm89ia941RAAIIIIAAAggggAACCCCAAAIIIIAAAkUgwKcZ2b2I/5+kTpLOl2QfAsYdzZs390LkoQcfOMUl4wAEEEAgJwL2gZeFykOPTz/9NNF110r6oyQLwb6V6EkcV1IC1qXcguXusC7lFixnSJf7oXL3fetVksblAeeXkl6WVM9Zu6ekCXmohSURQAABBLIvQGAn+8asgAACCCCAAAIIIJC4AO9PE7fiSAQQQAABBApJYKSkoWEF3ydpWCFtoghq/T9Jp/mPUyVZ4Dzhsddee8lC5aGQuf26bl27bzIDAQQQKH6BtWvXlguQ//CD3RslqbFF0mzn8UFSZ3MwAggggAACCCCAAAIIIIAAAggggAACCCQkQKA8IaakDrKgkYXIO0tK6A7G7du33xMgb9asWVKLcTACCCCAQH4EPvvssz3h8hkzZiRahHUut2C5Pf6e6EkcV/QCjfwu5e2dnS7zu5Qn/OIqciULbFtX8tD4q//75XnYt3UD6eesO13SBXmogyURQAABBLIvQGAn+8asgAACCCCAAAIIIJC4AO9PE7fiSAQQQAABBApFoL/fnXwvp+ApfnfydYWyiSKt82QnYH5KKnts0qTJnpC5Bcxbt26dyjScgwACCAROYNGiRWW6jy9ZsiTVGuc4AfK5qU7CeQgggAACCCCAAAIIIIAAAggggAACCCCQuACB8sStYh3Z0A+QW4j8qHhTVq1aVeedd546dOjgPWrUqBHvFJ5HAAEEEAiwwKZNm/TKK694jz/96U/atm1bItV+6AfLn5eUj1BsIjVyTO4ELExuncotXB4aFia3TuUWLi/1cbqkiWGdwW+XdFseYM6UZCHyffy17cvcHSW9kodaWBIBBBBAILsCBHay68vsCCCAAAIIIIAAAskJ8P40OS+ORgABBBBAIOgC9tnCQ5IaOIVamO4GSe8HvfgSq6+qHy4/UVJbScdLsj9LatSsWdPrYH7sscd64XJ7NG7cOKk5OBgBBBDItYCFxRcvXiwLkb/33nteJ/KNGzemUoZ9kWaBpHclzfeD5FtTmYhzEEAAAQQQQAABBBBAAAEEEEAAAQQQQCB1AQLlqdvZmdaJvJukc+NNU7t27T0BcguTV6pUKd4pPI8AAgggUIACO3fu3BMst4D5t99+m8gu/iRpsh8wT+R4jilOgQF+qNzd3Sg/VF6cO05uV/dIusk5ZaXfpfyd5KbJyNHWHeQyZ6ZnJPXKyMxMggACCCAQJAECO0G6GtSCAAIIIIAAAgggwPtTXgMIIIAAAggUj8Axfmdy64IdGiskDfJvals8Oy3enRzrhMstZH54Klu1BhStWrXaEzAP/doaVTAQQACBXAps3bp1T3A8FCC3n9ZgIcXxLydAbkHyhSnOw2kIIIAAAggggAACCCCAAAIIIIAAAgggkEEBAuXJYzb3Q+RdJR0a63T7gKdTp07e49xz42bOk6+EMxBAAAEEAi/w6quvatq0ad4jgc7lX/rB8kmSPg385igwGwLWpdyC5e6wLuUWLC/10czvUt7GgXhK0pV5gLlE0nPOuv/xu5TPy0MtLIkAAgggkD0BAjvZs2VmBBBAAAEEEEAAgeQFeH+avBlnIIAAAgggEESBOn6YvItT3A9+Z/LRQSyYmhISOMwJmFsHc3ukPJo3b+6FzEMBc/tZr169lOfjRAQQQMAVWLNmjddx3A2Of/pp2l9R+ZvffTzUhXwV6ggggAACCCCAAAIIIIAAAggggAACCCAQPAEC5Ylfkwsl9ZHULt4pHTp0UOfOnb0geeXKleMdzvMIIIAAAiUgsGPHDi9UPnXqVK+DeQLjTUlPSHopgWM5pHgEGvldyts7W1rmdymfUTzbTHkn/cPC9dv9LuXPpzxjaifuLellSb92Tn9Q0uDUpuMsBBBAAIGAChDYCeiFoSwEEEAAAQQQQKBEBXh/WqIXnm0jgAACCBSdwEhJQ8N2dZ+kYUW309LeUBU/VG7dy0MBc7uZQMqjTp06e0LmoaD5EUccoUqVKqU8JycigEBxC+zcuVOffPJJufD4unXr0t34eic8HgqQ22f3DAQQQAABBBBAAAEEEEAAAQQQQAABBBAIuACB8tgXyD7gucp/HBHr0BNOOEFdunTxQuQHHXRQwC875SGAAAII5FNg/fr1Xrh8ypQpmj9/frxSPvGD5RYu5wO4eFrF8byFya1TuYXLQ8PC5Nap3MLlpTz29buUd3QQXpfUTZJ1Cc/l6CtprLOgXRur65+5LIK1EEAAAQSyKkBgJ6u8TI4AAggggAACCCCQpADvT5ME43AEEEAAAQQCKGA3zn1Y0l5ObVP87uRpp/sCuF9KKivQTNJxklpJau3/PDBdpMaNG6tJkybew/11/fr1052a8xFAoEAEVq9erSVLlmjp0qXez9DDfp+B8bWkxZIW+T8XSkq7nXkG6mIKBBBAAAEEEEAAAQQQQAABBBBAAAEEEEhBgEB5ZLSGfjdyC5PXjOa67777qlu3buratavatGmTAj+nIIAAAgiUusDChQs1adIkTZ48Wd9//30sjo1OsHxFqbuVwP4H+KFyd6sWMr+uBPYeb4sX+qHy6s6BN0h6JN6JGX7+YEnTJblvAm+WdE+G12E6BBBAAIH8CRDYyZ89KyOAAAIIIIAAAgiUF+D9Ka8KBBBAAAEEClvAbkr7kKQGzjbm+mHy9wt7a1SfhsBhTrg8FDRvmsZ8e06tXr16uZB5KHReq1atTCzBHAggkEOB7777LmJg3MLjmzdvzlQlnzvB8VCAfFWmJmceBBBAAAEEEEAAAQQQQAABBBBAAAEEEMi/AIHystegif9hnQXJo45TTz3VC5FbmLxSpUr5v4pUgAACCCBQ8AI7d+7cEyx/++234+3HupVb94Il8Q7k+YIWsAC5BcvdYV3KRxX0rjJT/BhJ1zhTfeh3Kf8oM9MnPMtvJd3tHG13Y7cvhP074Rk4EAEEEEAgyAIEdoJ8dagNAQQQQAABBBAoPQHen5beNWfHCCCAAALFI3CM/9neyc6W7AbSg/yb1xbPTtlJJgSqOSHzUCdz+2l/npFRt27diF3NGzZsqCpVqmRkDSZBAIHkBbZv367ly5dH7Da+du3a5CeMfsaWsK7jofB4xpLpmSyWuRBAAAEEEEAAAQQQQAABBBBAAAEEEEAgcwIEyn+0tLv7WmfLPrFoe/XqpT59+tCNPHOvP2ZCAAEEEIgg8N577+mJJ57Q008/Hc9nnP/lE7tLNKP4BBr5XcrbO1tbJslC5TOKb7tJ7eh4v0u53QwoNB6UNDipWdI/+Ej/i152rULjakmPpz81MyCAAAIIBECAwE4ALgIlIIAAAggg8P+zdyfgVpV1//8/BqgMCpICKmABkhRKaZg4gOLfFDVFDBVSwAkh4FEkBnMghwpQ1EdQEQemxIJMUgPNv/OYZI8oKSJQwtEATUEZRDB/13dx79PN5pyzh7PW3mvv9b6va11n2Gvdw2ttYOlen/VFAAEEKgW4PuXNgAACCCCAQGkKNHef5/X1pr/V3aMyuTSXxKyLJGD3NvkBc6tobhXOQ2377ruvWrduXe229957hzoenSGQJIGPPvpIK1eurHb7178ieW65VRh/Iy1AviRJ7qwVAQQQQAABBBBAAAEEEEAAAQQQQAABBP4rkPRAeRtJYyRdXN2bonnz5rrkkkuCbb/99uO9gwACCCCAQMEEPvjggyBYbtuaNWtqGvduSeMkWSUDWnkJWJjcKpX7gWULk1uo3MLlSW5XSrrBA1jrqpQ/XmCUGyX9zBvzMUlnSPq8wPNgOAQQQACB8AUI7IRvSo8IIIAAAggggAAC+QtwfZq/HUcigAACCCBQTAH7DG902gTGu3tVijkvxi4PgQaS7AHMqe1A7/umUSyxYcOGNQbOLYxet27dKIamTwRiLbBt27Yaw+IWJN+40QqDR9I+lrTUbe9639vvNkUyIp0igAACCCCAAAIIIIAAAggggAACCCCAQEkKJDVQXk/SNZKuqu6sdezYUcOGDQsqktOiEbjxxhs1atSooPO2bdtq1qxZ6tKlSzSD0WsoAn/4wx905plnltw58+dtk3/wwQfVq1evUExKoRP/z1rnzp2D9bdq1aoUps4cPYG7775bt912mxYvXlyTyy8lXSfpC/DKSmCYC5X7i7KQ+aVltcrcF2MVF2ZIOtY7dLak/pK25d5d3kcc7aqUf93r4RxJv8u7Rw5EAAEEEIiLAIGduJwJ5oEAAggggAACCCBgAlyf8j5AAAEEEECg9ASGuurkdo9KqtlnGZdLqvFp0qW3VGYcQ4HmkvyAuR8899+ToU+9ZcuWQejc7kuwzYp52NasWbMdvq9Tp07oY9MhAmELfPnll1q7dm1QBMA2//tVq1bJNguLV1RUhD10en92H0h6WNwC4/Y7/k2JWp/+EUAAAQQQQAABBBBAAAEEEEAAAQQQKBOBJAbKLSFuYfL9qzqHBx98sIYPH67zzz+/TE5xfJdBoDy+56a6mREoL71zZjOOIlDu91kIlaQ9BKAm02nTpumWW27Rm2++Wd1u70u6XtJdhTg3jFEwAQuQW7Dcb1alfFLBZhDPgeyC7b60qV0gaVqBp3uvJBs31R6Q1LfAc2A4BBBAAIHwBQjshG9KjwgggAACCCCAAAL5C3B9mr8dRyKAAAIIIFAMgZ6SJkpq4w3+nAuTv1aMCTEmAp5A22qqmh9QSKV99tmnMmBeVeDcD6LvtttuhZwaY5W5wJYtW3YKh1cXGv/www8LrfFeNdXGlxd6IoyHAAIIIIAAAggggAACCCCAAAIIIIAAAuUnkKRAeTdJ4yQdUdVp7NSpUxAk79/filrSCiFAoLwQyuGOQaA8XM9C9UagvFDShR1nxowZQbB80aJF1Q38iqQxkp4t7MwYLSKBdq5KeQ+v/2WSLFS+IKIxS6Hbuq5KuR/efsZVKV9ZwAWc5qqUp66tN0myG8WeKOAcGAoBBBBAIHwBAjvhm9IjAggggAACCCCAQP4CXJ/mb8eRCCCAAAIIFFrgMFeZvKs38ApJI9znCYWeD+MhkK3A1yS1rmFrJWnPbDsLc7+99tprp0rnTZo0UWpr3Lhx5ff+7+vWtY8TaeUqsG3bNq1bty7Y1q9fX/l96nepr+mVxT/55JNikXwqyT7HrmlL/2+/Ys2VcRFAAAEEEEAAAQQQQAABBBBAAAEEEECgDAWSEiifIGlkVeevZcuWuvrqqzVwoBUuT157+eWXdd5552n58u0PMc23CnA+/RAoL733W6EC5atWrdKZZ56phQsXBkgTJkzQyJFV/hHOCtGfd23e51kNluNOX375pZ5//nnNmTNHf/nLX7R06VJt2LBBjRo1Uvv27fWDH/xAZ511lo455hjVqVMnx963706gPC+2kjlo6tSpuv7661VRUVHdnG+UNKpkFsREaxKwMLlVKrdweapZmNxC5RYuT2o7UdJMSc08gKsk/bLAIA+5EHlq2NslDS3wHBgOAQQQQCBcAQI74XrSGwIIIIAAAggggEDtBLg+rZ0fRyOAAAIIIFAogeYuTO4/DHerq0w+uVCTYBwEIhRomiFw3jLCsXPueo899sgYOvcD6Pa9hdPr16+vBg0aBF933333nMflgMwCn3/+uTZv3qxNmzYFX9MD4TUFxFNB8c8++yzzQIXd4/0MYfGPCzsdRkMAAQQQQAABBBBAAAEEEEAAAQQQQAABBHYUKPdA+SmWRZX07apO/FVXXaVrrrlG9erVS+z7Ip8geFVY+fQTh0B52MHlQr2RfLuwxswmtE2gPCzt7f088cQT+sUvfqGXXnopY8ddu3aV/Z11wgknZNw3fYcoAuU5TyLHA/L5OyXHIcpq961btwahctuqaW+5UPmfymrhyVzMMBcq91dvIfNLk8lRuWp7cMLPPIOlrkr5KwV0GSBpmjeePeXhDEl/LeAcGAoBBBBAIFwBAjvhetIbAggggAACCCCAQO0EuD6tnR9HI4AAAgggUCiBcZJGpw02XtKYQk2AcRAosoCVBPernO8nyR60YA+Htq+pbZ8izzPr4XfZZZfKcHkqZJ7tVz+YnjrGiglY5XT7Wt1W0+s1vWaLssIGVW1WzTuf1+yY1LF+ADwVBK/ua6Z9v/qqpApxfyhpjbetdd9/kBYg35b1G4sdEUAAAQQQQAABBBBAAAEEEEAAAQQQQACBIgiUc6B8onvC806sAwYMCKqSt2nTpgjk8RoyrNBmPv0QKM//vUCgPDe7uFUotw/bbrnlFt1www3BE5azbS1atNCVV16pIUOGyD6wzLYRKM9WqvT3+8c//qHrrrtO06dPr24xN0saUforTfwKLEBuwXK/WZXySQmWOdhVKf+uZ3CHpCEFNGkiaZ6kbt6YN0i6uoBzYCgEEEAAgXAFCOyE60lvCCCAAAIIIIAAArUT4Pq0dn4cjQACCCCAQCEEhrrq5H5Vg9nu3hULItIQQOC/Al/zwuXpYfOqfq4DHgIhCnwpKRUKTwXFa/r5PyGOTVcIIIAAAggggAACCCCAAAIIIIAAAggggEDRBLJPJBZtijkP3E7SVEnHpR954IEHyoKVp59+es6dlusB+QTBq7LIpx8C5fm/q6IIlN95550aNGhQjZOiQnn+5yx1pD1heeLEibr22mu1YcOG4NeNGjVSz549ddFFF6lz587Bk63tCc4LFy7UPffco3nz5u2w79ixYzVixIisQ+UEymt/3kqthz/+8Y8aOXKk3n333aqm/rSkgZKWldq6mG+lgF3rWKi8h2di59NC5QsS7DTc3aSVIrC/ZPtL+kMBTdLn8KaknpJWFHAODIUAAgggEJ4AgZ3wLOkJAQQQQAABBBBAoPYCXJ/W3pAeEEAAAQQQiFLAPg+wwgd+ZYPnXJj8tSgHpm8EEiJgFc39Suf2sz3wObU1Tvs59XsLrtPKV8CC3uvSNqvskP47qzDuB8btZxoCCCCAAAIIIIAAAggggAACCCCAAAIIIJA4gXILlJ/lwuT2IcEObfjw4UGYvE4dHljrw+QTBK/qT0k+/cQhUP7OO+/onHPO0euvvx4sa+jQoZo0KRkFXhcsWKB+/frpo48+Ctb+4IMPqlevXjX+JUigvPb/RsyfP18XXnihVq9eHXR20EEHBX83nXLKKVUGxC2A/qc//SkIBy9ZsiQ4xiqV33vvvTr55JOzmhCB8qyYym6nbdu2adSoUbrllluqWpt9gGqh8jllt/DkLMjC5BYqt3B5qlmY3ELlSX1YwNddlXL/L0erGG6h8k8L9Nawm8RsTKuYnmqXS6ryD2KB5sQwCCCAAAL5CxDYyd+OIxFAAAEEEEAAAQTCF+D6NHxTekQAAQQQQCAsgcPcQ2+7eh3aw2ZHuM8NwhqHfhBAIHeBPasJmvth9PRQuh1TX1ID93X33IfliCwEPpe02W2bJH1WRRDcguFVBcRTgXF7jYYAAggggAACCCCAAAIIIIAAAggggAACCCCQpUA5BcrHSPp1+rq/9a1v6fbbb9fxxx+fJUmydssnCF6VUD79xCFQ/sgjj+iCCy6oDFVblejp06erceOdnklQdm+MKVOmaPDgwcG62rZtq1mzZqlLly41rpNAee3eBmvXrlX//v312GOPBR1ZmNzOQ7du3TJ2/OyzzwYV5FOh8uOOO06/+c1vtN9++2U8NopAud9nxgmEsEM2DzwIYZiy7OLJJ5/UkCFDZA/QqKJdIWlcWS48GYsa5kLl/motZH5pMpZf5SrPljRD0m7eq+Y0uYAm10u6yhvvWVel3G5qoCGAAAIIlJYAgZ3SOl/MFgEEEEAAAQQQKHcBrk/L/QyzPgQQQACBUhWwisk3S+rrLWCrq0xeyM8nStWPeSNQCgJW5dwPmKeC5tV9rWlfe62uJKuIUt1Wm9fN88satm21fN0C4Bb+zuZrpn2sujgNAQQQQAABBBBAAAEEEEAAAQQQQAABBBBAoIAC5RIonyBpZLqbVZ6eOnWq9thjjwKSltZQ+QTBq1phPv0UO1BulZ+t6vPEiRMrl9S6dWvNnDkzq4BvaZ3pnWdra7/pppuCFyxIPnfuXO2///41LotAee3O+p133hlUjN6wYYMaNWqksWPHasSIEVVWJk8fyd6vEyZM0Jgx9uwMBcfbz6mHAtQ0MwLltTtv5XD0Z599poEDB+q3v/1tVcu5UdKoclhnQtdgAXILTPvNqpRPSqiHLftuSRd563/VVSlfUiCT70t6SFJLb7zzJU0v0PgMgwACCCAQngCBnfAs6QkBBBBAAAEEEECg9gJcn9bekB4QQAABBBCIQsAe3jw6rePxkrZ/sEtDAAEEEEAAAQQQQAABBBBAAAEEEEAAAQQQQAABBBBAICYC5RAov0fShemeFrS0wCytZoF8guBV9ZhPP8UOlP/tb3/TT37yk8qKz6l1DR06NAiZ77rrrmX79lm/fr0GDBigefPmBWvs06eP7rnnHjVoYA9Prr4RKM//LfHxxx/rvPPO0/z584NOTjrpJM2YMUPNmjXLutMPPvhA5557rp5++ungmJNPPjmoLN+0adMa+yBQnjVx2e9YQ2X5e9MCuGVvUUYLbOeqlPfw1rRMkoXKF5TROnNZyjGuSvk3vYN+LennuXRSy32t4sgQrw/7B/eMWvbJ4QgggAAChRcgsFN4c0ZEAAEEEEAAAQQQqF6A61PeHQgggAACCMRPYKirTl7Pm9psV518Tfymy4wQQAABBBBAAAEEEEAAAQQQQAABBBBAAAEEEEAAAQSSLFDqgXKr9NjfP4H169cPKi2fcsopST6vWa89nyB4VZ3n008xA+VbtmwJKjtPmzZtp+W0aNFCkydP1plnnpm1Y6ntuGjRoiBM//e//z2Y+jXXXKNrr7024zIIlGckqnaH9D8jkyZNkj28INdm781hw7YXI27durVmzpypbt261dhN1IHyzp0768EHH1SrVq1yXQ77F0HgT3/6k3r37q3Nmzenjz5D0oAiTIkhay9gYXKrVG7h8lSzMLmFyi1cnsT2C0ljvYVXuGvGpwqEcYIkC5GnntRiN3z3lPRwgcZnGAQQQACBcAQI7ITjSC8IIIAAAggggAAC4QhwfRqOI70ggAACCCAQloD9f/+Jktp4HT7nwuSvhTUI/SCAAAIIIIAAAggggAACCCCAAAIIIIAAAggggAACCCAQlkApB8pvkjTCh2jZsqXmzJmjLl26hOVT9v3kEwSvCiWffooZKL/55ps1duxYbdiwIVjO2Wefrffff18vvPBC8PPRRx8dhM3btfOzeeXzdpgyZUoQqLe2//77B6Hk7t27Z1xgoQLl6YF3C15bADvf5s/b+rDwc69evfLtLq/jfPODDjpI999/vw499NCc+/rb3/4WPAxgyZIlwbH2Xh4+fHiN/RAoz5m57A+wv7PPOussVVRYxnaHZje9/KzsAcpzgfakCQuV+81+vrQ8l5txVW1dlfKjvD0L/dAEq0DSxxv/PkkXZpw5OyCAAAIIxEmAwE6czgZzQQABBBBAAAEEEOD6lPcAAggggAAC8RE4zFUm7+pNaYW7h8UeOEtDAAEEEEAAAQQQQAABBBBAAAEEEEAAAQQQQAABBBBAIHYCpRoov0LSr3zNQw45JKhM3r59+9ghx3lC+QTBq1pPPv0UK1C+YMECXX755ZWB3O9973tBuPeNN97QZZddptWrVwdLtArlU6dOVdOmTeN8CnOe28aNG3XBBRcED1+wduyxx+qBBx6QVWbP1AoVKH/qqafUr1+/IORvrU+fPrrnnnvUoEGq0Gumme74ehwC5Rbgt1C5tdNOO00zZsxQkyZNcluIpI8++kjnnnuuHn/88eDYgQMHBv3uskv1f50TKM+ZOREHLF26NKhUbn/3pbWfS/p1IhDKb5EWILdgud+sSnn+T+QobaOBku7ylmA3XfeT9JsCLetsSb/1xvq3q1K+/ek1NAQQQACBUhAgsFMKZ4k5IoAAAggggAACyRHg+jQ555qVIoAAAgjEW6C5C5P39aa51VUmnxzvqTM7BBBAAAEEEEAAAQQQQAABBBBAAAEEEEAAAQQQQACBJAuUYqC8p6SH/JN2wAEH6Mknn1TbtlaMkpaLQD5B8Kr6z6efYgTKrQL5xRdfXBkmtxD1rbfeGlQo/+qrrzRx4kRde+21lZXLyzFU/uyzzwZh7ZUrVwan8pprrgnWnE0rVKDcKqb379+/ckq5hN6rWkexA+Xr16/XgAEDNG/e9ofRDxo0SHfeeWc25DvtY+9TO94edmCtZ8+emj59uho3blxtfwTK86JOxEHLly/X8ccfr/feey99vWdIonpC6b0L2rkq5T28qS+TZKHyBaW3nFrPuL6rUt7b6+kJFyrf/vSYaNvu7pr1JG+YmySNjHZYekcAAQQQCFGAwE6ImHSFAAIIIIAAAgggUGsBrk9rTUgHCCCAAAIIhCIwTtLotJ7GSxoTSu90ggACCCCAAAIIIIAAAggggAACCCCAAAIIIIAAAggggEBEAqUWKLdyvosktU55NGzYUFbN+PDDD4+IqLy7zScIXpVIPv0UOlBuQWoL4i5ZsiRYQqNGjTR27FiNGDGisrrzli1bNGrUKN12mxV53d5OP/10TZ48WS1btiz5N4OFkUeOHBkE5621bt1aFt7u1q1bVmsrVKDc5njTTZa5297sYRGzZs1Sly5dsppn+k7FDpQsibhnAAAgAElEQVRb1Xursv7MM88EU5swYUJwHvJt48aN0xVXXBEc3rlzZz344INq1apVtd0RKM9XOhnHvfrqq+revbs2btzoL9ieONFJ0rpkKJTVKi1Mbv+IWbg81SxMbqFyC5cnrZ0qaaakvbyF201eEwoEMUiS/wQROwf2cKS/F2h8hkEAAQQQqJ0AgZ3a+XE0AggggAACCCCAQLgCXJ+G60lvCCCAAAII5CMw1FUnr+cdPNtVJ1+TT4ccgwACCCCAAAIIIIAAAggggAACCCCAAAIIIIAAAggggEChBEotUD7DVZWs9Jk/f7569PALcRaKrjzGSQ+Ch7UqC7j26tWrxu4KFSi3ELVVcLbw+KpVq4I5WTVnq8w9fPjwyjB5arIWqrzyyit17733VlYq//73vx9UMj/qqKPCIipKP//3f/8XVCdfvHhxMP5FF12k22+/XbvuumtW8ylEoPyjjz7Sueeeq8cff3yHOU2aNElDh9rn87m3YgfK7X1n1e4XLlwYTL62gfJcA+K57p+NsN9nNvuHsU82f6+EMU4S+1iwYIFOPvnk9KVbCLd/Ej3KYM3DXKjcX4qFzC8tg7Xls4Rb09ZuYe5+kv6WT2c5HrOvpHmS/CcfXSnpVzn2w+4IIIAAAsURILBTHHdGRQABBBBAAAEEEKhagOtT3hkIIIAAAggUV8AeGGtPbm/jTeM5FyZ/rbhTY3QEEEAAAQQQQAABBBBAAAEEEEAAAQQQQAABBBBAAAEEMguUUqDcPpx7yF/S1Vdfreuuuy7zKtmjWoGoAuW5kte2AnV143344YcaPXq05s6dWxkOt0rO1157rQYMGLBTmDzVj1UqtyreFvxdv3598OsWLVoEAfQhQ4aoYcOGuS6x6Pt/8cUXQTV2q7ZuzaqT33fffTr++OOznlshAuVWSd5C7ytXWoHk/7azzjormG8+9nELlNc2GJ1rQDzX/bN5QxAoz0aptPaxh2xcf/316ZM+w4VhS2sxzNYELEBuwXK/WZXySQnkOdRVKf+Ot/b/lXRZgSx+LumX3livuirl/yrQ+AyDAAIIIJC/AIGd/O04EgEEEEAAAQQQQCB8Aa5PwzelRwQQQAABBLIVOMxVJu/qHbBC0gg+S8uWkP0QQAABBBBAAAEEEEAAAQQQQAABBBBAAAEEEEAAAQSKLVBKgfJnJVV+OHf00Ufr+eefL7ZfyY9froFyqzJu4WOrvv3OO+9UnqdcKo1bZXOr2muB9FRFb+uoc+fOQbDcAs516tQpmffAk08+qQsuuKAyqH3++efrzjvv1G677Zb1GgoRKLdAqwVbrVn4f/PmzbKq5RaAnzlzprp165b1fFM7pgfKa+rAzq8Fvm3ssFp6hXIC5fnJ1tYtv1GTddQxxxyjF154wV+0VVXI/Q9dstjiutp2LlTew5vgMkkWKl8Q10lHOK9RksZ7/X/iqpQ/GuGYqa4tyG5Vyu2cpNpgSVMKMDZDIIAAAgjUToDATu38OBoBBBBAAAEEEEAgXAGuT8P1pDcEEEAAAQSyFWjuwuR9vQO2usrk25/mTkMAAQQQQAABBBBAAAEEEEAAAQQQQAABBBBAAAEEEECgBARKJVD+I0kP+56vvPKKfvCDH5QAcbynmB4ozzewWdtgelgVyteuXRuEju+5554dguSNGjVS7969NX78eO2zzz45nZSKigpdeeWVslDyhg0bKo89+OCDNWzYMJ155plq2rRpTn0Wemdz6d+/vx577LFg6I4dOwZO3/ve93KaStSB8vfff199+/bVc89ZhlX65S9/qRdffFHz588Pfr7ooouChwTsuuuuec8704GFCJRb5fuRI0dmmkq1r+dacTzX/fOeGAeWvMBf/vIXHXHEEenrOE3SIyW/uGQuwMLkVqncDzJbmNxC5RYuT1Jr4aqUn+Ateq6k/pI2FwDiRkk/88axf5DPkPR5AcZmCAQQQACB/AUI7ORvx5EIIIAAAggggAAC4QtwfRq+KT0igAACCCCQjcA4SaPTdrSH2I7J5mD2QQABBBBAAAEEEEAAAQQQQAABBBBAAAEEEEAAAQQQQCAuAqUSKP+zpMoA0I9//GPNnWsZIFptBaIKlGcTTPdDrvkGyq2KuFV/fvzxx4P3hK3HD32bz5FHHhlUvP7hD3+oXXbJ7y1v4zzwwAO67rrrdgiqW/+NGzfWCSecEATLjzvuODVvbg8oj0/bsmWLRo0apdtus0yhZOH6sWPHasSIETl7RB0onzx5chDSt3bYYYdp9uzZssrqNn87r1al3CrPH3/88TkBF7tC+erVq9WnTx8988wzwbxrGygfN26crrjiiqCvbALwBMpzerskfmd7+Mbvf/973+EJST9MPEzpAthfqtv/Afhvs58vLd0l5T3zc12o3L8YuETS1Lx7zP7Ao12V8q97h5wj6XfZd8GeCCCAAAJFECCwUwR0hkQAAQQQQAABBBCoVoDrU94cCCCAAAIIFF5gqKtOXs8berarTr6m8NNhRAQQQAABBBBAAAEEEEAAAQQQQAABBBBAAAEEEEAAAQTyF8gvXZv/ePkc2UTSJ/6BL730krp06ZJPXxyTJlDKgfIPPvhAAwYM0BNPWNZx59amTRsNHjw42Bo2bBjKud+4caPuvPPOYFuxYkWVfZ533nm64447guB2sZsF4SdOnKhrr722MmhvwfepU6fmVVU9ykC5efbr1y+oSG7NQuQWnP7www93qK5uYde77747CPJn29ID5dk88CDbvrPZb/369cF7dd68ecHugwYNCt5D+TQ7p3a8nUNrPXv21PTp02v0IFCej3Ryj7F/F+xBHGltL0nrkqtS8iu3APn2p3X8t1mV8kklv7LcFzDdVSVPHWn/6FiV8uW5d5XzEfdKusA76gFJfXPuhQMQQAABBAopQGCnkNqMhQACCCCAAAIIIJBJgOvTTEK8jgACCCCAQLgCPSVNlNTG6/Y5FyZ/Ldyh6A0BBBBAAAEEEEAAAQQQQAABBBBAAAEEEEAAAQQQQACB6AVKIVBu1RstcBO0Tp066fXXX49eJiEjlHKg3E7RCy+8oIsvvlhLliypPGMHH3ywLrzwQp1//vnac889IzmTn376qaZNm6Z7771Xb775ZuUYRx99dPD7du3aRTJurp3+7ne/02WXXSarkG2tY8eOmjlzpr73ve/l2lWwf1SBcgtJjxkzJqjcXdU858yZoyFDhuijjz4KgvoWkL/88suzXkOxA+U2Uau8bhXYrZ144on6zW9+o7333jvrNaR2NINzzz1Xjz/+ePCrgQMHasqUKTVWmydQnjNz4g/47ne/q0WLFvkOfST9NvEwpQtg/yhZqLyHt4RlkixUvqB0l5XXzLtLmiGppXf0tZJ+kVdvuR10mqtSnrr+3mTPBZFU9ZNxcuubvRFAAAEEohEgsBONK70igAACCCCAAAII5CfA9Wl+bhyFAAIIIIBAPgKHucrkXb2D7YnzI9z/68+nT45BAAEEEEAAAQQQQAABBBBAAAEEEEAAAQQQQAABBBBAoKgCpRAo36GS5OjRo4OqxbRwBEo9UG4KFpoeP368unbtKqsObkHIOnXqhAOUoZcvv/xSzz//fBAOXrlyZVCZPC5h8gULFgSh61TYvkWLFrr11lt19tln520TVaB8/vz5wUMAUsH3sWPHyrZddtn+V9SWLVuCtZivtYMOOiioUm4B/mxaHALlFvoePHhw5fzvv/9+HXroodlMf4d90v/M3nzzzRo+fHiN/eQbKLf52rzj3gpdcT7uHmHMzx7wYH+ves0CuAPC6Js+iiZgYXILlftPPLEwuYXKLVyepPYrSVd4C/6Hq1L+fAEQHnIh8tRQt0saWoBxGQIBBBBAID8BAjv5uXEUAggggAACCCCAQDQCXJ9G40qvCCCAAAIIpAs0d2Hyvt4LW11l8u1PEKchgAACCCCAAAIIIIAAAggggAACCCCAAAIIIIAAAgggUIICpRAof07SMSnbp556Sscdd1wJUsdzyuUQKI+nbHFnlR4mt6reFtAeMWJEjZWsM806ikD5smXLgmryVm3emv35toD+fvvtt8N00vfLpRp8HALl6X/WrBr7yJEjM5Hv9Pr111+va665Jvh969atg4rz3bp1q7EfAuU5Myf+gKefflrdu1sh58pmQVu/AkPijUoUYJgLlfvTt5D5pSW6nnynfZCrUn6418E9ki7Ot8McjrMHM0zz9q+QdIakv+bQB7sigAACCBROgMBO4awZCQEEEEAAAQQQQCCzANenmY3YAwEEEEAAgTAErMLB6LSO7EnMY8LonD4QQAABBBBAAAEEEEAAAQQQQAABBBBAAAEEEEAAAQQQKJZAKQTK3/Wrab799ttBdWJaOAIEysNxjEsvX331VVCxfdSoUVq1alUwrbDC5NZX2IHyjz/+WAMHDpRVmLZmVdQnT56sM888s0pSW9tll11WWcm8V69eQQXtffbZp8ZTEIdA+caNG3XBBRdozpw5wVy7du2q2bNna//998/67bNixQr169dPL774YnDMySefrFmzZqlp06Y19kGgPGtidnQCS5YsUYcOHXyPDyU1A6gsBCxAbsFyv1mV8kllsbrsF2FVwf01b3FVyn+XfRd57dlE0jxJ/pNAbpB0dV69cRACCCCAQNQCBHaiFqZ/BBBAAAEEEEAAgVwEuD7NRYt9EUAAAQQQyE/APj+4WVI97/DZrjr5mvy65CgEEEAAAQQQQAABBBBAAAEEEEAAAQQQQAABBBBAAAEE4iFQCoHyDZIaprjWrVunxo0bx0OvDGZBoLwMTqJbwpYtWzRx4kRZ5ev169cHv7UwuYXLbdttt91qvdgwA+U2X5vXbbdZtnF7s5/HjRtXbRV1C8zbGq+99lpt2GB/NUjZhMrjECi3uVrl9cGDB1fO3dZqa95ll8x/Fdvabd22pc6tnWvrL1PLN1CeqV9eL18B+zukSRPLvVY2u1n1SklWkSH9xtXyhSjPlbVzVcp7eMtbJslC5QvKc8lVrmpPV6W8p/fqfEn9JP07Yofh7ma01DBvSrJ5rIh4XLpHAAEEEMhdgMBO7mYcgQACCCCAAAIIIBCdANen0dnSMwIIIIAAAiZg/69+oqQ2HsdzLkz+GkQIIIAAAggggAACCCCAAAIIIIAAAggggAACCCCAAAIIlLpA5hRj8VdIoDzCc0CgPELcAnZdUVGhK664Iggsp5o9eOGqq67S8OHDVadOnVBmE1ag3MLkFoyeNGlSZbjaqpJPnTo1Y7XtqoLoJ554YtDXgQceWOU64xIot5DugAEDNG+eFafdXpH91ltv1dlnn53x/KRXZz/ppJM0Y8YMNWuWuWg0gfKMvOyQJlBFoDy1x3gXKl8HWkkLWJjcnuZh4fJUszC5hcotXJ6U1suFyht5C75c0i0RA9iNaPYPwcEFHjfiZdE9AgggUJYCBHbK8rSyKAQQQAABBBBAoGQFuD4t2VPHxBFAAAEESkDgMPcw2K7eXO1BsCPc/9MvgSUwRQQQQAABBBBAAAEEEEAAAQQQQAABBBBAAAEEEEAAAQRqFiiFQPm7fuDp7bff1kEHHcR5DUmAQHlIkEXqxqpWWzjZwuTvvPNO5SxatWoVVCq3oHI21a+znX4YgfKNGzfqyiuv1L333lsZJj/66KM1bdo0tWvnZxurn9XHH3+sgQMH6sEHH6zcqWPHjrrppptk4fL0FpdAuc3rhRde0MUXX6wlS5YE02zbtq3Gjx8fVFqv6lzZObYwuVUyX7VqVXBM69atdd999+n444/P6tQRKM+KiZ08AXt/dujQoTqTKS5U/h5oJS0wzIXK/UVYyPzSkl5V7pO/XdJPvcNed1XKrWp4lO16SVd5AzzrKp/wsIYo1ekbAQQQyF2AwE7uZhyBAAIIIIAAAgggEJ0A16fR2dIzAggggECyBZq7MHlfj2Grq0w+Odk0rB4BBBBAAAEEEEAAAQQQQAABBBBAAAEEEEAAAQQQQKCcBEohUP6cpGNS6E899ZSOO+64cjoHRV0LgfKi8tdq8Ndff12/+tWvtGDBgspgtnX4/e9/P6h6fdRRR9Wq/6oOrm2g3CqpX3bZZTsEwe0BEXfffbcsVJ5LqypUblXZhwwZop///Odq2LBhZXdxCpTbpNKrjTdq1Eg9e/bURRddpM6dO6tBgwbatGmT7M/nXXfdtcM5tjVec801QeX5bB8WQKA8l3cW+5rA008/re7du9eE8YALlb+BWEkLWIDcguV+syrlk0p6VblN/ghXpby9d9hNkkbm1k3Oe39f0kOSWnpHni9pes49cQACCCCAQJQCBHai1KVvBBBAAAEEEEAAgVwFuD7NVYz9EUAAAQQQyE5gnKTRabuOlzQmu8PZCwEEEEAAAQQQQAABBBBAAAEEEEAAAQQQQAABBBBAAIHSECiFQLkFa/qnOEePHq1x4+zzPFoYAumB8jD6tD6scrRVXK6p+SFXq9I8a9YsdenSJawplG0/b775ZlCJ+49//KPWr19fuU4LJffu3Tuodr3PPvtEsv58A+VWZfvPf/6zrrrqKv31r3+tnFuLFi2C8LtVUs+nffjhhxo0aJBsXqlWVUA9boFy87CK7FapffXq1Vkv3bzsGAvNZxsmt86jCJQPHjxYU6ZYoerCtGz+TinMTJIxypgxY4K/S7y2VlKztNXPd6Hy55OhUparbOeqlPfwVrdMkoXKF5Tliqte1JWSbkh7v/eT9HjEBlbVZIg3xjxJZ0Q8Jt0jgAACCOQmQGAnNy/2RgABBBBAAAEEEIhWgOvTaH3pHQEEEEAgmQJDXXXyet7yZ7vq5GuSScKqEUAAAQQQQAABBBBAAAEEEEAAAQQQQAABBBBAAAEEylWgFALl50iySqhB69Spk6wyMy0cAQLl4TgWqpeFCxdqwIABeuutt3YY0gL5Y8eOVd++fVWnTp3IppNvoNyqif/0pz8NKnOnmoWjJ06cqD59+uQUjk5f3KeffqqRI0dq6tSpqi6gHrdAeWoN9nfZFVdcocceeyzjOTvppJP061//Wt/97ncz7pu+A4HynMkSf4C9zxYtWuQ7XCups6ST03BedKHyRxOPVroAFia3SuUWLk81C5NbqNzC5UlorV2V8mO9xdrNYvZAo20RApwgyULkDdwYdlN4T0kPRzgmXSOAAAII5CZAYCc3L/ZGAAEEEEAAAQQQiFaA69NofekdAQQQQCB5Avb/5CdKauMt/TkXJn8teRysGAEEEEAAAQQQQAABBBBAAAEEEEAAAQQQQAABBBBAoNwFSiFQ3kTSJ/6JeOmll6hkHdI7k0B5SJAF7OaFF17QxRdfrCVLlsiqklsl+F/84hf65je/Gfks8g2U28QsVD5w4MCgen2rVq00YcKEoDJ5LpW2q1vgli1bdPPNN2u33XbT8OHDd+ozroFyW8+XX34p+zvNXJ5//nktXbpUGzZsUOPGjdW+fXsdeeSROvPMM4Ov+T4sgEB55H80ymoA+3fB3m9pbS9JFrodI6lP2muLXaj8/rKCSNZihrlQub9qC5lfmiCG8yXdl7beCyRNi9jAguv+nymbw4URj0n3CCCAAALZCxDYyd6KPRFAAAEEEEAAAQSiF+D6NHpjRkAAAQQQSI7AYa4yeVdvySskjXAPg02OBCtFAAEEEEAAAQQQQAABBBBAAAEEEEAAAQQQQAABBBBIjEApBMrtZPxZklVxDNqPf/xjzZ07NzEnqVwX6odcrcL2rFmzeFBAlid7wYIFuuuuuzR48GD98Ic/DCWUnc3QtQmUW/8VFRW65pprgiD5iSeemM2QoewT50B5KAvM0EnUgfKePXtq+vTpQQg+rLZq1aogSL9w4cKgSwvc28MTaNEL9O7dW7///e/9gZ6Q9EP3iwNcqHxQ2kxWuVD5HdHPkBEiErAAuQXL/WZVyidFNF7cuq3rqpT39Sb2jKtSvjLCyZ4t6bde//92VcpfiHBMukYAAQQQyF6AwE72VuyJAAIIIIAAAgggEL0A16fRGzMCAggggEAyBJq7MLn/mcBWV5l8cjIIWCUCCCCAAAIIIIAAAggggAACCCCAAAIIIIAAAggggEASBUolUP4jSQ/7J+iVV17RD37wgySes7JZM4Hy0juVtQ2UF2vFBMpv1KhRowL+zp07V1aJr835sIcZTJkyJeiCQHltJON17F/+8hcdccQR6ZM6TdIj3i+buFD56LQdP3Wh8nGS0m9ujddCmU1VAu1clfIe3ovLJFmofEFCyOxJJzMlNfPWe5WkX0a4/t0lPSTpJG+MmySNjHBMukYAAQQQyF6AwE72VuyJAAIIIIAAAgggEL0A16fRGzMCAggggEAyBOyzrPTPuca7z7+SIcAqEUAAAQQQQAABBBBAAAEEEEAAAQQQQAABBBBAAAEEEilQKoFyOznPSuqaOktHH320nn/++USetHJZdL6B8pdfflnnnXeeli9fHmuKKEK2xV4wgfJin4H8xqdCeX5uSTzqmGOO0Qsv7FAY+TlJ3aqwsOuHMW7bM+11u+HGbsRZl0TDEl+zhcmtUrmFy1PNwuQWKrdweRLajZJ+5i10qatS/kqEix8k6U6vf7PuKenvEY5J1wgggAAC2QkQ2MnOib0QQAABBBBAAAEECiPA9WlhnBkFAQQQQKC8BYa66uT1vGXOdtXJ15T30lkdAggggAACCCCAAAIIIIAAAggggAACCCCAAAIIIIBA0gVKKVBuwRqr4FjZrr76al133XVJP4clu34C5aV36giUl945sxkTKC/N81boWdu/qTfccEP6sGdImlfDXH7qQuWt0vax8vUWKn+v0OtgvFoLDHOhcr8jC5lfWuueS6ODg12V8u96071D0pAIp7+v+3N2uDfGlZJ+FeGYdI0AAgggkJ0AgZ3snNgLAQQQQAABBBBAoDACXJ8WxplREEAAAQTKV8DuOZkoqY23RHu48uWSXivfZbMyBBBAAAEEEEAAAQQQQAABBBBAAAEEEEAAAQQQQAABBLYLlFKg3OY7Q1I//+TNnz9fPXpYQU1aqQkQKC+1MyYRKC+9c2YzJlBemuetkLO2f0tPOeWU9CFnusrMmabyExcq75i24wMuVP5Gpg54PXYCFiC3YLnfrEr5pNjNNJoJDXfVSVK9b3B/Fv4QzXBBrz+X9Euv/1ddlfJ/RTgmXSOAAAIIZBYgsJPZiD0QQAABBBBAAAEECifA9WnhrBkJAQQQQKD8BA5z/++/q7e0FZJGZHi4cvlJsCIEEEAAAQQQQAABBBBAAAEEEEAAAQQQQAABBBBAAIHECpRaoLyJpEWSWqfOWMOGDfXUU0/p8MP9oo6JPZ8ltfB8A+UltcgymyyB8tI8oQTKS/O8FWrWr776qrp3766NGzf6Q66U1EnSuizncaoLlR+Vtv98Fyp/Pst+2C0eAu1clXL/iT3LJFmofEE8phjpLL7uqpSf7I0yz4XKP41o5O+4G9bMPtUGS5oS0Xh0iwACCCCQnQCBneyc2AsBBBBAAAEEEECgMAJcnxbGmVEQQAABBMpPoLkLk/f1lrbVVSafXH7LZUUIIIAAAggggAACCCCAAAIIIIAAAggggAACCCCAAAIIVC1QaoFyW0VPSQ/5yznggAP05JNPqm3btpznEhIgUF5CJ8tNlUB56Z0zmzGB8tI8b4WY9fLly3X88cfrvffeSx/ujDyqMRzjQuV+CNf6fdGFyh8txJoYIzQBC5NbpXI/4GxhcguVW7i83NvZkmZI2s1bqFVtj/LGshsl/cwb7zFJ9mfx83LHZn0IIIBAjAUI7MT45DA1BBBAAAEEEEAggQJcnybwpLNkBBBAAIFQBMZJGp3W03j3uVYoA9AJAggggAACCCCAAAIIIIAAAggggAACCCCAAAIIIIAAAqUgUIqBcnO9QtKvfOBDDjlEc+fOVfv27UvBnTmmhVztYQCzZs1Sly5dsImxAIHyGJ+cGqZGoLw0z1vUs166dKl69+6tN954I32on0v6dZ7jH+JuvumTdvxiFyq/P89+Oaw4AhagtlC53+znS4sznYKPereki7xRX3VVypdENJOj3YMcrEJ6qp0j6XcRjUe3CCCAAAKZBQjsZDZiDwQQQAABBBBAAIHCCXB9WjhrRkIAAQQQKB+Boa46eT1vSbNddfI15bNMVoIAAggggAACCCCAAAIIIIAAAggggAACCCCAAAIIIIBAZoFSDZTbym6SNMJfYsuWLTVnzhxCyZnPeyz2oEJ5LE5DTpMgUJ4TV2x2jjpQXoiFPvjgg+rVq1chhkrEGC+//LLOOussVVRUpK93YlqF5Hw8DnCh8kFpB69yofI78umUY4omYAFyC5b7zaqUTyrajAo38DGuSvk3vSHtYQv20IWo2r2SLvA6f0BS36gGo18EEEAAgYwCBHYyErEDAggggAACCCCAQAEFuD4tIDZDIYAAAgiUhUBPSfbZVxtvNc+5MPlrZbFCFoEAAggggAACCCCAAAIIIIAAAggggAACCCCAAAIIIIBADgKlHCi3ZU53lSIrl1y/fv2gUvkpp5ySAwO7FkOAQHkx1Gs3JoHy2vkV62gC5cWSj+e4f/rTn4LK5Js3b06f4AxJA0KadRMXKh+d1t+nLlQ+TlL6DbAhDU03IQu0c1XKe3j9LpNkofIFIY8Vx+5+IWmsNzF7CkN/SU9FNNnTXJXy1DX6Jkl2w9sTEY1HtwgggAACNQsQ2OEdggACCCCAAAIIIBAnAa5P43Q2mAsCCCCAQNwFDnOVybt6E13hihbMi/vkmR8CCCCAAAIIIIAAAggggAACCCCAAAIIIIAAAggggAACUQiUeqDcTO6RdGE6zoQJEzRy5MgozOgzJAEC5SFBFrAbAuUFxA5xKALlIWKWeFf+eyFtKVYV+aKQl2fXGGPctmda3+NdsHxdyGPSXTQCFia3SuUWLk81C5NbqNzC5eXc2roq5Ud5iwzz4QtV2T3kQuSp126XNLSckTyxIBgAACAASURBVFkbAgggEGMBAjsxPjlMDQEEEEAAAQQQSKAA16cJPOksGQEEEEAgL4HmLkze1zt6q6tMPjmvHjkIAQQQQAABBBBAAAEEEEAAAQQQQAABBBBAAAEEEEAAgTIQKIdAuZ2GCZJ2So+fc845mjp1qvbYY48yOFXltwQC5aV3TgmUl945sxlHESgvTYnkzvqzzz7TwIED9dvf/rYqhBsljYpQ56cuVN4qbYwpLlT+XoRj03V4AsNcqNzv0ULml4Y3RGx7GijpLm92dvN2P0m/iWjGAyRN8/q2quhnSPprROPRLQIIIIBA9QIEdnh3IIAAAggggAACCMRJgOvTOJ0N5oIAAgggEGeBcZJGp03QHnZsD0KmIYAAAggggAACCCCAAAIIIIAAAggggAACCCCAAAIIIJBYgXIJlNsJtA//fp1+Jr/1rW/p9ttv1/HHH5/Yk8zCEUAAAQSSK/Dkk09qyJAheuedd6pCuMKFuqMG+on7d7pj2kAPuPHfiHoC9B+KgAXILVjuN6tSPimU3uPbSX1Xpby3N8UnXKh8dQTTbiJpnqRuXt83SLo6grHoEgEEEECgZgECO7xDEEAAAQQQQAABBOIkwPVpnM4Gc0EAAQQQiKvAUFedvJ43wdmuOvmauE6aeSGAQOwFviapgST73LC6rzW9ln5MHUnVbXVreM2OyfS6YX5ZzbathtfsmGxe3yzJtk3VfK3ptfRj/hP7M88EEUAAAQQQQAABBBBAAAEEEEAAAQQQQACBMhMop0C5nZqzJE2V1Dj9PA0fPjyo0lunjv2/dRoCCCCAAALlLbBt2zaNGjVKt9xyS1ULXS/Jqi7PKaDCqS5UflTamPNdqPz5As6FofITaOeqlPfwDl8myULlC/LrsmSOsvfvTEl7eTO26iYTIlrBcHfDW6r7NyX1lLQiovHoFgEEEECgagECO7wzEEAAAQQQQAABBOIkwPVpnM4Gc0EAAQQQiKOA/X/0iZLaeJN7zoXJX4vjhJkTAggURMDuIbMHOle1VffaHl5w3ILiuxdkpskbZEtaKP1TSeuq2Oz+hqp+b7+z12gIIIAAAggggAACCCCAAAIIIIAAAggggAACWQqUW6Dclm1hJwuVH5ducOCBBwah8tNPPz1LHnZDAAEEEECg9AT++Mc/auTIkXr33XermvzTLkxuQeBCt2NcqPzktIFfdKHyRws9IcbLWcDC5Fap3K63Us3C5BYqL8Z7KucF1OKAWyVd6h3/d1el/G+16LO6Q+1mN6tSfrC3w+WSqnxCRATj0yUCCCCAwHYBAju8ExBAAAEEEEAAAQTiJMD1aZzOBnNBAAEEEIibwGHuQa1dvYnZQ1pHuP/fHrf5Mh8EEMhdYB9Jzd3WTJL9nE1I3KqL08pXwP47qbqwuf/7jySt8bYPy5eElSGAAAIIIIAAAggggAACCCCAAAIIIIAAAtULlGOgPLVae/K0BW92agMGDNA111yjb37zm7w3EEAAAQQQKBuBFStW6Prrr9f06dOrW9PN7saZYq75EBcq75M2icUuVH5/MSfH2FkJDHOhcn9nC5n7YeusOiqxnQ51Vcq/4837fyVdFtE6rpd0ldf3s65Kud34QEMAAQQQKIwAgZ3CODMKAggggAACCCCAQHYCXJ9m58ReCCCAAALJE7CAqX0G1tdb+lZ3v8jk5HGwYgRKRsCC3n5APPW9fbXAePrPdUpmZUy0FAS+lLQ2LWTu/5z+2n9KYVHMEQEEEEAAAQQQQAABBBBAAAEEEEAAAQQQyCRQzoFyW/spkiZI+nZVEFdffbVsq1evXiYnXkcAAQQQQCC2Alu3btV1112nG264obo5viVplKQ/xWQRB7hQ+aC0+axyofI7YjJPplG9gAXILVjuN6tSPqnM0ezP0XhvjZ+4KuWPRrDu70t6SFJLr+/zJVX7xIgI5kCXCCCAQNIFCOwk/R3A+hFAAAEEEEAAgXgJcH0ar/PBbBBAAAEE4iMwTtLotOnY/8sfE58pMhMEEiVQV1Jrb9vPqyruh8StwnhJtF122UUNGjRQ/fr1q/1a02vpx9apU0d169aVfa1uq+n1ml4z0C+//LLKbdu2bXm9Zv2ljt28ebM2bdok/2tVv0vfp6qfv/oq/T9xYv12sIrmfoXzVOD8A0krvW1brFfB5BBAAAEEEEAAAQQQQAABBBBAAAEEEEAg8QLlHihPnWALlY+s6my3bNkyCJUPHDgw8W8GABBAAAEESk9g6tSpQVXyioqK6iZ/owuTx21xTdyNPOk3+HzqQuV2809JfYIcN+CI59POVSnv4Y2zTJKFyhdEPHYxu2/hqpSf4E1irqT+kjZHMDGrnDLE63eepDMiGIcuEUAAAQSqFiCwwzsDAQQQQAABBBBAIE4CXJ/G6WwwFwQQQACBuAgMddXJ/SoCs111cgv+0RBAIHyBpmmBcT88bt/vH/6Q+fe4xx57qEmTJhm3xo0bV+5j3/sB8d133z3/CXBktQKff/75DsH09evXa926dTtt1f3e9v3ss8/iJmw3btiD9P2Quf/9x3GbMPNBAAEEEEAAAQQQQAABBBBAAAEEEEAAgWQJJCVQbme1mwuoHVHVKe7UqZOGDx+u/v0tD0RDAAEEEEAg3gIzZszQLbfcokWLFlU30VdcYPvZGK/ErkOsOoRte6bN0ypHWKh8XYznn/SpWZjcKpVbuDzVLExuoXILl5drO1fSDElf8xZ4iaSpESzYgusWIm/g+rYbx3tKejiCsegSAQQQQGBnAQI7vCsQQAABBBBAAAEE4iTA9WmczgZzQQABBBCIg4D9//KJktp4k3nOhclfi8MEmQMCJShgn9+mB8TTf07/XLcgy2zatKmaNWum5s2bB5t9n01Q3CqA08pXwKqnVxVCT//d2rVrtWbNmsrtk08+KRaKPWC/psC5hc//U6zJMS4CCCCAAAIIIIAAAggggAACCCCAAAIIlL9AkgLlqbNppcivqe6JuAcffHAQLD///PPL/+yzQgQQQACBkhOYNm1aECR/8803q5v7+5KuiyjcGpXXT12ovFXaAFNcqPy9qAam31oLDHOhcr8jC5lfWuue493BdFeVPDXLF93PyyOYtlVS6eP1e5+kCyMYhy4RQAABBHYWILDDuwIBBBBAAAEEEEAgTgJcn8bpbDAXBBBAAIFiCxzmKpN39SayQtII96DWYs+P8RGIu0BbSe3ddqD3/QGFnLiFwv2QeCoongqN+z/vuuuuhZwaY5W5wBdffFEZLk8Pm6f//OGHHxZaw+6PWOq2d73vo/gsutBrYzwEEEAAAQQQQAABBBBAAAEEEEAAAQQQKLJAEgPlRm6fMlwt6arq/Dt27Khhw4Zp4EDLn9MQQAABBBAorsDUqVM1adIkLV68uKaJ3ODC5FuLO9u8Rv+JC5V3TDv6ARcqfyOvXjmoEAIWILdgud+sSvmkQgxepDG6uyrlLb3xr5X0iwjmc7ak33r9/ttVKX8hgrHoEgEEEEBgRwECO7wjEEAAAQQQQAABBOIkwPVpnM4Gc0EAAQQQKKZAcxcm7+tNwj4bu1zS5GJOjLERiJmA/Vnxw+J+gDzSdHbLli3VunVrtWrVKtj8quJ+WPxrX/tazMiYDgI7C/znP//Zobq5HzhftWqVbFu5cqUqKiqi5rN/61JBc/+rhc7XRD04/SOAAAIIIIAAAggggAACCCCAAAIIIIBAeQgkNVCeOnttXHjt4upOp32QcckllwTbfvvtVx5nnVUggAACCJSEwAcffKC77ror2NasqfHzv7td6NoqL5RyO9X9u3xU2iLmu/U9X8qLK+O5t3NVynt4a1wmyULlC8p43b+SdIW3vn+4KuVhv093l/SQpJO8sW6SNLKMbVkaAgggEBcBAjtxORPMAwEEEEAAAQQQQMAEuD7lfYAAAggggMB2gXGSRqdhjHefMWGEQNIEGnjVxS0w7gfIm0aB0bBhwyAsXtNWt27dKIamTwRiLbBt27YgWF7TtnHjxqjW8HE1Vc0teL4pqkHpFwEEEEAAAQQQQAABBBBAAAEEEEAAAQRKTyDpgfLUGfuWe1p1jeXIL7jggiBYfvjhh5femWbGCCCAAAIlI/Dqq68GIfL77rsv05ynugoM72TasYReP8bd8HNy2pxfdDcIPVpCa0nSVC1MbpXKLVyeahYmt1C5hcvLsR3kqpT7F4b3SKr2QUW1QBgk6U7veDPtKenvteiTQxFAAAEEMgsQ2MlsxB4IIIAAAggggAAChRPg+rRw1oyEAAIIIBBfgaHus7F63hRnu/s9qM4a3/PGzMIRsM+mDpHUyX2171uH0/V/e9l3331rDIvvvffeYQ9JfwgkRuCjjz6qMXD+r3/9KwqLlZLekLTI+1pO95hEYUafCCCAAAIIIIAAAggggAACCCCAAAIIlK0AgfIdT609rfdySZfUdMa7deumfv36BRtP1S3bPxssDAEEECiogD2teubMmcH27LPPZhr7LnezjD1Nuhyb3fwwRlKftMUtdqHy+8tx0WWwpmEuVO4vxULml5bB2qpbgt24Nsl7cYurUv67kNe8r6R5kvzw+pWSrEo6DQEEEEAgOgECO9HZ0jMCCCCAAAIIIIBA7gJcn+ZuxhEIIIAAAuUlYA9anSipjbes59w9Hq+V11JZTcIFGqUFx1MB8oZhubRo0ULt27ev3A488MDg+7Zt22q33XYLaxj6QQCBHAW2bNmi5cuXa+nSpcH27rvvVn6/evXqHHurcXcrle4HzFOB88hKqIc5efpCAAEEEEAAAQQQQAABBBBAAAEEEEAAgfwFCJRXbWcfQFqo3LbG1fHuueeeOu+884JgOVXL838TciQCCCCQZAGrRm4h8lmzZunTTz+tiWK9JAuSW1Xy5QkwO8CFyq0ys99WuVD5HQkwKMUlWoDcguV+syrlfui6FNdV7eWgq1JuN7Gl2nxJ/ST9O+SF/lzSL70+X3VVyiN5TH3Ic6c7BBBAoFQFCOyU6plj3ggggAACCCCAQHkKcH1anueVVSGAAAIIZCdwmHvYcldv9xWSRrgHsmbXC3shED8BqzDuVx238Pi3wphmo0aNgpB4KiyeCpDbz3vttVcYQ9AHAggUUOCTTz7ZIWDuB843bNgQ1kyscnkqaJ4KmVuFcxoCCCCAAAIIIIAAAggggAACCCCAAAIIlIkAgfKaT6Q9djcVLP92TbseeeSR6tu3r3r37q1mzZqVyduDZSCAAAIIRCGwdu1azZ07V7Nnz9ZLL72UaYi3XJDcwuRW/ThJrYkLlY9OW7Ql78e5Lf1G2iT5xHGt7VyV8h7e5JZJslD5gjhOOIQ59XKhcqsWkWqXS7olhL79Lr7jbooz41QbLGlKyOPQHQIIIIDAfwUI7PBuQAABBBBAAAEEEIiTANencTobzAUBBBBAoJACzV2YvK836FZXmXxyISfCWAjUUqCDpMPTAuT71LLPKgPjFh5v1apVbbvmeAQQKBGBVatWVVnV3Cqch9A+lJQKl9vXv0haEkK/dIEAAggggAACCCCAAAIIIIAAAggggAACRRAgUJ49uoWFLFz+w0yHnHbaaTrrrLOCcPmuu+6aaXdeRwABBBBIgMAXX3wRhMjnzJmjhx9+OJsVP+6qkf8hm53LeB+7Vhnjtj3T1jnehcrXlfH6S3FpFia3SuV+8NnC5BYqt3B5ObbbJf3UW9jrrkr5myEv9kZJP/P6fEzSGZI+D3kcukMAAQQQ2C5AYId3AgIIIIAAAggggECcBLg+jdPZYC4IIIAAAoUUsIcMpz982D4jss+PaAjEVcAKWHSRdITb7PtaVado3ry5DjnkEHXq1Kny67e//W3VrVs3rgbMCwEEiiywbds2vfXWW1q0aJHeeOONYLPv16xZU9uZWQevuO1l9zVpBRJqa8jxCCCAAAIIIIAAAggggAACCCCAAAIIFEWAQHnu7PbE4H6SzpO0f02H169fPwiV23bqqafmPhJHIIAAAgiUvMCjjz4aBMlt27x5c6b1vC9plqSZkt7OtHPCXrewrt0YlP4ofavObDcSvZcwj7gvd5gLlfvztJD5pXGfeJ7zs5uBZkhq7x1/k6SRefZX3WFHuyrlX/d2OEfS70Ieh+4QQAABBLYLENjhnYAAAggggAACCCAQJwGuT+N0NpgLAggggEChBIa66uT1vAFnu+rktU7DFWoRjJMIgdZegNzC4z+ozao7dOiwU3i8ZcuWtemSYxFAAIFKgYqKispweSpk/vbbtb5FJT1gvhJyBBBAAAEEEEAAAQQQQAABBBBAAAEEEIifAIHy2p2T3i5Y/qNM3TRt2lRWufxHP/pR8JUnBGcS43UEEECgNAXsCc+PPPJIUIXcto8//jibhTzqQuRzs9k5wfv8xIXKO6YZPOBC5W8k2CaOS7cAuQXL/WZVyifFcbIhzOlKSTd4/ax1DyF6PIS+/S7ulXSB9wt7//cNeQy6QwABBBDYLkBgh3cCAggggAACCCCAQJwEuD6N09lgLggggAAChRDoKWmipDbeYM+5MPlrhZgAYyBQg8DhXuVxe/DwN/LR2mOPPXYKjlsV8gYNGuTTHccggAACeQtYgYRUJXP7mvr+s88+y7fPf0pKVS+3rwvz7YjjEEAAAQQQQAABBBBAAAEEEEAAAQQQQCA8AQLl4Vi2lXS2JAuYfzdTl1a5PBUst3C5fUBEQwABBBAoXQH7AC0VILcweRaVyG2xr0ua47blpbv6gs/8VBcqPypt5PkuVP58wWfEgNUJtHNVynt4OyyTZKHyBWXIZpUnrEr5sd7arEpKf0nbQlzvaa5Keeo6fpMku6nuiRDHoCsEEEAAge0CBHZ4JyCAAAIIIIAAAgjESYDr0zidDeaCAAIIIBC1wGGuMnlXb6AVkka4/0ce9fj0j4AvYOnu4yQd6VUhr58rUePGjXXEEUeoc+fO6tSpUxAkb9++fa7dsD8CCCBQUIF33303CJfbtnDhQr3yyitav359PnPYLMmqmFu4/EVJT0uy39EQQAABBBBAAAEEEEAAAQQQQAABBBBAoIACBMrDx/6+C5ZbuPyb2XTfo0cPnXjiicF20EEHZXMI+yCAAAIIFFlgyZIlevzxx4NtwYKss7H2BGYLkVsl8r8WeQmlPPwxLlR+ctoi7EPHcZKs4jstHgIWJrdK5RYuTzX7A2OhcguXl1s7X9J9aYuyauLTQl7oQy5Enur2dklDQx6D7hBAAAEECJTzHkAAAQQQQAABBBCIlwCB8nidD2aDAAIIIBCdQHMXJu/rDbHVVSafHN2w9IzADgL2MAMLkdvWLR8bC4t36dIlCJHbVwuR0xBAAIFyELBw+csvvxyEy+3r0qVL813Wsy5YbuHy5/LthOMQQAABBBBAAAEEEEAAAQQQQAABBBBAIHsBAuXZW+Wz5/EuXH66pBbZdNChQ4fKcLkFzHfZhVOUjRv7IIAAAlELfPXVV5UBcguRv/3229kOuUbSH12I/P/P9iD2yyhwiAuV90nbc7ELld+fsQd2KJTAMBcq98ezkPmlhZpAAcepI2mmJP8mt2dclfKVIc5jQFpIvULSGTyoIkRhukIAAQS2CxDY4Z2AAAIIIIAAAgggECcBrk/jdDaYCwIIIIBAlAL28ODRaQOMd58LRTkufSdb4HtegNxC5A1z4ahXr94O4XELkbdokdVtQrkMw74IIIBALAVWr169Q8DcguZbt9qzYHJqG1243D5ft4D533I6mp0RQAABBBBAAAEEEEAAAQQQQAABBBBAICsB0spZMYWyU3dJp7ktq8rl9evXD8Ll3bt313HHHaeOHTuGMhE6QQABBBDITmDx4sV6+umn9dRTTwVh8s2bN2d3oPQPSY9IeljSk9kexH45Cxzgbh4alHbkKhcqvyPnHjkgKgELkFuw3G9WpXxSVAMWsd8TXai8mTeHqyT9MsQ5NZE0L60ixg2Srg5xDLpCAAEEECBQznsAAQQQQAABBBBAIF4CBMrjdT6YDQIIIIBANAJDXXXyel73s111cnuIMw2BsAQaSLLPdFLbN3LpuFWrVkHl8VT1cftKwYhcBNkXAQTKWcAKNqQqmKeqmFdU2DPSc2r/lPS42/4syQLnNAQQQAABBBBAAAEEEEAAAQQQQAABBBCopQCB8loC5nl4Fxcs/5Gk72Tbh30gZcHyY489Nvj6jW/k9HlWtsOwHwIIIJBYgX/+859BgNy2Z555RqtWWS456/aWC5BbiPzlrI9ix9oKWLB2TBWVKj51oXKrYpF+s21tx+T43AXauSrlPbxDl0myUPmC3LuL/RE3SvqZN8ulrkr5KyHOfLi7qS7V5ZuSekpaEeIYdIUAAggkXYDATtLfAawfAQQQQAABBBCIlwDXp/E6H8wGAQQQQCB8Aft/3BMltfG6fs6FyV8Lfzh6TKCA3Z/zQy9EnjVBhw4dgvt0jjzyyKASeZs2/ts0627YEQEEEEiswIoVK4KQ+UsvvRTck/P222/napEKl9tXuz+HhgACCCCAAAIIIIAAAggggAACCCCAAAJ5CBAozwMt5EO+nfbU46y75wOrrKnYEQEEEKhSIMQPrOxpyH+HuWgCdj1joXLb9kybxXgXLF9XtNkxcErAwuRWqdzC5almYXILlVu4vJzawa5K+Xe9Rd0haUiIi7Q7laxKuY2VapdLuiXEMegKAQQQSLoAgZ2kvwNYPwIIIIAAAgggEC8Brk/jdT6YDQIIIIBAuAKHuYeodvW6tQeojnD/Lzzc0egtSQJHSrJiD6dJsvtzsmpW8CFV7IGCD1mRsRMCCCCQk0Cq4IMVe7CAeY4FH+z+nEdc0QcKPuQkz84IIIAAAggggAACCCCAAAIIIIAAAkkXIFAer3dAw7SnIedUgrxly5bBk5CPOOKIYLPvd9mFUxyvU8xsEECgWAJfffWVXnnlleCJx6mvFRUVuU7nn5L8px5vyrUD9o9U4KcuVN4qbZQpLlT+XqSj03k2AsNcqNzf10Lml2ZzcIntk15BfIOrUv6HENdxvaSrvP6edVXKeYBCiMh0hQACiRYgsJPo08/iEUAAAQQQQACB2AlwfRq7U8KEEEAAAQRCEmjuwuR9vf62usrkk0Mag26SJXC8C5BbiDyr+27q16+vE088Ud27dw8qkXfs2DFZYqwWAQQQKLLA4sWLg2D5U089pccff1ybN2/Odkb/cMHyhyU9le1B7IcAAggggAACCCCAAAIIIIAAAggggEBSBUgbx/vMHyrpOLcdK8kC51m3evXqVQbLUwHzFi1aZH08OyKAAAKlLLB69eqdAuRbt9q9Jzm1jZKe9rb/y+lodi6GwE9cqDz9Lo8HXKj8jWJMijF3EPhfV5Xc/6VVKZ9UZk5fd1XKT/bWZRXF+0v6NKS1fl/SQ5Jaev2dL2l6SP3TDQIIIJB0AQI7SX8HsH4EEEAAAQQQQCBeAlyfxut8MBsEEEAAgfAExkkandbdePd5T3ij0FO5C/x/knpLOl2SPaQgY+vQoUMQIk9tFGzISMYOCCCAQEEErGCEhcpT29tvv53tuKsl/VHSXElPZnsQ+yGAAAIIIIAAAggggAACCCCAAAIIIJAkAQLlpXW2u3oB8275TL19+/aVVcytgnmnTp3y6YZjEEAAgdgJLFq0aIfq40uXLs13jlbhNxUify7fTjiuqAKnupuMjkqbxXwXKn++qLNj8HauSnkPj2KZC5kvKDOesyXNkLSbty6r0h5mRRXra4jXv4XWzygzR5aDAAIIFEuAwE6x5BkXAQQQQAABBBBAoCoBrk95XyCAAAIIlKPAUFedvJ63uNmuOvmaclwwawpVwB68ayHys7KtRN6jR4/KAPlBBx0U6mToDAEEEEAgGoElS5ZUhssXLMj6lgKrXG7Bctv+Gs3M6BUBBBBAAAEEEEAAAQQQQAABBBBAAIHSEyBQXnrnLDXj+i5cbmG5LpKOkGS/y6k1btw4qGLeuXPnIFxu24EHHphTH+yMAAIIFFrAwuJvvPGGLES+cOHCoBL5+vXr85nGZkmvSHpZ0ksuSL4pn444JnYCx7hQuV8d2ib5oguVPxq7GSdrQhYmv02ShctTzT75tUrlFi4vpzZV0sXegl51VcqXhLTIEyRZiLyB689uLu8p6eGQ+qcbBBBAIMkCBHaSfPZZOwIIIIAAAgggED8Brk/jd06YEQIIIIBA7QTs/2VPlNTG68Ye9ny5pNdq1zVHl7FAW0n2QF8Lkn830zrr16+vH/3oRzrttNOCbY899sh0CK8jgAACCMRY4LPPPtPDDz8cbI888og2b7bbfjK2112w/HeSlmfcmx0QQAABBBBAAAEEEEAAAQQQQAABBBAoYwEC5eV1cjt74XILmX8jn+XZB2iHHHJIZcA89b190EZDAAEECimwadOmyuB4KkBuX+0DojzbP70AuQXJLdhJK1+BQ1yovE/aEhe7UPn95bv0kliZVeq2ULnf7OdLS2L22U/SHm5gVcq/6R3ya0k/z76LjHtatRb/fX6fpAszHsUOCCCAAAKZBAjsZBLidQQQQAABBBBAAIFCCnB9WkhtxkIAAQQQiFrgMFeZvKs30ApJI9xDVKMen/5LT8AC5P0knZpp6k2bNq0MkFuYvG7dupkO4XUEEEAAgRIU2LZtW2Ww3ALmH3/8cTareETSLBcwz2Z/9kEAAQQQQAABBBBAAAEEEEAAAQQQQKCsBAiUl9Xp3Gkxrb2AuVUwty3v1qFDhyBkngqY29eWLVvm3R8HIoAAAr5ARUVFUHHcAuOp8Pjbb79dW6S/uOrjqSrkK2vbIceXnMABLlQ+KG3mq1yo/I6SW1F5Tfh/XVVyf1VWpXxSeS1Tv5A01ltThatS/lRI67RKHL/1+vq3q1L+Qkj90w0CCCCQVAECO0k986wbAQQQQAABBBCIpwDXp/E8L8wKAQQQQCB3geYuTN7XO3Srq0w+OffuOKKMBTq4ELkFyferaZ1WIKF3aNjf7QAAIABJREFU797BduqpGTPnZUzG0hBAAIHkCjz66KOaO3dusGVRufx9FyyfKanWNyclV52VI4AAAggggAACCCCAAAIIIIAAAgiUmgCB8lI7Y7Wb724uVG7Vy1MBc/uwNu/WvHnzypB5Kmj+7W9/myc85y3KgQiUv4A9Ifitt96qDI+nQuRr1qyp7eLXeuHxVIB8S2075fiyEGjiQuWj01bzqQuVj5OUfkNuWSy8BBbRzlUp7+HNdZkLmS8ogflnO8W2rkr5Ud4BVrV8QLYdZNhvd0kPSTrJ2+8mSSND6p9uEEAAgaQKENhJ6pln3QgggAACCCCAQDwFuD6N53lhVggggAACuQvY5zLpn9mMd5/l5N4bR5SjQC9JAyWdmGlxp59+emWQfNddd820O68jgAACCCRA4IsvvghC5XPmzAkqmGfR/izpLkl/yGJfdkEAAQQQQAABBBBAAAEEEEAAAQQQQKCkBQiUl/TpC2XyB0n6gaRDJHVyX/epbc8HHnig2rdvH2z+961atapt1xyPAAIlIrBq1SotXbpU7777bvA1tdnPIbQPJb0haZH7+ipPDA5Btby7sGueMW7bM22pdpOS3by0rrwJYrs6C5PfJsnC5almYXKrVG7h8nJpduOTfQidanYTuFXU+E1ICxwk6U6vL7PrKenvIfVPNwgggEASBQjsJPGss2YEEEAAAQQQQCC+AlyfxvfcMDMEEEAAgewFhrrq5PW8Q2a76uS1fvp09tNgzxgKWIGES9z27Zrmd+SRR6pv375BkLxZs2YxXApTQgABBBCIi8DatWuDcPns2bP10ksvZZrWW+4zfftcnwIWmbR4HQEEEEAAAQQQQAABBBBAAAEEEECgJAUIlJfkaYt80q29cHkqaP6tMEZt1KjRTiHzVOh8r732CmMI+kAAgQIKfPLJJ1UGxi08vmHDhrBm8o4XHE8FyFeG1Tn9JE7gpy5Unv6EkykuVP5e4kTiseBhLlTuz8ZC5pfGY3qhzKK+q1Le2+vtCRcqXx3CCPtKmifpcK+vKyX9KoS+6QIBBBBIqgCBnaSeedaNAAIIIIAAAgjEU4Dr03ieF2aFAAIIIJC9gD0EdaKkNt4hz7kw+WvZd8OeZSbQ1lUjtzB54+rWtueee6pfv34677zzdPjh/kchZabBchBAAAEEIhN49dVXNXPmTM2aNUuffvppTeOs94LlKyKbEB0jgAACCCCAAAIIIIAAAggggAACCCBQBAEC5UVAL9EhG3oh81Qlc/tqvw+ltWjRosqq5m3bttVuu9nDqGkIIFAMgS1btmj58uVVVhtfvTqMDGTlqjamVR1PhcdDS6YXw48xYynwExcq75g2uwdcqPyNWM66/Cf1v64qub9Sq1I+qYyWfqqkmZL8p+iMljQhpDX+XNIvvb5edVXK/xVS/3SDAAIIJE2AwE7SzjjrRQABBBBAAAEE4i3A9Wm8zw+zQwABBBCoWeAwV5m8q7ebBbRGuIel4pc8gfbuYQIWJK+2HXvssUGI3MLkdevWTZ4SK0YAAQQQCF1g27ZtlcHyZ555JlP/Vq38ZklLM+3I6wgggAACCCCAAAIIIIAAAggggAACCJSCAIHyUjhL8Z6jVS73A+ZW0dwqnIfa9t13X7Vu3brabe+99w51PDpDIEkCH330kVauXFnt9q9/RZJDtArjFtq1LRUcX5Ikd9ZadAEL9o6RdFTaTOa7UPnzRZ9h8ibQzlUp7+EtfZkLmS8oI45b0yqv/91VKf9bCGv8jrvxzixTbbCkKSH0TRcIIIBAEgUI7CTxrLNmBBBAAAEEEEAgvgJcn8b33DAzBBBAAIGaBZq7IFZfb7etLkw8GbzECdg9Jpe7quTVLv7CCy/UwIEDqUaeuLcHC0YAAQQKK7Bw4ULddddduvfeezMNPNVdz7yTaUdeRwABBBBAAAEEEEAAAQQQQAABBBBAIM4CBMrjfHZKd24NJNnTpFPbgd73TaNYVsOGDWsMnFsYnadVRyFPn3EXsKfq1hQWt9c2brTC4JG0j90Teu0pve9639vPmyIZkU4RyE3gGBcqPzntsBddqPzR3Lpj7xAELEx+myQ/EG1hcqtUbuHycmiHuirlFv5ONavOfllIi7tR0s+8vh6TdIakz0Pqn24QQACBJAkQ2EnS2WatCCCAAAIIIIBA/AW4Po3/OWKGCCCAAAJVC4yTNDrtpfHuMxrMkiPQxp3zi6tbcvPmzXXJJZcE23777ZccGVaKAAIIIFB0gQ8++CAIltu2Zs2amuZzt7ufZEXRJ80EEEAAAQQQQAABBBBAAAEEEEAAAQQQyEOAQHkeaBxSKwF7+rgfMPeD5/Vq1XOGg1u2bBmEzlu1ahVs9mGkbc2aNav83n7+2te+FuU06BuBUAT+85//BB9gpLa1a9dWfr9q1SrZZmHxioqKUMaroZMvqgiLpwLkNX7CEvXE6B+BLAUOcTev9Enbf7H7EPD+LPtht/AEhrlQud+jhcwvDW+Iovc0SpLdLJdqn7gq5WE8xOBoV6X8617/50j6XdFXzQQQQACB0hMgsFN654wZI4AAAggggAAC5SzA9Wk5n13WhgACCJSvwFBXzdO/F2C2q1DNZ4nle979le0q6WpJV1W33I4dO2rYsGFBRXLazgI33nijRo2yj5akzp0768EHHwzueaFFKzB48GBNmTIlGKRnz56aPn26GjduHO2g9I6AFNzvc+aZZ8oqZ1ubMGGCRo4ciU0BBe6++27ddtttWrzYbhuptt0g6XpJdt8UDQEEEEAAAQQQQAABBBBAAAEEEEAAgZIRIFBeMqcqERNtW01V8wMKufp99tlnh4B5euDc/3nXXe2zTxoC4Qh88cUXQSjcD4dX97PtU+D2XjXVxpcXeB4Mh0AUAvbvzBhJg9I6X+VC5XdEMSh91ihgFbutKrnf7OdJZeLWwlUpP8Fbz1xJ/SVtDmGN90q6wOvnAUl9Q+iXLhBAAIGkCRDYSdoZZ70IIIAAAggggEC8Bbg+jff5YXYIIIAAAjsL9JQ0UZJVpk6151yY/DXAEiFwiQuT71/Vag8++GANHz5c559/fiIw8l0kgfJ85Wp3HIHy2vlxdP4CcQiUr1+/XgMGDNC8efOChQwaNEh33nln/osq0SOnTZumW265RW+++WZ1K3jfhcrvKtElMm0EEEAAAQQQQAABBBBAAAEEEEAAgQQKEChP4EkvwSVbyfDWNWz26OU9i7Guvfbaa6fweZMmTZRpq1OnTjGmy5gFEvjyyy+1bt26jJsfHLfvP/744wLNcKdhPpW0MsOWfrNisebKuAhEJdDEhcpHpw1gfz7GuY0/B1Hp79xvO1elvIf30jIXMl9QuGlEOtK5kmZIsuucVLMbq6aGMOpprkp56lp/kxVPkPRECH3TBQIIIJAkAQI7STrbrBUBBBBAAAEEEIi/ANen8T9HzBABBBBA4L8Ch7nK5F09lBWSRrj/f41VeQt0c5+tHVHVMjt16hQEyfv3t+fsxr/5ge6wZ5tN5esoAuV+WDrsNVXVn1VV79WrV85DpQdrc+4gwwE1zYtAedja1fe3ZcsWvfXWW3ryySe1aNEiLVmyJCjGYOffb+3atZMVCenQoYMOPfRQHX300erYsaOivAfrD3/4Q1At3Frbtm01a9YsdenSJSecXAPiue6f02Sy3JlA+Y5QM2bMCILl9v6spr0iye41sQfn0BBAAAEEEEAAAQQQQAABBBBAAAEEEIi1AIHyWJ8eJpeDQNMMgfOWOfQV+a577LFHtaHzxo0bV/ma/b5+/fpq0KBB8HX33XePfJ5JHODzzz/X5s2btWnTpuCrfUjih8PTf64qOP7ZZ5/Fjc6eiFtTYLxoSfa4QTGfxAvYdZFVKrct/UEl492NL+sSr1Q4AAuT3ybJwuWpZmFyq1Ru4fJyaNNdVfLUWl50Py8PYXEPuRB5qqvbJQ0NoV+6QAABBJIkQGAnSWebtSKAAAIIIIAAAvEX4Po0/ueIGSKAAAIIbBdo7sLkfT2Qra4y+WSQyl5ggqSRVa2yZcuWuvrqqzVw4MCSQiBQXvvTRaC89obl2MPSpUs1efLkoAp2eng82/W2adNGffr00f/8z/+oWbNm2R6W9X4EypNdoTz9jTJ16lRdf/31qqioqO49dKOkUVm/wdgRAQQQQAABBBBAAAEEEEAAAQQQQACBIggQKC8COkMWRaBuWuB8P/dBtn2aYB9op7Z9ijK7PAbdZZddKsPlqZB5tl/9YHrqGHtib926dYMn91a31fR6Ta/Z8qxqd1Xbtm3b8nrN+kod6wfAU0Hw6r5m2verr0qqAPGHktZ421r3/QdpAfJtebzFOASBJAv81IXK/x97dwJvVVX3f/xrgMQgkyaUDAlJYAQljyaioPh/QpxCTExQEFNChAwRoRR9HDIw0VCcMJNBMTUThxwqIZXBnEUTQuERQQNTQGUQwfy/ftt17rPY3OHMdw+f9Xqd1xXv3muv9V5HOp29vvvXJoRwswuVr0ozTpnnPtqFyv3LWsj83DKPo1SX6+OqlPsPvrlM0iVFuODpkm73+rG72idIer4IfdMFAgggkBYBAjtpWWnmiQACCCCAAAIIxEOAz6fxWCdGiQACCCAgTXJVOn0Le3CvPdCXllyBYyRZmHz/yqZ40UUX6eKLL1a9evViJ0CgvPAlI1BemGGpK7VXNroDDzxQtm5t2oRvmRc2Fzv7o48+CkK5t956a1DkoRjNxmmh8tGjR6t+/frF6DLog0A5gfLwm2n79u3B+9deVbTXXaj8T0V7I9IRAggggAACCCCAAAIIIIAAAggggAACRRQgUF5ETLpKhMCXQgFzP3AeDp/bn+skYtZMIioCn0nKhMIzQfHq/vyfqAyccSCQQIHBbmNTl9Dc7nKh8iUJnHNUpzTVVSX3x2dVyq+P6oBzHNeVkn7unfO/rkr50zn2Ez68mSS7w9/b+8UVkiYW2C+nI4AAAmkSILCTptVmrggggAACCCCAQPQF+Hwa/TVihAgggAAC0ihXndxPDc9x1cnt/ictmQJT3BrvMrvTTz89qEpuVYST3vzgef/+/TVjxgw1bdq04Gn7/ZYy5FvwQL0OwgHofAPl2Y6pFNc7++yzdfPN9rxxqZjrme2c/OOSFCh/6623NGLECD3++OM7UXTq1El9+/ZVnz591LVrVzVv3nyn/36sOMR7772nd955R4sXL9Zf//pXzZ8/f5dA+sknn6wbb7xRLVq0yId6l3MIlBMor+qN9L//+7+67LLLgr/rq2jXSBpblDcinSCAAAIIIIAAAggggAACCCCAAAIIIFBEAQLlRcSkq1QKWEVzv8L5XpIswFXTi//2kv12saD3Ru9lj1T2/5z5Z6sw7gfG7c80BBCIjsCxLlTeMzSkR1yovNDAb3RmGu2RfMNVKe/nDfNNFzJ/NNpDz2p0nVyV8oO8o38r6ayszq7+oDFu417mqFdtz4uklUXomy4QQACBNAgQ2EnDKjNHBBBAAAEEEEAgPgJ8Po3PWjFSBBBAIK0C9v2zBYv95PBTLmj8QlpREj5vu4czXdIR4Xnut99+siD0D37wg4QT/N/0/OD38ccfr5kzZ6pZM9s6UlgjUF6zXzhwfffdd2vgwIE1n1jNEQTKi1+hfP369Ro+fHhQ+TzTDjnkEF144YVBmLxOndxqemzYsEE33HCDpk+fLnsPZNqJJ54Y/LtihMrjHCj3/+4o6D+GAk/u0KGDZs+erR49ehTYUzRPf+CBBzRu3Di98cYblQ1wvqThkmx/Aw0BBBBAAAEEEEAAAQQQQAABBBBAAIFICBBqjcQyMIgUCthjqKsKnVf1uyaSGkhq6H7WT6FbOab8iaSt7rVF0sdVhMGrColbWNx+R0MAgWQIHOZC5UeHprPQhcofTsY0Iz8LC5NfJ8k2JmWahcmtUnkSbr5axRa/4vo2V6X87gJXxjbt2WPjv+31c56kawvsl9MRQACBtAgQ2EnLSjNPBBBAAAEEEEAgHgJ8Po3HOjFKBBBAIK0C3d0DTnt5APZwU6vM+UV5U1rSBCyta2HyXUpwjxkzJgiT5xoOjTvQ6NGjNW3atGAaxawkTqC85neGVaw+7bTTtGLFiuDgq666Kgh4FtKiFCgvZB65nFvK95pVGJ8wYUKwNplm4XK7ZpMmth0q//b888/rpz/9aVC53Frjxo116aWX6rzz7LZoYY1AeWF+dnbSA+U2xx07dgR/5/zmN7+pDMz2kFmo/J7CNekBAQQQQAABBBBAAAEEEEAAAQQQQACBwgUIlBduSA8I1JbAl0IB80zQvKqffhg9fIz9rq4ke9xvVa9Cfm9Gn1Xz2lHg7y0AbuHvbH7WdIxVF6chgAACvkBXFyo/JcTymguV3wlXWQRGu1C5fzELmZ9blquX9iK2S2Kmqx6eudIjkoZI+qDAS18u6SKvjyfddewBKDQEEEAAgeoFCOzwDkEAAQQQQAABBBCIkgCfT6O0GowFAQQQQMAXaOnC5IO8f7ndVSb/Il1LS5rABEm/Ck/qm9/8ZlAt+Mgjj0zafGucz5YtW3TmmWfqrrvuCo5t3769Zs2apZ49e9Z4bk0HlDLkW9O18/19uGK4VaQeMGBAvt3VeN6jjz6qIUOG6P333w+OHTVqlK6/3n+Wc41d7HIAgfLiVih/8cUXNXjwYC1btiywtn++5ZZb1KhRo9wXp5IzFixYoLPOOqui/169emnOnDnaZ599CuqfQHlBfMHJaQiUZ5SeeOIJjRw5UsuXL68Mzv63c3LhovSAAAIIIIAAAggggAACCCCAAAIIIIBAYQIEygvz42wEEEAAAQQQSIdAOxcqHxGa7moXKr8xHQy1Psupriq5PxCrUl7YjpBan1YwANtFY6Hyxt5wilFN/L8k3S+ptdfvMEkzojFtRoEAAghEWoDATqSXh8EhgAACCCCAAAKpE+DzaeqWnAkjgAACsRGYJGl8aLQWmLLgFC15AlZeeJfSzz/60Y80ffp07bHHHsmbcRYz+uc//ykzePnllyuOtkCzBZsLbQTKaxa85JJLdNlll1Uc2LdvX91xxx3aa6+9aj65iiMIlBc3UH7zzTfLTK21bds2eOBC7969816f8IlWAd0qRE+ZMiX4la29XaNfv34FXSPOgfKCJs7JeQt8/PHHGj58uH7/+99X1sevJV2Qd+eciAACCCCAAAIIIIAAAggggAACCCCAQBEECJQXAZEuEEAAAQQQQCAVAs3c5qfwpqiPXKjcNkyFN/amAqaMk/yGq1Lu3/l/04XMHy3jOEp1qRskjfQ6t11HVqX81QIvaBVgzvH6mCvphAL75HQEEEAgDQIEdtKwyswRAQQQQAABBBCIjwCfT+OzVowUAQQQSJOApWWvkVTPm/QcV518XZogUjLX30r6cXiuV111VRDkTHOz8LKFZTdt2lTB0L9/f82YMUNNmzbdhSZcwTtbuwMPLE7I1w9LZ3vtQo4rZYXy9evX67TTTtMjjzxSMUQLE//ud7/Tcccdl/ewCZQX572WWQD7O+Lqq68O/nj44YfrrrvuUqtWrfJen8pO9MPf9vtrrrlGY8aMKegaBMoL4kv1yf7DQEIQt0k6M9U4TB4BBBBAAAEEEEAAAQQQQAABBBBAoFYFCJTXKj8XRwABBBBAAIGYCdhnJ6uoYa8mobFbtQ0LlW+M2ZziNlwLk18nycLlmWZhcqtUbuHyOLeDXZXyjt4kbGdFobuw/luShcgbun5tA3p/SQ/GGYuxI4AAAmUQILBTBmQugQACCCCAAAIIIJC1AJ9Ps6biQAQQQACBMgnY98xWCra9d72nXJj8hTKNgcuUT2CGpKH+5Ro0aKB7771XxxxzTPlGEcErbd68WWeccYbuueeenUZnoeYbbrhBAwcO3GXUBMqLt5APPfRQ4P/+++/v1OmwYcN00003qX79+nldjEB5cQPl5fBcvHhx8HCBFStWBGtejIddhEPqeb2ZQifVNK7w3w81HV+MMdFHaQT+9Kc/6aSTTtLWrVvDF5gp6fTSXJVeEUAAAQQQQAABBBBAAAEEEEAAAQQQqF6AQDnvEAQQQAABBBBAIHcBqyJtofI2oVNvdqHyVbl3yRk5CIx2oXL/FAuZn5tDH1E99EJJV3iDe89VKX+8wAFbRZhTvD5+V1kVkQKvwekIIIBA0gQI7CRtRZkPAggggAACCCAQbwE+n8Z7/Rg9AgggkDSB7q4yeS9vYisljXUPOE3afNM+H3v4ra1tRWvdunUQoO7Ro0fabQKHc845Z5dAs8EcccQRsurlX/va13ZyIlBenLeNhfl/8pOf6M4779ylQ6t+PW3aNJ144ol5XSzbKu4jRowIgutJaH5F5QMPLG6gfPTo0cF6WCtXhfJiBLHTEChfv369FixYoGeffVYvvfSS1q1bp3feeUdr167d6W3dpk0btWzZUu3atVPXrl3Vp08fHXDAAWrYMPNM8yT8V1D8OdiDDuzBImvWrAl3bg/lOb/4V6RHBBBAAAEEEEAAAQQQQAABBBBAAAEEqhcgUM47BAEEEEAAAQQQyE9gsAuVdwmdfpcLlS/Jr1vOylJgqqtK7h9uVcqvz/L8qB7W1lUpP9wboIXBrerHjgIGfbKk33vnf+CqlC8ooE9ORQABBJIuQGAn6SvM/BBAAAEEEEAAgXgJ8Pk0XuvFaBFAAIEkC7R0YfJB3iS3u8rkX6QFaUkS+LmkK/0JWZDQKpN37NgxSfPMay7vvvuuTj31VM2fPz84v2fPnkFYdurUqdq0aVPw7376058GlZLzrZRdipBvOapF5wWa40kzZ87UqFGjKqwvueQSPfXUUxXrceihh+r222/XN77xjRx7lgiUFzdQfvPNNwem1tq2batZs2apd+/eOa9LVSd8/vnnGjdunKZMsYyu1Lhx4+BBA8cff3xB1yhFoDzXARUjGB++5rZt2/SHP/xBt9xySxAiz/x9levYmjZtqqOOOip4qIb997bbbmxFrcxw+fLlQaXyJUt22ULyC0m/ytWd4xFAAAEEEEAAAQQQQAABBBBAAAEEEChEgG/xCtHjXAQQQAABBBBIu8CxLlTeMwTxiAuVP512oBLO33Z+WFXyft413nQh80dLeN1ydD1MklUQ99sZkm4v4OJflnS/pKO8PqyiyLgC+uRUBBBAIOkCBHaSvsLMDwEEEEAAAQQQiJcAn0/jtV6MFgEEEEiywCRJ40MTnOzulyR53mmcW393b6Fi7laZ9oknnlCHDh3S6LHTnC2QecEFF+i66+x21RcBVgt+Dho0SGeddVYQus/8ews6jx07Nq+wJYHyyt9qVlHZnJctWxYcYKFWC5hbuP9nP/tZRXXl4cOHywybNGmS03uWQHlxA+UvvviiBg8eXLFeVjl++vTpatGiRU7rUtXB4fdDr169NGfOHO2zzz4F9e8Hyu3vvdmzZ6tHjx459bl69WrZfJ977rmczsscXOxA+V/+8hf9z//8jxYtWpTXeCo7yf7+O/roozVp0iTtu+++Res3SR2tWLFCRx55pFatWhWe1gmS5iZprswFAQQQQAABBBBAAAEEEEAAAQQQQCDaAgTKo70+jA4BBBBAAAEEoi9wmNskdXRoqAtdqPzh6E8htiO0MLnt0vHLCliY3CqVW7g8rq2OpFmS/Oouf3NVyt8uYFIjJN3knW9GthnsHwX0yakIIIBAkgUI7CR5dZkbAggggAACCCAQPwE+n8ZvzRgxAgggkESBUa46eT1vcnNcdfJ1SZxwiufUTNIrVkw4Y9CoUSPNmzdPBx10UIpZvpi6VUO2SsiXXnppRWVfC8tatV9zsoq/Q4YM0WuvvRYc36pVK/3yl7/UsGHDcg6VEyjf9e325ptvBpYWIs743nbbbUGg1dZmwoQJQbg/0/KpEp+UKu65/Mdaivda5vqffvpp8FCFadOmVQwp37B/eE4LFy4MHiLw/PPPV/yqWCHsJAXK7b+NG264Ifi7aO3atRVWFga3kPz3v/99de3aVZ07d9aee+6phg0b7kT94YcfasOGDUGVbftvzx4uYg8K8FuXLl109dVXq2/fvrm89VJz7LPPPqs+ffpo8+bN/pzt/n83SRtTA8FEEUAAAQQQQAABBBBAAAEEEEAAAQRqVYBAea3yc3EEEEAAAQQQSIhAVxcqPyU0H9slYpU67kzIPKM4jdEuVO6PzULm50ZxsDmMye6yW6h8b++ciyT9Moc+wod+1T3d3N/pdaGkKwvok1MRQACBJAsQ2Eny6jI3BBBAAAEEEEAgfgJ8Po3fmjFiBBBAIGkC9oDSKZLaexN7yoXJX0jaZJmPZkoa4js88sgj6tfPnvWb7lZZKPPQQw/V7bffrm984/+egXzPPffo/PPPl1Untmahcgs6jxo1SnXq2LOFs2ulCPnGOSy9fv16WRD5vvvuCwAtDBuuAG9hTbPOhJftmDPPPDOonly/fv2s4ONslNUEKzmoFO81/zLhBwHY7w455BBdeOGFQQA5l/8u7Nz33nsvqHJur8x/Z/bvi1n9vBSB8prC7uGK5jUdn+1633333UHwPhMmb9q0afBghvPOO09t2rTJtpuK4+zvwhdeeEETJ07UY489VvHvO3XqpFtvvVX29yJtVwH739Jjjjkm/AvbFzAULwQQQAABBBBAAAEEEEAAAQQQQAABBMohQKC8HMpcAwEEEEAAAQTSINDOhcqtCrTfbJeIhcpvTANCLc1xqqtK7l/eqpRfX0vjKdZlfy3pfK+z5e5G8jMFXOAXoVD6s65K+b8K6JNTEUAAgaQKENhJ6soyLwQQQAABBBBAIJ4CfD6N57oxagQQQCApAt1dZfJe3oRWShrrHmSalHkyjy8E7OEB9/sYFhi87LLLUu/z2Wef6dprr9UVV1whq9ZrrbrwZDjAacFmq1z+q1/9Sk2aNMnKsxQh37iGpdesWRME8h944IEKu6qqj1vwfOTIkbI1yLShQ4fKPL+DZHi+AAAgAElEQVTyla/UaB9XoxonVs0B48aNC6pLWzv88MN11113BQ9CKGazCs3nnHPOTtXEM/8dHXHEEfp//+//6YADDlDz5s1lgedMs/CyBcjfeecdLV68WH/96181f/78iv8OM8dZmPw3v/mNWrduXZRhJyVQvnTpUg0ePFgvvfRSxd9b11xzTVEeEmJ/L9r7xv5e3LRpU9C/XeuWW25Ro0aNirIOSevk4osv1uWXXx6e1gl8pkraSjMfBBBAAAEEEEAAAQQQQAABBBBAIJoCBMqjuS6MCgEEEEAAAQTiKdDMhcrHh4b/kQuVW7A8vPk3njON1qit3INVJffLYrzpQuaPRmuoOY3m265K+Xe8s+zBBOfk1MvOB3/L3Yj+vxIZ0tmSbi6gT05FAAEEkipAYCepK8u8EEAAAQQQQACBeArw+TSe68aoEUAAgSQItHRh8kHeZLa7yuTTkjBB5rCLwJOSKh4eYFVmn3766dQzbdiwQb/4xS90xx13VIQmLWxr4dWTTz65Sp9wpXI70KoyW6Dw+9//vnbbrfqtW6UOlJdrYQutsvz8889r7NixeuqppyqGXFMlaguVW5V4qx6fadnapzFQXq45//vf/9b48eN17733Vvy3VOj70MLnttZjxowpaog5KYHyadOmafTo0QGzPdjC/nu09S5W27ZtW9Bf5r+1tm3batasWerdu3exLpG4fg477DAtWLDAn5f95QZY4laaCSGAAAIIIIAAAggggAACCCCAAALREyBQHr01YUQIIIAAAgggEG8B+3w1wb3CpQUmu2D5xnhPMZKjtzC5hcr9oLSFya1SuYXL49rGuI16mfHbY92HSvpjARMKVz5/TJI98fyTAvrkVAQQQCCJAgR2kriqzAkBBBBAAAEEEIivAJ9P47t2jBwBBBCIu4A9LDf8IF2732H3QmjJEzhO0oP+tJ555hl973vfS95Ms5yRVUb+85//HFRoX7RoUcVZFiafMmWKTjnllBpD4Y8++qjOO+88LVu2rOJ8C3Va2NKCtRbarypYnvZAuQVVr7/+el133XVavXp1hV9NYfLMgZs3b9aFF16o2267rSK8bPYDBgwI/n3Hjh0rfSeUK1yd5dsw68P890uHDh00e/Zs9ejRI6vzyzln++/qhRdekFXJtkrja9euzWqM4YPat2+vgQMHBtXo27Rpk1cf1Z2UhEC5WY8YMULTp08Pptq9e3f94Q9/0Ne//vWietnfc0OGDNH7778f9GtrawF/WuUCf//733XwwQeHf3m8pIcwQwABBBBAAAEEEEAAAQQQQAABBBBAoJQCBMpLqUvfCCCAAAIIIJBmgZFuM1X4zrVVgrbNV6vSjFOiudtj1S1U7jf787klul45ut1T0kxJx3gXm+tC5Vb5Pp92qKtSbn1n2o8k3Z1PZ5yDAAIIJFiAwE6CF5epIYAAAggggAACMRTg82kMF40hI4AAAgkQGOUeelrPm8scV518XQLmxxR2FfizpP/O/Osf/vCHQRXhNLZM4NUq+VpQctMme+bvF82Cq/bvrTJ5TRXGM+e88sor+ulPf7pThW373eDBg3XLLbdUWVU5rYHyTJD/yiuv3MVs2LBhuvrqq9WiRYus3pqfffaZrELzpEmTdgou77XXXrr22mt16qmn7tJPOcPVWU0iy4PiEij3p7Nlyxa9+OKLmjdvnpYsWaJVq1Zp3bp1Oz1AwI7/xje+oWbNmqlTp05BENcexNClSxfVqVMnS53cD0tCoPzDDz/U6aefrrlz7Raz1L9/f82YMUNW1b2YbfHixTrttNO0YsWKoFv7O3LcuHHFvETi+jrppJOCcL/X/iLp+4mbKBNCAAEEEEAAAQQQQAABBBBAAAEEEIiUAIHySC0Hg0EAAQQQQACBhAkMdqHyLqF53eVC5UsSNt8oTGeqq0ruj8WqlF8fhcHlOYaTXai8vne+heen5dmfnXabpDO88+09OaiA/jgVAQQQSKIAgZ0kripzQgABBBBAAAEE4ivA59P4rh0jRwABBOIq0F/SFEntvQk85cLkL8R1Uoy7WoFmkjb4R1hF7myrGyfN1gLNVoH80ksv3SlMbgFWCzP37ds35yl/9NFHuvzyy3XrrbfKQp4WiL399tuDoGxVrRSB8pwHXgsnPPDAA0FVZb9ytVUWP+ecczRx4sQqA/jVDXXhwoW64IILKirNW8DfQq/16/u34L7oIW2Bcgt1n3nmmbrrLrtlqCCAbA862H333Wth9aNzySQEystVofyhhx7SGWecUVGh/Kabbgr+G6ZVLWD/G9uzZ8/wAc0lbcQNAQQQQAABBBBAAAEEEEAAAQQQQACBUgkQKC+VLP0igAACCCCAAAJfCBzrQuXhO4GPuFD500AVVcB23FhV8n5er2+6kPmjRb1SeTubLuks75LPuirly/IcxvGuSnnm/w9ssQfSS7KnntMQQAABBL4QILDDOwEBBBBAAAEEEEAgSgJ8Po3SajAWBBBAIPkC3V1l8l7eVFdKGuu+W06+QDpn+CNJX6RJJXXr1k0vv/xyOiXcrLdt2xYEkK+7zm49SSeeeKIs4L3vvvvm7ZKpvG1hy/PPPz8IlVfX0hooNyerHn7ZZZcF4fsOHToE4f5BgwZlXRW+MtfNmzfL7K1i/NSpU6uscp62QHm4irUFgc0p7c0PlBfLoqbK3atXrw7+rnnuueeCS9Z0fDbj8v8esQczWJ/2Hi9Ws78rrT97QIa1tm3batasWerdu3exLpHYfr7zne8Efx957RRJv0/shJkYAggggAACCCCAAAIIIIAAAggggECtCxAor/UlYAAIIIAAAgggkAKBw1yo/OjQXBe6UPnDKTAo5xQtTG47e/xyDhYmt0rlFi6PY7P30ExJ/g6lX0n6RQGTud+FyDNd3CBpVAH9cSoCCCCQNAECO0lbUeaDAAIIIIAAAgjEW4DPp/FeP0aPAAIIxEmgpQuTD/IGvd1VJp8Wp4kw1pwFZriH2QYnjh8/XpMmTcq5k6SdsH79+iD4fcQRRwRh5jp16pR1imkNlBtypkr8P/7xD1188cUFBflzXbS0Bco3btyooUOH6sEHHwyoRo0apeuvvz5XtsQdn5RA+dKlSzV48GC99NJLwRrZAxomT56sAQMGFPSABuvLwuQWULfXpk2bgv7tWlbhvlGjRol7TxR7QhMmTAjWwmu2J+D0Yl+H/hBAAAEEEEAAAQQQQAABBBBAAAEEEMgIECjnvYAAAggggAACCJRHoKsLldsTpf32mguV31meYaTmKqNdqNyfsIXMz42xwP9IusQb/zuShkial+ec7Eb0F4+J/6KtkXSCpOfz7I/TEEAAgaQJENhJ2ooyHwQQQAABBBBAIN4CfD6N9/oxegQQQCBOApYgHh8asCWdJsRpEow1L4GnJNkDboM2b968IERNq12BNAfKa1M+bYHyUlTFrs31K9a1kxIoN4/Zs2dr9OjRsmr01po2baphw4YF/659+/Y5k9kDH1544QVNnDhRjz32WMX5nTp10q233qpDDz005z7TeML8+fPVp08ff+pPS+qVRgvmjAACCCCAAAIIIIAAAggggAACCCBQHgEC5eVx5ioIIIAAAggggIAJtHMbrkaEOFa7UPmNMBVVYKqrSu53alXK4/o4/Q6uSnlPb0KFPKG8maS5knp7/V0haWJRV4HOEEAAgfgKENiJ79oxcgQQQAABBBBAIIkCfD5N4qoyJwQQQCB6AqNcdfJ63tDmuOrk66I3XEZUZIH3JH0l06dVtLVgIK12BQiU165/3K7uv1+sCrWFiHv06FHjNN566y398Ic/DALC1m666SaNGBG+pV1jNxxQBIFShfstAH7ttdfqsssuqwiV23AbN26s7373uzr66KN1wAEHqHPnztpzzz3VsGHDnWZjQfQNGzZoyZIlWrBggZ544gm9+OKLOx3TpUsXXX311erbt28RJNLRxbJlywJzr70pab90zJ5ZIoAAAggggAACCCCAAAIIIIAAAgjUhgCB8tpQ55oIIIAAAgggkGYBC/FaFY9wdY+PXKjcKn+ENwin2auQuX/DVSnvF7oBa6HyRwvpuBbPHS7pFu/69l6xKuV35DmmMW5zYOb0VyX1l7Qyz/44DQEEEEiSAIGdJK0mc0EAAQQQQAABBOIvwOfT+K8hM0AAAQSiLmDfDU+R5JcptYrV50n6ImFIS6qA3U+xeyej/Qlu3LgxqGBLi6eAX2E7yjO47777NGDAgCgPMVZjyzdQvnjxYp122mlasWJFMN981iXcR1Th+vfvrxkzZkT277dSBcptPSxU/uc//zkIlS9atKioS3Tsscfqmmuu0X77kYXOBdaC+s2a2RaSirbZcv659MGxCCCAAAIIIIAAAggggAACCCCAAAII5CJAoDwXLY5FAAEEEEAAAQSKI2CfwSxUbq8moS4nu2D5xuJcKvW9WJj8Okm2GSrTLExuG6Ps6d5xaw1clfKTvIH/xYXK1+YxGdsYaFXKv+2da5sDr82jL05BAAEEkiZAYCdpK8p8EEAAAQQQQACBeAvw+TTe68foEUAAgagLdHcPH+3lDdQePDrWfYcc9fEzvvwF7D6KBcn9h/MGvREozx/VzrSQ4N///nc988wzQUXfVatWad26dbKwqN9atWqlffbZR82bN1fXrl3Vs2fP4NWyZcuCBpDWQLkZL1y4MHiZ+wcffKCVK1fuVJHZYNu0aRMYt2vXLnDv06dPUJ05XJW5oEWohZPzDZTPmzdPQ4YM0TvvvKP27dtr1qxZwfswl0agPBetqo8tZaA8c9XNmzfrnnvu0W9/+9uCguX20JGjjjpK55xzjg499FDtthtbUXN9FxAoz1WM4xFAAAEEEEAAAQQQQAABBBBAAAEEChXgW7xCBTkfAQQQQAABBBDIX2CkC5W3CXVxswuVr8q/a870BGwjlIXK/WZ/PjemSsdKmiWpuTd+q3h/VZ7zuVzSRd65T7oq5TzUIE9QTkMAgcQIENhJzFIyEQQQQAABBBBAIBECfD5NxDIyCQQQQCCSApZavUbSIG90211l8mmRHDGDKpaA3T+xB/D6D+Wt6Hvp0qXq1KlTsa6Vin4+++wzPfTQQ0FIc8GCBbuEmHNBOOSQQ3TmmWdq4MCBatSoUS6nBsemKVBe7HDsiBEjdNhhh6lOnTo5u9f2CfkGyp944glNnDhRn3zyibZt2xZU8D7wwANzmg6B8py4qjy4HIFy/+L2EIGnn346ePjFiy++GDyE4fXXX99lfI0bN9a+++4bPIzhu9/9bvDAgd69e8f+IQzFWbX8e1m2bJk6d+7sd2APxafMe/6knIkAAggggAACCCCAAAIIIIAAAgggUIMAgXLeIggggAACCCCAQO0KDHah8i6hYdzlQuVLand4ibn6VLcpyp+QbZK6PqYz/E0oEP8PV6X8xTzm81+S7pfU2jt3mKQZefTFKQgggECSBAjsJGk1mQsCCCCAAAIIIBB/AT6fxn8NmQECCCAQVYFJkuyhpX6b7O5dRHXMjKswAQuQ2z0SC5RX2axi8RFHHFHYlVJ09ssvv6yf//zneuyxx4o6629+85u6+OKLdcopp5Ss+q8fQrYQ8X333ReERrNt4SCxnT9gwIBsT8/7uM8//1xz584N3P/5z3/m3U9lJ1rVZXPp0iV8C7eolyl6Z/kGyos+kBo6tKrMp59+erB+1izEf9NNN2U9jHKHrrMeWBEOjMLcCl2fIjCkpov58+erT58+/nyfltQrNQBMFAEEEEAAAQQQQAABBBBAAAEEEECg7AIEystOzgURQAABBBBAAIFdBKzi9ARJPUO/ecSFyu2mIa0wAdscZVXJ+3nd2NO9bcPUo4V1XStnH+CqlH/Lu7qF5n+W52isysw53rm2e+OEPPviNAQQQCApAgR2krKSzAMBBBBAAAEEEEiGAJ9Pk7GOzAIBBBCImsAoV528njewOa46+bqoDZbxFEXA7pNYkNy/X5LpeKmkijKp48eP16RJ9rwBWnUCFmq2as6XXHKJLAjqtwMOOEBHHnmkDj30UHXt2lXNmzdX06ZNdzpmy5YtQUVgqwi/cOFCWbjwpZde0qZNmyqOs8rAo0ePDq5Rv379oi9IHAPlVkX70ksv1fXXX7+LlVVPPvroo2X+Vvl3zz333KWKsplv2LAhsDb3xx9/XFYp2G8dOnTQ1Vdfrf79+xfdvFQdEigvlez/9RsOfOcahq9phATKaxJK1u8nTJigyZPtOT4Vbaak05M1S2aDAAIIIIAAAggggAACCCCAAAIIIBAlAQLlUVoNxoIAAggggAACaRY4zIXKjw4hLHSh8ofTjFOkudvmKAuVW7g80yxMbqFyC5fHrV0gyb+7vEHSUEkP5TGR/5ZkIfKG7lzbpG67Yx7Moy9OQQABBJIiQGAnKSvJPBBAAAEEEEAAgWQI8Pk0GevILBBAAIEoCdh3wFMktfcG9ZQLk78QpYEylqIJWJDc7on490msc7tHYvdP/i3prszVunXrJqu6Tate4O6779bPfvYzrV27tuJAq259+eWXq3v37nlVFV++fLmmTp2qO++8U1Yp2JqFyi1QPnbs2Lz6rG4WcQuUW4h/ypQpQaA8E7y3oP6wYcOC4H379v5fa9m9g63PBQsW6Morr9ypynynTp106623Bg8FiEMjUF76VSJQXnrjNF3hO9/5jl555RV/yqdI+n2aDJgrAggggAACCCCAAAIIIIAAAggggEB5BQiUl9ebqyGAAAIIIIAAAtUJdHWhcrtJ6LfXXKj8TvgKFrDNUrYpym/253ML7rn8HbRyVcotDJ5p97pQ+dY8hmNVZ/z33u8k/TiPfjgFAQQQSIoAgZ2krCTzQAABBBBAAAEEkiHA59NkrCOzQAABBKIi0N1VJu/lDWilpLHu4aNRGSfjKI6ABcgtSG73SMLNHrx7vST72UySPby2oi1atEg9evQozigS2Mu7776rU089Nagqbs1C3xdccEHwKrSSuAWc//jHP8oqxa9YsSLo3ypmz549u+hrErdA+ZNPPqkhQ4bo7bffrnCxCr8DBgwoOGxvlc+vuuqq4JUJq1u1c3Nv0aJF5N/FBMpLv0QEyktvnJYr2P/G9uzZMzzd5pI2psWAeSKAAAIIIIAAAggggAACCCCAAAIIlF+AQHn5zbkiAggggAACCCBQnUA7FyofETpotQuV3whfwQJT3cYpvyPbSGUbpuLWTpU0U9KXvIHbe+eWPCZycuhp5x+4KuUL8uiLUxBAAIEkCBDYScIqMgcEEEAAAQQQQCA5Anw+Tc5aMhMEEECgtgVaujD5IG8g211l8mm1PTiuX3SBfi5Ibj/Dze6L2EN3rUJ5pv1ZUsWDbH/4wx/q3nvtWba0ygTuuOMOnX322RXB45EjR+qaa64pOEzuX+umm24KAuqZcPP5558vCw0Xs8UtUD5u3DhdffXVAYGF+KdNm6ahQ4cWjcRC5eedd55uvPGL27J77bWXZs2apX79KvvPqGiXLUpHBMqLwlhtJ6UOlJd+BjVf4cMPP9Tpp5+uuXPnBgePGDFC9ncRrbgCJ510kv7whz/4nf5F0veLexV6QwABBBBAAAEEEEAAAQQQQAABBBBAYGcBAuW8IxBAAAEEEEAAgegJWAWICZLGh4b2kQuVT5IU3kQcvVlEd0RWicM2SPm7PmyzlIXKrQJH3NoMV5U8M+6F7s9flKvIvn1Z0v2SjvJOsd0447LvgiMRQACBRAkQ2EnUcjIZBBBAAAEEEEAg9gJ8Po39EjIBBBBAIDICdo8hfP9hsrsvEZlBMpCiCFhFcrv3YfdF/Gb3ROw+SWUP2j1O0oP+wc8884y+973vFWVASevEDzbvs88+Qei4T58+RZ3mqlWrNHDgQD377LNBv/3799eMGTPUtGnTol0nToHycNC1V69emjNnjsy/mG3evHlBFfR33nkn6NYqltt6R70RKC/9ChEoL71xGq7w97//XQcffHB4qsdLeigN82eOCCCAAAIIIIAAAggggAACCCCAAAK1J0CgvPbsuTICCCCAAAIIIFCdgH1Os1C5vZqEDrSNXbbhayOEeQtYmNw2S/mbqCxMbhur/EoceV+gjCfaziSrUt7au+Zlki7JYwxW3dx/vLxZ9Jf0jzz64hQEEEAg7gIEduK+gowfAQQQQAABBBBIlgCfT5O1nswGAQQQqC2BUa46eT1vAHNcdfJ1tTUorlt0Abv3Yfc7LFAebnYvxILk1T1g92+SemdOPPTQQ/X0008XfZBJ6NCqk998883BVDp06KDZs2erR48eRZ1aOEBNoHznysml8LAFXLx4sU477TStWPHF85vLESgPX7Oob6QidlYM80IrYIdD3eVYnwxhVAPlaXr/FPHtXGtdHXbYYVqwYIF//af8/+2ttYFxYQQQQAABBBBAAAEEEEAAAQQQQACBxAsQKE/8EjNBBBBAAAEEEIi5wEgXKm8TmoftTrFQ+aqYz682h28bqSxU7jf787m1Oag8r32lpJ975/6vq1Ke6w6vr0qaK+kgr68LJVn/NAQQQCBtAgR20rbizBcBBBBAAAEEEIi2AJ9Po70+jA4BBBCIg4A9PHSKpPbeYC28dJ6kF+IwAcaYlYA9UNfuf9jPcLMgud0HqenBuvZeud8/eeLEibrsMnuWLc0XqI0K5SeeeKJuv/127bHHHkVbjDhXKD/ooIN0zz33qF27dkXzsI5qo0J5mgLBBMqL+nYNOkvT+6f4euXt0f439Yorrghf9AR3n768g+FqCCCAAAIIIIAAAggggAACCCCAAAKpEyBQnrolZ8IIIIAAAgggEEOBwS5U3iU09rtcqHxJDOcUlSFPdVU6/PFY1Q7bVBWn1slVKfeD4L+VdFYek/iFpF965z3rqpT/K4++OAUBBBCIswCBnTivHmNHAAEEEEAAAQSSJ8Dn0+StKTNCAAEEyinQ3VUm7+VddKWksYSXyrkMJb+WBcntHodVKPebBcgtSJ7LvY+Zkob4nTzyyCPq16+ynHrJ5xXZC9xxxx2yKuWbNm0Kxjhy5Ehdc801ql+/ftHGfNNNN+mCCy6ouMb5558vC4AXs8UpUG7z9oP8jRs31rRp0zR06NCikWzbtk3nnXeebrzxxqDPvfbaS7NmzSr5+z9NgWAC5UV7u1Z0lKb3T/H1ytej/W/pMcccE77gLPew+PINhCshgAACCCCAAAIIIIAAAggggAACCKRWgEB5apeeiSOAAAIIIIBAzASOdaHynqFxP+JC5blWoo7Z9Es2XNtUZZuo/B1QtrHKNlw9WrKrlqbjUaHNYNvcjee7c7zct9wGQn/D2dmSbs6xHw5HAAEE4i5AYCfuK8j4EUAAAQQQQACBZAnw+TRZ68lsEEAAgXIKtHRh8kHeRbe7yuTTyjkQrlUyAfs+3+5rWKA83OxehwXJc73n0UzSK5LaZjps1KhRULXZKkLTvhB49913deqpp2r+/PnBny3cbOFvexUaKv/888/1xz/+UePHj9eKFSuC/jt06KDZs2erR48eRV2CuAXKw8FZc5k8ebIGDBig3XYrbCuchcmvuuqq4JV5UMDRRx8duLdo0aKo7mnujEB5mlc/vXN/9tln1adPH23evNlHeFtSN0kb0yvDzBFAAAEEEEAAAQQQQAABBBBAAAEEyilQ2Lfo5Rwp10IAAQQQQAABBBA4zIXKjw5RLHSh8ochykvAwuQWKvcD1LaxyjZfWbg8Lq2Jq1Le3xuwPXDAKoh8kOMkrLTF+d45j0k6QdInOfbD4QgggECcBQjsxHn1GDsCCCCAAAIIIJA8AT6fJm9NmRECCCBQLoFJksaHLjbZ3W8o1xi4TukE7B6HBckrKx1uQXK7/5HvvQ6733C/P/R27drpiSeeCILNtC8E7rvvPo0aNUpr166tIDnqqKN0+eWXq3v37nkFnJcvXx5UOr/zzjsrQs0WVr/kkks0duzYvPqsbr3iFii3sP2UKVN06aWXVvg0bdpUw4YN0+jRo9W+ffuc357W54IFC3TllVfqscfsttgXrVOnTrr11lt16KGH5twnJ1QtQKCcd0faBOzBIEceeaRWrVoVnrrdg5+bNg/miwACCCCAAAIIIIAAAggggAACCCBQewIEymvPnisjgAACCCCAAAL5CHR1m7xOCZ38mguV35lPp5wTbLayTVV+sz+fGzObAS5U3tgb93mSrs1xHrYrxm5c7+md9yNJuVY7z/GyHI4AAghESoDATqSWg8EggAACCCCAAAKpF+DzaerfAgAggAACeQmMctXJ63lnz3HVydfl1SMnRUnA7m3Yw3H9B+ba+CxAbvc4LFBeaPu5pCv9Trp27ap7771XHTt2LLTvRJxvQeS77747qEq+evXqneZ0wAEHBAFCCyObW/PmzWXBZ79t2bJFH3zwgZYuXaqFCxcG1c5feumliqC0HVvMyueVocctUG5zsEriFii//vrrd7H67ne/qyOOOEI9e/ZU586dteeee6phw4Y7Td3MN2zYEFib++OPP65ly5btdIw9OOHqq69W//7+s5wT8bat9UkQKK/1JWAAZRSwh4ScdNJJWrJkSfiqv5D0qzIOhUshgAACCCCAAAIIIIAAAggggAACCCAgAuW8CRBAAAEEEEAAgfgJtHOh8hGhodsuFas0cmP8phSJEU91G6/8wdhGrGJsuCrnBG+QNNK74MuuSvmrOQ7iNklneOfcJWlQjn1wOAIIIBBnAQI7cV49xo4AAggggAACCCRPgM+nyVtTZoQAAgiUWsASkFMk+aV6n3Jh8hdKfXH6L6mABcjt/oUFysPtUXdfw34Wq10taazfWevWrXXPPfeoR48exbpG7Pt5+eWX9fOf/3yn6tbFmJSF0q3aeb9+/YpemTwzvjgGym3sFuafO3du4P7Pf/6zGNwVfViVeXPp0qVLUfulsy8EkhQoL8ea2sMNZs+ezd+55cAu8jUWL16sgb0lSbUAACAASURBVAMHas2aNeGe7TPa+UW+HN0hgAACCCCAAAIIIIAAAggggAACCCBQowCB8hqJOAABBBBAAAEEEIikQDMXKh8fGt1HLlRuwfLwRuNITiRCg7INWFaxo583JqviYZuyirnxqtRTPthVKfdLg9hmr3E5Xvh4V6U88/8ZtkiyDYh/ybEfDkcAAQTiKkBgJ64rx7gRQAABBBBAAIFkCvD5NJnryqwQQACBUgl0d5XJe3kXWOlCwXNLdVH6LYuA3cOwILl/LyNzYXtArt3nsHsbxW4zJA31O23QoEFQqfyYY44p9rVi299nn32mv/71r0HV7AULFgSh2XzbIYccojPPPDMIIjZq1CjfbrI6L66B8szkNm/eHDzg4Le//a0WLVqU1ZwrO8iqx1uQ/Jxzzgmqyu+2G9vq8sas4UQC5bnJEijPzSsqR//pT38KKpNv3bo1PKSZkk6PyjgZBwIIIIAAAggggAACCCCAAAIIIIBAugT45jtd681sEUAAAQQQQCBZAvZZboJ7NQlNbbILlm9M1pRLPhvbgGWbrSxcnmkWJrdQeSk2YJVqQhdKusLr/D1XpfzxHC94vwuRZ06z6uejcuyDwxFAAIG4ChDYievKMW4EEEAAAQQQQCCZAnw+Tea6MisEEECgFAItXZh8kNf5dleZfFopLkifZROwILndr/DvYdjF7f6F3duwQHkp228l/Th8gauuukrjxuX6TNtSDjMafW/ZsiUIlT/zzDNasmSJVq1apXXr1mn16tU7DbBVq1baZ5991LJlS+2///5BBeKePXsGfy5Xi3ug3Hcy44ULFwYvc//ggw+0cuXKXcL9bdq0CYzbtWunrl276uCDDw5C5A0bNiwXe6qvQ6A8t+UnUJ6bVxSO9v9eDY3nNklnRmGMjAEBBBBAAAEEEEAAAQQQQAABBBBAIJ0CBMrTue7MGgEEEEAAAQSSJTDShcrbhKZ1swuVr0rWdEs+G9uQZRuv/GZ/PrfkVy7eBdq6KuWHe13OcdVDduRwGXsy+u3e8WsknSDp+Rz64FAEEEAgrgIEduK6cowbAQQQQAABBBBIpgCfT5O5rswKAQQQKIXAJEnjQx3bQ2jtAbW0eApYgNyC5Hb/ItzsobgWJLef5WhXSdolPf6jH/1I06dP1x577FGOMXCNIgskKVBeZBq6K5FAnAPlJSKh24QIfPzxxxo+fLh+//vfVzajX0u6ICFTZRoIIIAAAggggAACCCCAAAIIIIAAAjEVIFAe04Vj2AhI+pIkezRyg2p+Vve78Ll1JFX1qlvN7+ycmn5vC/ZZFS8LtVX1O/v32fx+qyR7baniZ3W/C5/zH95dCCCAQEwFBrvNYF1C47/LhcqXxHRetTXsqW5zln9926xV6uoexZzvMEm/C3V4RiggXtP1mkmaK6m3d6BVPp9Y04n8HgEEEEiAAIGdBCwiU0AAAQQQQAABBBIkwOfTBC0mU0EAAQRKKDDKVSev513DHjZ6nqR1JbwuXZdOoJ8LktvPcLN7FvZAXKtQXs5mDyf4VfiC3/zmN3XDDTfoyCOPLOdYuBYCCCCAAAKREHjiiSc0cuRILV++vLLx/Nzt24jEWBkEAggggAACCCCAAAIIIIAAAggggEB6BQiUp3ftmXntCjSVZAGtyl5V/c4e5Z0JgVtQ/Mu1O4XEXn1bKJT+kaSNlbw+rOLf27H2OxoCCCBQGwLHulB5z9DFH3E3J5+ujUHF9JpW7cM2YfkbtGxDloXKy1Xlo1A6e+jLLEmDvI7+5qqUv51D52PcBsTMKa9K6i9pZQ59cCgCCCAQRwECO3FcNcaMAAIIIIAAAggkV4DPp8ldW2aGAAIIFEvAvredIqm91+FTLkz+QrEuQj9lFbCK5HZfwu5Z+O0N9wDc2nwI7kBJ0yXZ/oad2pgxY2QVr+vUsdsUNAQQQAABBJItsGPHDl1wwQW69tprK5uo7SEbLumeZCswOwQQQAABBBBAAAEEEEAAAQQQQACBuAgQKI/LSjHOqAp8RVJL99pbkv05m5C4VRenJVfANvZVFkIP/7v3XSUAqwZgr38nl4SZIYBAGQUOc6Hyo0PXXOhC5Q+XcSxxv5SFyS1U7m/UsjC5bd4qd7WPfC37ulC5fU7JtIsk/TKHDm3zoVUp/7Z3jlWzqfSOeA79cigCCCAQdQECO1FfIcaHAAIIIIAAAgikS4DPp+lab2aLAAII5CrQ3T0YtJd3oj0UdKz7fjfX/ji+dgXsvoTdi7BAebjZfQoLkkfh4bc2TguVHxEe5H777ReEyn/wgx/UriRXRwABBBBAoIQCDzzwgMaNG6c33rBnvezS5rsweVz2FpRQiq4RQAABBBBAAAEEEEAAAQQQQAABBKIiQKA8KivBOKIiYEFvPyCe+Wf7aUGs8J95pHZUVi4Z4/hM0nuhkLn/5/Dv/pOMaTMLBBAogUBXFyo/JdT3ay5UfmcJrpnULm2zloXK/WZ/PjdGE/61pPO98S53VcqfyWEOl0uyIHqmPemqlNvDUmgIIIBAUgUI7CR1ZZkXAggggAACCCAQTwE+n8Zz3Rg1AgggUA4Bu4d9jaRB3sW2u8rk08oxAK5RVAF72K3dm7Cf4WZBcrtHEbVg2hT3fttlwKeffrouvvhi7bvvvkVFojMEEEAAAQRqU2DlypW6/PLLNWPGjKqGYZ/N7ME+NAQQQAABBBBAAAEEEEAAAQQQQAABBCIlQKA8UsvBYEooUFdSW+/1Na+quB8StwrjsWi77babGjZsqAYNGlT5s7rfhc+tU6eO6tatK/tZ1au631f3OwP97LPPKn3t2LEjr99Zf5lzt27dqi1btsj/Wdm/Cx9T2Z8//zy8Jy/SbweraJ6pbm4/M4HzdyW97b12RHoWDA4BBEol0M6FykeELrDahcpvLNWFE9jvVFcJxJ+aVQaxjVtxaFZZfJak73iDtfU/J4fB/5ek+yW19s4ZJqnKO+Q59M2hCCCAQFQFCOxEdWUYFwIIIIAAAgggkE4BPp+mc92ZNQIIIJCNwCRJ40MHTnb3CLI5n2OiI2BBcrv/YJW//WZlT+2eRJTvSxwj6SpJ+1fGOXHiRNmrXr160dFmJAgggAACCOQosH37dl122WW64oorqjrzdUkXSPpTjl1zOAIIIIAAAggggAACCCCAAAIIIIAAAmURIFBeFmYuUgaBFqHAuB8et3/epwxjyPoSe+yxh5o1a1btq2nTpjv93v7sB8S//OUvZ309Dsxe4JNPPtkpmP7hhx9q48aNu7yq+vd27Mcff5z9Bctz5BpJFiD1Q+b+P68vzzC4CgII1IJAM7dhLLyR7CMXKrdNZrF6kkYtGNolbeOWVfzwq4FY9Q/b1PVoLY0p18uOcRVqMudtclXK/5hDR1bJxg+hz5V0Qg7ncygCCCAQNwECO3FbMcaLAAIIIIAAAggkW4DPp8leX2aHAAII5Cswyn3366d057hq0fZAalo8BOw+hN1zsEB5uNl9CAuSx+V+hIXKx1XG3rp16yBUPnz48HisCqNEAAEEEEDAE5g+fXpQlXzNGtuGVWn7tQuT44YAAggggAACCCCAAAIIIIAAAggggEBkBQiUR3ZpGJgnYO/TcEA8/OcmtSHWokUL7b333mrZsmXwsn+uKShuv7cK4LTkClj19MpC6OF/995772ndunUVrw0bNtQWigVLqwucW/j8P7U1OK6LAAIFC9j/jk5wr/D/XlqFEguVbyz4KsnvwMLkFir3q4LY5i3b4GXh8qi3PSXNlGQVQjLNAuFDJdn/DmTT/luSndPQHWwb2ftLejCbkzkGAQQQiKEAgZ0YLhpDRgABBBBAAAEEEizA59MELy5TQwABBPIUsO9np0hq753/lAuTv5Bnn5xWfgG7/2BBcv+htplRWJDc7k3E4T6EL9fb3X86uDLObt26acyYMRo61G5R0BBAAAEEEIi2wMyZM3XttdfqlVdeqWqgz7j9GE9GeyaMDgEEEEAAAQQQQAABBBBAAAEEEEAAAYlAOe+CKAl0kNTRvfbz/rldOQdpoXA/JJ4JimdC4/6fd99993IOjWslXODTTz+tCJeHw+bhP//73/8ut8YqScvd6w3vn1eUeyBcDwEE8hYY6W5itgn1cLPb1GP/ndOqF7ANXbZxy2/253NjAneyC5XX98Zrc7LK49k2q2xzinfw7yT9ONuTOQ4BBBCImQCBnZgtGMNFAAEEEEAAAQQSLsDn04QvMNNDAAEEchTo7iqT9/LOWylprHswaI7dcXgtCdh39PbgWv9htjYUux9rYXJ7xblZKfKLJe1T2SS+/e1vB8HyYcOGxXmOjB0BBBBAIKECt99+exAkf/XVV6uaoZUqv1zS9IQSMC0EEEAAAQQQQAABBBBAAAEEEEAAgQQKEChP4KJGfEotJflhcT9AXtJ0duvWrdW2bVu1adMmePlVxf2w+Je+9KWIEzI8BKT//Oc/O1U39wPnq1evlr3efvttrVlj9y5K2rZ74fJM4Nx+2iaHdSW9Mp0jgEA+AoNdqLxL6OS7XKh8ST6dpuycqW5zlz9t2+wVl01ddjP7LG/wz0kaImlZlutoofTfe8d+4KqUL8jyfA5DAAEE4iRAYCdOq8VYEUAAAQQQQACB5Avw+TT5a8wMEUAAgWwF7J77NZIGeSfYPbvzcnyAaLbX47jiC1iA3O4tWKA83B519xzsZxKa7QOZKOmiqibTpUsXjR49WsOHW/6chgACCCCAQO0KTJ8+Xddff71ee+216gZiQXJ72WcwGgIIIIAAAggggAACCCCAAAIIIIAAArERIFAem6WK1UAbetXFLTDuB8hblGImjRo1CsLi1b3q1q1bikvTJwKRFtixY0cQLK/utXnz5lLNYX0VVc0tcL6lVBelXwQQqFHgWBcq7xk68hEXKn+6xh7SfYBt8rKq5P08hjfdxq84bO46zFUp39cb/68k/SLLZf2ypPslHeUdf7WkcVmez2EIIIBAnAQI7MRptRgrAggggAACCCCQfAE+nyZ/jZkhAgggkK3AJEnjQwdPdt/9Z9sHx9WegN1fsCC5f58hMxp7eK3dg7D7Dklr7d171H/o7U5ztEIAP/nJT4LX1772taTNn/kggAACCERY4N1339Utt9wSvNatq7Z+xq1uX8XKCE+HoSGAAAIIIIAAAggggAACCCCAAAIIIFClAIFy3hyFCnSS1FVSN/fT/rltoZ2Gz//qV79abVh8r732KvYl6Q+B1Ai8//771QbO//Wvf5XC4m1JVgn5Fe/nP0txIfpEAIFKBSxUPEHS0aHfLnQ3Px/GrVoB2+RlG7osXJ5pFia3aiJx2OT1P5Iu8cb+jqtSPi/LdR8h6SbvWJtzf0n/yPJ8DkMAAQTiIkBgJy4rxTgRQAABBBBAAIF0CPD5NB3rzCwRQACBmgRGuerk9bwD57jq5NWmn2rqmN+XRcCC5HYvwb+/YBd+w1Ult0B50ts33fu12nLkZ5xxRhAsP+igg5LuwfwQQAABBGpR4Nlnnw1C5L/73e9qGsV09xmMvU01SfF7BBBAAAEEEEAAAQQQQAABBBBAAIFICxAoj/TyRGpwjUPB8UyAvFGxRtmqVSt17Nix4rXffvsF/9yhQwfVr1+/WJehHwQQyFFg27ZtWrFihZYvXx683njjjYp/Xrt2bY69VXu4lUr3A+aZwHnJSqgXc/D0hUAMBewhMBYqPyU09tdcqPzOGM6pnEO2TV8WKveb/fnccg4iz2t1cFXK/Sr1MyWdnmV/X5U0V5K/i+tCSVdmeT6HIYAAAnERILATl5VinAgggAACCCCAQDoE+HyajnVmlggggEB1AvZgzymSrNJzpj3lwrkvQBdpAQuQW5Dc7i2Emz2w1oLk9jNNraOkMZLsIbZVtt69e2vIkCHBq27dumnyYa4IIIAAAiUS2LFjh2bNmhW8nnzyyZqucrOkayUtr+lAfo8AAggggAACCCCAAAIIIIAAAggggEAcBAiUx2GVyj9GqzDuVx238Lg9Jbrg1rhx4yAkngmLZwLk9ufmzZsX3D8dIIBAeQU2bNiwU8DcD5xv2rSpWIOxp/tmguaZkLlVOKchgEDhAu1cqDy8WWe1C5XfWPglEt3DVLcBzJ+kbQiLQwURq/xxizdw25Q+RNIdWa7YLyT90jv2WVel/F9Zns9hCCCAQBwECOzEYZUYIwIIIIAAAgggkB4BPp+mZ62ZKQIIIFCZQHdXFbOX98uVksa6B4CiFl2Bfi5Ibj/Dze4n2MNq34zu8Es+MntAwk/cq2lVV2vSpIlOO+20IFhO1fKSrwkXQAABBBIpYNXILUQ+e/ZsffTRR9XN8UN3L92qkq9IJAaTQgABBBBAAAEEEEAAAQQQQAABBBBIrQCB8tQufcXEO7vqkn6A/CuFslQWGLfweJs2bQrtmvMRQCAmAqtXr660qrlVOC9C+7ekTLjcfv5d0rIi9EsXCKRRoJkLlY8PTd7uoE5yr/CG5TQ6VTZnqyhiG738TWC26ctC5VGvJNLAVSk/yZvYX1yofG0WC/wtt0nRDDLtbEn2hHYaAgggkBQBAjtJWUnmgQACCCCAAAIIJEOAz6fJWEdmgQACCOQj0NKFyQd5J293lcmn5dMh55RNwCqS2z0D/7t0u7jdMLUweRweUFsurPpesHz/6i56yCGHaNCgQTrppJO09957l2t8XAcBBBBAIIYC7733nu69917NmTNHixYtqmkGr7sguT2YfVtNB/N7BBBAAAEEEEAAAQQQQAABBBBAAAEE4ihAoDyOq5b/mO0GXA9JB7uX/XNBd9datmyprl27qlu3bhU/999/f9WtWzf/UXImAggkWmDHjh16/fXX9corr2jJkiXBy/553bp1hc7bOnjGvRa7n9zgKVSV89MiYJ8JJ7hXk9CkJ7tQ+ca0YOQ4TwuTW6jc3wxmYXLbIBb1iiLHSpolqbk3Z3uwwFVZGvxa0vnesY9JOkHSJ1mez2EIIIBA1AUI7ER9hRgfAggggAACCCCQLgE+n6ZrvZktAggg4AvYw1/DD4W17+7te31aNAXsnoHdJ7BAebjZPQQLkkf9wbS1KTvAhcu/X9Mgjj/+eA0cODAIl+++++41Hc7vEUAAAQRSIPDpp58GIfJ77rlHDz74YDYzflySVSP/YzYHcwwCCCCAAAIIIIAAAggggAACCCCAAAJxFiBQHufVq3nsbb0AuYXHv1fzKVUf0blz513C461bty6kS85FAAEEKgTWrFlTES7PhMyXLl1aqFAmYG4/LWT+dqEdcj4CCRcY6TagtQnN06pO24a1VQmff77Tsw1hFir3m/353Hw7LON5vwmN8x+uSvmLWYzhUFelfE/v2B9JujuLczkEAQQQiIMAgZ04rBJjRAABBBBAAAEE0iPA59P0rDUzRQABBHyBUa46eT3vX85x1ckLfloz1CURsAfR2n0D+xluFiS3+wdRfyBtSWDy6LSzu2dxmqR9qju/QYMGQajcXscea8/TpSGAAAIIpE3g4YcfDoLk9tq6dWtN039H0mz3APaCNyfVdDF+jwACCCCAAAIIIIAAAggggAACCCCAQFQECJRHZSWKM46DvMrjVoX86/l0u8cee+wSHLcq5A0bNsynO85BAAEE8hawGzyZSub2M/PPH3/8cb59vuWC5ZmA+XP5dsR5CCRYYLALlXcJzfEuFypfkuC5FzK1qa7aiN+HVR+xzWFRbge4m+Tf8gZpc/lZloO+TdIZ3rH2PhmU5bkchgACCERdgMBO1FeI8SGAAAIIIIAAAukS4PNputab2SKAAAIm0F/SFEntPY6nXJj8BYgiKWBBcrs3YBXK/faGu18Q9XsGkUR1gzpJkgXLj6tpkC1atJBVLrfXcccdp7p169Z0Cr9HAAEEEIihwI4dO4IK5A899FDwc/369dnM4mF3f/zebA7mGAQQQAABBBBAAAEEEEAAAQQQQAABBJImQKA8vitq6e4jJB3iVSFvkOt0mjZtqoMPPlgHHnigunXrFgTJO3bsmGs3HI8AAgiUVeCNN94IwuX2eu655/TMM8/oww8/zGcM9kjiTLh8oaT5kmp8THE+F+IcBGImYKUbJkjqGRr3Iy5U/nTM5lOO4drmMKsq4lccsQojtnHs0XIMoIBrXCBpsnf+BklDJT2URZ/Huyrlmf9fscVtcvxLFudyCAIIIBB1AQI7UV8hxocAAggggAACCKRLgM+n6VpvZosAAgh0d5XJe3kUKyWNdd/JIhQtAbtHYPcDLFAebnaPwILkUb9XEC3RqkfTQdLJkixg/p2aBm2Vyy1UngmYW4EFGgIIIIBAfAWsAIWFxzNB8iwqkdtkX5Z0j3utiO/sGTkCCCCAAAIIIIAAAggggAACCCCAAAKFCxAoL9ywnD3YzWILkdurdz4XtrB4jx49ghC5/bQQOQ0BBBBIgoCFyxcvXhyEy+3n8uXL853Wky5YbuFyq/JAQyCtAoe5UPnRIQB7+MIkSfbkbtrOAhYmt1C5X3nENojZJjILl0e1tXJPYf9vb4D2RHYLlWfzkI37XYg8c/oNkkZFdbKMCwEEEMhBgMBODlgcigACCCCAAAIIIFByAT6flpyYCyCAAAKREWjpwuSDvBFtd5XJp0VmlAwkI2D3BixI7j9wNvM7C5LbfYMo3yOI80r+lwuWW7h832wm0q9fP/Xt2zd4derUKZtTOAYBBBBAoJYFli1bpscffzx4Pfpo1s9n+V9Jds/bXs/X8hS4PAIIIIAAAggggAACCCCAAAIIIIAAApERIFAemaWodCDf9QLkFiJvlMtw69Wrt1N43ELkrVpZXoiGAAIIJF9g7dq1OwXMLWi+fbvttcmpbZb0Ny9g/mJOZ3MwAvEX6OpC5aeEpvKaC5XfGf8pFn0GtmnMNof5zf58btGvVNwOT5U0U9KXvG5HSLoli8ucLul277g1kk7gxnwWchyCAAJRFyCwE/UVYnwIIIAAAggggEC6BPh8mq71ZrYIIJBuAXuo6/gQwWT3fX26ZaI3e7snYA+V9R80a6N8w1Ult0A5rTwCR7pw+Q8kZbUxpnPnzhXhcguY77YbW6jKs1RcBQEEEKhe4PPPP68IkFuIfOnSpdmSrZX0oKtE/kS2J3EcAggggAACCCCAAAIIIIAAAggggAACaRLgbki0VruhpL7e6+u5DK9169a7BMi54ZWLIMcigECSBeyGU6aCeaaK+Zo1lnnMqb0l6XH3+rMkC5zTEEi6QDu3Sc3CxX5b7ULlNyYdII/5TXUbyPxTbUNZ1DeOzXBVyTPjtmr0VqV8RQ0GzSTNldTbO+4KSRPzsOMUBBBAIEoCBHaitBqMBQEEEEAAAQQQQIDPp7wHEEAAgXQIjHLVyet5053jqpOvSwdBLGZpAXL73t8C5eFmpVPtfkDWJVRjMeN4DdLC5cdJOj7byuUNGjQIwuV9+vTREUccoS5dusRrxowWAQQQiLnAa6+9pvnz52vevHlBmHzr1q3ZzsgqkVuI3F7zsj2J4xBAAAEEEEAAAQQQQAABBBBAAAEEEEirAIHy2l/5b0n6vhciz3pE9rRku5F1yCGHBEHy9u3bZ30uByKAAAIISCtXrgxC5osWLQpuTOXwVOMMXyZcbj9fxxSBBAtYYHhCJRVRPnKhcquWEt7UnGCOGqdmG8msKnk/78g33eayKG8g6+OqlLf2xn2ZpEtqnLE0xm1yzBz6qqT+klZmcS6HIIAAAlEVILAT1ZVhXAgggAACCCCAQDoF+HyaznVn1gggkC4B+051iiT/xv9TLkz+QrooIj1b++7fguT+PYDMgC1IbvcH7J4ALRoCPVyw3ALmtj8nq9amTZtgP87hhx8e/Pz613OqB5HVNTgIAQQQSLPAW2+9FezTybxyLAhh+3MyIfLFaXZk7ggggAACCCCAAAIIIIAAAggggAACCOQqQKA8V7HiHJ+5YWVPQ94/2y7thlXmZhU3rLJV4zgEEEAge4HMDau//e1vwU2r1autAHPW7R+SHnI3rbhhlTUbB8ZIwD43WqjcXk1C457sguUbYzSfUg/VNpLZpjELl2eahcmtYkmUN5JdKenn3pjtie5WpfzpGsBsg6NVKf+2d9x5kq4tNTT9I4AAAiUUILBTQly6RgABBBBAAAEEEMhZgM+nOZNxAgIIIBArge7uoZ29vFHbAzvHuu9eYzWZBA/WguT2Pb//3b9N9w1XldwC5bToCtj+nL4UfIjuAjEyBBBIrkARCz78WZLtz6EhgAACCCCAAAIIIIAAAggggAACCCCAQB4CBMrzQMvzlCO9px7vm00fDRo0UN++fdWnT5/gicddunTJ5jSOQQABBBAoksBrr70WBMvnzZunxx9/XFu3bs22ZwtgZp6GPC/bkzgOgZgIjHSh8jah8d7sQuWrYjKPcgzTNpZZqNxv9udzy3HxPK/RyVUpP8g7/7eSzsqiv8slXeQd96SrUs6DBrLA4xAEEIikAIGdSC4Lg0IAAQQQQAABBFIrwOfT1C49E0cAgRQItHRh8kHeXLe7yuTTUjD/OEzRAuQWJLfv/cPNHiZrQXL7SYuPQCNJ3/fC5TmVILeCEAcffHDFq0ePHtptN7ZgxWf5GSkCCJRS4PPPP9czzzyjxYsXV/zMsQK5De8tSY97ry2lHDN9I4AAAggggAACCCCAAAIIIIAAAgggkBYB7maUdqX/n6STJP1Akt0ErrF17tw5CJFnXtxwqpGMAxBAAIGyCNgNLwuVZ15Lly7N9rprJT0g6V5JT2R7EschEHGBwS5UHn7azV0uVL4k4uMv5/Cmuk1m/jVt01mUq5SMCo1vm6tSfncNcP8l6X5Jrb3jhkmaUU5wroUAAggUUYDAThEx6QoBBBBAAAEEEECgYAE+nxZMSAcIIIBAZAUmSRofGt1k9z18ZAedooH1c0Fy+xlu9l2/PUj2zRR5JHWqB0g6wr0Ol2SB86xbvXr1ZKHyTMjc/rlVq1ZZ+PN7PwAAIABJREFUn8+BCCCAQJwF1q5du0uAfPt2ezZOTm2zpPne66WczuZgBBBAAAEEEEAAAQQQQAABBBBAAAEEEMhKgEB5Vkw5HWRBGguRD5SU1ROM+/XrVxEg79TJikLSEEAAAQSiLrBs2bKKcPmjj2ZdcMAql1uw3F7PR32OjA+BGgSOdZvZeoaOe8SFyp9GMBCwqiW2mczfaGYbyyxUnvVfHmW2bOKqlPf3rmvrOkTSBzWMxarlnOMdM1fSCWUeP5dDAAEEiiVAYKdYkvSDAAIIIIAAAgggUAwBPp8WQ5E+EEAAgegJ2AM+r5FUzxvaHFedfF30hpu6EVlFcvs+377r99sb7sGsUX54bOoWq8gT7uUFzHvn03fHjh0rQuYWMO/WrVs+3XAOAgggEDmBV155Zafq48uXL893jE96AfKn8u2E8xBAAAEEEEAAAQQQQAABBBBAAAEEEEAgewEC5dlbVXdkBxcgtxD5d2rqskGDBjruuON0/PHHB6899tijplP4PQIIIIBAhAU+/vhjPfjgg8HroYce0tatW7MZ7csuWG4Vf1dkcwLHIBBBgcNcqPzo0NgWulD5wxEcc20MycLkFir3N5xZmNw2oUW1askAFypv7IGdJ+naGgD/W5KFyBu642yzuwXTH6wNeK6JAAIIFChAYKdAQE5HAAEEEEAAAQQQKKoAn0+LyklnCCCAQCQE7LvTKZLae6OxMJV9F/tCJEaY3kHY9/n2Hb4FysPNvt+3IHlUHxqb3lUr3cwbuHC5PWS5h6SDJdm/y6k1bdo0qGB+4IEHBuFye+2333459cHBCCCAQLkFLCy+ZMkSWYj8ueeeCyqRf/jhh/kMwzbSPCNpsaRFLki+JZ+OOAcBBBBAAAEEEEAAAQQQQAABBBBAAAEE8hcgUJ6/nZ1plcitUqNV6Ky2tWjRoiJAbmHyunXr1nQKv0cAAQQQiKHAjh07KoLlFjBfv359NrOw0O0sFzDP5niOQSBKAl1dqPyU0KBec6HyO6M02Foci206s1C532zDmW1Ii2q7QdJIb3D2IAz77PtqDQO26jn+++F3kn4c1UkyLgQQQKAaAQI7vD0QQAABBBBAAAEEoiTA59MorQZjQQABBAoX6O4qk1sV5ExbKWmse2hn4Vegh3wF7CGx9p2+/Qw3+17fvuuP6sNi850z5+UucKAXLreQ+ddz70JBAYquXbtWBMwz/2yFKmgIIIBAOQW2bNlSERzPBMjtpxVYyLO95QXILUj+bJ79cBoCCCCAAAIIIIAAAggggAACCCCAAAIIFFGAQHnumJ1dkOY0SftUd7rd4DnppJOC17HH1pg5z30knIEAAgggEHmBhx9+WPfee2/wyqJy+bsuWG7h8qWRnxwDROD/BNq5UPmIEMpqFyq/EaxAYGolAXILlNsGtCg2q7AxU1JHb3BXSxpXw2BPlvR775gPXJXyBVGcJGNCAAEEqhEgsMPbAwEEEEAAAQQQQCBKAnw+jdJqMBYEEECgMIGWLkw+yOtmu6tMPq2wrjm7QAELktv39lah3G9vuO/yo/p9foHT5vQiCLT1AuZ2f8VeebfOnTsHIfNMwNx+tm7dOu/+OBEBBBDwBdasWRNUHPeD40uXFrxF5e+u+nimCvnbqCOAAAIIIIAAAggggAACCCCAAAIIIIBA9AQIlGe/JgMkDZfUt6ZTjj/+eA0cODAIku++++41Hc7vEUAAAQRSIPDpp58GofJ77rknqGCeRfuzpFsk/TGLYzkEgSgINHOh8vGhwXzkQuWTJIU3Pkdh3OUcg21As8olflUTq2Jim9MeLedAcrjWhZKu8I5/zz1c6fFq+viypPslHeUdk00QPYdhcSgCCCBQFgECO2Vh5iIIIIAAAggggAACWQrw+TRLKA5DAAEEYiBg35eHv0uf7L5jj8HwEzlE+/7evqu3QHm42ff3FiSP6vf4iVyQBEyqvguVW/XyTMDcHiaRd2vZsmVFyDwTNN9///1Vt27dvPvkRAQQSLbAjh079Prrr+8SHl+3bl2hE7d7xotdBfJMgHxboZ1yPgIIIIAAAggggAACCCCAAAIIIIAAAgiUXoBAefXGdoPnJ+61f3WHHnLIIRo0aFAQIt97771Lv3JcAQEEEEAgtgLvvfdeEC6fM2eOFi1aVNM8XnfBcguXcwOuJi1+X9sC9tlygns1CQ3GNsPZJrmNtT3IWr6+hcktVO5XN7FNaLZRzcLlUWtWUcOqlB/uDWyOpKGSdlQzWKtWf5P3e5tbf0n/iNoEGQ8CCCBQjQCBHd4eCCCAAAIIIIAAAlES4PNplFaDsSCAAAL5C4xy1cnrhb5zPU9Swemu/IeV6jPte3sLkvsPg82AWJDcvtOP4vf3qV60mE6+k6TvSeoqqZv7+ZVC57LffvupY8eOwcv/5zZt2hTaNecjgEBMBFavXq3ly5frjTfeCH5mXvbnIrR/S1oi6RX381lJBZczL8K46AIBBBBAAAEEEEAAAQQQQAABBBBAAAEE8hAgUF45WgdXjdzC5E2rcm3SpImGDBmi0047TQcddFAe/JyCAAIIIJB2gWeffVazZs3S7Nmz9dFHVsi5yvahFyxfmXY35h95gZEuVB7eqXKzC5WvivwMSjtA25hmG9D8ZpvSLFQexTZM0u9CAztD0u3VDParkuZK8j8kW7XzK6M4QcaEAAIIVCFAYIe3BgIIIIAAAggggECUBPh8GqXVYCwIIIBAfgL20M0pktp7pz8lycLkL+TXJWcVKGDf19t38/5DYK1LC5Db9/j23T0NgVIK2IN9M+HyTND8m8W4YOPGjXcJmWdC582bNy/GJegDAQTKKLBhw4ZKA+MWHt+0aVOxRvJPLzieCZC/XazO6QcBBBBAAAEEEEAAAQQQQAABBBBAAAEEal+AQPnOa9DR3ay1IHmV7fDDDw9C5BYmr1u3bu2vIiNAAAEEEIi9wI4dOyqC5X/7299qmo9VK79G0vKaDuT3CNSiwGAXKu8SGsNdLlRuTzFPc5taSYDcNq1FcXNaHUmzJA3yFsz+orIq5dVtIPiFpF9659jT6m3D5L/SvPDMHQEEYiVAYCdWy8VgEUAAAQQQQACBxAvw+TTxS8wEEUAg4QLd3b2dXt487QHCY93DORM+/chNzwLk9p28BcrD7VH3Xb39pCFQGwKNvJB5JmxuP+3fF6W1atWq0qrmHTp0UP369YtyDTpBAIHcBbZt26YVK1ZUWm187dq1uXdY9RmbQ1XHM+HxoiXTizlY+kIAAQQQQAABBBBAAAEEEEAAAQQQQACB4gkQKP/C0p7ua0/9Hl4d7Y9//GMNHz6cauTFe//REwIIIIBAJQLPPfecbrnlFt122201+Ux3m4/sKdE0BKIocKwLlfcMDe4RFyp/OoqDLtOYbLOaVTfp513PKp7YBrYoblLr60Lle3vjvSgUGA/TfctthPQru5wtySrV0xBAAIE4CBDYicMqMUYEEEAAAQQQQCA9Anw+Tc9aM1MEEEieQEt3P8d/aOd2t0dhWvKmG/kZ2ffyFiT3v5/PDNoe+mrf3dv39TQEoiZge5v8gLlVNLcK50VtX/3qV9W2bdsqX3vttVdRr0dnCKRJ4P3339fbb79d5etf/yrJc7ntAeH2sHd7ZYLjy9LkzlwRQAABBBBAAAEEEEAAAQQQQAABBBBA4P8E0h4ob+9CTmdV9aZo2bKlfvKTnwSvr33ta7x3EEAAAQQQKJvAu+++GwTL7bVu3brqrnurC+daJQsaAlETOMx93jo6NLCF7n37cNQGXMbx2GY125jmB64tTG6h8ihuVvu1pPM9n+WuSvkz1ZiFz3lM0gmSPimjM5dCAAEE8hUgsJOvHOchgAACCCCAAAIIlEKAz6elUKVPBBBAoDwCkySND11qsvvuvDwj4CoZAQuS23fw/vfy9jv7Tt6+r7dAOQ2BOAk0lNTRe+3n/XOLUkykUaNG1QbOLYxet27dUlyaPhGItMCOHTuqDYtbkHzzZisMXpK2XpLdu7XXG94/25+3lOSKdIoAAggggAACCCCAAAIIIIAAAggggAACsRRIa6B8d0kTJVlVxUpbly5dNHr06KAiOW1ngdWrV+vEE0+UVdC1NmLECN10000wlVHg17/+tS644ILgigceeKDuu+8+tWnTpowjSOelzj77bN188xdFVfv3768ZM2aoadOm6cRg1mUXuPXWW3Xdddfptddeq+7av5R0maRPyz5ALohA9QJWIWGCpFNCh9kb2jbS3ZliQNu8ZpvU/GYb1mxDW9Tat12V8u94A7tR0jnVDPRQV6V8T++YH0m6O2qTYzwIIIBAJQIEdnhbIIAAAggggAACCERJgM+nUVoNxoIAAghkLzDKVSev550yx1Unr/ZpwtlfgiOzELAAuX3vbt/Jh5s96NW+l7efNASSJNBSkh8w94Pn/t9JRZ9z69atg9C57WOxlxXzsNfee+9d8c/25y996UtFvzYdIlBsgf/85z9BAYDM67333qv4Z9tDZy8Li69Zs6bYlw73Z/tAwmHxTICczxSl1qd/BBBAAAEEEEAAAQQQQAABBBBAAAEEEiKQxkD5T1yYfJ/K1vDb3/62xowZo2HDhiVkiYs/DQLlxTfNtUcC5bmKFed4AuXFcaSXwgRuv/12XXvttXr11Ver6ugdSZdLuqWwK3E2AkUXaOdC5SNCPa92oXILJqe1Ta0kQG4b26JYCWWM2/yYWatNrkr5H6tZvNskneH9/i5Jg9K62MwbAQRiJUBgJ1bLxWARQAABBBBAAIHEC/D5NPFLzAQRQCCBAv0lTZHU3pvbUy5M/kIC5xvVKfVzQXL7GW72Pbw99NUqlNMQSJNAhyqqmtv9vLK1r3zlKzsFzMOBc//Pu+9utUNoCBRH4NNPPw1C4X44vKo/2zFlbquqqDa+oszj4HIIIIAAAggggAACCCCAAAIIIIAAAgggkECBNAXKe0uaLOl7la1jt27dgiD50KFDE7jMxZ0SgXLJD3QXVze7ytelCJT7Yeliz6my/qyq+oABA3K+VPj9l3MHNZxQ3biiEigv5fsvG88OHTpo9uzZ6tGjRzaHc0yJBGbOnBkEy1955ZWqrvB3SeMlPVmiIdAtAvkINHOhcntv+u0jFyq3auXhzdH5XCdu51hlFNuw5m9ms81rFiqPWkUUqzQ+U9IxHvJcFyq3daysHe+qlGf+v8cWSbaR8i9xWyjGiwACqRMgsJO6JWfCCCCAAAIIIIBApAX4fBrp5WFwCCCAwC4C3d3DOXt5v1kpaaz7vhSy8ghYRXL7rt2+h/ebfQdv38tH8cGu5ZHhKghULmAlw9tW82ojqUlt4DVv3nyX8HmzZs1U06tOnTq1MVyuWSaBzz77TBs3bqzx5QfH7Z/Xr19fphHuchm7n/p2Da803i+vrfXguggggAACCCCAAAIIIIAAAggggAACCKROIC2B8qskjatsdVu3bq2JEydq+PDhsVv8YoVbc+2HQDmB8mL8x0KgPH9FAuX52yXxzOnTp+vyyy/XmjVrqpreryVdkMS5M6fYCtjnzwnuFd5wYg//sVD5xtjOLv+BW5jcNq/5m9osTG4b3aJWGeVkFyqv703XNuVNq2b697sQeeaQGySNyp+LMxFAAIGyCBDYKQszF0EAAQQQQAABBBDIUoDPp1lCcRgCCCAQAYGWLkw+yBvLdleZvLrvUSMw9MQMwb5rt+/X7bvrcLPv3i1IHrUHuiYGn4kkXqBFDYHz1lES2GOPPaoMnTdt2rTS39m/b9CggRo2bBj8/PKXvxylKSVmLJ988om2bt2qLVu2BD8//PDDnYLh4T9XFhz/+OOPo+bxTg1h8VpLskcNivEggAACCCCAAAIIIIAAAggggAACCCCAQO0IJD1QbpUTLUy+f2W8F110kS6++GLVq1evdvQLvGquQfCqLpdrP1EJlJeiSne2S1LKQG///v01Y8YM2Q2qqlop5k6F8i+0qVBe838FtVWhPCp/99QsVP4jtm/fHoTK7VVFe92Fyv9U/tFxRQSqFBjpQuVWycBvN7tQ+aoU2tnGNguV+802tdmmt6i16ZLO8gb1nKQhkpZVMdDTJd3u/c6egnGCpOejNjHGgwACCHgCBHZ4OyDw/9m7EygrqnPt4w8BIYAyRYUoSITIoAyJBCOiKHiN4gCI0QQccSBG8X5RFDCJeh1iQEWjoKJExQkjBsUhDslVooIYiYkgBoQLyhAUozIoEBTit95yV7sp+nSf032Gqjr/vVathu6qXXv/6hw8Vu+nXgQQQAABBBBAIE4CfD6N09VgLAgggEDVAvbg1NGRXeyBqvawVVrhBewBrna/3b5Gm91zt/vwcXuQa+FVOAMCxROoFwmc7yHJHrSxu/tqf7Ztt+INqXZnqlOnTkW4PAyZZ/vVD6aHx1jV9Hr16sm+Ztqq+nlVP7OZWtXuyratW7fW6GfWV3isHwAPg+CZvla37xdfJKoQ978krfG2D9yfV0cC5Ftr92rjaAQQQAABBBBAAAEEEEAAAQQQQAABBBBAoLACaQ6Uj3dP+N5B8Iwzzgiqkrdr166wugXuPdcgeKbh5NpPXEKdhQhV5/uS+WPMJiie7fmTMPfoXKKvm5pWKM/WqBDny/W9ku1Yi7XfvHnzdPLJJ+utt94KTmn/Ft5xxx2qX79+sYZQq/PE5d+eWk2iwAe/8847uuqqq4KHUmRoN0oaWeBh0D0CuQic7BbQdYkc9JALlc/PpbOU7HtzJQFyC5TbIrc4tUNclfK9vUH9WtLPMwyymaQZkg71fn6NpMviNCnGggACCEQECOzwkkAAAQQQQAABBBCIkwCfT+N0NRgLAgggkFlghKtO7j/Vfqpbu2BBNFphBSxIbvfUrUK53yxAbkHyuN1rL6wGvSMQb4GvRQLmfuA8Gj63v9eN93QYXcIEtkkKQ+FhULyqv/8nYfNjuAgggAACCCCAAAIIIIAAAggggAACCCCAQKUCaQyU2y8GrWJi3+iM99lnH1kQd+DAgal4OeQr3JprP3EJdSYhVO2PccCAAbr33nvVrJnlqWrXkjD36AwLEfCuSjF6vocfflgnnXRSreBzfa/U6mQFOHjixIm64AJbQ/Fl69Gjh6ZOnaoOHToU4Gz57zIu//bkf2b57/Hxxx/XJZdcoiVLllTW+UxJw6m8kH93eqyxwLEuVN470sPTLlT+co17TuaB9lnWFrX5lVNsoZstgHsmZlP6H0lXeGP6p6tS/kKGcV7oFlKGP35T0iBJy2I2L4aDAAIIhAIEdngtIIAAAggggAACCMRJgM+ncboajAUBBBCoXMDud9qD7/0n27/kwuSvg1ZQAbu3bvfRv/pl6Fens3vrFiSP2z32goLQOQIpFLCK5mF1c/u6qyRbgFPdlsa1cSm8vDWekgW910W29ZV8zyqM+4Fx+zsNAQQQQAABBBBAAAEEEEAAAQQQQAABBBAoO4G03TS3tKiFyZtGr+SFF14YhMnr1k3PA2vzFW7NtZ+4hDqvuOKKoBKvNQvEPvDAA+rZs2es3sQW3rUQrzUbm1XlbtOmTa3HSKC8esI5c+bo1FNP1dKlS4Odr7vuuiBgW5uW63ulNufK97GrV6/WKaecopkzLUv8VbP3kW116sT/Pwdvv/22fvzjH+uNN94IJjB8+HBNmjQpEWPP9/XMpr+tW7dq1KhRuummmyrb3X6BaqHyadn0xT4IFEHAql2PkXR05FyzXaj8qSKMIU6nsDC5hcr9Ciq20M0Ww1m4PC6tvatS7j8M4F5JZ2QYoC2itCrlXb2fXySp0n+o4jJJxoEAAmUtQGCnrC8/k0cAAQQQQAABBGInwOfT2F0SBoQAAghsJ9DDPVCzj/dde5jmSHdfFK7CCdg9dQuS+w9qDc9mQXK73x6ne+uFk6BnBBCoTMDWkGUKnWf6WRNJDSU1cl8bQFsQgX9L2uy2TZI+qSQIbmHxygLiYYjcfkZDAAEEEEAAAQQQQAABBBBAAAEEEEAAAQQQyFIg/gnCLCfiQki/ju7esWNH3XrrrTr88MOz7ykhe+Yr3JprP3EIlG/cuFFnnnmmpk37Mgu58847a8qUKTrhhBNic/U2bdqks88+Ww899FAwpnbt2um+++5T797RAqy5D5lAefVmzzzzjE477TR9+OGHwc4jRozQhAm2XqDmLdf3Ss3PlN8jt2zZEgSLb7nF1kps3zp16qTJkyfr4IMPzu9JC9Dbk08+Gbzvw2t62GGHBe+vVq1aFeBs6eny+eef1/nnny8L5FfSLnVh3fRMmJkkWaCb+zw3JDKJBe51+mCSJ1eDsdvit+g/3PYfMguVx6nZwynu8AZki9tPk/RAhkFeLemX3s9edFXKbdEHDQEEEIibAIGduF0RxoMAAggggAACCJS3AJ9Py/v6M3sEEIi3gFXKvVHSUG+Yn7vK5F8+fZxWKAG7l273zf0HtNq5LEBu99hr9wviQo2afhFAIGkCX4sEzMOgeaavfhg9uo/9rJ4kq4iSaavNz812WxXb1lr+3ALgFv7O5mt1+1h1cRoCCCCAAAIIIIAAAggggAACCCCAAAIIIIBAEQXSEii/TtIOpYetku2dd96pXXbZpYikxTtVvsKtufYTh0D53/72N5188slatGhRBbiFt+3hAfXr1y/eRajiTNFqyrarBZot2FzbRqC8ekG/gr3tfeSRRwZV7HfdddfqD86wR67vlRqfKI8HfvHFFxo/fryuvPJKffrpp0HPF110kd599109+uijwd8tTH7PPffo29+OrrPI40Bq2ZXNwyrM21zCZtfy7rvv1nHHHVfL3tN/+CeffBJUdP/d735X2WSvlzQq/QrMMCECbV2o/NzIeFe6UPltCZlHvoZ5cyUBclsYF6cFcLboxaqSn+hN+k8uVP5+JRDfk/SYpNbez4ZJmpIvNPpBAAEE8ihAYCePmHSFAAIIIIAAAgggUGsBPp/WmpAOEEAAgYIJjJU0OtL7OHe/u2AnLfOO7Rebdr/cAuXR9oy7j25faQgggAACCCCAAAIIIIAAAggggAACCCCAAAIIIIAAAggg4ATSECj/raSzolf0uuuuC8KHaW75Crfm2k+pA+WVBUvtOrdv317333+/evXqFYvLbuFlsw1DvDaoQYMGBZXUmzZtusMYo67ZTqJnz56aPn262rRpk+0hle7nvw5q1VGWB9uYBw8enOXeue328ccf69RTT9XTTz9dcWA+wse5vldyG3X+9962bZtuuukmXXPNNVq/fn1wghNOOCF40MY//vEPnXPOORUPZbDA/aRJk/Stb30r/wPJQ49z5swJrunSpUu3662q91QeTpu6LvyHUUQmd5eks1M3YSaUVIFmbpFddPHdBhcqt4V50QXUSZ1rdeO2BXFWQaW/t6NVVbFFcnFaCHespPskNffGadfPHvpUWbOKPOd7P5gh6fjqMPg5AgggUAIBAjslQOeUCCCAAAIIIIAAAhkF+HzKiwMBBBCIp4A9Tdyqk+/kDW+qq06+Jp5DTvyo7J65Bcn9e+fhpMKq5HYvnYYAAggggAACCCCAAAIIIIAAAggggAACCCCAAAIIIIAAAp5A0gPlVsnwdP+KNmzYUI888oiOOeaY1F/ofIVbc+2n1IHy559/XmeeeaZWrFixwzU+8cQTNXny5EoD28V8QWzcuDEY47Rp07Y7rYWarYr6SSedtMNwCJTn7wo9+eSTgf+HH364XafDhg3T7bffrgYNGtToZLm+V2p0kjwdtHbtWv385z8PqrKHDzUYOHCgJk6cqNatvywKO2vWrO1C5d/73vd07bXX6ogjjsjTKPLTjb2ffvKTn+jBBx/cocOdd945qL5uVddp2Qn84Q9/kP1buXnz5ugBVmH4jOx6YS8ECi5gn1HHuK1J5GxW1cVC5esKPop4nMAWxNkCOAuXh83C5BYqj9OCuN9I+n/eGN9yVcr/Vgmj/YfGQuSN3M9sQfwgSU/Eg5xRIIAAAhUCBHZ4MSCAAAIIIIAAAgjESYDPp3G6GowFAQQQ+FLA7muOl9TOA3nJhclfB6kgAhYkt/vj/j1zO5HdLw/D5AU5MZ0igAACCCCAAAIIIIAAAggggAACCCCAAAIIIIAAAgggkHSBJAfKb5A00r8AFpK0AG9cKlQX+sWRr3Brrv2UMlD+7rvv6vTTT9dLL9nv4b+sSm7h1zA0a+HSK664QiNHjlSdOqV7edvr8Pzzz98h0Gxj7tu3bzDePfbYY7uXCIHy/Lxjqgoft2rVKghUW5XumrRsq7ife+65QXC9FO2LL77QH//4R/3yl7/UX//614oh2PvGqlPvtttu2w3rtddeC16r4b5NmzbV2WefrV/84hdq3twvNFuK2Ug2n/Hjxweh8TAYf/HFF2vJkiV6/PHHg0F16tQpeJDEwQcfXJpBJvCsVvHdHmyxatWq6Oht0dPFCZwSQ06vwHkuVN4mMsVJLlS+PL1T325mtkDOFsL5bYJbNBcXgv1dlfL9vAHdLOlnGQZoFXqGeD+7W9JZcZkM40AAAQScAIEdXgoIIIAAAggggAACcRLg82mcrgZjQQABBKQerjJ5Hw9jmVvDYA/UpOVXwALkFiS3++XRZg9htXvm9pWGAAIIIIAAAggggAACCCCAAAIIIIAAAggggAACCCCAAAIZBEqXuK3dJblU0rV+F926dQsqk3fo0KF2PSfo6FyD4Jmmlms/pQqUb9iwQZdcconuvPPOiqlYeHzEiBGyAO/06dOD71to+De/+Y1+9KMfleRqrl69WqeccopmzpwZnL9379467LDDdPPNN1cEYv/7v/9b1113XY0rZVsweNSoUUH/PXv2DObepk00a5fb9HN9HeTWe/H2vvfee4PXRBg+tteIPYAgvB4WOr7nnnv07W9HH1pf/RjjHCi34PXrr7+uyy67TM8++2zFZOz9YA9YuOCCCzK+3ixUfOmllwYPOghbx44dZcHtIUOGqHG/V85HAAAgAElEQVTjxtXjFGiPhx9+WD/72c/0/vvvB2cIH8iwbNmy7aqr23W1fxs6d+5coJGkr9vFixcHlcrnz58fndzPJf06fTNmRgkWONmFyrtE5vCQC5Xv8CJO8FyrGrqFs22xnN/s77ZILi7NPpxYBfmwrZV0uqQnKxmgfVD7nff9j1w1n1lxmQzjQAABBCQR2OFlgAACCCCAAAIIIBAnAT6fxulqMBYEECh3gZYuTD7Ug/jcVSafWO44BZh/fxckt6/RFlYltwrlNAQQQAABBBBAAAEEEEAAAQQQQAABBBBAAAEEEEAAAQQQqEIgiYHyQZIe8+fUtm1bPf/880G16nJq+QoA59pPKQLlW7ZsCQLUt9zyVXFOqzJtAdIWLVro//7v/zRs2DDNmvVlBqlUofLoOK1iugXHhw4dGoRf7aEH1mpbSZ1AeeXvdLv+5rxo0aJgh6OOOkoWMLcwuR9KHj58eFCtu0mTJjn9kxHHQLm95v7whz8EFbpt/mGQ3ibWp0+foLr39773vWrnuW3btiBof9VVV8ne42Fr165dUMnaXO3PxWwzZswIQu1Lly4NTutXIq+scnltHhZQzHnF6Vxme/jhh2v58h2KPB8vieoZcbpYjOVYFyrvHaF42oXKXy4DInsSin0Q8hfM2QI5C5XHpepKK1el/AjvetiHHwuVb45co6+7z/RHed+/QdIlZXAtmSICCCRHgMBOcq4VI0UAAQQQQAABBMpBgM+n5XCVmSMCCCRFYKyk0ZHB2sM2xyRlAgkap1Ukt/vg0aeF2/3xMEyeoOkwVAQQQAABBBBAAAEEEEAAAQQQQAABBBBAAAEEEEAAAQRKJ5C0QHkzSfMk7RWSWeXcF154QQcccEDpFEt05lyD4JmGmWs/xQ6Ub9y4UWPGjNHEiV89zL2y4Gg0TGyh8l/96ldB0LxOncK/1CsLuJ588sm64447ggrPf//733XaaadpwYIFwaWozfgIlO/4aq7soQJ33XWXjj76aNm1sdeQhfvDVpMq8bm+VwrxT4MFv1esWBFUXX/66aeDr2H17vB8Fvy2sdqWa3Xxd955R1dffbUeffRRrV+/frsp7L///urfv38Q1O/atauaNm1aiCkG18vOP3r06IoweWUPiTCLG264Qddcc01FkL5Xr166/fbb1b1794KMLY2dvvbaa+rXr5/s31qvrZBkiOvSOGfmlFiBQ9xivKMjM5jtQuVPJXZm2Q/cwuS2QM5fOGdhcltMF5fqK6dIulfS17xpnSvpjkqmad+/3fu+zcEeHvVW9iTsiQACCBRUgMBOQXnpHAEEEEAAAQQQQCBHAT6f5gjG7ggggECBBEa46uQ7ef1PddXJ1xTonOXYrd0Ht3vfFiiPNrsvPiFGD1stx+vDnBFAAAEEEEAAAQQQQAABBBBAAAEEEEAAAQQQQAABBBIoUPiUbX5RLJxymt+lBSot4FiOLdtqybnYDBo0SFOmTKkyKFrMQPmqVauCytLTp0+vmEbfvn2DyuTf/nb0IeTSiy++qBEjRlSEtq0S+Pnnn6/LLrss52BtLm4WgL311luDAHsY7q0s9D5t2rSg4nJYAdpCshZ0tjHXrVs361MSKN+e6uOPP5ZVHQ9fJ5VVgI8+mMD2OfvsszV27Fg1aNAgK/tSBsrnz58fvBfmzp27XRVyf+AWJD/rrLOCIHnz5s2zmlOmnd54443A5tlnn90hWB4eY6/f4447TjfeeKPMMx/NKq5bVXUL/4eBdjuPfW/IkCE7PBzC9rd9bQurs7dv317jxo3T4MGDi/IwiXzMu9R9PPPMM8HDFyLtPldVuNTD4/wI+ALdXKh8SITFntZiFWEeLAMuWzxnoXK/2cI5W1gXlzYl8u+Hhf6tSvnSyAC/KWmGJP/JUL+QdG1cJsI4EECg7AUI7JT9SwAABBBAAAEEEEAgVgJ8Po3V5WAwCCBQpgL2QMzxktp583/JhclfL1OTQkzbFoDYvfDKFoKEVcnj8pDVQsyfPhFAAAEEEEAAAQQQQAABBBBAAAEEEEAAAQQQQAABBBAoiECSAuX2y9nHfAULCV911VUFgUlCp4UIlNdk3ueee25QETifzQLaM2bM0KWXXqq33367ousTTjhBv/nNb9S6deuMp5s3b56s+rRVbg7bEUccEQROv/Od7+RzmEFfViX5pptuCqokhwHYTp06afLkybJQebQ9/PDDQTA4DJ5bENcql//6179WkyZNshofgfKvmOyhAxbIf/zxxyu+man6uAXPzzvvPNk1CNvpp58u89xtt92qtS9loNwGF33t2Pfs9fPd735XZ5xxhn74wx9m/RqqdrJuh2XLlgWvZXs/Llq0aLvDqnqdZ9u/v9+SJUt00UUX6amnvioybOFwq0JuD7vI1OzfC3sQxhVXXFHxsAZzOeWUU3TttdfWOlxfk7kk8ZjLL788qE4face7sGcSp8SY0yvQ1oXKrbq131a6UPlt6Z16xcxuriRAboFyC5bHofVzVcr9D2z2of2KSgb3c0m/8r7/mqtS/l4cJsIYEECg7AUI7JT9SwAABBBAAAEEEEAgVgJ8Po3V5WAwCCBQhgI9XGXyPt7cl0kaye9S8vpqsCC53e+OPl3eAuRhmDyvJ6QzBBBAAAEEEEAAAQQQQAABBBBAAAEEEEAAAQQQQAABBMpFIEmB8hclVfxy1oK6L7/8crlcp0rnmdZAuVVGthCoVcwNKw7nWml87dq1+vnPf64HHnigoo+mTZvq5JNPDiqE77333nl57VR2HqumbKH3H/3oRxnPEa1UbjsedNBBskDnD37wg2qrKhc6UJ4XnCw6sZD/JZdcksWele/y17/+VSNHjtzu4QH20AGrYN+iRYtKD7JQub0G7rnnnoqfZ2tf6kC5Baetor0Frg844AAddthh+q//+i/tueeeNTbM9kB7cMKCBQv0pz/9STNnztTixYt15ZVXaujQodl2kXE/ex/Ze97er+GDFmznPn366JZbblH37t2zOsfs2bM1atQovfLKKxX7W9V2u262NW7cOKt+ynmnQw45RLNmzfIJ7Mkch5azCXOPrUAzFyofHRnhBhcqt2rl0UXWsZ1MDQZmC+ls4ZxfncUW09kiu2dq0F8hDrEq45d6Hb/jqpRHP8Dv5xZb+osDfyppUiEGRZ8IIIBAjgIEdnIEY3cEEEAAAQQQQACBggrw+bSgvHSOAAIIVCnQ0oXJ/V+Mfe4qk0/ELi8Cdo/Y7nFboDza7L63PVA1Lve/8zJhOkEAAQQQQAABBBBAAAEEEEAAAQQQQAABBBBAAAEEEECg2AJJCZQfJ+kJH+fVV1/V97///WJ7xep8+Qq31jaYno8K5RZWtQcE3HbbbdsFyQ28Y8eOQfVuq1Bcp072L1kL3z700ENBFXu/yrkFywcOHBhUMbeK5XXr1s35ulrff/zjH4O+/fCqhcnHjx+vIUOGVDtWC8xbNWa/6rMF5w899FCNHj06qG6eab7lHijfsmWLJkyYEISNV660grRfturC5OF+Gzdu1C9+8Qvddddd2z20YPDgwcH3O3ToUOlrIl/vuZxfcCk9wKqf33rrrZo6dep2QXJ7HwwfPjyoON6kSZOcZl/ZQx6sAwuWn3XWWTr77LO1++6759RnOe38l7/8RQceeGB0ygMkPVlODsw1MQL2oWCM26L/WIxzwfJ1iZlN7gO1MLmFyv0gti2mswV3Fi4vdevkqpQf4A3kt5LOqWRg10u62Pv+s5KOl/TvUk+C8yOAQNkLENgp+5cAAAgggAACCCCAQKwE+Hwaq8vBYBBAoMwE7CGm0Qec2n1ou0dNq72A3e+2ILn/ENWw17AqeRzue9d+pvSAAAIIIIAAAggggAACCCCAAAIIIIAAAggggAACCCCAQAkFsk/nlnCQkv4o6YhwCD/84Q/1yCOPlHZEMTh7vsKtufZjAV4L7s6dOzdQqGmgfNOmTUEfjz32mJ588klZuNRvFvy28KcFfJs3b15j8VWrVgV9PProoxXh4bCzrl27asCAAcF89t13XzVo0KDK81iQ/PXXX5dV1vYrqNtBbdq0Cb5vlcmzDb7PmzcvCLa/9JIVAf6qWSX1O+64I2NF5XINlIdBfqtmHTUbNmyYbrjhhoyVyaMX1h5iMHHiRI0dO3a7MPOuu+6qm266SaeccsoOr4Vc3ys1ftGm9EC7fv/3f/+nxx9/PHjf+w9jCKecbbX4qogyPfDBjrGweq9evXTiiSfq6KOPLkp196RdTrP5/e9/7w/7T5J+kLR5MN6yEjjPLdprE5m1Vbi2RX7LU6xhC+xsMZ3frEqLhcrj0Ea4qjHhWLa4KuUPRwZ3sKtS/g3v+z+WFN0vDnNiDAggUF4CBHbK63ozWwQQQAABBBBAIO4CfD6N+xVifAggkFYBu895o6SdvAlOddXJ16R10kWcl93ntnva/sNT7fQWIA/D5EUcDqdCAAEEEEAAAQQQQAABBBBAAAEEEEAAAQQQQAABBBBAIL0CSQiUN5O01r8EFkK0QGC5t3yFW3PtJx+B8kmTJmnMmDFav379DpcxrNJ9zTXXBBXE89XeeOMN/fKXv9SLL764Q7DczmGBcBuXhUwzNQuqWgXyK6+8crs+unTpEoSZjzzyyJyHu2HDBl199dWaPHly4GGVye+55x59+9vR35l/1XUhAuU5D7wEB1gQ2R5g8P7771ec3V4v559/vi677LKMAfyqhjp79myNGjWqItxsAX97MEBlDxfI9b1SAqLYnnL16tU644wz9Kc/WTZ5x9axY0ddfPHFGjJkSI2uY2V9WiX6u+++O6iC/vbbb1d63lNPPVW33XZbEDSnfSkwZ84cWbA/0uypHmmu9MzlT77AyS5U3iUylYdcqHx+8qeYcQY3VxIgt8V3FiwvdbPK8fdKGuQN5GlJp0n6KDK4uySd6X3Prt3QUk+A8yOAQNkLENgp+5cAAAgggAACCCCAQKwE+Hwaq8vBYBBAoEwE7N7meEntvPnak8IvkvR6mRgUapr2y3C7l22B8mh7xt3jtq80BBBAAAEEEEAAAQQQQAABBBBAAAEEEEAAAQQQQAABBBDIk0ASAuVWndACJUHr3r27LBhMk/IVbs21n3wEyrds2RKEeG+55auimlaR/KijjgpCpT169Mi6yncur4WwwriFv5999tmKQLuFSa+44gqNHDmy2vNGx27VzS3gvffee+cylO32DSsq33777cH8LVReVSvXQLk5WfXwq666Krh27du3D8L9Q4cOrfa6VeVpwWOzt4rxN998c8Yq57m+V2r8gkjpgbNmzdI555yjRYsWVczQgstnn322TjrppLwFyaN89tCGhx9+WBMmTNCbb75Z8eNsHt6Q0ktR7bTsYR72fvDaEEm/q/ZAdkCgtALHulB578gwLMBslcpfLu3wCnZ2W3RnH6j6e2ewyi22EC8Oi+2Ol3SfJP/JHbbY8qaIyABXpTz8/5NNLohe+ZNICsZJxwgggMD2/6sW8UjCPRQuIQIIIIAAAggggEB6BQiUp/faMjMEEIinQA9XmbyPN7xlkka6e5nxHHUyRmX3sy1I7t/XDkceViW3+9w0BBBAAAEEEEAAAQQQQAABBBBAAAEEEEAAAQQQQAABBBDIo0ASFkNPkXR6OOfRo0dr7FjLBNHyFW7NtZ98BMrt6n388cdBKN6CwVaV+LjjjssY5C3E1f7ggw/0wAMP6IknntCxxx6bVZg8HIeN3YLfffv2DcLMdevWLcQQM/ZZroFyAwmrxL/11lu6/PLLaxXkz/Wi5fpeybX/ctjfgt3jxo3TEUccIasOvt9++9XqYQC5mG3btk0vv/xy8L5fsWJFUJn829+2HCYtKjBmzJjgOnnNKgyfgRQCCRA4xIXKj46MdbYLlT+VgDnUZIi26M4W2fn/qFmY3ELlcVh0d6uk87yJ2dOhrEr5V0/5+PKHj0WqmdtxI2oCwjEIIIBAngQI7OQJkm4QQAABBBBAAAEE8iLA59O8MNIJAgggkJVASxcmH+rt/bmrTD4xqx7YKZOABcnt3nX0l3R2LzsMk6OHAAIIIIAAAggggAACCCCAAAIIIIAAAggggAACCCCAAAIFEEhCoPwlSRYOCtoLL7wQhHhpya5QzvWrnUA5B8prJ1e7o0sRKJ8zZ04QvF66dGntBl/gowcNGqQpU6aoadOmBTtTvh5mUbABpqjjmTNnql+/fv6MrLKzX4EjRbNlKikU6OZC5UMic1vgQuUPpnDONiVbhGeL7fw2wS3MK/WUv++qlHfwBnKDpEsiA7MHV9zjfW+VJKtw/tdST4DzI4BA2QoQ2CnbS8/EEUAAAQQQQACBWArw+TSWl4VBIYBASgXsCfejI3OzJ/GOSel8izEtC5BbkNzuZUebPSDV7mfbVxoCCCCAAAIIIIAAAggggAACCCCAAAIIIIAAAggggAACCBRIIAmB8iX+06kXLlyoTp06FYgjWd3mK9yaaz+EOkv/OiFQXvprUKwRECj/Spp/e4r1qpMWLVqkzp07+yf8WNJRkuYWbxScCYFaCbR1C/vOjfSy0oXKb6tV7/E9+OZKAuS2QM8W4pW6/ULSNd4gPnBVyp/zvtdM0gxJh3rfs2MuK/XgOT8CCJStAIGdsr30TBwBBBBAAAEEEIilAJ9PY3lZGBQCCKRQYISrTr6TN7eprjr5mhTOtxhT6u+C5PY12sKq5FahnIYAAggggAACCCCAAAIIIIAAAggggAACCCCAAAIIIIAAAgUUSEKg/FNJjUODdevWFbQCbgGt8951rkHwTAPItR9CnXm/lEXr0L/WRTtpDU40ffp0DR48uAZHpu8QAuVfXVP+7Sne63v9+vVq1sxyndu19yQ9LukJKkQU71pwploJ2IvYqsVEq8hscKFyqzATXYhdqxPG4GCr8GKL7/xFebYIz0Llpa7s0sZVKT/Mc7JFmKdL2up970K3WDP81puSBklaFgNfhoAAAuUnQGCn/K45M0YAAQQQQAABBOIswOfTOF8dxoYAAmkRsHuR4yW18yb0kguTv56WSRZ5HlaR3O5R2/1rv9m96zBMXuQhcToEEEAAAQQQQAABBBBAAAEEEEAAAQQQQAABBBBAAAEEylOAQHmCr3uuQfBMU821H0KdNX/RWEjzL3/5i1599VXNnz9fy5cv15o1a2SmfmvVqpX23HNPNW/eXN26dVPv3r2DrWXLljU/uaRyDZSb8ezZs4PN3D/66CMtW7ZMdj381qZNm8C4bdu2gXu/fv20//77q1GjRrVyj8vBSX/vJn38cXkdZDOODIHy8NDPXKg8DJdbOJeGQFwF7LOuhcptaxIZ5DgXLF8X18HXcFwWJrdFeP7iPAuT24K9Uld4GSbp7si8zpR0j/c9W6hpVcq7et+7SNJNNfTgMAQQQKA2AgR2aqPHsQgggAACCCCAAAL5FuDzab5F6Q8BBBDYXqCHe9hlH+/b9qDLke6eJV65Cdg9arsvbYHyaLN71hNi8CDU3GbE3ggggAACCCCAAAIIIIAAAggggAACCCCAAAIIIIAAAggkXCAJgfIlfiBm4cKF6tSpU8LZ8zP8XIPgmc6aaz+EOnO7ftu2bdOTTz6p3/72t5o1a9YOIeZcejvooIN09tln66STTlLjxo1zOTTYt5wC5Rs3btS0adMC91deeSVnq/CApk2b6qijjtK5556rQw45RHXr1q1xX6U+MOnv3aSPv9TXP5fzL1q0SJ07d87mkJleuPydbA5gHwRKJHCeC5VblWy/TXKh8uUlGlehTmsL9CxU7jdbnGeL90rZ7D+i90ka6g3iz65K+Qrve1dL+qX39xddlfK0hf9LeS04NwIIZCdAYCc7J/ZCAAEEEEAAAQQQKI4An0+L48xZEECgPAXsqd43Ru5dfu4qk08sT5JazdoefGr3qe1rtIVVyUv9ANRaTZCDEUAAAQQQQAABBBBAAAEEEEAAAQQQQAABBBBAAAEEEEiiQBIC5S9JOiTEfeGFF9S3b98kWud9zLkGwTMNINd+CHVmfynfeOMNXXrppXr22WezPyiLPTt27KjLL79cQ4YMUZ06hXkbX3/99Ro1alQwmp49e2r69OmyCt7Ztjlz5ujUU0/V0qVLg0Ps+MGDB2d7eI33++KLLzRjxozA/e23365xP5UdaMFyc+nSpUte+y1WZ0l/7yZ9/MW6zvk4z8yZM9WvXz+/KwtxNqui7zclhRXL5+ZjDPSBQAEETnah8ug/4g+5UPn8ApyzlF3eXEmA3ALlFiwvZTtS0r2SbIFm2Cw8/ivv79+T9Jik1t73rLr5lFIOnHMjgEBZChDYKcvLzqQRQAABBBBAAIHYCvD5NLaXhoEhgEAKBMZKGh2Zxzh3TzkF0yvqFCxIbveirUK53yxAHobJizogToYAAggggAACCCCAAAIIIIAAAggggAACCCCAAAIIIIAAAl8KFCaJml9dC46cHnY5evRojR1rv8+lFaLa9KBBgzRlyhRZVeZMjVBn9a89CzWb4xVXXCHz8tv++++vww8/XAcffLC6deum5s2b7+C9adMmffTRR1q4cKFmz54tC3f+/e9/16efflrR1c4776wLLrggOEeDBg2qH1SOeyQxUL5lyxZdeeWVmjBhwg5W3/3ud3X00UfL/K3y8je+8Q01atRoOxUzX7t2bWBt7s8995ysUrPf2rdvrxtuuEH2XklaS/p7N+njT9LrZcyYMRo3ztZJVbSpkp6RNFDSAEn1M8znPS9YbvvTEIibwLFuAWDvyMCedqHyl+M24FqMxxbr2eI8vwKMLdizhXylfn9eL+lib26L3ef9V73vWdWf872/z5B0fC08OBQBBBCoiQCBnZqocQwCCCCAAAIIIIBAoQT4fFooWfpFAIFyFxjhqpPv5EHY70UukrSm3HFymL/dk7b7zxYojza7J20POy31vekcpsOuCCCAAAIIIIAAAggggAACCCCAAAIIIIAAAggggAACCKRPIAmB8h9LssqRQevevbus6jNNIlAe31fBww8/rJ/97Gd6//33KwZp1a2vvvpq9ejRo0ZVxRcvXqybb75ZDz74oNavXx/0a6FyC5SPHDmyRn1WJZi0QLmF+MePHx8EysPgvT0YYdiwYUHwvl27djm/YKzPWbNm6dprr92uynynTp00efLk4KEASWpJD2QnffxJeq185zvf0bx58/whD5H0O/cNC6daqNy2PTLM6zNJT3jh8g1Jmj9jTb3AIS5UfnRkprNdqPypFAnY+9VC5X4lGFuwZ4v6LFxeqtbVVSn/rjeA2yIB8iMkWYg8fPqLLZq3p7nYvy00BBBAoFgCBHaKJc15EEAAAQQQQAABBLIR4PNpNkrsgwACCOQmYPccx0vyf5H4kguTv55bV2W9t92LtiC5/4DTECSsSl7Ke9JlfXGYPAIIIIAAAggggAACCCCAAAIIIIAAAggggAACCCCAAAKhQBIC5c0krfUv2SuvvKJevXqV/VUkUB7Pl8Dq1at1yimnBFXFrVnoe9SoUcFW20riFnB+9NFHNXr0aC1dujTo3ypm33///Xl/TyQtUP7iiy/qtNNO04oVKypcrMLy4MGDax22t8rn1113XbCFYXWrdm7uLVq0iOcLsZJRJT2QnfTxJ+WFMmfOHB100EHR4TaXtC7yzZ4uVG5Vyy0cmqnZP4ZhuPydpDgwztQLdHOhcntYgt8WuFD5gykSsEV8tmDPb1YJxkLlpWwXuqo/4Rg+dVXKH/UGZVWA/Gt0t6SzSjlozo0AAmUnQGCn7C45E0YAAQQQQAABBGItwOfTWF8eBocAAgkU6OHuUfbxxr5M0kj3sMsETqkkQ7Z70Ha/2X+wqQ3EAuRhmLwkA+OkCCCAAAIIIIAAAggggAACCCCAAAIIIIAAAggggAACCCCwvUASAuU24j9KsiqFQfvhD3+oRx55hGtZIgFCnVXDP/DAA0H1+DB4fN555+nGG2+sdZjcP+vtt98eBNTDc1x88cWyAHg+W9IC5ZdccoluuOGGgMBC/BMnTtTpp5+eNxILlV900UW67TYroCrtuuuuuu+++9S/f2UP2s/bafPaUdLfu0kff14vZgE7O/HEE/X73//eP8OfJP2gilPuLclC5VaxvG8V+73pVSyfW8Ap0DUC2Qq0daHycyMHrHSh8i//wU9Hu7mSALkt8LNgeanaN1yV8mO8AVhFcvuP9wb3vR9J+p33849clfJZpRo050UAgbITILBTdpecCSOAAAIIIIAAArEW4PNprC8Pg0MAgYQJtHRh8qHeuD93lcknJmwupRquBcjtPrMFyqPtGXf/2b7SEEAAAQQQQAABBBBAAAEEEEAAAQQQQAABBBBAAAEEEEAgJgJJCZQf56qbVrC9+uqr+v73vx8TxvIaBqHOqq+3H2zec889g9Bxv3798voiWb58uU466SS99tprQb+DBg3SlClT1LRp07ydJ0mB8vXr1+uMM87QjBmWQ5P69OmjqVOnyvzz2V544YWgCvo///nPoFurWG7XOykt6e/dpI8/Ca+Tv/zlLzrwwAOjQ7Wg+JNZjL+JV7Hcjqmf4Zj3vGA5C4mygGWXggo0c6Hy0ZGzWKB5rNuii7ULOqACdW4L+6wSjP8UFKsOY4v9Svk+tMD4vZIaePO2xYfhgs2vS3pM0lHez+3pMcn5j2+BLijdIoBA0QQI7BSNmhMhgAACCCCAAAIIZCHA59MskNgFAQQQyFLA7v9G7wuPc/eLs+yirHeze812L7eyJ2+HVcntHjQNAQQQQAABBBBAAAEEEEAAAQQQQAABBBBAAAEEEEAAAQRiJJCUQLmRvWg50dDu4IMP1ssvvxwjyvIZSm1CnVa5e9KkSbHHmj59ugYPHlyjcfpzbN++ve6//3716tWrRn1lOigaoCZQvn2gvBAedi3mzJmjU089VUuXLg0uDYHy6l/WUbPqjyjNHoV6zZRmNjU/6yGHHKJZs7Yr/PuSpD7QKtAAACAASURBVENr0KMtILJQuW17ZDj+M/ewmMfd17AicQ1OxyEI1ErAPg+PcZs9GMFvtoDQFhauq9UZ4nGwvS9tIZ+Fy8NmYXILlZdyYd+dks7xxjRX0mmSFrnvWQX5272f21gHSXorHqyMAgEEUi5AYCflF5jpIYAAAggggAACCRPg82nCLhjDRQCB2AqMcNXJd/JGONVVJ18T21HHZ2AWJLf7yv69Zhud3bsNw+TxGS0jQQABBBBAAAEEEEAAAQQQQAABBBBAAAEEEEAAAQQQQACBCoEkBcotOGIVCivaZZddpquuuorLWWQBAuVVg5eiQvkJJ5yge+65R7vsskveXg1JrlB+wAEHaNq0aWrbtm3ePKwjKpTnzkmgPHezUh1h/0295pproqc/XtKMWoypp1e1vGsV/cz0wuXv1OJ8HIpAbQTOc6HyNpFO7Ek4FipfXpvOY3KsLfSzBX1+m+AW/5VqiIe4KuV7ewP4taSfu79/0/07dID3819IurZUA+a8CCBQVgIEdsrqcjNZBBBAAAEEEEAg9gJ8Po39JWKACCCQAAFbczBeUjtvrPZw3YskvZ6A8ZdyiBYgtyC53WeONnt4qd1rtq80BBBAAAEEEEAAAQQQQAABBBBAAAEEEEAAAQQQQAABBBCIqUCSAuVGeK+rWFjB+fTTT6t/fyu4SCuWAIHyqqUfeOABWZXyTz/9NNjxvPPO04033qgGDRrk7RLdfvvtGjVqVMU5Lr74YlkAPJ8tSYFym7cf5N955501ceJEnX766Xkj2bJliy666CLddtttQZ+77rqr7rvvvkT9+1Ob925NIQmU11SuuMfZf0uPOeaY6Envk5SvN5EFRQe6cHnfKmb3pqSwYrlVKaYhUGyBk12ovEvkxA+5UPn8Yg+oAOe7uZIAuS0CtMV+pWr/I+kK7+T/dJ/5X3Dfs3D5r7yfv+aqlL9XqgFzXgQQKBsBAjtlc6mZKAIIIIAAAgggkAgBPp8m4jIxSAQQiLFAD1eZvI83xmWSRtby4boxnnLehmYLMixIXtnCjLAquVUopyGAAAIIIIAAAggggAACCCCAAAIIIIAAAggggAACCCCAQIwFkhYobyZpnqS9QtPGjRsHVYOtIjGtOAKlCKUWZ2b5Ocvq1at1yimnaOZMK7grWbjZwt+21TZU/sUXX+jRRx/V6NGjtXTp0qD/9u3b6/7771evXr3yMwHXS9IC5dHgsrmMGzdOgwcPVp06tfunzsLk1113XbCFDwo4+uijA/cWLVrk1b2QnfHeLaRucvt+7bXX1K9fP23cuNGfxApJ3SWty/PMmngVywdIqp+hfwuJhsFyqlnk+SLQXbUCx7pQee/Ink+7UPnL1fYQ7x2siowt8PMX/tlCPwuVl+r91t49OMo3twdJneEo93MLOm3sYfupJKseT0MAAQQKKUBgp5C69I0AAggggAACCCCQqwCfT3MVY38EEEDgK4GWLkw+1EP53FUmnwhUlQIWJLf7x/79WTvA7iuHYXIIEUAAAQQQQAABBBBAAAEEEEAAAQQQQAABBBBAAAEEEEAgAQK1S1mWZoKDJD3mn7pt27Z6/vnng2AtrfAChFKrN54+fbpGjBih999/v2Lno446SldffbV69OhRo4Dz4sWLg0rnDz74YEWo2cLqV1xxhUaOHFmjPquaSdIC5Ra2Hz9+vK688soKn6ZNm2rYsGG64IIL1K5du+ovXGQP63PWrFm69tpr9eyzz1b8tFOnTpo8ebIOPvjgnPss5QG8d0upH89z24MpDj/8cC1fvjw6wOOLUI3DwqwWKrdtjwxCn0l6wguXb4inJKNKocAhLlR+dGRus12o/KmEz9nef7bQz18AaGFyWxRYqioywyXd4bnaIvnTJD3gvne9pIu9n9t/mO3fqn8n/FowfAQQiLcAgZ14Xx9GhwACCCCAAAIIlJsAn0/L7YozXwQQyKfAWEmjIx2Oc/eB83meNPVl94/tnrEFyqPN7idPKOFDStPkzFwQQAABBBBAAAEEEEAAAQQQQAABBBBAAAEEEEAAAQQQKJpAEgPlhnOppGt9pW7duumRRx5Rhw4dioZXricilFr9lbcg8sMPPxxUJTcvv+2///5BgNPCyPa6bd68uSz47LdNmzbpo48+0sKFCzV79uyg2vnf//73iqC07ZvPyueVzShpgXKbg1USt0D5hAkTdrD67ne/q759+6p3797q3LmzvvGNb6hRo0bbTd3M165dG1ib+3PPPadFixZtt489uOKGG27QoEH2bItkNd67ybpehR6tPaTixBNP1Pz586On+rmkXxf6/F7/Pb2q5V2rOO9ML1z+ThHHx6nKV6CbW0w4JEKwwIXKH0w4jS0CtFC532wBoC0QLEVr6KqUn+id/E8uVG5P6LGnuMyQ9A3v5z+W9HApBss5EUCgbAQI7JTNpWaiCCCAAAIIIIBAIgT4fJqIy8QgEUAghgIjXHXynbyxTXXVydfEcLxxGJI9lNTuIdvXaAurkpfq4aRx8GEMCCCAAAIIIIAAAggggAACCCCAAAIIIIAAAggggAACCCRSIKmBcsO+QdJIX71169aaNm2aevXqlciLkZRBE0rN/kq98cYbuvTSS7erbp390Zn3tFC6VTvv379/3iuTh2dNYqDcxm5h/hkzZgTub7/9dj64K/qwKvPm0qVLl7z2W6zOeO8WSzr+55kzZ45OOukkrVq1KjrY8ZEKwMWczN6SBrpwed8qTvymV7F8bjEHyLnKUqCtC5WfG5m9PS3GKtrclnCVmysJkFug3ILlpWjHSrpPUnPv5FY16Dr397sknen97CFJQ0sxUM6JAAJlI0Bgp2wuNRNFAAEEEEAAAQQSIcDn00RcJgaJAAIxE7AnRNvvPtp543rJhclfj9lY4zIcC5LbfWKrUO43C5CHYfK4jJVxIIAAAggggAACCCCAAAIIIIAAAggggAACCCCAAAIIIIBADgJJDpTbNKdIOt2fb8OGDYNK5cccc0wODOyaiwCh1Fy0pG3btul///d/g6rZs2bN0vr163PrwNv7oIMO0tlnnx0EQRs3blzjfrI5MKmB8nBuGzduDB4w8dvf/lavvPJKNlOudB+rHm9B8vPPPz+oKl+nTnL/2eS9W+OXQaoO/MMf/hBUJt+8eXN0XvdKOiMGk23iVSwfIKl+hjG95wXLn4nBuBlCegWauVC5BZv9tsGFyi1YHl3QnRQNWxBoCwD9KjO2KNAWC5bqffUbSf/PA3zLVSn/m/u3waqUh/8x3iTJFoRaJXMaAgggUAgBAjuFUKVPBBBAAAEEEEAAgZoK8Pm0pnIchwAC5SrQw1Um7+MBLHMPrbf7jLTtBex+cRgmj9rY/WJ7EGmp7htzrRBAAAEEEEAAAQQQQAABBBBAAAEEEEAAAQQQQAABBBBAIA8CyU1GfjX530o6K2px3XXX6ZJLLskDEV1EBQil1vw1sWnTpiBU/uqrr2r+/Plavny51qxZIzP1W6tWrbTnnnuqZcuW2nfffdWrVy/17t07+HuxWtID5b6TGc+ePTvYzP2jjz7SsmXLdgj3t2nTJjBu27atunXrpgMPPDAIkTdq1KhY7AU9D+/dgvImonP/fR0ZsFX9PTuGk7CQq4XKbdsjw/g+k/SEFy63kC8NgXwL2GfmMW6zhx74bZwLlq/L90mL1J+9zyxU7lebsUWBFiq3cHmx2/6uSvl+3omtkvrP3N8fcyHy8Me3ShpR7EFyPgQQKBsBAjtlc6mZKAIIIIAAAgggkAgBPp8m4jIxSAQQiImA/VL1RklDvfF87iqTT4zJGOM0DLtPbGFy/+Gj4fjCquSluF8cJyPGggACCCCAAAIIIIAAAggggAACCCCAAAIIIIAAAggggEDiBdIQKLeLcJ2kHdLjP/7xj3XnnXdql112SfyFitMECKXG6WoUbixpCpQXTilZPfPeTdb1yudoP/nkEw0fPly/+93vKuv2ekmj8nm+AvTV06ta3rWK/md64fJ3CjAOukTgPBcqbxOhmORC5csTSmQLBW1RoN+s2oyFykvR7N8kC+qHba2k0yU9KekMSfd4P1sl6XhJfy3FQDknAgikXoDATuovMRNEAAEEEEAAAQQSJcDn00RdLgaLAAIlFhgraXRkDHbP0R4cStteIKxK7j901PawAHkYJscMAQQQQAABBBBAAAEEEEAAAQQQQAABBBBAAAEEEEAAAQRSIJCWQLldCvvl76+j16Rjx4669dZbdfjhh6fgcjEFBBBAAAEEchN4/vnndf755+vtt9+u7MBLXQg2t05Lt/fekga6cHnfKobxplexfG7phsuZUypwsvvc2SUyv4fc+2l+QudtVcCjAXL7uwXLi91auSrlR3gnfsSFyhtImiHpUO9n10i6rNiD5HwIIFAWAgR2yuIyM0kEEEAAAQQQQCAxAnw+TcylYqAIIFBigRGuOvlO3jimuurka0o8tjid3gLkYZg8Oq5n3L1h+0pDAAEEEJC+JqmRpIZVfK3qZ9Fj60rKtNWr4md2THU/t+u1LcO2tYqf2THZ/HyzJNs2Zfha1c+ix/yHFxcCCCCAAAIIIIAAAggggAACCCCAAAIIIIBAcQXSFCg3uZMk3SmpaZTxwgsvlFVcrlvX7q3TEEAAAQQQSLfA1q1bNWrUKN10002VTXS9pOGSpiVUoYlXsXyApPoZ5vGeFyxn0VNCL3ZMh32sC5X3jozvaRcqfzmm465qWLZ40KrN9Pd2sgo0FiovxfvnFEn36ssFOmE7V9Idki50C0LD79tDJAZJWpZAd4aMAALxFiCwE+/rw+gQQAABBBBAAIFyE+DzabldceaLAAI1EbD7hOMltfMOfsmFyV+vSYcpPcbuA1uY3L8fHE41rEpu94dpCCCAQBoEbA1Zswxbpp/t4gXHLSj+9TRAxHAOWyKh9A2S1lWy2fqGyr5v37Of0RBAAAEEEEAAAQQQQAABBBBAAAEEEEAAAQSyFEhboNymbWEYC5XvULl0n332CULlAwdacVMaAggggAAC6RR4/PHHdckll2jJkiWVTXCmC5OnZSGQLXayULlte2S4op9JesILl9svomkI1FbgEBcqPzrS0WwXKn+qticowfH2frLFgvZ5OmwWJrdQeSn+zZjiqpKHYzHb0yXZAnqrUt7VG+dFkip9gkYJHDklAgikR4DATnquJTNBAAEEEEAAAQTSIMDn0zRcReaAAAKFFOjhHkTZxzuJPYRypLufWMhzJ6nvsCq5fx/Yxm/3gMMweZLmw1gRQKB8BHaT1NJtu0uyv1cWFI+GxP2HF5ePVvnM1P4/KVPY3P/+h5LWeNu/yoeImSKAAAIIIIAAAggggAACCCCAAAIIIIAAAl8JpDFQHs7OnjxuwZId2hlnnKHLL79ce++9N68FBBBAAAEEUiOwbNkyXX311ZoyxTKYlbYb3cKp1MzZm0hPr2q5HzKNztUC9WG4/J00QjCnogp0c6HyIZGzLnCh8geLOpr8nMwWE9qiQb9NcKHy/Jwh+176uSrlrb1DrpJ0haSrJf3S+/6Lrkq5LQyhIYAAAvkSILCTL0n6QQABBBBAAAEEEMiHAJ9P86FIHwggkFYBCxja70CGehP83K0XmJjWSec4LwuQh2Hy6KH2YFG7D2xfaQgggECxBCzo7QfEwz/bVwuMR/9et1gD4zxlIbBN0geRkLn/9+jP/lMWKkwSAQQQQAABBBBAAAEEEEAAAQQQQAABBFIvkOZAuV28YyRdJ2nfyq7kZZddJtt22mmn1F9oJogAAgggkF6Bzz//XFdddZWuueaaTJP8h6RRkv6QXoWKmdnTYga6cHnfKub7plexfG4ZuDDFwgm0daHycyOnWOlC5bcV7tQF6/nmSgLkVqXcFhQWu10r6VLvpPYgCKtSvlnSY5L8sPkwSRmfqFHsgXM+BBBIhQCBnVRcRiaBAAIIIIAAAgikRoDPp6m5lEwEAQQKIDBW0uhIv+PcvdsCnC5xXfZ3YXL7Gm1hVXKrUE5DAAEE8iFQT9Je3raHV1XcD4lbhfFEtDp16qhRo0Zq2LBhxq9V/Sx6bN26dVWvXj3Z10xbVT+v6mcGum3btkq3rVu31uhn1l947ObNm7Vp0yb5Xyv7XnSfyv7+xRfR/8WJ9cvBKpr7Fc7DwPlqSSu8bWusZ8HgEEAAAQQQQAABBBBAAAEEEEAAAQQQQKDsBdIeKA8vsIXKL6nsardu3ToIlQ8fPrzsXwwAIIAAAggkT+DOO+8MqpKvWrUq0+Cvd2Hy5E2udiNu4lUsHyCpfobu3vOC5VTeqJ15OR/dzC1MjC5Y3OBC5baYMUkrIqxSjS0i9BcX2mJCC5UX+33SyVUpP8B7gf1W0jmSrLLQ+d73Z0g6vpxfiMwdAQTyLkBgJ++kdIgAAggggAACCCBQCwE+n9YCj0MRQCDVAiNcdXL/KfJTXXVyC36Vewurktt9X7/ZPd8wTF7uRswfAQRyE2gRCYz74XH78565dVfYvXfZZRc1a9as2q1p06YV+9if/YD417/+9cIOskx7//e//71dMH39+vVat27dDlum79u+n3zySdz0bOGGPXjcD5n7f/44bgNmPAgggAACCCCAAAIIIIAAAggggAACCCBQXgLlEii3q3qoC/QcWNkl7t69uy688EKdfroVPKQhgAACCCAQb4F7771XN910k+bNm5dpoK+6gOuL8Z5JUUZnoVgLldtmT8CvrH0m6QkvXG5BYBoCuQjY5+oxbrMHGvjNKuFYqHxdLh2WeF9739hiQn+RoYXJLVRe7Eo1tiDUr46+xVUptwUXFiJv5KxsYf0g914uMR+nRwCBlAgQ2EnJhWQaCCCAAAIIIIBASgT4fJqSC8k0EEAgrwJ2P3C8pHZery+5MPnreT1T8jqze7thmDw6ervXa/dci/0A0eQpMmIEyk/Aft8VDYhH/x79PVhRlFq0aKHdd99dLVu2DDb7czZBcasATkuvgFVPryyEHv3eBx98oDVr1lRsa9euLRWKrUOoKnBu4fP/lGpwnBcBBBBAAAEEEEAAAQQQQAABBBBAAAEE0i9QToHy8GpaKfLLMz0Rt2vXrkGwfNiwYem/+swQAQQQQCBxAvfcc08QJH/zzTczjd2eeH21pDsTN7nCD7inV7W8axWnm+mFy98p/LA4Q8oEznOh8jaReU1yofLlCZqvLTa0ULnfbJGhhcqL2Wxh0r0uLB6e92lJp7lFj0O8wdwt6axiDo5zIYBAqgUI7KT68jI5BBBAAAEEEEAgcQJ8Pk3cJWPACCBQYIEerjJ5H+88yySNdA+iLPDpY929PTDU7u/a12gLq5IX+8GhsQZjcAiUoUB7SR3cto/357bFtLBQuB8SD4PiYWjc/3v9+vWLOTTOlXKBzz77rCJcHg2bR//+r3/9q9ga9vvkxW5b4v15abEHwvkQQAABBBBAAAEEEEAAAQQQQAABBBBAIH0C5Rgot6tov2W4TNIvM13SLl266IILLtDw4ZY/pyGAAAIIIFBagTvvvFMTJkzQggULqhrINZKukvR5aUcb+7PvLWmgC5f3rWK0ltp/3IXL58Z+VgwwTgInu1B5l8igHnKh8vlxGmw1Y7m5kgC5Bcr9iuHFmM7xku6TtLN3soskrZb0O+97H7ng+axiDIpzIIBA6gUI7KT+EjNBBBBAAAEEEEAgUQJ8Pk3U5WKwCCBQYIGWLkw+1DuP/W7E7hlOLPC54959WJXcKpT7zQLkYZg87nNgfAggkB8B+7fSD4v7AfKCprNbt26tvfbaS23atAk2v6q4Hxb/2te+lp+Z0gsCBRT4z3/+s111cz9wvnLlStm2YsUKrVplz/4vaLPPOmHQ3P9qofM1BT0znSOAAAIIIIAAAggggAACCCCAAAIIIIBAagTKNVAeXsB2LuxzTqYrar/I+MlPfhJse+yxR2ouPBNBAAEEEIi/wOrVq3XHHXcE25o1Vf7+b7ILqVrlDVr2Alb1eIAXLs+0cOI9L1j+TPbds2eZCxzrPmf2jjhYZe2xkl5OiI8tOrRFhn4lG1t4aKHyYr8fbpVkFeDD9oYk+xx/taSjvO/fIOmShPgyTAQQiLcAgZ14Xx9GhwACCCCAAAIIlJsAn0/L7YozXwQQqErA7rGOjuwwzt2TLVc5u5cbhsmjBnYv1x4SWux7uuV6LZg3AsUUaORVF7fAuB8gb1GIgTRu3DgIi1e11atXrxCnpk8EYi2wdevWIFhe1bZx48ZCzeHjDFXNLXi+qVAnpV8EEEAAAQQQQAABBBBAAAEEEEAAAQQQSJ5AuQfKwyvW0T2tvMpy5GeeeWYQLD/ggAOSd6UZMQIIIIBAYgRee+21IER+9913VzfmO10Fjrer25GfVytgYVkLl9uW6Qkyn7lq5WHV8g3V9soO5S5wiFvAeHQEYrYLlT+VECB7f1io3K9oYwsPLVRu4fJite+7KuW2ICpsFh5fKul273s2pkGS3irWwDgPAgikVoDATmovLRNDAAEEEEAAAQQSKcDn00ReNgaNAAIFEBjhfjeyk9f3VPf7/nKtzmn3cC1M7j8YNOQJq5IX815uAS47XSKAgKROkrpJ6u6+2p/3yrfMN7/5zSrD4rvuumu+T0l/CJSNwIcfflhl4Py99+xZ93lvKyTNlzTP+8oak7wz0yECCCCAAAIIIIAAAggggAACCCCAAALJECBQvv11snDKhZLOreryHXrooTrttNOCjafqJuOFzigRQACBuAvY06rvu+++YHvxxRerG+4kSTe5J0xXty8/z02gp1e1vGsVh870wuXv5HYK9i4zAVvMM0bSkMi8F7hQ+YMJ8bDFiLbw0G9W0cZC5cVsv5B0jXfCDyT9zG3+U59sv2uLOTDOhQACqRQgsJPKy8qkEEAAAQQQQACBxArw+TSxl46BI4BAHgXsQZLjJbXz+nzJhclfz+N5ktRVWJXcfyCojd8C5GGYPEnzYawIICDtHAmOhwHyxvnCadWqlTp06FCx7bPPPsGf27dvrwYNGuTrNPSDAAI5CmzZskVLly7V4sWLg23JkiUVf37//fdz7K3K3a1Uuh8wDwPnBSuhns/B0xcCCCCAAAIIIIAAAggggAACCCCAAAII1FyAQHnldvYL6J+4rWkm3iZNmujUU08NguVULa/5i5AjEUAAgXIWsGrkFiK///77tWFDlQWv10u6Q5JVJbdqvLTCCuwtaaALl/et4lRvSgorls8t7JDoPcECbV2oPPrQopUuVH5bQuZ2cyUBcguUW7C8WK2Nq1J+mHdCqz60UNLV3vdec1XKC/IY/2JNlvMggEDJBQjslPwSMAAEEEAAAQQQQAABT4DPp7wcEECg3AV6uMrkfTyIZZJGSppRhjgWIA/D5NHpP+Pu29pXGgIIxFvAKoz7VcctPN4xH0Peeeedg5B4GBYPA+T29+bNm+fjFPSBAAJFFFi7du12AXM/cP7pp5/mayRWuTwMmochc6twTkMAAQQQQAABBBBAAAEEEEAAAQQQQACBlAgQKK/6Qtpjd8Ng+b5V7XrQQQdp6NChOvHEE7X77run5OXBNBBAAAEECiHwwQcf6JFHHtHUqVP1yiuvVHeKf7gguYXJt1S3Mz/Pu0ATr2L5AEn1M5zBQqthsJwFWnm/DKnosJkLlY+OzMaeJDHWbdGF4XGbuC1QtIo2/b2BWZUbC5UX83U/TNLdEZzLJJ0uya/C81NJk+KGyHgQQCBRAgR2EnW5GCwCCCCAAAIIIJB6AT6fpv4SM0EEEKhCoKULkw/19vncVSafWIZydo/WwuT+vdqQIaxKbvduaQggEC+BzpIOiATId6vtECsLjFt4vE0be0YvDQEEykFg5cqVlVY1twrneWj/khSGy+3rXyQtykO/dIEAAggggAACCCCAAAIIIIAAAggggAACJRAgUJ49+mAXLv9BdYcMGDBAJ510UhAur18/U+6sul74OQIIIIBAmgQ+++yzIEQ+bdo0PfHEE9lM7TlXjfzRbHZmn6II2MIsC5XbtkeGM34myS5wGC6vsux8UUbNSeIkYJ+9x7jNHlbgt3EuVL4uTgOuZCz2PrAFiX5w28LkFiov1gLFuq5Kub949M+SFksa7o35WUnHS/p3zE0ZHgIIxFeAwE58rw0jQwABBBBAAAEEylGAz6fleNWZMwIIhAL2UM7owzrtnqrdby23FlYl9+/RmoHdnw3D5OVmwnwRiKOAFbDoJelAt9mfa1WdomXLlurevbu6desWbPbnfffdV/Xq1Yvj/BkTAgjEQGDr1q36xz/+oXnz5mn+/PnBZn9es2ZNbUdnHbzqtjnuKwUSaqvK8QgggAACCCCAAAIIIIAAAggggAACCBRBgEB57sj2xODTJJ0qac+qDm/YsGEQKrft2GOPzf1MHIEAAgggkHiBp556KgiS27Z58+bq5vNPSfe7oOTC6nbm5yUT6OlVLe9axShmeuHyd0o2Wk4cR4Hz3ELHaGkIq6ZtCyOXx3HQ3phswaItTPTbBBcqL9bQj5R0rySrTBS2yZLsIVDf8L73Y0kPF2tQnAcBBFInQGAndZeUCSGAAAIIIIAAAokW4PNpoi8fg0cAgVoIjHDVyXfy+pjqqpPXOg1Vi3EV+1ALkIdh8ui57aGfdo/WvtIQQKA0Ant5AXILj3+/NsOwoLgfHLc/t27dujZdciwCCCBQIbBq1aqKcHkYNLfgeS1bNGC+opb9cTgCCCCAAAIIIIAAAggggAACCCCAAAIIFECAQHntUE90wfLjquumRYsWssrlxx13XPCVJwRXJ8bPEUAAgWQK2BOen3zyyaAKuW0ff/xxNhN5yoXIH8lmZ/aJjcDekga6cHnfKkb1plexfG5sRs9ASi1wsguVd4kM5CEXKp9f6gFWc34LlNviRb9ZlXJbtFisdr2ki72TWYVy2/wnOZmnX8m8WGPjPAggkA4BAjvpuI7MAgEEEEAAAQQQSIsAn0/TciWZe1F3IgAAIABJREFUBwII5CIwSNJ4Se28g15yYfLXc+ko4fv2d/dj7Wu0hVXJrUI5DQEEiidwgFd53KqQf6smp27SpMkOwXGrPG4FLGgIIIBAMQWsQEJYydyvaL5hw4aaDuNdSWH1cvvKWomaSnIcAggggAACCCCAAAIIIIAAAggggAACeRQgUJ4fzPaSfiTJAubfqa5L+8VPGCy3cPkuu+xS3SH8HAEEEEAgxgKffPJJRYDcwuRZVCK32bwhaZrblsZ4egyteoEmXsXyAZLqZzjkPS9YTpWQ6l3LYQ8LPo+R1Dsy2addqPzlGCNYNRxbqOgvYLQFixYqL9bru6urUv5dz8nOfZSk8P9zNkmyRad/irElQ0MAgfgKENiJ77VhZAgggAACCCCAQDkK8Pm0HK86c0agvAV6uMrkfTyGZZJGSppRRjRhVXK7J+s3ux8bhsnLiIOpIlASgUaS7OHSB3lVyHNOfDdr1kwHHnigevbsGYTILTi+zz77lGRCnBQBBBDIVmDJkiUVQfO5c+fq1Vdf1bp167I93N9vsySrYm7h8tmSZkqy79EQQAABBBBAAAEEEEAAAQQQQAABBBBAoIgCBMrzj/09Fyy3cLlVLq229e/fX0ceeWSwderUqdr92QEBBBBAoPQCixYt0nPPPRdszzyTdXbyHUlWhdy2v5Z+FoygAAIWrrVQuW17ZOj/M0lPeOHyGj/SuwDjp8viCxziQuVHR05tv0QfK+mp4g8p6zPa690WLPoLGe0fRAuVF6sazoVuUWk46E8l/UOSVQYJ262SRmQ9K3ZEAAEEvhIgsMOrAQEEEEAAAQQQQCBOAnw+jdPVYCwIIFBogZbuvt9Q70Sfu8rkEwt98pj0b/ddwzB5dEh2H3ZCER/uGRMShoFAUQXsYRYWIrft0JqcuWPHjkGAvFevXsFXC5DTEEAAgTQIWAVzC5bPmTMn+Pr222/XdFovumC5hctfqmknHIcAAggggAACCCCAAAIIIIAAAggggAAC2QsQKM/eqiZ7Hu7C5QMltcqmg86dO1eEyy1gXqcOlygbN/ZBAAEECi3wxRdfVATILUS+cOHCbE/5vgsPWzXy57M9iP0SL9DTq1puVZQzNfvFaBgutwcO0MpToJsLlQ+JTH+BC5U/GGMWW9BooXK/2UJGC5UXo33DVSk/xjvZ3yX5VctXSTqeB3kU43JwDgRSJ0BgJ3WXlAkhgAACCCCAAAKJFuDzaaIvH4NHAIEcBexhm6Mjx4xz91Fz7CqRu9vDPO3eq32NtrAqebEe6plIQAaNQA0E7PcKYYDcvjbOpY/69esHoXE/QN6qVVbLhHI5DfsigAACsRR4//33g2B5GDK3oPnnn9uzgHJqG124/M/u699yOpqdEUAAAQQQQAABBBBAAAEEEEAAAQQQQCArAdLKWTHlZad+XsXSrCqXN2zYMAiX9+vXT3379lWXLl3yMhA6QQABBBDITmDBggWaOXOmXnjhhSBMvnnz5uwOlCwYbCFh217I9iD2S6WA/TffHixjFctt8Umm9qZXsXxuKiWYVHUCbd1iyHMjO650ofLbquughD+3BYy2uNFvFii3YHkx2o9cqLyBdzJbTOlXTr9G0mXFGAznQACBVAkQ2EnV5WQyCCCAAAIIIIBA4gX4fJr4S8gEEEAgS4ERrjr5Tt7+U1118jVZ9pHk3cKq5P79TZuP3fMMw+RJnh9jRyAuAo0kHelt38plYG3atNkuPG5VyGkIIIAAAl8KWMEGP2Buf1650n7tnVN7V9JzbvujJAuc0xBAAAEEEEAAAQQQQAABBBBAAAEEEECglgIEymsJWMPD7TdJFiw7TtJ+2fZhv5CyYPlhhx0WfP3Wt3L6fVa2p2E/BBBAoGwF3n333SBAbtuf//znXH+h9Q8vRD6nbBGZeCaBJl7FcvsMUD/Dju95wfJn4Cw7gWYuVB6tvLPBhcqtKk908XgckGxhoy1k9Kvl2OJGC5UX63V8p6RzPIwVkvby/m4PbRgkaVkcwBgDAggkRoDATmIuFQNFAAEEEEAAAQTKQoDPp2VxmZkkAmUvYPfwxktq50m85MLkr6dcx+6zhmHy6FTtPqs9wLNY91tTTs30yljA1uf8wAuRZ03RuXPnYJ1O7969ZeHxvffOqo5E1v2zIwIIIJB2gWXLlgUh89mzZwdrchYuXJjrlMNwuX219Tk0BBBAAAEEEEAAAQQQQAABBBBAAAEEEKiBAIHyGqDl+ZB9I089zrr78BdWBx10UPALq3bt/N+rZ90NOyKAAAJlK2C/sJozZ45eeeWV2v7Cyp6G/FbZQjLxXAUsdGuhctv2yHDwZ+4BBY+7rxYoppWHgH0+H+M2exCB38a5YPm6GFLY69pC5X7VHFvcaKFyC5cXuh3iqpT7K7j+JWk378QXSbqp0AOhfwQQSJUAgZ1UXU4mgwACCCCAAAIIJF6Az6eJv4RMAAEEqhHo4SqT9/H2swdEjpQ0I+V6dn/VwuT+QzvDKYdVyYtxnzXlzEyvTAUOcsUe7Pdytj4nqxYWfLAQuW1t27bN6jh2QgABBBDITsAKPlihh7DoQ44VzG19zpNuLQUFH7IjZy8EEEAAAQQQQAABBBBAAAEEEEAAAQQCAQLl8XohNI48DTmnEuStW7cOguUHHnhgsNmf69ThEsfrEjMaBBAolcAXX3wRhMftice22Z9XrVqV63DeleQ/9XhTrh2wPwKeQE+vannXKmRmeuHydxAsG4HzXKi8TWTGk1yofHkMJWzBoy1u9JtVzbFQeTHa/0i6wjvRJ5J28f7+oqtSHsdAfjF8OAcCCOQuQGAndzOOQAABBBBAAAEEECicAJ9PC2dLzwggUHqBli5MPtQbyueuMvnE0g+voCMIq5L7D+u0E1qAPAyTF3QAdI5ACgUO9x7unNW6m4YNG+rII49Uv379ggB5ly5dUsjClBBAAIH4CixYsCAIl7/wwgt67rnntHnz5mwHa2sonnDbC9kexH4IIIAAAggggAACCCCAAAIIIIAAAgiUqwBp43hf+f0l9XXbYZIscJ5122mnnSqC5WHI/Jvf/GbWx7MjAgggkGSB9957b7vwuIXIP//c1h7l1DZKsjBvuP09p6PZGYHsBKyi8kC3sMX+u5+pvekFy+dm1zV7JVzgZBcqj65aesiFyufHcH62wNEWQPrNAuUWLC90a++qlPf2TmQP/mjk/X2YpCmFHgj9I4BAagQI7KTmUjIRBBBAAAEEEEAgFQJ8Pk3FZWQSCCCQQWCspNGRn41z90fTimYB8jBMHp3jM+6eqn2lIYBAdgL/JelE9zs3e0hFta1z585BiDzcKNhQLRk7IIAAAkURsIIRFioPt4ULF2Z73jWSHpc0TdLz2R7EfggggAACCCCAAAIIIIAAAggggAACCJSTAIHyZF3tPl7A/NCaDL1Dhw7bhcy/853v1KQbjkEAAQRiJ/DGG29UVB638PjixYtrOsY/S7LNQuQv1bQTjkOgBgJNvIrlAyTVz9DHe+6XoPaUbRaT1QA6YYcc6xZN+iFpm8LTLlT+cszmY4sgLVTe3xuXVdKxUHkxXq/DJd1RhckMScfHzIzhIIBAfAUI7MT32jAyBBBAAAEEEECgHAX4fFqOV505I1AeAiNcdfKdvOlOddXJLRSUxmb3Ty1M7t9HDecZViW3+6o0BBCoWuB7LkR+kqSsKpH379+/IkDeqVMnfBFAAAEEEiCwaNGiinD5M89k/SvndyU94sLlf03ANBkiAggggAACCCCAAAIIIIAAAggggAACRREgUF4U5oKcpKELl1u4qJekAyXZ93JqTZs2DQLmPXv2VLdu3dS9e3dZ6JyGAAIIxFnAwuLz5s3T/PnzNXfu3CBIvn79+poM2SrXvuq22S5Ibt+jIVBqAVtEZqFy2/bIMJjPvIrlFi7fUOpBc/6CCRziQuVHR85g/25Z5Z6nCnbmmnVsr19b9Gjh8rDZb/YtVF7oRZD2efhet4AsPPc2SXXdX2zx/SD33qnZ7DgKAQTKSYDATjldbeaKAAIIIIAAAgjEX4DPp/G/RowQAQRyF7B7deMltfMOtYf9XiTp9dy7S8QRYVVy//6pDdzunYZh8kRMhEEiUCKB9pJ+5H4PUG0FhYYNG+q4447TgAEDgm2XXXYp0bA5LQIIIIBAPgQ++eQTPfHEE8H25JNPavPmzdl0+4YLlz8saWk2B7APAggggAACCCCAAAIIIIAAAggggAACaRUgUJ6uK9vTC5dbyDyrJzBHCewXaBYuDwPm4ddGjRqlS4vZIIBA7AU2bdoUhMbD8Hj41X5BVMP2jhcgnyNpbg374TAEiiVg/223UPlASV2rOOlML1xur3Na+gS6uVD5kMjUFrhQ+YMxm7ItirTFj36b4ELlhR6qVXW/T1LzDCe6W9JZhR4E/SOAQCoECOyk4jIyCQQQQAABBBBAIDUCfD5NzaVkIggg4AR6uMrkfTyRZZJGSpqRQiULkIdh8uj07IGcdv8065KbKfRhSghUJ3CipNMk2e8AqmwtWrSoCJBbmLxevXrVHcLPEUAAAQQSKLB169aKYLkFzD/++ONsZmEPa7ffJVv1choCCCCAAAIIIIAAAggggAACCCCAAAJlJ0CgPN2XfC8vYG4VzG2rcevcufMOIfPWrVvXuD8ORAABBHyBVatW7RAcX7hwYW2Rwurj9tUC5Ctq2yHHI1Aigb1dqNzC5X2rGMObXrCcByaU6GIV8LRtXaj83Mg5VrpQ+W0FPHdNurZAuS2Q9JtVKbeFkYVuv5H0/zKc5CNXpXxWoQdB/wggkHgBAjuJv4RMAAEEEEAAAQQQSJUAn09TdTmZDAJlL9DShcmHehKfu8rkE1Oo09/dK7Wv0RZWJbcK5TQEENheoLMLkVuQfI+qcKwS+Yknnhhsxx5bbeYcZwQQQACBFAo89dRTeuSRR4Iti8rlq12w3MLltV6clEJOpoQAAggggAACCCCAAAIIIIAAAgggkFIBAuUpvbAZptXAhcqtenkYMLdf1te47b777urevft2QfP99tuPJzzXWJQDEUi/gD0h+K233tqh8vgHH3xQ28lbBxYaD0Pk9uctte2U4xGImUATr2K5hcvrZxjfe5Ied+FyKprE7CLWcjjNXKh8dKSfDS5UPlZSdIF5LU9Z48Ot4o4thvQXSdqiSAuVF/p1ub9bALBfhtHfIOmSGs+MAxFAoFwECOyUy5VmnggggAACCCCAQDIE+HyajOvEKBFAIDsBu48Zvcc5zt37zK6H5OwVViW3+6V+s3ulYZg8ObNhpAgUR+AEScMl/aC60w0cOLAiSF6/fqZfm1XXCz9HAAEEEEiTwGeffRaEyqdNmxZUMM+i/VHSHZIezWJfdkEAAQQQQAABBBBAAAEEEEAAAQQQQCDRAgTKE3358jL4TpK+L6mbpO7u62617XmfffZRhw4dFH61P9vWpk2b2nbN8QggkBCBlStXavHixdttS5YskW15aP+SNE/SfLe9xhOD86BKF0kTsJCuhcpty1SV4TOvYrn9ptRCx7TkC9hn+DFus4cM+M0WXdpizHUxmaa9Tm1RpL9Y0sLkFiovdMWdUZLMo7Jm5x4k6a2YODEMBBCIpwCBnXheF0aFAAIIIIAAAgiUqwCfT8v1yjNvBNInMMJVJ9/Jm9pUV518TYqma/dEwzB5dFp2j3RCER68mSJOplIGAlYg4Sdu27eq+R500EEaOnRoECS3Igg0BBBAAAEEMglYcQsLl0+dOlWvvPJKdVD/cMFyC5dTwKI6LX6OAAIIIIAAAggggAACCCCAAAIIIJBIAQLlibxsBR/0Xl64PAyad8zHWRs3bhwEy6ObBc+bN2+ej1PQBwIIFFFg7dq1QWDcQuLR8PjGjRvzNZK3vfB4GCJfka/O6QeBFAj0lDTQBcu7VjGfmV64/J0UzJspSOe5UHn0iT2TXKh8eUyQbNGkhcr9ZoslLVReyNbKVSk/IsNJfiHp2kIOgL4RQCDxAgR2En8JmQACCCCAAAIIIJAqAT6fpupyMhkEylbAHvI4XlI7T+AlFyZ/PUUq9qBNuy9qX6MtrEpe6AdupoiTqaRcoL0LkVtF8qaZ5tqkSROddtppOvXUU3XAAQeknITpIYAAAggUQuC1117Tfffdp/vvv18bNlT5LP71XrB8WSHGQp8IIIAAAggggAACCCCAAAIIIIAAAgiUSoBAeankk3fexl7IPKxkbl/t+3lprVq1qgia+5XN27dvrwYN7GHUNAQQKIXAli1btHTp0orAuB8ef//99/M5JEugh4Fx/2vekun5HCx9IRBDgb29YHnfKsb3phcsnxvDeTCk3AROdqHyLpHDHnKh8vm5dVewvW2RpC2g9JsFyi1YXsh2iqR7JX2tkpO85qqUv1fIAdA3AggkWoDATqIvH4NHAAEEEEAAAQRSJ8Dn09RdUiaEQNkJ9HCVyft4M7eAzkhJM1KkEVYltwrlfrMAeRgmT9F0mQoCNRbo4B4mYVXJM7bDDjssCJFbmLxevXo1PhkHIoAAAgggEAps3bq1Ilj+5z//uToYq1Z+o6TF1e3IzxFAAAEEEEAAAQQQQAABBBBAAAEEEEiCAIHyJFyleI/RKpf7AXOraG4VzvPavvnNb2qvvfbKuO266655PR+dIVBOAh9++KFWrFiRcXvvvYLk7KzCuIUc/eC4VSKnIYBA7QWauGrlYdXy+hm6tDf34y5c/kztT0sPJRQ41oXKe0fG8LQLlb9cwrGFp7bFk7ZY0q/IYwsoLVRe6NffFEmnZzD4qSSr6E5DAAEEKhMgsMPrAgEEEEAAAQQQQCBOAnw+jdPVYCwIIJCrQEsXxBnqHfi5C5NOzLWzmO5v90DDMHl0iHYP1B6uWeh7oTGlYVgIbCdga0wukmQVyTO2s846S8OHD6caOS8eBBBAAIGCCsydO1d33HGH7rrrrurOc6f7PMvapuqk+DkCCCCAAAIIIIAAAggggAACCCCAQKwFCJTH+vIkdnCNJNnTpMNtH+/PLQoxq8aNG1cZOLcwOk+rLoQ8fcZdwJ6qW1VY3H62cWPBCoB/7J7Qa0/p9bclkjbF3Y7xIZASAQvvDnDbHhnm9JlXsfwJSRtSMvdym8YhLlR+dGTis12o/KkYgNjr0ULlfmUeW0BpoXILlxeq9XNVyltXcoJnJR0v6d+FOjn9IoBAogUI7CT68jF4BBBAAAEEEEAgdQJ8Pk3dJWVCCJSVwFhJoyMzHufuaaYBwu59Wpjcf6BmOK+wKnkh74GmwZA5pF+gnXvPn5Npqi1bttRPfvKTYNtjj0y/1ko/FDNEAAEEECi+wOrVq4NguW1r1qypagCT3e/flxV/lJwRAQQQQAABBBBAAAEEEEAAAQQQQACB2gsQKK+9IT3kJmBPn/cD5n7wfKfcuspt79atWweh8zZt2gSb/TLStt133327P9etWze3jtkbgRIIbNu2TR988EHwSwzb/D+vXLlStllYfNWqVYUenQVRLSAeDY3b3z8o9MnpHwEEshboKSmsWN61iqNmeuHyd7LunR3jItDNLcYaEhnQAvdL7QdjMFBbVGkLKP1mlXksVF7Idq2kSzOc4MeSHi7kyekbAQQSK0BgJ7GXjoEjgAACCCCAAAKpFODzaSovK5NCoCwERrhqjv7vgqe6CsVVpnUSohNWJfcfpGlDtwB5GCZPyFQYJgIFEagv6TJJv8zUe5cuXXTBBRcEFclp6RO4/vrrNWrUqGBiPXv21PTp04M1O7TCCvz0pz/VpEmTgpMMGjRIU6ZMUdOmTQt7UnpHICUCkydP1i233KIFC+zX7BnbNZKulmTrpmgIIIAAAggggAACCCCAAAIIIIAAAggkRoBAeWIuVVkMtH2GquZtizn73XbbrSJgXlng3A+iN2jQoJhD41wpF9iyZcsO4fBMofF//etfxdZY7oXG/QD50mIPhPMhgECtBPb2guV9q+jpTS9YPrdWZ+TgYgvY56Yxks6NnHilC5XfVuwBVXI+W0Rpiyz9ZoFyC5YXqnVyVcoPqOQED0kaWqgT0y8CCCRagMBOoi8fg0cAAQQQQAABBFInwOfT1F1SJoRAWQgMkjReklUmDttLLkz+esIFLEAehsmjU3nG3e+0rzQEylngJy5MvmdlCF27dtWFF16oYcOGlbNR6udOoLw0l5hAeWncOWu6BOxBDDfeeKPefNOWT1Ta/ulC5Xeka+bMBgEEEEAAAQQQQAABBBBAAAEEEEAgzQIEytN8ddMzt69J2quKzR5d3KQU023evPkOlc6bNWumcLOn+/p/D/9cr169UgyXcxZJYOvWrVq3bl2wrV+/vuLP4ffCr9HK4mvXri3SCHc4zQZJK6rZoosVSzVWzosAAvkRsP9uDvDC5VYdorL2nqTHXbichW/5sS9GL81cqHx05GT27/1Yt5Xy33VbaGmh8v7e+Kxaz/9n706gpajOtY8/iQxhENQYcQAJIIiGIZFgRBQFr1EckGAkAcV5IIh3RVFQE/UTjBEUjYqiEiNOGDEqqHHKVRIFUYk3ikQRAwThohgHQIEwxW+95a7jPsXpPj13Vfd/r9XrwDlVu/b+VQNF9X7qtVB5Md9nVgmprtD6eivOIOlPpTg5HAMBBBIlQGAnUaeLwSKAAAIIIIAAAhUvwPVpxZ9iJohAxQn0cJXJ+3gzWyJplKQZCZ+t3du0MLl/jzOcUliV3O550hCoVoFDJI2X9IO6ALp37x4EyU855ZRq9SnpvP1Ad6EPnEnl62IEyv2wdKHnVFd/VlV90KBBWR9q+fLlOv744zVvXnGe351uXHEJlBfz/ZfJCenQoYPuvfde9erVK5PN2QaBOgXuvvtu3XDDDXrjjTdSCb0iabQke3ASDQEEEEAAAQQQQAABBBBAAAEEEEAAgVgLECiP9elhcFkI7FRP4Lx1Fn0VfdPtt9++3tB5NIhu4fQmTZqoadOmwddvfOMbRR9nNR7g3//+tzZs2KD169cHX6OB8HQB8TAo/tlnn8WNzp6Imy4w/kncBsx4EECgpAK24M3C5fbaPcWRN3kVyx+TZMFkWrwF7DrfKpXbK/rgHVvEZcHy1WWcgr3vbGGlhcvDZmFyC5UXa6GlOdztwuPRqd8iyQLnNAQQQMAXILDD+wEBBBBAAAEEEEAgTgJcn8bpbDAWBBCoT6CVC5MP9Tbc7CqTT6pv55j/PKxK7t/btCHbfc0wTB7zKTA8BIoqMEHSRXUdoXXr1rr88st11llnFXUAdF5boJiBXgLl6d9tBMqlYr7/MvmzTqA8EyW2yVRgypQpGjt2rFasWJFql2tdsDzTLtkOAQQQQAABBBBAAAEEEEAAAQQQQACBkgsQKC85OQcsk4CVBPernFtgzhYy7OK+2q/t9a0yjS/rw37ta1+rCZeHIfNMv/rB9HCf7bbbTlY53b6meqX7ebqf2eS2bt1a58uqeefyM9sn3NcPgIdB8FRf69v2iy/KWbA167fBvySt8l4ful+vjATIt2TdMzsggEA1CvT0KpZ3TQMwywuXL61GqITNeYQLlbeJjPs2FypfVsb52MJLW2DpN6sgbqHyYrUfSbpHUvPIAexTf/vZX4t1YPpFAIFEChDYSeRpY9AIIIAAAggggEDFCnB9WrGnlokhUJEC9kDLMZGZ2YMu7QGYSW0WIA/D5NE52MMy7d6mfaUhUK0CR0uyMPm+dQFcdtllslfDhg2r1ads8y5moJdAefrTSqC8egPl0XM/fPhwTZ48uWx/D3Dgwgls3rxZ48aNC14p2lsuVP7Hwh2VnhBAAAEEEEAAAQQQQAABBBBAAAEEECicAIHywlnSU2UIfN0LmEfD5nX9frvKmDaziInAVklhKDwMiqf7/X9iMm6GgQAClSXQzguW900ztTe9YPm8yiKouNmc6BZqdonM7AEXKp9fxhlboNwWYfrNAuW2+LJYzaqRW9A+2q6SdFmxDkq/CCCQSAECO4k8bQwaAQQQQAABBBCoWAGuTyv21DIxBCpOYKSrTu6nRqe56uT2+VcSW393H9O+RltYldwqlNMQqFaBie7P+DbzP+2004Igebt29vETLc4CfvA8k6B4pnPx++3Zs6cefvhhtWkTfQ5ypr2VZrtoGNjGPGjQoKIdvBjH+9nPfqbbbrPnS0uFPJ9FQ4h0/MYbb+jEE0/U3//+9+Anp556qm6//XY1atSoVEPI6zgEyvPiS8TOS5cuDaqVT506NdV4r5c0KhGTYZAIIIAAAggggAACCCCAAAIIIIAAAlUlQKC8qk43ky2CgFU09yud2+93yODFn70inIwYdWlB79Xea03k9+HPrMK4Hxi339MQQACBuAi0kDTAC5en+nT+fUkzXbic6itxOXvbjuMYFyrvHfnRky5U/mKZhm5VfWzBpb8Q0xZeWqi8WO+nH7gq5Z0ic7aHJAyUtKRMFhwWAQTiJ0BgJ37nhBEhgAACCCCAAALVLMD1aTWffeaOQHIE7P6aBUvbe0N+wQVNX0vONGqNNKxKbvcy/Wb3McMweUKnxrARyFvA/lzcIWmbBxR36tRJEyZM0HHHHZf3QeigNAJ+8HvAgAG6++67tcMOtvwlv0agvH6/aPj4wQcf1ODBg+vfMc0WSQ+UT5o0Seed99UzqXv06KFp06bJ/m5JQiNQnoSzVJgxzpw5U6NHj9aiRYvq6nCWpLMl8eChwnDTCwIIIIAAAggggAACCCCAAAIIIIBAAQQItRYAkS4QyEHAQnqZBM/9bWyfJpKauq+Nczguu9Qv8G9JG9xrvaTPUoTBU4XELSxuP6MhgAAClSRgYV8Ll9tr9xQT2+RVLH9M0tpKAqiQuRzsQuVHReYzx4XKnyjTPO39ZQsv/QWZFia3UHmxPlz/hSSrSB5tF0i6oUwOHBYBBOInQGAnfueEESGAAAIIIIAAAtUswPVpNZ995o5AMgR6uMrkfbzh2sMbrTLjjGRModYo7X5lGCYE7DnpAAAgAElEQVSPDt/uX95cxIdiJpCLIVehgKVdLUzeMjr3888/XxYi3m677aqQJblTtvCuhXitFbKSOIHy+t8Tc+fO1bBhw7R48eJgY3sYw0UXXVT/jmm2SHKgfOXKlTrppJM0a5Zlcb9qV1xxhez1ta/Ff7njO++8o5/+9Kd6/fXXgwmcffbZQcX4JIw9rzdele68devW4M/sDTfU+TGzrSGzUPn0KuVh2ggggAACCCCAAAIIIIAAAggggAACMROI/x3WmIExHARiJPD1SMA8DJqn+uqH0aPb2M8aSLJPdFO98vm5sW1N89qS588tAG7h70y+1reNVRenIYAAAgjULdDTq1jeNQ2SfbpvoXKrXL4UzFgJdHOh8iGRUS1wofL7yzRaW5hpoXK/2YJMC5UXo7VxVcoPjXRu1ZKsXIo9IIaGAAIIENjhPYAAAggggAACCCAQJwGuT+N0NhgLAghEBVq5MPlQ7webXWXyL9OJyWr2EEy7Z2lfoy2sSl6sh2EmS4rRVqvAxZJ+HZ383nvvrVtvvVX9+vWrVpfEznv9+vU688wz9cADDwRzaN++ve655x717t077zkRKK+f8KmnntLJJ5+sjz76KNh45MiRuvlm+5gs95bUQPnGjRuDas833RT92FDq3LmzpkyZooMOOih3mBLt+fjjj+v000+vOaeHHnpo8Odr1113LdEIOEw5BJ577jmNGDEiVbVy+7dzfDnGxTERQAABBBBAAAEEEEAAAQQQQAABBBDwBQiU835AAAEEEEAAAQQQyFagnRcs75tm5ze9YPm8bA/C9kUTaOtC5cMjR1juQuW3Fu3I6Tu2lSG2SNNvFijPb8VM6mOeJul3dfzYvj+1TAYcFgEE4iVAYCde54PRIIAAAggggAAC1S7A9Wm1vwOYPwLxFrhG0pjIEC0wY8GZpLWwKrlVKPebBcjDMHnS5sR4ESikwARJ25ROHjJkiO644w41b968kMeirxIJRKsp22Et0GzB5nwbgfL6Ba3q9tixY2s2POKII3Tfffdp5513rn/nFFskMVD+xRdfaOLEibryyiv1+eefBzO74IIL9M9//lOPPPJI8HsLk991113aa6/oP9M5UxV8R5uHVau2uYTNzuXvfvc7HXvssQU/Hh3GS+Czzz4LKtL//ve/r2tg10oaHa8RMxoEEEAAAQQQQAABBBBAAAEEEEAAgWoTIFBebWec+SKAAAIIIIAAAoUTaCFpgBcub5Si6/ddtXKrWv5U4Q5PT3kI7OAWc0YXea51oXJbABpdqJ7H4TLa1VZ+2IJMv+qPLdK0UHkx3jfbuSrlftUkG+gzko7MaMRshAAClS5AYKfSzzDzQwABBBBAAAEEkiXA9WmyzhejRaCaBCxteL2kht6kp7nq5KsSBGH3J8MweXTYdn/SHnxZjPuUCSJiqAjot5LOiDpMmDAhCE/Skitg4WULIIchXpvJwIEDNXXqVLVs2XKbiS1fvlzHH3+85s3L7nnSPXv21MMPP6w2bdrkheWHpfPqKMOdbcyDBg3KcOvsNvvkk080bNgwPfnkkzU7FiJ8nLRA+datW3XDDTfoqquu0po1awILe4/ZgyreeustnXXWWVq4cGHwfQvc33bbbfr2t7+dHXaJtp47d25wThcvXlzriOn+TJVoaBymhAL+wzQih71T0pklHAqHQgABBBBAAAEEEEAAAQQQQAABBBBAoJYAgXLeEAgggAACCCCAAAKFELAQsIXL7bV7ig43eRXLLVxu4WVa+QTs/wJWIche9nAAv1n1IAuVry7x8Ox9ZKFyv6yALdK0ULmFywvdjpD0gKQdvY5tgf5A914t9PHoDwEEkiVAYCdZ54vRIoAAAggggAAClS7A9Wmln2Hmh0AyBew+mpXfbO8N/wUXJn8tQVOy+5IWJvcfdhkO34Lkds+yGPcnE0TEUBHQVEmn+A5NmjTRQw89pKOPPhqeBAusW7dOp59+uqZPn15rFhZqvuWWWzR48OBtZkegvHAn/PHHHw/8P/roo1qdnnbaaZo8ebIaN26c08GSFCj/9NNPdemllwZV2cOHGhx33HGaNGmSWrduHcx/9uzZtULl3//+93X11Vfr8MMPz8mnWDvZn6dzzjlH999//zaHaN68eVB93aqu06pD4I9//KNOOOEEbdiwITrhuyWdWh0KzBIBBBBAAAEEEEAAAQQQQAABBBBAIG4CBMrjdkYYDwIIIIAAAgggkGyBnl7F8q5ppjLLC5cvTfaUEz/6ES5UHi0HcZsLlS8r8Qxt4aYt0PSbLdq0UHkx2rWSLox0/ISkY4txMPpEAIFECRDYSdTpYrAIIIAAAggggEDFC3B9WvGnmAkikDiBHq4yeR9v5EskjZI0I0GzCauS+w+5tOFbgNzuU9q9SRoC1S5wnfuzXeNgIU8LIPfq1avabRI/fzuP55577jaBZptY3759g5Dv7rvXfpY0gfLCnPZ04eNdd901CFRble5cWqZV3IcPHx4E18vRvvjiCz377LP65S9/qb/+9a81QzjllFNk1Z2/9a1v1RrWq6++GrxXw21btmypM888U7/4xS+0447+s6PLMRvJ5jNx4sQgNB4G4y+88EK9++67mjlzZjCozp07a8qUKTrooIPKM0iOWnIBq1hvD+ZYsWJF9Nj2UKboZ9QlHx8HRAABBBBAAAEEEEAAAQQQQAABBBCoPgEC5dV3zpkxAggggAACCCBQCoF2XrC8b5oDvukFy+eVYmAco06BE12ovEvkp1a92yqVzy+xmy3UtIWcfrNAeTEWb9qDDx6T9G3vYP+WZCUNZpd43hwOAQTiJUBgJ17ng9EggAACCCCAAALVLsD1abW/A5g/AvESaOXC5EO9YW12lcknxWuoKUdjAfIwTB7d6Cl3L9K+0hCodoFLJF3tI3Tr1i2oTN6pU6dqt0n8/FeuXKmTTjpJs2bZc6Cl3r1769BDD9WNN95YE4j97//+b02YMCHnStkWDB49enTQf8+ePfXwww+rTZvoM46zo0xS9e10M7v77rs1cuTIGusrrrhCL7zwQs35sNDxXXfdpb32ij7zpH6vOAfKLXj92muv6bLLLtPTTz9dMxkL0Y8aNUrnnXdeyvebhXIvueSS4EEHYdt7771lwe0hQ4aoWbNm9eMUaYsHH3xQP//5z/XBBx8ERwgfyLBkyZJa1dXtvN5xxx3aZ599ijQSuo2bwKJFi4JK5fPnb/OR+6WSfh238TIeBBBAAAEEEEAAAQQQQAABBBBAAIHKFiBQXtnnl9khgAACCCCAAALlFmghaYAXLm+UYkDvS7JHs1uwl0V65Tlrx7hQee/I4Z90ofIXSzgsWxljofL+3jGtIpCFyovx/rhI0oTI/Oz9OLCEc+ZQCCAQPwECO/E7J4wIAQQQQAABBBCoZgGuT6v57DN3BOInYA+hHBMZ1nh3fzF+o912RHbf0cLk/v3HcCt7qKXdm7T7kTQEql3A7pE/6iO0bdtWzz33nDp06FDtNomf/8aNG4Og90032V95UvPmzYPg+NChQ4Pwqz00IPy+BZ0t6Pu1r2W/zIxAed1vldmzZ9cKGR955JGygLmF+/1Q8tlnnx1U627Rwj5yzbzFMVBu77k//vGPQYVum39Yxdtm1adPn6C69/e///16J7l169YgaD927FgtX768Zvv27dsHlaDt/Wu/LmWbMWNGEGpfvHhxcFi/EnldlcvzeVhAKefFsQonYO+Nww47TMuWLYt2+iNJMwp3JHpCAAEEEEAAAQQQQAABBBBAAAEEEEAgvUD2d/oRRQABBBBAAAEEEEAgNwFbnGfhcnvtnqKLTV7FcguXr83tUOyVo8DBbtHnUZH957hQ+RM59pvLbvZ+uVFSR29nC5NbqLzQizm/KenPkvwK7eskHSbplVwGzz4IIFARAgR2KuI0MgkEEEAAAQQQQKBiBLg+rZhTyUQQSLzASFedvKE3k2muOvmqBMwurEoeLfdq9xwtVWmBchoCCEg7SHpD0p4hhlX+ff7557X//vvjk3CBugKuJ554om6//fagwvPf/vY3nXzyyVqwYEEwU6sc/atf/UqnnXZa1qFyAuXbvln+8Y9/BJYWqg5977zzTh111FGyc3PxxRcH4f6w5VIlPg5V3C34/d577wVV15988snga1i9O5ybBb9trPbKtrr40qVLNW7cOD3yyCNas2ZNLej99ttP/fv3lwX1u3btqpYtWxblT62dLzv+mDFjasLk9uflN7/5jX7yk5/UHNMsrrvuOl111VU1QfpevXpp8uTJ6t69e1HGRqfxE3j11VfVr18/rVtnH0PXtPck2ZtgdfxGzIgQQAABBBBAAAEEEEAAAQQQQAABBCpRgEB5JZ5V5oQAAggggAACCMRboKdXsbxrmqHO8sLlS+M9pYoaXTcXKh8SmZWtGrLKQ/eXcLa2uPPL0hhfNVvQaaHyQrdzJE2W5P8f6XH3AIRCH4v+EEAgGQIEdpJxnhglAggggAACCCBQLQJcn1bLmWaeCMRbwKoVT5Tkl/18wYXJX4v30GUB8jBMHh2qPcjS7jvaVxoCCHwpcLekk30MC4RaQJOWbAELwN5yyy1BQDwM99ZVLXn69OlBxeWwArSFZC3oPHLkSG233XYZIxAor031ySefyKqOP/zww8EPrDJ8tAK8hU3NetKkSTXbnHnmmbrmmmvUuHHjjOzLGSifP39+UGV93rx5taqQ+wO3IPkZZ5wRBMl33HHHjOaUaqPXX389sHn66ae3CZaH+9j799hjj9X1118fmBeiWcV1q6pu4f8w0G7Hse8NGTJkm4cv2Pa2rb3C6uwdOnTQ+PHjNWjQoKwf1lCIOdBH6QXs39Kjjz46euB7JJ1S+tFwRAQQQAABBBBAAAEEEEAAAQQQQACBahQgUF6NZ505I4AAAggggAAC8RBo5wXL+6YZ0ptesHxePIZe8aNo60LlwyMzXe5C5beWUMAC5bbQ028WKC9GpaBXJdkDD8Jmj4e31XEvlnC+HAoBBOIjQGAnPueCkSCAAAIIIIAAAghIXJ/yLkAAgXIL9HCVyft4A1kiaZSkGeUeXD3Ht3t8do+xriSs3We0e5BWoZyGAAJfCtjDIx71MS677DKNHTsWn4QLWJXkG264IaiSHAZgO3furClTpshC5dH24IMPBsHgMHhuQVyrXP7rX/9aLVq0yEiDQPlXTCtWrAgC+TNnzqz5Zqrq4xY8HzFihOwchO2UU06ReX7rW9+q176cgXIbXPS9Y9+z98/3vvc9nXrqqfrxj3+c8Xuo3sm6DZYsWRK8l2fMmKGFCxfW2i3d+zzT/v3t3n33XV1wwQV64oknar5t4XCrQj5woP0VWnezBzpMnTo1eIhA+LAGcznppJN09dVX5x2uz2Uu7FN6gcsvv1zjxo2LHvhHCbimLj0WR0QAAQQQQAABBBBAAAEEEEAAAQQQKLgAgfKCk9IhAggggAACCCCAQJYCtuJkgBcub5Ri//cl2QqLx6gUk6Vwbpvv4ELlYyK7r3WhcqtWHl3MntuR0u9llYNsQae/2NMWd1qovNAVg6zaym8lNfSG9HSKhabFmCt9IoBAvAQI7MTrfDAaBBBAAAEEEECg2gW4Pq32dwDzR6C8Aq1cmHyoN4zNrjL5l+VT49vCquR2n9Fvdo/R7jsW48GV8dVgZAhkJvAXSTUPj7Cg8Ysv8tzVzOjiu9Wnn36qSy+9VPfdd19NdWSrpvyb3/xGP/nJT1IOPFqp3DY88MADZYHIH/7wh/VWVS52oLxU4lZV+qKLLsr5cH/96181atQovfDCCzV9HH/88brjjju000471dmvhcqtSvxdd91V8/NM7csdKLfgtFVZt8D1/vvvr0MPPVT/9V//pT322CNnw0x3tAcnLFiwQH/60580a9YsLVq0SFdeeaWGDvUvYzLtrfZ29ufIgt/25yh80IJt0adPH910003q3r17Rh3PmTNHo0eP1ksvvVSzvVVtt/Nmr2bNmmXUDxslV+Dggw/W7Nmz/QnYXw6HJHdGjBwBBBBAAAEEEEAAAQQQQAABBBBAICkCBMqTcqYYJwIIIIAAAgggUB0CFhoOw+W7pZjyJq9iuYXLLeBMK46A/X/hYveKlpoY74Llq4tz6Fq92vviRkkdve9amNxC5YWuHDTH1kJ5x/m3JHsivAXLaQggUF0CBHaq63wzWwQQQAABBBBAIO4CXJ/G/QwxPgQqW8AeLhl98KTdH7R7h3FtFiAPw+TRMdq9RQuSF/qBlXG1YFwIZCNwrPsMpmafl19+WT/4wQ+y6YNtYyRgwd5nn302qDDvh1ctTD5x4kQNGTKk3lD4U089FVRj9qs+W1XlQw45RGPGjAmqm3/ta3UvQav2QPnGjRt18803B2HjsCK1vT3qC5OHb6F169bpF7/4he68886aBwGY/aBBg4Lvd+rUqc53W7kD5TH6I1CQoVj181tuuUXTpk2rFSS3c3H22WcHFcdbtIh+lJr+0HU95MH2sGD5GWecoTPPPFO77LJLQcZPJ/ETeOWVV3TAAQdEB2brJB6P32gZEQIIIIAAAggggAACCCCAAAIIIIBAJQkQKK+ks8lcEEAAAQQQQACByhHo6VUs75pmWrO8cPnSypl+7GYywi0ObRMZ2W0uVL6sBCO2xZ9WMchvtujTQuWFbFaG4z5JDbxOrRrLoYU8CH0hgEAiBAjsJOI0MUgEEEAAAQQQQKBqBLg+rZpTzUQRiJ3ASFedvKE3smmuOvmq2I32ywHZAyrtfqJ9jTa7p2j3GQv9oMqYUjAsBLIWeFbS4eFeP/7xj/XQQw9l3Qk7lF/AguSvvfaarLK2BcI///zzmkG1adMm+L5VJk8VBI/O4I033tB///d/16qwbduceOKJuv3221NWVK7WQHkY5Ldq1n5VcjM77bTTdN1116WsTB61t4rbkyZN0jXXXFMrzLzzzjvrhhtu0EknnbTNG45AeX5/Bu38/eMf/9DMmTP16KOP1noYQ9hzptXi040k1QMfbB8Lq/fq1UsnnHCCjjrqqJJUd89Pjb2zFbBz+4c//MHf7U+SfphtP2yPAAIIIIAAAggggAACCCCAAAIIIIBANgIEyrPRYlsEEEAAAQQQQACBUgu084LlfdMc/E0vWD6v1IOskuOd6ELlXSLzfcCFyueXwMEWetpCUL9ZoNwWgRayzZbUO9LhMBc0L+Rx6AsBBOItQGAn3ueH0SGAAAIIIIAAAtUmwPVptZ1x5otAPAQGSppoxTK94bzgwuSvxWOI24wirEpuFcr9ZgFyu79Y6HuJMWVgWAjkJLCDpE/9Pa2itQUaackTsKCqVSC/8sora4XJu3TpEoSZjzjiiKwntXbtWo0bN05TpkzRmjVrgsrkd911l/baK/pX7lddFyNQnvXAy7CDBZGHDx++TTXrc889V5dddlnKAH66oc6ZM0ejR4+uCTdbwN8eDNC4ceNtdiNQnvtJX7lypU499VT96U+W7d227b333rrwwgs1ZMiQnM5jXX1aJfrf/e53QRX0d955p87jDhs2TLfeemsQNKdVhoD9G9u7d/Qjae0oaXVlzJBZIIAAAggggAACCCCAAAIIIIAAAgjEUYBAeRzPCmNCAAEEEEAAAQQQiAq0kDTAC5c3SkH0vqSZLlz+FIwFFzjGhcqjn2w/6ULlLxb8iLU7tBVJtujTryxkC0EtVF7I8/1jSdGSK/8ryeZv7zEaAghUhwCBneo4z8wSAQQQQAABBBBIigDXp0k5U4wTgcoR6OEqk/fxprRE0ihJM2I4Tbt3GIbJo8Oze4cWJC/kPcQYEjAkBPIW+Kkke4hs0Lp3767XX389707poHwCGzduDALIN91kH61Ixx9/vCzg3a6dPc85txZWVJ48eXIQqrVQebpWrYFyc7Lq4WPHjg3C9x06dAjC/UOHDs24KnxdrhY8NnurGH/jjTemrHJOoDy393e41+zZs3XWWWdp4cKFNR1ZRfIzzzxTgwcPLliQPDpKe2jDgw8+qJtvvllvvmnPU/+yZfLwhvxmzN7lEvjud78b/Hn22hBJvy/XeDguAggggAACCCCAAAIIIIAAAggggEDlCxAor/xzzAwRQAABBBBAAIFKE7AwcRgu3y3F5DZ5Fcsfk7S20hDKOJ+DXaj8qMgY5rhQ+RNFHpud/xsldfSOYwtBLVRu4fJCtbmSDoh0NkbShEIdgH4QQCD2AgR2Yn+KGCACCCCAAAIIIFBVAlyfVtXpZrIIlF2glQuTD/VGstlVJp9U9tFtOwC7Z2hhcv9BlOFWFiS3JGUh7x3GkIAhIVAQgamSTgl7GjNmjK655pqCdEwn5RP45JNPguB33759gzDzdtttV9LBVGug3JDDKvF///vfdfnll+cV5M/2pBEoz1Zs2+0t2D1+/Hgdfvjhsurg3/nOd/J6GEA2I9q6datefPFF3XfffXrvvfeCyuR77WXPzqFVmsDFF18cvM+8drekUyttnswHAQQQQAABBBBAAAEEEEAAAQQQQCA+AgTK43MuGAkCCCCAAAIIIIBAdgI9vYrlXdPsOssLly/N7hBsnUKgmwuV2xPS/bbAhcrvL7KcLQ79spzGV80WhlqovFDNPqi/K9KZVWAaLOm1Qh2EfhBAINYCBHZifXoYHAIIIIAAAgggUHUCXJ9W3SlnwgiUVcASpPZwRb9Z0uXiso6q7oOHVcmjKSsLkNs9RLtvSEMAgcwEXpBkD5UN2vPPPx+EkGkI5CNQzYHyfNzy3bccgfK5c+cGwevFixfnO/yi7j9w4EBNnTpVLVu2LNpxli9fruOPP17z5s0LjjF8+PCgsjwNgajArFmz1K9fP//bL0rqgxQCCCCAAAIIIIAAAggggAACCCCAAALFEiBQXixZ+kUAAQQQQAABBBAolUA7L1iebmXTm16w/MtP72n5CLR1C0iHRzpZ7kLlt+bTeQb72mJQWyzqNwuUF2qB6A6S/kdSj8gxrDr6zzMYX7E2iQYIinUc+kUAAQQQQKCcAtyzLKc+x0YgOwGuT7PzYmsEEEAAgWQKVNv16UhXnbyhd7qmuerkq2J0Ci1AHobJo8N6yt0ntK80BBBIL7C9pP3cvfD/J8l+H7S3335bnTt3xg+BvAQIlOfFl6idCZR/dboIlCfqrVvWwS5cuFD77LOPPwZ7KFLHsg6KgyOAAAIIIIAAAggggAACCCCAAAIIVLRAtX34XdEnk8khgAACCCCAAAJVLtBC0gAvXN4ohcf7kma6cDkLCvN701jo2qoSRasVrXWhcqtkVKyAiS0YtVB5f28K9gG7hcoLdV7Pd4tnfaU1koZJejw/upz3LpZnzgNiRwQQQAABBIogwD3LIqDSJQJFEuD6tEiwdIsAAgggECuBaro+HShpoqT23hmwisUXSHotRmfF7glamNy/NxgOzx44afcN7V4hDQEEthXwA+T2QFV77V0X1OrVq4tawZeTg0A6Ab/CdpylHn74YQ0aNCjOQyzZ2AiUf0VNoLxkb7vEH2jNmjXaYQf7yL2mrZPUPPETYwIIIIAAAggggAACCCCAAAIIIIAAArEVqKYPv2N7EhgYAggggAACCCCAQMEFbCFhGC7fLUXvm7yK5Y9JshA0LXsB+z+FhcrtZaF+v413wfLV2Xeb0R52nq1iuP+UdguTW6i8EAtGbeHsE5JqPRZe0kOSTpG0IaNRFnYjAjuF9aQ3BBBAAIF4CnDPMp7nhVEhUJcA16e8LxBAAAEEqkGgWq5PLVR6vaQ+3kldImmUpBkxOtFhVXJ74KTf7H6gBcktUE5DAIGvBDIOkEfRCJRX99vIQo6vvPKKXn75Zc2fP1/Lli3TqlWrZEFZv+26667aY489tOOOO6pbt27q3bt38GrVqlVegNUaKDfjOXPmBC9z//jjj7VkyRLZ+fBbmzZtAuO2bdsG7v369dN+++2npk2b5uUel52THshO+vjj8j6ohnEQKK+Gs8wcEUAAAQQQQAABBBBAAAEEEEAAgXgJVMuH3/FSZzQIIIAAAggggAACpRLo6VUs75rmoLO8cPnSUg2uwo4zwoXK20TmdZsLlS8r0nxtAaktFPWbLRq1UHkh2jhJv6yjo+GSbi/EAbLsg8BOlmBsjgACCCCQSAHuWSbytDHoKhXg+rRKTzzTRgABBKpMoBquTy31Z2Hyod653ewqk0+Kyfm2AHkYJo8OyR4yafcE7SsNgWoXyDlAHoV7++231blz52r3rKr5b926VY8//rh++9vfavbs2duEmLPBOPDAA3XmmWdq8ODBatasWTa7BttWU6B83bp1mj59euD+0ksvZW0V7tCyZUsdeeSRGj58uA4++GBtt912OfdV7h2THshO+vjLff6r6fgLFy7UPvvUera5PSTJf5h6NXEwVwQQQAABBBBAAAEEEEAAAQQQQACBEghUw4ffJWDkEAgggAACCCCAAAIxF2jnBcv7phnrm16wfF7M5xTH4Z3oQuVdIoN7wIXK5xdp0BYot8WkfrNAeSGqEX1f0qOSWkf6n+OqlC8u0pxSdVsrsPPFF+R3SuzP4RBAAAEEiiDwta9tc4uSe5ZFcKZLBIokwPVpkWDpFgEEEECgfAJVen16jaQxEfXx7l5f+U7GV0fu7+7/2ddos3uAdn/Qwjc0BKpRoBAB8kWSXpN0gCT7PCVozz//vPr2TfeRSjVyV+6cX3/9dV1yySV6+umnCzrJvffeW5dffrmGDBmiOv6NLcixrr32Wo0ePTroq2fPnnr44YdlFbwzbXPnztWwYcO0ePGXH/nY/oMGDcp095y3s894ZsyYEbi/8847OfdT144WLDeXLl2iH9kV9DBF6yzpgeykj79oJ5aOtxGYNWuW+vXr53//RUl9oEIAAQQQQAABBBBAAAEEEEAAAQQQQKBYAizOLJYs/SKAAAIIIIAAAgjEUaCFpAFeuLxRikG+L2mmC5dT1Sa7M3mMW2jaO7Lbky5UbrN82ScAACAASURBVB+CF7pZdSJbNOovKLUFpBYqL8T5sypM59Yx6LGSrij0ZOrpj8BOicE5HAIIIIBA8QWqNLBTfFiOgEBpBLg+LY0zR0EAAQQQKKFAFV6fjnTVyRt6zNNcdfJVJaRPdaiwKrndA/Sb3f+ze4KFeKhkDKbJEBDIWKCQAXILkYevzyRNdQ9SDQYzZswYXXONPW+CVskCFmqeOnWqrrjiClkI1m/77befDjvsMB100EHq1q2bdtxxR1kVbL+tX79eH3/8sayi/Zw5c2ThyL/97W/6/PPPazZr3ry5zjvvvOAYjRs3LjhnEgPlGzdu1JVXXqmbb755G6vvfe97Ouqoo2T+Vrn4m9/8ppo2bVrLzcw//fTTwNrcn3nmGVmlY7916NBB1113nQYOHFhw82J3mPRAdtLHX+zzS/9fCVx88cUaP96e41TT7pZ0KkYIIIAAAggggAACCCCAAAIIIIAAAggUS4BAebFk6RcBBBBAAAEEEEAg7gIWPg7D5bulGOwmr2L5Y5LWxn1SMRnfwS5UflRkPFbV21afPVGEcdr5vFFSR69vC5NbqDzf6kSHS5ohqfZqHemfkk6WVIyQfCoiAjtFePPQJQIIIIBAeQWqMLBTXnCOjkBhBbg+LawnvSGAAAIIxECgyq5PLWE2UVJ7j/4FFya3kGk5mwXIwzB5dBx238+C5IV4mGQ558ixEchEwALkPSTt577ar/fOZEdvm7ACeTRAHu3mp5IeCL/ZvXt3WdVqWmULPPjgg/r5z3+uDz74oGaiVt163Lhx6tGjR05VxRctWqQbb7xR999/v9asWRP0a6FyC5SPGjUqpz7TnYWkBcotxD9x4sQgUB4G7y2of9pppwXB+/bt/X+WM3v/WZ+zZ8/W1VdfXavKfOfOnTVlypTgoQBJakkPZCd9/El6ryR9rN/97nf1xhtv+NMYIun3SZ8X40cAAQQQQAABBBBAAAEEEEAAAQQQiK8AgfL4nhtGhgACCCCAAAIIIFAagZ5exfKuaQ45ywuXLy3N0BJ9lG4uVG4fevttgQuV31+E2dkCU6tK5DdbWGqh8nybVWWKzsX6/K2ks/LtPIv9CexkgcWmCCCAAALJEKiywE4yTgqjRCBzAa5PM7diSwQQQACBhAhU0fWphVKvl9THOzVLJI1yD1cs5xmzh0favT77Gm12v8/uAeb7EMlyzo9jI5BOoJQB8ug4dpD0qf/Nl156Sb169eKMVajAypUrddJJJwVVxa1Z6Hv06NHBK99K4hZwfuSRR4JK94sXLw76t4rZ9957b8HfU0kLlP/lL3/RySefrPfee6/GxSoUDxo0KO+wvVU+nzBhQvAKw+pW7dzcd9ppp8S8k5MeyE76+BPzRkn4QO3f2N69e0dnsaOk1QmfGsNHAAEEEEAAAQQQQAABBBBAAAEEEIixAIHyGJ8choYAAggggAACCCBQUoF2XrC8b5ojv+kFy+eVdITJO1hbFyofHhn6chcqv7UIU7LFpLbY1G8WKLeFpvm0n6R4GrxVsbcq5Q/m03kW+xLYyQKLTRFAAAEEkiFQRYGdZJwQRolAdgJcn2bnxdYIIIAAAgkQqJLr01YuTD7UOyWbXWXySWU+TWFVcqtQ7jcLkNu9v3zv85V5ehwegW0Eyhkgr+t0PCvp8PAHP/7xj/XQQw9x2ipU4L777tPPfvazmuDxiBEjdP311+cdJve5Jk+eHATUw3DzhRdeKAuAF7IlLVB+0UUX6brrrgsILMQ/adIknXLKKQUjsVD5BRdcoFtv/fJjuJ133ln33HOP+vev6zktBTtsQTtKeiA76eMv6Mmks5QCJ5xwgv7whz/4P/+TpB9ChgACCCCAAAIIIIAAAggggAACCCCAQDEFCJQXU5e+EUAAAQQQQAABBJIo0ELSAC9c3ijFJN6XNNOFy59K4kRLNGaraHKxpDGR4611ofJrJNUKoeQ5LltoagtL/VUxttjUQuX5nKdvSHpU0pF1jO9JFyr/OM+xZ7I7gZ1MlNgGAQQQQCBRAlUS2EnUOWGwCGQhwPVpFlhsigACCCCQDIEquT61e3LR+3Xj3X28cp0ou68XhsmjY7D7ehYkz+f+XrnmxXERiArELUAeHd+x7nOPmu+//PLL+sEPfsCZrEABP9i8xx57BKHjfv36FXSmy5Yt0+DBg/Xqq68G/Q4cOFBTp05Vy5YtC3acJAXK16xZo1NPPVUzZswI5t+nTx9NmzZN5l/I9vzzzwdV0P/v//4v6NYqltv5TkpLeiA76eNPyvskyeN85ZVXdMABB0SnYGsUHk/yvBg7AggggAACCCCAAAIIIIAAAggggED8BQiUx/8cMUIEEEAAAQQQQACB8glYKDkMl++WYhhWofoxL1xuQWlabQH7f4eFyu1lgX2/2UJVW8C6uoBodt5ulNTR69MWm1qo3MLluTartD45xc4XSLoh146z2I/AThZYbIoAAgggkAyBKgnsJONkMEoEshfg+jR7M/ZAAAEEEIi5QBVcn4501ckbeqdimqtOvqpMp8fu51mYvK7SqRYktwdI5nNfr0zT4rAIBAJxD5DXdZr+LOmQ8AcHHXSQXnzxRU5nBQpYdfLbbrstmFmHDh107733qlevXgWdaTRATaC8dqC8GB52AufOnathw4Zp8eLFwfkkUF7/2zpqVv8e5dmiWO+Z8symeo968MEHa/bs2T7AC/6/vdUrw8wRQAABBBBAAAEEEEAAAQQQQAABBIotQKC82ML0jwACCCCAAAIIIFAJAj29iuVd00xolhcuX1oJEy/wHEa4UHmbSL+2WslC5csKeDxbgGoLTf1mi08tVJ5rs4cKWMmI/evo4HVXpfzNXDvPcD8COxlCsRkCCCCAQHIEqiCwk5yTwUgRyF6A69PszdgDAQQQQCDmAhV+fTpQ0kRJ7b3TYOEVe1jia2U6NWFVcqtQ7jcLkNv9PbunR0MgSQJJDJBHfe3vikf9b1522WUaO3Zsks4DY81AoBwVyo8//njddddd2n57+6NSmJbkCuX777+/pk+frrZt2xYGw/VChfLsOQmUZ2/GHrkJ2L+pV111VXTnH7nPoXPrlL0QQAABBBBAAAEEEEAAAQQQQAABBBDIUIBAeYZQbIYAAggggAACCCCAgKR2XrC8bxoRCxWHVcvnIVdL4EQXKu8ScXnAhcrnF9DLFpzaglS/WaA8n0Wol0r6VYoxXifpogKOv66uCOwUGZjuEUAAAQRKL1DhgZ3Sg3JEBEorwPVpab05GgIIIIBACQQq+Pq0h6tM3sdjXCJpVJnCKxYgD8Pk0TP7lLuHZ19pCMRdoBIC5HUZ3+0eolrzsyeffFL9+/eP+/lgfFkI3HfffbIq5Z9//nmw14gRI3T99dercePGWfSSftPJkydr9OjRNce48MILZQHwQrYkBcpt3n6Qv3nz5po0aZJOOeWUgpFs3LhRF1xwgW699dagz5133ln33HNPov78Ll++XPbwgXnzvvyYdfjw4bL3UjEbgfJi6tJ3KGD/lh599NFRkHskFe4vAbgRQAABBBBAAAEEEEAAAQQQQAABBBBII0CgnLcHAggggAACCCCAAALZC7SQNMALlzdK0cVKFyy3cDmLH79COsaFyntH3J50ofIXsz8lde5hi1ItVO6vcLPKRhYqz/V8fMctsI1WTLIBfOgW2D1ToPHX1Q2BnSLi0jUCCCCAQHkEKjiwUx5QjopAaQW4Pi2tN0dDAAEEECiBQIVen7ZyYfKhHuFmV5l8UglYo4ew+3UWJq8rmWoPg7R7enYfj4ZAHAUqNUAetd5B0huS9gx/0KxZM1nVY6uoTKsMgZUrV+qkk07SrFmzgglZuNnC3/bKN1T+xRdf6JFHHtGYMWO0ePHioP8OHTro3nvvVa9evQoKmLRAeTS4bC7jx4/XoEGDVMd1SFZWFiafMGFC8AofFHDUUUcF7jvttFNWfZVz43IEyss5X45dHQKvvvqq+vXrp3Xr1vkTfk9Sd0mrq0OBWSKAAAIIIIAAAggggAACCCCAAAIIlFuAQHm5zwDHRwABBBBAAAEEEEi6gC16DMPlu6WYzCavYrmFy9cmfdIFGP/BLlR+VKSvOS5U/kQBjmFd2Pm5UVJHrz8Lk1uoPNdFqVY648IU45vmniC/pUDjj3ZDYKdIsHSLAAIIIFA+gQoN7JQPlCMjUFoBrk9L683REEAAAQRKIFCh16fXSBoT4Rvv7s+VQLXWIcKq5NEHNtq9OguSW6CchkCcBKolQF6X+UBJj/o/aNu2rZ577rkgGEyrDIGHH35YI0eO1AcffFAzoSOPPFLjxo1Tjx49cgo4L1q0KKh0fv/999eEmi2sfsUVV2jUqFE59ZlOO2mBcgvbT5w4UVdeeWWNT8uWLXXaaafpvPPOU/v27bN+c1mfs2fP1tVXX62nn366Zv/OnTtrypQpOuigg7Lus5w7ECgvpz7HLoaAPVjjsMMO07Jly6Ld/8g9zLwYh6VPBBBAAAEEEEAAAQQQQAABBBBAAAEEthEgUM6bAgEEEEAAAQQQQACBwgj09CqWd03TpZV5sFD5TElLC3PoxPbSzS1aHRKZwQIXKr+/QDOzRaq2GNVvtjDVQuW5NFt1M0PSN1PsfLqku3LpOIN9COxkgMQmCCCAAALJEqjQwE6yTgKjRSB3Aa5Pc7djTwQQQACBmApU4PXpSFedvKFHbg9FvEDSqhKeBguQ2/04u1cXbfYASLtfZ19pCJRboJoD5HXZXyLpav8H3bp100MPPaROnTqV+1xx/AIIWBD5wQcfDKqSW4jXb/vtt18QgLQwsp33HXfcURZ89tv69ev18ccf6+2339acOXOCaud/+9vfaoLStm0hK5/XNeWkBcptDlZJ3ALlN9988zZW3/ve99S3b1/17t1b++yzj775zW+qadOmtaZu5p9++mlgbe7PPPOMFi5cWGsbe/DDddddp4ED7dkQyWoEypN1vhhtegF7yMYJJ5yg+fPnRze8VNKv8UMAAQQQQAABBBBAAAEEEEAAAQQQQKCUAgTKS6nNsRBAAAEEEEAAAQSqQaCdFyzvm2bCb3rB8nnVAJNijm1dqHx45Oe2askqJ91aIBsLlEcXq9oC1lwrHt0pyYLjdbU/uyrl7xVo7H43BHaKgEqXCCCAAALlFajAwE55QTk6AqUV4Pq0tN4cDQEEEECgBAIVdn1qCbKJkvxSpy+4MPlrJeAMD9Hf3Zuzr9Fm9+fs3p1VKKchUA4BAuT1q18naZS/WevWrTV9+nT16tWr/r3ZIhECr7/+ui655JJa1a0LMXALpVu18/79+xe8Mnk4viQGym3sFuafMWNG4P7OO+8UgrumD6syby5dunQpaL+l6oxAeamkOU6xBebOnavBgwdrxYoV0UPZNfqFxT4+/SOAAAIIIIAAAggggAACCCCAAAIIIBAVIFDOewIBBBBAAAEEEEAAgeIItJA0wAuXN0pxmJUuWG5Vy6u1As8OLlQ+JmK01oXKLVheK6iSwymzCki2MNVftGqLVC1Unou7nVurUh7+n8rG5///6jJJV+Uwzvp2IbBTnxA/RwABBBBInECFBXYS58+AEchTgOvTPAHZHQEEEEAgfgIVdH3aw1Um7+MpL3GhULuvVapmD3m0e3B2f85vdm/O7tfl+sDHUo2f41SeAAHy3M7pVPcg1Zq9mzRpElQqP/roo3Prkb1iJ7B161b9z//8T1A1e/bs2VqzZk3OYzzwwAN15plnBkHKZs2a5dxPJjsmNVAezm3dunXBAxp++9vf6qWXXspkynVuY9XjLUh+7rnnBlXl67imybnvUu9IoLzU4hyvGAJ//OMfg8rkGzZsiHZ/t6RTi3FM+kQAAQQQQAABBBBAAAEEEEAAAQQQQKA+AQLl9QnxcwQQQAABBBBAAAEE8hewEHMYLt8tRXebvIrlFi63MHU1Nfu/ycXuZWF8v413wfLVeYLYebhRUkevHwuT24LWXCogPSrJqjzV1Ra5xXUv5znm6O4EdgoMSncIIIAAAuUXqKDATvkxGQECpRfg+rT05hwRAQQQQKDIAhVyfdrKhcmHelybXWXySUUmDLu3ALndd7NAebTZPTkLkufyoMcSDZ/DVJAAAfLCnczfSjoj2t2ECRN00UUXFe4o9BQLgfXr1weh8pdfflnz58/XsmXLtGrVKlnQ12+77rqr9thjD7Vq1Ur77rtvULW+d+/ewe9L1ZIeKPedzHjOnDnBy9w//vhjLVmyZJtwf5s2bQLjtm3bqlu3bjrggAOCEHnTpk1LxV7U4xAoLyovnZdAwP97KXK4OyWdWYIhcAgEEEAAAQQQQAABBBBAAAEEEEAAAQTqFCBQzhsDAQQQQAABBBBAAIHSCfT0KpZ3TXPYWV64fGnphheLI41wofI2kdHc5kLly/IcpS1gtcpHfrPFq7a4NdtmT46/y9vJFuU29H4/WZLNp5CNwE4hNekLAQQQQCAWAhUS2ImFJYNAoAwCXJ+WAZ1DIoAAAggUV6BCrk+vkTQmImUPbbQHOpai2YMd7T6cfY02uxdn9+dyecBjKcbOMZIvQIC8uOdwgqRt0uM//elPdccdd2j77Y2fhkBpBSopUF5aufgejUB5fM8NI0sv8Nlnn+nss8/W73//+7o2vFbSaAwRQAABBBBAAAEEEEAAAQQQQAABBBAopwCB8nLqc2wE8hP4uiR7tHCTNF/T/Sy673aSUr0apPmZ7VPfz22mW1O8tqT5me2Tyc83SLLX+hRf0/0sus9/8jst7I0AAggggEBGAu28YHnfNHu86QXL52XUc2VsdKJb3NolMp0HXKh8fp7TtAWr0cpIFii3xazZtB0kzZB0SIqdPndVyh/JptN6tiWwU0BMukIAAQQQiIdAhQR24oHJKBAovQDXp6U354gIIIAAAkUWqIDr05GuOrn/4MNprjr5qiLzWfd2383utVmFcr9ZgNzuy2V7D64EQ+YQCRcgQF76E2gPp/h19LB77723brnlFh122GGlHxFHRAABBBBAoMwCzz33nEaMGKFFixbVNZJL3OfcZR4lh0cAAQQQQAABBBBAAAEEEEAAAQQQqHYBAuXV/g5g/uUSaCnJAkh1vVL9zD4ID0PgFhT/RrkGX+HH3RgJpa+VtLqO15oU37dt7Wc0BBBAAAEEMhFoIWmAFy5vlGKnlS5Y/pikpzLpuAK2OcaFyntH5vKk+7D9xTzmaItZbfGqXyHJFrTaQtdsfc93C3TD4XwmyS/BMlPSyZLsmqIQjcBOIRTpAwEEEEAgVgIVENiJlSeDQaDEAlyflhicwyGAAAIIFF8g4denAyVNlNTek3rBhclfK7Ke3XOz+2vRBznaYe2emwXJs733VuQh031CBQiQx+PEDZZ0hyRb31CrnX/++bKK0dttZ8+mpyGAAAIIIFDZAlu2bNHo0aN1ww031DVRW0N2tqTpla3A7BBAAAEEEEAAAQQQQAABBBBAAAEEkiJAoDwpZ4pxxlXgW5Jaudcukuz3mYTErbo4rXIFbCFtXSH06Pc+kmSVIMLXvyqXhJkhgAACCGQgYOHmMFy+W4rtN3kVyy1cXqiQcgbDK8smB7tQ+VGRo89xofIn8hiVed8oqaPXhy1otUWvFi7PtNniXKtS3tXbYYukBt7vbRHtpEw7rGc7AjsFgqQbBBBAAIH4CCQ8sBMfSEaCQHkEuD4tjztHRQABBBAookCCr097uAcf9vF4lkga5e5fFVEteHCj3QPzH+AYHs+C5PZwx2zuuRVzrPSdPAEC5PE9Z/YgCQuV940OsWPHjkGo/Ljjjovv6BkZAggggAACeQrMnDlTF110kd599926eprlwuRcB+fpzO4IIIAAAggggAACCCCAAAIIIIAAAoUTIFBeOEt6qgwBC3r7AfHw1/bVAuPR3/NI7co473GZxVZJH0ZC5v7voz/7T1wGzjgQQAABBAoq0NOrWO6HlKMHsQ+gLVRuFbCXFnQE8eqsmwuVD4kMa4ELld+fx3BtkastZvWbLXC1UHk2bZykX3o7vC/JfyjAPFelfGE2nabYlsBOARDpAgEEEEAgXgIJDuzEC5LRIFAeAa5Py+POURFAAAEEiiiQ0OtT+wzzeklDPZrNrjJ5oR50mErd7rHZ/TQLlvrNgjN2783ut9EQyEaAAHk2WvHYdqL7+2ab0Zx66qm6/PLL1a5du3iMlFEggAACCCBQAIElS5Zo3Lhxmjp1aqre7NrcHuxEQwABBBBAAAEEEEAAAQQQQAABBBBAIFYCBMpjdToYTBEFrELknt5rd6+quB8StwrjiWi2mKVp06Zq0qRJyq/pfhbdd7vttlODBg1kX1O90v083c8MdOvWrXW+tmzZktPPrL9w3w0bNmj9+vXyv9b1veg2df3+iy9qrYGN+3vBKpr7Fc7DwPlKSe95L6uSSkMAAQQQSJ6Ara6y0h1WtXyb6h7edN70guUWXK7E1taFyodHJrfchcpvzWPStqjVFr36zRbAZrPQ9fuSHpXU2uvE/p32ry1/LenSPMYZ7kpgpwCIdIEAAgggEC+BhAZ24oXIaBAonwDXp+Wz58gIIIAAAkUSSOj16TWSxkRIxrt7akWSCgLkdh8tem/NjveUu79mX2kI1CcQBsh7SNpPkn3du76dIj9fJOm1yOuzLPtg8/wEjpY0QdK+dXVz2WWXyV4NGzbM7yjsjQACCCCAQBkFNm/erLFjx+qqq65KNYq3JI2W9McyDpNDI4AAAggggAACCCCAAAIIIIAAAgggkFKAQDlvjkoR2CkSGPfD4/brPeI00e2331477LBD2lfLli1r/dx+7wfEv/GNb8RpShUzln//+9+1gulr1qzR6tWrt3ml+r5t+9lnsVubsEKSBe78kLn/608q5gQyEQQQQKAyBVq4UHkYLm+UYpr2QBGrWG6vSlyouYNbABtdGLvWhcpt0WwuT4axha8WKu/vuVr1JFsMm42jVXo61+vDqpF39n7/f65K+fN5vk0J7OQJyO4IIIAAAvETSGhgJ36QjAiB8ghwfVoed46KAAIIIFBEgQRen4501cn9lOY0Vy3YHkxcjGb30ixI7t9TC49jD2q0+212j42GQF0CBMgr+31hofKL6ppi69atg1D52WefXdkCzA4BBBBAoCIF7rjjjqAq+YoVtgyrznatC5NX5PyZFAIIIIAAAggggAACCCCAAAIIIIBAZQgQKK+M81jps7D3aTQgHv29Ba1K3nbaaSftsssuatWqVfCyX9cXFLefWwVwWuUKWPX0ukLo0e99+OGHWrVqVc3r008/LReKBfHSBc4tfP6fcg2O4yKAAAII1BKwBZpWsdzC5bulsNnkVSy3cLn9PV8pza4LL3av6PWfVVyyUPnqHCZrrjdK6ujta2FyC5VnuvD1cEkzJDV1fViwxkLl+3h93i3p1BzG5+9CYCdPQHZHAAEEEIifQAIDO/FDZEQIlE+A69Py2XNkBBBAAIEiCSTs+nSgpImS2nscL7gwuVVrLkazILndN7MHNfrN7qNZkNwC5TQEfAEC5NX3fjjE3a8/oK6pd+/eXeeff75OOeWU6pNhxggggAACiRO4++67dcMNN+iNN95INfaX3efXf0nc5BgwAggggAACCCCAAAIIIIAAAggggEDVCRAor7pTHusJd5DUyb0szBP+um0pR22hcD8kHgbFw9C4//tGjVIVCC3liDlWpQhs2rSpJlweDZtHf/+vf/2r1NNeJmmRe73r/XpxqQfC8RBAAAEEAoGeLlRu4fKuaUxmeeHypRVkN8J9KN8mMqfb3CI1+3cr22YLYW3Bq99s8astjs20WeWnId7GcyT19n5vYZuTJd2XaYd1bEdgJw88dkUAAQQQiKdAwgI78URkVAiUT4Dr0/LZc2QEEEAAgSIJJOj6tIerTN7Ho1giaZR78GGhhSxAbvfK7D5atNnDGe1emn2lIUCAnPdAKGClyC+XtEddJF27dg2C5aeddhpiCCCAAAIIxE7grrvuCoLkb775ZqqxWanycZLuiN3gGRACCCCAAAIIIIAAAggggAACCCCAAAIpBAiU89YotUArV/kxDIv7AfKiprNbt26tPffcU23atAleflVxPyz+9a9/vdQmHA+BrAX+85//1Kpu7gfOly9fLnu99957WrHCPrsoatvshcvDwLl9tdD5qqIemc4RQAABBEygnRcs75uGxD7ltmrlMyXNqxC6E12ovEtkPg+4UPn8HOZpgfLoglhbJJtpVaWfSPq9d9xPJNmj6v1z8ydJVnbl/RzGZ7sQ2MkRjt0QQAABBOIrkKDATnwRGRkC5RPg+rR89hwZAQQQQKBIAgm5PrXPXK+XNNRjsM9sLpA0qQg0/d19M/sabXbvzO6rWYVyWnUKECCvzvOe6axtHchlkn6ZaocuXbrovPPO09lnW/6chgACCCCAQHkF7rjjDt18881asGBBuoFcJWmsJLsGpyGAAAIIIIAAAggggAACCCCAAAIIIJAYAQLliTlViRpoU6+6uAXG/WrjOxVjJs2aNQvC4uleDRo0KMah6ROBWAts2bIlCJane61bt65Yc7AQXV1Vze1764t1UPpFAAEEqlSghSSrVn6c+5rqQT0rXbDcwuWVUC3oGBcq96uA21vgSRcqfzHL94NVWbLFr/7CWFsIa6HyTLy+IelRSUd6x7XfHyppR+97YyRNyHJs4eYEdnKEYzcEEEAAgfgKJCSwE19ARoZAeQW4Pi2vP0dHAAEEECiCQEKuT6+RZPeY/Dbe3SsrtIo9gNHuj9m9M7/ZfTO7l5bpwxgLPS76K58AAfLy2Sf5yO3d31FnpZqEFQI455xzgtfuu++e5LkydgQQQACBhAmsXLlSt99+e/BatSpt/Ywp7nPoJQmbIsNFAAEEEEAAAQQQQAABBBBAAAEEEEAgECBQzhshX4HOkrpJ6u6+2q/3zLfT6P677bZb2rD4zjvvXOhD0h8CVSPw001bXgAAIABJREFU0UcfpQ2cv/9+rgVU0xK+J8kqx1rV1vDrO1WDzkQRQACB4gpYGDoMl++W4lCbvIrlFi5fW9whFbX3g90itKMiR5njPsx/Isujm9+N7qFI4a4WJrdFs5lUWRouabJ3TNvnZUkned/7u6tS/lqWY7PNCezkgMYuCCCAAALxFkhIYCfeiIwOgfIJcH1aPnuOjAACCCBQJIEEXJ+OdNXJG3oE01x18rTplyzJLEBu98QsUB5tdr/MguSZPIQxy8OyeQwFCJDH8KQkeEh7u7+v0pYjP/3004Ng+f7775/gqTJ0BBBAAIG4C7z66qtBiPx3v/tdfUO9w12Ds7apPil+jgACCCCAAAIIIIAAAggggAACCCAQawEC5bE+PbEaXPNIcDwMkDcr1Ch33XVXderUqebVsWPH4NcdOnRQ48aNC3UY+kEAgSwFNm7cqMWLF2vRokXB691336359QcffJBlb2k3t1LpfsA8DJoXrYR6IQdPXwgggEAMBXp6Fcu7phnfLC9cvjSG88hkSPZQo4slDYlsvMCFyu/PpBNvG1ska9WV/GYLZG0BbX3NQvwzJPmr3G5xVcq/4+1sofWf19dZHT8nsJMDGrsggAACCMRbIAGBnXgDMjoEyivA9Wl5/Tk6AggggEARBGJ+fTpQ0kRJVuk3bC+4cGYuDy9MJWgPXbR7ZPY12uw+md07y+Thi0U4Q3RZAgEC5CVA5hDq5P7uOiedxSGHHKKTTz45eDVo0AA2BBBAAAEE8hbYsmWL7rnnnuD1l7/8pb7+bndB8kX1bcjPEUAAAQQQQAABBBBAAAEEEEAAAQQQSIIAgfIknKXSj9EqjPtVxy08bk+Jzrs1b948CImHYfEwQG6/33HHHfPunw4QQKC0Ap9++mmtgLkfOP/8888LNRh7um8YNA9D5lbhnIYAAgggkJlAOy9Y3jfNLm96wfJ5mXUdq63aulC5VQj323IXKr81y9Haotho9SULlNuC2frapZJ+5W30qqRnJf3S+96nrkr54/V1Fvk5gZ0swdgcAQQQQCD+AjEP7MQfkBEiUF4Brk/L68/REUAAAQSKIBDj69MeLszSx5v2Ekmj3AMOC6Vh98TsPphVKPebBcjtnlkm98cKNRb6KY0AAfLSOHOUugXsARkWKrdXy1RILVq00LBhw4JgOVXLeSshgAACCOQiYNXILUR+7733au3atem6WCPJguRWlXxxLsdiHwQQQAABBBBAAAEEEEAAAQQQQAABBOIqQKA8rmemdOPax1VP9APk38r38HUFxi083qZNm3y7Zn8EEEiIwPLly+usam4VzgvQ/iUpDJfb11ckLSxAv3SBAAIIVLJAC0kDvHB5oxSTXemC5Y9JeiphIDu4UPmYyLhtRcA17lUr8JJmfrZg1hbI+lWYbNGsLaatz8UqkVuVcn/RrY3pvyQd7h3zIRcq35CFM4GdLLDYFAEEEEAgGQIxDuwkA5BRIlBeAa5Py+vP0RFAAAEEiiAQ0+vTVi5MPtSb8mZX3XdSgRjsXpbd+4o+ZNG6t/thFiSv775YgYZCN0UW8APk9qCC/XJ4wLxV6Xwt8vqsyOOm+8oWaOwFy/dNN9UDDzxQQ4cO1QknnKBddtmlslWYHQIIIIBAXgIffvihHnroIU2bNk0vvfRSfX295YLkFibfWN/G/BwBBBBAAAEEEEAAAQQQQAABBBBAAIEkChAoT+JZy33M9gFcL0kHuJf9Oq9P11q1aqXu3burW7duwct+ve+++6pBgwa5j5I9EUCgogW2bNmit956S2+88Ybmz58fvOzXq1atynfe1sHL7jXXfeUDnnxV2R8BBCpVwELSYbh8txST3ORVLLdwedrHtMcIyv6Pc7F7WYjeb+NdqHx1huM1pxsldfS2t0WztrDWwuXp2rWSLvQ2eFrSdEm/lfR17/tWUd0WJWTaCOxkKsV2CCCAAAKJEYhpYCcxfgwUgTILcH1a5hPA4RFAAAEECi8Q0+tTe1hi9CGKdq/L7oMVotl9MAuS+w9XDPu1ILk9eLG++2GFGAd9FEeAAHlxXOm1eAKDXLj8h/UdYsCAARo8eHAQLm/UKNVzdOvrhZ8jgAACCFSSwKZNm4IQ+fTp0/XYY/Yxd73tGVeN/JF6t2QDBBBAAAEEEEAAAQQQQAABBBBAAAEEEi5AoDzhJ7Ce4e/pBcgtPP6DfKZrQXE/OG6/bt26dT5dsi8CCCBQI7BixYqacHkYNLfgeZ4tDJjbVwuZv5dnf+yOAAIIVJpAT69iedc0k5vlhcuXJgRhhFtQ2yYy3ttcqHxZhvOwhbS2YNZvtojWQuXp2kGuSvk3vY1+KulISad635vjqpQvznA8BHYyhGIzBBBAAIHkCMQ0sJMcQEaKQHkFuD4trz9HRwABBBAogkAMr09HuurkDb3pTnPVyfN+Wq8Lkts9MP+hinYoC5DbfTG7F0ZLlgAB8mSdL0abWmAfSSdLGiZpj3RQTZo0CULl9jrmmGMwRQABBBCoQoEnnngiCJLba8OGDfUJ/J+keyXdI+nt+jbm5wgggAACCCCAAAIIIIAAAggggAACCFSKAIHySjmTX85jf6/yuFUh/3Yu02vRosU2wXGrPG4fwNEQQACBUgrYBzxhJXO/ovnatTkXyf2nC5aHAfN5pZwPx0IAAQRiLNDOC5b3TTPONyXNdOHyJPwdeqILlXeJzOkBFyqfn+E5sYWztqjWbxYor28x7Z2STvd2suNahfK7JflPZhor6YoMx0JgJ0MoNkMAAQQQSI5ADAM7ycFjpAiUX4Dr0/KfA0aAAAIIIFBggZhdnw6UNFFSe2+aL7gw+Wt5Tn0v99DE6H0v6/Ypd+/LvtLiL0CAPP7niBHmL3CCC5YfW19XO+20k6xyub2OPfZYNWjQoL5d+DkCCCCAQAIFtmzZElQgf/zxx4Ovn3zySSazeMKFyB/KZGO2QQABBBBAAAEEEEAAAQQQQAABBBBAoNIECJQn94w2lWRhnwO9KuRZJ7532GEHHXDAAerZs2cQIrfgeMeO0YfPJxeJkSOAQGUKvPvuuzVB83nz5unll1/W6tWrc5msPZI4DJdbhVirwFvvY4pzORD7IIAAAgkRaCFpgBcub5Ri3CtdqPwxt7g0ztOzUiQXS+odGeSTLlT+YgaDt8W1Firv721rFZosVJ5uUa1ZzpAU/r9rvSRbBHyopEu9vuyBJ1ZlJZOxENjJ4ISxCQIIIIBAsgRiFthJFh6jRaD8Alyflv8cMAIEEEAAgQILxOj6tIerTN7Hm+ISSaPcPad8Zm73uSxI7t/vCvuzhyjavTC7/0WLpwAB8nieF0ZVGoEOkn4iyQLm363vkFY4wULlYcB8++3tjw8NAQQQQCCpAp999lkQHg+D5BlUIrepvi5punstTurcGTcCCCCAAAIIIIAAAggggAACCCCAAAKFECBQXgjF0vVhiwUsRG6vQ3I57N577x0EyO3Vq1evIEBOQwABBCpBwCqYW7B87ty5wdd33nkn12n9xQXLLVxuVT5oCCCAQLUK2GLSMFy+WwqETS5YHlYtXxtTrINdqPyoyPjsYSLXSLIn0dfXzONGSf7TlyxMbqHydItrH3Uh8rD/WyRNclXK9/cOapXLz6pvEJII7GSAxCYIIIAAAskSiFFgJ1lwjBaBeAhwfRqP88AoEEAAAQQKKBCT69NWLkw+1JvaZleZ3O4t5dMsSG6v6FPG7R6XBcktUE6LlwAB8nidD0YTH4Hvu2C5hcvbZTKs/v3764gjjghenTt3zmQXtkEAAQQQKLPAwoUL9cwzzwSvp55K96zvWgO1B3pbiNwqkf+1zFPg8AgggAACCCCAAAIIIIAAAggggAACCMRGgEB5bE5FnQP5nhcgtxB5s2yG27BhwyA0HobH7euuu+6aTRdsiwACCCRW4IMPPgiC5WHI3ILmmzfbWqus2jpJf/YC5v+b1d5sjAACCFSGQE+vYnnXNFOyB3FYxXILly+N4dS7uVD5kMjYFrhQ+f0ZjNkW2tqiWr/ZAlsLladqp0q6y/vhCkk/kvQDFywPf2ThfKtS/mA94yCwk8GJYhMEEEAAgWQJxCSwkyw0RotAfAS4Po3PuWAkCCCAAAIFEojJ9ak9BHFMZErj3f2tXGe6l7uPZfe4os2SOXafK+OETq6DYL+MBAiQZ8TERgjUEjjMhcuPk5TRwph99tmnJlxuAfM6/v6HGAEEEECgDAJffPFFTYDcQuRvv/12pqNY5T6rthD5/2S6E9shgAACCCCAAAIIIIAAAggggAACCCBQTQIEyuN1tptKOsJ7fTub4bVp06ZWeNzC5DQEEEAAga8Ewurl4dfly5dny2NPMH7GvZ6VZIFzGgIIIFAtAlbdwxZiWdVye9hRqvam+6DewuXzYobT1i26HR4Zl/2DYIt0b81gvBYojy66tUB5qspNO0iaIekQr++rJF3rqpQP9L7/pAuVf5xmHAR2MjhJbIIAAgggkCyBmAR2koXGaBGIjwDXp/E5F4wEAQQQQKBAAjG4Ph3pqpM39KY0zVUnt5BMLq2/u6dlX6PN7mvZPS+rUE4rjwAB8vK4c9TKFbBw+bHu84yMKpc3adIkCJf369dPffv2VZcuXSpXh5khgAACMRRYsGCBZs2apeeffz4Ik2/YsCHTUdqDzh93Dz5/LtOd2A4BBBBAAAEEEEAAAQQQQAABBBBAAIFqFSBQXv4z/x1JP/RC5BmPyJ6WbB9k9e7dOwiSt2/fPuN92RABBBBAQFq6dKksXD5nzpzgg6ksnmoc8oXhcvv6FqYIIIBAlQi0cIuwwnB5oxTzXuk+uLdgeZwqG1nA++I6KjytdaFyC5bXCsVE5meVnGyBrb/41hbbWqg81TzPd4uAw64sdG9B8u6S7pHU3DvGBZJuSPNeIrBTJX/QmCYCCCBQTQIxCOxUEzdzRaDQAlyfFlqU/hBAAAEEyi5Q5utTu2c0UZL/we8LLkz+Wo449nBEe3WM7G/3tOw+V6oHJeZ4OHbLQIAAeQZIbIJAgQSsEoM9KNcC5rY+J6NmBR1sPc6hhx4afP32t7OqB5HRMdgIAQQQqGaBf/7zn8E6nfC1YsWKbDhsfY59Bm2vudnsyLYIIIAAAggggAACCCCAAAIIIIAAAghUuwCB8vK8A8IPrOxDq30zHUL4gZV9WGWvtm2twCINAQQQQKBQAsuWLav1gVWWFcz/7j31mA+sCnVS6AcBBOIuYKFqu6a1cPluKQa7yX2YP9N9teB2uZv9P8hC5faygLzfxrtg+eo0g7R522JbC5eHzcLkFiqvq5KTLQC2KuVdve3D4PgtkkZ433/dVSm30HldjcBOud89HB8BBBBAoOACZQ7sFHw+dIhAlQlwfVplJ5zpIoAAAtUgUMbr0x7uoYR9POclkka5e0vZ8tu9K7tfZWHyaLN7WRYkj9ODILOdX5K2jwbI7Vx3ynIC70j6X0n2YIHw9VmWfbA5AtUuYOtzjsin4MOBBx6oXr16UfCh2t9JzB8BBLIWWLJkSVDw4aWXXsq34MOzkmx9Dg0BBBBAAAEEEEAAAQQQQAABBBBAAAEEchAgUJ4DWo67HOY99bhdJn00adJERxxxhPr16xcEyLt06ZLJbmyDAAIIIFAggQULFgQfZD3//PN65plntGHDhkx7Xuo9Dfn5THdiOwQQQCDBAj29YLkfmo5OaZYXLre/K8vdLMhtofI2kYHc5kLly9IM0BbiWqjcb7YI1xbp1tXGSfql94O/uCrle7sq5f4C0uskXZSiHwI75X7XcHwEEEAAgYILlDGwU/C50CECVSjA9WkVnnSmjAACCFS6QJmuT1u5MPlQz3ezq0w+KQdzeyCi3b+yr9Fm97DsvlZdD0bM4VDsUocAAXLeFgjEX6CZpB964fKsSpBbQYgDDjig5mUh8zr+/Yi/AiNEAAEEiiDwxRdf6OWXXw4C5OHXLCuQ26j+KekZ77W+CEOlSwQQQAABBBBAAAEEEEAAAQQQQAABBKpOgEB5cU/5f0k6wVVstEUA9bZ99tknCJGHLz5wqpeMDRBAAIGSCNgHXhYqD19vv/12psddJcmq8k6X9FymO7EdAgggkFABe3CSVSu3quV908zBqm+HFcvnlXmuJ7pQefTpTQ+4UPn8NOOzhbfRCk8WKLdFudH2fUmPSmrt/eA0SVMl/ULSVd73P3RVym2RRLQR2CnzG4bDI4AAAggUXqBMgZ3CT4QeEahOAa5Pq/O8M2sEEECgogXKdH16jaQxEdjx7r5Vtt52v8peHSM7WoDc7mfVde8q22OwfW0BAuS8IxBIvsB+7nMN+2zjUEkWOM+4NWzYMKhcHobM7de77rprxvuzIQIIIJBkgQ8++GCbAPnmzfZspKzaOkn2cPLw9bes9mZjBBBAAAEEEEAAAQQQQAABBBBAAAEEEMhIgEB5RkxZbWRBEQuRD5aU0ROM+/fvXxMg79y5c1YHY2MEEEAAgfIILFy4sCZc/tRTT2U6CHuC8kMuXP7XTHdiOwQQQCCBAi28iuUWLm+UYg4rXcXyxyRl/JdpETyOcYtze0f6ftKFyl9Mccy93CJcv9KTLcy1UHld87FqUud6fc2Q9CNXIf0et0gt/PE0SadI2hI5NoGdIrwB6BIBBBBAoLwCZQrslHfSHB2ByhHg+rRyziUzQQABBBBwAmW4Ph3pqpM39E6C3Ru6QJI9tDbTZveq7L5U9AGItr/dq7IgeTnvwWU6jyRsR4A8CWeJMSKQn0AfL2B+SC5dderUqSZkbgHz7t2759IN+yCAAAKxE3jjjTdqVR9ftGhRrmP8ixcgfyHXTtgPAQQQQAABBBBAAAEEEEAAAQQQQAABBDIXIFCeuVW6LTu4ALmFyL9bX5dNmjTRscceqwEDBgSv7be3z5tpCCCAAAJJFfjss8/02GOPBa/HH39cGzZsyGQqr7tw+YOSFmeyA9sggAACCRWwsLWFyq1y+W4p5rDJBcvDquVryzDXg12o/KjIsee4UPkTKcZk87PKTrZgN2y2MNcW71q43G+HS7IQeVP3TQvfDHRzt2rlv4tsf7qkuyLfI7BThjcHh0QAAQQQKK5AGQI7xZ0QvSNQXQJcn1bX+Wa2CCCAQFUIlPj61O4NTZTU3sO1MI2FyV/LAtzuUVmQ3H/wYbi7Bcnt/lX0XlUW3Vf9pgTIq/4tAECVCzRx4XJ7KG0vSQdIsu9l1Vq2bBlUMO/Zs2cQLrdXx44ds+qDjRFAAIFSC1hYfP78+bIQ+bx584JK5GvWrMllGLaQ5mVJcyW95ILk63PpiH0QQAABBBBAAAEEEEAAAQQQQAABBBBAIHcBAuW529meVon8ZElW0TBt22mnnWoC5BYmb9CgQX278HMEEEAAgQQKbNmypSZYbgHzTz75JJNZWEjRKtNa9XIaAgggUKkCPb1gedc0k5zlhcuXlhijmwuVD4kcd4ELld+fYjy2WNcW5frNFupaqDzarLqU37+FyM+QtJ37t2Cot8OfXZXy97zvEdgp8ZuCwyGAAAIIFF+gxIGd4k+IIyBQXQJcn1bX+Wa2CCCAQFUIlPD6tIerTG5VcMO2RNIo91DCTL3t3pS9oqlEC5DbPSu7T0XLToAAeXZebI1ANQrYZx5huNy+fjsXBCtA0a1bt5qAefhrK1RBQwABBEopsH79+prgeBggt69WYCHH9k8vQG5B8ldz7IfdEEAAAQQQQAABBBBAAAEEEEAAAQQQQKCAAgTKs8fcx4XIh0naI93u9gHPCSecELyOOabezHn2I2EPBBBAAIHYCzzxxBN66KGHglcGlctXujChhcvfjv3kGCACCCCQm0A7V63cqpb3TdPFm5LCiuXzcjtUTnu1daHy4ZG9l7tQ+a0perXFubZw128WKI8u2P2JpN97G33sqpTPlnSEpLsltfJ+fpmkq7zfE9jJ6bSyEwIIIIBAnAVKGNiJMwNjQyCpAlyfJvXMMW4EEEAAgZQCJbo+tfs/10vyHy642VUmn5Th6dnLPdAwek/Kdn/K3Zeyr7T6BQiQ12/EFgggkF5gTy9gbhXM7ZVz22effYKQeRgwt6+tW7fOuT92RAABBHyBFStWBBXH/eD422/nvUTlFVd9PKxC7j8wmxOAAAIIIIAAAggggAACCCCAAAIIIIAAAjERIFCe+Yk4XtLZkn5Y3y4DBgzQ4MGDgyB5o0aN6tucnyOAAAIIVIHApk2bglD59OnTgwrmGbRnJd0u6ZEMtmUTBBBAIIkCLbyK5RYuT3XhbA/bsL847VWqBbA7uFD5mAjsWhcqv0ZSreCMJFvAa6Hy/t4+VgXKQuX+uL8h6VFJR3rbXSfpIvf7ayVd6P1skatSbosvrBHYSeK7nTEjgAACCKQVKFFgh7OAAALFEeD6tDiu9IoAAgggUEaBEl2f2v2l6L2n8e6eVCazt3tQFiT370WF+9kDDu0+ld2botUtQICcdwYCCBRboLELlYdVzC1g7j9MNuvjt2rVqiZkHgbN9913XzVo0CDrvtgBAQSqQ2DLli166623tgmPr1q1Kl+AD73weBgg35hvp+yPAAIIIIAAAggggAACCCCAAAIIIIAAAsUXIFCe3tg+4DnHvfZNt+mBBx6ooUOHBiHyXXbZpfhnjiMggAACCCRW4MMPPwzC5dOmTdNLL71U3zzecsFyC5fzAVx9WvwcAQSSKmALXy1Ufpyk3VJMYpMLlYdVyy3cXcxm/1e62L0s/O43W9xri35XR75v87DFuhYuD5uFyS1U7i/gternk71t7GcDJf1dUldXpfx73s9t2xHu9wR2innW6RsBBBBAoCwCJQrslGVuHBSBKhDg+rQKTjJTRAABBKpNoATXpyNddfKGnu00V508k3SPBcnt1TFybuwek92bskA5rbYAAXLeEQggEAeBzpJ+IKmbpO7u67fyHVjHjh3VqVOn4OX/uk2bNvl2zf4IIJAQgeXLl2vRokV69913g6/hy35fgPYvSfMlveG+viop73LmBRgXXSCAAAIIIIAAAggggAACCCCAAAIIIIBADgIEyutG6+CqkVuYvGUq1xYtWujkk0/WsGHDtP/+++fAzy4IIIAAAtUu8Oqrr+qee+7Rvffeq7Vr02Yj13jB8iXV7sb8EUCgYgV6esFyC1anarO8cPnSImtYkNuC5dGVV7e5UPmyyPFtMa8t3PWbLeK1UHnYLDQ/Q5L/n4hfSLrabXC+W1Qcbv+5q1L+CBXKi3y26R4BBBBAoCwCJQjslGVeHBSBKhEgUF4lJ5ppIoAAAtUkUOTrU3uo4ERJ7T3TF1yY/LV6nO0hhnaPye4/RZs91NDuQdlXmlSoALmdk/+VZF/t9Rm4CCCAQIEF9vTC5WHQfO9CHKN58+bbhMzD0PmOO+5YiEPQBwIIlFDg008/rTMwbuHxzz+3jxIL0t7xguNhgPy9gvRMJwgggAACCCCAAAIIIIAAAggggAACCCAQCwEC5bVPQyf3Yb0FyVO2Qw89NAiRW5i8QYMGsTiRDAIBBBBAINkCW7ZsqQmW//nPf65vMlat/HpJi+rbkJ8jgAACCRVo56qVW9Xyvmnm8KaksGL5vCLO9UQXKu8SOcYDLlRuT+X3mwXKowt7bbGvXx3qUkm/8nayp/nbguL3JX3TVSk/2vu5zfNkSfaAkZr2xRe18jtFJKBrBBBAAAEEiidQ5MBO8QZOzwggYAIEynkfIIAAAghUnEARr097uHv7fTw0e4DsKPfwwXSW/d39JvsabXbPye5HWYXyam0EyKv1zDNvBCpToJkXMg8rmdtX+35B2q677lpnVfMOHTqocePGBTkGnSCAQPYCGzdu1OLFi+usNv7BBx9k32HqPdZFqo6H4fGCJdMLOVj6QgABBBBAAAEEEEAAAQQQQAABBBBAAIHCCRAo/9LSnu57gatKnlL3jDPO0Nlnn0018sK9/+gJAQQQQKAOgXnz5un222/XnXfeWZ/PHW7xmT0lmoYAAghUokALr2K5hcsbpZjkSlex/LEiVmE6xoXKe0fG8KQLlb/ofd+qRdkiXn+Bry3otVB5WCXqO26hsG0btp9Jssrn1n7iQuX+yi0LqfuhdBEor8S3PXNCAAEEqk+giIGd6sNkxgiUXoBAeenNOSICCCCAQJEFinR92srdzx/qDX+z+4x6Uj1TsntC9uoY2c7uN9k9qFr3i4rME5fuCZDH5UwwDgQQKKWArW3yA+ZW0dwqnBe07bbbbtpzzz1TvnbeeeeCHo/OEKgmgY8++kjvvfdeytf779tzpwverMK4PRzbXmFwfGHBj0KHCCCAAAIIIIAAAggggAACCCCAAAIIIJAIgWoPlLd3oZCzUp2tVq1a6Zxzzgleu+++eyJOKoNEAAEEEKgMgZUrVwbBcnutWrUq3aSmuDCjVTKhIYAAApUqYOFsC5UfJ2m3FJPc5ILlYdXytQXGONj9/+GoSL9z3N/DT3jft/Hagl4/MG5hcguVh9WirpV0obfP05J+JOnf7nv24BD//ypWhb2nf2wC5QU+w3SHAAIIIFAWgSIFdsoyFw6KQBUKECivwpPOlBFAAIFKFyjS9ek1ksZE7Ma7e02pSO2+kt1LsjB5tNl9JguShw8vrPTTQoC80s8w80MAgVwFmkrq5L3s4SPh73fKtdN0+zVr1ixt4NzC6A0aNCjGoekTgVgLbNmyJW1Y3ILk69ZZYfCitE8kLXKvd71f2/fWF+WIdIoAAggggAACCCCAAAIIIIAAAggggAACiRSo1kC5VTa8TNIvU521Ll266LzzzgsqktMQyEZg+fLlOv7442UVhq0NHz5ckydPzqYLtkUAAQS2EZgyZYpuuukmLViwIJ3OrySNlWSBShoCCCBQqQIWqA6D5V3TTHKWFy5fWkAMq/hxsaQhkT7tL2hbGHy/931b7Guhcr/ZQl9bCGztIFel/JveBj+V9KD7vQXY7/7/7N0L2FVj/v/xzzVRU1JpUJkYI3CaAAAgAElEQVSilJRRGYSaijKDHPsxMuWQHNI4/TRUmMHIKY1iiMipHGoUpviN+M2fkJ9Tw0hRonJIk1NUKkXjf32XtZ9Zz2of1tp77b3X2vt9X9e+Hj3POtz3a+2y9nruz/2V1CZT/wmUR3hlE3ioP/3pTxoxYoTT865du+qRRx5Rq1at8hpJOT7HPProo85nJ2tt27bV/fffr27duiWm/3l1tIg7Rfl+KGI3ax3a2+dC3wOl6jPnKY5AkQI7xeksR0UAAb8AgfIqf0+U4z6yyskjGb7/uo0ZM0bDhw+P5NgcJLPASy+9pJNPPllLlixxNrLPcMceeyxkMRQowv3puW518q09w53iVifPtJqsLVZoz5bsq7/Z8yV75pRatDCGigV3iQB5wYQcAAEEEFAzSd6AuTd47v1/UuRULVu2dELn9rzaXlbMw1477rhjrf+uU6dO5OfmgAhELbB582Z9+umnThEAe3n/2z5b2cvC4suXL4/61P7j2TwQf1jcAuP2vawVCordMY6PAAIIIIAAAggggAACCCCAAAIIIIAAAskRqMZA+VlumPyn6S5Tp06dNGzYMA0ePDg5V5GexkqACXSFXw5vqKDwo4U/AkGG8GbsUTqBSZMmady4cZo/f36mk34s6SpJd5SuV5wJAQQQKIuAhaytWrmFy3tn6YH9g5mqWP7Dij+Ft13cUPlQ36E+ckPlt3m+b5N7/VWkLFBuE3+t3S3pNM/2UyUN9Pz5j5KuyNRlAuWFX8wkHyHKAHE5PscQKI/23Rfl+yHanmU+GoHyUknH/zxFCOzEf9D0EIHKESBQXjnXMq+RlOM+Mq+OslMtAQLl5XlDECgvj3s+Z434/rSfpLGSdvX05Xk3TP5ahv7ZsyR7WQjQ2yxAbs+aUs+V8hleXPchQB7XK0O/EECgUgXaZqhqbr//KFnbYYcdagLm6QLn3iB6vXr1StYvTlT5Ahs3btwiHJ4pNP7ZZ5+VGuSDDNXGf1iZioYAAggggAACCCCAAAIIIIAAAggggAACCBQgUE2B8gMlXS9p/3ReXbp0cYLkgwYNKoCTXRGQs/IsFcoLeydUSqDcPzmsMJXce/fr108WNm7cuHHujdki8QKTJ0/WjTfeqHnz5mUayyuSRkp6LvGDZQAIIIBAdoFGnorlFi6vm2HzFW7F8sckzYoAtYkbKrd/a71tjRsqt2rlFq5p50709VaTssm/Fiq3flifZ0hKfTZbL8kmGv/dPahN6rIq5b9I12cC5RFcyQQfIsoAcTk+xxAoj/bNF+X7IdqeZT4agfJSScf/PBEHduI/YHqIQGUJECivrOsZejTluI8M3ckY7uB3i7qLuSpfFyNQnqTn4cX8HUS25/QEyqN+pxfveBHen+7jVibv5entUkkXus+D/IOw50j2zMi/OKFtZ8+RLEgexXOt4uEFPzIB8uBWbIkAAgiUUuBHknbO8molyX4vU/K23XbbbVHpvEmTJkq9bJ6E98+p/95qq61K3ldOWDqB7777Tl999ZXzWr16dc1/p76X+uqvLP7ll1+WrpO1z2S/R/wwx6vWs5ZydZTzIoAAAggggAACCCCAAAIIIIAAAggggEBlClRLoHyMpOHpLmHLli11+eWX68wzz6zMK1zFo/rtb3+r22+/3REoJGgb9jhMoCv8TVfMyVxBehdVhfIkTaAL4sI28RS48847NWrUKC1fvjxTB/8kaUQ8e0+vEEAAgcgFLLRtAW2rXN4iw9E3ucHyVNVym7iRb7PPUxe7L/8EKlvMykLlX0myfln1KJsUnGo2+dcmCFu4/K9uiDz1s1slnevZdoikO9J1kkB5vpeuMvaLMkBcjs8x1RQot7+r7733nqZOnao5c+bo/fffd/5srXnz5mrdurV+/vOf6/jjj1f37t2VT7WdKN8Pmf6GRB2AIVBeGf8WRTGKCAM7UXSHYyCAQDgBAuXhvIq2ddjn2Jk6EvY45biPLBpiCQ9MoLxw7EJ+71PM30EQKC/82sbhCBHdnzZzw+QDPWP61q1MPj7NOO35kQXJvYsSpjazILk9W/rhg2QyGwHyZF43eo0AAgikE2iaI3DeMk5s2267bc7QuT+IbuH0+vXrq0GDBs7XH//4x3EaUsX05ZtvvtGGDRu0fv1656s/EJ4tIJ4Kiq9duzZuHh/nCIuviluH6Q8CCCCAAAIIIIAAAggggAACCCCAAAIIVJdApQfKj5BkYfI90l3Wyy67TPbaeuutq+uqV8low058y8QS9jhxmUBXijBB3N5KTz/9tE477TR9+KEt5iv96le/0v333++sUl2ORqC8HOrVec5vv/1WV111lfPK0N52Q+V/q04hRo0AAlUo0NUTLO+UZfyzPeHyZQU4ne2Gyq0yh7fZ6kYWKv/AnRBsE3+9zSYDW6j8VEn3en5gq4T8l6R/uN+r71YpP97fRwLlBVy1Ctg1ynv+cnyOqZZA+RtvvKFLLrlETz75ZKB3XadOnTR8+HANHDhQderUCbSPbRTl+yHTSQmUB74cbBhSIKLATsizsjkCCEQkQKA8IshCDxP2OXam84U9TjnuI9P1vRT3QoVeI+/+BMoL1yRQXrghR8gsENH9qT0TGuk7iy1AaIsT+psFye0ZkXcxQtvGAuT2PMmeISWtESBP2hWjvwgggEB0AlYS3FvlfCdJNmljR/er/be9dojulMU9kt0bpMLlYb96g+mpfe25r1VOt6+ZXtl+nu1nJrF58+a0L6vmnc/PbJ/Uvt4AeCoInulrrm0T9juuzyR94nl96v73Cl+A/Lvivhs5OgIIIIAAAggggAACCCCAAAIIIIAAAgggUJhAJQfKx7orvG8hNHjwYCdI3qZNm8L02DvWAmEnvmUaTNjjMIGuPG8LW5n4zDPP1PTp02s60LBhQ40ZM0Z2DSu1eSdKFjKBrlJ9qm1cy5Ytc6qVT5o0KdPQx0m6sNpcGC8CCFS1gN3wW7Vyq1reO4vEfEmpiuVz8xQ70Z0QvKdv/6luqPxNdwKwTRD2NpssfL+kGZIO9PzgakmXef58pKT7JG3n3Tlhk23ypGW3TAJRhmbK8Tmm0gPlGzdu1NixY53PJPZ5JWw77rjjdNNNN6lly2AFfaJ8P2TqK4HysFeR7YMKRBTYCXo6tkMAgWgFCJRH65n30cI+x850orDHKcd9ZLq+l+JeKO+LU8COft9HHnlExx57bAFH/GFX/3HtntUWNYp7K/Xz8KjPF/X9dNyvV5L7F8H96bludXLvquZT3N9dWxAp1SxAbs+G/M+L7Oez3CC5fU1CizJA/pqk1yXZ19iVHU3CxaCPCCCAQEIEfuQJmPvD5un+HHz1zYQA0M2yCmyWlAqFp4Li2f7877L2lpMjgAACCCCAAAIIIIAAAggggAACCCCAAAIRCVRioNx+8T4xXWCkffv2zkTuY46xTAmt0gXCTnzL5BH2OEygK/07y4Ia9nfbXl9//XWtDnTo0EF33nmnevToUfqOleCMUU9oK0GXOUUJBGbOnKkRI0Zo8eLF6c5m1XiHuJVNStAbToEAAgjEQqCRp2K5hcvrZuiVVRF4zH3lM1nXQt9WZeoXvuM/4YbK/+WGyvt6fm6VpmzicAd3onHqRxZy7ydpqWfbeyQN9h6bQHks3l9l60SUoZmoPsd4+1QsmK5du8qCNK1atao5RVT9j6rP9hnF7sduvtkKyf3QbMGrvn376uSTT1b37t31k5/8xPm+VW9ZtGiRHnroIT388MNauvQ/f+179+6tiRMnql07f5G6LXsa5fshk0PUARhvn9u2bav7779f3bp1i+oycJwECUQQ2EnQaOkqAhUnQKA8Jpc07HPsTN0Oe5y43IeV4l6oHJfa72v3jP379y+4KwTKgxF631dHH320Jk+erCZNmgTbOc1WUd9P590RdswpUOD9qT3PsYXPd/Wc6Hk3TG4B6VSz50MWJPc+J0r9zCqS2wdKe24U10aAPK5Xhn4hgAAClStgFc29lc7tz3ZzlutViXPjKvcqhx+ZBb2/8r1shVf/96zCuDcwbn+mIYAAAggggAACCCCAAAIIIIAAAggggAACVSdQaQ/NbRaNhckb+6/ksGHDZBM/6tRhwdpqeZeHnfiWySXsceIyge6KK65wKhVbs8UUHnjgAVnwotLaunXrdNVVV+nWW2+tCZNb2MICHHYtrFmofNy4cU54o9IagfJKu6LRjWfz5s1OVaEbb7wx3UHtF6gWKp8W3Rk5EgIIIJAYAbshsFC5rTLVIkOvN7mh8lTV8jUhRtfTDZUf7tvn/9xQuVU8sAnB3nSohdf/JOnPkjp59vudJO8/5GMk1SoZ98knn2jHHa1QB60SBPzhgmKOaejQoZowYULNKaL6HEOgXLKFHqwy+ZVXXlnzGcUC5LYA1i9+4V9vovZV/vLLL3XppZc6n99Si2VZpXILlTdt2jTrW6IUIaqoAzAEyov5tzxZxy4wsJOswdJbBCpPgEB5TK5p2OfYmbod9jhR3UcWylipz8Pnzp2rk046qWbhyKgqiRMoD/aO8/59SLewVbCj/GerqO+nw56f7YMLFHB/uo+7YGAvz9ls1bALJc3wfM+C5LbAoH/1MAuQ23MjC5THrREgj9sVoT8IIIAAAkEFbNHhXKFz/89tn/qSGrhf6wU9GduFEvhG0gb3tV7S2jRBcAuGpwuIpwLj9jMaAggggAACCCCAAAIIIIAAAggggAACCCCAQECBSgqUWyXA6/zj3n333XXbbbepT58+AUnYrFIEwk58yzTusMeJwwQ6C1mfdtppmjbth6yoVcKbNGmSLIhQSW3ZsmVOYNaqE6bavvvu64TL7WcXXHCBVq5c6fzIqhdedNFFOueccypqYQkC5ZX0ji7OWJ555hmdffbZeuedd9Kd4BI33Fick3NUBBBAIN4CttJOKljuDXH7ez3bEy5fFnBInd1Q+QDf9gvcf3ctFfqfssU/bGQThW3Syx88+zznVim3STHbSLKA+8HeY1KhPOAVSchmBMqDXai4Vyh/4okndPrpp9d8Fjn00EN1++23q3Xr1oEGaAsD3XDDDbr66qtrQuVW7Xz06NFKE2qoOSaB8kC8bBRTgQICOzEdEd1CoKoECJTH5HKHfY6dqdthj8Pz8OK+AWbNmqVTTjlFn3/+uXOiIUOGOPeW2e4Lg/SIQHlupfXr1+uMM87Q1KlTnY2jWLiXQHlu97hskef9qVVMHSdpoGcc37qVyce737MAuQXJLVDub7bgoD0fsq9xaATI43AV6AMCCCCAQFwEfuQLmKeC5pm+esPo/m3sZ1tJsooomV6F/NzMbHHjTK/vCvy5BcAt/B3ka65trLo4DQEEEEAAAQQQQAABBBBAAAEEEEAAAQQQQKCEApUSKN+iUp8ZDhgwwKniZWFaWvUJhJ34lkko7HHiMIHu9ddf14knnqhFixbVDMsmPlnQum7duol/M1hg3qop3nzzzTVVyG1QvXr1cr7XpUsXZ4wzZsxwQuRLliypGfNhhx2m6667TnvttVfiHWwABMor4jIWfRBr1651Jpv+5S9/SXcuq4g7ouid4AQIIIBAfAXauNXKLVzeO0s357uB7sckzQ0wnF3cUPlQ37YfuaHyDmkmD98g6TeSWnr2GSxpkn28kTTFf14C5QGuRII2qYRAeRjuRx99tGbRq7Zt2+r+++9Xt27dwhyiZts4fA6zzvgX99pzzz1133336ec//3mocW3cuFH2WfTee+919uvQoYMefPBB7b333hmPQ6A8FDEbx0wgz8BOzEZBdxCoWgEC5TG59GGfY2fqdtjjxOE+rJKfh3srr9s1s2fgU6ZM0U9/+tOC3nkEynPz2QKdv/nNb/TGG2/UbDx58mQn4J9vI1Cer1zp98vz/nS0pJG+3l7vPh+yb/d1nwXZV3+zILktPmgVysvVCJCXS57zIoAAAggggAACCCCAAAIIIIAAAggggAACCCCAAAIIIIAAAiUSqIRA+V2STvd7jRkzxqlcTKtegbAT3zJJhT1OuSfQWajI3vtjx46tNaRCAxpxeCetWbNGDz30kG655RbNn2+Zrh+aLRpx0kkn6dprr9V2221Xq6vz5s3T+eefr+eff77m+40bN3YC9//93//tVBUpVitlIMjG0K9fP6cSvY2PhkA6AW/IyPfzuyWdgRoCCCBQ5QKNPBXLLVyeaRWeFW7FcguW56oY1cSdNOyfTLxG0p2S9nAnE6fobdKwrQh0pOdazJD0X26Y3F/xXATKq/xdG+Hwy/E5phID5c8995wTMPnwww+dqzNq1ChddtlleV0pfzAq17EIlOfFzE4xEcgzsBOT3tMNBKpegEB5TN4CYZ9jZ+p22OOU4z7S2/dKfh6+atUqnXzyyXriiSdqhrz99ts7C8f2798/7SXM8vwv6zs1it+pVdrz8AceeMBZ5Onrr7+usTP3e+65R9tss01ef/MJlOfFVpad8rg/PdetTr61p8O2MODvJH3iBsmtMrlVKPc2exZkQXILlJe6ESAvtTjnQwABBBBAAAEEEEAAAQQQQAABBBBAAAEEEEAAAQQQQAABBMoskPRAuVXqG+Q1rF+/vqZPn64jjjiizLScvtwCYSe+Zepv2OOUewLd008/rdNOO60mwOAd1/HHH68777wzUYHjzZs3OxVArFrh448/rqVLl9a6VN27d9fll1+uQw45RGkm+DjbZqpobsFrq1h+1llnyY5Tr169SN+2lTaBLlIcDlY2gb/97W+yfws2bNjg78NkSaeWrWOcGAEEEIiXgFWKslD5MZJaZOjaJjdYPtP9aiHxdM0+c13sviy07m3TJe0jaVfPN636+Z6S6rvfs4DOFW6Fqy1mrBMoj9cbJ8m9KcfnmEoMlN9444363e8sLxCsqni298z69et1xhlnaOrUqc5mxx13nFOxfNttbc7/lo1AeZL/BtL3PAI7oCGAQHwECJTH5FqEfY6dqdthj1OO+0hv3yvtebh3bPY83J71f/7557UuV7aFRQmUR/MX0n6nYPbTpk2rdcCdd97ZCZQffPDBeZ2IQHlebGXZKeT9aT9Jtsqz9/mOrXJsHw5XS7Ig+XlpBmILFVqQPNeChVEZECCPSpLjIIAAAggggAACCCCAAAIIIIAAAggggAACCCCAAAIIIIAAAgkVSHKg/AZJF3rdW7Zs6Uzu6NatW0IvB92OUiDsxLdM5w57nHJOoHv//fc1aNCgmmrcVpX8V7/6layShlXRsEreV1xxhS688MKM4esor0HYY1kg6tNPP9XHH38sm1g1e/ZsvfrqqzJTf9t99911zjnnOJO6glYDWbZsma666ipZcGX1apvD85/WqlUr59+Oww8/XL169ZJNDKtTp07YIdTankB5QXzsXEQBe29aNZ3ly5f7z2KT3i4q4qk5NAIIIJA0ga6eYHmnLJ2f7QmXL8uw3dluqLyV7+cvSOrh+95iSe0933vbrWa+xaEJlCftLRXf/pbjc0wlBsrPO+88jR8/3rnQhx56qPNZzKpI5ttGjx6tSy65xNm9a9eueuSRR2SfXdK1UgTKZ82a5VRgT4Waxo0bp2HDhuU7PHn7bJ9fbSExnunkzZnoHUMGdhI9VjqPQAUKECiPyUUN+xw7U7fDHqcc95Gpvif9eXi2t449vz711FM1Y8aMLTaz5/xWUdyulb8RKI/mL6RVhT/99NO1cuXKLQ5YyMK9QX9nwL1xNNexkKOEuD+1hQLHSerlOZ+tjGy/w97oBslt4UJ/syC5VSa3CuXFagTIiyXLcRFAAAEEEEAAAQQQQAABBBBAAAEEEEAAAQQQQAABBBBAAIGECiQ1UG6zqa/1mnfu3NmpTN6+vTd3kdCrQrcjEQg78S3TScMep1wT6NasWaPhw4dr4sSJNUOx8Pi5556roUOHOsEDa82bN9dNN92kE044IRLnqA5iYagrr7zSeWVrnTp1koU0rP+NGvmLfAbrjVU5v/XWWzVlypS0E8JSR9lzzz2dcISF1vNpVBvJR419SiWwePFip1L5m2++6T/lpZKuK1U/OA8CCCCQEIE2brVyq1reO0uf50tKVSy3SuP+dqIbKrcK5N7mD5D79/u3pB+lOy+B8oS8gxLQzXJ8jqnEQHnYz4+53hphQuJhts113kw/v++++5xFzFLtoosuckLh+TYC5fnKVd5+IQI7lTd4RoRA8gUIlMfkGkZ1HxL2OOW4jzTypD8Pz/W2mTBhgkaMGOEsFGtt5MiRzuKrtgirtQ4dOujOO+9Ujx7+9clyHfmHn/uvmwXU7fcLhbRKeR5ui97aPe+TTz7pcNgCtH369NENN9xQ8MK9BMoLeYeVdt+A96fN3DD5QE/vvnUrk9vv4K0yeTtfzy1AbkFyC5RH3QiQRy3K8RBAAAEEEEAAAQQQQAABBBBAAAEEEEAAAQQQQAABBBBAAIEKE0hioLyfpL96r8Muu+yip59+WrZiPw2BlEDYiW+Z5MIepxwT6DZu3OhMLrv5ZpuD8kM77rjjnHB506ZN9d5772nw4MF64QUrgBnfUPmqVauc8PbMmZbD+k+zCnyHHHKITjrpJPXs2TNj5fCw9jbp0CqNWNVAs/FXLS+k0oj1vlIm0PGvSuUKLFmyRAcffLA++OAD/yD/S9KW5Y8ql4KRIYAAAkEFbDUbC5Uf436tm2HHFW7F8sckzfJtc6QbKv+F7/ufSdrB8731khrk6hiB8lxClfVzu95vvfWWs5jaiy++KKvIaPf61ho3bqxdd91VXbp0cSpjH3744aEWYAp7Lx2F7LRp02oWuiq0Al85+p/OIOznx1yOYULiYbbNdd5MP7dFy0aNGlXz4wEDBuiuu+5SgwY5/7lKe0gC5fleicrbL2Bgp/IGzogQqAwBAuUxuY5R3YeEPU457sMq5Xl4preOPas+88wztWjRImeT3r17O8+w7XmzLSCbqpptYfJ7771X7dr586q535QEytMb+d9bVg1+/PjxOuqoozRkyJCahXst0D9u3Dj17Zuu8HRmfwLlud+bcdki4P3paFvvwddnW/U5VZncPxx7RmRBcv+zonyHTYA8Xzn2QwABBBBAAAEEEEAAAQQQQAABBBBAAAEEEEAAAQQQQAABBKpUIGmB8iaS5knaOXW9ttlmGz3zzDPab7/9qvQSMuxMAmEnvkV1nFJPoFu3bp0uvvhiZ1JTqqWbSOafhGaVyq+55honaJ5mYkzZ3lhz5szR+eefr5122smZKPerX/1KVim8Tp06OftUiP369ev1+uuv6+9//7sTLrdw++233679998/53kzbUCgPG86diyhgFU2sgo79m+Jp30oqYukr0rYFU6FAAIIJE3AZo2nwuUtMnR+kxssT1UtX+Nu19MNlR/u2+8bST8OA0GgPIxWsrd94403dMkll9RUycs1GluUye6r7XORfW7O1Qq5l8517Ew/94aJf/rTn8qqX9t9ST6tHP1P18/zzjuv5rOZBfst+LP99tvnMyRnn9GjRzvX3VrXrl2dAItd23St2IFy+8x0xhlnaOrUqTWnt2cxtjCALfSXTyNQno9aZe4TMLBTmYNnVAgkX4BAeUyuIc/Dawerk/I83P/2Sbc47N133+0sGGWf/+x3AVZNPNWOOeYY5/6zZcuWod6JBMq35DLfsWPH6sorr6ypDH/iiSfqjjvucD5T/fOf/9Qpp5yiBQsWODvnUyWe3xmEepuWdeMA96fnutXJt/Z09FlJ/5aU7oOtBcltVegfVoXLrxEgz8+NvRBAAAEEEEAAAQQQQAABBBBAAAEEEEAAAQQQQAABBBBAAAEEXIGkBconSzrFe/WsunDYCgBc/eoQ8E6gi2rE/fr106RJk5zqf5laKYMMy5cv1wUXXFBTFcP6ZCFsq0yerirJc88951QwSU14suoa55xzji677LJAIZOoHIt1nFLaBxkDk8OCKLFNHARmzZrlTEr1tfskDYpD/+gDAgggEHOBrp5geacsfZ3tCZcvk9TZDZUPCDG+LyT9xLs9gfIQegnd1CrkWajBQiOrV68OPYpevXrp5ptvdiqXZ2ulvpe29+7QoUOdzy6pNmHCBOd7+bRS9z9TH21RKvssas0CJg8++KD23nvvfIYkf4D7uOOOcypQbrutZQi2bMUOlL/zzjv6zW9+I1vcINUsLH/PPfc4FRvzaQTK81GrzH0CBHYqc+CMCoHKECBQHpPryPPwLat0J+15+Pvvv+/cDz/11FPOu8qe319xxRW68MILaxaFtYVQzz77bD300EM17zxbyOiWW27RbrvtFvjdSKB8Syoztd+3ZKsAb+8pu0ap6vG2GK4Fzrt37x7Int8ZBGKKxUY57k/7SRoraVdPZ5dIqivJvwKYBcgtSG6B8rCNAHlYMbZHAAEEEEAAAQQQQAABBBBAAAEEEEAAAQQQQAABBBBAAAEEEMgqkKRAuf1y/q/e0VgIdtSoUVxiBNIKFGMCXT7UNrnIghFRNgtfzJgxw6lUZ5P6U80CBjfddFPWaiTz5s1zKhU+//zzNftZFXALqOy1115RdrPkx4pLiCQ1cCaHlfwtwAkLELj88st11VVX+Y/wX5JmFHBYdkUAAQSqSaCNpGPccHnvLAOfLylVsfxTN1QeNEG7UlJz77EJlFf2W8zC5FYdz8IhX3/9tTNYC5X06NFDgwYNkoXFW7Ro4YRLLHxsoQYLQTz88MNaunRpDU6QkEOp76U//vhjDRw4sNbnEqt+feutt6puXZuDH66Vuv+Zeuf/DGDPLOzZRT4t7LGKHSi3auv2OTv1XkyNyQJOdu40gYucwyZQnpOoajYgUF41l5qBVqYAgfKYXFeeh6e/EEl5Hr5w4UJn8dfZs20tsh+aPce35/b16tWrNTgLlQ8ZMqTWQrN2z3/DDTfIwuVBGoHy/yjZ52pbuOn3v/99TZg8W/XxadOm6aKLLpIZWmvbtq2uv/56HXvssTnvifmdQZB3Zzy2yXJ/uo9bmZJsHUcAACAASURBVLyXp6e2+lu6lahnuUFy+xqkESAPosQ2CCCAAAIIIIAAAggggAACCCCAAAIIIIAAAggggAACCCCAAAJ5CyQpUP6cpJpfztsE+jlz5uQ9cHasfIFKnUBn1eCuvfZaWUVhb6gkTKXxL7/8UpdeeqksEJA6hlVdP/HEE52JUG3aWB4qeS0uIZKUnH9yWClEu3bt6kwkbNXKXwSjFGfnHEkX6Nmzp1544QXvMGzliQOTPi76jwACCJRYoJGnYvnRbnWqdF1Y4VYsf1rSvpJG5tNPAuX5qCVnn8mTJ+vcc8+tuWe3kIgFFfr27Zs1qJDufr93797O/f9OO+2UFqDU99KPP/64TjvtNH3++ec1/dlnn300ZcoUtW/fPvRFKnX/M3Vw3bp1zrgsZGLNrtl9992nn//856HGZIsJ2GdaC7ZYC1LtvJiB8k2bNjkBp7vuusvpT7t27fTee1ZoTyrkunn7nAuoX79+mjRpkuyzK63yBAiUV941ZURVJUCgPCaXm+fhmS9EnJ+H22c6e9Y/cuRILViwoGYQtnjsxIkT1bRp07QDS1ep3O6TbJEmC0Zvt912Wd+ZpQiUl+KvRqHPw+3+/cYbb3TC+KtXWyZYat68ubNw7wknnJBxCLbgr/0uZckSK0ot5x41iD2B8lK8K6I5R4b702ZumHyg5yz2/8F0v2+3iuRWmfyHD07pGwHyaC4XR0EAAQQQQAABBBBAAAEEEEAAAQQQQAABBBBAAAEEEEAAAQQQCCiQlED5UW7YomZYL7/8svbff/+Aw2SzahTwTqArZOJ5oRPxoqhQvnnzZmcBhdtuu61WkNyu6+67767rrrtONsYwFeFsotrUqVNlFfO8Vc5t4tMxxxzjVD+xiuV16tRJzNsnLiGSFBiB8sS8deioK/DKK6/ogAMO8HtYGPJxkBBAAAEE8hLo6wmXt8hwhE3uZ51/S7LtbTJx4EagPDBV4jZcvHixU8H7tddec/qerUJeusGlq25+xRVXyF7pPjeU8l7aH0729t+qsVuIPmzz9z/b/oWGTnL17YknntDpp59eU93QqkTefvvtat26da5dnZ/btbNKlPZKLQB2wQUXOIsJZKveXsxA+euvv+4sQLZo0SJtv/32+uMf/+iE3VPvz3wrsRMoD/SWqIqNCJRXxWVmkJUrQKA8JteW5+HZL0Qcn4db0P2aa65xFu1JhZltFFbp2u4fd9hhh6yDWrNmjYYPH+4Ez71t1113de5H7T2RKVhOoFxOgN/8nnzyyRq+IGHy1MbPPfec89nFuxCA/b7GFvO1MLq/srztR6A8Jv9gBuhGhvvT0QEWBLQAuQXJLVDubwTIA9izCQIIIIAAAggggAACCCCAAAIIIIAAAggggAACCCCAAAIIIIBA8QSSEij/X0m/SjH8+te/1vTp04unwpErQqAYE+iCBNOjCmKsX79ec+fO1V//+ldZ9b6lS5fWui5BK17kupjLly93KpY8+uijNWGF1D6dOnXS0UcfLauGsscee6SdAJXr+KX8eVT2UfWZQHlUkhynlALHH3+8Hn74Ye8p/y7pkFL2gXMhgAACFSjQ1RMs75RlfIsl7SipSVADAuVBpZK33fjx43Xeeec5HbcA75///GcnYB6mWSjlzDPPrPn8nK2SdCnvpf33yTa+VKXyX/ziF05FbwvBhGlxCpTb38uxY8fqyiuvrPmMte++++rqq6/WIYccknUhsM8++8ypTmnPPFJh8l69esmq1ecKpBcrUG7jsaCNjcna4Ycf7vTHzmehd2tWgf3BBx9Ux44dw1w25xgjRowItE+Qz+OBDsRGsRQgUB7Ly0KnEAgqQKA8qFSRt+N5eDDgODwPtyC4Lc4zYcKEWou92gj69+8v+yyQK0yeGq0tRmT3aXZf5g2lWzD67rvvdu7d0rVqDpRbkP/aa6/VAw88ULMIlBm1bdvWqVRu951B27vvvut8bnvqqadq7XLUUUc51/gnP/lJre8TKA8qW/7t0tyf2gf0cZK2ztK7WW6Q3L5aI0Be/ktJDxBAAAEEEEAAAQQQQAABBBBAAAEEEEAAAQQQQAABBBBAAAEEPAJJCJRbmOJL71V78cUX1a1bNy4kAlkFkjyBzqqPXHzxxbUmgKUG27BhQx144IFOGMEqiEfV3njjDf3hD3+QVdVIBRe8x27VqpVTFSXTBLR8+1GO0HU+fSW8kI8a+yRRwP5Odu/e3d/17SR9lcTx0GcEEEAgZgJtJB3jhst7Z+nbd5K2CtJ3AuVBlJK3zdq1azV48GA98sgjTuctVHLPPfdom222CT0YW5zqtNNOcwLb9lli0qRJzoJR/hYmkG1Bi/vvvz+vz+VWnfzCCy90QjLWLOR+9tlnO+HrDz/80PletkrqmQDC9L/YFcqtjxbssaD0zTdbYbofmvn36NFDgwYNUu/evdWsWTPn+7aYmFX+njp1qh566CHZWFLNnn1Y0KhLly45r32xAuXez2w2Bgsr2efthQsXOlXL//nPfzp9C1JF3T8Ib58LeV/lxGGD2AsQKI/9JaKDCGQTIFAek/cHz8PDXYhyPQ+3Xr733nvO/f4LL7xQ617xlFNO0XXXXadGjRqFG4ykv//97/rjH/8o+/2Z3bPZPbXdd6f5f6xz7GIEykN3ugw72GctW3TL7ru9zRaAuummm2QLXIVt69atcwLqt956q/M7nQ4dOujOO+907v39jUB5WN3ybZ/m746t+pxt5TOrSH63JHuWvo/n1T7kKN6R9Jr7et39ujbkMdgcAQQQQAABBBBAAAEEEEAAAQQQQAABBBBAAAEEEEAAAQQQQACBtAJJCJT/RtLUVO9tErVN9KEhkEsgyRPo0oUPrCL5YYcdposuusgJXWSaCJbLJdvPLZD02muvOVU4nnzyyZpAe5AJaPmel0B5vnLsh0DxBGyxinnz5nlPMEDSX4p3Ro6MAAIIVJ2ApQOO9oTL6+YrQKA8X7l47+cPd1ioxBacyqetXLlSAwYM0LPPPuvsnulYYQLZhQR/n3jiCZ1++uk1lQBHjRrlBK/t85tV8LO28847OwH6gw8+OPCQS1lhPWinMlWLDLr/kUceqXHjxmm33XYLtEsxAuUWjjnrrLOc6uPWLAhvlRx32mkn58/ec1oVTFsoIN2CBZkGQKA80KWtio0IlFfFZWaQlStAoDwm15bn4eEvRDmeh6d6aWFyCzbbwkK2mOvll1/uhMzr1KkTfiDuHqnK2zaua665RvXq1ct4rGoNlBuIBfqHDBmi2bNnOz4nnXSS8zmpZcuWedvbjva7Swv12+evE044Ie2xCJQXRFzSnUP8Du5jSXMlbXBD5ATIS3qlOBkCCCCAAAIIIIAAAggggAACCCCAAAIIIIAAAggggAACCCCAQBiBJATKJ0kalBrUyJEjNXr06DBjZNsqFUjyBDq7ZKtWrXJCFVbRwiYgHXXUUWratGnJruann37qBAUee+wxWZAhWzWTQjpFoLwQPfZFoDgCFli7/vrrvQefLOnU4pyNoyKAAAJVL9DXEy5vEVaDQHlYsWRsbwu7WOXnt956y+mwVSo/9thj8+q8fZ449dRTNWPGDGf/oUOHOhWv/a0UgfIVK1Y4YY1UcKNXr16aPHmyWrdu7VS5toqMCxYscLpm1fwsYN6uXbtA445joDzV8VzVL/0D3H333XXOOec4leXDVKUvRqDc3isW+P/666+dSpcWGLcK66lmn1utnzNnzszruhEoD/T2roqNCJRXxWVmkJUrQKA8JteW5+GFXYhSPQ/39nLatGlOZfFLL71Ubdq0KWwAIfeu5kC5UVmofNiwYerfv78GDhxYUJA/DD2B8jBa5d02YKB8naRtQvbUW4HcKpFbFXIqkIdEZHMEEEAAAQQQQAABBBBAAAEEEEAAAQQQQAABBBBAAAEEEEAAgfwEkhAof15Sz9TwnnnmGaciFg2BXAJJn0CXa3z8HAEEECiWgIW8+vTp4z38HEm9inU+josAAggg4Ah0lXS8pLPDTEYmUF6Z7565c+c6wevFixc7AyxHoDxT8DxfcavWbcHkm2++2TmEVbO+6aabalXu84aXbRurdD1x4sRAC2vFOVBuY7G/qxZamTp1qubMmaP333/f+bO1xo0bq3379tp33311xBFH6Je//GXWapKZrkHUgXJv1Uw7py1ycMcdd2wRcvdvF+a6ESjP929U5e1HoLzyrikjqioBAuUxudw8D4/JhUhIN6o9UF6uy0SgvFzy4c8bMFAe5MAEyIMosQ0CCCCAAAIIIIAAAggggAACCCCAAAIIIIAAAggggAACCCCAQEkEkhAof1dSTUmyhQsXqkOHDiXB4STJFmACXbKvH71HAIHyCSxatEgdO3YsXwc4MwIIIIBAYAEC5YGpErWhP9xx3XXX6eKLL85rDCtXrtSAAQP07LPPOvtnOlYxA9n2Ph07dqyuvPJKp9K1tfPPP19jxoypFZz2h84zbZcOopj9zwu+DDtFGSi3sPvgwYNlYXFr9hxm0qRJ2n///bcYWbrre+6552r06NE5K6wTKC/DGyWmpyRQHtMLQ7cQCCZAoDyYU9G34nl40Ykr6gQEyivqcjKYIggUECgnQF6E68EhEUAAAQQQQAABBBBAAAEEEEAAAQQQQAABBBBAAAEEEEAAAQSiEUhCoNxmm2+TGu5XX33lVO+iIZBLgAl0uYT4eRQC/ooiURyzGMfo16+fEwDh389i6FbeMVevXq0mTZpU3sAYEQIIIFCBAl988UWg6s0VOPSKHtLatWudMK9VJrfWv39/3XPPPTnDuelQHn/8cZ122mn6/PPP1bBhQ+ee0CpI+1sxA9kPPfSQLrjgAlm43Vrv3r31wAMPaKeddtqiH6tWrdKQIUNqxm4b2J8teNyoUaOM172Y/U/Kmy2qQLn/Gtj7xsL/9hk7U0u3GECQUDmB8qS8u4rfTwLlxTfmDAgUUYBAeRFxwxya5+FhtNg2XwGeh+crx35JEwgRKLeF0edKes19vS5pbdLGS38RQAABBBBAAAEEEEAAAQQQQAABBBBAAAEEEEAAAQQQQAABBKpDgEB5dVznqhwlE+gq+7J//PHHmjNnjubOnas333xTFqZaunSpLAjrbe3atXOCsbvssos6d+6sPn36aO+991aDBg0iAWICXSSMHCRmAgTKY3ZB6A4CCCCQRYAK5ZX79hg/frzOO+88Z4Dbb7+9/vznP2vgwIGhBmz/Tz/zzDM1ffp0Z7999tlHU6ZMUfv27bc4TjEC2fb+tDD5iBEjZMe3ZpWu77zzTvXo0SPjWN5//30NHTpUTz31VM02Rx55pMaNG6fddtst7X7F6H8o7BhsHEWg3MLkF110ke69996aEaWrJp9uuOkWAxg0aJCzGMAOO+yQVohAeQzeODHpAoHymFwIuoFAfgIEyvNzi3wvnodHThrLA27evFnvvvuuXnzxRb3++uvOs3FbiHnZsmX6+mtbn/k/bY899nCeg9s9eJcuXXTwwQfLvlevXr28x1atz8NtAaW3335bTz/9tObNm6dFixY57u+9914tS1uMqU2bNs7vJOz3EV27dnUW1GrVqpVCBJTzvj7sGJ1AiOtFoDw6do6EAAIIIIAAAggggAACCCCAAAIIIIAAAggggAACCCCAAAIIIFBkgSQEyu0X8e1SDgsXLnQmv9AQyCXABLpcQsn7+bp16zRt2jTdddddzoS5fJtV6T7ssMN0zjnnOEGWEBODtjhltU6gy9ee/ZIhYBMiO3bsmIzO0ksEEECgygUIlFfuG2Dx4sVOgPy116zIWbAgtlfDAg9XXnmlbrnllppgiQW7R48enfb+N+pAtgVdLBRv50tVJm/evLluuukmnXDCCTkvnAUzrDL57Nmza7Zt27atrrjiCselTp06tY4Rdf9zdjCGGxQaKP/ss89kVcXtM1eqWTX7iRMnqmnTpoFGbNdt8ODBeuGFF2q279Wrl26++WYnxORvBMoDsVbFRgTKq+IyM8jKFSBQHpNry/PwmFyIInXD7ndvu+02zZgxwwkz59vsnrxfv346++yz1alTp9CHqbbn4fPnz69xT32uCY0mOdannHKK89pxxx3zOQT7lFiggN8bveOpVm4f6KlYXuJrx+kQQAABBBBAAAEEEEAAAQQQQAABBBBAAAEEEEAAAQQQQAABBDILJCFQ/ryknqkhPPPMM85q/jQEcgkwgS6XUHJ+bkEpmyh3ySWX6J13bC5ONM2qhRx77LH64x//6FQNKXbzh1zGjBmj4cOHhzptVO/rUCdl46oTsOBWnz59vOOeI6lX1UEwYAQQQKB0AntLmiUp9KxyAuWlu0jlONPkyZOdgG+q0qAFqq+//nrnHjbb5PYvv/xSl156qR544IGafS3Ua8dr3bp12qFEGchevny5fv/73+vRRx+tOb8FV6655honbBx0Yr4dx8Y/c+bMWn22sYwcOVKHHnpoTbA8yv6X41pHcc5CAuVWZdEqkT//vD2C+aHZ4ltWqbxdu5o1/gJ1M12o3CoyWuVzW9TLuxgAgfJApFWxEYHyqrjMDLJyBQiUx+TaRvXcMOxxuA8r7hvAFlmdMGGCs0CPWUfVUs/G7R69ZcuWUR221nGS/DzcFluyzxzTp0/fovJ7IVh2X2z33eedd15BleIL6QP7BhMI+rk1wNEImAdAYhMEEEAAAQQQQAABBBBAAAEEEEAAAQQQQAABBBBAAAEEEEAAgdIIJCFQPknSoBSHTeCwCmc0BHIJeCe+5do26M+tcsekSZNkFa4zNSbQBdUMtp2FpG688UaNGjVKq1evrtnJAindu3d3Qq/dunVTs2bNtP32228xCcv2sUDNm2++6VTJe/rpp/X661YQ4j9t33331a233qr99tsvWKfy3CrJE+jyHDK7JVTg4osvdsJqnjZZ0qkJHQ7dRgABBOIu0FfSKEn75tNRAuX5qCVnn3RVxi34YUHfQYMGyYLVLVq0cALa69evdyoVPvTQQ3r44Ye1dOnSmoF26NBBd955p7NfMT/HWNjlnnvuce6tvQtB2b27BcwtTBx2Uv6qVatkldVtXKlgvY3BXzmbz2FSPoFyqyQ/ZcoUp5r9kiVLQr1nsv1NWrhwoVNh3lupPF1AnUB5cv49KnZPCZQXW5jjI1BUAQLlReUNfnCehwe3SsqWtsDSBRdcoEceeaRWl/3Pxu3P9nzcu3CPfVb89NNP9fnnn+uVV17RnDlznGfj/lB6MZ+NJ/V5+Kuvvup8dvnHP/5Ry93C4Icccoiz6PVee+3l/D7Cqo1772PsM5yZL1u2TLZo0+OPP66XX3651u827KC20NYNN9ygpk2bJuXtWHX9DPjZdZ2kbULiEDAPCcbmCCCAAAIIIIAAAggggAACCCCAAAIIIIAAAggggAACCCCAAALRCSQhUP4bSVNTQ+7SpYveeOON6AQ4UsUKMIGuMi6tBUds0tzKlSudAdmkLatSOHToUDVq1Cj0IG0i3WuvvabLLrtMTz75ZM3++VbfC9OBpE6gCzNGtq0MAZsQaRMePW2ApL9UxugYBQIIIBALAbuJOVrSMe5r63x7RaA8X7nk7GeB3/HjxzsLq6XuicP03kLnVs3QPktna1EEstNVps6nMrm/n2ZgIXULXFg/bUEpq7a+22671WwaRf/DuMZx23wC5XbNLPg9e/bsmiHZAgS33367DjzwwIKG6a0wn2lRAwLlBRFX1M4EyivqcjKY6hMgUB6Ta87z8JhciIi6YQsr2X2aN0xe6LNxCzvb4lN//vOfNXfu3JqeFuvZeBKfh6f7TGML2w4bNkxHHXVUXlXFbcFb+zwzceLEWoF+q1Q+ZsyYvI4Z0duMw2QRCBgotyN8LMn+Qm2QtI+k9iFhCZiHBGNzBBBAAAEEEEAAAQQQQAABBBBAAAEEEEAAAQQQQAABBBBAAIH8BZIQKG8i6UvvEF988UVnAjkNgWwCTKBL/vvj448/1sCBA/X88887g4kq2GDHsslzNlnLXqlKh1dccYXsFWKiUCjkJE6gCzVANq4IgZdeekk2SdLXtpP0VUUMkEEggAAC5RVo4wbILUzeO0tXNkqqF6SrBMqDKFXGNraw2iWXXFJrUaRsI7Owycknn6yLLrpI221n/yvP3qIKZFtF6jPPPNOplr7nnns6IfBDDz001+kD/XzBggX6wx/+oAEDBuiEE06otU9U/Q/UkZhulE+g3IbiDc3YNbMFDAoNk6eI1qxZo8svv9y5v+zfv/8WcgTKY/pmKkO3CJSXAZ1TIhCdAIHy6CwLOhLPwwvii93OEyZM0IgRI2qeXdvvxOx7uRaKCjKQzz77TMOHD3cWaUo1W8R17Nixqlu3bpBDBNomac/DN23a5FQmv+uuu2rGN2jQINk96w477BBozNk2sgU87e+pPX+11rBhQ+eannTSSQUfmwNEL5Dm/nSppF2znOkWSXdLsg/gFixPvQiYR395OCICCCCAAAIIIIAAAggggAACCCCAAAIIIIAAAggggAACCCCAQJ4CSQiU29D+V9KvUmP89a9/renTp+c5ZHZDoLgCBBmi87XqK6eeeqozac4mV1mwwSZwRdXWrVuns846Sw8++KBzyIMOOkhTp06VVVEsRkvaBLpiGHDM+Ascf/zxTqUiT/u7pEPi33N6iAACCMRaoKunInmnHD0NHCa34xAoj/V1j7xzdr3feust5/OwLbT2/vvvO2Fga40bN9auu+7qBEwswH344YerUaNGgfsQ5eeYGTNm6C9/+YuuuuqqWlXEA3cmjw2j7H8ep8+6i1VY/+STT2RfM7UPPvhAVtHb37744gstXry45ttWqdLC+tbsmDfddJOOPfZY58/5BsptXwu32GJbFlqKIqQU1JBAeVCpyt+OQHnlX2NGWNECBMor+vLmHlyc78Ny9z6eW9g9ny0O9cQTTzgdbNu2re6991717Nkzsg6vWLHCCTLPnj3bOebPfvYz5zl5lPeCSXsebvfEJ554ovOZy9phhx3mhO533HHHyNznzJmjwYMHa8mSJc4xbbEsC7A3aNAgsnNwoGgE0tyfnidpnKSts5xhliQLlttXa9v6wuVUMI/m8nAUBBBAAAEEEEAAAQQQQAABBBBAAAEEEEAAAQQQQAABBBBAAIE8BZISKD9K0mPeMb788svaf//98xw2uyFQPAEm0EVnO3r0aKcKo7V99tnHCbm2bt06uhNIuu+++2pC6jYx7/7775dVeylGS9oEumIYcMx4C7zyyis64IAD/J20KrqPx7vn9A4BBBCIrUBfT5C8RYBeWhgn22c0S5u29B6HQHkAVTYJJJD0zzHl6r//vIGwI9zIFuGKIlAeYZdCHYpAeSiuit6YQHlFX14GV/kCBMor/xpnHWG57sMqmd0fbLZFV++4445Iq4ebn/dezP7svbeMwjdpz8MfffRRHXfccTVDv+WWW2SV26NsVgXdFrmdNGmSc9iuXbs67q1atYryNBwrAoEM96ejJY3McXhb9e1mN1ju35SAeQTXhkMggAACCCCAAAIIIIAAAggggAACCCCAAAIIIIAAAggggAACCOQvkJRAuY3wOUm9UkPt0aOHbCV/GgJxEyhkAt1vf/tb3X777XEb0hb9iXpiWaYBez2OPvpopxpIkyZNIvXxThIjUB4pLQdLoIBVOXrhhRe8PX9e0oEJHApdRgABBMopYCWhbTGOY9yvdTN0ZoWkryW1D9HZqyRd5t2eQHkIPTbNKlDI55g40Jar/1999ZWzQNVjj9VaA69kJBMmTNDQoUOd8xVSobxkHfadiEB5ueTjd14C5fG7JvQIgRACBMpDYFXipoXch/E8PP074qWXXnIqlKeqWNv9nt33Rd38Aeqon/snPVAetUfq+nnf9wTKo35XR3e8DPenzdwq5QM9Z8q0OKBVKrdguQXMMzUC5tFdMo6EAAIIIIAAAggggAACCCCAAAIIIIAAAggggAACCCCAAAIIIBBAIEmB8n6S/uod02WXXaZRo0YFGCabIFA6ASbQRWftDRcUq0K5BfhtApe19u3b64EHHnCqghSjJW0CXTEMOGZ8Bez/qVdffbW/g/8laUZ8e03PEEAAgVgJtPGEyHtn6dl8STMlWbXxP0myycNB2quSTpb0jndjAuVB6NgmiEAhn2OCHL/Y25Sr/+vXr9cZZ5yhqVOnZhyiVRts1sxyB+nbjjvuqHbt2m3xw7p166pTp061KlHaZ5YddtjB2fYnP/mJGjRoULMfgfJiv8s4fjEFCJQXU5djI1B0AQLlRSeO9wkKuQ8jUJ7+2pajQnnDhg314IMPyhZ2jaol7Xm4P2A/ZswYDR8+PCoO5zhUKI+Us6gHy3J/uo8bKq9ZBF3SakmN03Rollup3L4GaQTMgyixDQIIIIAAAggggAACCCCAAAIIIIAAAggggAACCCCAAAIIIIBA3gJJCpTbICdLOsU72ieeeEJ9+/bNG4AdEYhagAl00YlaBZBTTz1VX3/9tWxCm03gSoW/ozjLqlWrdNppp2nmTMt0SQcddJATBGnevHkUh9/iGEmbQFcUBA4aSwH7f+kRRxzh79t9kgbFssN0CgEEEIiXgK1Ek6pI3ilL12ZLshLGduOxTJL9O2sB8aDtv93KVgR2goqxXSiBQj7HhDpRkTZOev+jYCFQHoUixyiXAIHycslzXgQiEeD+NBLG5B6kkPswAuXpr7s9t7YK5fbMzlrbtm117733qmfPnpG9UVasWKGTTjpJs2fbR1XpZz/7mRMo79KlS2TnSNrzcH+Q/7DDDtPkyZNlC0BF1ebMmaPBgwfXVJ8fMGCA7rrrrloLRUV1Lo5TmECO+1NbBH2spF09Z1kiqa6kVr4zW4Vyq1RuFcvDNgLmYcXYHgEEEEAAAQQQQAABBBBAAAEEEEAAAQQQQAABBBBAAAEEEEAgq0DSAuVNJM2TtHNqVNtss42eeeYZ7bffflxqBGIhOVgqaQAAIABJREFUUMgEulgMIEad8E9q69Chg8aNGxfJIhLr1q3T73//e919991OYN3aqFGjZFWai9WSNoGuWA4cN14Cr776qvr06SP7O+FpH0qy2aNfxau39AYBBBCIlYCtapUKkrfI0LNNnhC5hcnXuNudJOl2Sdv49vtG0o/THMtSBBY+XyWJwE6s3gaV05mkf45Jev+jeCcRKI9CkWOUS4BAebnkOS8CkQhwfxoJY3IPwn1Yca7dhAkTNGLEiJpn1926dZN9L4rA92effeZU3rawdKqde+65Gjt2rOrWtTxsNC1pz8OteviFF16o8ePH1wAMGjRIdp+9ww47FIxigXVbROGll15yjmWL6No1tWA/LX4CAe5Pz3UrlW/t6f2zkv4tqU+aEVmg3ILlFjDPtxEwz1eO/RBAAAEEEEAAAQQQQAABBBBAAAEEEEAAAQQQQAABBBBAAAEEHIGkBcqtz7bq+1+912+XXXbR008/7VRpoCFQbgEm0EV7BR566CFdcMEFWrlypXPgxo0b64wzznAm0+VTGeT777/XCy+8oGuvvVZPPvlkTWd79erlTKBr3bp1tAPwHC1pE+iKBsGBYyOwZMkSHXzwwfrggw/8ffovSTNi01E6ggACCMRHoJEnRG5h8kwz7Ve4QXILkc/ydf9ISTY7fRff97+Q9JM0Q93shsmnuj8jsBOf90NF9STpn2OS3v8o3kwEyqNQ5BjlEggQ2ClX1zgvAgjkFuD+NLdRRW/BfVhxLu/q1at15plnavr06TUnaNWqlSz4PXToUDVqZB9Pw7WNGzfq4Ycf1g033KA33nijZucePXo4FdDbtWsX7oA5tk7i8/D33nvPqSBuv0NIte7du2vYsGE66qijVK9evdBGX375pW699VZNnDhRZpJq559/vsaMGZPXMUN3gh1CCwS8Px0taaTv4BMlbZR0XpqT2jMiC5b7nxWF7p+7AwHzfOXYDwEEEEAAAQQQQAABBBBAAAEEEEAAAQQQQAABBBBAAAEEEKhSgSQGyu1SXSLpWu8169y5szOxpn379lV6KRl2XASYQBftlbAA+I033uhUD7dJdKlmwfIDDjhAv/zlL52vbdq00fbbb7/F5KsvvvhCNmHrn//8p+bOneuEyOfPn1+rk/vuu68zoWu//faLtvO+oyVxAl1RQTh4WQUWL16s448/Xm+++aa/H5dKuq6snePkCCCAQPwE2kg6xg2T987SPbvJmOmGyeem2e5ESb+X1NH3s88lbZ/huPdJGuT5GYGd+L0/KqJHSf8ck/T+R/EmIlAehSLHKJdAwMBOubrHeRFAILsA96dV/g7hPqx4bwCrJG4B8mnTptU6SfPmzWUh5z59+sgql9ufmzVrpjp16tRsZ8/VP/30U33++ed65ZVXNGfOHGdhZm+g2TaOsvK5XyKpz8NfffVVnXPOOfrHP/5Ra0gW6LfFOXv27Kn999/f+X2ELXrrvY+x0L6ZL1u2TFaR/PHHH9fLL79c63cbdlALrVuwv2nTpsV7A3HkggQC3p82c6uUD/Sc7FtJv3MXdT9fkn+lBqtQbpXKLVgedSNgHrUox0MAAQQQQAABBBBAAAEEEEAAAQQQQAABBBBAAAEEEEAAAQQqTCCpgXK7DDdIutB7PVq2bOlMrLEJMDQEyiXABLro5W3y26xZszRy5EgtWLAgshM0bNhQxx57rK655hrZvx/FbkmdQFdsF45feoGXXnpJ/fv31/Lly/0nHyvpotL3iDMigAACsRXo6qlI3ilLL2e7IXILky/LsN3Zki6W1Mr3828k/TjDPp+41cn/7vk5gZ3Yvl2S3bGkf45Jev+jePcQKI9CkWOUSyBgYKdc3eO8CCCQXYD70yp/h3AfVtw3wLp16zRhwgTdfPPNW4TBCzmzLdh64okn6uqrr9Z2221XyKEy7pvk5+EW5rffR9hC1l9//XVkPhZKt8rk5513HpXJI1MtzoFC3J/u44bKe3l6stT9HXaqUnnfNL20QLkFyy1gXqxGwLxYshwXAQQQQAABBBBAAAEEEEAAAQQQQAABBBBAAAEEEEAAAQQQSKhAkgPlRj7JV61P9evXdyZ4HHHEEQm9JHQ76QJMoCveFbTJc7ZoxF133aUXX3wx7xPZZLnDDjvMqTLSo0ePWhVE8j5ogB2TPIEuwPDYJCECf/vb35zK5Bs2bPD3eLKkUxMyDLqJAAIIFFvAJvoe7VYlb5HhZJs8IfLHJK3JsJ195rIgub0apdlmtaTGGfZNt9AHgZ1iX/0qPX7SP8ckvf9RvO0IlEehyDHKJRAisFOuLnJeBBDILMD9aZW/O7gPK80bwKqNW6j8kUce0aJFi/I+qVUz79evn84++2x16pRt3bS8T1GzYyU8D58/f75uu+02zZgxQytXrswbxaxPOeUUnX766UUL8OfdOXZMKxDy/rSfJHuGs6vnYM+7lcrtuY9VKj8vzYlmuZXK7WspGgHzUihzDgQQQAABBBBAAAEEEEAAAQQQQAABBBBAAAEEEEAAAQQQQCDGAkkPlBvtXZJO9xuPGTNGw4cPjzE9XatUASbQlebKfvzxx5ozZ47mzp2rN998U1988YWWLl2q1attbs5/mlX8aNasmXbZZRd17txZffr00d57760GDRqUpqOes1TCBLqSo3HCSAW8ISPfge+WdEakJ+NgCCCAQPIELOydCpHb17oZhrDCDZJbiDzXhN8mbpB8ZIZjbZZUJ8PP3pJ0kqQ3fD8nsJO891Yiepz0zzFJ738UbxIC5VEocoxyCYQM7JSrm5wXAQTSC3B/WuXvDO7DSvsG+P777/Xee+85z8Zff/1159n4V199pWXLlm1RSXuPPfaQLa7asWNH53XwwQfLvlevXr2SdLqSnodv3LhRb7/9tp5++mnNmzfPCfWbu10Lb2vYsKHatGmjJk2aOL+PsN9F9OzZU+3atSvZwrYlubhVcJI87k/PdSuVb+3hmeKGyj9xA+UWLG/n47M3kVUqt4rlpW4EzEstzvkQQAABBBBAAAEEEEAAAQQQQAABBBBAAAEEEEAAAQQQQACBMgtUQqDcCMdI2iI9/pvf/EYTJ07Uttva78NpCJRGgAl0pXFO4lkqaQJdEv2ruc9r167VkCFD9Je//CUdw58kjahmH8aOAAJVL9DGrURuIfLeWTTmS5rphsnnBlDbxQ2TDw2wbbpNLpE0Os0PCOzkCcpu2QWS/jkm6f2P4v1JoDwKRY5RLoE8Ajvl6irnRQCBLQW4P63ydwX3YVX+BsgyfJ6H895IskCe96f2HMe/qOD17vMh4+jrBsvtq79ZoNyC5bVXKSgtIgHz0npzNgQQQAABBBBAAAEEEEAAAQQQQAABBBBAAAEEEEAAAQQQQKDkApUSKDe4iyVd5xfcfffddeuttzqVF2gIIIAAAghUm4BVzTnnnHP0zjvvpBt6prBitTExXgQQqE6Brp6K5J2yEMx2Q+QWJl8WkKqz+/lkgG/77yRtFeAYz0o6WdLyNNsS2AkAyCYIIIAAAskSyDOwk6xB0lsEKleA+9PKvbaMDAEEEKhagTzvT5u5VcoHeuC+dauUj3e/ZxXKrVL5eWlwZ7mVyu1rHFrUAfPXJb0maW0cBkcfEEAAAQQQCCnwI0kNJNXP8jXbz/z71pGU6WW/Ryrk5za0zRle9nuqTD+z7wf5+QZJ9lqf4Wu2n/n3+XfI68DmCCCAAAIIIIAAAggggAACCCCAAAIIIIAAAgUKVFKg3Cj6S5ooqbHfZdiwYbJqXXXq2DN3GgIIIIAAApUt8N1332nEiBG68cYb0w10taQhkqZVtgKjQwABBNIKWBUoq0Z+jKQWGYw2eULkj0laE8KypxsmP9y3j4XDW2Y4joVwvJ/NzpB0d5Zta370/fe18jshusmmCCCAAAIIxEcgz8BOfAZATxCobgEC5dV9/Rk9AgggUJECBdyf7uOGynt5YJZKulDSDM/3LFBuwXILmHubVSi3SuVWsTxujYB53K4I/UEAAQQQCCpgc8iaZHhl+pn9fy8VAreg+I+DnoztQgls9IXS7fdxX6V52fyGdN+379nPaAgggAACCCCAAAIIIIAAAggggAACCCCAAAIBBSotUG7Dtl+8W6i8t99gt912c0Llxxxj2REaAggggAAClSkwc+ZMDR8+XO+++266AVqlXQuT28Q0GgIIIFAtAo08IXILk9fNMPAVbpDcQuT5VIM60g2T/8J3fPu3dxdJu6Y5r1VjsElJqfawW538mwx9JLBTLe9axokAAghUkUABgZ0qUmKoCMRWgPvT2F4aOoYAAgggkK9Agfen/SSN9T0Het6tVG4VulPNFj20YLl99TcLlFuwPM7P8QmY5/sGYz8EEEAAgXwFdpDUzH3tKMn+nC4o7g+JW3VxWuUK2HOJTGFz7/c/l/SJ5/VZ5ZIwMgQQQAABBBBAAAEEEEAAAQQQQAABBBBAILNAJQbKU6O1X9T/Lt3QTz31VF1++eVq06YN7w0EEEAAAQQqRmDp0qW66qqrNGnSpExjGudWQqmYMTMQBBBAIIeA3fDbalIWIt9iwSnPvvMlzXTD5HPzVD3RDZPv6dt/qqQPJY0McNy1bpjc+pKpEdgJAMkmCCCAAALJEigwsJOswdJbBCpPgPvTyrumjAgBBBCoeoEI7k/PdSuVb+3BnOL+7tqCTKlmC6VbpXILlvubLXZowfJ8Fj0sxzUkYF4Odc6JAAIIJFvAgt7egHjqv+2rBcb9f66T7OHS+5gJbJb0qS9k7v2z/2f/jln/6Q4CCCCAAAIIIIAAAggggAACCCCAAAIIIJCXQCUHyg3kCEljJO2RTueyyy6Tvbbe2vu7/Lwc2QkBBBBAAIGyCXz77bcaNWqUrr766kx9eFvSCEl/K1snOTECCCBQWoGunorknbKc2iqHWzVyC3AvK6CLZ7th8la+Y9zuVpOyyb8Hpzm+TSC2CVGpNkGSHStbI7BTwIViVwQQQACBeApEENiJ58DoFQLVIcD9aXVcZ0aJAAIIVJVARPeno9MsMHi9+wzJ72mBcguWW8Dc26xCuVUqt2dLSWsEzJN2xegvAgggEJ3AVpJ29rx28lQV94bErcJ4IprdGzRo0ED169fP+DXbz/z71qlTR1tttZXsa6ZXtp9n+5mBbt68Oe3ru+++y+tndrzUvhs2bND69evl/Zrue/5t0v35++9rPVKI+3vBKpp7K5ynAucr3IWlbXFpe30X94HQPwQQQAABBBBAAAEEEEAAAQQQQAABBBCoboFKD5Snrq6Fyoenu9QtW7Z0QuVDhgyp7ncCo0cAAQQQSKTAxIkTnarky5cvz9T/P7lh8kSOj04jgAACIQX6eoLkLTLsu8kTIrcw+ZqQ5/Bubp+nLnZfjXzHsQnCNnHY+mQVqPzNJgR7JwlboP1kSf+Xoz8Edgq4YOyKAAIIIBBPgYgCO/EcHL1CoPIFuD+t/GvMCBFAAIGqE4jo/tQCc+MkDfQAfutWKR+fBtWeIVmw3L76mwXKLVhuz5OS2giYJ/XK0W8EEEBgS4GmvsC4Nzxu//3TOKFtu+22atKkSc5X48aNa7ax//YGxH/84x/HaUgV05dvvvmmVjB99erV+uqrr7Z4Zfq+bbt27dq4edjEjY98IfNU2Ny+ropbh+kPAggggAACCCCAAAIIIIAAAggggAACCFSXQLUEyu2qHugGOg5Id4m7dOmiYcOGadCgQdX1DmC0CCCAAAKJFJg8ebJuvPFGzZs3L1P/X3YDjs8lcoB0GgEEEAguYEHuoyUd436tm2FXqxBgAXJ7zQp++IxbNnH/nR3p28IC6hYkt5eFax6XdKRvG5tMYhU6mnu+f5WkywP0i8BOACQ2QQABBBBIlkBEgZ1kDZreIlA5AtyfVs61ZCQIIIAAAq5AhPen+7ih8l4e3KWSLpQ0Iw24LT5olcotWO5v9jzLguVRPNeKw7UmYB6Hq0AfEEAAgS0FbB6ZPyDu/7N/gd2SODZt2lQ77rijmjVr5rzsv4MExa0COK1yBax6eroQuv97n376qT755JOa15dfflkuFPs9YrbAuYXO/12uznFeBBBAAAEEEEAAAQQQQAABBBBAAAEEEKh8gWoKlKeuppUit6BG2hVxO3Xq5ATLBw8eXPlXnxEigAACCCRO4N5773WC5PPnz8/UdwspWihxYuIGR4cRQACBcAJtPCHy3ll2tX8wZ7pB8rnhTpFx613cMPlQ3xY2AcSC5Le53z/YneS7tW+7FyT18HzvVbc6+eIA/SOwEwCJTRBAAAEEkiUQYWAnWQOntwhUhgD3p5VxHRkFAggggIBHIOL7036Sxkra1XOK591K5a9lgLdAuQXLLWDubVah3CqVW7C80hoB80q7oowHAQTiLtBWUnv3tZvnv+33HyVrFgr3hsRTQfFUaNz757p1M60nXLLucqIKEti0aVNNuNwfNvf/+bPPPiv1yD+QZL8ztNe7nv9eUuqOcD4EEEAAAQQQQAABBBBAAAEEEEAAAQQQqDyBagyU21W03zJcJukPmS7pnnvuqfPPP19nnnlm5V11RoQAAgggkDiBiRMn6pZbbtGCBQuy9f1qSaMkfZu4AdJhBBBAILhAV09F8k5ZdpvthsgtTL4s+OFzbtnZDZMP8G1p/0BbmPxBz/eflXSgb7u/SbKqVDZJNtX+250MnPPkbtXzmu2+/75WfifI/myDAAIIIIBA7AQiDuzEbnx0CIEKFyBQXuEXmOEhgAAC1ShQhPvTc91K5d5FB6e4ofJPMhj3dSuV21d/s0C5BcstYF6pjYB5pV5ZxoUAAqUUaCbJGxb3BsiLms5u2bKldt55Z7Vq1cp5eauKe8PiP/rRj0rpwbkQyEvg3//+d63q5t7A+UcffSR7ffjhh1q+3Nb+L2qzeSCpoLn3q4XOM91TFrVDHBwBBBBAAAEEEEAAAQQQQAABBBBAAAEEkidQrYHy1JWyleAvlpQxNW6/yDjrrLOc10477ZS8K0yPEUAAAQQSK7BixQrdcccdzuuTT7L+/u9ON8S4NLGDpeMIIIBAbgGbPHu0W5W8RYbNN3lC5I9JWpP7sKG26Ol+fjjct9f/uf8O/4/n+7+V9GdJ3onCFjq32SSHebZ7wq1OvipgTwjsBIRiMwQQQACB5AgUIbCTnMHTUwSSL8D9afKvISNAAAEEEPAJFOn+1BYiHOk71fXus6ZM18AqlFulcqtY7m+z3Erl9rUaGgHzarjKjBEBBPIRaOCpLm6BcW+AvGk+B8y1zzbbbOOExbO9ttpqq1yH4ecIVJzAd9995wTLs73WrVtXrHHb7xnTVTW3760v1kk5LgIIIIAAAggggAACCCCAAAIIIIAAAggkT6DaA+WpK7a7uwL8kGyX8PTTT3eC5V27WlFEGgIIIIAAAsURePXVV2UVye++++5cJ5joVjV5J9eG/BwBBBBIqEAjT4jcwuSZKmascIPkFiIv1iTaI90Jvr/wWVog3CYEz/F83yb7WiVym7yVat9Iuk+S9zPHZjdMPjXE9SGwEwKLTRFAAAEEkiFQpMBOMgZPLxFIvgD3p8m/howAAQQQQMAnUKT7U6sSO07SQM/prMrk7ySNz3ERLFBuwXJ75uRtVqHcKpVbxfJqawTMq+2KM14EEDCBDpI6S+rifrX/3jlqmhYtWmQNi2+//fZRn5LjIVA1Ap9//nnWwPm//vWvYlh8KOlNSfM8X5ljUgxpjokAAggggAACCCCAAAIIIIAAAggggEACBAiU175IFviwX9qfle3aHXTQQTr55JN1yimniFV1E/Aup4sIIIBAAgRster77rtP999/v5599tlcPb7DnXhmq0nTEEAAgUoUaONWIrcQee8sA5wvaaYbJp9bRIgT3TD5nr5zWBDcwuQ2CcPb7pJ0uu97f3erlR/k+b4FzAeF7DeBnZBgbI4AAgggEH+BIgV24j9weohAZQhwf1oZ15FRIIAAAgh4BIp4f7qP+2y/l+d0SyVdKGlGjovQ161Ubl/9zQLlFiy3gHm1tlTAfG9J+0oya+9ij0FcLFj1mvt63f26NsiObIMAAghELNDQFxxPBci3ieo8zZs3V/v27Wteu+22m/Pfbdu2Vb169aI6DcdBAIGQAhs3btSSJUu0ePFi5/Xuu+/W/PfKlStDHi3r5lYq3RswTwXOi1ZCPcrOcywEEEAAAQQQQAABBBBAAAEEEEAAAQQQyF+AQHl6u13dULkFyxtn4m3UqFFNsHy//fbL/yqwJwIIIIBA1QpYNXILkVuYfM2aNdkcVkuyILlVJV9StWAMHAEEKl2gq6cieacsg53thsgtTL6syChnu2HyVr7z3O6GyT/wfd8qRtkEXm+zf8PvkTTM881P3OrkFjQP0wjshNFiWwQQQACBRAgUMbCTiPHTSQQSLsD9acIvIN1HAAEEENhSoMj3p/0kjZVkv49OtefdRc8tzJytWYVyq1Ruz5/8bZZbqdy+0iRvwNzC5RYyJ2DOOwMBBOIoYBXGvVXHLTy+exQdbdiwoRMST4XFUwFy+/N2220XxSk4BgIIlFDgyy+/rBUw9wbOv/7666h6YgvspILmqZC5VTinIYAAAggggAACCCCAAAIIIIAAAggggECFCBAoz34hbdldC5Xba49sm3bv3l0DBw7U8ccfrx133LFC3h4MAwEEEECgGAKffvqppk+frilTpujFF1/MdYq33SC5hck35tqYnyOAAAIJFbDKSlaN/BhJLTKMYZMnRP6YpKyrcETgYJ+VLnZfjXzHu94Nk3/l+76Nw8LkNrnX26zClH3PW+HcJg5flEc/CezkgcYuCCCAAALxFihyYCfeg6d3CCRfgPvT5F9DRoAAAggg4BMowf3puW6l8q09p57ihsptEcJczQLlFiz3P4OyCuX2bMoqltNqC/gD5hYyDxvYpII57yoEEChUoKMkq1bhDZDvUOhB0wXGLTzeqpV/ndxCz8T+CCAQV4GPPvoobVVzq3AeQftMUipcbl9fkbQoguNyCAQQQAABBBBAAAEEEEAAAQQQQAABBBAogwCB8uDox7rB8kNy7XL00Uerf//+Tri8bt26uTbn5wgggAACVSCwadMmJ0Q+bdo0PfaY5SBztqfcauSP5tySDRBAAIFkClhIOxUit6+ZbpxXuEFy+8ezVBWWmrhB8pE+Wguxj3ZftYIz7gRem7BroXJvWyfpfySd4PnmW5JOkvRGHpeOwE4eaOyCAAIIIBBvgRIEduINQO8QSLYA96fJvn70HgEEEEAgjUCJ7k/tGZP/2ZMtYmgLHAZp9gzKguX+Z1G2rwXK7TmVBcxp6QUImPPOQACBYgtYAYtukg5wX/bfBVWnaNasmTp37qwuXbrUfN1jjz201VZbFXssHB8BBBIq8N133+ntt9/WvHnz9Oabbzov++9PPgmyhlHWQdsBXnZfL7lfKZCQ0PcJ3UYAAQQQQAABBBBAAAEEEEAAAQQQqC4BAuXhr7etGHyKpJMl/TTb7vXr13dC5fY68sgjw5+JPRBAAAEEEi/wP//zP06Q3F4bNmzINZ6PJd0v6T5JC3NtzM8RQACBhAq0cSuRW4i8d5YxzJc00w2Tzy3hWHdxJ+4O9Z3zIzdIfluGvtgkXZvE62//T1InSc08P7jEPVY+wyKwk48a+yCAAAIIxFqgRIGdWBvQOQQSLMD9aYIvHl1HAAEEEEgvUKL7U3tWNE7SQE8vvnWrlI8PeG2sQrlVKk/3TMoWZrRgeakWaAzY5dhuRsA8tpeGjiGQGIGdPQFyC4/vX0jPO3bsuEV4vGXLloUckn0RQACBGoHly5fXhMtTIfOFCwueouIPmH8IOQIIIIAAAggggAACCCCAAAIIIIAAAgjET4BAeWHX5Hg3WH5UrsM0bdpUVrn8qKOOcr6yQnAuMX6OAAIIJFPAVnh+/PHHnSrk9lq1alWQgVjlWguRTw+yMdsggAACCRXo6qlIbgHrTG22GyK3MPmyEo+1sxsmH+A77wI3AP5ghv7YpF0LlKdrz0o6yPMD+7MtTrU8z7ER2MkTjt0QQAABBOIrUKLATnwB6BkCyRbg/jTZ14/eI4AAAgikESjh/ek+bqi8l6cbSyVdKGlGiItjz6YsWG4Bc2+zCuX2zMqC5bRwAgTMw3mxNQLVKLCfp/K4VSFvnQ/Ctttuu0Vw3KqQN2jQIJ/DsQ8CCCCQt4AVSEhVMrevqf9eu3Ztvsd8X1Kqerl9LeUC4vn2mf0QQAABBBBAAAEEEEAAAQQQQAABBBCoeAEC5dFc4raSTpBkAfO9ch3SKpenguUWLrdfENEQQAABBJIrYL9ASwXILUweoBK5DfYNSdPc15Lkjp6eI4AAAjkF+nqC5C0ybL3JEyJ/TNKanEeNfoOebpj8cN+h/88Nk9viH+majc8m5von7Nq2b0r6maQ6nh3PkHR3Ad0nsFMAHrsigAACCMRToISBnXgC0CsEki3A/Wmyrx+9RwABBBBII1Di+9N+ksZK2tXTlefdSuWvhbhA9ozKguX21d8sUG7PryxgTstPgIB5fm7shUClCFi6u7ek7p4q5PXDDq5x48Y64IAD1LVrV3Xp0sUJkrdv3z7sYdgeAQQQKKnAu+++64TL7TV37ly9/PLLWr16dT592CDJqphbuNx+/2qLjNv3aAgggAACCCCAAAIIIIAAAggggAACCCBQQgEC5dFj7+sGyy1c3ibI4fv27atDDz3UeXXo0CHILmyDAAIIIFBmgUWLFumpp55yXrNmzQraG1uB2ULkVon8H0F3YjsEEEAggQKNPCHyoyXVzTCGFW6Q3ELkgf8xLYLHkW6Y/Be+Yz/hhsnnZDinhchtMm66ibq2y1tuoDy1+8NudfJvChgDgZ0C8NgVAQQQQCCeAiUO7MQTgV4hkFwB7k+Te+3oOQIIIIBABoEy3J+e61Yq39rTpSluqPyTEBfKnlVZpXILlvubPXuzYHk5n8GFGErsNyVuq2mOAAAgAElEQVRgHvtLRAcRKFiglxsityD5gfkczcLi3bp1c0Lk9tVC5DQEEECgEgQsXP7SSy854XL7unjx4nyH9ZwbLLdwuS2qREMAAQQQQAABBBBAAAEEEEAAAQQQQACBIgsQKC8u8MFuuPwYSc2DnKpjx4414XILmKeZsBDkMGyDAAIIIBCxwPfff18TILcQ+cKFC4OewSZ7zXRD5P8v6E5shwACCCRUwBZUsntfC5HbJKtMbb77b6MFyeeWeawnumHyPX39mOqGya3KeKZmYfJ0E3Rt++WSWnp2XOuGye3/CYU0AjuF6LEvAggggEAsBcoQ2ImlA51CIKEC3J8m9MLRbQQQQACBzAJluj8dLWmkr1fXu8+twl4ue15lwXILmHubVSi351kWLKdFK0DAPFpPjoZAOQR+7gmQ2+83tgnTia233rpWeNxC5M2bB5omFOY0bIsAAgjEUmDlypW1AuYWNP/222/D9nWdGy5/1v36etgDsD0CCCCAAAIIIIAAAggggAACCCCAAAII5BYgUJ7bKKot+rjBGgvXBKpcXr9+fSdc3qdPH/Xu3Vt77unPuETVNY6DAAIIIJBOYMGCBZo9e7aeeeYZJ0y+YcOGoFDLJD3uVt19OuhObIcAAggkWKCrpyJ5pyzjsNXlLURuoWr7t7Lc7Wx3Um4rX0dud8PkH2TpoE3MtQm4mdrHkn7q+eEESXa+QhuBnUIF2R8BBBBAIHYCZQrsxM6BDiGQUAHuTxN64eg2AggggEBmgTLdnzZzq5QP9PTMUji/kzQ+j+vV110I0b76mwXK7bmWBcxpxREgYF4cV46KQJQCDSQd6nm1DnPwVq1aOZXHU9XH7SsFI8IIsi0CCFSygBVsSFUwT1UxX77c1uIO1d6X9JT7+l9JFjinIYAAAggggAACCCCAAAIIIIAAAggggECBAgTKCwTMc/dubuDmKEk/C3oM+4WUBcsPOugg52vr1qF+nxX0NGyHAAIIVK3A+++/7wTI7fXss8/qo48+CmPxthuStKDkS2F2ZFsEEEAgwQI2IdUWTLKq5C0yjGOTJ0Ru/0auicF47XPQxe6rka8/VvnJKkJ9laWfNm6bdOuv8pTaxcboPa6F50+W9H8Fjt0C6rVmW9iEDBoCCCCAAAJJFyhTYCfpbPQfgbgIECiPy5WgHwgggAACkQmU8f50HzdU3sszmKWSLpQ0I48B2rMrq1RuCyP62yy3Url9pRVfgIB58Y05AwJBBGx+ziGeEHmQfZxtOnbs6MzT6d69u1OJfNdddw28LxsigAACCEhLliyRhctffPFFZ07OwoULw7KkwuX21ebn0BBAAAEEEEAAAQQQQAABBBBAAAEEEEAgDwEC5XmgRbzLHr5VjwMfnl9YBaZiQwQQQCCtwNKlS51VkSP4hZWthvwWzAgggECVCFhQOhUit691M4x7hWehjThNTG3iBslH+vptIXALktsrW0rbJuJamNxb3elrSQ09x/MHyq+SdHkE74/TJd3lPY6t5v/Tn3oLoUdwFg6BAAIIIIBAiQXKGNgp8Ug5HQIVKUCgvCIvK4NCAAEEqlugzPen/SSNleRNKj7vVip/Lc8rY4FyC5b7F0e0CuX2nMsqltNKK0DAvLTenK26BbpLsmIP9vsMm58TqFnBh1SxBwo+BCJjIwQQQCCUQKrggxV7sIB5yIIPNj/ncfd30RR8CCXPxggggAACCCCAAAIIIIAAAggggAAC1S5AoDxe74BtfKshhypB3rJlS2cl5AMOOMB52X+nmfAQrxHTGwQQQKBEAlbB1cLjtuKxvey/LYQXsr0vybvq8fqQ+7M5AgggkGSBNm4lcpt01TvLQOZLmun+An9uzAa8ixsmH+rr10dukPy2AP21Sbb+qk6bJdVx9/23pB95jvOqW518cYBj59pkuqRfezeiQnkuMn6OAAIIIJAEgTIHdpJARB8RiLMAgfI4Xx36hgACCCCQl0AM7k/PdSuVb+0ZwBQ3VP5JXoP6YXFEe6blXSQxdSgLlNszLwuY08ojQMC8PO6ctXIFDnYD5Pb7jEDzburXr69DDz1Uffr0cSqR77nnnpWrw8gQQACBGAosWLDACZY/88wzeuqpp7Rhw4agvVzmWeT8maA7sR0CCCCAAAIIIIAAAggggAACCCCAAALVKkCgPN5Xfm83rGOBnYMkWeA8cNt6661rguWpkHmLFi0C78+GCCCAQJIF/vWvf9UKj1uI/Ntvvw07pHWSZnte/wx7ALZHAAEEKkCgq6cieacs47F/Lx9zw+T2i/u4tc5umHyAr2ML3DD5gwE6bJNubXKtt1mA3uvynaStPBv8d5p9Apxqi01+Ickqvdvk0ppGoDwfSvZBAAEEEIibQAwCO3EjoT8IJEmAQHmSrhZ9RQABBBAIJBCT+9PRkkb6Ony9+3wr0DjSbGQVyq1SuX+xRNvUnjtZsNy+0sovQMC8/NeAHiRP4JeSjncXxm0WpPsdO3Z0QuSHHXaY85WGAAIIIBAPAfv9p4XKU6+FCxcG7dhK93fVtkj300F3YjsEEEAAAQQQQAABBBBAAAEEEEAAAQSqSYBAebKudi9PwPzAfLrevn37WiHzvfbaK5/DsA8CCCAQO4E33nijpvK4hccXL867EOxzngD587EbKB1CAAEESidg1YqsescxkjKtSrTJEyK3MPma0nUv1Jl6upNtD/ft9X9umPx/AhzNPCxMbhNvU832byupeYb9n3Crk68KcPxcm1wl6Q/+jQiU52Lj5wgggAACSRCISWAnCVT0EYE4ChAoj+NVoU8IIIAAAgUJxOT+1MKQ4yQN9AzGVs39naTxBQ3wh0C5Bcu9z7nskFah3J5/WbCcFi8BAubxuh70Jj4C+7oh8v5BK5H37dvXCY/bq0OHDvEZCT1BAAEEEMgosGjRoppw+axZgdc/sgXQLVhur3/AiwACCCCAAAIIIIAAAggggAACCCCAAAI/CBAoT+47ob4bLrdKhd0kHSDJvheqNW7c2AmYd+3aVZ07d1aXLl1koXMaAgggEGcBC4vPmzdPb775pubOnesEyVevXp1Plzf8f/buBO7O8cD//9dk0RBJaCuaJggVywj+JSHEEqq1JhmhU1upKko6rQZhis6grV3/HVvRERLRCm2CotOJDLFVysjS0pgkJbG2yCLSLJrf63tc53HlznOesy/3OZ/r9bpfJ3me+76W931wXOf63pekZyQ9LempECT/oJSKuAYBBBBoEoEeUYjcYfKuOcb1egiSO0Re8Lf2dTI6IoTJ/bk5Lg57e6en6QX0y4trvZjWofJs8QLb30k6Psf1H4Yw+d0F1J/vlE9KekSSF8etUwiU56Pj9wgggAACaRBokMBOGqjoIwKNKECgvBHvCn1CAAEEEChLoIE+n+4eQuV+6Hi2zJc0RtLksgb50TyXg+XxfFe2SgfKPRfm+S9KYwoQMG/M+0KvaiPgh7z+cwiS591BoVu3bjryyCM1fPjwzLHJJv7Hh4IAAgggkFaBZcuW6f77788cDzzwgFas8LKfvOWFECz/haR5ec/mBAQQQAABBBBAAAEEEEAAAQQQQAABBJpYgEB5c93cQVG43CHzrUsZnr9Ay4bL49eNNtqolOq4BgEEEChZ4IMPPsiExrPh8eyrvyAqsfw5CpA7SP5sifVwGQIIINBsAv3DTuQOkQ/rYHCzJU0JYfIZKUBw2Pt8STsn+uqQt8PkswocgxfQeoFtXC6WNFLS53PUcaekkwqsP99pHseE9k4iUJ6Pjt8jgAACCKRBoIECO2ngoo8INJoAgfJGuyP0BwEEEECgbIEG+3zq+adrJG0TDezxsFP5c2UO1g9R9E7lyXkvV+uHSDpY3ugPkyyToGkuJ2DeNLeSgXQgcIykr0ryQ2Q7LJtttllbgNxh8s6dO+e7hN8jgAACCKRQYM2aNW3BcgfM33333UJG8YCk8SFgXsj5nIMAAggggAACCCCAAAIIIIAAAggggEBTCRAob6rbud5gtowC5t7B3EfJZccdd8zsYO6QeTZo3rdv35Lr40IEEEAgFli0aNF6wfEXX3yxXCTvHOvdx7O7kL9aboVcjwACCDSZgB9I5BD5CEkDOxjbtBAid5h8QUoMzgxh8n6J/t4cwuSvFDgOL6h1oDwuXkz7kqQbctTxVtid/LcFtpHvNC9qOKG9kwiU56Pj9wgggAACaRBosMBOGsjoIwKNJECgvJHuBn1BAAEEEKiIQAN+Ph0ddirvEg1wYgiVex6q3OL5LwfLHTCPi3co97yY58Io6RIgYJ6u+0VvcwvsGELkDpL36QjKO5Efc8wxmeOII/JmzjFHAAEEEGhCgQcffFCTJk3KHAXsXP5aCJb7IeFlL05qQk6GhAACCCCAAAIIIIAAAggggAACCCDQpAIEypv0xuYY1oYhVO7dy7MB897lEPTu3Xu93cx32mknnvBcDirXItDkAn5C8B/+8If1dh5/++23yx25K8iGx7MB8pXlVsr1CCCAQJMKHBoFyT+TY4yrohD5/ZKWpsTC/4/jXcl99Ej0+YoQJl9c4Fjs5EWz8WJa78o0RtJ1kr6Uox7vGnVOgW3kO233sBPUp9s7kUB5Pj5+jwACCCCQBoEGDOykgY0+ItAoAgTKG+VO0A8EEEAAgYoJNOjn08sljW1nrstzYJUongdzsNyvyeJAuefIHDCnpFOAgHk671sr9/ooSad1MAffZjNixIi2IHnXrl1b2YyxI4AAAggEgVWrVmVC5ffcc09mB/MCyn9J+qmkXxZwLqcggAACCCCAAAIIIIAAAggggAACCCCQagEC5am+fRXp/A6S9pS0i6Rdw2u7YZViWttuu+00YMCAzBH/uV+/5AaRxdTKuQggkCaBhQsXau7cuescL7/8snxUoPxF0kxJs8LxLE8MroAqVSCAQLMLOFyd3Y3cr7lWVr0eguT+dt3h6TSVXiFInlxc6zC8F936WCfw0sHgHCL3Qtl4Ea0XzXq3po0lTcpx7R/CbuIvVAjue5Iuy1UXgfIKKVMNAggggEBdBRo0sFNXExpHIEUCBMpTdLPoKgIIIIBAYQIN+vnUDwm/VtJx0ShWh13Kry9sZHnP8nyY574cLE8WzxM6WJ62+cK8g27REyoRMJ8r6feSnpP0fHhd1qKeDLsyAt4g4fRw7NRRlXvvvbeOO+64TJB88803r0zr1IIAAggg0JQC3tzC4fKJEyfqqaeeyjfGP4ZgucPlbGCRT4vfI4AAAggggAACCCCAAAIIIIAAAgikUoBAeSpvW9U7vWUULs8GzbevRKvdu3dfL2SeDZ1vuummlWiCOhBAoIYC7733XiYw7pB4Mjy+fPnySvXkT1F4PBsif7VSlVMPAggg0AIC/SWNCGHyYR2Md7akKSFMPiOFLluFMPkZib4vDEHyG4sck8PkycWzXlDrhbN3SjoxR30XhPaKbK7d0x1cf0TS0FyVESivBDN1IIAAAgjUW6BBAzv1ZqF9BNIiQKA8LXeKfiKAAAIIFCzQwJ9Pdw+h8v2iwcyXNEbS5IIHmP9Ez4l5HswB87j4YYueM/P8GKW5BAiYN9f9TNtotg27kTtM3jNX53v06KGvfvWrOvHEEzV48OC0jZH+IoAAAgg0gMCzzz6rO++8U+PHj9fSpX4eec6yJAqW+/M2BQEEEEAAAQQQQAABBBBAAAEEEEAAgaYRIFDeNLey6gNxmCW7g3n86p9XpGyxxRbt7mq+7bbbasMN/TBqCgII1ENg5cqVmjdvXltgPA6Pv/nmm5XskhPo2cB4/FqxZHolO0tdCCCAQAoEBkU7kg/soL/TQojcYfIFKRhXe130Q5DOl3Rs4pdzQrj7riLH5UWzXhwbFy+U9ULa/UPwvr2Fbf8TguaLimwv1+mjJN0b/dLh+H7xyQTKKyRNNQgggAACdRVo4MBOXV1oHIGUCBAoT8mNopsIIIAAAoULNPjn05GSrpG0TTSix8NO5d4pulLl0PCwRb8mi+fJPHfmgDmlOQUqFTD3e9K7mLODeXO+T8od1YDw7y4HyXOWAw44IBMid5i8c+fO5bbJ9QgggAACCGjNmjVtwfL/+R9/vdth8W7l10qam+9Efo8AAggggAACCCCAAAIIIIAAAggggEAaBAiUp+EuNXYfvXN5MmjuHc4rWj7zmc9oyy23zHl86lOfqmh7VIZAKwn89a9/1auvvprzeOONN6rB4R3GZyUC5N6JnIIAAgggUL6AF3kOD7uSfyZHdauiEPn9kjp8BHv5XapqDfuGMPlhiVaeDGHyB4ts3X5eEBvvwPRwCJN7kawX7H43R52nSvpZke11dPqtklxnttyW+LsIlFdQm6oQQAABBOom0OCBnbq50DACKREgUJ6SG0U3EUAAAQQKF0jB59PRIdTSJRrVxDBn9VbhI817pufH/IBFP3wxWTxf5mC5XynNL1DJgLlD5tljWfPTMcJ2BLzGxHPsp3Wk8/Wvf12nnXYau5HzFkIAAQQQqKrAjBkz9NOf/lQ/+1ner3hvCZ/BWdtU1TtC5QgggAACCCCAAAIIIIAAAggggAAC1RYgUF5t4dasfyNJfpp09tgu+vNm1SDZeOONOwycO4zO06qrIU+djS7gp+p2FBb375Yvr9oG4O+GJ/T6Kb3x8bKkDxrdjv4hgAACKRPoEYXIHSbvmqP/r4cguUPkzbDY84gQJt8nMd6HQph8epH30YtkHSaPd15yiNwLZ+21Y9id3J9vk8U7iZ8o6W9Ftpnr9H8MbcY7kh+d2LGcQHmFsKkGAQQQQKC+AikI7NQXiNYRaGwBAuWNfX/oHQIIIIBACQIp+Xx6uaSxieFdEebKShh1h5c4UO75sfgBjL7A82aeS3OwnNJaAgTMW+t+V2q024R/R30jV4W9e/fW6aefnjn69OlTqXapBwEEEEAAgbwCr7/+eiZY7uOttzp8RpMfCO7P4vPzVsoJCCCAAAIIIIAAAggggAACCCCAAAIINKAAgfIGvClN3qXekuKAeRw8j5+iX3GGvn37ZkLn/fr1yxz+MtLH5ptvvs6fO3XqVPG2qRCBSgt8+OGHevvttzNfYviI/7xw4UL5cFh80aJFlW46WZ93uHVAPBka99/frnbj1I8AAgggoP5hJ3KHyId14DE7BKEdJJ/RJG7Hh8VnOyfGc3f4En9WCeP0AtjkjkteLJtdFOtFul4gkCzeScdh8ikltJnrkjGSro5++YSkQyS9H1/ADuUVFKcqBBBAAIG6CaQksFM3HxpGoMEFCJQ3+A2iewgggAACxQuk5POpv3O9VtJx0QhXh11/ry9+1Hmv8AMYPW8WP4gxe5Hnzjyv5oA5pTUFCJi35n0vdNR+AO5Fki7MdcHOO++sb33rW5kdySkIFCPgdRGjRo2Sdxh2OeOMM3TTTTcVUwXnIoAAAusJ3HrrrfrJT36iOXPmdKRzmaRLJXndFAUBBBBAAAEEEEAAAQQQQAABBBBAAIHUCBAoT82taomObptjV/Otajn6T3/6020B8/YC53EQfcMNN6xl12iryQVWrly5Xjg8V2j8L3/5S601XolC43GAfF6tO0J7CCCAAAIZgUHRjuQDOzCZFnYkd9B5QRPZnRnC5PHu3R7ezSHw7f9uFVu8INYLX+PixbAOlLt8Mlju3U7FXp3kPlWq+AlHj0j6QlShF9v9QBKBnUopUw8CCCCAQMMIpCSw0zBedASBBhPg82mD3RC6gwACCCBQvkCKPp/uHkLl+0Wj9k6JflDh5PIl1qvBO5R7riz5QEaf+HB4KKNfKQgQMOc9kBU4PYTJP9seycCBA3X22Wfra1/7GmIIlCRAoLwktnUuuuqqq3TeeeeVX1GJNWy77bYaP368hgwZUmINXIZA9QRuv/12XXfddZo9289ub7e8FkLlP61eL6gZAQQQQAABBBBAAAEEEEAAAQQQQACBygoQKK+sJ7VVR+AfJG3ZweEgUY/qNN1xrZtuuul6O5336tVL2aNnz55tf45/3rlz53p0lzZrJLBmzRotXrw4cyxZsqTtz9mfZV+TO4u/9957Nerhes0slfRqnmOdxcH16ijtIoAAAghkdgDybuQjJH0mh4efgu6dyB0i96v/Pd8sxf//cn44kp//rghh8sUlDNauDpN7UWy2ePGrF8hmd1byirb/bKduB/W9O/mTJbSb65LDJT0Y/dJPknEfnyNQXkFlqkIAAQQQaBiBFAV2GsaMjiDQQAIEyhvoZtAVBBBAAIHKCKTs8+lISddI2iYa/eNhp3LPJVWjOFDuebN4Ls3teB7Nc2x+SCMFgViAgHnrvR/2D/P1e7U39F133TUTJD/ppJNaT4YRV1SAQHn5nM0SKH/66ad14oknat682uyJMHLkSI0bN05eF0ZpfoE77rgjEyyfOXNmrsE+I2msJH8OpyCAAAIIIIAAAggggAACCCCAAAIIINDQAgTKG/r20LkiBDbLEzjvW0RdVT91k002yRs6jwPo/rO/hOjWrZs22mijzOsnPvGJqvezFRv429/+phUrVuiDDz7IvCYD4R0FxLNB8WXLljUanZ+I21Fg/N1G6zD9QQABBBBYR8DB6WyI3K9dc/i8HgLkDpE3405AvUKQ3F/Gx8WB+cvDUcoDULzw1QtdHdjOFi9+9aLY2PFXkrxAN1kulXRxhd+zXnQ7OqpzQgit+0cEdiqMTXUIIIAAAvUXSFlgp/5g9ACBxhLg82lj3Q96gwACCCBQAYEUfj71PNK1krpEw58YQuVvVYCkvSo8l+ZgeTynlj3Pc1ueb8s+qLFKXaDaFAsQME/xzSug61dKOre98/r27auLLrpIp512WgHVcEqaBL75zW/q5ptvznS5nKBtsfUQKC//XUKgvDTDct7npbXIVY0gcMstt+jSSy/VokWLcnXnKknnNUJf6QMCCCCAAAIIIIAAAggggAACCCCAAAK5BAiU895oFQFvCR7vct5HUm9Jm4dX/9nHp9MC4sUs2XB5sa9xMD17badOneSd0/2a6+jo9x39zqYffvhhu4d38y7ld74me20cAM8GwXO95jt37dpScmh1e9d4t1IvBMoeb4c/O1AYB8jX1K2HNIwAAgggUI5A/7ATuUPkwzqoaHa0G/mMchps4Gu3CmHyMxJ9XBiC5DeW0XcvbvXi17g4TB7vpHREMP6HxHnPhqD33DLaT166raRHEjs8nSDprnAigZ0KYlMVAggggEBjCKQwsNMYcPQCgcYQ4PNpY9wHeoEAAgggUEGBlH4+9QMXkw9ivCLMqVVQZ52q/KBGz6Ml59Z8kh/U6Pm1ZnzwZbU8W7leAubNcfcPl+Qw+U7tDefCCy/UxRdfrC5d4mdfNMfAGYVUbBA8l1mx9TRKoDwOZQ8aNEj33Xef+vXr19RvjalTp+qUU07Rq696aYp08MEHa/z48erd20uval/Yobz25q3a4urVqzOhch85yh9DqPzXrWrEuBFAAAEEEEAAAQQQQAABBBBAAAEEGluAQHlj3x96V3sBh4Sy4fJk2Ly9v3eqfRdpsYkFPpSUDYUnQ+Lt/f3vTWzB0BBAAIFWFhgU7Ug+sAOIaWFH8imSFjQx2C5h4euxiTHOCWHybNC6FAIvdnWgPC5e6OqFsHG5RdI32mng2+1cX0o/4mvOknR99IPfSzpE0jvhZwR2yhXmegQQQACBhhNIaWCn4RzpEAJ1EuDzaZ3gaRYBBBBAoHoCKf186u83vUv5cZHM6rBLeTzXVA04z7F5Ps0B87h4h3LPvcUPbqxG+9TZfAIEzNN3T68J/75Zr+cnn3xyZlfybbbZJn2joscFCxQbBM9VcbH1ECgv+BZV9MQlS5boG9/4hiZNmtRWb/fu3XXllVdmHi7QrCV+cAA7lDfrXS58XAsWLNAll1yicePG5brIn83HFF4jZyKAAAIIIIAAAggggAACCCCAAAIIIFAbAQLltXGmleYV8I7m8U7n/nuv6OiZ+Hv2d8ndLZtXqDVH5qD34hzHkujn3mE8DpD77xQEEEAAgdYVODQEyb0jeZ8cDKuiEPn9kpY2Ode+IUx+WGKcT4Yw+YNljN/eXtAaL3T1jkle/OrFrtkyOJgnt1R4KOxO/m4ZfWjv0gckeUf0bLlM0kXR3wnsVBic6hBAAAEE6i+Q0sBO/eHoAQKNIcDn08a4D/QCAQQQQKCCAin+fLp7CJXvF3HMD0GWyRUkaq8qz7U5WO7XZHGg3PNw8ZxblbtD9U0mQMC8cW+o59f9QNZhyS5ut912cvhyxIgRjdt7elYxgWKD4LkaLrYeAuUVu4UFV7Ry5cpMcNzH+++/v851O+ywg2699VYNHTq04PrSdCKB8jTdrdr1dcqUKTr33HP18ssvt9eoHxB/Gp+Da3c/aAkBBBBAAAEEEEAAAQQQQAABBBBAIL8AgfL8RpyBQDUEeuQImsdh9Oyfs6F0X9NN0kbh9RPV6Bh16m+SVoTjA0nLOgiH5wqNN3u4j7cJAggggEDlBPzfdwfIvaLKr11zVP16CDU7RO7QcysUh6rPl7RPYrAOcl8uaXoZCF7k5kWs8QJXL2h1mDzp60D39xJtfRjC5HeX0Yf2Lj0otN8l/NKfQ9xHB+izhcBOhdGpDgEEEECg/gIpDuzUH48eIFB/AT6f1v8e0AMEEEAAgQoLpPzz6UhJ3ik43gr48bBz8HMVpkpW5zk3z685WJ4snnNzsLxV5jarTN3y1RMwb4y3wJdDmNzrGdYpZ599diZM3qlTp8boKb2oukCxQfBcHSq2nkYJlH//+9/P7FTsMmDAAE2YMEGDBg2qunutG1i+fLkuvfRS3XDDDW1h8s997nNyyNz3wsWh8muvvVaHHtreM2Zq3ePKtkegvLKezVTbmjVrMqHyH//4x+0NyxuPOFR+TzONmbEggAACCCCAAAIIIIAAAggggAACCKRXgEB5eu8dPUfAu5zHAfNs0DzXa0fn+nedJfkb3VxHOb/33XLwKlnhj24AACAASURBVNexpszfOwDu8HclXr27OAUBBBBAAIFqC/SPQuTr7dwRNT5b0pQQJp9R7U41UP3HhzD5zok+OcDtMPmsMvvqMHlyYasXu3pRa1y2Dotcd0j8/E5JJ5XZh/Yuv0rSOdEv7pV0TOJEAjtVgKdKBBBAAIH6CqQ8sFNfPFpHoP4CfD6t/z2gBwgggAACFRZogs+no8NO5dmHFlpoYgiVv1Vhrvaq87yb59ocMI+LH+joebnkHFwNukQTTS5AwLz2N9gPg/1Rstntt98+EzQ96CA/O5XSSgLFBsFz2RRbTyMEyh2yPuWUU3TPPR9lRbt3765x48Zp1KhRTfUWWLBgQSYwe99997WNa4899sj8M+/ffec739Gbb76Z+V2/fv10zjnn6KyzzmqqB0sQKG+qt3RVBjN16lSdeeaZmjt3bnv1+7+dV1SlYSpFAAEEEEAAAQQQQAABBBBAAAEEEECgCAEC5UVgcSoCCCCAAAIIIIAAAmUKeDuC7I7kAzuoa1oIkTtMvqDMNtN2+ZkhTN4v0fGbQ5j8lTIH5AWtXrgaFy9i9SLXZPHP/v/ED/8q6ThJvy2zH8nLPxvC6/H74lRJP0ucSGCnwvBUhwACCCBQf4EmCOzUH5EeIFA/AT6f1s+elhFAAAEEqiTQJJ9P/VDGsQkiB1gcZKlF8baknodrb3tSz8V5fs4BcwoC1RBwwPzzknaPju2LbMhJsOcSx7Ii62jW06+UdG5ycF/5yld0yy23aJNNzE9pNYFig+C5fIqtpxEC5c8//7yOP/54vfTSS23DOvXUUzNB665du6b+reDA/E033aSf/OQnbbuQe1D77bdf5me77rprZoyTJ0/OhMjnzZvXNuZDDjlEP/rRj7Tbbrul3sEDIFDeFLex6oNYtmyZTjvtNP385z9vry0/XPy8qneCBhBAAAEEEEAAAQQQQAABBBBAAAEEEOhAgEA5bw8EEEAAAQQQQAABBKov4IWTDpL76JOjuVVRiPx+SUur362GasH/b+IFrT56JHrmxa5eBLu4zB77Pnixarw70sMhTJ5cwLqxpEclDU60eU1iF/Eyu9R2+dcl3RZV5t3p3d/XEg0Q2KmUOPUggAACCDSMQJMEdhrGk44gUGMBPp/WGJzmEEAAAQSqL9Akn097h13K/WDEbFkddim/vvqKmRY8B+cHNjpYniyek3Ow3K8UBKotQMC8csKew/Zc9jrlyiuvzOxcTGldgWKD4Lmkiq2n3oHytWvXZt7711zjr44+Lttuu63Gjx+vIUOGpPZNsXTpUv3iF7/Qf/zHf2j2bH9l9VHxDuwnnHCCfvjDH2rTTTddZ3wzZ87Uv/zLv+jxxx9v+3nPnj0zgftvf/vbGjBgQNU8nn76aZ144onrBNqr1pikkSNHZnai9/goCLQnED+AIPF7P0zcDxWnIIAAAggggAACCCCAAAIIIIAAAgggUBcBAuV1YadRBBBAAAEEEEAAgRYQcCg6uxu5X3NtQ/B6CJI7RN6qCyh7hSB5ctckh+odJPexTlClhPePF7A6TB7viuQQuRe1tud+rKSJiXbmSxol6YUS2s93ySRJR0cnXd3eLi9JBy9WoiCAAAIIIJB2gSYJ7KT9NtB/BEoVIFBeqhzXIYAAAgg0rEATfT717szXehPRCNvzW2O8kWgNb4AD5Z6Dix/y6OY9N+f5OgfLKQjUUoCAeWna4ySdFF/arVs3TZo0SYcffnhpNXJV0wgUGwTPNfBi66l3oHzq1Kk65ZRT9Oqrr643pGOOOUa33nprqgLHH374oV544YVMGP6BBx7Q/Pn+2PBx2XvvvXXxxRfri1/8otr5vJQ5MdeO5g5ee8fy008/Xa5nww03rOj7n0B5RTmprEICv/71r+V/F6xYsSJZ4x2STq5QM1SDAAIIIIAAAggggAACCCCAAAIIIIBAUQIEyovi4mQEEEAAAQQQQAABBPIK9Jc0IoTJh3Vwth/nPyWEyWfkrbV5T9gqhMnPSAxxYQiS31ihoXtxanI3JC9kzbVgdZqkAxJtXxD6VKEutVWzTwi1eyGji3eLcvB9ajsNEdiptD71IYAAAgjUXaCJAjt1t6QDCNRBgM+ndUCnSQQQQACB6go02efTkZK8beo2kZq3Df2upOeqK7lO7Z7r8txc/LDH7Amen/PcnQPmFATqIUDAPL+6H4Dqh1G0lb59++qee+5J9Q7M+YfNGYUKFBsEz1VvsfXUM1D+5z//WSeddFLbbtzelfzggw/WhAkT9P7772d28v7+97+vMWPG5AxfF+pbjfP8wOK3335br732mhzGnjZtmp599lnZNFm23357nXXWWZnw/MYbb1xQdxYsWKBLL71Uv/zlL7VkyZJ1runXr1/m3x2HHXaY9ttvP2255Zbq1KlTQfXmOolAeVl8XFxFAb83v/zlL2vRokXJVvwZ/ZwqNk3VCCCAAAIIIIAAAggggAACCCCAAAIItCtAoJw3BgIIIIAAAggggAAClREYFO1IPrCDKh1U9m7kDpMvqEzTqa1llxAm927gcZkTgtt3VWhkXqzqRalx8UJVB8rbKwdJekRS5+iXfgDAYZLW+7a/An28VNKFUT0PSjoyR70EdioAThUIIIAAAo0l0GSBncbCpTcIVF+Az6fVN6YFBBBAAIEaCzTh59PRYafyLhHlxBAqf6uGvN6h3PNxyYc+ugsPhwc/+pWCQL0FCJivewf8oNUfxj/aZZddMjuTDxgwoN73ivYbRKDYIHiubhdbT70C5UuXLtW5556rW265pW0oDo+PHj1aZ5xxhu67777Mz7fYYgv9+Mc/1j//8z83yJ36qBsOk//7v/975uioDBw4UN/61rcy/e/Ro0dJY/Au5zfccIMmTpyoN998M2cdO++8s84+++xMaL2UkgyU+x4cddRRpVTFNQhUXGDu3LmZncpnzZqVrPtfJf2o4g1SIQIIIIAAAggggAACCCCAAAIIIIAAAh0IECjn7YEAAggggAACCCCAQHkC3lVneDj65KhqVRQid5h8aXlNNsXV+4YwuUPacXkyhMkdqq5E8f1xmNwLVrPFC1O9eDXXrkf+/SGJxk+V9LNKdChRxydDeH2P6Ode5HtDjrYI7FThJlAlAggggEB9BZowsFNfUFpHoLYCfD6trTetIYAAAgjUQKBJP59eLmlsgu+KMD9XA9V1mnCg3HNz8XydT/Bcnefx/CBICgKNJNDKAfORkn4V34ytttpKU6dOlXdjpiCQFSg2CJ5Lrth66hEoX7lypc477zz95CcfP8d41KhRmXD5Zpttpv/7v//T1772NT3xxBOZYTZqqPzdd9/NhLenTPHzrz8u3j38i1/8ok444QTtu+++OXcOL9beIfyHHnoos4O7bZK7ljtse+utt6pnz54l/YNFoLwkNi6qocC8efN00EEH6ZVXXkm2+k+SJtewKzSFAAIIIIAAAggggAACCCCAAAIIINDiAgTKW/wNwPARQAABBBBAAAEEShLwY/gdIh8RXrvmqOX1ECR3iJzddT5GOiIsVt0n4fZQCJNPL+murH+RF6V6RY9D5dnihalesJrrfgyV9F+SukXX/F6SA/B/q1C/4mqOlzQh+sHLob/zcrRFYKcKN4EqEUAAAQTqK9CkgZ36otI6ArUT4PNp7axpCQEEEECgRgJN+vm0d9il/LiIcXXYpfz6GtHGzXi+zsHyeN4u+3sHyj2nl+thkHXoLk0isI5AqwTMe0maKWnL7Og33nhjPfrooxo8eDBvCQTWESg2CJ6Lr9h6ig01l3vbli9frvPPP1/XX//xfzqHDh2q22+/XZ/73MfPSXFg+hvf+IZeeumlTJMOlf/gBz/IBM3b+ZxRbrdKvn769On6l3/5F/Xp00fDhg3TwQcfLO8U3qlTp7x1lmP/wQcf6Pnnn9dvf/vbTLjc4fabb75Ze+65Z952c51AoLxkOi6socCzzz6rAw88UP53SVRelbSrpMU17ApNIYAAAggggAACCCCAAAIIIIAAAgi0sACB8ha++QwdAQQQQAABBBBAoGiB/lGIfFgHV8+W5Ef6O0g+o+hWmvsCB6jPl7RzYph3hzD5rAoO3wtPvTA1Lg6Td7TL0QOSHHjPlg8lfU3S+Ar2K67K9Z4Q/cCrkJJ9js8nsFOlG0G1CCCAAAL1E2jSwE79QGkZgdoK8Pm0tt60hgACCCBQA4Em/ny6ewiV7xcxzpc0pk67Ijp557m69ubC/DBIz+HxkM4avOdpomyBZg2Y3yHpq7GOdxc+9ND2ngNRtiEVpFwgDoJXaigjR47UuHHjOtyxupxQc7H9XLRokb7zne/ovvvua7vUIWzvTB6HybO/fOyxxzR69GjNmTMn86Pu3bvrrLPO0kUXXSQ/nCHtpZb2hVgRKC9EiXMaQcD/LT388MOTXblT0kmN0D/6gAACCCCAAAIIIIAAAggggAACCCDQ/AIEypv/HjNCBBBAAAEEEEAAgfIFBkU7kg/soLppIUTuMPmC8pttuhrODGHyfomR3RzC5K9UcMReiOpAeVy8CNWLVHOVvcPu5PFKnmckDalgv+KqvIjXi2I/Hf3QYfZfd9AegZ0q3QyqRQABBBCon0ATB3bqh0rLCNROgM+ntbOmJQQQQACBGgk0+efTkZKukbRNxPl42Kn8uRoRJ5vxPJ7n7D7e2vWjM7xDuef3Ono4ZJ26TLMIdCjQDAFz/7viV/EoHYK95JJLuPUItCtQjUB5KdRnnHGGbrrpplIuzXnN2rVrNXnyZF1wwQX605/+1HbeqFGj9OMf/1h9+/bNee3MmTMzO4A//rj/U/tR8S7gV155pXbbbbeK9rPWlREor7U47TWTwMUXX6xLL700OaR/qtNDnpqJlrEggAACCCCAAAIIIIAAAggggAACCBQgQKC8ACROQQABBBBAAAEEEGhZAW+1MTwcfXIorIpC5N6RfGnLauUeuP+/w7uS++iROO2KECZfXEE33zcvNo0XoTq47YWpXoiaqzwoKX4k/OqwO/ldFexbXNX3JF0W/eC/JR0iybui5yoEdqp0M6gWAQQQQKB+Ak0e2KkfLC0jUBsBPp/WxplWEEAAAQRqKNACn09Hh53Ku0SsE0Oo/K0aUsdNeT7PwfL2tj52oNxzfR3N69Wp2zSLQEECaQyYPyZpv+zohg4dqunTpxc0WE5qTYFmDZS/8MIL+uEPf6iHH35Y77//fubmFrvT+Hvvvad//dd/1YQJE9rq6Nmzp44//nidc8456t+/fyrfNI0eKK8F6qBBgzI71vfrl3yOdi1ap420C+y777564okn4mH4yRP7p31c9B8BBBBAAAEEEEAAAQQQQAABBBBAoPEFCJQ3/j2ihwgggAACCCCAAAK1FXDg2SHyEeG1a47mXw9BcofIHVamtC/QKwTJxyZ+7eD95eFYJ4RSJqRD5F5gGi8+9WJTh8k7uk9DJf1G0kZR+9Xcndy7oD8iye1myzlhh6iOCAjslPkG4XIEEEAAgcYTaIHATuOh0yMEKifA59PKWVITAggggECDCLTI51PPyyXn6/zgRz8Qsl7F83qew3OwPFk8r+dgOfOw9bo7tFtJgUYPmB8ZvvtoG/MzzzyjPffcs5IG1NVkAnGgfOTIkRo3bpwcmi62lBtMr8QO5R9++GHmAQo33njjOkFyj2X77bfXj370I3mM7XxeyDlc73J+991365JLLllnl3MbjRgxIrOLuXcs79SpU7FkdTufQLlEoLxub7+maPh3v/ud9tprr+RYvEbhgaYYIINAAAEEEEAAAQQQQAABBBBAAAEEEGhYAQLlDXtr6BgCCCCAAAIIIIBAjQW8BUA2RD6sg7ZnS5oSFlTNqHEf09bcVmER6hmJji8MQfIbqzAgh8mTi069ENULTjsqXozq3cGzxbuEnyxpQhX66CpHSbo3qtsmDsH/IU97BHaqdEOoFgEEEECgfgItEtipHzAtI1BdAT6fVteX2hFAAAEE6iDQIp9Pe4ddyo+LiFeHXcqvrwN73KTn9jyf54B5XPzQSM/95Zvnq3P3aR6BogUaLWD+X5IOzo7i6KOP1qRJk4oeFBe0lkA1AuWFBNMrFWr+4IMPNGPGDP3qV7/SAw88oPnz569zAx38PvXUU/W9731Pm266ack3d9GiRZk6fvnLX7btVp6tbODAgRo+fLhGjRqlnXbaSRtuuGHJ7dTiwkrZV6qvTz/9tE488UTNmzevUlXmrYdAeV4iTsgjcMwxx+jee+Ovi/VbSV8EDgEEEEAAAQQQQAABBBBAAAEEEEAAgWoKECivpi51I4AAAggggAACCKRBYFC0I/nADjo8LYTIHSZfkIaB1bmPu4Qw+bGJfswJYfK7qtA/Lzb1otK4eIGpF6B2VPwgAa+I6xKd5IcFDK5CH7NV3irp1Kj+2yR9o4D2COwUgMQpCCCAAALpEmiRwE66bgq9RaBwAT6fFm7FmQgggAACKRFooc+nu4dQ+X7RrXGCboykyXW+XX7wouf6/Josnu/zHKAD5hQEmlGgngHzXpLei1GfeuopDRkypBmdGVMFBdIcKL/55pt1/vnna8mSJeuJdO/eXfvvv78uu+yyzA7ilSovvPCCLrzwQj322GPrBcvdRr9+/eR+HXbYYZVqMlNPPULXpQygkIcJlFIv1yDQaAL+b+w+++yT7JafWrG40fpKfxBAAAEEEEAAAQQQQAABBBBAAAEEmkeAQHnz3EtGggACCCCAAAIIIFCcgBcjDg9HnxyXropC5PdLWlpcEy179r4hTJ5c6fJkCJM/WAUZ308vJI13LvKu4w6Td7S41Fs8+LzkrvRfkzSuCv10lf8Y2uwX1X+0pPsKaI/ATgFInIIAAgggkC6BFgrspOvG0FsEChPg82lhTpyFAAIIIJAigRb7fDpS0jWStolu0eNhp/Ln6nzbPM/nuT0Hy5PF83kOlvuVgkCzC9QyYP4VSXdnQXfddVc5+EpBIJ9AmgPlK1eu1Hnnnaef/OTj5xV7R/JDDjlE55xzjnbffXe189kgH0ne369du1bPPfecrr76aj3yyCNtgXaH2L///e9rzJgxFW+XQHne28IJCNRcwA+rmDlzZtyuH9b+85p3hAYRQAABBBBAAAEEEEAAAQQQQAABBFpGgEB5y9xqBooAAggggAACCCAgqUe0G7nD5F1zqLweguQOkbMosbi3zhEhTJ58nPpDIUw+vbjqCjrbi0u90ifescghci84zXf/vi7Ju4PHZVbYnXxlQa0Xf5J3ebo6uuwJSYdIWl5AVQR2CkDiFAQQQACBdAm0WGAnXTeH3iKQX4DPp/mNOAMBBBBAIGUCLfj5dHTYqbxLdKsmhlD5Ww1w+xwo9zxf/CBJd8vzf54TdLCcgkArCVQzYO6HrJ6UxRw7dqwuv/zyVrJlrCUKpDlQ7iG/++678hi8S/mxxx6rI488UptttlmJGsVf9vbbb2vChAm6//77dcQRR1QlTO5eESgv/t5wBQLVFjj//PN1xRVXxM3cIenkardL/QgggAACCCCAAAIIIIAAAggggAACrStAoLx17z0jRwABBBBAAAEEWkmgv6QRIUye3Ik6dpgtaUoIk89oJaAKjfX4ECbfOVGfdzTxqjMHtatRvHA0uVORF5nmW0zaV9K9kvZMdOosSTdWo6OSOkl6RNIXovovlPSDAtsjsFMgFKchgAACCKRHoAUDO+m5OfQUgfwCfD7Nb8QZCCCAAAIpE2jRz6eeuxubuFVOtpzfILfPD5L0/F/8QMls1zwH6PlBB8wpCLSiQCUD5ntJ8vcpmfLoo49q2LCOvlJpRW7G3J5A2gPl3FUEEECgXgLTpk3TgQceGDfvh7PvV6/+0C4CCCCAAAIIIIAAAggggAACCCCAQPMLEChv/nvMCBFAAAEEEEAAgVYWGBTtSD6wA4hpIUTuMPmCVgYrY+xnhgWm/RJ13BzC5K+UUXdHl3ohqReMxsWLSB0oz1e8IPZHiZO88NQr5Bblu7jE3x8u6cHo2r+EhbDPFVjfOoGdAq/hNAQQQAABBNImwJxl2u4Y/W1lAT6ftvLdZ+wIIIBA6wi0wufT3mGX8uOi27o67FJ+fYPcau9Q7jm/5IMl3b2Hw8Ml/UpBoNUFKhEwzxi++OKL2mGHHVrdk/EXIECgvAAkTkEAAQTaEXjppZe04447xr/xd9XbgYUAAggggAACCCCAAAIIIIAAAggggEC1BFrhy+9q2VEvAggggAACCCCAQOMKeKea4eHok6Obq6IQ+f2SljbucBq6Z/5/CgezffRI9NS7GHl3o8VVGoHvs8PkXkyaLV406oWl+XYk2k3SREnrfEMv6d8l/VuV+utqHXYfHdU/QdKJRbRHYKcILE5FAAEEEEitAHOWqb11dLwFBfh82oI3nSEjgAACLSjQKp9Pdw+h8nhHxPmSxkia3ED33YFyz//Fc4LunucDPVfo+TcKAgh8LFBywHzx4sXq2bMnlgjkFSBQnpeIEyog8PTTT+vEE0/UvHnzKlBb9aoYOXKkxo0bx78/q0fcVDUvWbJEvXr1ise0XFL3phokg0EAAQQQQAABBBBAAAEEEEAAAQQQaCiBVvnyu6HQ6QwCCCCAAAIIIIBAVQQcZnaIfER47ZqjlddDkNwhcnasKe9W+NttB8nHJqpxON9Bch/VCph4wagXiDpUni1eNOrFpIXc16vDYti4629JOkzS8+Wx5Lx6W0mPJBa7niDpriLaq5ZnEV3gVAQQQAABBKouwJxl1YlpAIGKCfD5tGKUVIQAAggg0MACrfT5dKSkayRtE92Px8NO5c810D3ynKCD5fHcYLZ7DpR73jDfAycbaDh0BYGaChQcMCdQXtP7kurGCJSn+vbl7fxrr72m6dOna8aMGZo1a5beeecdzZ8/Xw7CxuVzn/tcJhi71VZbaZdddtGBBx6oz3/+89poo43ytlHICQTKC1HinLQJEChP2x2jvwgggAACCCCAAAIIIIAAAggggED6BVrpy+/03y1GgAACCCCAAAIIINCeQP8oRD6sA6LZkqaEMPkMKMsW2CqEyc9I1LQwBMlvLLuFjivwolAvGo2Lw+SF7EB0sKTxknonrnefz6piv1339VH9v5d0iKR3imiTwE4RWJyKAAIIIJBaAeYsU3vr6HgLCvD5tAVvOkNGAAEEWlCg1T6fjg47lXeJ7vXEECr3AxkbpfiBk54PTM4Run9+4KTnCQt58GSjjId+IFAvgThg/m+S/PdMefHFF7XDDjvUq1+0myIBAuUpulkFdnX58uW65557dNttt+mpp54q8Kr1T+vZs6cOOeQQnXXWWRo6dKg22KD0j1UEyku+DVzYwAIvvfSSdtxxx7iHfijSdg3cZbqGAAIIIIAAAggggAACCCCAAAIIIJBygdJnaVM+cLqPAAIIIIAAAgggkHqBQdGO5AM7GM20ECJ3mHxB6kfdGAPYJYTJj010Z04Ikxez43YpI/IiUQfK4+IFol5AWkgZJ+mkxImrJR0p6TeFVFDiOQ9IOiK69jJJF5VYF5chgAACCCCAAAIIIIAAAggggAACCCBQLYHLJY1NVH5FmBOsVpul1uu5Qs8LOmAeF4dxPIdYyAMoS22b6xBoNoHHJe2bHdSjjz6qYcM6eo5vsw2f8ZQqQKC8VLnGu27t2rWaPHmyLrjgAv3pT3+qWAe7d++uo446Sv/2b/+m/v39rPDqloULF2rUqFGZXdVdrrzySp177rlFNVqp93VRjXJyywlMmzZNBx54YDzu6ZL2azkIBowAAggggAACCCCAAAIIIIAAAgggUDMBAuU1o6YhBBBAAAEEEEAAgQoJHBqC5MMl9clR56ooRH6/pKUVaptqPlpMdr6kwxIYT4Yw+YNVRvL990LQeIGodxryolEvEs1XHIL37uSdEifeK+mYfBeX8fuDwo5I2Z2dlknyWOxGQQABBBBAAAEEEEAAAQQQQAABBBBAoJEEeoddyo+LOuUHMn5X0vWN1NHQF8+zOVju12RxoNzziYXMHTbg0OgSAjUVWOdhrGPHjtXll/v5EhQEOhaIg7eVsho5cqTGjRsn73CdqyRDw2eccYZuuummSnWh5epxmPy6667TJZdcoiVLlrSNf4stttDee++dCb0OGTJEvXv31qc+9SltuOGG6xj5mvfee0+zZs3SE088oalTp+r5559f55w99thDN9xwgwYPHlxVXwLlVeWl8goKnH/++briCj+3qa3cIenkCjZBVQgggAACCCCAAAIIIIAAAggggAACCKwjQKCcNwQCCCCAAAIIIIBAGgR6RLuRO0jeNUenXw9BcofIHTKmVFbAu2s7TL5PotqHQpjcT0yvZnGI3Is/44WhXgjqMHkh93uzECZPhuHd56+G31Wr/1dJOieqvNoB9mqNg3oRQAABBBBAAAEEEEAAAQQQQAABBFpDYPcQKo93SJwvaYykyQ1I4LlDzxM6WJ4snjt0sLyQOcQGHBpdQqBmAl+RdHe2tV133VUvvPBCzRqnofQKEChP772Le/6LX/xC3/nOd/Tmm29mftyvXz+NHj1aDur36OGvaosrDqg/99xzuuiii/TII4+0XTx06FDdfvvt+tzn4mdHF1d3vrMJlOcT4veNIrDbbrtp5syZcXf8cPSfN0r/6AcCCCCAAAIIIIAAAggggAACCCCAQPMJEChvvnvKiBBAAAEEEEAAgWYS6C9pRAiTD+tgYLMlTQlh8hnNBNBAYzk+hMl3TvTJi8u8RcmsGvTVYfLkglAvEvVi0EKKr3UdyfJ4eI99vN1CIbUVfs5nw2LVgdElp0r6WeFVcCYCCCCAAAIIIIAAAggggAACCCCAAAI1Fxgp6RpJ20Qtey7NO5U/V/PeFNag5wA9Z5hMqfnBlJ4bLHQusbDWOAuB5hLoJem9eEhPPfVUZkdiCgIdCRAoT//747XXXtNxxx2nxx/3f+alHXbYQTfffLP233//sge3cuVK7wvCVgAAIABJREFUXXnllZnj/fffz9T3/e9/P3NssEF1li4SKC/7tlFBDQT839h99kk+x12bSlpcg+ZpAgEEEEAAAQQQQAABBBBAAAEEEECgRQWqMyvbopgMGwEEEEAAAQQQQKBiAoOiHcnjEG6ygWkhRO4w+YKKtU5FSYEzQ5i8X+IXN4cw+Ss1IGsvDO7Fn14cWkgZEHYgH9zOyd453Atjq1W+Lum2qHI/AMG7rL9WrQapFwEEEEAAAQQQQAABBBBAAAEEEEAAgQoJjA47lXeJ6psYQuVvVaiNSlfjuTfPJ/o1WTyn6GC5A+YUBBBYX+C/JB2c/fHRRx+tSZMm4YRAQwokQ8PeSfumm25qyL42eqfuu+8+nXzyyZnAd/fu3XX99dfrpJNOqli3ly9frtNPP1133XVXps4DDjhAd999t7bYYouKtRFXRKC8KqxUWmGBY445Rvfee29c628lfbHCzVAdAggggAACCCCAAAIIIIAAAggggAAC6wgQKOcNgQACCCCAAAIIINBIAl7gNzwcfXJ0bFUUIr9f0tJGGkCT9cX/v3B+OHokxnZFCJPX4gnpfl94kWe8q9DDIUxe6MLPSyRd1M79eVHSCEkvV/HeebXd0VH9V0s6t4rtUTUCCCCAAAIIIIAAAggggAACCCCAAAKVFLhc0th25gc9d9ioxXOJfhilg+XJ4rlFB8v9SkEAgXUFjgzfwbT99JlnntGee+6JEwINJ0CgvHK35PLLL9cFF1yQqXD33XfPhFy33nrryjUg6c4772wLqW+77bYaP368hgwZUtE2spURKK8KK5VWUOB3v/ud9tprr2SNXifxQAWboSoEEEAAAQQQQAABBBBAAAEEEEAAAQTWEyBQzpsCAQQQQAABBBBAoN4CDir7y1GHev3aNUeHXg+LmBwiZ6Ff9e9arxAkTy4UdYDfC0h9rK1+NzIhcofJ492EHCL3YtBC3wd7S5ogqX87/XUwvpoLX/cJ/dwktL06jGVqDexoAgEEEEAAAQQQQAABBBBAAAEEEEAAgUoI9A67lB8XVeZ5ru9Kur4SDVSxDgfKPZcYP6zSzXmO0fOODpZTEEBgXYH/kbR/9kdDhw7V9OnTMUKg4QTKCZR/85vf1M0339xwY0p2yDuHH3XUUVXvZ+wxfPhw3XHHHerVy18VVq788pe/1KhRozIVEiivnCs1pVNg33331RNPPBF3/jFJB6RzNPQaAQQQQAABBBBAAAEEEEAAAQQQQCBNAgTK03S36CsCCCCAAAIIINBcAg73ZkPkwzoY2mxJU0KYfEZzETTsaLYKIeszEj1cGILkN9aw517UmdxFyAtAi1no6f5+s50+vxMeYvBUFcdzqaQLo/oflOQdXigIIIAAAggggAACCCCAAAIIIIAAAgikSWD3ECrfL+r0fEljJE1u8IH4YZWeY4wfWpntsucZPQfpgDkFAQQ+Ehgp6VcxxkUXXaRLLrkEHwQaSoBAeeVux1VXXaXzzjsvU2G1dih3gN/BdZcBAwZowoQJGjRoUOUGEdXEDuVVYaXSCgn4v6mXXXZZsrZ/SsFn6goJUA0CCCCAAAIIIIAAAggggAACCCCAQD0FCJTXU5+2EUAAAQQQQACB1hTwyoDsjuQDOyCYFkLkDpMvaE2quox6lxAmPzbR+pwQJr+rhr3yIk8v5oyLF3g6UF5o8UMLxkvK7hAeX3e7pFMKraiE8z4p6RFJe0TXjpZ0Qwl1cQkCCCCAAAIIIIAAAggggAACCCCAAAL1FnDI9BpJ20QdeTzsVP5cvTuXp33vUO55xeTDK33Zw+EBln6lIIDARwJ3SPpqjPHQQw/p0EPbey4DZAjUR4BAeeXcvRP6ySefrPfff1/du3fXlVde2Rb+rkQr7777rk455RRNmeKvfaUDDjhAd999t7bYYotKVL9eHQTKq8JKpRUQ8H9LDz/88GRNd0o6qQLVUwUCCCCAAAIIIIAAAggggAACCCCAAAJ5BQiU5yXiBAQQQAABBBBAAIEKCXiVkYPkPvrkqHNVFCK/X9LSCrVNNYUJ7BvC5IclTn8yhMm9u3atit8vDpN7oWe2eEGnF30WulvQhpImSDo6R6er/aT340P72eZfDrsgzasVIu0ggAACCCCAAAIIIIAAAggggAACCCBQYQE/MPFaSV2ieieGUPlbFW6rGtU5UO45xnje0e14ztHzkX6gJQUBBKRekmZK2jKLsfHGG+vRRx/V4MGD8UGgIQTKCZQ3xAAaqBOvv/66TjjhBE2b5ud9SzvssIOuvfbaijxEYvny5fre976nn/3sZ5nAussll1wi79JcrUKgvFqy1FuOwLPPPqsDDzxQ/mciKq9K2lXS4nLq5loEEEAAAQQQQAABBBBAAAEEEEAAAQQKFSBQXqgU5yGAAAIIIIAAAgiUItAj2o3cQfKuOSp5PQTJHSJnF5hSpMu/5ogQJt8nUdVDIUw+vfwmCq7Bizm9eDPe6sQLOr3Qs5j3x9cl3Zaj1V+H9+bfC+5V8Sd6Z/QTosuuz7EDUvE1cwUCCCCAAAIIIIAAAggggAACCCCAAAL1E7hc0thE81eE+cX69arwlj3v6GB5e1stO1DuuclCH2pZeKuciUD6BEZK+lXc7a222kpTp07Vtttum77R0OOmEyBQXtlb+otf/ELf+c539Oabb2Yq7tmzp0499VSdd9552nzzzYtubO3atXriiSf0wx/+UI888kjb9fvtt5/uuOMObb311kXXWegFBMoLleK8WgnMmzdPBx10kF555ZVkk9V+AHqthkg7CCCAAAIIIIAAAggggAACCCCAAAIpESBQnpIbRTcRQAABBBBAAIGUCfSXNCIEdod10PfZkqaEMPmMlI2xmbrrnbTPl7RzYlB3hzD5rBoP1gs2vaAzLg6TF7M7UF9JDnQfkKPvp0u6pYrj2j2E3z8dteHQvoPsFAQQQAABBBBAAAEEEEAAAQQQQAABBNIs0DvsUn5cNIjVYZdyP1QxDcUPtfScY3Ie0n33Qy09F1nMwy3TMGb6iEApAhdI+mF84S677KJJkyZpwIABpdTHNQhUTIBAecUoMxU5AH7ddddldg9fsmRJW+UOlu+11176whe+kHnt37+/PvWpT2nDDTdcpwPvvPOO3nvvPf3v//6vZsyYkQmRz57tr4I/LnvssYduuOEGDR48uLKdT9RGoLyqvFRepMDcuXN1zDHHaNas9b5y/1dJPyqyOk5HAAEEEEAAAQQQQAABBBBAAAEEEECgLAEC5WXxcTECCCCAAAIIIIBAQmBQtCP5wA50poUQucPkC1Csq8CZIUzeL9GLm0OYfL3HpFe5t17A6UB5XLx404s7iykOyOf6Av7Z8MCDj7ZYqE75nqTLoqr/W9Ihkj6sTnPUigACCCCAAAIIIIAAAggggAACCCCAQE0F/EDFayXtF7U6X9IYSZNr2pPyGvN8pOceHTCPi3co9zxlMQ+5LK8nXI1A4wpcHf7Zbuth3759dc8992jIkCGN22t61vQCBMorf4sdKn/44Yc1duxYzZkzp2INdO/eXUcddZR+8IMfyP/+qHYhUF5tYeovVODpp5/Wl7/8ZS1atCh5yTWSzim0Hs5DAAEEEEAAAQQQQAABBBBAAAEEEECgUgIEyislST0IIIAAAggggEBrCxwaguTDJfXJQbEqCpHfL2lpa5PVffT+fwGHrn30SPTmihAmX1zjXvp95EWa8eJN7wLkBZ1ewFlo2S3sTp7ccT17/YWSflBoZSWct7GkRyQNja71ggAvDKAggAACCCCAAAIIIIAAAggggAACCCDQLAIjw5zXNtGAHg87lT+XokF6XtLBcr8miwPlnrMsZn4yRUOnqwgULDBO0knx2d26dcvsVH744YcXXAknIlBJAQLlldRct67ly5dnHhpx22236amnniq5Ie9ufsghh+iss87S0KFDtcEGtVmqSKC85FvGhRUU+PWvf53ZmXzFihXJWu+QdHIFm6IqBBBAAAEEEEAAAQQQQAABBBBAAAEEChaozSxtwd3hRAQQQAABBBBAAIEUCTiE7AD5iPDaNUffXw9BcofIHQ6m1F+gVwiSj010xSH/y8OxtsbddIjcCzPjRZtepOkwebHvm/V2S4nG8ufwnp1VxfGNknRvVP/CMK4/VLFNqkYAAQQQQAABBBBAAAEEEEAAAQQQQKAeAqPDTuVdosYnhlD5W/XoUIlten7Sc5EOlieL5ycdLC92nrLErnAZAg0rcJukryd7d+WVV+rcc89t2E7TseYVIFBem3v72muvafr06ZoxY4ZmzZqld955R/Pnz9eSJUvW6UC/fv3Uu3dvbbXVVtpll1104IEH6vOf/7w22mij2nQ0aoVAec3JaTAhcNVVV+m8885rz+Vnkk4FDAEEEEAAAQQQQAABBBBAAAEEEEAAgXoJECivlzztIoAAAggggAAC6RXoH4XIh3UwjNmSpoQw+Yz0Drfper5VCJOfkRiZQ88Ok99YpxE7TJ5crOkFnF6oWUw5OOxO3jvHRW7n28VUWMK5tyYWAniR3TdKqIdLEEAAAQQQQAABBBBAAAEEEEAAAQQQSIOA5xWTD6+8IsxDpqH/cR89R+l5SQfM4+KHX3pusdj5yrSNn/4ikE/gSknrpce/8pWv6JZbbtEmm2yS73p+j0DFBAiUV4yy6SoiUN50tzQ1A1q2bJlOO+00/fznP2+vz1dJajdlnpoB0lEEEEAAAQQQQAABBBBAAAEEEEAAgdQLEChP/S1kAC0s8A+S/Bjfbh28dvS75LWdJOU6OnfwO1+T7/e+TR/mONZ08DtfU8jvV0jy8UGO145+l7zm7y38nmLoCCCAQD6BQdGO5AM7OHlaCJE7TL4gX6X8vqYCu4RFnMcmWp0TwuR31bQ3HzfmRZpejBkXL8z0ws1iyzhJJ0UXeaf17P/3+L/7wyVNLbbSIs7/x7BTUb/omqMl3VdEHZyKAAIIIIAAAggggAACCCCAAAIIIIBAmgT8cMdrJR0XdXp12KX8+jQNJPT10PDwS78mi+ctPZfpgDkFgVYVOF/Sj5KD33777XXDDTfooIMOalUXxo0AAggg0MICU6dO1Zlnnqm5c+e2p3BB+D6+hYUYOgIIIIAAAggggAACCCCAAAIIIIBAIwgQKG+Eu0AfWlGgp6ReOY5cv/OjvLMhcAfFP9GKcDUY88pEKH2ppMXtHEty/Nzn+ncUBBBAoJkEvGjOIVwffXIMbFUUIr9fkv/9SWksgX1DmPywRLeeDF9eP1in7vr95QWY8Y4/D4cwebGLMh2UHx8ehNPecPwo+GSYvtLDHiPp6qjSJyQdIml5pRuiPgQQQAABBBBAAAEEEEAAAQQQQAABBBpIYPcQKt8v6tN8SZ4vm9xA/Sy0K56v9AMv/TDMZPH8pYPlfqUg0KoCX5Z0iySvb1innH322brqqqvUqZOfTU9BAAEEEECguQXWrFmj8847T9ddd117A/UastMk3dPcCowOAQQQQAABBBBAAAEEEEAAAQQQQCAtAgTK03Kn6GejCnxakp+472NzSf57e0HxZEjcu4tTmlfAO6G2F0JP/uyvkt6Kjr80LwkjQwCBFAr0iHYjd5C8a44xvB6C5A6Rs3iucW/0ESFMvk+iiw+FMPn0OnXdizIdJo93+nGI3As1i30/bRbC5HFg/m+Jh/B4h6S7qzhWr457RNIXojYulPSDKrZJ1QgggAACCCCAAAIIIIAAAggggAACCDSKwEhJ10jaJurQ42Gn8ucapZNF9sOBcs9Xxg/EdBWex/TcpoPlFARaVcD/XDhUPiwJsN1222VC5SNGjGhVG8aNAAIIINACAlOmTNG5556rl19+ub3RTgth8mIfot4CcgwRAQQQQAABBBBAAAEEEEAAAQQQQKBeAgTK6yVPu40q4BCQg+FxSLy9P2cD5DxSu1HvZDr79aGktxMh8/jvyd/9PZ3DpNcIINDgAv0leXWPQ+TrLQCK+j5b0pQQJp/R4GNq9e4dH8LkOycgHKy+XNKsOgJ5wWVyhx8vzixlEabrcX3ZsirxIISp4b1dzZ3CD5cU7/Tuh8U4LJ/WxbJ1fGvQNAIIIIAAAggggAACCCCAAAIIIIBASgVGh53Ku0T9nxhC5X7QchqL5/g8/xg/GDM7Ds9lel6SoFAa7yx9rpSAHyTx3fYqO/nkk3XxxRerf39//URBAAEEEECgOQTmz5+vSy+9VOPGjcs1oGsljWmO0TIKBBBAAAEEEEAAAQQQQAABBBBAAIFmEiBQ3kx3k7F0JOAFC1tGx2dyhMa9w3gqygYbbKCNNtpI3bp1y/na0e+S13bq1EmdO3eWX3MdHf2+o98Z9MMPP2z3WLNmTUm/c33Za1esWKEPPvhA8Wt7P0ue097f16715uKpKQ6pxTucZwPn3i341ehYk5oR0VEEEKinwKBoR/KBHXTET9H2buQOky+oZ4dpuyCBM0OYvF/i7JtDmPyVgmqpzknJALhb8eJLB8qLLQPC7uSDowvfkfTJ6O/fTgTOi22jkPPdfy+YzZYJkk4s5ELOQQABBBBAAAEEEEAAAQQQQAABBBBAoIkE/CDLsYnxXBHmKtM6TO/E7LnL5AMyPZ6Hw9ymXykItKqAH7h6paSd2gO46KKL5KNLl/hZE61KxbgRQAABBNIqsHr1al1yySW67LLLcg3hj5LOk/TrtI6RfiOAAAIIIIAAAggggAACCCCAAAIINLcAgfLmvr+tNDqHhRwYd1gqDo5n//zZRsLYZJNN1KtXrw6Pnj17rvN7/z0OiH/iE59opCE1TV/+9re/rRNMX7JkiRYvXrzekevnPnfZsmWN5rFI0sJEyDwOnL/baB2mPwggUFMB76ji3ch99MnRsnd6zobI/bq0pj2ksVIE/Dn//HD0SFTghZte0Lm4lIordI3fd961x4sws8WLLb0gs5SdfC6RdFFUVzJMPju8x/9cof63V822kh5JjOkESXdVsU2qRgABBBBAAAEEEEAAAQQQQAABBBBAoBEFeoddyo+LOrc67GB8fSN2uIg+OVDuecx4btOXe17Tc55+6CQFgVYWcKj83PYA+vbtmwmVn3baaa3sw9gRQAABBFIqcMstt2R2JV+0yMuw2i1XhTB5SkdItxFAAAEEEEAAAQQQQAABBBBAAAEEWkGAQHkr3OX0j/EfcoTE4wB5MihVk1Fvttlm2nzzzdW7d+/M4T/nC4r7994BnNK8At49vb0QevJnb7/9tt56662247333qsXioOhHQXOHT7/e706R7sIIFAVAf930wHyEeG1a45W3gg7kTtEzs4qVbkVVam0VwiSJ3cA8r/vHST3sbYqLRdWqRdaemGlQ+XZ4sWWXoRZyvtsb0neCbx/VN+CxN9/IOnCwrpX8llnSYoXw/5e0iGSHG6nIIAAAggggAACCCCAAAIIIIAAAggg0GoCu4dQ+X7RwOdLGiNpcsoxPLfpYHk8x5kdkgPlnv8s5cGZKWeh+wi0CewfvovYqz2TXXfdVWeffbZOOukkyBBAAAEEEGh4gTvuuEPXXXedZs6cmauvz4Tv5x9r+MHQQQQQQAABBBBAAAEEEEAAAQQQQACBlhcgUN7yb4GGAnC4aDtJA8KR/fNWteylQ+FxSDwbFM+GxuO/d+2aK39Xyx7TVrMIrFq1qi1cngybJ//+l7/8pdbDfkXS3HC8HP15Xq07QnsIIFCWgAO32RD5sA5q8m7OU8Ku5DPKapGLay3gz03emfyMRMN+cIiD5DfWukPttOfFlF5sGReHyUvducdj+mZUmf/b5N3Cs+Wt8OCEZ6s89gckHRG1cVli1/QqN0/1CCCAAAIIIIAAAggggAACCCCAAAIINJzASEnXSNom6tnjYafy5xqut8V1yN9te14zOdfpWvzgTM93lvIAzeJ6wdkINLbA6WGe/LPtdXPgwIGZYPnXvva1xh4FvUMAAQQQaEmB22+/PRMknz3byyfaLa9JukTSLS0JxKARQAABBBBAAAEEEEAAAQQQQAABBFIpQKA8lbct1Z3u3U5g3AFyh8erms7u27evttxyS/Xr1y9zxLuKx2Hxf/gHb4hOQaCxBf7+97+vs7t5HDhfuHChfLz66qtatGhRtQeyOgqXZwPnfnXo3AE+CgIINIbAoGhH8oEddGlaCJE7TO4dninpEtglhMmPTXR7TgiT39UAw/HiSgfK4+KFlV54WUrxAxLGS9okuvh5SZ+P/n6rpNNKqbyIaw4Ki0O7hGuWhd2JniyiDk5FAAEEEEAAAQQQQAABBBBAAAEEEECgGQVGh53Ks3NnHuPEECpvhu+SPOfp+U0HzOPiHco9F1rqgzSb8b3AmFpTwOtALpJ0Ya7h77zzzvrWt76l006r9lR+a94ARo0AAgggUJzALbfcov/4j//QnDn+mj1n8cPFHSb3uikKAggggAACCCCAAAIIIIAAAggggAACqREgUJ6aW5Wqjm4UhcaTu41vVo2RbLzxxpmweEdH586dq9E0dSLQ0AJr1qzJBMs7OpYvX16tMbybY1dzB84/qFaj1IsAAusIHBqC5MMl9clhsyoKkd8vaSmGqRTYN4TJD0v03oFm70z+YAOMyu9HL6CMF1Z6hx4vtvTiymLLhpImSDo6uvB3kvzQBH8edfm7JIfOqz3+qySdE/XjXknHFDsgzkcAAQQQQAABBBBAAAEEEEAAAQQQQKBJBTxHOTYxtivCnGYzDNlznw6W+zVZHCj3vGgpc6DNYMMYEMgKbBP+mf9GLhJvBHD66adnjj59cn2tBSgCCCCAAAKVF3j99df105/+NHO89VaHzzzyw8z92XZ+5XtBjQgggAACCCCAAAIIIIAAAggggAACCFRfgEB59Y2bvYUdJHk3zF3Dq/+8ZaUH/ZnPfKbDsPinPvWpSjdJfQi0jMBf//rXDgPnb7zxRjUsXpU0S9LM6PVP1WiIOhFoQYEe0W7kDpJ754f2iv/h9k7kDpE71EtJr8ARYRHWPokhPBS+zJ7eAENziNyLJuMFlV5A6TB5qe+/r0u6LRrbh5J+K+mQ6GeTJf1Tlcf/2TAGB9mz5VRJP6tyu1SPAAIIIIAAAggggAACCCCAAAIIIIBAWgR6h13Kj4s67N0cvyvp+rQMIk8/PQfq+U4Hy5PFc6AOlpc6F9okRAwDgYzA9uGf/Q63Iz/llFMywfLBgwfDhgACCCCAQNUEnn322UyI/D//8z/ztXFL+DzL2qZ8UvweAQQQQAABBBBAAAEEEEAAAQQQQKChBQiUN/TtaajOdU8Ex7MB8o0r1csttthCAwYMaDu22267zJ+33XZbbbihN6CkIIBAPQRWrlypefPmae7cuZnj5Zdfbvvzm2++Wckueav0OGCeDZxXbQv1SnaeuhBoAIH+YSdmh8iHddCf2VGQfEYD9JsulCdwfAiT75yo5u4QJve/SxuhOEyeXEjpxZVeRFlK6StpvKQDoov9cAQ/3Gjr6GenSLq9lAaKuCYZbPc/Yw7Ov1ZEHZyKAAIIIIAAAggggAACCCCAAAIIIIBAswvsHkI4+0UD9c6OYyT5wZDNUjwP6rlPB8zj4gdsep601DnRZvFhHAhkBQaEYPnpHZHsv//++upXv5o5OnfujB4CCCCAAAJlC6xZs0Z33nln5njsscfy1ffT8Bl2br4T+T0CCCCAAAIIIIAAAggggAACCCCAAAJpECBQnoa7VPs+eofxeNdxh8f9lOiyS/fu3TMh8WxYPBsg99833XTTsuunAgQQqK3Ae++9t07APA6cv//++5XqjJ/umw2aZ0Pm3uGcggACHwkMinYkj3dITvpMC7uRe1fyBeA1hcCZIUzeLzGam0OY/JUGGaUXUHqhZFy8aNKLKkst50v6UXTxW2F3n5Ojnz0VHrLw11IbKfC6SZKOjs69WtK5BV7LaQgggAACCCCAAAIIIIAAAggggAACCLSSwEhJ10jaJhr04yFU+lwTQfiBk54X9WuyeG7U86UOmFMQQOCjfx84VO6jZy6QHj166MQTT8wEy9m1nLcNAggggEApAt6N3CHy8ePHa+nSpR1VsUSSg+TelXxeKW1xDQIIIIAAAggggAACCCCAAAIIIIAAAo0qQKC8Ue9M7fq1o6TBiQD5p8ttvr3AuMPj/fol807ltsT1CCDQqAILFy5sd1dz73BegfIXSdlwuV9/J+mlCtRLFQikScAL0bwbuY8+OTq+KgqRe/fmDr8VTdPgW7yv/gzvQLWPHgmLK0KYfHGDGPl96sWR8W48D4cweakLJncLu5PHu7I7RP/58Lk2O3T72KOaZZ8QZN8kNLI6LBKdWs1GqRsBBBBAAAEEEEAAAQQQQAABBBBAAIEUC4wOuzx2icYwMYTK/eDIZimeE/VDNR0sTxbPkTpY7lcKAgh8JLBhFCzfqSOUvffeW8cdd5yOOeYYbb755vghgAACCCCQU+Dtt9/WpEmTNHHiRD31lJ9H3mH5YwiSO0y+Mt/J/B4BBBBAAAEEEEAAAQQQQAABBBBAAIE0ChAoT+NdK73P/gJuiKS9wuE/l/XtWu/evbXrrrtql112yRz+80477aTOnTuX3kuuRACBphZYs2aN/vjHP2rmzJmaNWtW5vCf33qr7DVCruCZcDwdXvmCp6nfTS05OIeHHSAfEV675lB4Q5J3IneInAVpzfVW6RWC5GMTw/LDAi4Px9oGGbIXTDpMHu/C4xC5F1GW8770DuBjojHOkTRZ0oXRz9yO/1l5scoWlybafVDSkVVuk+oRQAABBBBAAAEEEEAAAQQQQAABBBBIu4DnMpNznH44pB8S2WzFgXLPicYP3fQYPYfp+VMHyykIILCuwFEhXP7FfDDDhw/Xl7/85Uy4vGvXXF+b5auF3yOAAAIINJPAqlWrMiHye+65R/ff7yUTectvwm7kv8x7JicggAACCCCAAAIIIIAAAggggAACCCCQcgEC5Sm/gXm6v2UUIHd4fM9yhuuGLPMBAAAgAElEQVSgeBwc95/79u1bTpVciwACCLQJLFq0qC1cng2aO3heZskGzP3qkPmrZdbH5QjUS6B/FCIf1kEnZkdB8hn16iztVk1gq7Cg8oxECwtDkPzGqrVcWsVeDJncfccLJ8tZIHlw2J28d9Slf5W0t6Qjop9dmwidlzaCjq/6pKRHJO0RnebdlW6oRmPUiQACCCCAAAIIIIAAAggggAACCCCAQBMJeH7Pc3jHRWNaHXYpv76Jxpkdih+66bnS+OGb2d95vtRzqQ6YUxBAYF2BHSV9VdKJkj7bEU63bt0yoXIfRxwRf10AKQIIIIBAqwg8+OCDmSC5jxUrVuQb9mvhe+c7a/CQ8nx94fcIIIAAAggggAACCCCAAAIIIIAAAgjUTIBAec2oa9LQ4Gjnce9CvnUprfbo0WO94Lh3HvcXcBQEEECglgL+gie7k3m8o/nSpd6It6Ty5xAszwbMCdyWxMhFNRQYFO1IPrCDdqeF3ci9K/mCGvaPpmonsEsIkx+baNK7c3s3n7tq15WCWvLiSC+CjIsXRjpQXk4ZJ+mkqIL/kTRB0m3Rz5aEBzA8Vk5DBVx7fGg7e+rLYUHovAKu5RQEEEAAAQQQQAABBBBAAAEEEEAAAQRaXWD3ECrfL4KYHx4UObkJcbxDuedHkw/h9FAfDg/i9CsFAQTaFzgmBMuPzAe02WabyTuX+zjyyCPVuXPnfJfwewQQQACBFAqsWbMmswP5Aw88kHl99913CxnFg5IcIp9UyMmcgwACCCCAAAIIIIAAAggggAACCCCAQLMJEChP7x3dSJJ3KPVujN593AHyohPfvXr10l577aVBgwZlQuQOjm+33XbpVaHnCCDQEgIvv/xyW9B8xowZeuaZZ7R48eJSxu5HEmfD5U9Kcig372OKS2mIaxAoUsC7lAwPR58c166KQuT3Syr5SQtF9o3Tay+wbwiTH5Zo2v/ecpjcX3o3UvH712FyL5DMFi+E9GLJcnbZcZh+vKROUb2nStpH0tein/kc71hS7eJ2Toga8c5J7S0GrXY/qB8BBBBAAAEEEEAAAQQQQAABBBBAAIG0CoyUdI2kbaIBPB52Kn8urYPK02/PIXquNJ4/9SWeO/W8qh/MSUEAgdwC20r6Z0kOmO+WD8obJzhUng2Yb7LJJvku4fcIIIAAAg0ssGzZskx4PBskL2Anco/mBUn3hIOHgzfw/aVrCCCAAAIIIIAAAggggAACCCCAAALVFyBQXn3jSrbgp7M7RO5j/1Iq3n777TMBch9DhgzJBMgpCCCAQDMIeAdzB8uffvrpzOuf/vSnUoflHW0dLPfhRUsUBGol0CPajdxh8q45Gn5Dkncid4ic3UpqdXfq184RIUzu0HRcHgph8un161q7LXsRpBc9OlSeLV4I6QWS5bxfNwth8jhUf6+kGyT59ZNRe15E5p9Vs3j3JI/n01Ejvle/rmaj1I0AAggggAACCCCAAAIIIIAAAggggEATCowOO5V3icY2MYTK32rC8XpInj91sDyeR80O1YFyz7GW83DOJmVjWAisJ7BHCJb7e4H+hfgceuih+tKXvpQ5dthhh0Iu4RwEEEAAgToLvPTSS/rNb36TOR5+uOCvnBeEXci9E/nv6zwEmkcAAQQQQAABBBBAAAEEEEAAAQQQQKBhBAiUN8ytaLcj/18UIHeIfONiutulS5dMaDwbHvfrFltsUUwVnIsAAgikVuDNN9/MBMuzIXMHzVevXl3seJZL+p8oYP58sRVwPgIFCHiBy4gQJvd/73OV2VGQfEYB9XJK+gWOD2HynRNDuTuEyWc14BC90DG5S7fD5OXuquM6XXe2LJN0oqQhksZGP/9N+OdpZZVtvifpsqiN/5Z0iKQPq9wu1SOAAAIIIIAAAggggAACCCCAAAIIINCMApcn5vk8xivC/Ggzjtdj8sM5PXeanE/175yU8pxqwYmpZkViXAgUIXBQCJf7O7eCFsbsuOOObeFyB8w32IAlVEV4cyoCCCBQNYG1a9e2BcgdIn/xxRcLbevN8GB+70Y+tdCLOA8BBBBAAAEEEEAAAQQQQAABBBBAAIFWEuDbkMa62xtJ+lJ0bF1M9/r167dOeNxhcgoCCCCAwMcC2d3Ls68LFy4slufPkhxW9PFfkhw4pyBQqsCgaEfygR1UMi186eldyf0UbUprCJwZFkv2Swz35hAmf6UBGZKhb3fRix69KLKcMiDsTj44quQmSdeFhyzsGP38LEk3ltNYAdf6IU+PSBoanXuOpGsKuJZTEEAAAQQQQAABBBBAAAEEEEAAAQQQQGB9gd5hl/Ljol/5KcHflXR9k4N5XtVzqA6Yx8U7lPshm+U+rLPJ+RgeAu0KOFx+ZPgerqCdy7t165YJlx944IEaNmyYdt45+axfpBFAAAEEqikwZ84cTZs2TY8++mgmTL5ixYpCm/MaivvD8WihF3EeAggggAACCCCAAAIIIIAAAggggAACrSpAoLz+d/4fJX0xCpEX3CM/LdlfZO2zzz6ZIPk222xT8LWciAACCCAgLViwQA6XP/nkk5kvpop4qnGWLxsu9+sfMUWgQIFDwwKW4ZL65LhmVRQi95efSwusm9PSL+DP5+eHo0diON6Rxzv1LG7AYfp97cWN8aJH757jhZBe+FhOuUTSRVEFXhTg3cn3knR19PP/Df9sLSqnsQKuHSXp3ug8P53E4/9DAddyCgIIIIAAAggggAACCCCAAAIIIIAAAgi0L7B7CJXvF/16vqQxkiY3OZrnFx0s92uyOFDuuddy51mbnJDhIZBTwDsx+Ds5B8y9Pqeg4g0dvB7ngAMOyLxuvXVR+0EU1AYnIYAAAq0s8Oc//zmzTid7LFpU1Fe8Xp+TDZE/3cqOjB0BBBBAAAEEEEAAAQQQQAABBBBAAIFiBQiUFytWmfOzX1j5S6udCq0y+4WVv6zysdVWWxV6KechgAACCBQg8Morr6zzhVWRO5g7SPhA+NKKL6wK8G6xUxwM9n/3R4TXrjnG/0bYcdlffjqMS2ktgV4hSD42MWw/UMBBch9rG5DEIXIvaIwXO3pxo8Pk5b6P95Y0QVK8g8ilYTfwKZL2jzz+XdK/1cDnVkmnRu3cJukbNWiXJhBAAAEEEEAAAQQQQAABBBBAAAEEEGh2gZFh7i9+kvrjYafy55p88J5n9Zyqg+XJ4nlWB8vLnW9tckKGh0BeAa/P+VI5Gz7svffeGjJkCBs+5KXmBAQQQGBdgfnz52c2fHjqqafK3fDhv3jQN+8uBBBAAAEEEEAAAQQQQAABBBBAAAEEShcgUF66XbFXHhQ99TgOxOSsp1u3bvrSl76kAw88MBMg33nnnYttk/MRQAABBMoQmDNnTuaLrEcffVS/+c1vtGLFikJr8+652achP1roRZzXlAL+b342RD6sgxHOjoLkM5pSgkHlE/CTgrwz+RmJE737tYPkN+aroI6/d5g8ucjRCx+9wLHc4nF/M6rk2bA7+Z6S7ox+7kfW+5+158ttMM/13r3Eizb7RecdLem+KrdL9QgggAACCCCAAAIIIIAAAggggAACCLSKwOiwU3mXaMATQ6j8rRZA8Fyr51cdMI+LH+LpudhKzLu2ACNDRCCvwMaSvhiFy4vagtwbQuy1115th0PmG2zAEqy86pyAAAItIbB27dpMePyZZ57JHP5zkTuQ2+nPkn4THR+0BB6DRAABBBBAAAEEEEAAAQQQQAABBBBAoMoCfJtRXeAvSDomhFt6F9LUjjvumAmRZw++cCpEjXMQQACB6gv4Cy+HyrPHiy++WGijXtzkXXTvkTS10Is4L/UCg6IdyQd2MJpp4eEDfo/4QQSU1hTYJYTJj00Mf04Ik9/VwCxe3OhFjHHxgkYveCy3OCA+XtImUUXfDu1NkuQgd7Y4eH5WuQ0WcP0YSVdH5z0h6RBJywu4llMQQAABBBBAAAEEEEAAAQQQQAABBBBAoDABP2RzbOLUK8I8amE1pPusQ8NDPP2aLJ5/9ZysA+YUBBConMDnJfnh0D4OkOTAecGlS5cumZ3LsyFz/3mLLbYo+HpORAABBNIs8MYbb6wTHneIfPXq1cUOyd+3ev1E9vjfYivgfAQQQAABBBBAAAEEEEAAAQQQQAABBBDIL0CgPL9RsWfsEULkX5ZU0BOMDz300LYA+Q477FBse5yPAAIIIFAHgZdeeqktXP7ww96stqDiJyg7BOlw+e8LuoKT0ibgxV3Dw9EnR+dXRSFy72S/NG2DpL8VFdg3LII8LFHrkyFM/mBFW6tsZX6/e+FivFOO/4XoMHm5ixk3lDQhERp/KOxO7gc2+J+drmE4/mfK/9z5CfXVLJ0kPSLJD43Klgsl/aCajVI3AggggAACCCCAAAIIIIAAAggggAACLSjgh7VfK+m4aOxOJX1X0vUt4uF5V8+1+qGeyeJ5WAfLC/6CqkXMGCYClRTYLwqY719KxQMGDGgLmTtgvuuuu5ZSDdcggAACDSfwwgsvtO087vD43LlzS+3jY1GA/PFSK+E6BBBAAAEEEEAAAQQQQAABBBBAAAEEEChcgEB54VYdnbmtJAfIfeyWr8pu3brpyCOP1PDhwzPHJpvEmy7mu5rfI4AAAgg0msCyZct0//33Z44HHnhAK1asKKSLL4Rw+S8kzSvkAs5pWIEe0W7kDrVmQ67JDr8Rdqt3EJZFXg17O2vasSNCmHyfRKsOTnsHnuk17U1xjXkxo8Pk8Q45DpF7gWMl3t9fl3Rb1KUPQ5j8bkk3SDoz+t294YFOxY2g+LMPlxQH/P8Sxv9c8VVxBQIIIIAAAggggAACCCCAAAIIIIAAAgjkEdg9hMod6syW+ZLGSJrcQnoOlHveNX6wp4fv+VjP0TpYTkEAgeoKdAvhcn+fM0TSXpL8s6JKz549MzuYDxo0KBMu97HddtsVVQcnI4AAArUWcFh85v9j707ApKwOdI+/RsAgIkgSIQY0yohiELxxMIpxH8clCGQUoxjcJUTJJEZZjNuMyygomsl1NwsKYkY0QVwzGVwjGIi5gkQMBFwgUTCDICIKKPd5y1N4+Ojqruqu+mr7n+epp6Drq7P8vm5sT533nDlzNHfuXM2ePTsTJF+1alVzuuGFNM9LmilpRgiSv9+cingPAggggAACCCCAAAIIIIAAAggggAACCDRfgEB58+38zsGSTpXkMFCjpVOnTpsC5A6Tt2rVqqm38DoCCCCAQBUKbNiwYVOw3AHzFStW5DMKBxTvDgHzfK7nmsoQ2FXSwBAmP6yRLr0UBclnV0bX6UUFCJwSwuS9En1xYNph8rkV0MfGuuCFismTcbyosRiLF7tKmijp0KgDd0k6XdJXw8+Tr8kW/z7u60tdPLYRUSM+QX1oqRulfgQQQAABBBBAAAEEEEAAAQQQQAABBOpYYJCk8ZJ2iwx8eqVPKq+njR69safnY+MNPrMknrf0fK0D5hQEEEhPoG8ULnfI/MvNadoHUPTu3XtTwDz7Zx9UQUEAAQTSFHj//fczofFseDz77AMWmlleiwLkDpLPamY9vA0BBBBAAAEEEEAAAQQQQAABBBBAAAEEiihAoLxwzJ4hRO7wyJcae7s/4Bk8eHDm0b9/k5nzwnvCOxBAAAEEKl7g4Ycf1pQpUzKPPE4u/1sIljtcPr/iB1e/HfQCEZ9E7jD53o0wPCnJp5E/KOnV+uVi5A0I+HTtMZK6JV67LYTJX69wNS9c9ALFuHjRogPlxSi2uSaqaFkIbv9W0r9Jujx6zYtH/fPYrG3wC+hs93DyenxUyLcl3VNAHVyKAAIIIIAAAggggAACCCCAAAIIIIAAAoULeJPHGyS1jt46OYTKPXdYL8UnlHsONrnRp8f/WNjs088UBBAoj8DOUcDcJ5j70ezSs2fPTMg8GzD3c9eu8V67za6aNyKAAAJaunTpFsHx+fNbvETl9+H08ewp5G9AjQACCCCAAAIIIIAAAggggAACCCCAAAKVJ0CgPP97crykYZL+uam3DBgwQCeeeGImSN6mTZumLud1BBBAAIE6EFi3bl0mVH7fffdlTjDPo/y3pNsl/SqPa7kkHQGf/OHgqh875WhyXRQi941+N52u0UqVCPh3b4el/dg+0eexIUy+ssLH4p8Dh8m9eDFbvEjRCxmLcQLOPuG08fjkdp9AdKEkr5TyBg0+pTxb/HW/XupynqSbokb+IOloSf9b6oapHwEEEEAAAQQQQAABBBBAAAEEEEAAAQR0raTRCQfPqXqutd6KA+Wej43naG3g+VnP3XrzTwoCCJRfYJsQKvfp5dmAeeeWdKtz586bQubZoPlee+2lVq1ataRa3osAAjUssGHDBr388stbhMeXLWvxnjzLo/B4NkD+YQ1TMjQEEEAAAQQQQAABBBBAAAEEEEAAAQRqRoBAeeO30h/wfCc89mrs0n79+mnIkCGZEPmOO+5YM98gDAQBBBBAoPgCy5cvz4TLJ0+erBkzZjTVwMshWO5wOR/ANaVV/Ncd+s2eRu7nXDvFvBmCrg6RcwJI8e9DLdTYMSxuTC569KYDXgzpx8YKH6gXKHpBokPl2eJFil68WKzv++slXRDVPy+cTv6iJJ/sfnP0mrfJHyhpYQpuD0nqH7VzlaRLU2iXJhBAAAEEEEAAAQQQQAABBBBAAAEEEEBAcgjTp5QPiTDWh1PK440g68XKc7QOlsdztdmxO1DuedxibABaL56ME4G0BPaU9DVJvSX1Cc9faGnju+++u3r06JF5xH/u1q1bS6vm/QggUCUCS5Ys0YIFC7Rw4cLMc/bhvxehvC1prqQ54XmWpBYfZ16EflEFAggggAACCCCAAAIIIIAAAggggAACCDRDgEB5w2jdw2nkDpN3yOW6/fbb69RTT9XQoUO13377NYOftyCAAAII1LvArFmzdPfdd2vixIl6991GD7NeFQXLF9e7Wwrj3zUEVR0iP6yR9l6KguSzU+gXTVSnwC4hTD480f0lIUh+S5UMy4sQvUgxLg6TF+vEmyPD6eTxCR0XBSNv5uANG46KGk/rBKIjQmC+dWh7dVio+VyV3De6iQACCCCAAAIIIIAAAggggAACCCCAQC0I7BtC5QdHg/HnJd6gcmotDLDAMXgDUM/PJudsXY03APW8bbE2Ai2wa1yOAAIFCOwchcuzQfM9Cnh/zku32267LULm2dD5DjvsUIwmqAMBBFIUeOeddxoMjDs8/t577xWrJ3+OguPZAPkbxaqcehBAAAEEEEAAAQQQQAABBBBAAAEEEECg/AIEyje/Bz3CLuYOkucshx56aCZE7jB5q1atyn8X6QECCCCAQNULbNiwYVOw/KmnnmpqPD6t3CdxLGjqQl4vWKBvdCL53o28+8kQbn1Q0qsFt8Ib6knAi3/GSDo5MWifvO1Tye+pEgwvSnSgPC5ekOgFi8UqEySdFlXmfwyHSloq6QRJU6LX/jf8rM4oVuON1HOdpAuj1++XNDiFdmkCAQQQQAABBBBAAAEEEEAAAQQQQAABBDYXGCRpvKTdoi8/Ez7jf6FOsTx363laB8zj4hPKPadbrA1B65SXYSNQFoF2Ucg8e5K5n/31opQuXbo0eKp59+7dtc022xSlDSpBAIHCBT788EMtWrSowdPG33rrrcIrzP2ONYlTx7Ph8aIl04vZWepCAAEEEEAAAQQQQAABBBBAAAEEEEAAgeIJECj/xNK7+/4wnEqeU/ess87SsGHDOI28eN9/1IQAAggg0IDA7Nmzdfvtt+tnP/tZUz53hGC5d4mmtEzgmBBO9YnkO+Woal0UIvdJyY0eKd+y7vDuGhE4KITJj02MxydbO0z+cJWM0z8fXngYL0j0yTZepOhFicUoDtxPlLR1VNnZkrL/EN4dwuXZl38h6cxiNNxEHV8Kp/jEG0zE/UqhCzSBAAIIIIAAAggggAACCCCAAAIIIIAAApHAiPDZSOvoa5PD5/3L6lTKc7gOlvs5WRwo9/xuseZy65SYYSNQEQJe2xQHzL2psU84L2r54he/qJ133jnn4/Of/3xR26MyBOpJ4O9//7veeOONnI8333yzFBw+YXxuIkD+Sikaok4EEEAAAQQQQAABBBBAAAEEEEAAAQQQqHyBeg+Ue+dynxh5Tq5b1blzZ33nO9/JPHbaKVe+rPJvND1EAAEEEKg+gb/97W+ZYLkfy5Y1ugbqzhBOXVx9oyxrj7ePTiN3kLxNjt74U1ufRO4QuUO0FATyEegffs88MHHxo+Hn9dl8KqmAaxwi92LDeCGiFx46TF6sn4dOIUweB+99CrhPJ/9A0iHhZ7BD5PFNSVNT8DlL0k+jdl4KFn9NoW2aQAABBBBAAAEEEEAAAQQQQAABBBBAAIGGBbxh5+jES2PDnGy9mnku1/O2DpYni+dyHSwv1pxuvRozbgQqUWBbST2ix+7Rn/35S9FLu3btGg2cO4zeqlWrordLhQhUusCGDRsaDYs7SL5mjQ8GL0lZIWlBeCyM/uyvvV+SFqkUAQQQQAABBBBAAAEEEEAAAQQQQAABBKpSoF4D5Q6MXSrpklx3rVevXvre976XOZGcUlsCS5Ys0fHHHy+fAOwyfPhw3XrrrbU1SEZTcQLXXXedRo0alelX37599cADD6hbt24V1086VLkCd955p37yk59o3rx5jXXyaklXSPJJ2pTcArtKGhjC5Ic1AuXgaDZI/sl/NCgI5CdwSli42Ctx+b0hTO4d4KulOEyeXIDoRYlefFis4vrdTrasDmFy//y5jA+nC2VffyT8/H5crA40Us8USSdEr18vaWQK7dIEAggggAACCCCAAAIIIIAAAggggAACCOQW6BxOKR8SXbI+zCPeVOdwnm/1HK4D5nHxRqGehy3m3G6dUzN8BCpewP9WxgHzOHjeupS979q1ayZ07jURfvgwDz923HHHTX/23z/zmc+UshvUjUBRBD7++OPMAQDZx/Llyzf92WvQ/HBYfOnSpUVpr5FKvA4kGRZ3YNxfa/SEglJ3jPoRQAABBBBAAAEEEEAAAQQQQAABBBBAoHoE6jFQ/p0QJv9SQ7dp77331vnnn68zzjijeu4iPS1IgEB5QVx1d3Hy+2PcuHEaObLluTEC5XX3rVSyAU+YMEE33HCDXnrJWecGi0/NvVLS7SXrRPVW3Dc6kXzvRobxZDiN3GHWV6t3uPS8TALnhjB5cteQ20KY/PUy9as5zSaD3q7Diw29GLFYxYuXJkraL6rQO/3Y0aVn2NjBC56yxb/P31GsDjRSj0+X94k97cM1XpDqk9qnp9A2TSCAAAIIIIAAAggggAACCCCAAAIIIIBA4wL7hlD5wdFliyVdIGlqneN5HtPzu35OFs/xOljugDkFAQTqV6B7jlPNd0mT5Atf+MJmAfNk4Dz+e5s2PjuEgkBxBNatW5cJhcfh8Fx/9zUpF3+e3NBp44tS7gfNIYAAAggggAACCCCAAAIIIIAAAggggEANCtRToPwQSWMlfa2h+9inT59MkPy0006rwdvMkGIBAuV8PzQmQKCc749qEbjrrrt04403as6cObm6/HtJoyU9XS1jKmE/vWBqQHjslKMd7+Y9LTqR/N0S9oeqa1PAv1ePCY/tE0P076DXSlpZRUP3z40XFcan2Dhc7TB5MRcaXhE2e8rSeBOHoZKeC1/wv2O2y5ZZkgZKeisFS2/OcUnUzsOSjkuhXZpAAAEEEEAAAQQQQAABBBBAAAEEEEAAgfwEBkkaL2m36PJnwknlL+RXRc1e5bldz+c6WJ4snut1sNzPFAQQQCAW8JHhOzfy8IbKyc/BUhHcYYcdtgifd+zYUU09tt5661T6RyPlEfjoo4+0cuXKJh9xcNx/XrFiRXk6LHkdwhtNPDaWq3O0iwACCCCAAAIIIIAAAggggAACCCCAAAK1L1AvgfJxkho8Yrhr16667LLLdM4559T+3a6wEX73u9/Vbbf5sE5p0KBB8qm7HTp0KLiXhdZDoLxg4rp6A4HyurrdNTHYO++8U1dccYWWLl2aazzXSRpVE4MtbBBeyOAQuYOnfs61Zf2bUYichVOFGXP1pwIdQ5Dc4ee4eEGAw9B+VNMH/15o6DB5fHqNQ+RefFjMn5N+kiZJ2jVCc4j7svD3z4WNHnxdtjjgfXUK33xu+3FJ/xi1NULSzSm0TRMIIIAAAggggAACCCCAAAIIIIAAAgggkL+A5+1ukNQ6esvkECpfln81NXulA+We2403D/VgPefreWAHyykIIIBAIQKdmgicdy2kslJf2759+5yhc69RaiiQ7q+3bdtW2267beb5s5/9bKm7WZf1f/DBB1q7dq3ef//9zPOqVas2C4Yn/95QcHz16tWVZvfXJsLiZUuyVxoU/UEAAQQQQAABBBBAAAEEEEAAAQQQQACB8gjUeqD8G5IcJt+rId5LL71UfrRuHX+2XJ4bUY+tFhoEz2VUaD2VEii/7rrrNGrUJxnPvn376oEHHlC3bt7MuXpKLYwhqV1NgfJkX0v9ndOSjR9K3bd6r3/9+vW68sorM48c5eUQKn+kDqwcTM2GyA9rZLwvRUHy2XXgwhBLJ7BLCJMPTzSxJATJbyld0yWr2YsIk6fWeMFhsRcW2ua70Sh8+rhPJ18QvnaGpJ9Hr78Wfr7nlmzkn1Z8Sgi7Z7+yMATsF6XQNk0ggAACCCCAAAIIIIAAAggggAACCCCAQGEC3tQzueHn2DB3W1hNtXm1Nw/1nG+8iWh2pJ739ZywA+YUBBBAoBgCrRKB850kdZa0Y3j2n/34QjEaS6OOrbbaalO4PBsyz/c5DqZn3+NT01u1aiU/53o09npjr9nDp3Y39NiwYUOzXnNd2ffGAfBsEDzXc1PXbtxYTftx621J3qgm+1ge/vy3RIB8Qxrfk7SBAAIIIIAAAggggAACCCCAAAIIIIAAAgg0V6CWA+Xjw67jW9icfvrpmVPJd901PgyxuYS8r7kChQbBc7VTaKf+qS8AACAASURBVD0Eypt7x7Z8H4Hy/C1LYUWgPH//erny1VdfzZxWPmHChFxD9gkdF9SoR9/oRPK9Gxnjk+HE4wclvVqjFgwrPYHeYUHiyYkm54Uw+T3pdaVoLXlRoRcPxsULCh0oL2bxxg8TJbWPKv1+ou1fSxoUve5++Zo0ivv27aihmxoI2afRD9pAAAEEEEAAAQQQQAABBBBAAAEEEEAAgaYFHEz0ZyBDokvXh/UCntujfHJCued5k5uJ2uaxsKGonykIIIBAWgKfiQLmybB5Q3/fOq2O0U5dCHwkKRsKT4bEG/r7x3WhwiARQAABBBBAAAEEEEAAAQQQQAABBBBAoOYFajFQ7g9C75C0xamku+++uxzqHDjQ+RVKuQUKDYLn6m+h9RAoL96dL0VIuni9a15NnFCe240Typv3PVWOdz344IMaOXKkFi70gbpbFAeqh9XQSRM+TWNAeHh3+4bKuihEPk3Su+W4L7RZcwIHhTD5sYmRPRfC5A9X4Yj98+TQtn+fzhYvIPQiw2KeTrNNOP37hKidR8Pp5CvC1/pL8sYPXkzksiacTj49Bdd9wwLK+GQM9+eRFNqmCQQQQAABBBBAAAEEEEAAAQQQQAABBBBonoDn9RwqPzh6++Kw0e7U5lVZk+9yoNxzvvE8sAfqOWDPD3uDUQoCCCBQiQL+3CY+6dx/75jHoxbXxlXi/SlXnxz0Xpl4rGrgaz5hPA6Q++8UBBBAAAEEEEAAAQQQQAABBBBAAAEEEECg7gRqbdL8xBAm75C8k+eff34mTL711mxYWynf5YUGwXP1u9B6KiVQfvnll2dOEnbp0aOHJk2apL59fcBu9RQC5fnfq1JYlSr8nv+ouLKSBTZs2KBRo0bpxhtvbKib/gDVofL7KnkMjfRt++g0cofJ2+S49s0QSHWInFM1qvRmV2i3HS4eI+nARP8cir5W0rMV2u/GuuXFg14s6FB5tngBoRcWFvvn5yxJP43a8QkAQyXdG33NG0SdE/39l5KSJ8GXivliSVdFlf+PpKMluZ8UBBBAAAEEEEAAAQQQQAABBBBAAAEEEKhcgUGSxkvaLeriM+Gk8hcqt9up98zzwA6Wx/PB2U44UO654mJuMpr6AGkQAQQQiAT82XI+wfP4Gr+nraRtw7M3S6YUX+ADSWvD431JqxsIgjss3lBAPBsi92sUBBBAAAEEEEAAAQQQQAABBBBAAAEEEEAAgTwFailQ7lDPNclx77HHHrr55pt1xBFH5EnCZWkJFBoEz9WvQuuphED5mjVrdOaZZ+q++z7Jcm633XaaMGGCjj/++LT4i9JOKULSRelYCyp57bXXdMIJJ+iFFz5ZU3LNNddozBj/89KyUgorAuUtuyf18u7p06frvPPO05///OeGhnxRCL9WC8eu4YRih8gPa6TTL0VB8tnVMjj6WTUCp4Qwea9Ejx2Gdph8btWMZPOOeoGgFxDGxWHyYp9G01XSREmHRg3dJen06O/7hZ/hLtHXhiQC56VibifpcUlfjxq4MCxCLVWb1IsAAggggAACCCCAAAIIIIAAAggggAACxRMYEU4qbx1VOTmEypcVr5mqr8mbjHoOODkv7IF5k1HPDRd7s9GqR2MACCBQtwKfSQTMs0HzXM9xGD15jV9rJcknouR6tOR13yRvkpzrsaGFrzsA7vB3Ps9NXePTxSkIIIAAAggggAACCCCAAAIIIIAAAggggAACKQrUSqB8nKSRSbeTTjpJd9xxh9q3b58iKU3lK1BoEDxXvYXWUwmB8j/+8Y865ZRT9Morr2wa1tlnn53Z/KBNm1wH7eYrm951pQhJp9f7hlt67rnndOqpp2rx4sWZC4YNG6bbbrtNW23Vsn8uS2FFoLzc3y3V0/7q1asz38u//KUP+N2iXCdpVIWPpm90IvnejfT1SUk+jfxBSa9W+JjoXnUKnBvC5N0S3b8thMlfr85hZRYMOlAeFy8W9GLCYpfkJlBewOnTyX8bNeTTwX1KeLZMD5tJrCl2Zxqoz7v73B99fUk4pedPKbRNEwgggAACCCCAAAIIIIAAAggggAACCCBQHAFv/jk6UdXYML9bnBZqpxbPD3su2AHzuPiEcs8bF3vT0dqRYyQIIIAAAggggAACCCCAAAIIIIAAAggggAACCCCAAAIIVJlAyxKSlTHYn0o6K9mVcePGaeTILTLmldFjepERKDQInout0HrKHSjfuHFj5ntz/Pjxmw2pe/fumjhxog444ICq+Q4pRUi63IO/++67ddppp23qxqGHHqp7771XXbrEh6QW3stSWBEoL/w+1Ps74u/DhMXPJJ1dgT7HhCC5TyTfKUf/1kUhcofJ363AcdCl6hfw78wOQvuxfWI4XoToxYkrq3SY/jnzosB4saBPnfECQi8YLGbZJ5xOHp/u7l+IfAJ4tnw5/EzHm0d8v4HAezH7Fdd1Z+LfQ/+/xjmlaox6EUAAAQQQQAABBBBAAAEEEEAAAQQQQKAkAp3DKeVDotrXh1PKbypJi9VdqeeJHSz3c7I4UO455GLPF1e3GL1HAAEEEEAAAQQQQAABBBBAAAEEEEAAAQQQQAABBBBAoAoFqj1QPkHSp8lPSW3bttWUKVP0jW98owpvR311udAgeC6dQuspd6B8+vTpOvPMM/XGG29sMaTBgwfrzjvvVIcOHarim6EUIelyDtxh/xEjRuiWW27Z1I3Pf/7zcsj8mGO2XD8xc+ZMDR06VIsWLSqo23379tUDDzygbt2SB9wWVI0IlBfmxdWfCDzyyCPyvzVr165Nktwl6fQKcHJY1wHygeG5TY4+vRlOIneI3OFXCgKlEugYguTJ02y8eYGD5H5sLFXjJa7XIXIvBIz/I+dFgQ6Tl+Ln6npJF0RjmhdOJ38x+prb/s/o7y+FfwteK7GFq/9KGHf8H+gTJD2QQts0gQACCCCAAAIIIIAAAggggAACCCCAAALFFdg3hMoPjqpdHOYopxa3qZqozfPFnp91sDxZPF/sYHkp5o1rAo9BIIAAAggggAACCCCAAAIIIIAAAggggAACCCCAAAIIIFANAtUcKE8GUtS1a1fdd999VXXCczV8k5Sqj4UGwXP1o9B6yhkof+211zKnXz/zzDOZ4fhU8iOPPFKTJk3Se++9p+22206XX365LrjgAm21VeX/eNZaoPz111/XiSeeqFmzZm327eb74bEm7wmB8lL960C9pRbw966/15cuXZpsKnlScKm7Ete/axQiP6yRhh0ufTCcYDw7zQ7SVl0K7BLC5MMTo18SguSf7kBSnTwOkycXB3rBoBcGFrscGU4n98lA2XJRcMz+vV34+T4iuuZqSZcUuzM56nPY3f+PkS2/k3S0pDUptU8zCCCAAAIIIIAAAggggAACCCCAAAIIIFBcgUGS/NnHblG1/qD2h5JeKG5TNVOb54w9T+yAeVy8GannlEsxf1wzeAwEAQQQQAABBBBAAAEEEEAAAQQQQAABBBBAAAEEEEAAgUoWqPzEasN6Dp/8R/xS7969MyeT9+jRo5K96VskUGgQPBdeofWUK1D+7rvvauTIkbrjjjs2DcXhcZ+IPXz48MyJ1S5dunTRj3/8Y33rW9+q+O+XWguU33XXXZn74XB/XPbcc0/dc889+upXv7rZ1wmUV/y3KB1sRGDBggWZk8rnzp2bvOpHkq5JEa9vdCL53o20+2QIkTtM/mqK/aOp+hXoHcLkJycIfKq2TyW/p8ppvCjQi//i4oWAXihYijJB0mlRxU+F08njnS1sPTm6Zln492HznV5K0Ttpa0mPS/qnqHoH2R1opyCAAAIIIIAAAggggAACCCCAAAIIIIBA9QqMCCeVt46G4HlIh8o9B0nZUuCYsBmpn5PF88ieW3bAnIIAAggggAACCCCAAAIIIIAAAggggAACCCCAAAIIIIAAAlUkUI2Bcu8i/uvYeJdddtH06dMzpz1Tqkeg0CB4rpEVWk85AuUffvihRo0apZ/85NPc1vHHH58Jl3fq1El/+ctfdMYZZ+h3v/NBmNUTKq+lQPny5cszp8c//rizZFuWc889VzfccIO22WabZv2QlcIq+b08bty4zKYFFATyFVi0aJGOOOIIvf7668m3fFPS1HzraeZ1XoQ0IDx2ylHHuihEPk3Su81si7chUKjAQSFMfmzijc+FMPnDhVZYYdf758+/lMQnzDwWwuSlWATooPhEfRLazpazJf0s4XKvpJOir90paVhKdt+QFN/XtyXZiVOKUroBNIMAAggggAACCCCAAAIIIIAAAggggEAJBbxJ6OhE/WPDPHAJm63qqj1/7A1IvTlpsng+2cFyP1MQQAABBBBAAAEEEEAAAQQQQAABBBBAAAEEEEAAAQQQQKBKBKotUN5R0hxJO2d927VrpyeeeEL77bdflZDTzaxAoUHwXHKF1pN2oHzNmjUaM2aMbrrppk1D+PrXv65f/OIX+od/+DTH5TD5Oeeco1deeSVznU8qv/rqqzNB8622qswf1VKEpMv1E3LrrbdmQv/Z08l/9KMfZUK2Ppk8ez98D70RQHNKKawIlDfnTvCepMCsWbN0+OGHy/9WReUNSX0krSyy2PbRaeQOk7fJUf+bknwSuUPkLEYq8k2guiYF+odFhAcmrnw0hMmfbbKGyr7Av3w4TB6fLOMQuRcGluLnrVMIk8fh/PvD6eQfRFRHhJ/7duFrH0samAh5l1LWix99UlG2TAp9LGWb1I0AAggggAACCCCAAAIIIIAAAggggAAC6Qh0DqeUD4maWx9OKf/0Q9x0+lJtrThQ7vnjeINSj8Hzyp5r9twqBQEEEEAAAQQQQAABBBBAAAEEEEAAAQQQQAABBBBAAAEEqkCgMlOqueHuknRq/PKjjz6qY46J8zBVoE4XMwJxELxYJIMGDdKECRPUoUOHnFWmGShfunSpfvCDH+iBBx7Y1J/DDjssczJ5HCbPvvj0009rxIgRmjdvXuZL2223nc477zxdeuml8uYJlVZKEZIuxxgXLlyYOZ185syZmeYPPPBA3X333frrX/+aCfT7FGeXhjYCyLe/pbAiUJ6vPtc1JfDYY4/p2GOTBzHrbkmnNfXePF/fNQRDHSI/rJH3vBQFyWfnWTeXIVBMgVNCmLxXolKfnO0TbOYWs7Ey1eUFfskTZbwYsFSL/tyW28yW1SGo7U0j4vKfYVFi9mtTJX0zJaPuIUy/e9TetyV9sqsMBQEEEEAAAQQQQAABBBBAAAEEEEAAAQRqQWDfECo/OBrMYkkXSPJ8JCW3gBdkeK63oYUZnlv2HLAD5hQEEEAAAQQQQAABBBBAAAEEEEAAAQQQQAABBBBAAAEEEKhggWoKlA+S9OvY0iHbK664ooJ56VpjAqUIlDdHfPjw4fLp1MUsGzdu1NSpU3XRRRfpz3/+86aqfbr1j3/8Y3Xt2jVnc3PmzNG//uu/6plnntl0zZFHHqlx48Zpn332KWY3W1xXKULSLe5UgRV8+OGHmc0NfGK8i0P8PoncAXPfx/Hjx+vf//3fN51c7nvoDQE6dfKBq/mXUlgRKM/fnyubFrjssst05ZVXJi90mLMli6j6RieS791IL54Mp5E7YPpq073lCgRKInBuCJN3S9R+WwiTv16SVtOtNBnudute7OdAeSlKj3A6+X5R5f6ly9Zx8b8P0yR9OfrimZI++Y9z6ct5kuJTiP4g6WhJ/1v6pmkBAQQQQAABBBBAAAEEEEAAAQQQQAABBFIU8JqD8ZJ2i9r0h7I/lPRCiv2oxqZ8QrnnkpMblnosj4W5Zj9TEEAAAQQQQAABBBBAAAEEEEAAAQQQQAABBBBAAAEEEECgQgWqKVD+tKRNu4X7pOBnn322QlnpVj4CtRoof/HFF/Uf//Ef8om/7733Xoai0JPG33nnHf3oRz/SpEmTNtXhU9dPOeUUXXjhhdp1Vx/2W/5SipB0mqNqKDDuE8m9wcA222yT6cqKFSs0bNiwzU6Zd+DfAf/sNfn0uRRWBMrzkeeaQgQOOugg/e53v4vf4kVUhxRSR7jWJ1T4NHI/dsrx/nVRiNxB0neb0Q5vQaAYAv59eEx4bJ+ocGwIk68sRkNlrsM/lz4lxov+ssWL+7wAsFQnx3jnp0uj9rxhxFBJzyUsLpZ0VfS1GZIGSvp7SmYPSeofteW+xP1OqRs0gwACCCCAAAIIIIAAAggggAACCCCAAAIpCIwIJ5W3jtqaHELly1Jov9qbcKDc88rxXLPH5Hlmz0F7E1MKAggggAACCCCAAAIIIIAAAggggAACCCCAAAIIIIAAAghUoEC1BMqPC6GzTYTPP/+8vva1r1UgKV3KVyAOlA8aNEgTJkyQQ9OFlpYG04txQvlHH32U2eDglltu2SxI7rHsscceuuaaa+QxbrVV/j9yDjvfe++9uuKKKzY75dxGAwcOzJxi7hPLt95660LJinZ9KULSRetcHhX913/9l37wgx/orbfeylztjSp8Uvk//MPm6x/+8pe/yEHzbNDWGwR873vf0+WXX553qLwUVgTK87jJXFKQwO9//3vtv//+yfc4FO6wZVPFQVxf6xCon9vkeMObknwSuUPknFTRlCqvl1qgYwiSj0405A0Org2PjaXuRAr1+z9sXsjnUHm2eHGfF/2V6uewn6RJkuJdcK6UdFlivF3CvwnxKeYO+DvMn0Y5IhhkF4+uDk7J0HsafaENBBBAAAEEEEAAAQQQQAABBBBAAAEEEEhHwPO/yXlhz0l6bpLStIDnmh0sj+ecs+9yoNzz0aXayLTp3nEFAggggAACCCCAAAIIIIAAAggggAACCCCAAAIIIIAAAgg0KJB/urW8gP8t6chsF0444QRNmTKlvD2i9RYLlCJQnk8wPRnCbW6g/P3339fs2bP161//Wg899JAWL168mYmD32effbYuvvhi7bDDDs32Wrp0aaaOX/3qV5tOK89Wtvfee2vAgAE6/vjjtddee+Udbm52ZxJvjEPSxaqzqXq6d++uiRMn6oADDmjq0kZfnzp1aua090WLFmWu23PPPXXnnXdmQuUNlVmzZum8887TH/7wh8zLDpWfddZZuvrqq9WuXbsm+0KgvEkiLqgQgcGDB+v++++Pe/NbSf/cSPccFs2GyA9r5LqXoiD57AoZLt2ob4FdwuLA4QmGJSFIfksN8Xjxnhf3xcVh8lKeFGO/70YNzgqnky9I9GOYpNujr3mRoTelmJ+S/3WSLoza8j+Ag1Nqm2YQQAABBBBAAAEEEEAAAQQQQAABBBBAoDwCncMp5UOi5teHU8pvKk+Xqq5Vb2Tqeebk3LMH4o1MPf9cqg1Nqw6LDiOAAAIIIIAAAggggAACCCCAAAIIIIAAAggggAACCCBQCQLVECj3yZHvxFgzZsxocZi0EvDrvQ/VHCi/7bbbNGbMGK1atWqL2+ig8SGHHKKrrroqc4J4scqLL76oSy65RE8//fQWwXK30a1bN7lfxx57bLGabLKeagyU++R3n0w+atQoeXMBly5duujHP/6xvvWtbzU6Zp9Qfs455+iVV17ZdJ3D/HbYddf4ANYtq0kjUN7kDSvCBePGjdPIkSOLUBNVVKrAzJkz1a+fDxberHhXjJWJr/WNTiTfu5HxPBlOI/ep5K9W6rjpV90J9A5h8pMTI58XwuT31JCIF/M5UB4XL+TzQr9SFW8yMVFS+6iB7zfQj8+EjSb6R9fdIOmCUnUsUe+XwoLG+N+wsyX9LKX2aQYBBBBAAAEEEEAAAQQQQAABBBBAAAEEyiewbwiVHxx1wTuIe35yavm6VXUtew7a880OmMfFm4d6brqUG5tWHRYdRgABBBBAAAEEEEAAAQQQQAABBBBAAAEEEEAAAQQQQKCcAtUQKD9J0r1ZpD59+sjBWkr1C1RzoPzDDz/MBJJ/8pNP81k+kfzoo4/OnHq97777aqutiv/j5TD0Cy+8oOuvv16PP/74pkC7Q+yXX365LrjggpK0m+u7rdoC5WvWrNGNN96Y8ctuBlCoXfKkctv41PRLL71UJ510Us5T4gmUV/+/WfU0Am+GMWfOnHjIDt3+MnzhmBAk9wnCO+VwWReFyKdJeree/BhrxQscFMLkyR1Yngth8ocrfgT5d9A/r/5lJV7I5xNhvLjPi/lKUbaRNEnSCVHlj4bTyVckGhwk6dfR17xTj8PoT5eiYw3UeZakn0Zff0mSzf6aUvs0gwACCCCAAAIIIIAAAggggAACCCCAAALlFfAc5XhJu0XdeCacVP5CebtWVa17XtXBcj8niwPlnqcu1Zx0VUHRWQQQQAABBBBAAAEEEEAAAQQQQAABBBBAAAEEEEAAAQTKKVD8xGvxRzNB0mnZakePHq1rr722+K1QY+oC1RwoN9aKFSvkMTiYfPLJJ+u4445Tp06dUnNcvny5Jk2apGnTpql///6ph8mbM1CfCO4TvWfPnp15+/Dhw3Xrrbc2p6qC3+ONKC666KJMED9bCg2TZ983f/58nXfeeXrySR+8/ElxXVdffbX+9V8bPvCVQHnBt4w3lFFgzJgxGjt2bNyDyeEUXwc9HSRvk6N7b4bThh0id2iVgkClCfgk7DGSDkx0zIFn/4L5bKV1uAX9cYjci/TiBXxesOf/UJXy5zMZ0v4ohMk3bRAVjennks6I/u5TzU9twZgLfeuURPD9ekkjC62E6xFAAAEEEEAAAQQQQAABBBBAAAEEEECgqgVGhJPKW0ej8OciP5S0rKpHlm7nPSft+WcHy5PFc9IOlpdybjrd0dIaAggggAACCCCAAAIIIIAAAggggAACCCCAAAIIIIAAAlUoUA2Bcu8A7pMkM+WJJ57QYYcdVoXUdDkpUO2Bcu5o4QLlCpQ/8sgjmfC/28+WLl266OKLL84Ew5tzmvzbb78tb3AxZcoUvffee5kg+bhx41I9obzQO1Au/0L7yfXlF/BmCYcffnjckZWSOjbSM5/q+2A4lfyTHSMoCFSewCkhTN4r0TUHnR0mn1t5XW5RjxwmTy7c82I+L9orVekqyaHwQ6MG7pJ0egMN9gv/Znwuem2wpPtL1blEvd5UwIsX24evrw/h++kptU8zCCCAAAIIIIAAAggggAACCCCAAAIIIFA5Ap4jHp3ojnfe9QallMIEPC/tuWgHzOPiDU89b13KOerCesrVCCCAAAIIIIAAAggggAACCCCAAAIIIIAAAggggAACCNSZQDUEyhfGHzb6ZOA999yzzm5TbQ6XQHlt3tfGRlWuQPPGjRt144036oorrsicKN+rVy9df/31Ouqoo1p0Ez766CNNnjw5c1K562vshPpSnFBeaOfL5V9oP7m+/AKvvPKKevbsmU9HngyBUIfJX83nDVyDQJkEzg0L/7ol2r8thMlfL1O/StWsF+x5YV5cvEjPi/hKWby48pqoAZ/eM1TSbxtoNLlA8zeSBkr6sJQdjOq+UtIl0d8flnRcSm3TDAIIIIAAAggggAACCCCAAAIIIIAAAghUlkDncEr5kKhb3oTSp5TfVFldrYreHBM2PPVzsniu2vPXDphTEEAAAQQQQAABBBBAAAEEEEAAAQQQQAABBBBAAAEEEEAgRYFqCJS/J6ld1mTlypXq0KFDikQ0VSoBAuWlkq3cessZaHaofPz48frTn/6kyy67TLvuumuqUATKU+WmsRYKeOOFjh1zHki+LgqRT5P0bgub4+0IlFLAv+s65OzH9omGfLqMQ80rS9mBMtTtBXpejBef/uKTuB0mL+UCvX3C6eTxCfDjJV3YgMHukrwRRbxzxXmSbknJy6eiPy7pH6P2Rki6OaX2aQYBBBBAAAEEEEAAAQQQQAABBBBAAAEEKk9g3xAqPzjq2mJJF0iaWnndrfgeeY7a89LeADVZPGftYLmfKQgggAACCCCAAAIIIIAAAggggAACCCCAAAIIIIAAAgggkJIAgfKUoGlmSwEC5fX3XVHOQHm5tQmUl/sO0H4hAjkC5W+GAKhD5CzwKQSUa8sl4F0RHCQfneiAN0FwkNyPjeXqXIna9QI9h8njU18cIveivVL/3F4fFlZmhzYvnE7+YgNj9QJMX58t/0/SAElLS+SSrPYUSZOiLy4MZotSap9mEEAAAQQQQAABBBBAAAEEEEAAAQQQQKAyBQZJ8kaZu0XdeyacVP5CZXa54nvlQLnnqONNUN1pz117PtvBcgoCCCCAAAIIIIAAAggggAACCCCAAAIIIIAAAggggAACCKQgUA2Bcgc8Nn24OH/+fO25554p0NBEqQUIlJdauPLqJ1A+KnNT+vbtqwceeEDdunVL9SbVs3+q0DXQ2CuvvKKePeODg7VC0tGSZtfA8BhCfQjsEsLkwxPDXRKC5GmdhJ22thffJU978UK9Ui/IOzKcTt45GvBFwTpp0CFsTnFI9MK/S/q3FLEmSvp21N5NOU7JSbFLNIUAAggggAACCCCAAAIIIIAAAggggAACFSIwIpxU3jrqz+QQKl9WIX2stm54E1TPXceboWbH4Plrz207YE5BAAEEEEAAAQQQQAABBBBAAAEEEEAAAQQQQAABBBBAAIESClRDoNw7fh+UNXjiiSd02GGHlZCEqtMSIFCelnTltFPPgWZOKK+c70N60rTAk08+qcMPPzy+8FlJBzf9Tq5AoCIEeocw+cmJ3vjEbJ9Kfk9F9LL4nfBiPC+6i4sX4jlQXuoyQdJpUSNPhdPJGzpxfKiku6Nrfc1ASX8sdSdD/fuG09q/ELXXX9IjKbVPMwgggAACCCCAAAIIIIAAAggggAACCCBQ+QKeSx6d6ObYMPdc+b2vzB76EAHPVyc3RXVvHwsbo/qZggACCCCAAAIIIIAAAggggAACCCCAAAIIIIAAAggggAACJRKohkD5ZgGV0aNH69pr/fktpdoF4kB5scYyaNAgTZgwQR06+PDLhks9h5qL5dzceirVPo1+EShv7ncN7yuHwJgxYzR2rNdFbSp3STq9HH2hdnLtQAAAIABJREFUTQQKFPAmRGMkHZt433MhTP5wgfVVy+U+1cVhci/IyxYvvPPivFKf6uLgvk/83jpq+2xJP8uBN0XSCdFrPi3+vBShL5Z0VdTe/0g6WtJHKfaBphBAAAEEEEAAAQQQQAABBBBAAAEEEECgsgU6h1PKh0TdXB9OKb+psrte8b1zoNxz1/F8tjvtuWzPc3ujVAoCCCCAAAIIIIAAAggggAACCCCAAAIIIIAAAggggAACCJRAoBoC5SdJujc79j59+ujFF18sAQVVpi1AoDxt8fK3l0ZwuzmjTKNfBMqbc2d4T7kE9tlnH82ZMydu3oHRX5arP7SLQJ4CPmXaYfIDE9c/GsLkz+ZZT7Vd5kV3XmTnUHm2eOGdF+SV+jSXTiFMHgf47w+nk3/QAORRkqZJahNeWydpgKTfpITeTtLjkr4etXehpPEptU8zCCCAAAIIIIAAAggggAACCCCAAAIIIFA9AvuGUPnBUZcXS7pA0tTqGUZF9tTz2Q6Wx/Pa2Y46UO4571JvllqRMHQKAQQQQAABBBBAAAEEEEAAAQQQQAABBBBAAAEEEEAAgVIKVEOgvKOkd2KEGTNm6IADDiilC3WnIECgPAXkCmsijeB2c4acRr8IlDfnzvCecgjMnDlT/fr1Sza9g6SV5egPbSKQp8ApIUzeK3G9NyW6VtLcPOupxsu8sM4L7+LiMHkap7i4XbefLatDmPzBHJA3Szo3es3h88Epoh8vyW1my5KwYPFPKfaBphBAAAEEEEAAAQQQQAABBBBAAAEEEECgegQGhQ0pd4u6/Ew4qfyF6hlGRfbUm6V6Ljs5v+3OerNUz3GXetPUioShUwgggAACCCCAAAIIIIAAAggggAACCCCAAAIIIIAAAgiUSqAaAuUe+39LOjKLcMIJJ2jKlCmlMqHeGhdIIzxc44TNHl6l2ldqv5oNneON9TLOYrvVW32DBw/W/ffHeUv9VtI/15sD460qAQeUfTJ5t0Svbwth8terajSFdTYZ6Pa7vcjOi/BKXXqE08n3ixq6NREYj/vwVUkOmneNvnhqqKPUfc3Wf6eks6PGfirpnLQapx0EEEAAAQQQQAABBBBAAAEEEEAAAQQQqEqBEeGk8tZR7yeHUPmyqhxRZXXa89ye03bAPC4+odwbmqaxeWplidAbBBBAAAEEEEAAAQQQQAABBBBAAAEEEEAAAQQQQAABBEokUC2B8uMkTYsNnn/+eX3ta18rEQvV1rIAodry3d1Kta/UfhX7TtXLOIvtVk/1/f73v9f++++fHPIASQ/VkwNjrRoB/x7rILkf2yd6PTaEyVdWzWgK7+gxYTFdvMjOp7V44Z0X2pW6XCHp0qiRV8Pp5M/laPjfJF0eveZTfPzvy6pSdzTU/5Vwmk288cAJkh5IqX2aQQABBBBAAAEEEEAAAQQQQAABBBBAAIHqFbhW0uhE9z0P7flpSssFPN/tYLmfk8WBcgfL05j3bvlIqAEBBBBAAAEEEEAAAQQQQAABBBBAAAEEEEAAAQQQQACBChaolkC5CZ+SdEjW8utf/7qeffbZCqala5Uq0JJQ7Xe/+13ddpsPPK3s8sADD+hf/uVfitLJmTNnaujQoVq0aFFR6itVJYMGDdKECRPUoUOHgptoyfdEwY0V+IZ68C+QhMtLKHDQQQfpd7/7XdzC05IOLWGTVI1AcwU6hoV6yQV874YguRf3bWxu5VXwPofIvYAuXlznxXQOkztUXurST9IkSbtGDV0p6bIcDftUcm8O9X+i1y+UNL7UHY3qv0DS9dHf/Y/d0ZLWpNgHmkIAAQQQQAABBBBAAAEEEEAAAQQQQACB6hToHE4pHxJ1f304pfym6hxSxfXa896e43awPFk87+1geRrz3xUHQ4cQQAABBBBAAAEEEEAAAQQQQAABBBBAAAEEEEAAAQQQKJZANQXKB0n6dTzwSy+9VFdc4cMRKQjkL9CS8DCB8vyd076SQHna4pu31xL/8vac1rMCl112ma680nnQzco3JU1FCYEKE9glhMmHJ/q1JITJb6mw/paiOw6TJxfVeaGdF9SlUWz83aihWeF08gU5Gj9X0s3Ra/MlDZS0MI3OStpa0uOS/ilq7xJJV6fUPs0ggAACCCCAAAIIIIAAAggggAACCCCAQPUL7BtC5QdHQ1ksyZtZ8llK8e6v57493+2AeVy8qarnxtOaBy/eiKgJAQQQQAABBBBAAAEEEEAAAQQQQAABBBBAAAEEEEAAgQoRqKZAucnuknRqbPfoo4/qmGPiwxkrRJZuVKwAgfLCbk09nJDdku+JwjQLv7oe/AtX4R3FFnjsscd07LHHJqu9W9JpxW6L+hBooUDvECY/OVHPvBAmv6eF9VfD272Yzovm4uIFdF5gl0ZxEHyipPZRY99voE/Zl9uE08mPiq4fG+5jGv11G9+Q9HDU2NvhdPcX0uoA7SCAAAIIIIAAAggggAACCCCAAAIIIIBATQh4E/zxknaLRvNMOKmc+cbi3WIvAPFceEMLQTwf7jlyB8wpCCCAAAIIIIAAAggggAACCCCAAAIIIIAAAggggAACCCBQgEC1Bco7SpojaefsGNu1a6cnnnhC++23XwHD5tJ6Fqjk8HA935dyjp3viXLq03a5BWbNmqXDDz9ca9asibvyhqQ+klaWu3+0j0AkcFAIISd3P3guhMnjwHCtwnnxnBfKxSezPBbC5GksnttG0iRJJ0TAj4bTyVfkQPe1U6LX/lfSAEkzUrxJXmA4ImrPYxiaYvs0hQACCCCAAAIIIIAAAggggAACCCCAAAK1I+C5xhsktY6GNDmEypfVzjDLPhLPg3sjVQfLk8Xz4p739TMFAQQQQAABBBBAAAEEEEAAAQQQQAABBBBAAAEEEEAAAQTyFKi2QLmH5V2/fx2Pb5dddtH06dPVvXv3PIfNZfUsQHi4nu9+w2Pne4LviXoVWLRokY444gi9/vrrSYJvSppary6MuyIF+ocw+YGJ3jnMfK2kZyuy18XtlBfPOUwen8jiELkX1KW1aO4sST+NhvVRCGbf28hQ706Et38h6czi0jRam/8HwT67R1d9W1I9nGafIjNNIYAAAggggAACCCCAAAIIIIAAAgggUFcCnpcenRjx2DCPXVcQKQzWgXLPg8cbrbpZz497ztzBcgoCCCCAAAIIIIAAAggggAACCCCAAAIIIIAAAggggAACCOQhUI2Bcg/rIkn/EY+vd+/emjJlinr06JHHsLmkngUID9fz3W947HxP8D1RjwILFizQ4MGDNXfu3OTwfyTpmno0YcwVK3BKWITXK9FDh5i9aG+Lb+KKHUnLOuaFccmTWLyILq3Fcl0lTZR0aDSMuySd3siwDpH0oKQO0TVpb1hxnqSbovb/IOloST4pnYIAAggggAACCCCAAAIIIIAAAggggAACCDRHoHM4pXxI9Ob14ZTyeD6yOXXzni0FvNGq58fjDVezV3mO3PPnDphTEEAAAQQQQAABBBBAAAEEEEAAAQQQQAABBBBAAAEEEECgEYFqDZR7SNdLuiAeW9euXXXffffpgAMO4KYjkFOA8DDfHEmB5PdEGkLdu3fXxIkT+fcqDWza2EJg5syZOvHEE7V06dLka+MlXQgZAhUkcG4Ik3dL9Om2ECZ/vYL6WsqueKGcF8TFxYvkHChPq4xJbDaxLJw8/ttGOuB/U34Yvf6IpAGSPk6r05IekuQT7rPlKkmXptg+TSGAAAIIIIAAAggggAACCCCAAAIIIIBAbQrsG0LlB0fDWxzWMEytzSGXdVQ+odxz4smNV92px8Lmq36mIIAAAggggAACCCCAAAIIIIAAAggggAACCCCAAAIIIIBADoFqDpR7SBMknRaPrW3btpmTyr/xjW9w0xFoUIBAOd8YSQEC5XxP1JPAI488kjmZfO3atclhN3XScD0xMdbyC/h3VAeY/dg+0Z2xIUy+svzdTKUHPnHFYXIvlssWL4rzwrm0TlzZJ5xOHp8S39QGFD3D6eS7R/3+jqQ7UlH7pJEjwkLC1qHN1eEEm+dS7ANNIYAAAggggAACCCCAAAIIIIAAAggggEDtCgyS5LnS3aIhPhM22nyhdodd1pE5UO758XjO3B3yfLnn0r0ZKwUBBBBAAAEEEEAAAQQQQAABBBBAAAEEEEAAAQQQQAABBBoQqPZAuYf0U0lnJcc2btw4jRw5kpuOwBYCBMr5pkgKECjne6JeBK677jqNGjWqoeH+TNLZ9eLAOCteoGMIko9O9PTdECS/VtLGih9FcTroBXFeAOdQebZ4UZwXy6V50sr14VSdbB/mhdPJX2xkmL5/vlfZMkvSQElvFYcmr1quk3RhdOX9kgbn9U4uQgABBBBAAAEEEEAAAQQQQAABBBBAAAEE8hMYEU4qz25s6XdNDqHyZflVwVUFCnjO3MHyeO48W4UD5Z5XT2tD1gK7zuUIIIAAAggggAACCCCAAAIIIIAAAggggAACCCCAAAIIlE+gFgLl1hsnaYv0+EknnaQ77rhD7du3L58wLVecAIHyirsldAgBBEossHr1ag0bNky//OUvG2rJgcsGU+Yl7hbVI9CQwC4hTD488eKSEE6+pc7YvOjNi+Li4jB5miesHBlOJ+8cdeKiRFg8eVs+J2mapH7RC5dIujrF+/elELrfO2rTG2d4Aw0KAggggAACCCCAAAIIIIAAAggggAACCCBQTAFvrpncJHVsmO8uZjvU9amAN2T1fHlyDt1XeENWz6OnuTEr9wYBBBBAAAEEEEAAAQQQQAABBBBAAAEEEEAAAQQQQACBiheolUC5ocdIuiYpvscee+jmm2/WEUccUfE3gw4igAACCCBQbIHp06frvPPO05///OeGqm4qFFrs7lAfAo0J9A6/z52cuMinYXsx3j11xudFcA6Ux8UL4LxALs0yQdJpUYNPhdPJlzbSiTMk/Tx6/bVwOvncFDt+lqSfRu29FE6r+WuKfaApBBBAAAEEEEAAAQQQQAABBBBAAAEEEKgPAW/IeYOkIdFw14dTym+qD4KyjdJz6Z43d8A8Lj6h3HPsaW7QWjYEGkYAgZILfEbStpLaNvLc2GvJ924tKdejVSOv+T1NvW6Mj3I8NjTymt+Tz+trJfnxfo7nxl5Lvufjkt85GkAAAQQQQAABBBBAAAEEEEAAAQQQQAABBBDYTKCWAuUe2ImS7pDUIXmfzz//fF133XXaemvPrVMQQAABBBCobYENGzZo1KhRuvHGGxsa6CpJwyTdV9sKjK6KBA4KYfJjE31+LoTJH66isRSjq8eEhW7xAjifpOJFcV4El1ZxuH9iWLSSbTOfU75/LWlQ1Ekv2vt+Wp0O7UyRdELU5vWSRqbcB5pDAAEEEEAAAQQQQAABBBBAAAEEEEAAgfoR2DeEyg+OhrxY0gWSptYPQ1lG6jl1B8v9nCwOlHuOOs259bIg0CgCCOQU8BqyjjkeuV5rHwXHHRT/LL4lEfgwEUp/V9LKBh5e39DQ1/01v0ZBAAEEEEAAAQQQQAABBBBAAAEEEEAAAQQQyFOg1gLlHraDNw6VH5Y02H333TOh8oEDB+bJw2UIIIAAAghUn8CDDz6okSNHauHChQ11/skQJmfhTPXd2lrtcf8QJj8wMcBHQ5j82VodeI5x+XdZL26LF77559VhcofK0yqdQpg8DvnfH04n/6CRTvh+PijJJzW4rAmnk09Pq+OS/L1kKy/2cfFJQPZMsw8pDpemEEAAAQQQQAABBBBAAAEEEEAAAQQQQKBCBLzR5nhJu0X9eSacVP5ChfSxVrvhuXXPoztYniyeL3awPM059lp1ZlwIlFPgC5I6h8eOkvz3hoLiyZB49jOrcvadtksnsLGRsHkcQv+7pGXR4+3SdYmaEUAAAQQQQAABBBBAAAEEEEAAAQQQQACByhWoxUB5Vtsf1P6wIfrTTz9dl112mXbdddfKvTP0DAEEEEAAgQIFFi9erCuvvFITJkzI9c4bwkkYBdbM5QiUTOCUECbvlWjh3hAmn1uyliu3YofJkwvevAjOi93SLO6D+5Itq0OY3GHxxoo3djonuuCXknzSeZrlSkmXRA36hPvj0uwAbSGAAAIIIIAAAggggAACCCCAAAIIIIBA3QqMCCeVt44EJoe1Cw6yUUor4Lltz6k7YB4Xb9zqOe+059pLO1pqR6C6BRz0jgPi2T/72YHx5N+3ru7h0vsKE/hI0vJEyDz+e/K1jyus/3QHAQQQQAABBBBAAAEEEEAAAQQQQAABBBBolkAtB8oN8g1J4yTt1ZDOpZdeKj9at44/y22WI29CAAEEEECgbALr16/XFVdcoauuuipXH16WNErSI2XrJA0jsKXAuSFM3i3x0m0hTP56HaIlQ9wm8OI2L35Ls/QIp5PvFzV6qyTfs8aKr3fgvEt00RBJ3iAgrfI5SY9L+seoQS/gvDmtDtAOAggggAACCCCAAAIIIIAAAggggAACCNS9wLWSRicUxoY58brHSQHgmLBxq5+TxXPuDpY7YE5BAIHSCLSStHP02Ck6VTwOifuE8aooW221lbbddlu1bds253NjryXfu/XWW6tVq1byc65HY6839ppBP/roowYfGzZsaNZrri/73rVr1+r9999X/NzQ15LXNPT3jRt9uHjVFJ9oHp9wng2c/03SG9FjQ9WMiI4igAACCCCAAAIIIIAAAggggAACCCCAQF0K1HqgPHtTHSof2dAd7tq1ayZUPmzYsLr8BmDQCCCAAALVLXDHHXdkTiVfunRproFcF8Lk1T1Qel9LAv79c0x4bJ8YmBfUeaHdyloacJ5j8cI2L2KLT015LITJ017YdoWkS6N+vxpOJ3+uibF4V4uLo2umSxooaU2eBsW4zKfeT4oqWijJtouKUTl1IIAAAggggAACCCCAAAIIIIAAAggggAACeQg4MHmDJG+4mS3rwynlN+Xxfi5puYDn2r1ZqzdyTRbPvTtY7mcKAggULtApERiPw+P+85cKr7J072jfvr06duzY5KNDhw6brvGf44D4Zz/72dJ1sI5r/uCDDzYLpq9atUorV67c4pHr67529erVlSbohRtLEiHzOHC+otI6TH8QQAABBBBAAAEEEEAAAQQQQAABBBBAoL4E6iVQ7rt6SAgo7d/QLe7Tp4/OP/98nXbaafX1HcBoEUAAAQSqUuCuu+7SjTfeqDlz5uTq//MhsPt0VQ6QTteqQMfwfZk8meXd8Huaw+RVtRV9kW6UF7Y5TB6fluIQuRe7pb2grV8IZO8aje1KSZc1MdYvS5omae/ouu+HcRWJKa9qJkr6dnSlF2c2tGAwr8q4CAEEEEAAAQQQQAABBBBAAAEEEEAAAQQQaKbAviFUfnD0/sWSLpA0tZl18rbCBTw/7Ln2eDNX1+I5eM/LO1hOQQCBTwW8jiwZEE/+PblhdCp+nTp10o477qjOnTtnHv5zPkFxnwBOqV0Bn57eUAg9+bXly5dr2bJlmx7vvPNOuVD8uXhjgXOHzz8uV+doFwEEEEAAAQQQQAABBBBAAAEEEEAAAQRqX6CeAuXZu+mjyB2IaXBH3L333jsTLD/jjDNq/+4zQgQQQACBqhP4xS9+kQmSv/TSS7n67h2vHf68o+oGR4drXWCXECYfnhioPzB3kPyWWgdoZHxetJYMPXuBWzkWsvk+fDfq66xwOvmCJu6P+/uf0TX+R2qApNdSvK9eoOkA/heiNvtLeiTFPtAUAggggAACCCCAAAIIIIAAAggggAACCCCQFRgkabyk3SKSZ8JJ5S/AlJqAN3P1HHy8qWu2cc/De47eAXMKAvUk0F1Sj/DYPfqzP89LrTgUHofEs0HxbGg8/nubNm1S6xcN1b7AunXrNoXLk2Hz5N/ffvvttEFel+TPZv1YGP15UdodoT0EEEAAAQQQQAABBBBAAAEEEEAAAQQQqD2BegyU+y76U4ZLJV2S65b26tVL3/ve9zRsmPPnFAQQQAABBMorcMcdd+j//t//q3nz5jXWkaskXSFpfXl7S+sIbCHQO4TJT0684m9oh8nvqWMzL2LzYrW4eAGbA9ppl4GSfMJ3+6jhfE4ZbyfpQUlHRO+7urHftUs0sIsl+d/BbPkfSUdL+qhE7VEtAggggAACCCCAAAIIIIAAAggggAACCCDQlMCIcFJ56+jCySFUvqypN/N60QR8Qrnn3ZObu7oBb1TqeXk/UxCoJYHOkuKweBwgL2k6u2vXrtp5553VrVu3zCM+VTwOi3/mM5+pJW/GUqMCH3/88Wanm8eB8yVLlsiPN954Q0uXeu//khavA8kGzeNnh875naKk9FSOAAIIIIAAAggggAACCCCAAAIIIIBA7QjUa6A8ewe9E/gYSefkuqX+IOM73/lO5rHTTjvVzp1nJAgggAACFS/wt7/9TbfffnvmsWxZo5//3RlCuYsrflB0sB4FDgq/bx2bGPxz4fv24XpECWP2aSgOk3shW7Z4wZoXtaV9Gso2kiZJOiHqy6PhdPIVTdwjbxTgBZDZ4n+wfDq5TzdPqzjU/rikr0cNXhhO/0mrD7SDAAIIIIAAAggggAACCCCAAAIIIIAAAgg0JOCNVUcnXhgb5s4RS1fAgXLPwcfz8u6B5+Q9X+9gOQWBahLYNjpd3IHxOEDeqRQDadeuXSYs3tijVatWpWiaOhGoaIENGzZkguWNPdasWVOqMfjz3IZONffX3i9Vo9SLAAIIIIAAAggggAACCCCAAAIIIIAAAtUnUO+B8uwd2yPsAN7oceRnnnlmJli+3377Vd+dpscIIIAAAlUjMGvWrEyI/Oc//3lTfb4jnGrx56Yu5HUEyiTQPyyIOzDRvoPKXkD3bJn6VQnNerGaF6c5VJ4tXrDmhWzlOAXlLEk/jfriU72HSro3Dyxfc1J0nTe5aPT36jzqLPSS4yXdH71pSbD9U6EVcT0CCCCAAAIIIIAAAggggAACCCCAAAIIIFBkAZ8SfIOkIVG9PmX0h5JuKnJbVNe0gOflHSyP5+ez73Kg3HP3aW/62nSvuQIBaU9JvSX1Cc/+887FhvniF7/YaFj885//fLGbpD4E6kbg73//e6OB8zfffLMUFm9ImitpTvTMGpNSSFMnAggggAACCCCAAAIIIIAAAggggAACVSBAoHzzm+Tdes+XNLyxe3fIIYfo1FNPzTzYVbcKvsvpIgIIIFAFAt6t+u677848nn766aZ6fJukG8MO001dy+sIlEvglBAm75XogMPHDpP7Q+t6Ll6Q5gVrcXGYvBynn3SVNFHSoVFn7pJ0eh436AhJD0ryCeEuH0saKCntk+cdYj876q/D8efk0X8uQQABBBBAAAEEEEAAAQQQQAABBBBAAAEE0hDYN4TKD44aWyzpAklT0+gAbWwm4E1fPSefnKf3Rd701XP15dj8lduEgAW2SwTHswHy7GcxLVbq0qWLevTosemx++67Z/7cvXt3bbPNNi2unwoQQKB5Ah9++KEWLVqkBQsWZB4LFy7c9Oe33nqreZU2/C4flR4HzLOB85IdoV7MzlMXAggggAACCCCAAAIIIIAAAggggAACCDRfgEB5w3a7SfpOeHTIxbv99ttr6NChmWA5p5Y3/5uQdyKAAAL1LODTyB0inzhxot59993GKFZJul2STyVfVM9mjL0qBM4NYfJuid56MwSHyV+vilGUrpNeoOZAeVy8OM2L18pRxki6Jmp4WTid/Ld5dOY/E/32wsdv5vG+Yl7ylbCwL/5+O0HSA8VshLoQQAABBBBAAAEEEEAAAQQQQAABBBBAAIEWCgySNF6S1yNkyzPhpPIXWlg3b2+egOfrPTfvgHlcfEK55/HLsQls80bCu6pVwCeMx6eOOzy+RzEGs91222VC4tmweDZA7r/vsMMOxWiCOhBAIEWBd955Z7OAeRw4f++994rVE59cng2aZ0PmPuGcggACCCCAAAIIIIAAAggggAACCCCAAAI1IkCgvPEb6W13s8HyvRq7tF+/fhoyZIgGDx6sHXfcsUa+PRgGAggggEApBJYvX64pU6Zo8uTJmjFjRlNNvByC5A6Tf9jUxbyOQJkF/Lulw8l+bJ/oy9gQJl9Z5j6Wu/ljwiK0eHGaTznxgjUvUEu77BNOJ49PkveCxgvz6MjekqZJ+nJ07ZmSfpHHe4t5iU/wuT6q8HeSjpbEDvrFVKYuBBBAAAEEEEAAAQQQQAABBBBAAAEEECiGwIhwUnnrqLLJIVTuzT4p6Qt43t7Bcj8niwPlDpaXY/4+fQlaLLVAT0n7JQLkX2hpow0Fxh0e79Ytue9zS1vi/QggUKkCS5YsafBUc59wXoTytqRsuNzPv5f0ShHqpQoEEEAAAQQQQAABBBBAAAEEEEAAAQQQKIMAgfL80f8lhMv/uam3DBgwQCeeeGImXN6mTZumLud1BBBAAIE6EFi3bl0mRH7fffdp2jTnL5ssvwmnkf+qySu5AIHKEOgYguSjE915NwTJfTL5xsroatl64RC5F57Fi9K8CM1hcofKy1EcxHYgO1vmhdPJX8yjMxdLuiq6zjtkDJT09zzeW6xLtpb0uKR/iiq8RNLVxWqAehBAAAEEEEAAAQQQQAABBBBAAAEEEEAAgSILeL48OZfuTVm9WSulPAKev/dcvYPlyeL5ewfLyzWPXx4RWm2pgA+wOEDS/uHhP7fodIrOnTurd+/e6tOnz6bnvfbaS61atWppX3k/AgjUqMCGDRv08ssva86cOZo7d27m4T8vW9biPWxcwfPhMTM8c0BCjX4fMSwEEEAAAQQQQAABBBBAAAEEEEAAgdoSIFBe+P30jsGnhqDNlxp7e9u2bTOhcj/69+9feEu8AwEEEECg6gUefvjhTJDcj7Vr1zY1nr+Gk4LvljS/qYt5HYEKEtglLHQbnujTkhAmv6WC+lrOrjhMnlyM5gVqXohWjnJk+Denc9T4ReGeNdWfLpIeDCdpZK/1YkcvekyddsFEAAAgAElEQVSzfEPSw1GD3iHfgf0X0uwEbSGAAAIIIIAAAggggAACCCCAAAIIIIAAAgUIeE72BklDovesD6eU31RAPVxafAHP4Xve3gHzuHhzWM/xl2s+v/gjpcZiC+wcBcgdHv9aSxro2bPnFuHxrl27tqRK3osAAghsEli6dOmmcHk2ZD5/fouXqCQD5m9AjgACCCCAAAIIIIAAAggggAACCCCAAAKVJ0CgvGX3ZHAIlh/XVDWdOnWSTy4/7rjjMs/sENyUGK8jgAAC1SngHZ4feuihzCnkfqxYsSKfgTgM6RD5lHwu5hoEKkygdwiTn5zol0+69ikr91RYf8vVHS9C82KzuHjhmRemlatMkHRa1PhT4XfbpXl0aJik26PrvJhuQBk2w7DhiKgfk8IY8hgClyCAAAIIIIAAAggggAACCCCAAAIIIIAAAmUT2DeEyg+OerBY0gWSppatVzRsAW9a6jl9PyeL56Q91+85cUp9C+wXnTzuU8i/3ByO9u3bbxEc9ynk2267bXOq4z0IIIBAswV8QEL2JHM/Z/+8evXq5tb5mqTs6eV+nt3cingfAggggAACCCCAAAIIIIAAAggggAACCBRPgEB5cSy7S/qWJAfM92mqSp9cng2WO1zuD4goCCCAAALVK+AP0LIBcofJ8ziJ3IN9UdJ94bGoekdPz+tc4KAQJj824fBcCJPHJ0fXM5UXnXmBWXyiyWMhTF6uRWfeAGCipK2jG3O2pJ/lcaM+I2maJJ8Oni0+TccLHdMs/h3cjrtHjX6bTQzSvAW0hQACCCCAAAIIIIAAAggggAACCCCAAAItEBgkabyk3aI6ngknlb/Qgnp5a8sFPJ/vDWEdLE8Wz0s7WO5nSn0ION19mKR+0SnkbQsdeocOHbT//vurb9++6tOnTyZI3qNHj0Kr4XoEEEAgVYGFCxdmwuV+zJ49W88//7xWrVrVnD6sleRTzB0u93qCJyX5axQEEEAAAQQQQAABBBBAAAEEEEAAAQQQSFGAQHnxsf8xBMsdLt81n+qPOeYYHXXUUZnHnnvumc9buAYBBBBAoMwCr7zyin7zm99kHo89lvd6Ee/A7BC5TyL/Q5mHQPMItFSgfwiTH5io6NEQJn+2pQ3UyPu96Mxh8vgkE4fIvRAt7388imzRKYTJ440A7g8ne3+QR1te5Pjr6DqvGBgo6ek83lvMS86TdFNUof9dPVrS/xazEepCAAEEEEAAAQQQQAABBBBAAAEEEEAAAQRKKDAinFTeOmpjcgiVLythu1Sdn4AD5Z7PjzeM9Ts9z++5fwfLKbUpcHAIkTtIfkhzhuiw+AEHHJAJkfvZIXIKAgggUAsCDpfPnDkzEy7384IFC5o7LH++7GC5H95Uh4IAAggggAACCCCAAAIIIIAAAggggAACJRYgUF5a4CNCuNwBmy75NNWzZ89N4XIHzLfailuUjxvXIIAAAqUW2Lhx46YAuUPk8+fPz7dJL/Z5MITI/yffN3EdAhUucEoIk/dK9PPeECafW+H9T7N7XlCWPMHEi8/KucjM/XG/smV1CJP736p8ys8lnRFd6JPOT83njUW+5iFJ3tggW66SdGmR26A6BBBAAAEEEEAAAQQQQAABBBBAAAEEEECg1ALXShqdaGRsmIcvddvU37SAN4z1vHq8cWz2XZ7r93y7A+aU6hb4P1GA3CHydoUMp3Xr1puFxx0i79Ilr2VChTTDtQgggEBFCrz11lubBcwdNF+/fn2hfV0TguVPhec/FloB1yOAAAIIIIAAAggggAACCCCAAAIIIIBA0wKklZs2KtYVh0saEB55nVzetm3bTLj88MMP12GHHaZevZKZrWJ1jXoQQAABBBoSmDdvnp588kk98cQTmTD52rVr84V6VZKDjtMkTc/3TVyHQJUInBsWsXVL9Pe2ECZ/vUrGkUY3k8Ftt+nFZQ6Ul6v0CKeT7xd14FZJvq/5lH7h37bPRRcPluQTztMs3rjJJ7xnT+1xKN6L+Z5LsxO0hQACCCCAAAIIIIAAAggggAACCCCAAAIIFEGgczilfEhUl1NYP5R0UxHqp4qWC/iEcs/tJzeQdc2eq/bcv58p1SOwraSjoseXC+l6t27dMiePZ08f9zMHRhQiyLUIIFDLAj6wIXuCefYU86VLlxY65Nck/SY8/luSA+cUBBBAAAEEEEAAAQQQQAABBBBAAAEEEGihAIHyFgI28+0HhGD5cZK+km8d/kDKwfJDDz008/zlLxf0eVa+zXAdAgggULcCr732WiZA7sdTTz2lJUuWFGLxcghZOkQ+s5A3ci0CVSLg3xvHhMf2iT77pBSfoLKySsaSRjcdbvapJF5kli1eTOYFZ+U8qeSKxCne3gBjaAFB7ORJOf4Qf6CkD9NAjdq4TtKF0d8daHewnYIAAggggAACCCCAAAIIIIAAAggggAACCFSjwL4hVH5w1PnFki6QNLUaB1SjfXag3PP88dy/h+p5f38m4GA5pXIFvD7nn6MQed497dmzZ2adTr9+/TInke+22255v5cLEUAAAQSkRYsWyeHyGTNmZNbkzJ8/v1CWbLjcz16fQ0EAAQQQQAABBBBAAAEEEEAAAQQQQACBZggQKG8GWpHfsldi1+O8q+cDq7ypuBABBBBoUGDx4sWZXZGL8IGVd0P+E8wI1LBAxxAkH50Y47shSO6Q8cYaHn+hQ/NCMi8cc6g8W7yYzIvMynlCiU8XnyRp16hfV0q6LM8B7i7pQUk9o+vPk3RLnu8v1mVfCo57RxWeLelnxWqAehBAAAEEEEAAAQQQQAABBBBAAAEEEEAAgTIIDJI0XlKcVH0mnFT+Qhn6Q5MNC3ju38Hy+DOA7JUOlPvzgXJuLMt921zAn434sIcBkrw+J6/iAx+yhz1w4ENeZFyEAAIIFCSQPfDBhz04YF7ggQ9en/NQOPSBAx8KkudiBBBAAAEEEEAAAQQQQAABBBBAAIF6FyBQXlnfAe0SuyEXdAR5165dMzsh77///pmH/7zVVtziyrrF9AYBBMolsHHjxkx43Dse++E/L126tNDuvCYp3vX4/UIr4HoEqlBglxAmH57o+5IQJk87TFwNhF4s5sVkcXGYvNwnk/hefTfq1KxwOvmCPFF9Es710bX/LyzAKvgf0zzby3XZWZJ+Gr34Uli499cW1svbEUAAAQQQQAABBBBAAAEEEEAAAQQQQACBcguMCCeVt446MjmEypeVu3O0v0nAG8t63j/5WYAv8May/jygnBvM1vutOiJ8fuEQeV7rbtq2baujjjpKhx9+eOYk8l69etW7IeNHAAEEUhWYN29eJlj+xBNP6De/+Y3Wrl2bb/uvhmD5NElP5PsmrkMAAQQQQAABBBBAAAEEEEAAAQQQQKBeBUgbV/ad/6qkw8LjUEkOnOddWrduvSlYng2Zf/GLX8z7/VyIAAIIVLPAm2++uVl43CHy9evXFzqkNZKejB4OT1IQqCeB3iFMfnJi0PNCmPyeesLIc6xePOZAeVy8cMwLy8pZBkqaKKl91InvN9DXXH3sEE4nPyS64N8l/VsZBjVF0glRuw65jyxDP2gSAQQQQAABBBBAAAEEEEAAAQQQQAABBBAohcC1kkYnKh4b5utL0R51Nl/Anwl4/t8B87j4hHJ/VlDujWabP7Lqe+c/SRosyZ+HdM6n+z179syEyI8++ujMMwUBBBBAoDIEfGCEQ+XZx/z58/Pt2FvhM21/njw93zdxHQIIIIAAAggggAACCCCAAAIIIIAAAvUkQKC8uu72wVHAPA7z5D2KHj16bBYy32efffJ+LxcigAAClSzw4osvbjp53OHxBQvyPXB3i1E9HQXIn6nkMdM3BEoscFBYnHZsop3nQpj84RK3X43VHxMWiMULx3wCiReTefFYuco2kiYlQtiPhtPJV+TZqaGS7o6u9ankXpT1xzzfX6zLDgynumSD8d4pxO4sCCiWMPUggAACCCCAAAIIIIAAAggggAACCCCAQLkFHIa9QdKQqCOeC/2hpJvK3Tna30LAc9QOlvs5WRwod7C8nJ8R1PIt+8cQIj8x35PIjznmmEx43I8999yzlm0YGwIIIFAzAq+88sqmcPljj/nj97yKTy53sNyPP+T1Di5CAAEEEEAAAQQQQAABBBBAAAEEEECgDgQIlFfvTW4bwuUO1RwgaX9J/lpBpUOHDpmAed++fdW7d2/16dNHDp1TEEAAgUoWcFh8zpw5mjt3rmbPnp0Jkq9atao5XV4r6XlJMyXNCEHy95tTEe9BoMYE+ocwuX/PiItDyD4Z5dkaG28xhuMQuReFxQvGvEDMYfK8P9UuRkcaqOMsST+Nvv5RCJPfW0B7yVPBb5F0XgHvL9alV0q6JKrMGxscV6zKqQcBBBBAAAEEEEAAAQQQQAABBBBAAAEEEKgQgX1DqNybzmfLYkkXSJpaIX2kG58K+DMCfx7gYHmy+DMCB8vL/VlBrdyv7pK+FYLkTZ6g0LZtWx133HEaMGBA5tG+fXa/2lrhYBwIIIBAfQmsXr1a06ZNyzweeughrV3rZT9NlhdDsPy/JC1q8mouQAABBBBAAAEEEEAAAQQQQAABBBBAoIYFCJTX1s3tG4XLHTL/cnOG5w/QHC7PBsyzz9tuu21zquM9CCCAQLMF3n///UxoPBsezz77A6JmlteiALmD5LOaWQ9vQ6CWBU4JYfJeiUE6fOww+dxaHnwLxuYweXKhmBePeZFYOUtXSRMlHRp14i5JpxfQqaMkTZPUJrxnnaQBkn5TQB3FuPRzkh6X5BNHsmWEpJuLUTl1IIAAAggggAACCCCAAAIIIIAAAggggAACFSYwSNJ4SbtF/XomnFT+QoX1le58IuDPCfzZgAPmcfEGtP4codyfGVTzfRos6VRJ3hS50dKpU6dNAXKHyVu1atXUW3gdAQQQQKAKBTZs2LApWO6A+YoVK/IZxUPh83NvqE5BAAEEEEAAAQQQQAABBBBAAAEEEECg7gQIlNf2Ld85Cpj7BHM/ml169uy5Rci8a1dnlCgIIIBAywWWLl26RXB8/vz5La349+H08ewp5G+0tELej0CNC5wbwuTdEuO8LYTJX6/x8Td3eF4g5oVgcfGiMC8aK3cZI+maqBPLwunkvy2gYw5s+3sjW+4PJ38UUEVRLvVmB5OimhaGE+HZRb4ovFSCAAIIIIAAAggggAACCCCAAAIIIIAAAhUo4E01b5DUOurb5BAq93wvpfIEjgnBcj8niz878OcJDphTmhboGULkDpLv1NjlPol88ODBmUf//k1mzptumSsQQAABBKpO4OGHH9aUKVMyjzxOLv9rCJbfLanFi5OqDosOI4AAAggggAACCCCAAAIIIIAAAgjUrQCB8vq69duEULlPL88GzDu3hGDHHXdUnz59Nguaf+UrX2GH55ag8l4EalzAOwS//PLLW4THly1r8ZqX5VF4PBsg/7DGORkeAsUS8O+EDh77sX2i0rEhTL6yWI3VWD1eEObFX/FpI4+FMHm5F4TtEz4Ej0+b92k2FxZwD74q6UFJ8S5CXrjlU8/TLm7z21GjNzVwKnzafaI9BBBAAAEEEEAAAQQQQAABBBBAAAEEEECg1ALXShrdwNy95/QplSngzwy86aw3pE0Wf4bgYLmfKQ0L/IukYZKOagpo4MCBm4Lkbdq0aepyXkcAAQQQqAOBdevWZULl9913X+YE8zzKf0u6XdKv8riWSxBAAAEEEEAAAQQQQAABBBBAAAEEEKhqAQLlVX37itL5PSV9TVJvSX3C8xdaWvPuu++uHj16KPvsP/vRrVvywNOWtsT7EUCgUgWWLFmiBQsWaOHChZnn7MN/L0J5W9JcSXPC8yx2DC6CKlXUq0DHECRPLkZ7NwTJvVBtY73iNDFuLwhzmDw+ZcQhci8Sq4SFYNdLuiAaw7xwOvmLBdzPf5N0eXT9M5IGSFpVQB3FuHTfYBr/nuojRh4pRuXUgQACCCCAAAIIIIAAAggggAACCCCAAAIIVLCAN4n3KeVDoj6uD6eUe+NNSuUKOFDuzwziTWndW3+W4M8XHCynfCLgAxK+Ex57NYbSr18/DRkyJBMk9yEIFAQQQAABBHIJLF++PBMunzx5smbMmNEU1MshWO5wOQdYNKXF6wgggAACCCCAAAIIIIAAAggggAACVSlAoLwqb1vJO71zFC7PBs33KEar7dq1ywTLkw8Hz3fYYYdiNEEdCCCQosA777zTYGDc4fH/z969wN1U5v0f/xYykkOmYooORIcRzZhMKB08TZlKJtFQpJKRmKci9HR6Sv0nipqhlE5O6SCms2qmMymepsgMKZWooYPIaYT8X7/Vte8uy33Yh7Xvvfben+v1Wq8b91q/dV3vtZPXvdZ3/davXx/VTN73guOJAPmnURWnDgJFLnCAC5P3Czksd2HyO4vcp6Ll28Ne4e4i9mBYHB4AO8l1EbcHDRPjSnddK1pX4vvWldxe2f4L7wDrbm5dzit7XCXpRu+kf5d0iqRtlT0RzocAAggggAACCCCAAAIIIIAAAggggAACCORAwF66aaHy9t65P3IvFX08B/PhlMkL2Etp7V6C/3LaxNF2P8HuNVjAvFhHE9eN3MLkdcpCqF27tnr16qWePXuqdevWxWrFuhFAAAEEMhCYO3euJk2apMmTJ+vbb+39+mUOe7m6hcpts39vMRBAAAEEEEAAAQQQQAABBBBAAAEEECgYAQLlBXMps76Qml7IPNHJ3L7an0cyGjRoUBI09zubN2nSRNWr28uoGQggkAuBzZs3a+nSpaV2G1+5cmWUU9oQ6jqeCI9HlkyPcrLUQqAABOylMcMkdQ+txbpYW1fyBwtgjdlcgj38ZQ95+cMe/LJAeRzGBEnneRN5xXUnX5HC5PpLusPbf5GkMyR9kEKNKHa1f28+J+kYr1iugu1RrIcaCCCAAAIIIIAAAggggAACCCCAAAIIIIBAOgKd3Qs/G3sHv+Y6lb+dTkGOqTQB61Bu9w/CL6m1Ccx0L6q1r8U0mrnPrgXJyxzHH398ECK3MHnVqlWLyYe1IoAAAghkSWDr1q0lwfJXXrHb6OUOC5XbS32WVLQj30cAAQQQQAABBBBAAAEEEEAAAQQQQCAfBAiU58NVivccrXO5HzC3cJp1OI90/OxnP9P+++9f5rbXXntFej6KIVBMAl999ZU+/fTTMrd///vf2eCwDuMLQgHyxdk4ETURQKBUgWNdmPy3oe/OdmHyp3ErV8C6iFiY3B4ASwx70MseBotDFxF7ScBkSVW8+fWRdF8K13U31538ZO+YEe5zk0KZSHbtIukxr9Jy18nln5FUpwgCCCCAAAIIIIAAAggggAACCCCAAAIIIJA/AgNcqKmaN+WpLpi7Kn+WUbQztUC53Uvw7y8Yht1bsPsO9uLaQh/2jMnlrit5mWu98MIL1bdvX7qRF/qngfUhgAACORaYN2+e7r77bt13X4W30se7f4O9n+Mpc3oEEEAAAQQQQAABBBBAAAEEEEAAAQQyEiBQnhEfB5chsLske5t0Ymvq/bpeNtRq1qxZbuDcwui8rTob8tSMu4C9Vbe8sLh9b8MGawyelbHavaHX3tJr3Wzta2LbmJUzUhQBBJIROM2FgtuFdn7WhclfT6ZIEe9jD3nZQ10WKk8Me9DLHgCLQ/cQ+7eWhcn9lwVYGLunpP+kcN3OkjTN2/9rSZ0kvZFCjah2vUeSBeIT415JF0VVnDoIIIAAAggggAACCCCAAAIIIIAAAggggECeCdwsaWhozrl6IWie0cViunZ/wYLl/n2GxMQsUG73IOLw8tqosRq7+1Nl/ny/fv36+sMf/hBs++67b9Tnpx4CCCCAAAJlCnz++edBsNy2VavKfUeP3bu2f4t9BCcCCCCAAAIIIIAAAggggAACCCCAAAL5KECgPB+vWn7Pub4kP2DuB8/9t6hHvsqGDRsGofNGjRoFm92MtG2fffYp+bX9ftddd4383BREIGqB77//PriBkdi++OKLkl8vX75ctllYfMWKFVGfOlzvu1LC4okAOV0Qsq1PfQRSFzjHPazTPHToQ+6m54LUSxbdEfYglz3o5Q8Lk8ela4jNzeaYGOtcmPyJFK/UJHdc4rAHJF2QYo0odv+5C+o38opZ2H16FMWpgQACCCCAAAIIIIAAAggggAACCCCAAAII5KGA3XMfLamHN/ctruvz2DxcTzFO2V5ea/cWwvcbzMJeXmv3HOLwEtsors1ukq6RdHVZxZo3b66BAwcGHckZCKQqcMstt2jIkCHBYUcddZSmT58ePBMU9ZgxY4a6dOkSlG3SpIkmT56sNm3apHUae57DallnZBv9+vXTuHHj0qqVjwf51yxTy3xcP3OOv8A999yjv/zlL1q4cGF5k71R0nBJ9twUAwEEEEAAAQQQQAABBBBAAAEEEEAAgbwRIFCeN5eqKCbapIyu5gdU5ur33nvvHQLm4cC5//vddrN7nwwEohH47rvvglC4Hw4v6/e2TyWPZWV0G19ayfPgdAggkL5AfxcmDz9BcZcLk9t/54zyBcJhbdvbHuqyh77iMOxFPdadvLU3GXv6xK59KuM4SRZAr+Md9DtJj6dSJKJ9B0m61as1S9IpkjZEVJ8yCCCAAAIIIIAAAggggAACCCCAAAIIIIBAPgq0cqHy9t7krVOm/Uw1Fz/LzUfDOMzZ7jvYPQYLmPvDOpTby2Pj8jLbdK3+4MLk+5VW4IgjjtBll12m888/P936HIeACJTn34eAQHn+XbNinfEDDzyg2267Te+9915ZBJ+5UPndxWrEuhFAAAEEEEAAAQQQQAABBBBAAAEE8k+AQHn+XbNinLG1DN+/nM2CcbVzAbPnnnvuFD6vW7euKtqqVKmSi+lyzkoS2LZtm9asWVPh5gfH7derV6+upBnudJpvJX1awbY9V5PjvAggkLGA/XtvmNvC/78c4cLkazI+S+EX6Oge3vIf6rLuIPaglz3YFYdxg3swKzGXj12X8dkpTm6U62STOOwZSZ0kfZ9inUx3t38wPSfpv7xC1sHkpkwLczwCCCCAAAIIIIAAAggggAACCCCAAAIIIFAAAp0l2c9zG3trec39fPftAlhfsSzB7j9YsNy+hocFyi1YHpf7EMleE3txrd2D+nVpB7Rs2TIIkp933nnJ1mO/GAv44eCop9m5c2dNmDBBder470De8SwEyqNWz349AuXZN+YM0QpMnDgxCJbPnz+/rMJvSRoiyf4dxkAAAQQQQAABBBBAAAEEEEAAAQQQQCDWAgTKY315mFwKAvUqCJw3TKFW1netVatWmaFzuxFWWiDd/rxGjRrafffdg68/+clPsj7PYjzBf/7zH23atEkbN24Mvq5du3aHYHj496UFx9etWxc3OnsjbnmB8Zwl2eMGxXwQKECBui5IPjS0NnuRxM1u44URFV94C5HbA1v+w1z28JaFyS1UHofRVtIUSQd5kxku6doUJ3eY607e1DvOOoiMT7FOFLufKulpr9CX7hrwIGQUutRAAAEEEEAAAQQQQAABBBBAAAEEEEAAgUIQGOA6lVfzFjPVhcpXFcICi2QNdh/C7jlYsDw87D6EBcvjcj+ioksyUtIVpe3UsGFDXXPNNerbt29FNfh+HgkQKE/9Yi1fvlxdunTRvHnzgoP79euncePGpV4ogyPmzJmjnj17aunSpUGV6dOn68wzz0y5Yjp1CJSnzMwBMREYP368hg8frhUrVpQ1o1tcsDwmM2YaCCCAAAIIIIAAAggggAACCCCAAAII7CxAoJxPRbEIVA0FzveVVF/SPu6r/dq2vfMFZJdddikJlydC5sl+9YPpiWOsa3rVqlVlX8vayvt+ed8zU+vaXdq2devWtL5ntRLH+gHwRBC8rK8V7bt9e17lKi1YZw+CJLYv3K8/DwXIt+bL55p5IoBApAIHuDB5v1DV5S5IfmekZyvsYhYmDz/EZQ922QNccRl2PS/2JjPXdSdfkuIE7eUD9rKBxLA6Z0hamWKdKHY3X3sYMjEsMN8zisLUQAABBBBAAAEEEEAAAQQQQAABBBBAAAEECkjAfqYbfrGsdYceVkBrLJal2L0Iu/9gAXN/2Etu7V5FnO5LhK+JvSTWwuSHl3axrr76al177bWqVs1/90GxXNbCXieB8tSvL4HyWzRkiDVzlpo0aaLJkyerTZs2qUNmcET4GowcOVJXXFHquzAyOAuHFqLAli1bglC5bWWMf7lQ+TOFuH7WhAACCCCAAAIIIIAAAggggAACCCCQ/wIEyvP/GrKCaAV29QLm4bB5ab+vEu3pqVbkAtskJULh4ZB4ab//vsi9WD4CCJQt0MI9KNY9tMtCFxZ+ELykBezhLXtIyx/2wJY90BWXYYHvyZJqeRP671LmXdF8fyrpSUnW7TwxrpZ0U0UHZuH7TVy3Fb9T+rmS+OxmAZuSCCCAAAIIIIAAAggggAACCCCAAAIIIJDXAvbi9NGSenir2OK6lI/N65UV5+Q7upfc2tfwsPsTds/CAuZxGqPc522nOfXu3TvoSt64ceM4zZe55EDAD5537txZEyZMUJ06dTKeiV/3qKOOCjptN2rUKOO64QIzZswIuorbyDQETaCcQHnkH1AKVrrAxx9/rBtuuCH4u6yMYf82G1TpE+OECCCAAAIIIIAAAggggAACCCCAAAIIVCBAoJyPCAKZCVhHc7/Tuf2+bhIb/+1l5h73oy3ovcbb1oZ+n/iedRj3A+T2ewYCCCCQqcCxLkz+21Ch2S5M/nSmJyii4+1hLXswy+8EMtOFyePysFZ1Sda5+yzvujzrOnmvTvFanS/pfu+YTyR1kvReinWi2P0SSf6Djv8n6RRJX0dRnBoIIIAAAggggAACCCCAAAIIIIAAAggggECBCbRyofL23ro+ckGmxwtsrcWwHLsvYS+2tZfehofdp7BguX3N9bB5jpd0QngiTZs2lQV9z7u5JFgAACAASURBVDjD3onLQEDB5yHRlbpTp06aOHGi6ta1x2syG5kEyrPZXT2xqtJC7gTKCZRn9qnn6DgJPPHEE0F3+w8++KC0ab0sqW8MXwQTJ0LmggACCCCAAAIIIIAAAggggAACCCBQyQKEWisZnNMh4ARqJxE6DwfT7ZgaknZ3Xy1Axohe4D+SNrlto6R1ZYTBywqJW1jcvsdAAAEEciFwmguTtwud3ALGN0t6PReTytNz2kNQFib3O4BYiNwe4IrDQ1oJ1gsl3esZb3Nh8ofScP+rpM7ecbZ+63Sei/GUJPs8J8aNkq7JxUQ4JwIIIIAAAggggAACCCCAAAIIIIAAAgggkCcC9vNd6xTtt4J+zXWOfjtP1sA0dxSwQLndl/BffGt72P0K+xm+BctzNbq5MPlOLaYvu+yyIDxcpUqVXM2N88ZQYODAgRo79od3CUfZSZxAeXoXe86cOerZs6eWLl0aFLDO7meeeWbKxdKp41+zTLu9pzxhd8D777+v3//+93r33XeDPxkwYIDGjMnlX6nproTj4iCwdevWIFR+++23lzYde4bMQuWPxmGuzAEBBBBAAAEEEEAAAQQQQAABBBBAAAEC5XwGEMhfgV1DAfNE0Lysr34YPbyPfa+qJLujW9aWyfdN2QJuZW1bM/y+BcAt/J3M14r2se7iDAQQQCAfBc5xYfLmoclbsNjC5AvycVE5nLM9iBXu/GEPbcXpSYKGkiZLOt5zmiipdxpuFt5+QpL9+8LGBknWNuTFNGplekgHF9qv5grZy10s2D8708IcjwACCCCAAAIIIIAAAggggAACCCCAAAIIFLjAANepPPHzVVvuVBcqX1Xgay/U5dnPx+1+hf8C3MRa7Z6F3c+wgHlljmGS/hQ+4SGHHKI77rhDHTrYj/kZCPwosHHjRvXp00cPPfTD+5AbN26sSZMmqV278DuyU1cjUJ66mR2RThC8tDOlUycOgfKnnnpKF1xwgb766qtgWZ07d9aECRNUp85O78hID5ijilLgxRdfVP/+/bVkyZLS1m//7xxRlDAsGgEEEEAAAQQQQAABBBBAAAEEEEAgVgIEymN1OZgMAggggAACCCCQlkB/FyZvFDr6LhcmX5ZW1eI9yB7Msgew/GEPZVmgPE4j/MCWPQzYU9Lf0pjkeEkXecc9LKl7GnWiOOQWSYO9Qo9J6hpFYWoggAACCCCAAAIIIIAAAggggAACCCCAAAJFIGAvmR0aWqcFmOxnyoz8FLAO5XaPIvwiXFvNTPcyXPtaGWOkpCvCJ7JOv+PHj1etWrUqYw6cI88Ewt2gbfrWDdq6Qmc6MgmUp3LuGTNmqEuXLsEhmXbVXr58eVBr3rx5Qb1+/fpp3LhxqUwn433TCYKXdtJ06uQ6UL59+/agm/SoUaNKlrT//vsHLzk47rjjMralQHELrFu3Tn379tXDD9vt9p2G3QcfUtxCrB4BBBBAAAEEEEAAAQQQQAABBBBAINcCBMpzfQU4PwIIIIAAAgggkL6A/VvOHgCzrXaojD0cZg+NrUm/fFEeaR0+LExuD2clhj2EZQ9qVXaHj/IuwJGuO7nfkd6eevCD2MlewNauO3kD74Aekn5oE1G5Yz/38NsR3mn7SLqvcqfB2RBAAAEEEEAAAQQQQAABBBBAAAEEEEAAgbwVqO+6lNvPeRNji+tSPjZvV8XETcAC5Xa/wr+HYX9u9y/s3oa9HDeb415JF4ZPMHLkyCCcyUCgLIEpU6bo4osv1vr160t2Ka8jdDhwnazsUUcdpenTp6tRo/A7uJOtUPZ+BMpLt8nHQPk//vEPnXPOOVq8ePEOi7IXHFjIfLfddsv8A0OFohfwX5wQwrD73nb/m4EAAggggAACCCCAAAIIIIAAAggggEBOBAiU54SdkyKAAAIIIIAAAhkL1HVB8nCXkW9dkNzC5NszPktxFbAHsOyBKwuVJ4Y9hGUPZ1VWZ49kxW+VNMjbeaHrTv5usgW8/W6UdJX3+xclnSFpQxq1Mj3EHkSzB9IS4z13PT7LtDDHI4AAAggggAACCCCAAAIIIIAAAggggAACRSTQyoXK23tr/sj9XPnxInIoxKXaPQwLlvv3MhLrtEC53efIxgtyJ0g6zwetUaOGpk2bplNPPbUQnVlTRAIbNmzQBRdcoEcffXSHinvttZfuuOMOdevWbaczESiPCL+cMukEwUsrl06dXHYo37x5c/BygwceeGCn5TRo0EBjx44t6USf/avAGQpd4JlnnlHXrl21adOm8FInSupd6OtnfQgggAACCCCAAAIIIIAAAggggAAC8RQgUB7P68KsEEAAAQQQQACB8gQOcGHyfqGdlrsw+Z3wpSVgD1nZQ1j+sDB5tjt6pDrZk1x3cusykxhXumufaq0DJT0pye8I/t/ugbNUa0Wx/zRJZ3mFLDhPW5MoZKmBAAIIIIAAAggggAACCCCAAAIIIIAAAsUm0FnSKEmNvYW/5jqVv11sGAW2XntBrt2/CN/TsGXaC3LtvkaUL8oNv+RWDRs2DALCbdq0KTBalhO1gH1OLrnkEn311Vc7lT7hhBNk3cv33XffHb5HoDzqq7BzvXSC4KXNKp06uQyUjx49Wtddd53Wr18fLOfss8/WZ599plmzZgW/P+aYY4Kw+cEH21+zDAQyF7D/RuzFGStWrAgXs3+jDc78DFRAAAEEEEAAAQQQQAABBBBAAAEEEEAgNQEC5al5sTcCCCCAAAIIIJBrgRYuTN49NBHrUG1dyR/M9QTz9Pz20JUFyv1hD1zZA1lxG+EuIK+47uQ73YVOYuK2vj97+1lH8E6SPkni2Kh3aececKvlCm9xHVasYzoDAQQQQAABBBBAAAEEEEAAAQQQQAABBBBAIHWBAa5TeTXv0KkuVL4q9XIcETMBu7dhP+cPJx+tQ7nd84jihbn2Qtv/56+7RYsWQWfyZs2axYyD6cRN4PPPP9e5556rl19+OZhau3btdPzxx+vPf/5zSaD3j3/8o0aOHKnq1aunNX0/nHzUUUdp+vTpatSoUVq1yjtoxowZJZ2rmzRposmTJ6f9QoVwYL5fv34aN25c5HMur2A6QfDS6qVTJ1eB8pkzZ+ryyy/X4sWLg6X84he/0IMPPqgFCxbo0ksv1cqVK4M/79Kli8aPH6969epV6jXhZIUrsGTJkqBTuX3WQuN/JP2pcFfOyhBAAAEEEEAAAQQQQAABBBBAAAEE4ihAoDyOV4U5IYAAAggggAACpQsc68Lkvw19e7YLkz8NXFoCHd2DVf4DV9a5wx7Csoeu4jTsRQKTJVXxJtVH0n1pTLKmpCckdfCOvUnS1WnUiuKQ4aFz2+f59CgKUwMBBBBAAAEEEEAAAQQQQAABBBBAAAEEEChiAXsZ7dDQ+ke4+w1FzFIwS7d7HBYst6/hYYFyC5ane6/Dutz/1S96wAEH6MUXX5QFahkIlCewefNmDRkyRH/5yw/vc95jjz2C4HiPHj100UUXBS8lSPy5dYweNGiQdtkl9cfYKitQbp3WrZu1DQLlP175fAmUWwdy+9wlwuQNGjTQ7bffHlzT7du3a9SoUbr++utLXnRAqJy/36IWWLp0qTp06KBly5aFS/9O0uNRn496CCCAAAIIIIAAAggggAACCCCAAAIIlCWQ+k/isUQAAQQQQAABBBDIhcBp7uEu6+Lsj2ddmPz1XEyqAM5pIXJ7ksV/0MoerLIwuYXK4zTsNfgWJvdfKPCY607+nzQmauF060STGNaNxrqTz02jVqaH/FTSc5J+5RWyzjl3ZFqY4xFAAAEEEEAAAQQQQAABBBBAAAEEEEAAgSIXqO+6lPfwHLa4LuVji9ymUJZv9zrsvoYFy8PD7nVYsDzVex51Jc2XtH+iYM2aNfXSSy+pdevWheLGOrIkUFpA95xzztHdd98t+xy988476tWrlxYuXBjMwMK9N910k84///yUQ+WVFSj3z7Pffvtp0qRJOvHEE9MSpEP5LcHLBmxkGs5P5gK8+uqrsi7wiTC5vdwg/BKD8AsQrO4ZZ5yhsWPHqmHDhsmchn0QqFBg7ty5wd8bGzZs8Pf9VFJLSWsqLMAOCCCAAAIIIIAAAggggAACCCCAAAIIRCBAoDwCREoggAACCCCAAAJZFjjHhcmbh87zkAuTL8jy+Qu5vIXJww9Y2UNX9nBV3IbN84c2Dj+MdS5Mbl3G0xn2+fm9d+A9kvqmUyiCY+wzPsWr84EL+S+NoDYlEEAAAQQQQAABBBBAAAEEEEAAAQQQQACBYhdo5ULl7T2IjyQNoitmQX007D6C3eOwgLk/7EW6dn8hlXsfEyX18os8++yz6tixtEboBWXIYjIUsDD5HXfcEQTEV65cGVQ75phj9MADD+jgg3/8aFrH78GDB8vC1TYsVD5s2DANGDBAVapUSXoWlREotzVZIHn8+PEl8xo3blzwZ+mMOAbK01lHacdMnz5dZ555Zrnl/GuWzUC5XbcJEyYE4fHE56xOnTq69tprddlll+308gIL+V511VW67777SjqV/+pXvwo6mbdrF37ne1Ri1Ck2Aft/6amnnhpe9iRJ5xWbBetFAAEEEEAAAQQQQAABBBBAAAEEEMiNAIHy3LhzVgQQQAABBBBAIFmB/i5M3ih0wF0uTL4s2ULst5NAOKBtO9jDVPawVdxGM9ed3G/7MU6SfT7SGR0kWRC9pjv4e3vRvqSn0ykWwTHWef1cr451xSmtk0oEp6IEAggggAACCCCAAAIIIIAAAggggAACCCBQlAKdJY2S1Nhb/WuuU/nbRSlSmIu2xLf9fL205LfdA7FguQXMyxv2Wfmrv8M111yjG264oTDFWFVkAtu2bdNtt92mG2+8UWvXrg3qHnroobrnnnuCUHl4PPLII7r00ktLgufWOdo6l//pT39S7dq1k5pXZQTKP/vsM/Xo0UOvvWZ/Zf4w+vTpEwTnd9ttt6Tm6e9UyIHyVDGyFSj/8ssvNXToUE2bNq0kHN6oUSNdf/316t27905h8sS8rVP5qFGjNHLkyJLPsL3swALol1xyiWrWTNxaTXWl7I/AjwL2UoPhw4eHSX7HS374lCCAAAIIIIAAAggggAACCCCAAAIIVIYAgfLKUOYcCCCAAAIIIIBA6gL277Rhbgs/MTHChcnXpF6WI5yAPUhlD035XTpmujB5RQ9S5QLRntK6xjvxx647+ew0J/PnUHD+cUl2kzoXwzrjmP3e3slPk/RMLibDORFAAAEEEEAAAQQQQAABBBBAAAEEEEAAgQIWGOA6lVfz1jjVhcpXFfC6i21pdu/DXp5b2otb7efxFiy3r2WNVyWVdLO3IPDrr79ebIasN0WBb775Rv/zP/+jKVOmlAR4LYhr3Z3PPvvsMquFO5Xbjm3btg26SP/mN78pM/ibKFgZgfKnnnpKF1xwgb766quSdbRq1UpTp05Vs2b2TujUBoHyH72iDpRbl/H7778/CPu///77JSdKpdO4dTafOXNmEEhfuHBhSY2jjjoqCJZ369ZNVapUSe2iszcCIYFjjz1Ws2bN8v/U3lhxHFAIIIAAAggggAACCCCAAAIIIIAAAghkW4BAebaFqY8AAggggAACCKQuUNcFyYeGDv3WBclvlrQ99bIc4QTsQSoLk/vdOSxEbg9XlfcAVa4A20qaIukgbwL2yvJr05zQEZKelHSgd/wFkh5Is16mh10l6UavyN8lnSJpW6aFOR4BBBBAAAEEEEAAAQQQQAABBBBAAAEEEEBgJwG7xxC+/2AvsrWX3DIKS8AC5Xbvw3+5rq3Q7onYfRILlofH6e4eQsmfv/nmm/r1r39dWDKsJjIBC9++8MILQQf7N954o6Suhcmt03P37t0rDIVbePfyyy/X4sWLS463buXHHXdcEOq1lxrsskvpj7hlO1D+3XffBZ2p77333p3MxowZowED7D0dqY1woLy8oy3EPH36dFl37SjHnDlz1LNnTy1dujQoa+c488wzUz5FuE6qBaIKlH/xxReaNGlScJ38ILl9jrp27aoRI0Zo7739d1tXPNMVK1boqquu0owZM0pekmBHHXHEERo4cKC6dOmievXqVVyIPRAoReCtt97S0UcfHf5OJ0lPAYYAAggggAACCCCAAAIIIIAAAggggEA2BQiUZ1OX2ggggAACCCCAQOoCB7iHtvqFDl3uwuR3pl6SI0IC9pBUuCuHPVBV2oNTccCza36xN5G5rjv5kjQnFw5w29M9dnP66zTrZXJYTUnPSTrGKzJY0qhMinIsAggggAACCCCAAAIIIIAAAggggAACCCCAQJkC9V2X8h7eHltcl/KxuBWcgL1c1+6J+C/ZTSzS7ovYPRMLmCfGC5JOSvzmrLPO0rRp0woOhQVlLmBB8rffflsjR44MujmvX7++pKiFn+3PrTN5WUHw8Azmz5+vP/7xj3rtNWvS++M455xzdPfdd6tmTbultPPIdqA8HJjea6+9SjqVt2vXLggxN27cOCXQQg6UJxNM969ZuoFy+/yZ4/PPPx/8HWXXyf8M2gVJpdN9WRfQzvPQQw8FL0zwg+q2f506dXTSSScFwfITTjhB9evb/14ZCCQvYC87eOyxx/wD/ibpN8lXYE8EEEAAAQQQQAABBBBAAAEEEEAAAQRSFyBQnroZRyCAAAIIIIAAAtkSaOHC5N1DJ1jowuQPZuvERVTXHpqyh6P8YQ9MWaA8juMMSZMl1fIml0n4vYGkJyS19upZ1xnrPpOL0UWSf5fcXpxgD7X9MxeT4ZwIIIAAAggggAACCCCAAAIIIIAAAggggECRCLRyofL23no/kjRI0uNFYlBMy7QO5XZvIfyyXTOY6V64a1/rSvrGh7GO023atCkmK9aapIAFba0D+fXXX79DkLd58+a69dZbdfLJJydZ6cfdvv32Ww0fPlz33HOP1q5dG3Qmf+CBB3TwwfYRLn1kM1Bu3ckHDRqksWN/eNdGq1at1L9//2DNn376afBn1113XbAlG5y3YwiU36IhQ4YEfukEyj///HP17t1bf/ubZW93Hhbwv/jii4OtrBcRpPrh3LBhg8aNGxdsH31k/7vceVjH9zvvvFPWFZ2BQDIC9v9YezFFaOwpaU0yx7MPAggggAACCCCAAAIIIIAAAggggAAC6QgQKE9HjWMQQAABBBBAAIHoBY51YfLfhkrPdmHyp6M/ZdFVtKCyhcn9p07sASl7iMrvvhEXmOqSpkg6y5vQs647+eo0J9lX0t3esbZu606+KM16mR52j6Q+XpF7JV2UaVGORwABBBBAAAEEEEAAAQQQQAABBBBAAAEEEKhQoLOkUZL81rrWGvhySW9XeDQ75KOABcrtnkg4nWv3Cuz+yZeSHkosrGXLlnr33XfzcZ3MuZIENm/eHASD//KXH97lbJ2aLeB90EEHpT0DC6q/8MILQXB38ODBQai8vJHNQPmzzz6rCy+8UCtXrgymYF2qbb0WVLagu439999f999/vzp06JD0msOB8n79+gXrrcwR7ryeTGfx0uaXTp0oOpTPmjVLF110kRYvXlwyrSOOOCK4Xueff75q166dFU576YFd+/vuu0/vvfdeyTmSeflBViZE0bwXOPLIIzV//nx/HdZ84OG8XxgLQAABBBBAAAEEEEAAAQQQQAABBBCIrQCB8theGiaGAAIIIIAAAkUkcJoLk4dfP23h4ZslvV5EFtlaqj0cZU+zWKg8MewBKXtwykLlcRwXSrKAdWJsc2Hykoe5Upz0rpKelHSqd9xo13EmxVKR7P5zZ9/Iq2bh+emRVKcIAggggAACCCCAAAIIIIAAAggggAACCCCAQEUCA1yn8mrejlNdqHxVRQfz/bwUsPskFiz375ckFmIvnz0s8ZuhQ4fq5pvtNhUDgbIFVq9eHQS/TzjhBPXo0UNVqlSpVK5sBcqtC/a5556rl19+OVhP+/btNXHiRB144IF655131KtXLy1cuDD4XqphYgLlmXUoT3zAHnnkEY0YMSK4NtYd3IK5lfX527Ztm15//XVNmTIl6FZvnckPPjj8ro5K/U+Bk+WpwLBhw4LPsTcmSuqdp8th2ggggAACCCCAAAIIIIAAAggggAACeSBAoDwPLhJTRAABBBBAAIGCFjjHhcmbh1ZpoWF7SmdBQa++8hZnYXJ7QMofFiYfU3lTSOlMDSVNlnS8d1SmN4+t28xfvXprJZ0h6dWUZhbdzoMk3eqVmyXpFEkbojsFlRBAAAEEEEAAAQQQQAABBBBAAAEEEEAAAQQqELB7EUND+1iyaRhyBStgqUe7RxK+b7LDgl966aUgJMxAIM4C2QiUhzuvN2jQQLfffrvOPvvsEgrrKG7dytevXx/8mXVnHz9+vOrVq1chF4HyaALlFUKzAwJ5IGAvrTjxxBP9mVqzgfZ5MHWmiAACCCCAAAIIIIAAAggggAACCCCQpwIEyvP0wjFtBBBAAAEEECgIgf7ugSy/Q7Mt7C4XJl9WEKvM/SLsgSgLlPvDguT2sFRchz2o9ydvctYJpqekv2Uw4fslne8db4H1XhnUy+RQa0/xnKT/8opcLemmTIpyLAIIIIAAAggggAACCCCAAAIIIIAAAggggEDKAvVdl/Ie3pFbXJfysSlX44B8ErD7J3avpNS2uosWLdKhhx6aT+thrkUoEHWgfPv27Ro1apSuv/76krD4H//4R40cOVLVq1cvEQ6Hzu0bpe1X2iUhUE6gvAj/U2XJZQgsXrxYhx12mP/dDyU1BQwBBBBAAAEEEEAAAQQQQAABBBBAAIFsCRAoz5YsdRFAAAEEEEAAgbIF7N9gFhi2rXZoN+v6Yd1A1gAYiUBHFyb3H4aa6R6QspuxcRxHuu7kftf6UZIGZzDZtpKelPRTr0ZXSY9lUDOTQ0+V9LRX4EtJdq3ezqQoxyKAAAIIIIAAAggggAACCCCAAAIIIIAAAgikJdDKhcr9jpgfSRok6fG0KnJQvgjYz+YtWG5fdxhr1qxRnTp18mUdzBOBSAQeeeQRXXrppVq5cmVQ74QTTtCUKVO077777lR/9erV6tu3r6ZPn17yPfu9hdxr1w7fAv7xcALlBMoj+bBSpCAE1q5dq7p16/pr2SBpj4JYHItAAAEEEEAAAQQQQAABBBBAAAEEEIilAIHyWF4WJoUAAggggAACBSxgdwMtSD40tMZvXZDcwuTbC3j9lbk0C5FbZ3L/ISgLkVu3DQuVx3Xc6h7SS8xvoetO/m4GE7bPlf+Ze17SGZI2Z1Azk0OtQ/wAr8AUt8ZManIsAggggAACCCCAAAIIIIAAAggggAACCCCAQPoCnSXZy00beyVec53KeRlo+q75cKTdT7F7JxYsLxkEyvPh0uXvHC1E+dZbb+nNN9/UggULtGzZMq1atUoWtvZHgwYNtN9++2nPPfdUixYt1K5du2CrX79+pIu3zuQWJh8yZEjJHA499FDdc889OuaYY8o81yeffKJ+/frp+eft1tsP47TTTtPo0aPVtGnpTYYJlBMoj/TDS7G8FiBQnteXj8kjgAACCCCAAAIIIIAAAggggAACeSlAoDwvLxuTRgABBBBAAIE8FTjAhcn7heZvT0ZY4PfOPF1XXKdtYfIdHn5yD0RZmDmu4yTXndx/CuZK9/lId872tMoTkg7zClySw89bExfo95+iOVfSg+kukOMQQAABBBBAAAEEEEAAAQQQQAABBBBAAAEEIhGwF4GOllTNqzbVhcpXRXIGisRZ4AtJeycmuGjRIlmgloFAVALbtm3TU089pXvvvVezZs2SBSnTHW3btlWfPn3UrVs31axZM90ywXE2r7Fjx+rmm28u6UxuQfbbb79dZ599doW1P/zww6BT+csvv1yyb5MmTXTdddepR48eqlKlyg41CJQTKK/wQ8UORSOwePFiHXaYfxtf9oL80t9GUTQqLBQBBBBAAAEEEEAAAQQQQAABBBBAIJsCBMqzqUttBBBAAAEEEEDgR4EWLkzePYRi3actTE6YNtpPiwXJLVDuDwuSW4eNOI8Jks7zJviK69y9IoNJD5JkXc8T4x1JnSRlUjOD6cjC7GO9AvNcF/mvMynKsQgggAACCCCAAAIIIIAAAggggAACCCCAAAKRCNg9i6GhSiPcPY5ITkCR2ApYR/pjE7N76aWXdMIJJ8R2skwsvwTeffddXXnllXruuecinfghhxyia6+9Vt27d9cuu6T+GNyKFSt01VVXacaMGVq/fn0wNwuT33TTTTr//POTrml1BgwYoCeesHc8/zjat2+voUOH6uSTTy4JlhMoJ1Ae6X8EFMtrAXsRxYknnuiv4XVJ7fN6UUweAQQQQAABBBBAAAEEEEAAAQQQQCDWAqn/JD3Wy2FyCCCAAAIIIIBALAXs4Zthkn4bmt1sFyZ/Opazzt9JdXRh8oO9Jcx0YXJ7o3dch71sYLIkv01BH0n3ZTDhOq47+XFejesl/W8GNTM99ClJp3lFbpR0TaZFOR4BBBBAAAEEEEAAAQQQQAABBBBAAAEEEEAgEoH6rkt5D6/aFtel3H9ZaCQno0isBHZ46a2FYK1jMwOBTAS2b9+uCRMmBN26LUjtj1/+8pfq0KGDjjnmGLVo0UJ77rmn6tSxW1s/jo0bN+rrr7/WokWLNHv27KAL+DvvvFMS/rY999hjDw0cODA4R/Xq1ZOa7oYNG3T//ffrjjvu0Pvvv19yjIXJLWB+ySWXJB0mTxy8evVqDRkyRI888sgO8+vSpYvGjx+vevXqBbvGMVCeFFoSO02fPl1nnnlmuXvecguB8iQo2aVIBIYNG6YRI+y9PSVjoqTeRbJ8lokAAggggAACCCCAAAIIIIAAAgggkAMBAuU5QOeUCCCAAAIIIFBUAhactTB5u9Cqn3VhcnvDNCM6AQuRW2dyC5UnhoXIrTO5hcrjOuwJEguT+y8deMx1J/9PBpPuKWmSd7x1JT9D0j8yqJnJoR3cdajmiqxz18pe6PsrfwAAIABJREFUrsBAAAEEEEAAAQQQQAABBBBAAAEEEEAAAQQQiIdAKxcq9ztkfiRpkKTH4zFFZpEFgd9LeihRt2XLlrKu0gwEMhGwcPWll16qlStXlpQ55ZRTNHz4cLVq1Srl0LYVWbJkif785z/rwQcf1Nq1a4O6Fiq3QPmgQYOSqvnhhx8GHchnzZpVMq90OpOHbbZt2xaE1G+99dYgON6mTRtNnDhRTZs2LdmVQDmB8kz+m+LYwhI48sgjNX/+fH9R9hL6hwtrlawGAQQQQAABBBBAAAEEEEAAAQQQQCBOAgTK43Q1mAsCCCCAAAIIFJrAOS5M3jy0MHsYx1o6LCi0BcdgPRYmHxiah4XJx8RgbuVNweZsc08MC1pbGPyJDOc9TdJZXo07JV2SYc1MDr9F0mCvgIXmu2ZSkGMRQAABBBBAAAEEEEAAAQQQQAABBBBAAAEEsiLQWdIoSY296q+5TuVvZ+WMFM21QF1J3/iTeOONN4JALAOBdAQ+//xznXvuuUFXcRsW+rYO3rYl20m8rPNa5/MZM2Zo6NChWrp0abBbkyZNNHny5KQ/sxYmv+iii7R48WI1b948CIGffPLJ6Sx1p2MWLlyoq6++Wt27d9fZZ5+9w/cJlBMoj+RDRpG8F7D/x7ZrF+5LoD0lrcn7xbEABBBAAAEEEEAAAQQQQAABBBBAAIHYChAoj+2lYWIIIIAAAgggkOcC/V2YvFFoHXe5MPmyPF9fHKcfDmXbHC1IboHyOI9mrjt5a2+S4yTZZyiTYU+8PClpN1fkO0mdJD2fSdEMjt3PdSc/wqvRR9J9GdTkUAQQQAABBBBAAAEEEEAAAQQQQAABBBBAAIHsCQxwncqreaeY6kLlq7J3WirnUOAFSSclzn/WWWdp2jR7dy0DgdQFpkyZoosvvljr168PDu7fv79Gjx6dcZjcn8m4ceOCgHriHIMHD9Ytt9j7jZMbjz/+uB5++OGgY7rfRTy5o9PbKw6B8vRmHs1Rdn3smtlI9SUA0cyAKgjEQ6Br16567DF7/3rJ+Juk38RjdswCAQQQQAABBBBAAAEEEEAAAQQQQKBQBQiUF+qVZV0IIIAAAgggkCsB+/fVMLfVDk1ihAuT80bp6K9OR9fh+2Cv9EwXJv8w+tNFWvEGSdd4FT923clnZ3iWO0Kh9Fx3A79Q0r3emt6TZNftswzXyeEIIIAAAggggAACCCCAAAIIIIAAAggggAAC2RO4WdLQUu532L0QRuEJnO5eVluysjfffFO//vWvC2+lrCjrAldccUXQ9dvGfvvtp0mTJunEE0+M9LzLli1Tt27dNHfu3KBu586dNWHCBNWpUyfS80RZjEA5gfIoP0/Uyk+Bt956S0cffXR48vZy+Kfyc0XMGgEEEEAAAQQQQAABBBBAAAEEEEAgXwQIlOfLlWKeCCCAAAIIIJAPAnVdkDz8YNW3LkhuD11tz4eF5NkcLUT+FxdOTkzdQuTWmdxC5XEebSVNkXSQN8nhkq7NcNK/lPSEpIZenV6uE3qGpdM+3FqYnOUdbU8QXZF2NQ5EAAEEEEAAAQQQQAABBBBAAAEEEEAAAQQQqAyB+q5LeQ/vZFtcl/KxlTEBzlHpAq9IOi5x1mOOOUavv/56pU+CE+a/gHUnv+uuu4KFZKsT9dq1a9W7d29Zp3EbBMrj/7lJt0P5nDlz1LNnTy1dujTWi8yHz2CsAYtkcscee6xmzZrlr/ZVSccXyfJZJgIIIIAAAggggAACCCCAAAIIIIBADgUIlOcQn1MjgAACCCCAQEEJHODC5P1Cq1ruwuR3FtRq47UYC5MPDE3JwuRj4jXNUmdjn4uLve9Y+4SekpZkOPf/lXSdV+M1SfZG87UZ1k338HYu3F/LFbCHDa07+YvpFuQ4BBBAAAEEEEAAAQQQQAABBBBAAAEEEEAAgUoTaOVC5e29M34kaZCkH1KcjEIS6Czpr/6CrrnmGt1www2FtEbWUgkCuehQ3qVLFz3wwAOqVStxS6oSFpriKehQnl6HcgLlKX7Q2D22Avb/1BtvvDE8v9/xb6rYXjImhgACCCCAAAIIIIAAAggggAACCBSUAIHygrqcLAYBBBBAAAEEciTQwoXJu4fOv9CFyR/M0byK4bQWJLdAuT8sSG6B8riPM1zHcP+JliiC8NaV/ElJv/AABksalUMQ67p+tXf+pyWdnsP5cGoEEEAAAQQQQAABBBBAAAEEEEAAAQQQQACB1AQsZGw/Z27sHWYvM71c0tuplWLvPBCYKKmXP89nn31WHTvau2IZCCQnMGXKFFmX8vXr1wcH9O/fX6NHj1b16tWTK5DEXuPGjdOQIUNKzjF48GBZB+w4DwLlBMrj/PlkbtkVsP+XnnrqqeGTTJJ0XnbPTHUEEEAAAQQQQAABBBBAAAEEEEAAAQR+ECBQzicBAQQQQAABBBDITOBYFyb/bajMbBcmt+AsIzsC9tSShckP9srPdGHyD7Nzysiq2pMyUySd5VV81nUnX53hWfpLusOrsUiShdc/yLBuuof/VNJzkn7lFRgQmmO6tTkOAQQQQAABBBBAAAEEEEAAAQQQQAABBBBAoPIE7Ge7oyVV80451YXKV1XeNDhTJQjUlTRf0v6Jc9WsWVMvvfSSWrduXQmn5xSFIPD555/r3HPP1csvvxwsZ4899gjC37ZlGirfvn27ZsyYoaFDh2rp0qVB/SZNmmjy5Mlq06ZNrPkIlKcXKI/1RWVyCCQhMHfuXJ144onasGGDv/enklpKWpNECXZBAAEEEEAAAQQQQAABBBBAAAEEEEAgYwEC5RkTUgABBBBAAAEEiljgNBcmbxcysGDwzZJeL2KbbC/dQuQWJvdbYViI3Dp8W6g87uNCSfd6k9zmwuQPZTjx3Vx38pO9OiPc5zTD0mkffo4LzycKWLDdrtsPT/cwEEAAAQQQQAABBBBAAAEEEEAAAQQQQAABBPJJwO5/DA1NONc/h84nv3yaq3Wl/6s/4QMOOEAvvvhiENxlIJCMwPTp0zVgwACtXLmyZPdTTjlFw4cPV6tWrbTLLqk/urZkyZKg0/mDDz5Y0pncwurXXXedBg0alFbNZNYS1T4EygmUR/VZok7+CNiLLzp06KBly5aFJ/07SY/nz0qYKQIIIIAAAggggAACCCCAAAIIIIBAvguk/lP5fF8x80cAAQQQQAABBKIRsJDsMEnNQ+UsEGwPUy2I5jRUKUPAwuQDQ9+zMPmYPBBrKGmypOO9uU6U1DuCuVvH82lena8ldZL0RgS10y1haz3XO3hsKdcu3dochwACCCCAAAIIIIAAAggggAACCCCAAAIIIFC5AvVdl/Ie3mm3uC7l9vNfRmEJXCnp//lLatGihaZNm6ZmzZoV1kpZTVYErJP4I488EnQltyC1P375y18GActjjjlG9rnac889VadOnR322bhxo77++mstWrRIs2fPDrqdv/POOyVBcts5ys7nWUEIFSVQTqC8Mj5nnCM+AvYSjK5du2rBgp0eIfkfSX+Kz0yZCQIIIIAAAggggAACCCCAAAIIIIBAMQgQKC+Gq8waEUAAAQQQQCBqgf4uTN4oVPguFybf6bXSUU+gyOtZkNwC5f6wILkFyvNh2IsI/BvDq1x38r9FMPlJrlai1AOSLoigbrolWrmO8Xt7BU6T9Ey6BTkOAQQQQAABBBBAAAEEEEAAAQQQQAABBBBAIOcC9rPf0ZLaezP5SNIgumzm/NpkYwK3umtbUrthw4Z69NFH1aZNm2ycj5oFKPDuu+/qyiuv1HPPPRfp6iyUbt3OO3bsGPvO5ImFEygnUB7pfwQUi7XAnDlz1K1bN61YsSI8z1GSBsd68kwOAQQQQAABBBBAAAEEEEAAAQQQQKAgBQiUF+RlZVEIIIAAAgggkCUB+7eThYFtqx06xwgXJl+TpXNT9geBji5MfrAHMtOFyT/MA6QjXXdyv7N9VDeLj5P0hCS/dcPvcvzw3lWSbvSuy98lnSJpWx5cK6aIAAIIIIAAAggggAACCCCAAAIIIIAAAgggULZAZ0n28+3G3i6vuU7lbwNXcAITJJ3nr6pGjRpBp/JTTz214BbLgrIjsG3bNv3973/XmDFjNGvWLK1duzbtE7Vt21Z9+vQJgpo1a9ZMu04uDiRQTqA8F587zln5As8880zQmXzTpk3hk0+U1LvyZ8QZEUAAAQQQQAABBBBAAAEEEEAAAQQQkAiU8ylAAAEEEEAAAQSSE6jrguRDQ7t/64LkN0vanlwp9kpTwELk1pncQuWJYSFy60xuofJ8GOEuHgtdR/F3I5i8Pbh3uVfHuoB3kvR9BLXTKWFP71ibiWO8g+0t6zZPBgIIIIAAAggggAACCCCAAAIIIIAAAggggED+CwxwncqreUuZ6n5WvSr/l8cKQgL3SrowrDJy5EhdccUVYCGQksDGjRuDUPmbb76pBQsWaNmyZVq1apUsbO2PBg0aaL/99lP9+vV1+OGHq02bNmrXrl3w+3wdBMoJlOfrZ5d5Jy9wyy0/fs5DR90nqU/yldgTAQQQQAABBBBAAAEEEEAAAQQQQACBaAUIlEfrSTUEEEAAAQQQKEyBA1yYvF9oefZEgwXJ7yzMZcduVRYmHxialYXJx8RupqVP6CTXndx/wuVK9xnKdAmHue7kTb1Cf5A0PtPCGRzfRdJj3vH234u9DOCfGdTkUAQQQAABBBBAAAEEEEAAAQQQQAABBBBAAIF4Cdh9kvDLeEe4+yrxmimziUJgpKSd0uO///3vNX78eNWqVSuKc1ADgYIWIFBOoLygP+BFvrh169apb9++evjhh0uTuEXSkCInYvkIIIAAAggggAACCCCAAAIIIIAAAjkWIFCe4wvA6RHIQGBXSbtLqlHO1/K+Fz62iqSytqrlfM+Oqej7tsxtZWxby/meHZPM9zdJsm1jGV/L+174mFx1cc3go8ChCCCQZYEW7qGn7qHzWGdpe0jqwSyfn/I/CFiQ3ALl/rAguQXK82VMkHSeN9lXXHfyFREswB7Ws89jYsyVdIaklRHUTrfEPaG3q1vnkovSLcZxCCCAAAIIIIAAAggggAACCCCAAAIIIIAAArEUsJeojpbUw5vdFtelfGwsZ8ykMhUYJulP4SKHHHKI7rjjDnXo0CHT+hyPAAIIIIBA3gm8+OKL6t+/v5YsWVLa3KN60XzeuTBhBBBAAAEEEEAAAQQQQAABBBBAAIF4CRAoj9f1YDbFI1BHUt0ytrK+Z6/yToTALSj+k+LhqtSVbg6F0r+VtKaUbW0Zf2772vcYCCBQGALHujD5b0PLme3Cu08XxjJjvwrram1h8oO9mc50YfIPYz/7HyZoLySY7F7QkphyH0n3RTD/n0p6UlJbr9bVkm6KoHa6JX4uya5RI6/AWZKmp1uQ4xBAAAEEEEAAAQQQQAABBBBAAAEEEEAAAQRiK9DKhcrbezP8SNIgSY/HdtZMLBOBbpLGS7LnG3YYl112mW655RZVqWLvpmcggAACCCBQ2AJbt27VkCFDdNttt5W2UHuGrK+kRwtbgdUhgAACCCCAAAIIIIAAAggggAACCOSLAIHyfLlSzDOuAntLsjeu27aPJPt9aUHxcEjcuoszCldgezlhcz+c/pWkVd72ZeGSsDIE8lLgNBcmbxea/bMuTP56Xq4q/yZtIXILk1uoPDEsRG6dyS2wnA+jnguT+y8meMx1J/9PBAs4X9L9Xp1PJHWS9F4EtdMtYQ8J3uodbP+92DXckG5BjkMAAQQQQAABBBBAAAEEEEAAAQQQQAABBBCItUBnSaMkNfZm+ZrrVP52rGfO5NIVsHs4Fio/IVygadOmQaj8jDPOSLc2xyGAAAIIIBB7gSeeeEJXXHGFPvjgg9Lm+rILk+fLS/Jj780EEUAAAQQQQAABBBBAAAEEEEAAAQQyFyBQnrkhFQpLwF6RbcFwPyRe2q8TAXJeqV1Y1z/Xq9km6YtQyNz/ffh73+d6wpwfgQIWOMeFyZuH1viQC5MvKOC1x21pFiYfGJqUhcnHxG2i5czH5m/rSIx1Lkz+RERr+Kske1AvMexc/x1R7XTK2L+PnpP0X97Bue6Yns46OAYBBBBAAAEEEEAAAQQQQAABBBBAAAEEEEAgNYEBrlN5Ne+wqS5Ubi/aZhSmgL1I4PLSlta7d29de+21Ouiggwpz5awKAQQQQKAoBT766CMNHz5cEyZMKGv9oyXZS9gZCCCAAAIIIIAAAggggAACCCCAAAIIxEqAQHmsLgeTyaKA3bDe39t+VkZo3DqM58XYZZddtPvuu6tGjRplfi3ve+Fjq1SpoqpVq8q+lrWV9/3yvmeg27ZtK3XbunVrWt+zeoljN23apI0bN8r/Wtqfhfcp7ffbt1tz8bwZ1tHc73CeCJx/LulTb9uaNytiogjEQ6C/C5M3Ck3nLhcmXxaPaRbFLMJBbFu0BcktUJ4vo5nrTt7am/A4SfY5i2KcJsmC6bu6YtYB3Np9vBhF8TRrnCrpae9Y+/+VdSenA02aoByGAAIIIIAAAggggAACCCCAAAIIIIAAAgjkkcDNkoaG5jvC3XvJo2Uw1RQF7N7ASEmHl3bcNddcI9uqVfPfNZDiGdgdAQQQQACBHAts2bJFN9xwg2688cayZvIvSUMkPZPjqXJ6BBBAAAEEEEAAAQQQQAABBBBAAAEEShUgUM4Ho1AEfurC4hb+84PjiV/vF6eF1qpVS3Xr1i13q1Onzg7ft9/7AfGf/OQncVpSwczlP//5zw7B9LVr12rNmjU7bWX9ue27bp01no3VWCFpeShk7gfOV8dqtkwGgdwJ2L+Lhrmtdmga9qCTPQC1JnfTK7ozWwDZOm0f7K18pguTf5hHGjdIusab78eSzpX0RkRrGC/pIq/Ww5K6R1Q73TIW+rcuNIkxxXVkT7cexyGAAAIIIIAAAggggAACCCCAAAIIIIAAAgjkj0B916W8hzflLa6D9dj8WQYzTVPAQuVXlHZsw4YNg1B537590yzNYQgggAACCOROYPz48UFX8hUr7DGsUsctLkyeu0lyZgQQQAABBBBAAAEEEEAAAQQQQAABBCoQIFDORyQfBKzjZmkhcfuzRIA8HPyrlHXVq1dP++yzj+rXrx9s9uuKguL2fesAzihcAeueXloIPfxnX3zxhVatWlWyffPNN7lC+baCwLmFz7/P1eQ4LwKVJFDXBcnDHTPsvw8Lktu2vZLmwml+CJFbmNxC5YlhIXLrTG6h8nwZbSVZmPogb8LDJV0b0QKs67l1J2/g1bMH9B6KqH46ZZq4a9TUO9gC9A+mU4xjEEAAAQQQQAABBBBAAAEEEEAAAQQQQAABBPJSoJULlbf3Zv+RpEGSHs/LFTHpVASOc/fWji7toJYtW+qyyy7Teeedl0pN9kUAAQQQQCAnAhMnTtRtt92m+fPnl3X+N93zJq/mZIKcFAEEEEAAAQQQQAABBBBAAAEEEEAAgRQECJSngMWuWRew8JiFj5q5LfHrA7J+Zu8EFgr3Q+KJoHgiNO7/frfddqvMqXGuAhf47rvvSsLl4bB5+PdffvllZWssk7TEbR94v15a2RPhfAhkQcD+P2OdyfuFai93D7vcmYVzUrJ8AQuTDwztYmFy63ydT8M+Oxd7E57rOnXb36dRjBslXeUVelHSGZI2RFE8zRqXSPI7zMxzLwb4Os16HIYAAggggAACCCCAAAIIIIAAAggggAACCCCQnwKdJY2S1Nib/muuU/nb+bkkZp2igLUit5fs7lfacUcccUQQLD///PNTLMvuCCCAAAIIZF/ggQceCILk7733Xlkns1bl9kL58dmfDWdAAAEEEEAAAQQQQAABBBBAAAEEEEAgGgEC5dE4UiV5gfqlBMYtQG7h8aymsxs2bKj9999fjRo1Cja/q7gfFt91V2uIzkAg3gLff//9Dt3N/cD58uXLZdunn36qFSvs3kVWxxYvXJ4InNtXC52vyuqZKY5ANAItXJi8e6jcQhcmp6tyNM6pVLEguQXK/WFBcguU59OwYPdkSbW8SUcZij9Q0pOSjvDq/3cpdpVt9pSk07yTWuj9msqeBOdDAAEEEEAAAQQQQAABBBBAAAEEEEAAAQQQiIXAANepvJo3m6kuVM69xFhcoqxPwp4DsfsEV5d1pubNm2vgwIHq29fy5wwEEEAAAQRyKzB+/HiNGTNGCxfaYyNlDguS22bPTTEQQAABBBBAAAEEEEAAAQQQQAABBBDIGwEC5XlzqfJqort7ofFwt/F62VhJzZo1g7B4eVvVqlWzcWpqIhBrga1btwbB8vK2DRuy1sh2dRldzS1wvjHWcEyuWASOdWHy34YWPNuFyZ8uFogYrbOjC0Qf7M1ppguTfxijeVY0leqSpkg6y9vxWded3P5ujGJYOP3PXiF7LXonSZ9EUTzNGh0k2fVKPBi4znUnt/+mGAgggAACCCCAAAIIIIAAAggggAACCCCAAALFKXCzpKGhpY9w92iKU6Q4V22d6odJuqis5VsjgD/84Q/Btu+++xanEqtGAAEEEMiJwOeff66777472FatKvedN/e450k+yslEOSkCCCCAAAIIIIAAAggggAACCCCAAAIZChAozxCQw3WoJOvu2tJ9tV/vH7XLz372s3LD4nvttVfUp6QeAkUj8NVXX5UbOP/3v/+dDYtPJS2QNN/7+n42TkRNBMoQsA7K9tBKu9D3LfRrDza9jlylC1iI3DqTW6g8MSxEbsFpCynn07hQ0r3ehLe5MPlDES2ipqQnJFmAOzFuKq+7R0TnrajMLZIGezs9JqlrRQfxfQQQQAABBBBAAAEEEEAAAQQQQAABBBBAAIGCFqjvupT38FZp3TwvlzS2oFfO4koTOMRd+3LbkV9wwQVBsLx169YoIoAAAgggkDWBuXPnBiHy+++/v6JzjHf/nuHZpoqk+D4CCCCAAAIIIIAAAggggAACCCCAQKwFCJTH+vLEanJ7hILjiQC5BZoiGQ0aNFCzZs1KtqZNmwa/btKkiapXt0afDAQQyIXA5s2btXTpUi1ZsiTYPvjgg5Jfr1y5MsopWat0P2CeCJxnrYV6lJOnVl4JnOPC5M1Ds7awr4XJ7bPHqHwBC5MPDJ3WwuRjKn8qGZ2xoaTJko73qkyU1Dujqjse3F3SVO+P7BXp1p18boTnSLXUfi74f4R3YB9J96VaiP0RQAABBBBAAAEEEEAAAQQQQAABBBBAAAEECk6glQthtfdWZp09B0l6vOBWy4KSEWgm6TJJ/crb+bjjjlOvXr2CrWrVqsnUZR8EEEAAAQTKFdi6dasmTZoUbK+++mpFWndJuk3Skop25PsIIIAAAggggAACCCCAAAIIIIAAAgjkgwCB8ny4SpU/R+sw7ncdt/C4vSU647HHHnsEIfFEWDwRILff77nnnhnXpwACCFSuwDfffLNDwNwPnK9fvz6qydjbfRNB80TI3DqcMxBIR6C/C5M3Ch1sNwEtTL4snaIck7GABcktUO4PC5JboDzfhnW+/5M3aQt795T0twgXYi8/+L1X7x5J5XbyiPDcZZUKd2V/z3Wb/6wSzs0pEEAAAQQQQAABBBBAAAEEEEAAAQQQQAABBOIv0FnSKEmNvam+5rpVvx3/6TPDLAnY5+EPbqtT1jlq166tnj17BsFyupZn6UpQFgEEEChwAetGbiHyyZMn69tvvy1vtWsl3S3JupIvLXAWlocAAggggAACCCCAAAIIIIAAAgggUGQCBMqL7IKXstzDJLUOBcj3zpSltMC4hccbNQrn9zI9E8cjgEBcBZYvX15qV3PrcB7B+NJ1kU4Ezd+StDiCupQoXAH7N48FfW2rHVrmCBcmX1O4y4/1yjq6MPnB3ixnujD5h7Ge+c6TO9J1J2/ufcsejhsc4To6SHpCUk1X83tJZ0h6OsJzpFNqmqSzvANvlXRFOoU4BgEEEEAAAQQQQAABBBBAAAEEEEAAAQQQQKBgBQa4TuXVvBVOdaFye0Ero3gFqnvB8sPLY2jbtq169Oihrl27ap999ileMVaOAAIIIFChwBdffKFp06Zp6tSpeuONNyra/18uSG5h8s0V7cz3EUAAAQQQQAABBBBAAAEEEEAAAQQQyEcBAuX5eNXSn7PdgGsj6Wi32a8zurtWv359tWzZUi1atAg2+/Xhhx+uqlWrpj9LjkQAgYIW2Lp1q/71r39p/vz5WrBgQbDZr1etyvgZESvwptvmuK/c4CnoT1PSi6vrguRDQ0fYK6etK7lt25Ouxo5RCliI3DqTW6g8MSxEbp3JLVSeb8NC1IO8SS903cnfjXAhfw51bn9c0u8irJ9OqXbuetVyB29x1/TFdIpxDAIIIIAAAggggAACCCCAAAIIIIAAAggggEBBC9h9mfA9G3v5r70UmIGACZzpwuW/qYijU6dO6tatWxAu32233Srane8jgAACCBSBwHfffReEyB999FE9+eSTyaz4edeNfEYyO7MPAggggAACCCCAAAIIIIAAAggggAAC+SxAoDyfr17Fc9/fC5BbePzXFR9S9h4WFPeD4/brhg0bZlKSYxFAAIESgRUrVpSEyxMh80WLFmUqlAiY21cLmX+aaUGOzzuBA9wDSP1CM1/uguR35t2KCmvCFiYfGFqShcnH5OEyT3Ldyet7c7/Sfc6iWs4RkuyO94FewQskPRDVCdKsM1zS1d6x1i399DRrcRgCCCCAAAIIIIAAAggggAACCCCAAAIIIIBAYQvYz9FHS+rhLdNeVHq5pLGFvXRWl6LAYZJ6uZf37lfesTVq1AhC5baddtppKZ6G3RFAAAEECkHg6aefDoLktm3atKmiJX3m7u9PkpTxw0kVnYzvI4AAAggggAACCCCAAAIIIIAAAgggEBcBAuVxuRLRzKO113ncupD7YaOkz1C7du2dguPWedxuwDEQQACByhSwGzyJTub2NfHrdevWpTuNT1ywPBEwn5cgGQMlAAAgAElEQVRuIY7LC4EWLkzePTRb6xpt3S8ezItVFO4kLUhugXJ/WJDcAuX5OCZIOs+b+CvuAacVES7mKkk3evXekNRJ0tcRniPVUj+V9JykX3kHDpB0R6qF2B8BBBBAAAEEEEAAAQQQQAABBBBAAAEEEECgaARauVB5e2/FH0kaJOnxolFgoakIdHX3XSp8oW29evVkncttO/3001W1atVUzsO+CCCAAAJ5IrB169agA/lTTz0VfF29enUyM7eXo1uIfFoyO7MPAggggAACCCCAAAIIIIAAAggggAAChSZAoDx/r+jukk6Q1NbrQp5y4rtu3bo6+uijddRRRwUhcguON23aNH9VmDkCCBSFwAcffBCEy22bN2+e3nzzTa1duzadtdsriRPh8tmSXpZU4WuK0zkRx1S6wLEuTP7b0JntOluY3G4SMnIn0NGFyQ/2pjDThck/zN200j6zvbRgsqQqXoU+ku5Lu+LOBzaQ9IQke4FQYgyTNCLCc6RT6hxJU7wDP5Bk13dpOsU4BgEEEEAAAQQQQAABBBBAAAEEEEAAAQQQQKBoBDpLGiWpsbfi11yn8reLRoGFpirQRNLZkixgfmRFB1vjBAuVJwLmtWrVqugQvo8AAgggEGMBa0Bh4fFEkDyJTuS2mnclPeo27mPH+PoyNQQQQAABBBBAAAEEEEAAAQQQQACB7AsQKM++cZRnsLdzW4jctuPSKXzIIYcEAXLb2rRpEwTIGQgggEAhCFi4fM6cOUG43L4uWbIk3WW96oLlFi63h1YY+SdwmguTtwtN/VkXJn89/5ZUUDO2ELl1JrfQcWJYiNw6k1uoPN9GPRcm919e8JikcyVtjnAxfSXdHTKz7uSLIjxHOqUsSG9rTYyxkqz7PAMBBBBAAAEEEEAAAQQQQAABBBBAAAEEEEAAgYoEBrhO5dW8Hae6UPmqig7m+0Uv8CsXLLdw+UHJaHTs2FEnn3xysB166KHJHMI+CCCAAAI5Fli8eLGef/75YJs5M+lHCj52XcitE/n/5XgJnB4BBBBAAAEEEEAAAQQQQAABBBBAAIHYCBAoj82lKHUiv/AC5BYir5nKdKtVqxaExhPhcfvaoIE1t2QggAAChS+wcuXKknB5ImS+ZcuWVBe+QdIrXsD8H6kWYP9KF7Buyda1uXnozA+5MPmCSp8RJwwLWJg8HDi2MPmYPKWytdiaEmOdpJ6um3hUS9pV0pOSTvUKjpY0KKoTpFmnlXsJwN7e8fZCh2fSrMdhCCCAAAIIIIAAAggggAACCCCAAAIIIIAAAsUncLOkoaFlj3D3e4pPgxWnK9DBhcvPkJTUgzGHHXZYSbjcAua77MIjVOnicxwCCCAQpcD27dtLAuQWIl+0KOl3rK9099WtG/mLUc6JWggggAACCCCAAAIIIIAAAggggAACCBSKAHdD4nUld5d0srcdmMr0GjVqtEN43MLkDAQQQACBHwX8Dub26xUrVqTK84mk5932giQLnDPiI9DfPVzUKDSlu1yYfFl8plq0MwmHrw3CguQWKM/H0cx1J2/tTX6cJPssRjk6S/qrV3CtJHsg6tUoT5JGrask3egd93dJp0jalkYtDkEAAQQQQAABBBBAAAEEEEAAAQQQQAABBBAoToH6rkt5D2/59pboyyWNLU4SVp2hgIXLT5fUKdnO5TVq1AjC5SeeeKJOOOEENW8efnd1hjPicAQQQACBcgUWLlyol19+WS+99FIQJt+0aVOyYtaJ3F7ObttLyR7EfggggAACCCCAAAIIIIAAAggggAACCBSrAIHy3F/5n0v6jRciT3pG9rZku5HVrl27IEjeuHHjpI9lRwQQQAAB6eOPP5YFy2fPnh3cmErhrcYJvkS43L7+C9OcCdi/Z6wruW21Q7OwDhbW2WJNzmbHiRMCHV0n74M9kpkuTP5hnjLdIOkab+52s/pcSW9EvJ77JZ3v1ZwsqVfE50i1XE1Jz0k6xjtwsKRRqRZifwQQQAABBBBAAAEEEEAAAQQQQAABBBBAAIGiF2jlQuXtPYmPJA2S9HjR6wCQiYB1YrBguQXM7fmcpIY1dLDncY4//vjg64EHptQPIqlzsBMCCCBQzAKffPJJ8JxOYkuxIYQ9n5MIkc8pZkfWjgACCCCAAAIIIIAAAggggAACCCCAQKoCBMpTFYtm/8QNK7tpdXiyJRM3rOxmlW0HHHBAsoeyHwIIIIBAEgLLli3b4YbV8uXLkziqZJd/SnrK3bTihlUqcpntW9cFyYeGynzrguQWJt+e2Sk4OgIBC5H/RZKFyhPDQuTWmdxC5fk42kqaEupsMVzStREvxs5jN8N/6tXtKumxiM+TarkuoTnYX5h2fe3vQgYCCCCAAAIIIIAAAggggAACCCCAAAIIIIAAAqkKdHYvLfXfpP+a61T+dqrF2B+BUgTs+ZyTM2n40LZtW7Vp04aGD3y8EEAAgRQFli5dqjfffFNvvPFGpg0fXuCedIr47I4AAggggAACCCCAAAIIIIAAAggggIAnQKC88j4OHby3Hh+UzGlr1Kihk08+WSeeeGIQIG/evHkyh7EPAggggEBEAgsXLgxuZL300kt6/vnntWnTpmQrW5fixNuQX0r2IPZLWcDerGJdyfuFjrRgqwXJ70y5IgdkS8DC5ANDxS1MPiZbJ6yEuvb5utg7z1xJPSUtifjc9ln2X5jwvKQzJG2O+DyplrtHUh/voHslXZRqEfZHAAEEEEAAAQQQQAABBBBAAAEEEEAAAQQQQMATGOA6lVfz/myqC5WvQgqBCAV2D4XLU2pBbg0hjj766JLNQua77MIjWBFeH0ohgEAeC2zfvl1z5swJAuS22a9T7EBuq/9Ekt0bT2wb85iEqSOAAAIIIIAAAggggAACCCCAAAIIIBAbAe5mZPdS/Jck6yBpoZ/6yZzqsMMOC0LkiY0bTsmosQ8CCCCQfQG74WWh8sS2aNGiZE9qD7c8IelRSS8mexD7VSjQwoXJu4f2XOjC5A9WWIEdKkvAguQWKPeHBcktUJ6vw/5tN1lSLW8B2QjIN3V/fxzmneeSGLws4eeus3wjb15nSZqerxeUeSOAAAIIIIAAAggggAACCCCAAAIIIIAAAgjERiD8olWb2Ah3Xyg2k2QiBSfwC0kneFvNVFZYrVq1oHO5HzL/2c9+lkoJ9kUAAQTyVuDf//73DuFxC5Fv2bIl1fVskPSyt72TagH2RwABBBBAAAEEEEAAAQQQQAABBBBAAIGKBQiUV2yU6h6/ciHybpKSeoNxx44dSwLkhx56aKrnY38EEEAAgRwILF68uCRcPnPmzGRnYG9QnubC5f+X7EHst5PAse6hod+GvjPbhcmfxiw2Ah1dmPxgb0b2H4yFrz+MzSxTm0h1SVMkWYA6MZ513clXp1aqwr0HSbrV28tumneStKLCI7O7Q3her0uya203+RkIIIAAAggggAACCCCAAAIIIIAAAggggAACCGQiYC/rHy2ph1fEUmmXSxqbSWGORSAFgfZeuPy4FI4r2bVZs2ZBwDwRND/yyCPTKcMxCCCAQOwE3n333ZLO4xYeX7JkSbpzfEWSbRYkfy3dIhyHAAIIIIAAAggggAACCCCAAAIIIIAAAskLEChP3qq8PZtIsgC5bRXeAapRo4ZOP/10derUKdhq1fKbW0YzIaoggAACCFSewLp16/Tkk08G21NPPaVNmzYlc/J3Xbj8EUlLkzmAfQKB01yYvF3IwwK91rHCgq2MeAhYiNw6k1vQODEsRG5h8qTfwhCPpewwiwsl3ev9yTYXJn8o4rnWcd3J/YeUrpf0vxGfJ9VyVSQ9J+m/vAOvlnRTqoXYHwEEEEAAAQQQQAABBBBAAAEEEEAAAQQQQACBMgRauVC5hXoT4yNJ9sLTx1FDoJIFarhwud2fbCPpaEn2ZymNOnXqBAHzo446Si1atFDLli1loXMGAgggEGcBC4vPnz9fCxYs0Lx584Ig+dq1a9OZ8kZJb7rNmgVYkNz+jIEAAggggAACCCCAAAIIIIAAAggggAAClShAoDwz7K6SerlwW7mV6tWrVxIgtzB51apVMzszRyOAAAIIxFJg69atJcFyC5ivXp1Uw2LrqD3JBcxjua6YTOocFyZvHpqPBXktTL4gJvNkGj8IWJh8YAjDwuRj8hiooaTJko731jBRUu8srKmn+3shUdq6kp8h6R9ZOFcqJU+VZH9nJcaX7qUBb6dShH0RQAABBBBAAAEEEEAAAQQQQAABBBBAAAEEEKhAoLOkUZIae/tZ91LrVM7PpPn45FrgKC9cbiHzA9OZkDWgsHB5ImCe+Lr77runU45jEEAAgbQFNm7cGITGE+HxxFdrsJDm+NgLkM+RNC/NOhyGAAIIIIAAAggggAACCCCAAAIIIIAAAhEKEChPHfMwFyK3kM9+5R1unci7du0abKedZg1VGQgggAACxSbw9NNPa9q0acGWROfyz12A1MLli4rNqoL19ndh8kah/e5yYfJleMVKwILkFij3hwXJLVCez2OYpD95C1jlupP/LQuLmibpLK/unZIuycJ5Ui1p13GAd9AUZ5BqHfZHAAEEEEAAAQQQQAABBBBAAAEEEEAAAQQQQKAiAft59GhJ1bwdp7pQuf2MnoFAXAT29wLm1sHctrTHYYcdtlPIvGFDe+8xAwEEEMhcYMWKFTsFxxctyvgRlUT3cftqAfJPM58pFRBAAAEEEEAAAQQQQAABBBBAAAEEEEAgagEC5cmLdpHUV9JvKjqkU6dO6tatWxAk32233Srane8jgAACCBSBwHfffReEyh999NGgg3kS4wVJd0uakcS+hbyL/VvFQry21Q4tdIQLk68pZIA8XFtHFyY/2Jv7TBcm/zAP15OY8pGuO3lzbw3WGWVwFtZ0siT7iyLxD8nvJHWS9HwWzpVKySaS7Fo29Q46V9KDqRRhXwQQQAABBBBAAAEEEEAAAQQQQAABBBBAAAEEUhC4WdLQ0P52j8juHTEQiKtAdRcqt+7liYB5/Uwmu88++6hly5Y7BM1//vOfq2rVqpmU5VgEEChgga1bt+qf//znTp3Hv/jii0xXbQUsNJ4IkduvN2dalOMRQAABBBBAAAEEEEAAAQQQQAABBBBAIPsCBMrLN7YbPH9w2+Hl7dq2bVv16NEjCJHbTRwGAggggAACZQnYzTkLl0+dOlVvvPFGRVD/csFyC5cX2w24uu5hoPBDQt+6ILk9QLS9IkC+X6kCFiK3zuQWKk8MC5FbZ3ILIufzuFXSIG8BC11n7nezsKg7JPX36j4mqWsWzpNqSeuQPtY7aJ671l+nWoj9EUAAAQQQQAABBBBAAAEEEEAAAQQQQAABBBBIUsBCuNalvIe3/xbXpdz/mXWS5dgNgZwJHCrp15JaSGrpvu6d6WyaNm2qZs2aKfHVfm1bo0aNMi3N8QggkCcCy5cv15IlS3bYPvjgA9kWwfhS0nxJC9w2V1LG7cwjmBclEEAAAQQQQAABBBBAAAEEEEAAAQQQQCANAQLlpaNZ90XrRm5h8jpludauXVu9evVSz5491bp16zT4OQQBBBBAoNgF5s6dq0mTJmny5Mn69lvLSZc51nrB8o+KwO0AFybvF1rrchcmv7MIDPJxiRYmHxiauIXJx+TjYrw5n+S6k/udI650n8Wol/ZLSU9IaugV7uXOH/W5Uq33lKTTvINulHRNqkXYHwEEEEAAAQQQQAABBBBAAAEEEEAAAQQQQACBFAVauVB5e+84u19mL4J9PMVa7I5AnAT298LliaD5IVFMsGbNmkGwPLxZ8HzPPfeM4hTUQACBShT45ptvgsC4hcTD4fENGzZENZP3vfB4IkT+aVTFqYMAAggggAACCCCAAAIIIIAAAggggAACuRcgUL7jNWjm3mJtQfIyx/HHHx+EyC1MXrVq1dxfRWaAAAIIIJD3Alu3bi0Jlr/yyisVrce6lVsnhiUV7Zin37eHJYZJ6h6av3WEtq7kD+bpugp92hYkt0C5PyxIboHyfB8TJJ3nLcL+I+0paUUWFva/kq7z6r4mqZMke6lELkcH12W+mpvEOtedfHYuJ8W5EUAAAQQQQAABBBBAAAEEEEAAAQQQQAABBIpGoLOkUZIah36Gfrmkt4tGgYUWg0BNL2Se6GRuX+3PIxkNGjQoCZr7nc2bNGmi6tWrR3IOiiCAQOoCmzdv1tKlS0sC4354fOXKlakXLPsIS6AnAuP+18iS6VFOlloIIIAAAggggAACCCCAAAIIIIAAAgggEJ0AgfIfLO3tvnaT0bqSlzkuvPBC9e3bl27k0X3+qIQAAgggUIrAvHnz9P/ZuxdwG8v8/+OfQkIiM6UDHVFKqX9lStLBrykdMMQMJXSQGfSbkkNT6ldqxiHqF6VUkxAzyQw6qJmfiopSzVAm5ZTQgWZETuOU//V93GvPbdlrr8Neh2et9b6v67nWttf93IfXs7btstbn+T7xxBN6+umn4/mMccFyu0t0obTzXZj88qgNWWjVwuQvFcpGC2wfLV2YvJ63rxkuTL40z/dqNzYYL6mCt48bJcX9AU1h31aVfLqkM7xzb3cfkEthuLSeMkySrSXSXpDUPq0zMBgCCCCAAAIIIIAAAggggAACCCCAAAIIIIAAAmUL9HLvjUVufmq9J7rPe6wBD4ECF7DPNvkBc7tJt1U4T2s74ogjdPTRR8c8fvzjH6d1PgZDoJgE/vnPf2rlypUxj6+//joTHFZh/KOoAHkhfcYkE2aMiQACCCCAAAIIIIAAAggggAACCCCAQMEKFHug3O5cbRVQb4p1hWvXrq2bb745OI488siCfSGwMQQQQACB8Al89dVXQbDcjjVryvwMzJMubL08fLtIakVXut/L50Wd9Yrb31tJjUbnbAlYiNwqk1uoPNIsRG6VyS1Uns+tlguT+zc4sCD1tZK2ZWBjv5L0qDfuIkmtJS3JwFzJDHmUu5aneidlKlSfzLroiwACCCCAAAIIIIAAAggggAACCCCAAAIIIFB8AnYD4v5R2x7i3mMqPg12XOwCVSU18I763tf2PlfaW7Vq1coMnFsYvWLFimmflwERCLvAzp07ywyLW5B88+aMFQBfJ2lxKYe9z7wl7HasDwEEEEAAAQQQQAABBBBAAAEEEEAAAQSyJ1CsgfIDJA2UdFcs6kaNGql3795BRXIaAskIrFq1Su3atZNVGLbWo0cPjR49Opkh6JsjgV/+8pd6/PHHg9nbtGmjsWPHqkaNGmlfzYYNG9S1a1dNnTo1ba+RuXPnqnPnzlq2bFkw5pQpU9S2bdu0r50Bcyfw5JNP6pFHHtHChQvLWsQDku6TtD13K0155mvcB30aRY0wyYXJ7Y7ZtHAKWJi8d9TSLEw+MpzLTWpVti/bX6RtlNRZ0rSkRkmss/371KqTX+p1D8sH4G6Q9JS3ro/dDQS+TGxr9EIAAQQQQAABBBBAAAEEEEAAAQQQQAABBBBAIG0CtV2V8k7eiDtclfJRaZuFgRDIfwH7WfED5n7wvFImt1enTp0gdF63bt3gsGIedhx22GElX9uf999//0wug7ERSIvADz/8EBQAiBxr164t+do+I2aHhcVXr16dlvnKGMQ+B2IB8dKC42szPTnjI4AAAggggAACCCCAAAIIIIAAAggggEBhCBRjoPxmFya3Sov7tFNPPVW33nqrunXrVhhXmF1kXYBAeebIly9fHoSwZ86cqRUrVuiTTz4pmaxevXo69thj1bRpU7Vv316nnHKK9tsvub/iCJRn7toxcvoE7EYHI0aM0McfW56z1GYBz0GSnkjfrBkfyaoyD5BUN2omu8ODVZn4IuMrYIJUBaID1zaOBcktUJ7vzT5UM15SE28jdocYe71mol0tabI38L8ktZI0JxOTJTmmrcvWF2kPSuqb5Bh0RwABBBBAAAEEEEAAAQQQQAABBBBAAAEEEEAgXQJnulB5c2/A5ZL6SNpzV28aAgiUJXBCjKrmx2ST7dBDD90rYB4dOPf/fMABdm9mGgLpEdi+fXsQCvfD4bH+bH2y3OzzEZHQuB8g31NhgoYAAggggAACCCCAAAIIIIAAAggggAACCJRDILm0ZTkmCsGpF0iyKo8/KW0tjRs3DoLkXbp0CcFSWUI+CxAoT//Vmz9/vu666y7NmjVLmzZtSmiCSy65RP369VOLFi0SDpYTKE+Ilk4hEXj22Wf10EMPacGCBbFW9J6k/pJmhWTJpS3D/h1iQXI7Do7qYL+zLUy+PsTrL/altXTVu+t5EDNcmHxpAeDc525CFNnK55KuzWDAe5yrfh6Z7xlJ14fA8TxJdl2ru7VYlRe79jNDsDaWgAACCCCAAAIIIIAAAggggAACCCCAAAIIIFC8Am0kDZd0vEcw21Uq/7B4Wdg5AuUSsJLhR5dx2A3Co9/XLdeEiZ58yCGH7BM+r1mzpuIdFSpUSHQK+uWhwK5du7R+/fq4hx8ct6/XrVuXq91+L2llnGN3rhbHvAgggAACCCCAAAIIIIAAAggggAACCCBQ+ALFEigfGquKYp06dXT33XfrpptuKvyrXWQ7TFc4ONlxCJSn74W2bds2DR8+XEOHDtWGDRuSHviggw5Sz549NXDgQFWrVi3u+cle67gDxuhge+natWtQbd1ajx49NHq0Fb1Nvc2dO1edO3fWsmV7bkg8ZcoUtW3bNvUBOTNvBJ588kndd999Wr16daw1D5PUL4QbqumC5BZ695u9gWpBcjt4ozSEF84tyULkj7hgcWSVFiK3yuQWPs731lTSBEnHeRsZJOnuDG3Mbnw0TVINb/yfhaSKiu37Lm9dL0m6KkMODIsAAggggAACCCCAAAIIIIAAAggggAACCCCAQDICvVyl8kreSRNdqHxNMgPRFwEEEhaoFSdwXifhkbLQsXr16jFD5zVq1Cj1Oft+lSpVVLVq1eDxwAMPzMJKi2+Kf//739q6dau2bNkSPNpnafxwePSfSwuOb9y4MWxwX8YJi+csyR42KNaDAAIIIIAAAggggAACCCCAAAIIIIAAArkRKPRA+RWSLEx+cmm8FjK1o1Il/73F3FwIZk2/QLrCwcmOE5ZA+bBhw4IK3dbOPvvsIGBct67dLDo/moXJBwwYoKeeeqqkKrkFxK3yeIcOHdS8eXMdccQRQfXx3bt3y+4gPG/ePD333HN69dVX9wqg33LLLUEovXLlymVuPtlrnaokgfJU5TgvlsCOHTs0aNCg4IjRPnGh8pdDoniMC5P3iFrPKhckfywk62QZsQUsTN476mkLk48sEDR7Df7S28s8Vz18cYb2ZxVUbvPGtp/VVpJ+yNB8iQ77I0mvSjrLO8E+nPdoogPQDwEEEEAAAQQQQAABBBBAAAEEEEAAAQQQQACBDAvYTYqjb2A8xL0XleGpGR4BBEoRqBgVOD9SUm1Jh7lH+9qOQ/NFzz6XEgmXJ/voB9Mj51rV9IoVK8oeYx1lPV/Wc2ZqVbtLO3bu3JnSczZW5Fw/AB4Jgsd6jNfXPuuTR+1bSXajksix1n39VVSAfGce7YmlIoAAAggggAACCCCAAAIIIIAAAggggEARChRyoDw6mFNyea0ysFUlP+44v+hkEV79At9yusLByY5DoDw9Lyyr2G2B+E2bNgUDnnXWWXr44Yd13nnnxZ3ggw8+UJ8+fTR79uygrwXR77nnnuB79kZfrJbstY67kBgdCJSnKsd58QQ+//zzoFr52LFjY3UdIalPvHEy/Pxp7gM8HaPmWejC5M9leH6GL7+ABcktUO43C5JboLwQWmtJ4yVV9zaTybB8Q1edvL43382SxoQA8xpXqT2ylCWuKv2yEKyNJSCAAAIIIIAAAggggAACCCCAAAIIIIAAAgggYAIWTLX3wDp5HDvcjVxHQYQAAqEV2D8qYO4HzqPD5/bnCqHdCQvLR4FdkiKh8OiQeGl/zvWNwPPRmDUjgAACCCCAAAIIIIAAAggggAACCCCAQAgFCjFQXs8FcC6K9q5fv76sanPr1pYTohW6QLrCwcmOQ6C8/K+sxYsXq1OnTvrwww+DwZo1a6ZnnnlG9erZj3dibenSperWrZvefvvt4IRGjRpp3LhxOuOMM2IOkOy19geKvu6JrTL5Xm3atAnCwjVq1Njr5Llz56pz585atmxPxs8q0rdt2zb5CTijIASmTZumvn37askSy37u096Q1F3S0hxs9nwXJr88au53XJj8pRysiSmTE2jpwuT+X8gzXJg8F6+p5FYfv3dlF6C+2uv6iqtOvi7+6Sn1sKopVj0l0qwauv1j9ZuURkvvSRasv9Yb0j54F12ZPr0zMhoCCCCAAAIIIIAAAggggAACCCCAAAIIIIAAAskLnOlC5c29U5e7Gy1PTX44zkAAgRAKWEXzSHVze/yxpJoJHIX42bgQXp6cLcmC3uujjg2lfM8qjPsBcvszDQEEEEAAAQQQQAABBBBAAAEEEEAAAQQQKDqBQvtP8w4uTL530lLSrbfeGoTJK1TghrXF8iovTzjYN0p2nLAEyq0it1UqttagQQNNmDBBZ599dl5c/lGjRql37z15tcMPP1xPP/20Lr88On8afyszZ87U9ddfr5UrVwadzWPgwIExT0z2WvsDESiPfz3okV2BnTt3ql+/fnrooYdKm9jeQLVQ+fNZXNWVLkx+XtScFta1MO1bWVwLU6UmYCFyq0xuofJIsxC5Ve+2UHkhtBskPeVtxO5M31nSpAxt7keSpktq6o1/l6QHMjRfMsPah+/sutqHcyLNfo5fTmYQ+iKAAAIIIIAAAggggAACCCCAAAIIIIAAAgggkCWBNpKGSzrem2+2q1S+507mNAQQKEYB+wxZrOB5rOcOllRFUlX3aDelpqVf4N+Strpji6SNpQTBLSxeWkA8EiK352gIIIAAAggggAACCCCAAAIIIIAAAggggAACCQoUUqB8gKTfRe/7xBNP1KOPPqoWLVokSMoWTAIAACAASURBVEK3QhEoTzjYN0h2nDAEyjdv3hwEqZ9/fk9W9KCDDgqqWrdr1y70l3fLli268cYbNWnSnuxerIrciWwk2sH2b5XOq1evXurpyV5rfxAC5YlcEfrkQsBurNCzZ0999tlnpU1/R1Rl5Ewt8RoXJm8UNYH9oFuY/KNMTcy4aRWwMHl0dWoLk49M6yy5G6yOJKvIfaG3hGcldc3gkrpJ+r03/gpJrSR9nME5Ex36Tkn3e53/T9JlkixkT0MAAQQQQAABBBBAAAEEEEAAAQQQQAABBBBAIIwCvVyl8kre4ia6UPmaMC6YNSGAQF4I7B8VMI8EzWM9+mH06D72XEVJVhEl1lGe5w3U3s+Ldews5/MWALfwdyKP8fpYdXEaAggggAACCCCAAAIIIIAAAggggAACCCCAQBYFCiVQPlRS32i3X/ziFxozZkzM8GgWnZkqBwLlCQf7y012nDAEyv/2t7/pmmuu0aefflqyFQtp280VDjjggBxcjcSn/Oabb9SxY0e9+eabwUm33367hg0blvgAUT39Su1WoX3KlCmqW7duqeMle61TXdSGDRvUtWtXTZ06NRiiR48eGj16dKrDBefNnTtXnTt31rJly4I/2z7btm1brjE5uXAENm7cqO7du+sPf/hDaZuyH7B+Gdztr1yYPPoH73EXJv8ig3MzdPoELEhugXK/WZDcAuWF0qJvTmQfLLPq5H/N4Ab/bPdO8cY34//O4HyJDl1N0quSmnkn3O4quyQ6Bv0QQAABBBBAAAEEEEAAAQQQQAABBBBAAAEEEMiFgN3MuH/UxEPc+1W5WA9zIoAAAggggAACCCCAAAIIIIAAAggggAACCCCAAAIIIBAKgUIIlD8l6YZozaFDh6pv330y5qFAZxHZEUhXODjZcXIdKN+9e3fw2h8+fPhe0CeccILGjx+vc889NzsXIMVZov3K+7NsYfR+/fZkZQmUp3hROK1gBPyfh6hNPS3pxjRv1P6NYQFdOw6OGts+tGMf5lmf5jkZLjMCLV2YvJ43/AwXJl+amSmzPurprjp5I29m+0VqIepMtSslTZNkFQ2sbZbUWtLMTE2YxLjtJL3g9V8lyV4H/0hiDLoigAACCCCAAAIIIIAAAggggAACCCCAAAIIIJALgdquSnknb/Idrkr5qFwsiDkRQAABBBBAAAEEEEAAAQQQQAABBBBAAAEEEEAAAQQQCINAvgfKx0rq4kNWqVJFkydP1hVXXBEGX9aQQ4Fkg+CxlprsOLkOlM+cOVPXX3+9Vq5cuc+W2rdvryeffFI1atTI4ZUpe+p0VygfPHiw7rjjjmBSAuWhvewsLIsCL7/8suzvgq1bt0bP+qykrmlaSk0XJI+u/vC9C5JbmHx3muZimMwKWIjcqmZbmDjSLERulcktVF4o7UFJfbzNLHTVyedncINjJN3kjf8HSR0zOF8yQz8ZdZMJu4GTv9ZkxqIvAggggAACCCCAAAIIIIAAAggggAACCCCAAALZFjjThcqbexMvd+8FTM32YpgPAQQQQAABBBBAAAEEEEAAAQQQQAABBBBAAAEEEEAAgTAI5HOgPDr4ozp16uj5558PfQXmMFz4YlhDskHwWCbJjpPLQPmKFSvUpUsXzZ49O9iOVSW/5JJLNGHCBG3atEkHHXSQ7rnnHvXp00f77RfOH/8tW7boxhtv1KRJk4I9tGnTRmPHjk0pBB89Vrt27fTMM8+oevXqpV7uZK91qj9HGzZsUNeuXTV16p7PKvTo0UOjR49OdbjgvLlz56pz585atmxZ8OcpU6aobdu25RqTkwtXwF4vHTp00OrVq6M3mY6KzMe4MHmPqMGtwrEFyR8rXNmC3JmFyXtH7czC5CMLaLeXuOrkVrEk0uxOJPZ6zVRr4qqTH+5NYJVS9vzyy207xd0soK63jKvtV0tul8XsCCCAAAIIIIAAAggggAACCCCAAAIIIIAAAggkJdBGkr33dbx3lr2RfpukD5Maic4IIIAAAggggAACCCCAAAIIIIAAAggggAACCCCAAAIIFIBAOBOl8WEt5PNbv9tpp50WVCZv0KBB/LPpURQC6QoHJztOrgLl33//vfr27asxY6zg6Z5m4fFevXoFgWULGFs7/PDD9fDDD+vnP/95aF8Hw4YNU79+/YL1HX300fr973+vFi1aJL3e6Grt9913nwYOHBhznGSvddILcicQKE9VjvPSKbB48eKgUvlHH30UPexvJP0uxblOc2Hy6CrLVu3ZwrnPpTgup+VGwILkFij3mwXJLVBeSG2spC7eht501cn3ueNCGjd9v6Q7vfFmSmotaXMa50h1KKvUbjduirS3XIX6MKwt1T1xHgIIIIAAAggggAACCCCAAAIIIIAAAggggEBxCvRylcoreduf6ELla4qThF0jgAACCCCAAAIIIIAAAggggAACCCCAAAIIIIAAAggUq0A+BsrtLtJ/9i/YMcccIwuOWjVmGgIRgXSFg5MdJxeB8m3btgUB7Ece+U/uz6pxW7i8Vq1aWrp0qbp166a333474Al7qHzRokW65ppr9Pe//z1Yb7NmzYLK4vXq1Uv4Bf7tt98GQfo//elPwTmNGjXSuHHjdMYZZ8QcI9lrnfBiojquX78+qCQ/ffr04BkqlKcqyXnlFbCK9nazhi+++CJ6qJ9Jmprk+Oe7MPnlUee948LkLyU5Ht1zK9DShcn9v3hnuDD50twuLa2z280Pxkuq4I16o6Sn0zrL3oMdK8l+AZzqffu/SwnvZ3AJMYc2h1cl/ZfX4y5JD+RiMcyJAAIIIIAAAggggAACCCCAAAIIIIAAAggggEAaBOymx/2jxhni3tdKw/AMgQACCCCAAAIIIIAAAggggAACCCCAAAIIIIAAAggggEB+CORboLympAVWtDjCW61aNb3++utq0qRJfoizyqwJpCscnOw42Q6Ub968WQMGDNCoUaNKbEsLYFuY/KabbtKnn34a9LNQ+QMPPBAEzffbL3x/FYwYMSKosL5p06Zgvc2bN9fw4cN11llnxX0NzZ8/PwjY//Wvfw36HnTQQcFYffr0KXOvyV7ruAuJ0SH6NdKxY0c99dRTqlq1aqpDau7cuercubMsIGzNKtK3bds25fE4sXgE5s2bp4svvlj2d4nXVkpqLGl9ghJXug/dnBfV/xUXJrcKx7T8EbAQud2hxELlkWYhcqtMbqHyQmm1XJjcvwnCC5KulbQtg5s0x//1xv9YUitJKzI4Z6JDXyHJv/nDt+518GGiA9APAQQQQAABBBBAAAEEEEAAAQQQQAABBBBAAIGQCdR2Vco7eeva4aqU/+dN9pAtmuUggAACCCCAAAIIIIAAAggggAACCCCAAAIIIIAAAgggkG6B8KVIy97hs5Ku87u88soratnSzzulm4jx8lXADwenaw9t2rTR2LFjVaNGjZhDZjNQvnr1av36178OwsORdtFFFwWVyUur5j1r1iz16tVLCxcuDLpb0Lpnz54aOHCg7OYMYWqlVV239V5yySXq0KFDEDA/4ogjgoD47t27tXbtWlkw9rnnntOrr76qDRs2lGznlltu0dChQ1W5cuUyt5itQPk777yj6667TsuXLw/Wc+GFF2rSpElByD/VRqA8VTnOM4EZM2bo8sujC4trnKQuCQhd48LkjaL6TnJh8o8SGIMu4RKwMHnvqCVZCHpkuJZZ7tXYHm2vkbZRUmdJ08o9cuwB7Jetjd/C62LVv60KeBiaXeNe3kImOJMwrI01IIAAAggggAACCCCAAAIIIIAAAggggAACCCCQqsCZLlTe3BvA3qztI2lqqoNyHgIIIIAAAggggAACCCCAAAIIIIAAAggggAACCCCAAAL5JJBPgfI2kv7s41oI9r777ssnb9aaRYFMBMpTWX6PHj00evToVE6NeY4FqKdOnao77rhDn332WUm/du3a6eGHH1adOnVinrtgwQJZwHr27NklfSykbYHr008/Pa3rLO9gFiq3quS2Nj8gnui4yQbmsxUof/zxx2VzRdpRRx2lcePGBVWiU20EylOV47yIwN13361BgwZFg/wszodofuXC5HWjTnzchcm/QDjvBKJD1rYBCxlboLyQWgNXnbyJtyn7ZW2v6Uy2jpImehN8I6m1pHmZnDTBsU9wFejre/2tWvtzCZ5PNwQQQAABBBBAAAEEEEAAAQQQQAABBBBAAAEEwixgnzkZLul4b5H2pvltkj4M88JZGwIIIIAAAggggAACCCCAAAIIIIAAAggggAACCCCAAALpEMinQPksSSV3i27WrJneeuutdBgwRoEKFGqgfP78+frtb38bVBTetGlTcPWSDU5/9913+s1vfqMJEyaUjGFV16+55hrdfvvtOu6440L1qrA9W3jeKo8n2qyCue3xpz/9aVDFPJGWjUD59u3bdfPNNweV7v1mN8ewm2Sk2giUpyrHeb7A+eefr7ffftv/ln2I5oJSlOyHaoA7Do56fogLk69HN+8EWrqK3fW8lc9wYfKlebebshdsdyTy/9L9XJKFp+dkeJ+TJP3Cm+NJSd0zPGeiw/eUNMrr/IGkyyT9K9EB6IcAAggggAACCCCAAAIIIIAAAggggAACCCCAQMgFerlK5ZW8ddqNYC1Uvibka2d5CCCAAAIIIIAAAggggAACCCCAAAIIIIAAAggggAACCJRLILGUZbmmSMvJV0ma7o/07rvv6ic/+UlaBmeQwhRIVzi4vMH0dFQo37VrV3ADhccee2yvILlduRNPPFG/+93v1KZNm4SD03aeVTmfNGmSLMjsVzm3YHnr1q2DKuZWsbxChQqheIHYepcuXaoXX3xRM2fO1IoVK/TJJ5+UrK1evXo69thj1bRpU7Vv316nnHJKUh42ULpeM2WB/e1vfwuC+59++ule3SwAP3HiRFm18lQagfJU1DgnWuC9997TOeecE/3tVpJe9L5Z0wXJ+0d1/N4FyQfbXzHo5p2AhcgfkWSh8kizELlVJrdQeSG1ppImSPLvnjJI0t0Z3mQLSdMkVXPz/OCqk7+U4XkTHd5+zq/0Ot8fFbpPdBz6IYAAAggggAACCCCAAAIIIIAAAggggAACCCAQZgF7Lyv6fS67YbLdTJmGAAIIIIAAAggggAACCCCAAAIIIIAAAggggAACCCCAQMEK5Eug/C+SLolchauvvlqTJ08u2IvCxtIjkK5wcLLjrFq1Su3atdP7778fbCTVQPmWLVuCMf785z8HIerly5fvBWPB7xtvvFF33nmnDjnkkJTRVq9eHYzxpz/9qaRaeWSwU089Va1atQr2c/LJJ6ty5copz5MPJyZ7rVPZ06BBg3T33ftmFq3K/KhRo9SlS5dUhhWB8pTYOKkUAbshwwsvvOA/81dJP3XfOMZ9mKZH1KmrXJj8MVDzVsDC5L2jVm9h8pF5u6PYC7fX6S+9p+dJ6ixpcYb3+r8uoB+ZZqqkn2V4zkSHt7C73TggUpFlo7u5wDuJDkA/BBBAAAEEEEAAAQQQQAABBBBAAAEEEEAAAQTyRKC2q1LeyVvvDlelfFSe7IFlIoAAAggggAACCCCAAAIIIIAAAggggAACCCCAAAIIIJC0QD4Eyq0S6nf+zubMmaNzzz036c1yQnEJpCscnOw46QiUP/744xowYIA2bNiwz0Wz4PEFF1yg+++/P6ggnq42f/583XXXXZo1a9Y+wXKbo27durJ1XX755emaMnTjJHutk93A4sWL1alTJ3344YfBqY0bNw6sly1bFvz5oosu0oQJE3TkkUcmOzSB8qTFOCGWgN2coGlTK+C8V7O7VhztwuQdo55b6MLkz6GatwIWJLdAud8sSG6B8kJrrSWNl1Td21g2gvOnSpou6Vhv3uslPRMS4GGSbvfWYneVaB+StbEMBBBAAAEEEEAAAQQQQAABBBBAAAEEEEAAAQTSLXCmC5U39wa2O7z3kWQ3hKUhgAACCCCAAAIIIIAAAggggAACCCCAAAIIIIAAAgggUHAC+RAo/4WkSRF5C2Ba8JWGQDyBdIWDkx0nHYHybdu2qV+/fnrkkf/k+6wi+WWXXabbb79dZ555pvbbL/0/vrt37w7Czg8++KBeffXVkkC7hdjvuece9enTJyPzxruW2Xo+2WudzLrM9t577w2OSLPraxXihw4dWvI9c7Yj2etLhfJkrgZ94wnYzSoWLFjgd7MX7tmSou8oYdWLB0t6Kd6YPB9agZYuTF7PW6FVqraQ9dLQrjq1hVWWNEHS1d7pr7jq5OtSGzLhs+6UdL/Xe46kVpL+lfAImet4lKtObqH3SLtR0tOZm5KREUAAAQQQQAABBBBAAAEEEEAAAQQQQAABBBDIuUAbScMlHe+tZLarVL7nDuE0BBBAAAEEEEAAAQQQQAABBBBAAAEEEEAAAQQQQAABBApIIP2J1PTjjJXUJTJs//79NXiwZddoCJQtkK5wcLLjpCNQbjtbt26dbG6rUt6xY0ddddVVqlWrVtYu+9q1a4Nq2dOnT9eVV14ZmjD5rl27tGbNGtljaW3RokWBXaRt375dH3/8sezR2pdffqkvvvhCFvC2ry283aNHj+C5ZK91MhfjrbfeUrdu3fapRm7X95prrtHf//73YLgTTjhBzzzzjM4///xkhqdCeVJadI4nMGDAAA0ZMsTvtlbSYVHnWRDXfiG/FW88ng+tgIXI7c4lFiqPNAuRW5jcQuWF1m6Q9JS3KftF0tm/cVGGNny4pGmSmnjjD5C01w9ZhuZOZNhol4/da+LLRE6mDwIIIIAAAggggAACCCCAAAIIIIAAAggggAACeSzQy1Uqr+TtYaILla/J432xdAQQQAABBBBAAAEEEEAAAQQQQAABBBBAAAEEEEAAAQT2EciHQLndAbokWfn666/roosu4lIiEFcgXeHgZMdJV6A87gYLqINvnO1tWXXwvn37BtMme60TXasF3Lt3764pU6YEp1jF91GjRqlLlz33yhg9enRQkX7Tpk3Bn5s1axaEyuvV8wsGlz0bFcoTvRr0S0TgjTfe0MUXX1xW10kuTP5RIuPRJ7QCFibvHbU6C5OPDO2KU19YHUnjJV3oDfGspK6pD5nwmd0lPeH1ttC+VSdflPAIme04Oapq+4OS9vxipCGAAAIIIIAAAggggAACCCCAAAIIIIAAAgggUPgCdgPl/lHbtJvC2s1haQgggAACCCCAAAIIIIAAAggggAACCCCAAAIIIIAAAggUjEA+BMqXSCpJVVr14ZNOOqlgLgAbyZxAusLByY5DoDz5azp48GDdcccdyZ+YhjMyHSi3Sug2h1V8jjSrSP7EE0+oWrVqwbe2bdsWBMofecSynXtau3btNGbMmISr0hMoT8OLgSFKBD799FM1bNgwlsjjLkz+BWR5LWBB8v/8pbNnKxYkt0B5ITb7S/h33sasqohVJ/9rhje7v6Tpkq7w5hkhqU+G5010+PNcNfrq7oQdrjr5zEQHoB8CCCCAAAIIIIAAAggggAACCCCAAAIIIIAAAnkuUNtVKe/k7cP+v/w2SaPyfG8sHwEEEEAAAQQQQAABBBBAAAEEEEAAAQQQQAABBBBAAIESgXwIlFvJ3j2pS0nr169XjRo1uIQIxBVINggea8BkxyFQHvfS7NPhoYce0m232fvxpTer6H3cccepcuXKJR127dql5cuXa8OGDcH36tatqzp16gQhWOtfoUKF4Ovq1fdk5Bo0aKBDDz00+Nqeq127dvDot2SvdSI7/eMf/6hf//rX+uabb4LuZ5xxhp577rl9wrpLly5Vt27d9Pbbb5cMe8sttwRhdH/fseYkUJ7I1aBPogL2c1WzZs3Suls1BqvSsD7RsegXSoGWLkxecsMeFyq2MLlVzy60drqrTt7I29hwSbdnYaNtJP3Zm8d+abWWNCsLcycyxSBJd3kdX5J0VSIn0gcBBBBAAAEEEEAAAQQQQAABBBBAAAEEEEAAgQISONOFypt7e1rubhA7tYD2yVYQQAABBBBAAAEEEEAAAQQQQAABBBBAAAEEEEAAAQSKWIBAeRFf/ELferrCwcmOQ6A8O6+sTDgne63j7XTWrFnq0aOHrNqztcMPP1wPP/ywfv7zn5d66rx589SzZ0998MEHJc93795dw4YN08EHH1zmdATK410Nnk9GoJRA+W5Jd7owuX1Ny18BC5FbZXILlUeahcgtTD4jf7dV5sofjKoIvtBVJ5+fhf3+XlI3b57xkq7LwryJTPEjSa9KOsvr3EvSo4mcTB8EEEAAAQQQQAABBBBAAAEEEEAAAQQQQAABBApMwG4SazekPd7b12xXqfzDAtsr20EAAQQQQAABBBBAAAEEEEAAAQQQQAABBBBAAAEEEChCgXwIlC+RVFJBc9GiRTrppJOK8FKx5WQF0hUOTnacTASdk917MfTPhHOy17os5xkzZgRV1yNhcquafs8996hPnz7ab7/Yf/VahfKbbrqp5Dybo127dkGo3Kq0x2oEyovhVZ+9PdrrtmHDhv6E30o6LHsrYKYMCliYvHfU+BYmH5nBOXM59CWuOnltbxF3uJsjZHpdTSVNl2TB7UhrL+mFTE+c4PjXSJrg9bV/c9uNBpYleD7dEEAAAQQQQAABBBBAAAEEEEAAAQQQQAABBBAoNAG78eoISZW8jU10ofI1hbZZ9oMAAggggAACCCCAAAIIIIAAAggggAACCCCAAAIIIFBcAvkQKLc7Pp8fuSyvv/66LrroouK6Suw2JYF0hYOTHScTQeeUAAr8pEw4J3utSyPevXu3/vjHP6pfv36yNUbaLbfcoqFDh6py5cpxr0x0ZXM74cQTT9Sdd96pTp06qUKFCvuMQaA8LisdkhB44403dPHFF/tnvCWpeRJD0DWcAhYkt0C53yxIboHyQm1jJXXxNvemq06+OgsbHiypvzfPa5JaS9qWhbkTmcKqpV/rdRxVys0GEhmHPggggAACCCCAAAIIIIAAAggggAACCCCAAAIIFJJA9P/v296GSBpQSJtkLwgggAACCCCAAAIIIIAAAggggAACCCCAAAIIIIAAAsUnkA+B8r2CQP3799fgwfb+HQ2BsgX8cHC6rNq0aaOxY8eqRo0aMYfMRNA5XesvpHEy4VzeQPn333+ve++9V2PGjNGmTZtKuK3CuH2vVq1aCV+CefPmqWfPnvrggw/2Oueyyy7Tb37zGzVr1myvSucEyhOmpWMCAgMGDNCQIfa5mJL2rKSuCZxKl/AKWOVpC5PX85Y4w4XJl4Z32eVaWUdXndy/C8eNkp4u16iJnVxf0jRJDb3uPSU9ltjpGe91piS7/od6M10p6eWMz8wECCCAAAIIIIAAAggggAACCCCAAAIIIIAAAgiEW6C2q1LeyVvmDlel3G7OSkMAAQQQQAABBBBAAAEEEEAAAQQQQAABBBBAAAEEEEAgLwXyIVD+C0mTIrqNGzfW/Pnz8xKbRWdXgEB5dr2zPVuYAuW7du3Sa6+9pgceeEBz5szZi6Jt27Z6/PHHdeihfmYvMa0lS5aod+/ewdh+K63aOYHyxEzplZjA6aefrgULFvidLZj7h8TOplcIBSxEbmFyC5VHmoXIrTK5hYoLsdkdPKwC9+Xe5l5wFbmzUSG8j6QHvbn/LqmVpGxURk/ket4p6X6v4/9JukzSrkROpg8CCCCAAAIIIIAAAggggAACCCCAAAIIIIAAAgUuYDdmHSGpubfP5ZLs//+nFvje2R4CCCCAAAIIIIAAAggggAACCCCAAAIIIIAAAggggECBCuRDoLympO98fwtsnnvuuQV6SdhWugQIlKdLMpzjhClQvm3bNvXr10+PPGJ5zf+0Dh06aNSoUSmFySOjRFc9j1XtnEB5OF+n+bgqey01bdo0eumHSFqfj/thzYGA/eXUO8rCwuQjC9jH9uv/pbxRUmdXNTzT267h5rnAm+heSf+T6YkTHL+apFclNfP63y5peILn0w0BBBBAAAEEEEAAAQQQQAABBBBAAAEEEEAAgWIQaOP+7/x4b7OzXaXyD4sBgD0igAACCCCAAAIIIIAAAggggAACCCCAAAIIIIAAAggUlkA+BMpN/C+SLonQX3311Zo8eXJhXQl2UzACmQg6FwxOGjeSCWf/JgRt2rTR2LFjVaOG5QLjt3Xr1ql79+6aMmWKDjroIPXs2VMDBw5UtWqW2ytf2717t/7yl79o3Lhxuvfee1WvnhUb3rsRKC+fMWf/R6B9+/Z64QUr5FzS/irppxjlrUB0sNo2YkFyC5QXamvgqpM38TY4WtKvsrRhC66P8+ayquStJf0tS/PHm6adJP+HfJWrXv+PeCfyPAIIIIAAAggggAACCCCAAAIIIIAAAggggAACRSbQy1Uqr+Tte6ILla8pMgu2iwACCCCAAAIIIIAAAggggAACCCCAAAIIIIAAAgggkOcC+RIov0rSdN/63Xff1U9+8pM852f5hSiQiaBzITqVd0+ZcC5PoNz2s2LFCvXv31+tW7dWx44dtd9+2fsrlkB5eV9RnG8C7733ns4555xojFaSXkQoLwVauird/l0oZrgw+dK83FFii75P0kCv6+eSrpU0J7HTy93L7np0tTfKY5J6lnvU9A3wpKQbveGeknRT+oZnJAQQQAABBBBAAAEEEEAAAQQQQAABBBBAAAEECkpgsKT+UTsaImlAQe2SzSCAAAIIIIAAAggggAACCCCAAAIIIIAAAggggAACCBS8QPbSjuWnnCWpeWSYZs2a6a233ir/qIyAQJoFyhN09gPNaV5WWoezKtxt27ZN65jJDlYe51hzlTdQnuwe0tmfQHk6NYt3rPPPP19vv/22DzBb0gXFK5LXO7cQ+SOu8nRkIxYit8rkFiov1NZU0gRJx3kbHCTp7ixt+FJ3E6QD3HzbJdlNGV7L0vzxpjnFXf+6XkcLv0+JdyLPI4AAAggggAACCCCAAAIIIIAAAggggAACCCBQ1kIIoQAAIABJREFUpAK1XZXyTt7+d7gq5aOK1IRtI4AAAggggAACCCCAAAIIIIAAAggggAACCCCAAAII5KFAPgXK20j6s288cOBA3XefFaGkIRAegfIEnQmUJ34dy+McaxYC5Yn707PwBOx36v333x+9sZ9Jmlp4uy2KHVmYvHfUTi1MPrLAd2/VwH/p7XGepM6SFmdp349K+pU31wuS2mdp7kSm6SPpQa+j3Z3JKtlvTuRk+iCAAAIIIIAAAggggAACCCCAAAIIIIAAAgggUKQCZ7pQeUkRBEnLJdn/u/NeWpG+KNg2AggggAACCCCAAAIIIIAAAggggAACCCCAAAIIIJBvAvkUKDfbZyVd5yO/8soratnScjA0BMIhUJ6gM4HyxK9heZxjzUKgPHF/ehaWgP0uveKKK6I3NU5Sl8LaadHsxoLkFij3mwXJLVBeyK21pPGSqnubzGaI/v9Jmiapjje//bvV1hSGVkHSq5L+y1vMXZIeCMPiWAMCCCCAAAIIIIAAAggggAACCCCAAAIIIIAAAiEXsCIIwyUd761ztqtU/mHI187yEEAAAQQQQAABBBBAAAEEEEAAAQQQQAABBBBAAAEEEFC+BcprSlog6ejItatWrZpef/11NWnShMuJQCgEMhF0DsXGQraITDgTKA/ZRWY5WRF477331KJFC23evFeB4pWSGktan5VFMEk6BewuOxYmr+cNOsOFyZemc6KQjVVZ0gRJV3vresVVJ1+XpbX+j6R7vLnsQ2StJG3I0vzxprG7RrzkdfrWVSfnQ27x5HgeAQQQQAABBBBAAAEEEEAAAQQQQAABBBBAAIE9Ar1cpfJKHshEFypfAxICCCCAAAIIIIAAAggggAACCCCAAAIIIIAAAggggAACYRbIt0C5WVr1yak+6jHHHKOZM2fqhBNOCLM1aysSgUwEnYuELqltZsKZQHlSl4DOBSCwdOnSIEy+cqXlx/dqP4v+XVsA2y2GLViI3MLkFiqPNAuRW5VuC5UXcrtB0lPeBne5MPmkLG3aqpJPl3SGN9/trlJJlpYQdxqrUm8fdIs0C+B3jnsWHRBAAAEEEEAAAQQQQAABBBBAAAEEEEAAAQQQQMAXGCypfxTJEEkDYEIAAQQQQAABBBBAAAEEEEAAAQQQQAABBBBAAAEEEEAgzAL5GCg3zzsk/daHPe200/T888/rxBNPDLM3aysCgUwEnYuALektZsKZQHnSl4ET8ljgs88+U4cOHfTRRx9F78J+x9oHYWj5J2Bh8t5Ry7YwuQWJC7lZmHu8pAu9TT4rqWsWN/0rSY968y1yN0FaksU1lDWV3XXJbipQ3+t0raTnQrI+loEAAggggAACCCCAAAIIIIAAAggggAACCCCAQL4I1HZVyjt5C97hqpSPypdNsE4EEEAAAQQQQAABBBBAAAEEEEAAAQQQQAABBBBAAIHiE8jXQLldqQcl9fEv2VFHHaXJkyfr3HPPLb4ryY5DI5CJoHNoNheihWTCmUB5iC4wS8mowNy5c9W+fXt9+eWX0fMMl2RVlWn5J2BBcguU+82C5BYoL/RmFT9+521yjau8/dcsbfwAV538Um++sFUi6SnJ/xDbB5Iuk/SvLBkxDQIIIIAAAggggAACCCCAAAIIIIAAAggggAAChSRwpguVN/c2tdx9hmVqIW2UvSCAAAIIIIAAAggggAACCCCAAAIIIIAAAggggAACCBSOQD4Hyu0qjJXUxb8cVapUCULlV1xxReFcJXaSVwKZCDrnFUCWFpsJZwLlWbp4TJNTgZdffjkIk2/dujV6HfY7tVtOF8fkqQq0dGHyet4AVo3awuRLUx00T8473VUnb+StN9s3Rrha0mRvfgtpt5I0J0SGL0q60lvP/ZIGhmh9LAUBBBBAAAEEEEAAAQQQQAABBBBAAAEEEEAAgXwTaCPJ3pM43lv4bFep/MN82wzrRQABBBBAAAEEEEAAAQQQQAABBBBAAAEEEEAAAQQQKHyBfA+U2xV6StIN0Zdq6NCh6tu3b+FfQXYYOoFMBJ1Dt8kQLCgTzgTKQ3BhWUJGBex3Y//+/Uub42lJN2Z0cgbPlICFyK0yuYXKI81C5BYmt1B5obcHXbWPyD4Xuurk87O48XFuzsiUz0i6Povzx5uqhXstVHIdN7rXyzvxTuR5BBBAAAEEEEAAAQQQQAABBBBAAAEEEEAAAQQQKFOgl6tUHvk/eOs80YXK12CHAAIIIIAAAggggAACCCCAAAIIIIAAAggggAACCCCAQJgECiFQbp5DJe2THv/FL36hMWPGqHr16mEyZy0FLpCJoHOBk4VmewTKQ3MpWEiaBTZu3Kju3bvrD3/4Q2kjD5PUL81TMlz2BCxM3jtqOguTj8zeEnI20yWuOnltbwV3SBqcxRVdIGmapBrenD+TNDWLa4g3lf2M3+51ekFS+3gn8TwCCCCAAAIIIIAAAggggAACCCCAAAIIIIAAAggkJGDvS0Tf0XmIpAEJnU0nBBBAAAEEEEAAAQQQQAABBBBAAAEEEEAAAQQQQAABBLIkUCiBcuOyN+N+F+124okn6tFHH1WLFlackYYAAggggEBxCcycOVM9e/bUZ599VtrGsx2+LS78zO/WguQWKPebBcktUF4MbaykLt5G33SVwldncfPDXZWRyJQvS2ol6YcsrqGsqY5y1clP9TrdKOnpkKyPZSCAAAIIIIAAAggggAACCCCAAAIIIIAAAgggkO8CduPbEZI6eRvZ4d4/GJXvm2P9CCAQCOwvqaqkKmU8lvVc9LkVJMU6KpbxnJ0T73lb764Yx84ynrNzEnl+qyQ7tsR4LOu56HPC8p4qL3MEEEAAAQQQQAABBBBAAAEEEEAAAQQQQKBoBAopUG4XrYOkMVFVIoOLeeutt2rYsGGqUMH+b52GAAIIIIBAYQvs3LlT/fr100MPPVTaRjdI6i7p+cJWKOjdtXRh8nreLme4MPnSgt75ns11dNXJ/X/YZTso3VDSdEn+NbjZ/Vs0LJfgBklPeYv5WJK9dr4MywJZBwIIIIAAAggggAACCCCAAAIIIIAAAggggAACBSBwpguVN/f2slxSH0lTC2B/bAGBfBaoIalmjCPWc9W94LgFxQ/MZ4AQr31bVCj9e0nrSzns8w2lfd++Z8/REEAAAQQQQAABBBBAAAEEEEAAAQQQQAABBBIUKLRAuW3bQj0WKr8o2qB+/fpBqLx169YJ8tANAQQQQACB/BOYNm2a+vbtqyVLlpS2+DdcmLwYQsf5d/ESW7H9W8cqk1swONLselplcguVF3qr5cLkl3sbfUHStZLsQwfZav0lDfYmmyfJ/pH5TbYWkMA8kyVd7fV7UFLfBM6jCwIIIIAAAggggAACCCCAAAIIIIAAAggggAACCCQn0EbScEnHe6fNdpXKP0xuKHojgEApAodKqu2OwyTZn0sLikeHxK26OK1wBXaXETb3Q+j/lLTGO74tXBJ2hgACCCCAAAIIIIAAAggggAACCCCAAAIIxBYoxEB5ZLf2Rt1tpW29a9euuvvuu3Xcccfx2kAAAQQQQKBgBJYvX65BgwZp7NixsfY0wlVCKJg9F+lGLEzeO2rvFiYfWSQetncziLSNkjpLmpbF/f/IVSdv6s15l6QHsriGeFOd524wYBUUrO1wNyGYGe9EnkcAAQQQQAABBBBAAAEEEEAAAQQQQAABBBBAAIGUBHq5SuWVvLMnus+uWJCRhgAC/xGwoLcfEI98bY8WGI/+cwXwEEijwC5Ja6NC5v6fo5/7IY1zMxQCCCCAAAIIIIAAAggggAACCCCAAAIIIJAzgUIOlBvqFZKGSjq5NOGBAwfKjkqV/PfycnYtmBgBBBBAAIGUBHbs2KH77rtP999/f6zzP5HUT9LLKU3ASWESiA5T29osSG6B8mJoDVx18ibeZkdL+lWWN99N0u+9OVdIaiXp4yyvo6zpBkmykHukvSTpqhCtj6UggAACCCCAAAIIIIAAAggggAACCCCAAAIIIFCIAoMl9Y/a2BBJAwpxs+wJgVIEKko62juO9KqK+yFxqzCeF22//fZT1apVVaVKlZiPZT0XfW6FChVUsWJF2WOso6zny3rOQHft2lXqsXPnzpSes/Ei527dulVbtmyR/1ja96L7lPbn3butuHjeNKto7lc4jwTOv5K00jt25s2OWCgCCCCAAAIIIIAAAggggAACCCCAAAIIFKVAoQfKIxfVQuV9S7vCderUCULl3bt3L8oXAJtGAAEEEMhvgTFjxgRVyVevXh1rI8NcmDy/N8rqTaClq8xdz+OY4cLkS4uE6D5JA729fi7pWklzsrz/P0tq481pFdP/O8trKGs6q6D+qqSzvE5WFeXREK2RpSCAAAIIIIAAAggggAACCCCAAAIIIIAAAgggUIgCFpgdIamTt7kdrkr5qELcMHsqOoFaUYFxPzxuXx8VJpHq1aurZs2acY8aNWqU9LGv/YD4gQceGKYtFcxa/v3vf+8VTN+wYYPWr1+/zxHr+9Z348aNYfOwD26sigqZ+4HzdWFbMOtBAAEEEEAAAQQQQAABBBBAAAEEEEAAgeISKJZAuV3VCyTZnaDPKe0SN27cWLfeequ6dOlSXK8AdosAAgggkJcCzz77rB566CEtWLAg1vrfdZUOZuXlBll0tICFyC20bKHySLMQuVUmt1B5MbSmkiZIOs7brFXhvjvLm79S0jRJ+7t5N0tqLWlmltdR1nTXOKtInyXutbMsRGtkKQgggAACCCCAAAIIIIAAAggggAACCCCAAAIIFKrAmS5U3tzb4HJJfSRNLdRNs6+CELD3v6ID4nWjvndwLnZaq1YtHXbYYapdu3Zw2NeJBMWtAjitcAWsenppIfTo761du1Zr1qwpOb777rtcoXwfJ3Bu4fMfcrU45kUAAQQQQAABBBBAAAEEEEAAAQQQQACBwhcopkB55GpaKXILHpV6R9xTTz01CJZ369at8K8+O0QAAQQQyDuBZ555JgiSf/zxx7HWbne8tpDtmLzbHAsuS8DC5L2jOliYfGQRsT0m6ZfefudJ6ixpcZYN7GfrJm/OP0jqmOU1xJtuvKvcHulnFU+iXz/xxuB5BBBAAAEEEEAAAQQQQAABBBBAAAEEEEAAAQQQSF2gjaThko73hpjtKpV/mPqwnIlAWgTsZtb1JTVwR+TrY9IyeoKDWCjcD4lHguKR0Lj/5wMOOCDBUemGQHyB7du3l4TLo8Pm0X/+9ttv4w+Y3h5fuPfA7X1wu3G4PdrBzcPT68xoCCCAAAIIIIAAAggggAACCCCAAAIIFKVAMQbK7ULbuwwDJd0V66o3atRIvXv3Vvfulj+nIYAAAgggkFuBMWPGaOTIkVq4cGFZC7lf0n2SduR2tcyeZgELAlug3G8WJLdAebE0qwBuIenq3oZzEahv4qqTH+6to5OkSSG6EFb1xKrWH+qtyaqqvxyiNbIUBBBAAAEEEEAAAQQQQAABBBBAAAEEEEAAAQSKQaCXq1ReydvsRBcqX1MMAOwxpwK1SwmMW4DcwuMZTWfXqVNHRx99tOrWrRscflVxPyy+//5WEJ2GQLgFfvjhh72qm/uB81WrVsmOlStXavVqu/d/Rpt9DiQSLvcfLXTO75SM0jM4AggggAACCCCAAAIIIIAAAggggAAChSNQrIHyyBW0O0EPiKoyudfVtTcybr755uA48sgjC+fKsxMEEEAAgdALfPXVV3riiSeCY82aMt//e1LSYEnLQ78pFpisQEsXJrcqAZFmYWELUy9NdrA87V9Z0gRJV3vrf8VVJ1+X5T3ZTRvu9OacKcnC7puzvI6yprP12Toj7f8kXSZpV4jWyFIQQAABBBBAAAEEEEAAAQQQQAABBBBAAAEEECgWAXsPr3/UZoe4z6oUiwH7zJxAVS80Hl1tvFYmpj3ooIOCkLgFxmMdFStWzMTUjIlAqAV27twZBMvLOjZvztjbyva+eSRk7lc1t+9tCTUci0MAAQQQQAABBBBAAAEEEEAAAQQQQACBrAoUe6A8gn2iuwN0meXIr7/++iBY3qSJFaekIYAAAgggkBmBefPmBSHy3//+9/EmGOOqGnwWryPP56WAhcitMrmFyiPNQuQWJrdQebG0GyQ95W3WgtGdc1AV/FhJ0yWd6q3lv0upHp/L61JN0quSmnmLuF3S8FwuirkRQAABBBBAAAEEEEAAAQQQQAABBBBAAAEEEChiAasSPUJSJ8/AqszeJmlUEbuw9eQFTpJ0mqTG7tG+Pjr5Yco+44gjjigzLP7jH/843VMyHgJFI/DPf/6zzMD5119/nQmLlZI+krTAe+QzJpmQZkwEEEAAAQQQQAABBBBAAAEEEEAAAQTyQIBA+d4Xye7We6ukHmVduwsuuEDXXXddcHBX3Tx4lbNEBBBAIA8E7G7V48aNC45Zs2bFW/Hjkh5yd5iO15fn81fAwuS9o5ZvYfKR+bulpFdeR9J4SRd6Zz4rqWvSI5X/BLP/X2+YjyW1krSi/EOnbYR2kl7wRlvlbkjwj7TNwEAIIIAAAggggAACCCCAAAIIIIAAAggggAACCCCQrMCZLlTe3DtxuaQ+kqYmOxj9C17goKjgeCRAbjcWTks7/PDD1aBBg5Kjfv36wdcnnHCCKleunJY5GAQBBJIX2LZtm5YtW6bFixcHx5IlS0q+/uabb5IfMPYZVirdD5hHAucZK6GezsUzFgIIIIAAAggggAACCCCAAAIIIIAAAgikLkCgvHS74yXd7I4asXgPPvhgde7cOQiWU7U89RchZyKAAALFLGDVyC1EPn78eH3//fdlUWyQ9IQkq0q+rJjNimTvFiS3QLnfLEhuoeZiagMk/c7b8BpXnfyvWUawD+hMk9TCm/cBSXdleR3xpntS0o1eJ6vsflO8k3geAQQQQAABBBBAAAEEEEAAAQQQQAABBBBAAAEEMi7QRtJwSfZ5lEib7SqVf5jx2ZkgrAJWYdyvOm7h8RPTsdiDDjooCIlHwuKRALn9+ZBDDknHFIyBAAJZFPjuu+/2Cpj7gfNNmzalayVWuTwSNI+EzK3COQ0BBBBAAAEEEEAAAQQQQAABBBBAAAEECkSAQHnZF9JuuxsJlp9cVtemTZuqU6dOat++vQ477LACeXmwDQQQQACBTAisXbtWkydP1sSJEzVnzpx4U3ziguQWJt8WrzPPF4RASxcmr+ftZoYLky8tiB0mtonTXXXyRl53+6DV7YmdntZeHSVN9Ea027+3ljQvrbOUb7BTJNnrpK43zNWSppRvWM5GAAEEEEAAAQQQQAABBBBAAAEEEEAAAQQQQACBNAn0cpXKK3nj2fsPt0mym+rSClugoaQmUQHyQ8u75dIC4xYer1vXf8uovLNwPgIIhFlg1apVpVY1twrnaWjfSoqEy+3xPUmfpmFchkAAAQQQQAABBBBAAAEEEEAAAQQQQACBHAgQKE8cva0Ll/803imtWrVShw4dgnD5AQccEK87zyOAAAIIFIHA9u3bgxD5888/r+nTpyey49dcNfI/JdKZPgUjYCFyq0xuofJIsxC5VSa3sHAxtQcl9fE2vNBVJ5+fA4RJkn7hzWuVwLvnYB1lTWlWZhZpb7nX0eaQrZPlIIAAAggggAACCCCAAAIIIIAAAggggAACCCBQzAKDJfWPAhgiaUAxoxTg3q2AxbmSznGHfV2u6hS1a9dW48aNddpppwWHfX3yySerYsWKBcjHlhBAIB0CO3fu1CeffKIFCxboo48+Cg77es2act/DxAZ41x1z3SMFEtJx0RgDAQQQQAABBBBAAAEEEEAAAQQQQACBDAsQKE8e2O4YfJ0LNB1V1ulVqlQJQuV2XHnllcnPxBkIIIAAAnkv8NJLLwVBcju2bt0abz9fuorM4yQtiteZ5wtSwMLkvaN2ZmHykQW529ibusT9LNT2utwhyT5kle3WQtI0SdXcxD+46uQvZXshZcxXQdKrkv7L63OXpAdCtEaWggACCCCAAAIIIIAAAggggAACCCCAAAIIIIAAApK99zFCUicPY4erUj4KoLwVONoLkFt4/Cfl2YkFxf3guH1dp06d8gzJuQgggECJwOrVq0vC5ZGguQXPy9miA+YryzkepyOAAAIIIIAAAggggAACCCCAAAIIIIBABgQIlJcP9WoXLr8q3jC1atWSVS6/6qqrgkfuEBxPjOcRQACB/BSwOzy/+OKLQRVyO9atW5fIRiyYaiHyyYl0pk/BCliQ3ALlfrMguQXKi62NldTF2/Sb7mY+q3MA8b9R12CqpJ/lYB1lTXmFJD/g/q2rTv5hyNbJchBAAAEEEEAAAQQQQAABBBBAAAEEEEAAAQQQQEA604XKm3sYyyX1kWTvQ9DCL9DEqzxuVciPTWXJBx988D7Bcas8bgUsaAgggEA2BaxAQqSSuV/R/Pvvv091GSskRaqX2+P7qQ7EeQgggAACCCCAAAIIIIAAAggggAACCCCQPgEC5emxPF7SzyW1l3RGvCHtjZ9IsNzC5dWrV493Cs8jgAACCIRYYOPGjSUBcguTJ1CJ3HYzX9Lz7lgW4u2xtOwItHRh8nredDNckHlpdpYQmlk6uurkVnU70m6U9HQOVniqpOlRHwK6XtIzOVhLWVPajQd6eR0muAB+yJbJchBAAAEEEEAAAQQQQAABBBBAAAEEEEAAAQQQQMAJtJE0XJJ93iTSZrtK5dwwNlwvk6qSLpLU1KtCnnTiu2bNmjrnnHN09tlnByFyC47Xr18/XDtlNQgggECUwJIlS0qC5u+//77effddrV+/PhWnrZKsirmFy9+R9IYk+x4NAQQQQAABBBBAAAEEEEAAAQQQQAABBLIoQKA8/dh2J+kOLlx+XCLDt2zZUpdeemlwnHTSSYmcQh8EEEAAgRwLfPrpp3rttdeCY8YMy/0m1D53VcitEvkHCZ1Bp2IQsBC5VSa3UHmkWYjcKpMn/OIqEKhaLkx+ubefFyRdK2lbDvZ4p6T7vXnnSGol6V85WEusKU9wrxP/E0fm9VyI1shSEEAAAQQQQAABBBBAAAEEEEAAAQQQQAABBBBAYF8Bu1nsCEmVvKcmulD5GsByKmDV4y1EbscFqazkxBNPDALk5557bvBoAXIaAgggUAgCVsHcguVz584NHj/77LNUtzXLBcstXG43VaEhgAACCCCAAAIIIIAAAggggAACCCCAQIYFCJRnFriFC5a3lnR4IlM1bNiwJFxuAfP99uMSJeJGHwQQQCDTArt37y4JkFuIfNGiRYlO+Y2rcGzVyGcmehL9ikrAwuS9o3ZsYXKrOl1szRzMI9I2ukrb03IAYf92s3mbeHMPkDQkB2spa8qekkZ5HexmFZeFLPQeMjKWgwACCCCAAAIIIIAAAggggAACCCCAAAIIIIBAaAQGS+oftRp7L8Lek6BlT+AML0BuIfJqyUx9wAEHBKFxP0B++OEJfUwomWnoiwACCIRS4JtvvgmC5ZGQuQXNd+zYkexaN7tw+Zvu8W/JDkB/BBBAAAEEEEAAAQQQQAABBBBAAAEEEIgvQFo5vlG6elzsKlpaVcuEKpdXqVIlCJdffPHFuuiii9SoUaN0rYVxEEAAAQQSEFi4cKHeeOMNvf7660GYfOvWrQmcFXSxSuTT3fF6oifRrygFogPUhmBBcguUF1tr4KqT+wHu0ZJ+lSOI7pKe8Oa2qvH277iE7yaRpXW/KOlKby6rqD4wS3MzDQIIIIAAAggggAACCCCAAAIIIIAAAggggAACCJRPoLarUt7JG8ZSeLdF3VC2fLNwdrRAVUmXesexyRDVrVt3r/C4VSGnIYAAAgjsEbCCDX7A3L5etWpVsjwrJL3mjr9IssA5DQEEEEAAAQQQQAABBBBAAAEEEEAAAQTKKUCgvJyAKZ5u7yRZIOkqSackOoa9IWXB8gsvvDB4PPbYpN7PSnQa+iGAAAJFK7BixYogQG7Hm2++mewbWp94IfK5RYvIxpMRaOmqcdfzTprhwuQWXi62dl9UENpuzHCtpDk5gNjf/Txf4c09QlKfHKylrClbSLLXTCXXySq62+vqnZCtk+UggAACCCCAAAIIIIAAAggggAACCCCAAAIIIIBAbIEzXai8uddluXtfYipwaROwz+f81AuRJzxww4YNg8/pnHfeebLw+HHHJVRHIuHx6YgAAggUusDy5cuDkPk777wTfCZn0aKk7+MeCZfbo30+h4YAAggggAACCCCAAAIIIIAAAggggAACKQgQKE8BLc2nnBx11+OEh4+8YdW0adPgDavjjz8+4XPpiAACCCAg2RtWc+fO1Zw5c8r7hpXdDfkfmCKQhICFyB9x4d/IaRYit8rkFhAuttZU0gRJ/qdvBkm6O0cQbST92Zt7g6TWkmblaD2xph0m6XbvyRcktQ/ZGlkOAggggAACCCCAAAIIIIAAAggggAACCCCAAAIIxBew9yaGS/I/+DHbVSr/MP7p9IghYO9BWbEHK/pgn89JqEUKPliI3I5jjjkmofPohAACCCCQmIAVfLBCD5GiD0lWMLfP57zobhJPwYfEyOmFAAIIIIAAAggggAACCCCAAAIIIIBAIECgPFwvhGpRd0NOqgR5nTp1gmD5OeecExz29X77cYnDdYlZDQII5Epg9+7dQXjc7nhsh329evXqZJezQpJ/1+MtyQ5AfwScgIXJe0dpWJh8ZJEKPSbpl97e50nqLGlxjjx+L6mbN/d4SdflaC2xpj3K3XzgVK/DjZKeDtk6WQ4CCCCAAAIIIIAAAggggAACCCCAAAIIIIAAAggkJtDLVSqv5HWf6ELlaxIbgl6SWrgAuYXIE/rcTZUqVXTppZfq4osvDgLkjRo1AhIBBBBAIIsCCxcuDMLlr7/+ul577TVt3bo10dk/d8Hy6ZJeT/Qk+iGAAAIIIIAAAggggAACCCCAAAIIIFCsAqSNw33l/5+ki9xxoSQLnCfcKlWqVBL3wMb/AAAgAElEQVQsj4TMjzjiiITPpyMCCCCQzwJff/31XuFxC5Hv2LEj2S1tlvSGd/w92QHoj0ApAhYkt0C53yxIboHyYmxW+dsC29W9zecyXG+VKuzN5h9567Gq31b9O0ztBklPeQv62FW8/zJMi2QtCCCAAAIIIIAAAggggAACCCCAAAIIIIAAAgggkJTAYEn9o84YImlAUqMUX+f/kmTv59j7TrUT2X7Dhg2DEHnkoGBDImr0QQABBDIvYAUjLFQeORYtWpTopHbzlWmSnpc0M9GT6IcAAggggAACCCCAAAIIIIAAAggggEAxCRAoz6+r3dwLmF+QytIbNGiwV8j89NNPT2UYzkEAAQRCJzB//vySyuMWHl+8OOXCxm9KssOC5LNDt1EWlO8CLV2YvJ63kRkuTL403zeXwvoPdGHyq71zX3HVydelMF46Ton+oNZrrorF9nQMnsYxJkvy3R6U1DeN4zMUAggggAACCCCAAAIIIIAAAggggAACCCCAAAIIZF/AwtAjJHXypra7Zt8maVT2lxPqGc9yIfIOiVYib9myZUmA/KSTTgr15lgcAggggMAegU8//bQkXD5jhn28IqG2QpK9p27h8g8SOoNOCCCAAAIIIIAAAggggAACCCCAAAIIFIEAgfL8vchVXLj8PEnnSjpHkn0vqVajRo0gYH722WfrtNNOU+PGjWWhcxoCCCAQZgELiy9YsEAfffSR3n///SBIvmHDhlSWvEXSu+54xwXJ7Xs0BDIhYCFyq0xuofJIsxC5VeNO+F3PTCwsh2NGV9ne5cLkk3K0pvrujuUNvfl7SnosR+uJNa39+89eM5Gq7vZBMntdcZf1kF0oloMAAggggAACCCCAAAIIIIAAAggggAACCCCAQAoCZ7pQuRUdiLTlkvpImprCeIV0ygmSfu6C5HErKFSpUkVXXXWVWrVqFRzVq0feWikkEvaCAAIIFI/Axo0bNX369OB48cUXtXXr1kQ2P9+Fy/8oaVkiJ9AHAQQQQAABBBBAAAEEEEAAAQQQQACBQhUgUF5YV/ZsL1xuIfNjU9mevYFm4fJIwDzyWLVq1VSG4xwEEEAgZYEtW7YEofFIeDzyaG8Qpdg+9wLkcyW9n+I4nIZAKgIWJu8ddaKFyUemMlgBnFPHVSe/0NvLs5K65nBv9kEsq/QdaX931clX53BNpU09SNJd3hMvSboqZGtkOQgggAACCCCAAAIIIIAAAggggAACCCCAAAIIIJC6QBtJwyUd7w0x21Uq/zD1YfP2zPaSrpN0Zbwd1KpVqyRAbmHyihUrxjuF5xFAAAEE8lBg586dJcFyC5ivW7cukV3Ye+vjXMA8kf70QQABBBBAAAEEEEAAAQQQQAABBBBAoKAECJQX1OXcZzNHewFzq2BuR8qtYcOG+4TM69SxLBgNAQQQKL/A6tWr9wmOL1q0qLwDR6qP26MFyFeWd0DORyBFAQuSW6DcbxYkt0B5sbYBkn7nbX6Nq07+1xyB1JA0XZJf7eNeSf+To/XEmvZHkl6VdJbXoZekR0O2TpaDAAIIIIAAAggggAACCCCAAAIIIIAAAggggAAC5ROw//8fIamSN8xEFyq391UKvTV0IXILkh9Z1matEnn79u2D48or42bOC92N/SGAAAJFKfDSSy9p8uTJwZFA5fKvXLDcwuXl/nBSUYKzaQQQQAABBBBAAAEEEEAAAQQQQACBvBQgUJ6Xly3lRVd2oXKrXh4JmNdOeTRJhx12mBo3brxX0PyUU07hDs/lQeVcBApcwO4Q/I9//GOfyuNr164t785tAAuNR0Lk9vW28g7K+QikQaClC5PX88aa4cLkS9Mwfj4OcbqrTt7IW7xV2bg9h5vp7N4wjizBqpK3lvS3HK6ptKmvkTTBe2KJJHuNLQvZOlkOAggggAACCCCAAAIIIIAAAggggAACCCCAAAIIlF9gsKT+UcMMkWQ37i3U1k5Sd0k/jbfB1q1blwTJDzjggHjdeR4BBBBAoAgEtm/fHoTKn3/++aCCeQLtL5KekPSnBPrSBQEEEEAAAQQQQAABBBBAAAEEEEAAgbwWIFCe15cvLYs/SdJPJJ0mqbF7PLS8I9evX18NGjRQ5NG+tqNu3brlHZrzEUAgTwRWrVqlxYsX73UsWbJEdqShfStpgaSP3DGPOwanQZUhMiFgIXKrTG6B30izELlVJrdQebG2ByX18Ta/0FUnn59DkMmSrvbmf0xSzxyuJ9bU4yVd6z05SlLvEK6TJSGAAAIIIIAAAggggAACCCCAAAIIIIAAAggggED5BaxIgFUp7+QNtcNVKbf3CAqlWYGEm91xclmbatq0qTp16hQEya0IAg0BBBBAAIFYAlbcwsLlEydO1Jw5c+JBfeKC5RYup4BFPC2eRwABBBBAAAEEEEAAAQQQQAABBBDISwEC5Xl52TK+6KO9cHkkaH5iOmatVq1aECyPPix4fsghh6RjCsZAAIEsCnz33XdBYNxC4tHh8c2bN6drJZ954fFIiHxlugZnHAQyLGBh8uiwr4XJR2Z43jAPf4mrTm4fgIq0OyRZhY1ctUsl2a3JI6UrtktqJem1XC0oxrxnuhsR+Df/uVLSyyFbJ8tBAAEEEEAAAQQQQAABBBBAAAEEEEAAAQQQQACB9AnY+wMWKm/uDbnc3bx3avqmyclIJ7gQuVUkrxFrBQcffLCuu+46de7cWU2aNMnJQpkUAQQQQCC/BebNm6dx48Zp/Pjx+v7778vazAYvWG6/b2kIIIAAAggggAACCCCAAAIIIIAAAggUjACB8oK5lBnfSDUvZB6pZG6P9v20tMMPP7wkaO5XNj/hhBNUubLdjJqGAAK5ENi2bZuWLVtWEhj3w+PffPNNOpdkCfRIYNx/TFsyPZ2LZSwEEhCwILkFyv1mQXILlBdzGyupiwfwpqtOvjqHKI9K+pU3/wuS2udwPbGmvlPS/d6T/yfpMkm7QrhWloQAAggggAACCCCAAAIIIIAAAggggAACCCCAAALpE2gjabik470hZ7tK5R+mb5qsjdTArd2qksdsF154YRAitzB5xYoVs7Y4JkIAAQQQKFyBnTt3lgTL33zTPq5QZrNq5XZTl8XxOvI8AggggAACCCCAAAIIIIAAAggggAAC+SBAoDwfrlK412iVy/2AuVU0twrnaW1HHHGEjj766JjHj3/847TOx2AIFJPAP//5T61cuTLm8fXXX2eCwyqMfxQVILdK5DQECkWgpQuT1/M2NMOFyZcWyiZT2EdHV528gnfujZKeTmGsdJ3y/yRNk1THG/A6t850zZGOcewmPq9KauYNdrv78Fg6xmcMBBBAAAEEEEAAAQQQQAABBBBAAAEEEEAAAQQQCLdALxdqq+Qtc6ILZq8J99JLVneSpFslWUXymO2GG25Q9+7dqUaeJxeVZSKAAAL5KvD+++/riSee0NNPx/3Iwhj3O5jPNuXrxWbdCCCAAAIIIIAAAggggAACCCCAAAKBAIFyXgiZEKgqye4mHTnqe1/XysSE1apVKzNwbmF07ladCXnGDLuA3VW3rLC4Pbd5c8YKgK9zd+i1u/T6xxJJW8Jux/oQKIeAhcitMrmFyiPNQuRWmdxC5cXa7N8A4yVd7gFYJfBrJW3LIcr/SLrHm9+qebSStCGHaypt6naSzCvSVrnX2D9Ctk6WgwACCCCAAAIIIIAAAggggAACCCCAAAIIIIAAApkTGCypf9TwQyQNyNyUaRnZKqvfIcluNFxqq127tm6++ebgOPLII9MyKYMggAACCCCQiMBXX30VBMvtWLOmzHu0PCnJfhcvT2Rc+iCAAAIIIIAAAggggAACCCCAAAIIIBA2AQLlYbsihb+e2pL8gLkfPPfvop12iTp16gSh87p16waHvRlpx2GHHbbX1xUq+EVT074MBkQgLQK7du3S2rVrgzcx7PC/XrVqleywsPjq1avTMl8Zg2yXZAHx6NC4/XltpidnfARCKmBh8t5Ra7Mw+ciQrjdbyzITs4m0jZI6u+rg2VpD9DxWlXy6pDO8J8Ja9dvemPY/ZPWUpJtyBce8CCCAAAIIIIAAAggggAACCCCAAAIIIIAAAgggkBMB+8zFCEmdvNl3uCrlo3KyorInPUDSQEl3xerWqFEj9e7dO6hIXqzN3t9v166drFKutaFDh6pv377FypG1fc+dO1edO3fWsmXLgjmnTJmitm3bZm3+XEyU76+1fF9/Lq55KnNm4mcjn67dk08+qUceeUQLFy4si+9+SYMk2eemaAgggAACCCCAAAIIIIAAAggggAACCOSNAIHyvLlURbHQE2JUNT8mm7s/9NBDSwLmpQXO/SB65cqVs7k05ipwgW3btu0TDo8VGv/222+zrfGFFxr3A+R73lmlIYBARCA6NG3ftyC5BcqLudkNZKw6eRMPYbSkX+UYxeZ/1FvDIkmt3Y0ycry0vaY/xVW3r+t992r7XEuYFslaEEAAAQQQQAABBBBAAAEEEEAAAQQQQAABBBBAICsCZ7pQeXNvNquU2kfS1KysILFJbnZh8qNK637qqafq1ltvVbdu3RIbrYB75VPQspAuQyZCs2H3yffXWr6vP+yvj8j6MvGzkY/XbuzYsRoxYoQ+/vjjWJfuSxcqfyJfri3rRAABBBBAAAEEEEAAAQQQQAABBBBAgEA5r4F8ENhf0tFlHBauOjgXGznkkEP2qXRes2ZNRY4aNWqUfO1/v2LFirlYLnNmSWDnzp1av359cGzYsKHk68j3Io/RlcW/++67LK1wn2m+l7QyzrE7V4tjXgTySKClq8Bdz1vzDBcmX5pH+8jEUu9zHxiKjP25pGslzcnEZAmOaRUxrDr5pV7/IZIGJHh+NrvZB8Ae9CZ8S5K93jZncxHMhQACCCCAAAIIIIAAAggggAACCCCAAAIIIIAAAqERaCNpuKTjvRXNdpXKP8zxKi+QZO+5/KS0dTRu3DgIknfp0iXHy/zP9NFBx3QvLF7l60wELaMDoeneU/R4bdq0kYUv7XMyybZhw4apX79+yZ6WUP+y1pWJ0GxCi3Kd7PMkXbt21dSp6b0PRI8ePTR6tN3be9+WiddaMnsub9+wrT9T17Asp/L8rCXqn4mfjbBdu0QtrN+zzz6rhx56SAsWLIh12nuS7C8x+z1MQwABBBBAAAEEEEAAAQQQQAABBBBAINQCBMpDfXlYXBICteIEzuskMVbGu1avXj1u6NwPoNvX9qZblSpVVLVq1eDxwAMPzPg6i3GCf//739q6dau2bNkSPEYHwssKiEeC4hs3bgwbnd0Rt6zA+LqwLZj1IJCHAhYif8SFfCPLtxC5VSa3UHkxt6aSJkg6zkMYJOnuHKNYhe/J3hr+JalVjkPupZFUkPSqpP/ynrxL0gM59mN6BBBAAAEEEEAAAQQQQAABBBBAAAEEEEAAAQQQyK1AL1epvJK3jIkuVL4mR0sbKqlvaXPXqVNH/5+9O4GSojrfP/4QUGRREBWIDibIoiiKSUQFcQF+UVFZIoJBWSQsAoKRIEs0YAJqlEWjqCBgAHGJIInggiR/FiNBBZOIElEWUSGGRVEEJAiE/3nL6vFOM0sv1d3V3d97Tp+B6ap73/upnsFj91PvqFGj1KdPnwyVVvKyBMqTvyTJhFwJlGdnoDxVYerSXkthCyWnyqC0n8hkftZi/UknUF681NSpUzV69Ght3ry5JMpxfrA8VmqOQwABBBBAAAEEEEAAAQQQQAABBBBAIO0CBMrTTs6CGRKwluBul/MTJdWSVNP/an+2xwkZqi/uZcuVK1cYLo+EzGP96gbTI+eUL19e1jndvpb0KO350p6zzR08eLDYh3XzTuQ5OydyrhsAjwTBS/pa1rGHDmVVI+7tkuyDAJHHNv/Pn0QFyA/E/QLjBAQQiFfAwuSDok6yMPnEeCfKweMfkdTf2dcKSd0krc3wXh/364iUMV3SzzJcU3HLXynpBecJ+91v3ckz3V0khFSUhAACCCCAAAIIIIAAAggggAACCCCAAAIIIIBA3gncI2l41K6tO/iINEvY+xkWJj+9uHVHjhwpexxxhJt9T3OFpSxHoDz5a5FMyJVAOYFy9xVIoLz0n8dkftZi/UknUF6y1P79+zVmzBjvUcJ41w+VvxirN8chgAACCCCAAAIIIIAAAggggAACCCCQTgEC5enUZq1sEPiOEzCPDpsX93frGspAICiBg5IiofDokHhxf/9fUAszDwIIJCVgQXILlLvDguQWKM/30V7SLElHOxBhCNpfLGmepGpOXT+RFOynNYK5+vZasg4jkWHd3i2Qz0AAAQQQQAABBBBAAAEEEEAAAQQQQAABBBBAAAEE7Mb590m6zqHY73cpfyhNPBP89Q5b7oYbbvC6ktetWzdNpaR2mejg+dy5c3X11VcnvWjYui7HuiE3CJ6OkGvQ66UiNBurnR0X3d06HYZBvtZS1Z07mwLl8VzvZI7t37+/Jk+e7E2RzOsklTdvsNr69eunSZMmFbvVIF97yVgGde7GjRu9buUzZswoaUr7t3lIUOsxDwIIIIAAAggggAACCCCAAAIIIIAAAkEJECgPSpJ58lXAOpq7nc7t79WdhwXV3L9H/mzBdUbuCljQ+wvnsTPq75HnrMusGyC3vzMQQCC7BKxTtIXJ6ztlL/DD5OuzayuBV3uUHya/xpn5JT8MvSPw1eKbMPqDTXZ38HaSwnajjnqS7PXUwNleV0lPxrddjkYAAQQQQAABBBBAAAEEEEAAAQQQQAABBBBAAIEcFviRHyq/yNnjB36QLZU307X3x6ZIahlt26BBA1lwsX17u/dw7ozoQOQzzzyjzp07J73BbA1aBh3wLgvSXa9du3aaOXOmqle3j+EkNgiUS2PHjtXQoUMTAsz2QHxCm87QSQTKMwQfw7Lz5s3zfobWrVtX3NFLJPWVlO+fHYlBkkMQQAABBBBAAAEEEEAAAQQQQAABBNIlQKA8XdKsg0BRgWNKCJoXFz6PhNLtnEqSKvtfLajHCF7gv5L2+o+vJO0qIQxeUkjcwuL2HAMBBHJfwD4kY2FyC5VHhr0RaB24LQSc76OXpGkOwkE/TP50hmEaSZofdROAG/0PPGW4tMOWv0mS2z3kTUmXS/osbIVSDwIIIIAAAggggAACCCCAAAIIIIAAAggggAACCGRUoIMku6HuKU4Vf/U7h/89BZVZitrC5PZ5hiJj8ODBXpi8fPnyKVg2s1OuXLlSXbt21dq1a71CkgnjujshUB7bdXVDtU2bNpV1iK9Tp05sJxdzFIHy5F7DBMoTfunFfSKB8rjJ0nrCwYMHvVD5/fffX9y69hkyC5XPTmtRLIYAAggggAACCCCAAAIIIIAAAggggEAJAgTKeWkgkL0C1uXcDZhHguYlfS3tWHuugiR7R7ekRzLPm7IFCUt6HEjyeQuAW/g7lq9lHRO27rTZ+wqlcgRyX8DC5IOitmlh8om5v/Uyd1jgdye/xDlypqQbyjwz9QcMl3SPs8wKSdYeY0vql457heclXeWcdaekkXHPwgkIIIAAAggggAACCCCAAAIIIIAAAggggAACCCCQDwID/U7lRzibfcoPlW8NEGCEpN9Gz3fqqafqkUceUatWrQJcKlxTLViwQN27d9enn37qFda3b19NnjxZ5col9/ErAuVlX+evvvpKvXv31tNPf3Pv6oYNG+qJJ56QBcsTHQTKCZQn+tpJ93lBBcpjrTsVPxvZ+nsuVjM7bvHixRowYIDef//94k6zfzvvjWc+jkUAAQQQQAABBBBAAAEEEEAAAQQQQCAVAsm9o5GKipgTAQQQQAABBBAIv4AFyS1Q7g4LklugnCFFf5DIPqTUTdJfMoxznN+dvLlTx68k3ZXhuopbvrXf6T7yoa9dktpI+lsIa6UkBBBAAAEEEEAAAQQQQAABBBBAAAEEEEAAAQQQCIeA3VTXbq7rDguw2Xs3QYyxkoZGT9SlSxdNmTJFVatWDWKN0M5xxx13aPTo0YX1XXTRRXrqqad00kknJVVztgYtrRP9sGHDvL136NBBM2bMULVqhzWtT8omcrIFNH/605/qrbfeKpxv5syZXsA/0ZGK0Gw8tWR7h+9srz+ea5XpYwmUZ/oKxL7+rl27vJuN/OEPfyjupHGSvvmlyUAAAQQQQAABBBBAAAEEEEAAAQQQQCBDAgTKMwTPsggggAACCCCQtQIW6rUweX1nBwv8MPn6rN1VcIWf7Xcnb+xMOUHSrcEtkfBMPSX93jn7Q0ntJL2T8IypO9HeTHbNnpXUKXXLMTMCCCCAAAIIIIAAAggggAACCCCAAAIIIIAAAgjkgEAtv0v5dc5e9vtdyh9Kcn/TJPWKnmPs2LEaOvSwjHmSS4Xv9B07dqhbt2566aWXCos7/vjj9fDDD6tz587FFuwGruPZURCm0WHpeNZP5NhUB8qtG7mFanfv3l1Ynrn//ve/V5UqVRIpWQTK6VCe0AsnAye5gXILK0+ePFnlyqXuY5+p+NnI1htnJHq5S/n9/5ik3onOy3kIIIAAAggggAACCCCAAAIIIIAAAggkK5C6/7OYbGWcjwACCCCAAAIIhE/AQuQWJrdQeWRYiNw6k1uonCGNlzTEgVjtdyf/tl1A5pT+ZA0SnOXtWv48c+WUuLK1sbDX05nOEfamsr25zEAAAQQQQAABBBBAAAEEEEAAAQQQQAABBBBAAAEEShP4kR8qv8g56AP//ZvnEqSbIamHe26lSpU0Z84cXXnllQlOmV2nPf/88/rZz36mTz/9tEjhpQWpCZQHc4337Nnj2c+ePbvIhCeffLIXKG/dunVCC6UiNBtPIWHo8F1avXPnztXVV19d4iFhqD+Imy/Ec80ydawbKO/Xr58mTZqU0lLmz5+v66+/vvAGDvfdd58GDx6c1Jr5Fig3rBdffFGdOnXS3r17o+1mSrohKVBORgABBBBAAAEEEEAAAQQQQAABBBBAIEEBAuUJwnEaAggggAACCOSlgAWQB0Xt3MLkE/NS4/BN/9jvTm7dLyLjl5LuCYHPVZLmSfqOX8seSe0lLQpBbdElWHcP6/IRGdZB3W5i8O8Q1kpJCCCAAAIIIIAAAggggAACCCCAAAIIIIAAAgggED4Bu8HuBEmnOKX91e9U/vc4y42+mbAKCgq8cG+zZs3inCo7D48Ozrq7qFq1qizUaoHP6EGgPJjrbV3he/XqpS1bthw2oYU1p06dqmrVqsW9WKxd3OvVq6dZs2YF/noPQyC7NLRsCJQnU3/cL5gMnXDo0CFZiHzKlCleBekIlN9xxx0aPXp04Y47d+7s3byhSpUqxSpEh8VjocqXmwHY7xnz27x5czSL/Rt9ayxWHIMAAggggAACCCCAAAIIIIAAAggggECQAgTKg9RkLgQQQAABBBDIZQELklug3B0WJLdAOeMbgejuFEv97uSHvTuaATB7h72Ps+4fJHXJQB2xLDlH0jXOgfZBraGxnMgxCCCAAAIIIIAAAggggAACCCCAAAIIIIAAAggggIAvMNDvVH6EI/KUHyrfGqOS3Tj4bvfYs846y+tM3rBhwxinyP7DrBvwsGHDCrv1Dh8+XCtWrNCSJUu8zZ122mleqLlFixYJbTYVnXsz3X07IYhiTtq2bZt69Oihl19+2Xv2oosuUqtWrTR+/Hjvelig38KvQ4YMUbly8X0MjkB56VeJQHlQr+Lk5om+8UCqA+X//ve/dd111+mvf7V7kHwzTj75ZD3++OO6+OKLi90MgfLSr/HatWu9TuVvv/129IG3Sfptcq8QzkYAAQQQQAABBBBAAAEEEEAAAQQQQCA+gfj+T3p8c3M0AggggAACCCCQKwLWHdrC5PWdDS3ww+Trc2WTSe7DwtmzJJV35ukt6bEk5w3i9HP97uS1ncmuk/R0EJMHPMcFkuy1dbQ/736/O3kYO6kHvHWmQwABBBBAAAEEEEAAAQQQQAABBBBAAAEEEEAAgYAF7pE0PGrOeyWNiGEd63L+J/e4733ve1q0aJGsY3O+jGXLlqlPnz567733vC23bNlSTzzxhCyMPHDgwMKu2RYmnz59uurXd99OjE2JQHnxTvv27fOC/A8++M09vy08/tBDD6lt27bq27evLPBswwL99913n9q0sbd0Yx8EyqVkukRne4f12F8pmT0y3YHy6BtoRHZ//fXX69FHHy22SzmB8rJfIxs2bFDr1q310UcfRR/8E0nPlT0DRyCAAAIIIIAAAggggAACCCCAAAIIIBCMAIHyYByZBQEEEEAAAQRyV8A+9WGfUnA/gWAhcutMbsFfhlTDD5Nf4WA8K6mrpH0hALpT0u1OHRbObi9pTwhqiy5hjKRfOd98QVLbENZJSQgggAACCCCAAAIIIIAAAggggAACCCCAAAIIIBB+gVp+l3K70W5k2M1sfyHpoVLKry5plTWmjRxTpUoVLV68WOeea/fxzY+xfv169ezZUxYqt1G7dm099thjuuKKK3To0CGNGDHCC+RGRvv27b3Ac0FBQVxABMoP5zLfCRMm6De/+U1hZ3g30PrPf/5T3bt31+rVq72TE+kSn+ku7mEIZGd7oDyZ+uP6Ic3gwdGvk1tvvVXjxo1LSUXRP1enn366Pv74Y+9n0G7ocMcdd2jIkCEqVy7+j5ym4vdcShBSOOmKFSvUqlUr7dlT5GMKH0tqIumLFC7N1AgggAACCCCAAAIIIIAAAggggAACCBQKxP9/98BDAAEEEEAAAQTyS8DC5IOitmxh8on5xVDqbs3nm9YA34xdkrr5XcEzzfR9SfMlnekU8vOoejNdY2T94yS9LOkcp6CBkh4OS4HUgQACCCCAAAIIIIAAAggggAACCCCAAAIIIIAAAlkn8CM/VH6RU/kHkoaU0hV1pqTu7k5feumluDtAZ52UU/CHH36ofv36aeHChd53iwtT7tixQwMGDNAzzzxTeOZll12miRMnqkGDBjFvP8aBBF0AACAASURBVBVBy0yHpWPefAkHmuktt9xSagf4V155xbtGke7xjRs39jooN2/ePKblM21EoDymy1TkoFT8rMRfRXrPiH6dpCpEb7/P+vbtq7lz53objPw8PfLII3ryySe979lNNX73u9/p2muvjRshH69dcUj2b+mVV14Z/dTjknrEjcoJCCCAAAIIIIAAAggggAACCCCAAAIIJCBAoDwBNE5BAAEEEEAAgbwRiA5K28YtSG6BcsY3Ag397uRuO4pJkgaEBMiu1QNOLe9Iaifpw5DU55ZxvaQnnG+sk9RG0oYQ1kpJCCCAAAIIIIAAAggggAACCCCAAAIIIIAAAgggkD0CHSRNkHSKU/Jf/U7lf4/ahh37J/d7I0eO1OjRo7Nnt0lWumbNGt10001asmRJ4Uw333yz1428YsWKRWaPDmHakxbEHD9+vCxcHstIRdAy02HpWPZd3DHWmXz69Om6/fbbC8PkpXUfnz17tqxjsxnaqFevnu69915dffXVZXZRzrQRgfL4XyWp+FmJv4r0nrFlyxZ16dJFS5cu9RZORaB83759GjZsmB588Jt7yLs30LAbNlx//fWy7uU26tSp4/1+69y5c1wQ+XjtSgIaNWqUxowZE/30T0q5yUtc1hyMAAIIIIAAAggggAACCCCAAAIIIIBAaQIEynl9IIAAAggggAACxQtYkNfeMa3vPL3AD5OvB61QwD49NNLx2Cipq6TlITCq4ndJb+3UcpekX4WgtuJKmOXbRZ57SJLd1ICBAAIIIIAAAggggAACCCCAAAIIIIAAAggggAACCCQrMNDvVH6EM9FTfqh8q/O9VyQVdjNv0aKFXn311WTXzorzLcy8YMECDR8+XKtXry6suWPHjpoyZYpq1KhR7D6K61RerVo19e7d2wtGH3vssaXuPxVBy+iwdDouQNOmTb3uxhY4TWTs2bNH999/vxdWtbC1jVg6Ij/33HNeqHzDhm/u0RyrfbYFyr/66it99tlnRWg/+ugjbd68WQcPHpTdCOGLL77Q+++/7/k98MADatasWZHjg3ytZXsgPpHXaCbOib5m9913nwYPHhxYKfZzN2LECD30kL01/c3o1KmTpk6d6v0s2XjmmWd0yy23FN7kwX4u77rrLvXs2bPMGzdE5gzytRfY5jM40YUXXqhly5a5FdhNXi7OYEksjQACCCCAAAIIIIAAAggggAACCCCQJwIEyvPkQrNNBBBAAAEEEIhLwELkFia3UHlkWIjcul1bqJzxjcAFfnfyug6I3Up7VEiAukiyD0JFxhZJ7SWtCEl9bhk/8l9bJzjfvErSiyGslZIQQAABBBBAAAEEEEAAAQQQQAABBBBAAAEEEEAgOwXukTQ8qvR7JY3wv9dW0nz3+ddff13nnXdedu42jqo///xzLyA5bdq0wjCznW6dridPnqwTTnDfwjl84i+//FJDhw71gufuOOWUU9SrVy/179+/xGB5KoKW2RYotwC/+b388suFfLGEySMHv/LKKxo4cGCRGwGceuqpuu2223Tttdce1lnezgtboDyOl2uZh1qn9lmzZqU1UF5mUXEe0KFDB82YMaMw1Gynp+JnJc6y0n549J7tpg32eymIsX37du/nbubMmYXT2U1Epk+frvr13fvuHx4qty7mXbt21d13313mTTPy9dqVdo3eeOMNnX/++dGHtJP0fBDXljkQQAABBBBAAAEEEEAAAQQQQAABBBAoSYBAOa8NBBBAAAEEEEDgcAELk0d3hrYw+USwigg8Iqm/8x0LaneTtDYkTk9L+qlTy1RJfUNSW3QZt0u60/nm/5N0uaSDIa2XshBAAAEEEEAAAQQQQAABBBBAAAEEEEAAAQQQQCD7BGr5Xcqvc0rf73cpt/a0f5b048hz11xzjebMmZN9u4yjYguCW3hy0qRJXmdnd3Tu3Nnr2ltWmDxyzr59+zRhwgSNHTu2SCjdgtGPPfaYrrjiimIrS0VINlsC5Rbkt0DqE088Udj92JAsEG2dyi1UHOtYt26dBg0apIULFxY5pW3btt41Pu6444p8P5cD5Rb2ffLJJ9WuneVTvx1BvtaiO5THep1iPY5A+TdSqXqd/u1vf9OwYcO0fPnywktSUpjcDjh06JDXqdzOsddRZJR144bIcUG+9mJ9DYX9OOsE/+yzz7pl/kXSpWGvm/oQQAABBBBAAAEEEEAAAQQQQAABBLJbgEB5dl8/qkcAAQQQQACB4AUsSG6BcndYkNwC5YxvBazT9yxJRzsoYQrdt5Y0T1IVv77/+d3JXwjhRbQard1CC6e2WyVNCGGtlIQAAggggAACCCCAAAIIIIAAAggggAACCCCAAALZLfAjP1R+kbONDySNkvSEuzULGjZr1iy7d1tG9evXr1fPnj21bNmywiMtjNu9e3f99re/1THHHBP3/v/yl7/o17/+tRfUtLnuuOMODRkyROXKFf8xrXwNWu7atUt9+vTxQqruOOecc/S73/1OF1xwQdz2e/bs8QLqDz/8sBfqP+200zR16lRZUDZ6pCqoG2vRsQayrVN09erVi0xbqVIlnXHGGTryyCO97zds2NALzNeoUUONGjXyXrfVqlU7rJQgX2ux1h+rR/RxTZs2lXXjrlOnTuFTQdYfT139+/fX5MmT4zklI8fG0r1827Zt3k0vpk2bVuTGFy1btvR+buz1U9qwIPott9yiN998s8hhZ555pvd7s0uXLjrppJNS+trLCG4KFrV/I4r5PXespC9SsBxTIoAAAggggAACCCCAAAIIIIAAAggg4AkQKOeFgAACCCCAAAIIfCvQxg+T13dQFvhh8vVAFQoc5YfJr3FMXvK7k+8IidMDUTcBeE7ST0JSW3QZHSW5tx63W7rba/FfIa2XshBAAAEEEEAAAQQQQAABBBBAAAEEEEAAAQQQQCC7Bazts93Y9hRnG2skFSYJmzRporfeeiu7dxlj9RYmt2Dze++954VXR40a5YXMy5cvH+MMhx8W6bxtXX3vuusuVaxYscS5MhWSTXhzAZ5ogf6+fftqyZIl3qxdu3b1gvwFBQVJrWKvXQv1W7j12muvLXauTAfKk9pggidn+2stU/XnQqD8gw8+0JQpU/TUU08V6TBuL6WOHTt6N3GI9edu+/btGj58uObMmaPdu3cXeTXefPPNXmA9+ndepq5dgj8qaTvt7LPP1qpVq9z1ukj6Q9oKYCEEEEAAAQQQQAABBBBAAAEEEEAAgbwTIFCed5ecDSOAAAIIIIBACQIWIrfO5BbkjQwLkVvXbQuVM74V6CVpmgNy0A+TPx0SpDMlzZf0faeen0maHpL6osuYKqm3802z7RPSWikLAQQQQAABBBBAAAEEEEAAAQQQQAABBBBAAAEEckNgoN+p/IjitmNhwXvuuSc3dhrDLmbPni3rLH7bbbepbt26MZwR3CH5HrS0UPngwYPVuXNnXXfddUkF+eO5KgTK5QV/hw4dGg9bRo/N1M9KtgfK7cYWEyZM0G9+85siAXDrYn/TTTd5v/eqVKkS17W1Of/85z9r9OjRsk7bNiyYbqH1GjVqHDZXpq5dXJvKwMEjRozQvffe6648U9INGSiFJRFAAAEEEEAAAQQQQAABBBBAAAEE8kSAQHmeXGi2iQACCCCAAAJlCliYfFDUURYmn1jmmfl1gLUDmCXpEmfbYXtT83ZJdzr12TvY7SR9FsJLdYZ/w4I6Tm3W+X1uCGulJAQQQAABBBBAAAEEEEAAAQQQQAABBBBAAAEEEMgtAUuMDy9uS4sXL1bLli1za7ch3Q1By8xcGALlBMrT/crbuXOnbrjhBj333HPe0v369dOkSZPSUsa+ffs0bNgwPfigfSxCat68uUaNGqVLL71U5col/hHSPXv26Omnn9aLL76ocePGqX59u4//4YPfc8Vf5iVLlqhVq1buk69KuigtLwoWQQABBBBAAAEEEEAAAQQQQAABBBDIS4HE/29gXnKxaQQQQAABBBDIUQELkn/zzum3w4LkFihnFBUYIem3zre2+t3J/xISqNqS5kk616nHai5yW++Q1GplDJE03qlnmaTLJe0JUY2UggACCCCAAAIIIIAAAggggAACCCCAAAIIIIAAArkpUMvvUn5d9PbWrFmj0047LTd3HbJdEbQM2QXJ4XKy/bWW7fVnMlBuL+sdO3bo5z//uZo0aSLruh5vV/JkfjSy/dols/fSzn3vvffUqFEj95D1khqkaj3mRQABBBBAAAEEEEAAAQQQQAABBBBAgEA5rwEEEEAAAQQQyHeBNn6Y3L1V9gI/TG5v1jG+FTjb707e2EGZIOnWECH1lfSoU49dQ+tOviZENUZKKS/pZUn/59T2K0l3hbBWSkIAAQQQQAABBBBAAAEEEEAAAQQQQAABBBBAAIHcFPiRHyov0hH1iy++ULVq1XJzxzmyq+gO22HdVocOHTRjxgxeT2G9QNSVNoFMB8rTtlEWilnAXhPVq1d3j7cbz1eNeQIORAABBBBAAAEEEEAAAQQQQAABBBBAIE4BAuVxgnE4AggggAACCOSUgIXIrTO5hcojwwLI1pncQuWMogLWSds6akfGar87+VshgfqOpPmSrnTquS+q5pCU6pVhdb7gFLTdfy3+PUxFUgsCCCCAAAIIIIAAAggggAACCCCAAAIIIIAAAgjkvEAHSX+UVPg5IgLlZV/zgwcPat26dVq+fLn+8Y9/6O2335a5bdy4Ubt37y4ywemnn67KlSt7Xd+tO3Dr1q1l36tYsWLZC5VwRL4Gyvft26d3331XixYt0qpVq2Qdfs19/fqi9wqvWrWq6tat64U1zzrrLDVt2lQtW7ZUnTp1VK4cH5lL+IWXwIn2s7J69WotW7bM+1lZs2aNLEhr1zF62M+F3czCujb/8Ic/VIsWLdS4cWOVL2/36s7ukY2B8sjvuaVLl3o/b//6179K/T0XuXZ2/YL4PZfdV7zs6gmUl23EEQgggAACCCCAAAIIIIAAAggggAACwQrwf8eD9WQ2BBBAAAEEEMguAQuTD4oq2cLkE7NrG2mp9sd+d/Jazmq/lHRPWlaPbRH7sNOfnEN3Smov6ZXYTk/7UfY6G+is+oQf0E97ISyIAAIIIIAAAggggAACCCCAAAIIIIAAAggggAACeS/wH0m1IwoW+LTwM+NwgU2bNumRRx7Rc88954WZEx21a9eWde8eMGCAzjzzzLinybdA+TvvvFPovmXLlri9IieYdffu3b1HzZo1E54nFSfaa6tjx45auXJlKqY/bM6xY8dq6NChKVtr7dq1evTRR72flQ8++CDhdewmAPazMnDgQDVs2DDheTJ9YjYFyiO/52bPnp3UtUv291ymr1mq17d/Qyx87wy7M0aDVK/L/AgggAACCCCAAAIIIIAAAggggAAC+StAoDx/rz07RwABBBBAIN8FLEhugXJ3WMDXAuWMwwVmSOrhfHupH37eHCKs30vq6dQzS1L3ENXnllJP0oKoN4O7SnoypPVSFgIIIIAAAggggAACCCCAAAIIIIAAAggggAACCOS2wF8lXRjZ4uLFi71uzoxvBfbs2aNJkybpwQcflIUtgxrWSfvqq6/WXXfdpYKCgqCmLTJPdFA5kSBx//79NXnyZG9eC/fOmDHD6ySd6rF9+3YNHz5cc+bMOazzezJrW0j55ptv1qBBg5LqFJ9MDdHn5kqg/Msvv9SYMWM0depUrxN5UMNeb71799btt9+uY489Nqhp0zZPNgTK7ffc3XffrYcffjjQa2e/5zp16qR7771XJ5xwQtrMw77QkiVL1KpVK7fMVyVdFPa6qQ8BBBBAAAEEEEAAAQQQQAABBBBAIHsFCJRn77WjcgQQQAABBBBIXKCNHyav70xh4V4Lk9sdnxlFBbr43cnLO9/uLemxEEE1lzRf0nFOTZ0kPRuiGt1SbpL0kPONNyVdLumzkNZLWQgggAACCCCAAAIIIIAAAggggAACCCCAAAIIIJDbAkVuLmwB3nvuuSe3dxzH7jZv3qxbbrlFc+fOLXKWdd9t3ry5Fwhs1qyZ7O+1atVS+fLfvq126NAhbdu2TZ9++qneeOMNvfrqq1q0aNFhofRzzjnHC3Gee+65cVQW26HZGihfsWKFbrrpJr35pr2V9u2wMPill17q3fTg7LPP1vHHH+91Gy9X7tuPwu3bt88z37hxo1atWqXnn39er7/++mEh2Z49e2r8+PGqUaNGbJgpPCoXAuUffvih+vXrp4ULFx52zVq3bq0LL7xQ5513nhcIT/Rnxa77lClTVL+++3Z/Ci9MQFOHPVBe0rXLlt9zAV2mtE4zYsQIL2TvjJmSbkhrESyGAAIIIIAAAggggAACCCCAAAIIIJBXAgTK8+pys1kEEEAAAQQQkGTvKltncguVR4aFyC1MbqFyRlEB++SEdfq+wvm2hbStm/a+EGHZJ5qGO/XYJxTaSfo6RDW6pTwv6SrnG3dKGhnSWikLAQQQQAABBBBAAAEEEEAAAQQQQAABBBBAAAEEcl/gp5KejmyzSZMmeuutt3J/1zHscMeOHerbt2+RMLkFmgcOHOgFZ4855pgYZil6iIWdn332WT3wwANauXJl4ZMtWrTQ9OnTAw/KZmOgfP369bKw97Jlywp9LLw/ePBgtW3bNqGu4p9//rkX2rcwsttl3jqVW9f2ihUrxn0tgzwh+jrZDQyse31QI4jXQWm1FPezcuqpp+q2227Ttddem5Cv/aw888wzXtfs999/v3B5ew1MmzbNu5FAtowwB8pT+XvObtjg/nuSqt9z2fI6cOu0G2LYDS+cYTf7/0M27oWaEUAAAQQQQAABBBBAAAEEEEAAAQSyQ4BAeXZcJ6pEAAEEEEAAgeAELEw+KGo6C5NPDG6JnJrJbB5wdrRLUjdJ80K0ywZ+PY2cmqwD+CMhqtEtpbV/84Ij/G+aqd3g4G8hrZeyEEAAAQQQQAABBBBAAAEEEEAAAQQQQAABBBBAIPcFqkv63N3m8uXLva7b+T4mTZqkYcOGaffu3R6Fmdj3LHSf7Ni+fbuGDh2qmTOtKe03w4LqEyZM0JFHHpns9IXnBxEk7t+/vyZPnuzN2aFDB82YMUPVqlULrEZ3oq+//trrTG6B4cjo0aOHxo0bpxNOOCHpNS3Aaft57bXXvLmqVq3qXdOuXe2e2pkb2R4oHzNmjEaNGlUI2L59ez300EMqKChIGtV+VuwGDn/84x8L5xo9erRGjsyee3aHOVBuP1v2ey4yrAu83XyhUSP3LfjELmO6fs8lVl3mzrLfP3aTjKhxrKQvMlcVKyOAAAIIIIAAAggggAACCCCAAAII5LoAgfJcv8LsDwEEEEAAAQRcAQuSW6DcHRYkt9A043CBhn538nOdpyZJGhAyrCGSxjs1/dPvTr45ZHVGyhkn6VanNuv43imktVIWAggggAACCCCAAAIIIIAAAggggAACCCCAAAII5I/AnyX9OLLda665RnPmzMmf3RezU+va261bN7300kves/Xq1fM6iF944YWBuXzyySdekHnJkiXenGeccYaefPLJQALrkSKzLVBuge/rr79e//rXv7wtXH755V7oPshu1K+++qrXAX3Dhg3eGl26dPEC7JUrVw7s2sY7UTYHyrds2eIZLl261Nv2D37wA+91HEQgOeK4bt062Y0FIjcCuOSSS/T000+rdu3a8VJn5PiwBsqjr13jxo31+OOPe9cwqJGO33NB1ZqueTp16qRnn7WPChSOv0i6NF3rsw4CCCCAAAIIIIAAAggggAACCCCAQH4KECjPz+vOrhFAAAEEEMhHAesAbWHy+s7mF/hh8vX5CBLDnkdLcm/pvlGS3ZZ/eQznpusQa3swX9JFzoK/kfTrdBUQ5zon+d3Jz3TO6y3psTjn4XAEEEAAAQQQQAABBBBAAAEEEEAAAQQQQAABBBBAIGiBtv77LoXzvv766zrvvPOCXidr5osONt9www169NFHA+0ebhjR3YHnzp2rq6++OjCnbAuUWxfqjh07Fu5/4sSJXuf2IId1Qb/xxhu9Tus2mjZtKnOvU6dOkMvENVc2B8ot5G03X4gE9IcMGeK9rsuVC/bjiXfccYesM7kNu8HDrFmz1KxZs7icM3VwWAPl0dduwIABXmf5oK9dqn/PZeq6JrLuG2+8ofPPPz/61HaSnk9kPs5BAAEEEEAAAQQQQAABBBBAAAEEEEAgVoFg/49trKtyHAIIIIAAAgggkF4BC5FbmNxC5ZFhIXLrTG6hcsbhAhf43cnrOk+NkTQqZFjdJD3u1GRdydtL+kfI6oyU00vSNKe2d/zX5b9DWi9lIYAAAggggAACCCCAAAIIIIAAAggggAACCCCAQH4JWHvhiyNbbtGihayTc76O6KBlv379NGnSpMA5ogPUBMqLBsqD9ohcwP79+2vy5MneXwmUJ/eyfuWVV9S9e3d9/PHH3kRjx47V0KFDk5u0mLPdUPLJJ5/sddK++OLCX1mBrxfkhNkSKE/VtUv177kgr1Wq57rwwgu1bNkyd5m/uv/2pnp95kcAAQQQQAABBBBAAAEEEEAAAQQQyF8BAuX5e+3ZOQIIIIAAAvkkYGHyQVEbtjD5xHxCiHOvj0jq75yzQpKFt9fGOU+qD58j6RpnEav7plQvmsT80fWOlxT8JymSKJBTEUAAAQQQQAABBBBAAAEEEEAAAQQQQAABBBBAIK8FOkj6kyswcuTIwo7A+SaTiQ7lVatW1ZNPPql27axZbTAj2zuUpyLgSofyYEPfdCgv+2c1rIHylStXqmvXrlq79puPAqSjQ3kqfs+VfQXCcYT9m3rnnXdGF/MTSc+Fo0KqQAABBBBAAAEEEEAAAQQQQAABBBDIZQEC5bl8ddkbAggggAACCJiABcktUO4OC5JboJxRvIB1+J4l6Wjn6TAG8C+TNF/SkX6dX0uyT9YsDOmFta7vCxzX/X538kUhrZeyEEAAAQQQQAABBBBAAAEEEEAAAQQQQAABBBBAID8FZkrq7m79pZdeUps2bfJOY8eOHerWrZts/zbq1aun6dOny7rLBjU++eQTL8y5ZMkSb8ozzjjDC5Q3adIkqCWUbYHy6CD/5ZdfrpkzZ6pmzZqBmbz66qvq2bOnNmzY4M3ZpUsXTZs2TZUrVw5sjXgnir5OQXdmD+J1UNKetmzZ4hkuXbrUO+QHP/iB9zpu1KhRvAwlHr9u3Tr16NFDFl63cckll+jpp59W7dq1A1sjlROFNVAefe0aN27sdX63axjUSMfvuaBqTeU89m/JlVdeGb3E45J6pHJd5kYAAQQQQAABBBBAAAEEEEAAAQQQQCAiQKCc1wICCCCAAAII5LKAfarFwuT1nU1aoNfC0etzeeNJ7O0oP0zudv22T8hYd/IdScybilMfthukOxM/K6lTKhYKaM4xkn7lzPWCpLYBzc00CCCAAAIIIIAAAggggAACCCCAAAIIIIAAAggggEBQAtUlrZJ0cmTCKlWqaPHixTr33HODWiNr5pk0aZKGDRum3bt3ezU3a9ZM9r0gAt/bt2/X0KFDvbB0ZAwcOFATJkzQkUdG7qmcPFUQQeL+/ftr8uTJXjEdOnTQjBkzVK1ateSLK2YG6x4+ZMgQPfTQQ4XPWpB43LhxOuGEE5Je0wLrtp9IMNm6Jds1tWB/Jkc2B8rNbcyYMRo1alQhYfv27b1rWFBQkDTr5s2bZT8b8+bNK5xr9OjRsm7P2TLCGig3P/vZst9zkXHZZZdp4sSJatCgQdK86fo9l3ShKZ5gxYoVatWqlfbs2eOu9LEku3vIFylenukRQAABBBBAAAEEEEAAAQQQQAABBBDwBAiU80JAAAEEEEAAgVwVsBC5hcndVgkWIrcwuYXKGcUL9JI0zXnqoB8mfzpkYD+UZJ8WcD99YJ0yrLN6GMdxkl6WdI5T3EBJFopnIIAAAggggAACCCCAAAIIIIAAAggggAACCCCAAAJhE+gg6U9uUd/73ve0aNEir0t3Pg0Lgfbp00dz5swp3HadOnW8cGu/fv10zDHHxM2xb98+Pfvssxo/frzeeuutwvNbtGjhdUCvX9+9X3bc0x92QrYFym0D69ev9zqIL1u2rHA/zZs31+DBg9W2bVtVrFgxbpjPP/9cDz/8sKZMmeJ1bY+Mm2++WWPHjk1ozriLKOWEbA+U79ixQ3379pV1Vo+MU089VbfddpuuvfbahHztZ+WZZ57R3Xffrffff79w3pYtW+qJJ57QiSeeGOQlSOlcYQ6UF3ftgvg9V9y1S9XvuZRevCQn37Bhg1q3bq2PPvooeqafSHouyek5HQEEEEAAAQQQQAABBBBAAAEEEEAAgZgFCJTHTMWBCCCAAAIIIJBlAhYmHxRVs4XJJ2bZPtJZroWzLZB9ibOotUO4IZ1FxLjWryXd4Rz7V0ntJO2M8fx0H3a9pCecRdf5NzvYkO5CWA8BBBBAAAEEEEAAAQQQQAABBBBAAAEEEEAAAQQQiFHgl5Ludo8966yzvGB1w4YNY5wiNw6zDrsWIJ89e3aRDdWuXVsWcraus9a53P5eq1YtlS9fvvC4Q4cOadu2bfr000/1xhtv6NVXX/WC+W6g2Q4OsvN5tHo2BsptD9bR96abbtKbb75ZZEsWdLVw5oUXXqjzzjtPxx9/vGrWrKly5b79KJwFkc1848aNso7kzz//vF5//XVZqNcdFlq3YH+NGjUy/mLN9kC5AX744YfejRYWLlxY6jU79thjE/5ZsTC53RQg6BsvpPoFEOZAue3dusDfcsstRW4IYN8P8vfcRRddpAcffFBNmlhT7vwYa9euVadOnfT2229Hb9j+jb0nPxTYJQIIIIAAAggggAACCCCAAAIIIIBAWAQIlIflSlAHAggggAACCAQpYEFyC5S7w4LkFihnlCwwQtJvnae3+t3J/xIyNAu+z5f0A6euWyVNCFmdbjkW1O/qfOOhYm54EOLyKQ0BcWmA+AAAIABJREFUBBBAAAEEEEAAAQQQQAABBBBAAAEEEEAAAQTyVGC8pCHu3gsKCrxgtQWg82ns2bNHkyZN8sKQ0WHwZByqVaum66+/XnfeeacsZJuKka2BcrOwMP/w4cO9Gxns3r07MB4LpVtn8kGDBiXUOTuwQpyJoq9TKtZw57Su7EOHDg18mS+//FJjxozR1KlTDwvwJ7OY/az07t1bt99+e8p+VpKpr6xzwx4ot/pT+Xsum69dWde2pOdfe+01de7c2QvrRw37bIN9xoGBAAIIIIAAAggggAACCCCAAAIIIIBAWgUIlKeVm8UQQAABBBBAIA0CbfwweX1nrQV+mHx9GtbP1iXO9ruTN3Y2ENY3MQdIetipc42k9pKs63cYx48k2WvwBKe4qyS9GMZiqQkBBBBAAAEEEEAAAQQQQAABBBBAAAEEEEAAAQQQiBKYIamH+71KlSp5Ad8rr7wy77Cs27iFyufOnav33nsv4f1b198OHTpowIABOvPMMxOeJ5YTszlQHtnfO++8o0ceeUTPPfectmzZEsu2iz3GrLt3765evXqFLpScK4HyCPwHH3zghcrtBhT250SHhf/tZ2XgwIFq2LBhotNk/LxsCJRHkOy1GPl5S+b3nF27tm3bel3rU/17LuMXOKqAF1980etMvnfv3ujS7N/UnmGrl3oQQAABBBBAAAEEEEAAAQQQQAABBPJDgEB5flxndokAAggggEC+CFiI3DqTW6g8MixEbp3JLdDLKFkgurvEar87+VshQzvS705+mVPXvZKsu3pYx+2S7nSK+3+SLpd0MKwFUxcCCCCAAAIIIIAAAggggAACCCCAAAIIIIAAAgggECUwTVKvaJVUdTjOBv1Dhw5p/fr1evXVV/WPf/xDb7/9tr744gtt3LjxsE7ap59+uqy7cqNGjbxH69atZd+rWLFiWraaC4HyCNS+ffv07rvvatGiRVq1apUX6jd3uxbuqFq1qurWravq1avrrLPO0g9/+ENdeOGFql+/vsqVC+dH5nItUB65HgcPHtTq1au1bNky72dlzZo1Xudyu47Rw/1ZsWvWokULNW7cWOXLl0/Lz0oqF8mmQLl77datW6fly5fH9XvOrl3z5s3T+nsuldcu3rnHjRunYcOGFXfaY5J6xzsfxyOAAAIIIIAAAggggAACCCCAAAIIIBCUQDj/73hQu2MeBBBAAAEEEMg3AQuTD4ratIXJJ+YbRJz7/bHfnbyWc94vJd0T5zzpOPwaSXOchT6T1E7S8nQsnsAaVSS9LKmFc+6tkqz7OwMBBBBAAAEEEEAAAQQQQAABBBBAAAEEEEAAAQQQyCaBsZKGRhf805/+VFOmTNHRRx+dTXvJq1pzKVCeVxeOzeaUQDYGynPqAqRhM7t27VLfvn31hz/8objVxkkqNmWehtJYAgEEEEAAAQQQQAABBBBAAAEEEEAAAU+AQDkvBASyV+A7kipLqlTK19Keiz7XbuVb0qNCKc/ZOWU9b8rWhbW4x4FSnrPjY3l+ryR7fFXC19Keiz7nf9n7kqByBPJewILkFih3hwXJLVDOKF1ghqQeziFL/e7km0MI97hfW6S06ZJ+FsI6IyV1lPSsU98mSW0k/SvENVMaAggggAACCCCAAAIIIIAAAggggAACCCCAAAIIIFCSwAhJv41+8tRTT9XDDz/sdd5mIIAAAgggkG8CixYt0k033aT333+/uK2H9Yb++XaZ2C8CCCCAAAIIIIAAAggggAACCCCQ9wIEyvP+JQBAhgSqSapewqOk5+xW3pEQuAXFj8pQ7bm+7L6oUPqXkr4o5rGzhO/bsfYcAwEE0itgAV0Lk9d3ll3gh8nXp7eUrFuti9+d3G4QEhm9JT0Wwp1cLGmeJPu3MjJ+Ium5ENYaKWmqJPOMjGmS+oS4XkpDAAEEEEAAAQQQQAABBBBAAAEEEEAAAQQQQAABBMoS6CxpStR7Nt45gwcP1rhx41S+vPvWU1nT8TwCCCCAAALZKXDgwAENGzZM999/f3EbsM+Q9ZU0Ozt3R9UIIIAAAggggAACCCCAAAIIIIAAArkmQKA8164o+0m3wAmSavmPmpLs78UFxaND4tZdnJG7AodKCZu74fRPJW11Httzl4SdIZBSAQuRW5jcQuWRYSFy60xuoXJGyQI1/DD5Fc4h1k27qyS7wUbYxgRJv3CKelFSO0n/C1uhfj1n+K/BOk5910iaG9J6KQsBBBBAAAEEEEAAAQQQQAABBBBAAAEEEEAAAQQQiFXA3qOzUHnL6BMaNGjghcrbt28f61wchwACCCCAQNYJzJs3T0OHDtW6deuKq32JHyanCULWXVkKRgABBBBAAAEEEEAAAQQQQAABBHJXgEB57l5bdpaYgAW93YB45M/21QLj0X/nltqJOXNW8QIHJW2LCpm7f49+LqwBSq4vAukWsDD5oKhFLUw+Md2FZOF65vSAU/cuSd38LuBh204jSfOjutDf6H9QKWy1RuoZImm8U9wySZdL2hPWgqkLAQQQQAABBBBAAAEEEEAAAQQQQAABBBBAAAEEEIhTIPqGwIWn33DDDRo1apTq1q0b55QcjgACCCCAQHgFPvjgA40ZM0YzZswoqcj7JNnnBRgIIIAAAggggAACCCCAAAIIIIAAAgiESoBAeaguB8WkUKCCpJOdx4lOV3E3JG4dxrNilCtXTpUrV1alSpVK/Frac9Hnli9fXhUqVJB9LelR2vOlPWegBw8eLPZx4MCBhJ6z+SLn7t27V1999ZXcr8V9L/qY4v5+6JA1F8+aYR3N3Q7nkcD5J5I+dh4HsmZHFIpA/AIWJLdAuTssSG5BaUbpAg397uTnOodNkjQgpHDDJd3j1LZCkrW12BLSeu2mMy9L+j+nvl9Juiuk9VIWAggggAACCCCAAAIIIIAAAggggAACCCCAAAIIIJCowJWSxko6vbgJRo4cKXscccQRic7PeQgggAACCGRcYP/+/Ro9erTuvPPOkmp5V9IwSS9mvFgKQAABBBBAAAEEEEAAAQQQQAABBBBAoBgBAuW8LHJFoEZUYNwNj9ufTwrTRo8++mhVr1691Ee1atWKPG9/dwPiRx11VJi2lDO1/Pe//y0STN+5c6e++OKLwx4lfd+O3bXLGvyGamyWtCkqZO4GzneEqlqKQSB2gTZ+mLy+c8oCP0y+PvZp8vbI0ZJGOrvfKKmrpOUhFDnO707e3Kkt7OFs++DUC069dhMQe83+PYS+lIQAAggggAACCCCAAAIIIIAAAggggAACCCCAAAIIBCFgofKhxU1UUFDghcr79u0bxDrMgQACCCCAQFoFpkyZ4nUl37zZPoZV7Bjnh8nTWheLIYAAAggggAACCCCAAAIIIIAAAgggEI8AgfJ4tDg2UwL2Oo0OiEf//ZhMFFejRg3VrFlTtWrV8h7257KC4va8dQBn5K6AdU8vLoQe/b1t27Zp69athY/PP/88UyhflhE4t/D5/zJVHOsiUIKAhcitM7kFdCPDQuTWmdxC5YzSBS7wu5PXdQ4bI2lUSOF6Svq9U9uHktpJeiek9VpZEyUNdOp7QlK3ENdLaQgggAACCCCAAAIIIIAAAggggAACCCCAAAIIIIBAEAIXS7pH0vnFTdakSRMNHjxYPXr0CGIt5kAAAQQQQCClAjNnztT999+vVatWlbTO65JGSHolpYUwOQIIIIAAAggggAACCCCAAAIIIIAAAgEIECgPAJEpAhOoJ6mh/2jg/Pl7ga0Qw0QWCndD4pGgeCQ07v79yCOPjGFGDkEgNoGvv/66MFweHTaP/vv27dboNq3jI0lr/cc6588b0loFiyHwrYCFyQdFgViY3EK8jLIFHpHU3zlshR92tp/zMI4/SergFGbX/+dhLNSvyf6bxm5sYP89ExnW/f3JENdMaQgggAACCCCAAAIIIIAAAggggAACCCCAAAIIIIBAkALWitxuZnxScZOeeeaZXrC8Z0+7rzADAQQQQACBcAlMnz7dC5K/806J97m3VuV24/4p4aqcahBAAAEEEEAAAQQQQAABBBBAAAEEEChZgEA5r450C9Tyw1WR4LgbIE9pOrugoEAnn3yy6tSp4z3cruJuWPw73/lOuk1YD4G4Bf73v/8V6W7uBs43bdoke3z88cfavNneu0jp2O+EyyOBc/tqofOtKV2ZyfNZwILkFih2hwXJLVDOKFugvd+d/Gjn0DCH8a+SNE9S5B/oPZJsD4vK3mrGjrhJ0kPO6m9KulzSZxmriIURQAABBBBAAAEEEEAAAQQQQAABBBBAAAEEEEAAgfQL2OdARkr6VUlLN27cWDfffLP69OmT/upYEQEEEEAAgSiBKVOmaOLEiVq9enVpNhYkt4d9boqBAAIIIIAAAggggAACCCCAAAIIIIBA1ggQKM+aS5VVhVZ2uotbYNztNl4jFTupUqWKFxYv7VGhQoVULM2cCIRa4MCBA16wvLTHnj2WzUzJ2FFCV3MLnH+VkhWZNB8E2vhh8vrOZq0TtAWi1+cDQJJ7PMoPk1/jzPOS353cfmbDOOxu3u4niP4gqUsYC3Vqel6SBeEj407/w1IhL5vyEEAAAQQQQAABBBBAAAEEEEAAAQQQQAABBBBAAIGUCJwiaUTUez5FFrJGADfeeKP3OPHEE1NSBJMigAACCCBQnMAnn3yiRx991Hts3Vpq/4ypku6R9AGSCCCAAAIIIIAAAggggAACCCCAAAIIZKMAgfJsvGrhqvk0SWdJauJ/tT+fHHSJ3/3ud0sNix9//PFBL8l8COSNwKefflpq4Pw///lPKiw+lvS2pFXO1/dTsRBz5pSAhcitM7mFyiPDQuQWJrdQOaNsgV6SpjmHHfTD5E+XfWpGjjjX705e21n9OklhrdfKbO2/Ho/wa97lv2b/lhFBFkUAAQQQQAABBBBAAAEEEEAAAQQQQAABBBBAAAEEwiNwqqRfSOpbWkm9evXyguVNmzYNT+VUggACCCCQcwIrVqzwQuS///3vy9qb3Qj/Pkl8tqksKZ5HAAEEEEAAAQQQQAABBBBAAAEEEAi1AIHyUF+eUBVXNSo4HgmQVwmqytq1a6thw4aFjwYNGnh/rlevnipWrBjUMsyDAAJxCuzbt08bNmzQ2rVrvce6desK/7xly5Y4Zyv1cGuV7gbMI4HzlLVQD7J45kqLgIXJB0WtZGHyiWlZPfsXKfC7k1/ibGWmpBtCvDXr7H27U98iSe0lhfn3wjhJtzo1PyupU4iNKQ0BBBBAAAEEEEAAAQQQQAABBBBAAAEEEEAAAQQQSLdAQ0mDJfUrbeFLLrlE3bp1U/fu3VWhQoV018h6CCCAAAI5KHDgwAE9/vjj3uOVV14pa4eTJd0vaW1ZB/I8AggggAACCCCAAAIIIIAAAggggAAC2SBAoDwbrlL6a7QO427XcQuP212ikx5Vq1b1QuKRsHgkQG5/P/bYY5OenwkQQCC9Ap9//nmRgLkbON+9e3dQxdjdfSNB80jI3DqcM/JLwILkFih3hwXJLVDOiE1ghKTfOodu9buT/yW209N+1PclzZd0prPyz4t5HaS9sFIWPMnvTu7W3FvSY2EqkloQQAABBBBAAAEEEEAAAQQQQAABBBBAAAEEEEAAgZAInCLpRv9RraSajjnmmMJg+bnnnhuS0ikDAQQQQCCbBKwbuYXIZ82apS+//LK00ndKelSSdSXfkE17pFYEEEAAAQQQQAABBBBAAAEEEEAAAQTKEiBQXpZQ7j/fSJK92+YGyE9IdtvFBcYtPF6nTp1kp+Z8BBDIEoFNmzYV29XcOpwHMLZLioTL7esbkt4LYF6mCKdAGz9EXN8pb4EfJl8fzpJDV9XZfnfyxk5lE6I6aYetaLtZwANOUe9Iaifpw7AV6tTTS9K0qJrt9fvvENdMaQgggAACCCCAAAIIIIAAAggggAACCCCAAAIIIIBApgUqOsHy00srpnnz5rruuuvUqVMn1axZM9N1sz4CCCCAQIgFtm3bpjlz5uipp57S8uXLy6r0XT9IbmHyfWUdzPMIIIAAAggggAACCCCAAAIIIIAAAghkowCB8my8aonXbG/ANZN0vv+wPyf17lqtWrV01llnqUmTJoVfTz/9dFWoUCHxKjkTAQRyWuDAgQN69913tWrVKr399tvew/68das1S05q2ASv+4/X/K+8wZMUaShOthC5dSa3UG5kWIjcwsYWKmfEJjBe0hDn0NV+d/K3Yjs97UdVkTRPUmtn5bsk/SrtlcS34BxJ1zinmPvQ+KbgaAQQQAABBBBAAAEEEEAAAQQQQAABBBBAAAEEEEAgrwWu9sPll5al0K5dO3Xu3NkLlx955JFlHc7zCCCAAAJ5IPD11197IfLZs2dr/vz5sex4od+N/I+xHMwxCCCAAAIIIIAAAggggAACCCCAAAIIZLMAgfJsvnpl136yEyC38Ph5ZZ9S8hGNGjU6LDxeUFCQzJSciwACCBQKbN68uTBcHgmZr1mzJlmhSMDcvlrI/ONkJ+T8tAtYmHxQ1KoWJp+Y9kqyd8Ef+93Jazlb+KWke0K8pS6SnnLq2yKpvaQVIa75Av8mB0f7Ne73b4SwKMQ1UxoCCCCAAAIIIIAAAggggAACCCCAAAIIIIAAAgggEFaBRpK6+zdJPqm0IitVquSFyu1x1VVXhXU/1IUAAgggkEKBF154wQuS22Pv3r1lrfRv/3MUj0tK+sNJZS3G8wgggAACCCCAAAIIIIAAAggggAACCIRFgEB5WK5EMHWc63Qety7k309k2qOPPvqw4Lh1Ia9cuXIi03EOAgggkLCAvcET6WRuXyN/3rVrV6JzfugHyyMB85WJTsR5aRGwILkFyt1hQXILlDNiF5ghqYdz+FL/gzebY58i7Uc+LemnzqpTJfVNexXxLTgmqoP6C5LaxjcFRyOAAAIIIIAAAggggAACCCCAAAIIIIAAAggggAACCBQj0Ml/f6vM915q1Kgh61xuj7Zt26pChQqAIoAAAgjkoMCBAwe8DuTPP/+893XHjh2x7NLex7cQ+ZxYDuYYBBBAAAEEEEAAAQQQQAABBBBAAAEEck2AQHn2XlFLd7eU1NzpQl4p3u1Uq1ZN559/vpo2baomTZp4QfKGDRvGOw3HI4AAAmkVWLdunRcut8fKlSv1+uuva+fOnYnUYLckjoTL/yZpiaQyb1OcyEKcE7dAGz9MXt85c4EfJl8f92z5e4J1+p4lqbxD0FvSYyEmaS1pnqQqfo3/87uT2xu7YR3HSXpZ0jlOgQMlPRzWgqkLAQQQQAABBBBAAAEEEEAAAQQQQAABBBBAAAEEEMhCgXqSrpVkAfOzy6rfOpdbqDwSMLcGCwwEEEAAgewVsAYUFh6PBMlj6ERum31L0mz/sSF7d0/lCCCAAAIIIIAAAggggAACCCCAAAIIJC9AoDx5w3TOcJEfIrcg+cWJLGxh8WbNmnkhcvtqIXIGAgggkAsCFi5/7bXXvHC5fV27dm2i23rFD5ZbuPyviU7CeUkJWIjcOpNbqDwyLERuncktVM6ITaCGHya/wjn8WUldJe2LbYqMHPVAVBf65yT9JCOVxL7o9ZKecA5f579+eTM6dkOORAABBBBAAAEEEEAAAQQQQAABBBBAAAEEEEAAAQTiEbAb/Vqw3B51YzmxTZs2uuyyy7zHaaedFsspHIMAAgggkGGB9957TwsXLvQeCxbE/JGRjX4XcutE/maGt8DyCCCAAAIIIIAAAggggAACCCCAAAIIhEaAQHloLkWxhfzACZBbiDzSqTOmqo844ogi4XELkdeuXTumczkIAQQQyHaBLVu2FAmYW9B8//798W5rj6SlTsD8H/FOwPEJCViYfFDUmRYmn5jQbPl7kplZODsydknq5nf/DqvKmZLmS/q+U+DPJE0Pa8F+XdYF3oL6kfFQMa/hkG+B8hBAAAEEEEAAAQQQQAABBBBAAAEEEEAAAQQQQACBrBVo7QfL20uK6YMxjRo1KgyXW8C8XDk+QpW1V5/CEUAgpwQOHTpUGCC3EPmaNWti3d8W//MG1o18UawncRwCCCCAAAIIIIAAAggggAACCCCAAAL5JMC7IeG62pUlXeY83DBVmZUWFBQcFiDnDa8y2TgAAQTyRMDecIp0MI90Md+8eXO8u/9Q0kL/8WdJFjhnBCtgQXILlLvDguQWjmbELtDQ705+rnPKJEkDYp8iI0feLulOZ+XlktpJ+iwj1cS26I8k2W3QT3AOv0rSi7GdzlEIIIAAAggggAACCCCAAAIIIIAAAggggAACCCCAAAIBCli4vK3/HlNMncsrVarkhctbtWqlli1bqnHjxgGWw1QIIIAAAmUJrF69WkuWLNHixYu9MPnevXvLOiXyvHUit5vW22NxrCdxHAIIIIAAAggggAACCCCAAAIIIIAAAvkqQKA881f+DEmXOiHymCuyuyXbG1nNmzf3guSnnHJKzOdyIAIIIICA9MEHH3gh8+XLl3tvTMVxV+MIXyRcbl/fxTRpgTZ+mLy+M5MFdS1Mvj7p2fNrgtGSRjpbtjdRrYO2BbTDOqxbxDxJbgh+hKR7w1qwX1d0CP7/Sbpc0sGQ1015CCCAAAIIIIAAAggggAACCCCAAAIIIIAAAggggECuCzTzg+UWMLfP58Q06tSp430e55JLLvG+fv/7cfWDiGkNDkIAAQTyWeDDDz/0PqcTecTZEMI+nxMJkb+Wz47sHQEEEEAAAQQQQAABBBBAAAEEEEAAgXgFCJTHKxbM8ZE3rKzj5umxTmlvWEXerOINq1jVOA4BBBCIXSDyhtXSpUu9N602bdoU+8nSvyQ9779pxRtW8ch9c6yFyK0zuYXKI8NC5BYmt1A5I3aBC/zu5G7HhTGSRsU+RUaO7Cvp0ajrb/+ttCYj1cS2aBVJL0tq4Rx+q6QJsZ3OUQgggAACCCCAAAIIIIAAAggggAACCCCAAAIIIIAAAmkSsM/nXEbDhzRpswwCCCDgCATY8OHP+ubzOQwEEEAAAQQQQAABBBBAAAEEEEAAAQQQSECAQHkCaAme0tq567Eb8CpxukqVKumyyy5Tq1atvDseN27cOMGlOQ0BBBBAIBGB1atXe8HyxYsXa+HChdq7d2+s01g36MjdkBfHelKeH2dh8kFRBhYmn5jnLols/xFJ/Z0TV0jqJmltIpOl6Zzv+D8zVzrr3SdpSJrWT3SZjpKedU62u1DYTRF4AztRUc5DAAEEEEAAAQQQQAABBBBAAAEEEEAAAQQQQAABBFIvYDcNvtQJl8fVgtwaQpx//vmFj2bNmqlcOT6ClfrLxgoIIJANAocOHdJrr72m119/3XvYn+PsQG7b/FDSQufxVTbsnRoRQAABBBBAAAEEEEAAAQQQQAABBBAIuwDvZqT2Cv2fpE6S2kuqFctSjRo18kLkkQdvOMWixjEIIIBA6gXsDS8LlUcea9bE3DR5q6R5kmZLWpT6SrNyBQuSW6DcHRYkt0A5Iz4B+2+OWZKOdk7LhmB+B0l/cmre6f/30yvxbT/tR0+V1NtZdZqkPmmvggURQAABBBBAAAEEEEAAAQQQQAABBBBAAAEEEEAAAQSSEfihpJb+4xJJFjiPeRxxxBGyULkbMv/ud78b8/kciAACCGSzwH/+858i4XELke/fvz/eLe2RtMR5/DPeCTgeAQQQQAABBBBAAAEEEEAAAQQQQAABBMoWIFBetlG8R5zjh8g7S4rpDsZt2rQpDJCfdtpp8a7H8QgggAACGRB47733CsPlCxYsiLUCu4PyHD9c/masJ+X4cdbN2cLk9Z19GqiFoNfn+N6D3t5Rfpj8Gmfil/zu5DuCXizg+X4vqaczp4Xiuwe8RtDTnSHJXqt1nInNfm7QCzEfAggggAACCCCAAAIIIIAAAggggAACCCCAAAIIIIBAWgUucgLmFyeycsOGDb2AeSRofvbZZycyDecggAACoRN46623CjuPW3h87dq1idZoN5iPhMj/mugknIcAAggggAACCCCAAAIIIIAAAggggAACsQsQKI/dqrQj60myALk9ynwHqFKlSmrbtq3atWvnPY4+2m0iGkxBzIIAAgggkD6BXbt2af78+d7j+eef1969e2NZ/C0/XP6MpA2xnJCDx1iI3MLkFiqPDAuRW5g85pR+DrokuqVekqxDdmQc9MPkTyc6YZrOay5pvqTjnPU6SXo2TesnuswQSeOdk5dJulyS3TmdgQACCCCAAAIIIIAAAggggAACCCCAAAIIIIAAAgggkBsClfxw+QWSmkk6X5J9L65RrVo1L2DetGlTnXXWWWrSpIksdM5AAAEEwixgYfFVq1bp7bff1sqVK70g+c6dOxMp2T5I87qk1yQt94PkXyUyEecggAACCCCAAAIIIIAAAggggAACCCCAQOICBMoTt7MzLexk3TOvKmuaGjVqFAbILUxeoUKFsk7heQQQQACBLBQ4cOBAYbDcAuY7dsTUGPoFSY/7AfMs3HXCJVuYfFDU2RYmn5jwjPl7YoHfnfwSh2CmpBuygOQeScOdOhdKaifp6xDXXl7Sy5L+z6nxV5LuCnHNlIYAAggggAACCCCAAAIIIIAAAggggAACCCCAAAIIIBCMQFMnXG4h8+8nMq01oLBweSRgHvlauXLlRKbjHAQQQCBhga+++soLjUfC45Gv1mAhwfGhEyC3IPmKBOfhNAQQQAABBBBAAAEEEEAAAQQQQAABBBAIUIBAefyYjfwQeTdJJ5V2unUi79Spk/e46qoyM+fxV8IZCCCAAAKhF3jhhRc0Z84c7xFD5/JP/GC5hcvXhH5zyRVoQXILlLvDguQWKGfELzBC0m+d07b63cn/Ev9UaT2jgaR5kuy/ryLjJkmPpLWK+Be7UpLdCCIytktqI+nv8U/FGQgggAACCCCAAAIIIIAAAggggAACCCCAAAIIIIAAAlkucLITMLcO5vZIeDRq1OiwkHlBgd1fmoFzm72MAAAgAElEQVQAAggkL7B58+bDguNr1iT9EZU3/O7jkS7kHydfKTMggAACCCCAAAIIIIAAAggggAACCCCAQNACBMpjF+0oqa+kS8s6pV27durcubMXJD/yyCPLOpznEUAAAQTyQODrr7/2QuWzZ8/2OpjHMP4s6VFJf4zh2Gw7xIK3Fiav7xS+wA+Tr8+2zYSg3rP97uSNnVomSLo1BLWVVcIQSeOdg/7pdyffXNaJGX7ebn4w0KnhCT/An+GyWB4BBBBAAAEEEEAAAQQQQAABBBBAAAEEEEAAAQQQQCAEAhX9ULl1L48EzGslU1fNmjXVpEmTIkHzM844QxUqVEhmWs5FAIEcFjhw4IDefffdw8LjW7fa/emTGtuc8HgkQL4vqRk5GQEEEEAAAQQQQAABBBBAAAEEEEAAAQTSIkCgvHRme4PnRv9xemmHNm/eXNddd50XIrc3cRgIIIAAAgiUJLBt2zYvXP7UU09p+fLlZUG96wfLLVyeC2/AWYjcwuQWKo8MC5FbZ3ILlTPiF7BAtgWzI2O1H25+K/6p0npGNUl2d4WLnFV/I+nXaa0i/sXq+a9V664eGV0lPRn/VJyBAAIIIIAAAggggAACCCCAAAIIIIAAAggggAACCCCQJwKnSTpP0lmSmvhfT0h27w0aNFDDhg0V+Wp/tkedOnWSnZrzEUAgSwQ2bdqktWvXat26dd7XyMP+HsDYLultSav8ryskJd3OPIC6mAIBBBBAAAEEEEAAAQQQQAABBBBAAAEEEhAgUF48mgWFrBu5hckt7FTsOOaYY9S9e3d169ZN5557bgL8nIIAAgggkO8CK1as0OOPP65Zs2bpyy+/LI1jpxMs/yCL3SxMPiiqfguTW8dnRvwCP/a7k7sdDX4p6Z74p0r7Gd0kPe6sal3J20v6R9oriW/BmyQ95JzypqTLJX0W3zQcjQACCCCAAAIIIIAAAggggAACCCCAAAIIIIAAAgggkOcCJzvh8kjQ/NQgTKpUqeIFy6MfFjw/9thjg1iCORBAII0Cn3/+ebGBcQuP7969O6hK3neC45EA+cdBTc48CCCAAAIIIIAAAggggAACCCCAAAIIIJB5AQLlRa9BQ0m/8IPkJV6dSy65xAuRW5i8QoUKmb+KVIAAAgggkPUCBw4cKAyWL126tKz9WLfy+yStLevAkD1vQXILlLvDguQWKGckJjBDUg/nVHvxWFDbwtlhH3MkXeMU+YgkC2uHfTwv6SqnyDsljQx70dSHAAIIIIAAAggggAACCCCAAAIIIIAAAggggAACCCCQFQJVnJB5pJO5fbXvBzJq165dGDR3O5vXq1dPFStWDGQNJkEAgfgF9u3bpw0bNhTbbXzLli3xT1jyGXuiuo5HwuOBJdODLJa5EEAAAQQQQAABBBBAAAEEEEAAAQQQQCA4AQLl31ja3X0tSG5dyUscvXr1Ut++felGHtzrj5kQQAABBIoRWLlypR599FE99thjZflM8YPldpfosI82fpi8vlPoAj9Mvj7sxYe0vi5+d/LyTn29JZX5wgnBfi6TNF/SkX4tX0tqJ2lhCGorrYTWkux1e4R/0C5J9tr+W8jrpjwEEEAAAQQQQAABBBBAAAEEEEAAAQQQQAABBBBAAIHsFrDPNrkBc+tobh3OAx3f/e53dfLJJ5f4OP744wNdj8kQyCeBTz/9VB9//HGJj//85z+p4LAO429HBcjfS8VCzIkAAggggAACCCCAAAIIIIAAAggggAAC4RfI90D5KZJGSOpT0qWqVauWbrzxRu9x4oknhv+KUiECCCCAQM4IfPLJJ16w3B5bt24tbV9TJd0j6YOQbt5C5NaZ3IK3kWEhcutMbuFcRvwCNfww+RXOqc9K6ippX/zTpf2MhyUNiKq9U9qriH/BcZJuzcK6498pZyCAAAIIIIAAAggggAACCCCAAAIIIIAAAggggAACCIRdoLKkhs6jgfNnez8x8FGlSpVSA+cWRq9QoULg6zIhAmEXOHDgQKlhcQuS79ljjcFTMnZIWus/1jl/tu99lZIVmRQBBBBAAAEEEEAAAQQQQAABBBBAAAEEslIgXwPl1g1zpKRflXTVGjdurEGDBnkdyRmpERg3bpyGDRvmTV6vXj3NmjVLzZo1S81izJpVAjt37tQNN9yg5557zqt77NixGjp0aMJ72LRpkzp27Cjr+hzEfAkXkqET3Z+1pk2bau7cuapTp06Gqol92f79+2vy5MneCR06dNCMGTNUrVq12CfIsSOnTp2qBx98UKtXry5tZ3dJGi3Juj2HaViYfFBUQRYmnximIrOsFvN7wKnZOmV3kzQvC/bxQ7/OAqfW7n5APszln+TfAOFMp8hs6QgfZldqQwABBBBAAAEEEEAAAQQQQAABBBBAAAEEEEAAAQQQCF6gliQ3YO4Gz48IfrlvZywoKPBC5/a5BHtYMw971KxZs8ify5cvn8oymBuBQAQOHjyobdu2eU0A7OH+2T6PZA8Li2/evDmQ9UqZxD4HEh0Wt8C4fa/UDgWpLoz5EUAAAQQQQAABBBBAAAEEEEAAAQQQQCB7BPIxUH6jHya3UNBh48wzz9TgwYPVs2fP7LmKWVopgfIsvXBpKJtAebDIBMqD9cz0bBasv++++/TOO++UVMq/JY2R9Gima/XXtyC5BcrdYUFyC0QzEhOwD3vMknSuc/qkqI7fic2cnrN+LekOZ6lXJLWXtDM9yye8Si9J05yz7YewjST7mWMggAACCCCAAAIIIIAAAggggAACCCCAAAIIIIAAAgggkC0C9Uroav69dG7ghBNOKAyYFxc4d4PoFStWTGdprJXjAvv27TssHF5SaHz79u3p1viohG7jG9JdCOshgAACCCCAAAIIIIAAAggggAACCCCAQO4J5FOg/GJJ90o6r7jL2KRJEy9I3qNHj9y7yiHdEYHykF6YEJRFoDzYi0CgPFjPsMw2c+ZM3X///Vq1alVJJb0habgkC+tmaljY1sLk9Z0CFvhh8vWZKioH1rUu9COdfWyU1FXS8izYm3Ulny/pB06tt0qakAW1z5F0jVPneElDs6BuSkQAAQQQQAABBBBAAAEEEEAAAQQQQAABBBBAAAEEEEAgFoHvSDq5lEcdScfEMlHQxxx77LGHdTqvXr26Io9q1aoV/tn9foUKFYIuhflCJHDgwAF98cUX3sM+axT5c/TX6M7in3/+eaZ28aWkj8t4HMpUcayLAAIIIIAAAggggAACCCCAAAIIIIAAArkvkC+B8rElBX4KCgo0atQo9enTJ/evdjE7fO2119StWzdt2PDNTUznzp2rq6++Om6LROYhUB43c96ckK+B8lQFv4OY150jiBfirbfeKpuztNG/f39NnjzZO6RDhw6yztz2JjCjqMDUqVM1evRobd68uSQagx6WATcLkVuY3ELlkWEhcutMbqFyRmICF/jdyes6p1tH+lGJTZf2swZIethZdY3fnXxd2iuJb0Fzt9ft0f5p+/3X9qL4puFoBBBAAAEEEEAAAQQQQAABBBBAAAEEEEAAAQQQQAABBLJaoEYZgXO7wXRoxtFHH11m6NwNoNuf7XMJlSpVUuXKlb2vRx11VGj2k0uF/Pe//9XevXv11VdfeV+jA+GlBcQjgfFdu3aFjeTfZYTFd4StYOpBAAEEEEAAAQQQQAABBBBAAAEEEEAAgfwSyPVA+ZWSLEx+enGXdeTIkbLHEUcckV9X3dltIkHw4rASmScMgfJNmzapY8eOWrlypbetsWPHaujQ7Go2Gh2+TvWLuWnTpt6NB+rUsRtPp2YQKJeCdA5joDyWnzUC5bH/fO3fv19jxozxHiWMd/1Q+Yuxz5r0kRYmHxQ1i4XJJyY9c35P8Iik/g7BCkndJK3NApaKkuZJusyp9V5JI7Kgdvvh+pVT5wuS2mZB3ZSIAAIIIIAAAggggAACCCCAAAIIIIAAAggggAACCCCAQDoFrCW42+X8REm1JNX0v9qf7XFCOotKZq1y5coVhssjIfNYv7rB9Mg55cuXl3VOt68lPUp7vrTnbJ8HDx4s9mHdvBN5zs6JnOsGwCNB8JK+lnXsoUNZ1Yh7u6StzmOb/+dPogLkB5J5rXEuAggggAACCCCAAAIIIIAAAggggAACCCCQaoFcDpRPkPSL4gB79uzpBcnr1nWbe6aaOpzzJxIEL24nicxDoDyY10Q2BcqjXyfBCHw7S0kh7Gy5cUAQwe/iTIOYN8gO5VWrVtWTTz6pdu3alfoSIFAe/0/Ixo0bvW7l1s29hHGfpCHxzxz3GRYkt0C5OyxIboFyRuIC7f3u5JEu2TZTNoX0r5E0x9n+Z5LsF8HyxEnScuZxkl6WdI6z2sCoTutpKYRFEEAAAQQQQAABBBBAAAEEEEAAAQQQQAABBBBAAAEEEMgRge84AfPosHlxfy+fI/tmG+EQOCgpEgqPBMVL+/v/wlE2VSCAAAIIIIAAAggggAACCCCAAAL/n737gLarLPMH/EOaGCGKIsyYYKHJCIJ/BaUobRQiJUhTpFcLgVFDKNJGylAEHIc2ht5ECRkJAoFxAFFERR1pTiiiKNEBVBQiMCDIf33Hc+PO5Sa3nXPu2TfPXuusm9yz9/e977PPvWSN89svAQIECAxPYDQGyldOMjXJJr1pVl111cYE6okTSx7LUQSGEgTvS24o6wiUt+YzKFD+N0eB8r4/U60IlA/303rMMcc0gs7lePvb394IlK+11loLXFagfOjqM2bMyJQpU/Lggw/2tcgtSfZP8rOh77DAKyc0w+Tlv8c9x8xm8Llde7apla5a9pXNMHkJZfcc1zenkz/RVZXOv5hLmvX2nHFhkr1rUPsuSS6r1Fl+sMrn/KEa1K5EAgQIECBAgAABAgQIECBAgAABAgQIECBAgAABAqNBoEw0r046L39/zQBeo/H/N2403M9W9VCC3n/s9Xqyj++VCePVwHj5u4MAAQIECBAgQIAAAQIECBAgQIAAAQILncBo+z+a79QMk4/tfSc/85nPpIQqF13UA2urNkMJgvf1UzKUdbohUH7//ffnox/9aO68885GW5MmTcoZZ5QhuvU5egfKP/GJT+Scc87pygZMKF/wbWlX8Ltd6w70Q/bMM89k3333zRVXXNG4ZPPNN89ll12W17/+9QtcQqB8oMJ9n/fiiy82QuVf/OIX+zqh/A+oJVR+5fB2ednVJUReJpOXsG3PUULkZYp2CZU7hi6wT5LzKpeXJ6bvluSvP1jdf2yUZEaS6r/RPpzk6u4vPZcm2bVS55lJDqxB3UokQIAAAQIECBAgQIAAAQIECBAgQIAAAQIECBAgsLALLDOA0HnvYHq5Zqkkr2p+XXJhR2xT//+X5Nnm65kkc/oIgpeweF8B8Z4QeXnPQYAAAQIECBAgQIAAAQIECBAgQIAAAQIDFBhNgfLDkpzYu+/VVlstZ599djbddNMBkixcpw0lCN6X0FDW6YZA+Te+8Y3svffe+d3vftdoa9ttt81FF12UsWNf9kyCrv1g1ClQPlDERx55JNtvv31++MMfNi455ZRTGsHYoR6tXm+odfR3XbuC3+1at79+et6/6667sssuu+SnP/1p41sHH3xw4wEf/R0C5f0JDez9m2++OZ/61KdSHqDRx3F4kpMGttKAziph8t5B2xImr9eTOgbUakdPGtecTr5xZdeLk+zZ0SqGt9lpST5bWeK6JNskKU+M7+bjXc2HIZQJBz3HVklK/Q4CBAgQIECAAAECBAgQIECAAAECBAgQIECAAAECBEa/wCt6Bcx7gubz+1oNo/c+p7y3WJIyEWV+r+G8X+5GeTj5/F4vDPP9EgAv4e+BfO3vnG7/34pH/ydbhwQIECBAgAABAgQIECBAgAABAgQILHQCoyVQfkqSl6VNd95550ydOjWvfvWrF7obO9CGhxIE72vtoawz0oHyl156qRFSPu20knH767HiiivmkksuyUYblUGq9TgEyvu/TwLlX8ghhxzSgFpnnXUyffr0jB8/vn+4Fp1x5pln5sAD/5oxLlPJL7jggmy99db9ri5Q3i/RgE/405/+lP322y9f/epX+7qmpPv/+gEZ3lFucgmUV48SJC+BcsfwBHo/NOex5nTybw5v2Y5dvXqSa5KUCfY9x8eTTO1YBUPf6Igkx1cu/68kWzT/nyyGvqorCRAgQIAAAQIECBAgQIAAAQIECBAgQIAAAQIECBAgQIAAAQIECBAgQIAAAQIECBAgQIAAAQIECHRQYDQEys9Lsk9vs+FONO7gPRjRrYYSBO+r4KGsM9KB8v/+7/9uTE2+77775mlp0qRJjZD5EkssMaL3ZqCbLwyB8nJPzjhj6AOOBcpHLlD++OOPZ4899sgNN9zQ+EhvvPHGueKKK7LCCiv0+xEXKO+XaNAnVH/v9rr4/CT7DnrBv10woRkmrwaGZzbD5D8bxrouTdZuTidfo4JRnoRycI1wDk1yUqXeO5JMTPJol/cwJkn55bVhpc7i/rcn0XR5A8ojQIAAAQIECBAgQIAAAQIECBAgQIAAAQIECBAgQIAAAQIECBAgQIAAAQIECBAgQIAAAQIECBAgUATqHii/KMke1Vu51FJLZdq0adlyyy3d4QEIDCUI3teyQ1lnJAPlzz33XEpY9cILL3xZOyXoWiYqb7/99gMQHPlTRmOg/Oabb87uu++eX//61w3gD33oQ7n00kuz7LLLDgm8joHytddeuzFNerXVVhtSz9WLqj9rnZ5QfvHFF6c8EKBMyC7HYB72IVA+7Fvf5wLXXXdddtxxxzz77LO93784yZ5D2LWEyMtk8hIq7zlKiLxMJi+hcsfwBE5NMrmyxL3N6eR3Dm/Zjl39uuZ08vUrOx6Z5ISOVTD0jco/BK6qXP5I83P+06Ev6UoCBAgQIECAAAECBAgQIECAAAECBAgQIECAAAECBAgQIECAAAECBAgQIECAAAECBAgQIECAAAECnReoc6C8d8Aq48aNy5VXXpn11luv85I13XEoQfC+Wh3KOiMZKD/99NNzzDHHzA25fuQjH2mEl2+77bZGextuuGEjbL7yytVhu915k0djoPy4447L0UcfPRd8xRVXzAUXXJDNNttsSDehLoHyKVOm5NRTy6+2ZKWVVmqE6Fvx+2ykAuUPP/xwYzr5t7/97UZPG2ywQS655JK89a1vHdB9FCgfENOQTiq/s3faaafMnj279/VDmXxdwuQH9lqohMnPGFJxLqoKfKA5nXz5yjcP7zXtu9vF9kpyQaXIh5Nsk+Sebi88yblJ9q3UeV6S/WpQtxIJECBAgAABAgQIECBAgAABAgQIECBAgAABAgQIECBAgAABAgQIECBAgAABAgQIECBAgAABAgQIzCNQ10B5CVP9S7WTd7zjHY3J5KuuuqpbPAiBoQTB+1p+KOuMVKB85syZ+exnP5v77ruv0co73/nOXH755bn77rvz6U9/Oo8++mjj+2VC+dSpU4c8FXsQt2FYp462QPmsWbOyyy675Cc/+ck8LmWi8rnnnpuxY8cO2qt3oHxBC0yfPj3bbbfdoPcY7gUvvfRSPvGJTzQ+cz1Hq2oZiUD5c889l0MOOST/9m8la/zXYzDTycv5AuXD/VQt+PoHHnigMam8/O7rdXwuyYkD3L0Eyf92k/96UQmSl0C5Y/gCFyXZo7LMt5rTyV/2JIDhb9W2Fb6eZNvK6uXz8k9t2611C789ycwk4ytL7pBkeuu2sBIBAgQIECBAgAABAgQIECBAgAABAgQIECBAgAABAgQIECBAgAABAgQIECBAgAABAgQIECBAgACBzgjUMVBeQkklnDT3eNOb3pSbbrqpMdHXMTiBoQTB+9phKOuMRKC8TCDfb7/95obJV1hhhfzrv/5ryoTyEug97bTT8vnPf37u5PI6hMpHU6C8rxByz+ft1a9+dWOq/OTJk7PIIoP71VWHQPnvfve77Lrrrrnxxhvn/oideOKJOeywwwb3Q93H2SMRKP/a1742zwMatthii1x88cV5wxveMOB+BMoHTDXkEx966KFsttlm+eUvf9l7jQ8nubqfhSc0w+QrV84rAdwSJv/ZkItyYY/Azs3p5ItWSMq07PNrRLRVkhlJXtGs+ekkE5PcVIMeJic5tVLnbUm2SFJ6cBAgQIAAAQIECBAgQIAAAQIECBAgQIAAAQIECBAgQIAAAQIECBAgQIAAAQIECBAgQIAAAQIECBColcDgUpkj39prktyVZMWeUsaMGZObb74566677shXV8MKhhIE76vNoazT6UD5rbfe2pgA3TOZvK+Acl+B5okTJ+bMM8/MuHHjuvIOj6ZAeQkcT5o0aW6gf/fdd08JWl9//fUN++oDAAZzM+oQKL/rrrsak9l/+tOfzm1t5513znnnnZdXvepVg2n3Zed2OlDe+8ENK664Yi644IJGcHkwRzVQvqDrys/1OeecM5ilnVsRuOOOO7Lpppvm6afnycn+KslaSf44H6wSIi+TpkuovOcoIfISJi+hcsfwBJZthsk/VFnmqiS7JnlueEt39OqpSfar7PjVJCUo3+1HCfHfkOQfK4UemeSEbi9cfQQIECBAgAABAgQIECBAgAABAgQIECBAgAABAgQIECBAgAABAgQIECBAgAABAgQIECBAgAABAgT6EqhboPziJLtXGylB0wkTqnk2N3owAr2D4IO5dkHnTp8+Pdttt90Cl+tUoLxMHr/ooosa061LsLgcY8eOzdFHH53PfOYzL5t2XUKVRxxxRM4///y5weZ3v/vdjUnmG2ywQauIWrbOaAmU955o/c53vjOXX355fv/7379sqnyZJF/C1gOdVN47UH7KKadkypQpLbsHrVjokksuyR577DHPUmuvvXa++tWvZrXVVhvWFp0MlJdgfAmCl98t5RjOZHmB8mHd9kFdPHPmzHzoQ9XscuPyS5LM+6H826olTH5gr01KmPyMQW3s5PkJFMsvVd6ck2S35rTvuqiVJ/2U6eQrVAr+WJIratDAlkmurdT52+bDE35cg9qVSIAAAQIECBAgQIAAAQIECBAgQIAAAQIECBAgQIAAAQIECBAgQIAAAQIECBAgQIAAAQIECBAgQOBlAnUKlG+b5OvVDo466qgce+yxbuswBNoVKB9sSSuttFIuvfTSrLfeeoO9dIHn//a3v82hhx6aadOmzQ2Hjx8/Pp///Oez5557zjeQXCaVl9ByCR6XwHY5ynTsEkA/4IADMmbMmJbWOZzFRkOg/Oqrr87BBx+chx56aK51CfB/5CMfafy9d9i8PBDgyCOPbNyPRRctg2QXfHR7oLw89KBMZj/77LNf1sgZZ5zReG84R6cC5bNmzcr++++fMqG85zjooIMaP0dLLrnkoFsQKB802bAuKA/ZOO6443qv8eEkV/f6ZgmSl0B59ShB8hKCdgxfYNXmdPISyO45zknyqeEv3dEVjk9yRGXHm5JMTPJ0R6sY2mbl81z9xXtZM9A/tNVcRYAAAQIECBAgQIAAAQIECBAgQIAAAQIECBAgQIAAAQIECBAgQIAAAQIECBAgQIAAAQIECBAgQGCEBeoUKL81yft7vDbccMN85zvfGWG++m8/WgPlZcr4BRdckLPOOiv333//3Bs1mEnjJeRbpvaWQPq99947d4111lmnEWTeaaedBhRmbvenpM6B8mJ84YUXNibCP/roow2qviZal/PKvTzhhBPmnlfO3XXXXRsPlXjLW96yQOZuD5Q/8MAD+djHPpYf//jHjf4XX3zx/OEPf2j0VKZGl4ctLLvsskP+KHUiUN57MnkptjwQoITkh1p7NVC+7bbb5qKLLkp5mICjfQLve9/75nkgQJJvJ9mosuOEZph85cr3ZjbD5D9rX2UL1crlSTlHVTr+Rfl1l+T2Gim8Ock1Sdas1PxPfTyIoBtbWilJ+UyvUimu+F/ejcWqiQABAgQIECBAgAABAgQIECBAgAABAgQIECBAgAABAgQIECBAgAABAgQIECBAgAABAgQIECBAgMBABOoSKN+6GUya29P3v//9vOc97xlIj85ZgEDvQPn06dOz3XbbDdpsuMH0Vk0of/zxx3PJJZfkvPPOmydIXkK6O+64Y04++eQst9xyg+pv9uzZjcDzf/zHf8ydcl4WWHPNNXPggQdm++23H3JgdlCFzOfkugbKS2D6c5/7XC677LK5ruU+HXLIIY1X74nWJVReJpWX90pAvOcoE+fLBO9PfOITWWaZZfpU6vZA+Zlnntn4LJXjXe96Vz74wQ/mxBNPbPz99a9/fePhCFtvXX4NDu1od6D8xhtvbEyYrz54Ybhh8tKpQPnQ7vdwrvrBD36Q9773vb2X2CbJN5KUEHmZTF5C5T1HCZGXyeQlgOsYvsAGzenk1adklLHxRw9/6Y6uUD4TX6rseE+S8jl6uKNVDG2zA5KcWbn0R0m2SPL7oS3nKgIECBAgQIAAAQIECBAgQIAAAQIECBAgQIAAAQIECBAgQIAAAQIECBAgQIAAAQIECBAgQIAAAQIjL1CXQPl/JvlAD9cOO+yQadOmjbzeKKigXYHygQTTqyHXoQbKS8i4hIVLoLV8Jko/f/rTn+a5M+uvv36OPvroRkh3kUWG9pEv+1xxxRWNadjViedlozIx+QMf+EAjWL7JJptk+eWX7+gno26B8ueee64RDP+Xf/mXeSyLYwmLT548+WVh8irod7/73cZ5t98+77Det771rY2p8XvvvXdWXnnlee51NwfKy0MQ9thjj9xwww2NNkv/++23X3bZZZfGxPJyDHc6d7sC5S+++GJKGP6kk06aZ3L8XnvtlVNPPXXYD1oQKO/or5K5m5WHb1x11VXVzb+Z5IPNMPlfn3zwt6MEh88YmUpH5a5nl2cpVDq7I8luSR6oUbdjksxIslml5hOSHFmTHsrDE7aq1Hp8r4nxNWlDmQQIECBAgAABAgQIECBAgAABAgQIECBAgDUwTzQAACAASURBVAABAgQIECBAgAABAgQIECBAgAABAgQIECBAgAABAgT+JjC0dG1nBV+T5A/VLUuQdL311utsFaN0tzoHyn/zm99kzz33zDe/WbKOLz9KwLgEUstrzJiSbxv+8fTTT+ecc85pvH7+85/3ueBuu+2Ws88+O2XadieO3oHyTuxZpoEXg8EcPdPjywT5e+4pw2r/dpQp45///Ocb93Mgof8y3fyEE05oTKIv/VePEuyfOnXqPGHmbg6UF8cSkC8PQlhxxRVTfDbaaKNUQ+Dls1SC2yV4PpSjHYHy2bNn5/DDD29MmO85Sp377LNP49604mdOoHwod3v415T/LpQHcfQ6Dk1ycq/vlSB5CZQ7WiMwsTmdfOnKcnUM7O+c5CuVHh5NUnor4fhuP0oIfmaSxZuFzkkyIcl3u71w9REgQIAAAQIECBAgQIAAAQIECBAgQIAAAQIECBAgQIAAAQIECBAgQIAAAQIECBAgQIAAAQIECBBYkEAdAuUfTXJFTxNrrbVW7rzzTne1RQJ1DpQXgttuu60xzfm+++6bK7Lmmms2Qq1lSvIyyyzTIql5l3nqqady4YUX5vzzz58nHL3hhhs2vl8mZHfqqEugvEwl//SnPz3PJOtiVIKrp5xySjbYYINBk5XfBSXU3DPde37+3RooLw8l2H333VOmrpdj3333zVlnnZUlllgi5YEJu+66a2655ZbGe+985ztz+eWXZ/XVVx+0UysD5WUq+Ve+8pVGaPz++++fW8sKK6yQww47LJMmTcqiiy466Br7ukCgvCWMQ1pk7bXXzl133VW9toSCV6h8o4RuS9j5Z0PawEW9BV7ZDJPvUHnj+uZ08idqxlX+zVb+7dZznJtk/5r08IUkB1dqvSrJjjWpXZkECBAgQIAAAQIECBAgQIAAAQIECBAgQIAAAQIECBAgQIAAAQIECBAgQIAAAQIECBAgQIAAAQIE5itQh0D5RUnmjuU99NBDc9JJJ7mlLRKoe6C8MJSg8sknn5z3v//9KdPBSxCyVYHW/phLuPY73/lOY0rzr371q8Zk8k6GyUt9dQmUv/TSS42wdAkiP/rooxk7dmzjYQBHHXXUsIL/5R7ceOON+dd//dd8/OMfT5lQ3vvoxkB58SgB7BKmL8fb3va2XHTRRXnPe94zt/zp06c3AtrFqxy77LJLvvzlLw96+ncrAuU9zuVn7dvf/vY8xGussUZOPfXUbL755v39yAzqfYHyQXG19OTy2Sz3ej5HCZGXMHkJlTtaI7BPkvMqS73YDJPPfaBOa7Zp+yplwveMJGOaO/2lOZ382rbvPPwN3tj8TK9ZWWrfJOcPf2krECBAgAABAgQIECBAgAABAgQIECBAgAABAgQIECBAgAABAgQIECBAgAABAgQIECBAgAABAgQIEBhZgToEykty8X09TDfffHM22WSTkVUbRbuPhkD5KLodHWmldwB92223bQSZS8C73UcJUZ922mm5++67M2XKlJRp8p04ujFQ3jssXh6Uccghh2SRRf72a/n5559PeYhGCcuX49WvfnWOOeaYTJ48eZ7z+jMcTqD8qaeeylVXXZXzzz8/t99++zxblXq22267xkMCxo0b118Zg35foHzQZC274JZbbsmmm246v/VKmPyMlm1mofLDc2mSjSsUFyfZs4Y0X2o+bKCn9KuTfLgmffQO9d+TZEKSX9ekfmUSIECAAAECBAgQIECAAAECBAgQIECAAAECBAgQIECAAAECBAgQIECAAAECBAgQIECAAAECBAgQmK9AHQLlDyZZuaeDWbNmNSb5OlojIFDeGsc6rTKSgfKRcuq2QPnPfvaz7LXXXrntttsaJBMnTswFF1yQZZdd9mVETzzxRPbff/+UAHo5VlhhhUYof+eddx5wqHyogfI5c+Y0psh/7Wtfe1ldq622Wo444oh87GMfy6KLLtqWWytQ3hbWAS163333ZfXVV+/r3BIkL4FyR+sEDktyYmW5x5rTyb/Zui06slJ5Qsg1Sd5c2W3vJBd2ZPfhbzItyQ6VZU5NMmX4y1qBAAECBAgQIECAAAECBAgQIECAAAECBAgQIECAAAECBAgQIECAAAECBAgQIECAAAECBAgQIECAwMgL1CFQ/qckY3qo/vjHP3ZkkvLI35rOVCBQ3hnnbtplYQyUd5N/74B4eUDGueeemw033HC+ZfYOoA82VD7UQHkpqPfe48ePz6RJk/KJT3wiyyyzTFtpBcrbyrvAxcvvide85jW9z5nZDJP/bOQqG3U7r92cTr5GpbPTkhxcw06PSHJ8pe7bk2yT5Pc16GWDJOXzvXSz1j83p5PfVIPalUiAAAECBAgQIECAAAECBAgQIECAAAECBAgQIECAAAECBAgQIECAAAECBAgQIECAAAECBAgQIECgXwGB8n6JRvcJAuWj+/721Z1A+cjd86eeeipTpkzJ1KlTG0W8+tWvzimnnJISnO7vKNPMy7TwMjm6HCVUfsIJJzQmnS+yyIJ/lQ8nUF72KnsfddRR2XLLLbPPPvvkta99bX/ltuR9gfKWMA5pkT4C5X9JslUzdDukNV3Up0CZgj258s69zenkd9bMa4UkM5KsW6m7TF4/uSZ9HJfkyEqt1ybZuia1K5MAAQIECBAgQIAAAQIECBAgQIAAAQIECBAgQIAAAQIECBAgQIAAAQIECBAgQIAAAQIECBAgQIBAvwJ1CJQ/mGTlnk5mzZqVMtHX0RoBgfLWONZpFYHykblbvcPkpYqDDjqoEShfcsklB1TU1772tXz605/Oo48+2ji/BNIPOOCARth7zJgx811juIHyARXXhpMEytuAOsAly4MLVl999erZv0nyxgFe7rSBCXygOZ18+crphyc5aWCXd9VZ+yf5cqWi8m+3iUlmdVWVfRfzuiQ3JHl35e1JSc6qQe1KJECAAAECBAgQIECAAAECBAgQIECAAAECBAgQIECAAAECBAgQIECAAAECBAgQIECAAAECBAgQIDAggToEyr+d5H093dx8883ZZJNNBtSck/oXECjv32i0ndFtgfJq2LlT1iXEXSaFd+r47W9/m0mTJuXKK6+cu+X222/fmFS+7LLLDriMl156KRdeeGGOOOKIuaHycvFWW22V008/PausskqfawmUD5jYiU2BW265JZtuumnV4ztJ3g+opQIXJdmjsuK3mtPJZ7d0l/Yv9ook1yTZsrLV6b0mr7e/iqHvsEuSyyqXlzD8hCQPDX1JVxIgQIAAAQIECBAgQIAAAQIECBAgQIAAAQIECBAgQIAAAQIECBAgQIAAAQIECBAgQIAAAQIECBDoLoE6BMrnCVwdeuihOemkOg7v7K4b31NN70B5q6qcPn16tttuuwUuVw25rrTSSrn00kuz3nrrtaoE68xHQKA8jangnQqU/+hHP8rkyZPz7W+XZ2P89RhKmLzn2hIqv+KKKxpr9kwqL+995CMfybnnnpull176ZXe+XYHydk8Qb/f6fknMX+Cwww7LySefXD3h4iR7MmuZwM7N6eSLVlbcN8n5Lduhcwttm+Trle2ebE4nv7VzJQxrp0uT7FpZ4cwkBw5rRRcTIECAAAECBAgQIECAAAECBAgQIECAAAECBAgQIECAAAECBAgQIECAAAECBAgQIECAAAECBAgQ6DKBOgTKP5rkih63tdZaK3feeWeXMda3HIHy+t67oVYuUN65QHmZJn7MMcfkkUcemXu7Jk6cmDPPPDPjxo0b6i1sXDdz5sx89rOfzX333ZcNN9ywMbl85ZVX7nNNgfJhUS+UF6+99tq56667qr2XAPRXF0qM1je9bDNM/qHK0lc1Q83PtX67tq94QZK9KruUgPbubd+1NRu8q/w6TbJcZbmtklzXmuWtQoAAAQIECBAgQIAAAQIECBAgQIAAAQIECBAgQIAAAQIECBAgQIAAAQIECBAgQIAAAQIECBAgQKA7BOoQKH9Nkj9UuW6//XaTrFv0+REobxFkjZbptkB5J+hKoLtMBf/hD3/Y2K5TE8qfeuqpHH744bnkkkvypz/9KTvttFMjTL7cctXs4tAFSuC39HLIIYekPGxjfodA+dCNF8Yry38X1l9//d6tvzbJHxdGjzb0fFCSL1XWnZNktyQz2rBXu5csH5RrkryustGOSUpAvg7HEUmOrxT6X0m2SPJiHYpXIwECBAgQIECAAAECBAgQIECAAAECBAgQIECAAAECBAgQIECAAAECBAgQIECAAAECBAgQIECAAIGBCtQhUF56+c8kH+hpaocddsi0adMG2qPzulSgGnJdaaWVcumll3pQQAfulUB55wLl5XY+99xzOf300xuB8s997nMZM2ZMB+7yvFvUNVDecSgbNgR23HHHXHXVPHngbyb5IJ6WCKzanE6+bmW1c5J8qiWrd36Rk5IcWtn2xiTbJHm+86UMesfyy/iGJBtWrjw4yWmDXskFBAgQIECAAAECBAgQIECAAAECBAgQIECAAAECBAgQIECAAAECBAgQIECAAAECBAgQIECAAAECBLpcoC6B8q2bEzDncn7/+9/Pe97zni7nVd6CBATKR+bzIVDe2UD5yNzleXcVKO+Gu1CPGn7wgx/kve99b+9iS0D4G/XooOurPDbJUZUqf5Fk1yS3d33lLy9wleZU9dUrbx2Q5Oya9LJ9r0nqjySZkOSnNalfmQQIECBAgAABAgQIECBAgAABAgQIECBAgAABAgQIECBAgAABAgQIECBAgAABAgQIECBAgAABAgQGLFCXQHlp6NYk7+/pbMMNN8x3vvOdATfqxO4TGGqg/Hvf+1522223PPTQQ93XVKWibbfdNhdddFHGjh077DofeeSRbL/99vnhD3847LXaucA666yT6dOnZ/z48e3cZtBr9/Y75ZRTMmXKlEGvU9cLBMrreuc6X/f73ve+3HbbbdWNv51ko85XMip33KA5nfwtle6OS3J0TbudnOTUSu0/aU4nn12Tfs5Nsm+l1vOS7FeT2pVJgAABAgQIECBAgAABAgQIECBAgAABAgQIECBAgAABAgQIECBAgAABAgQIECBAgAABAgQIECBAYFACdQqUb5vk69XujjrqqBx7bBn26aijgED5wO+aQPnArfo6U6D8CznkkEMaNK0M/X/yk5/Mv//7vzfWbeUDFIZ3t109VIHy39Tjjz++9+UfTnL1UNd03TwCZXL3JyvfuSPJbkkeqKFTeVLKNdUH/ST5fJJ/rkkvb08yM0n16Sc7JJlek/qVSYAAAQIECBAgQIAAAQIECBAgQIAAAQIECBAgQIAAAQIECBAgQIAAAQIECBAgQIAAAQIECBAgQGBQAnUKlJfGLk6ye7XD66+/PhMmTBhU007uDgGB8oHfB4HygVv1daZAuUD58D5Bo//q8t/SLbfcsnejlyTZY/R335EOJzanky9d2e2gJGd0ZPfWb1KC8OXz0XOUqeSlx/9u/VZtWbH3dPXbkmyR5Om27GZRAgQIECBAgAABAgQIECBAgAABAgQIECBAgAABAgQIECBAgAABAgQIECBAgAABAgQIECBAgAABAiMsULdA+WuS3JVkxR63MWPG5Oabb8666647wpS2H6zAUAPlg93H+QQEygXK/RTMX+COO+7IpptumqefnidL+6skayX5I7thC7yyGSYvE7B7juub08mfGPbqI7PAtCTVfsr09QNGppRB77pokhuS/GPlyiOTnDDolVxAgAABAgQIECBAgAABAgQIECBAgAABAgQIECBAgAABAgQIECBAgAABAgQIECBAgAABAgQIECBAoCYCdQuUF9Ztk3y96vumN70pN910U1ZaaaWasCuzCAiU+xx0SkCgXKC8U5+1uu3z0EMPZbPNNssvf/nL3qV/OMnVdeunS+vdJ8l5ldpebIbJr+jSevsra/Mk1yRZonni80m2SXJjfxd2yftbJrm2Ustvk0xI8uMuqU8ZBAgQIECAAAECBAgQIECAAAECBAgQIECAAAECBAgQIECAAAECBAgQIECAAAECBAgQIECAAAECBFouUMdAeUE4PMm/VDXe8Y53ZNq0aVl11VVbjmTB9ggIlLfH1aovFxAoFyj3c/FygQceeCA77rhj7r777t5vfi7JicxaIjCuOZ1848pqFyfZsyWrj8wiZyX5VGXrq5LsODKlDGnXM5JMqlx5WTPgP6TFXESAAAECBAgQIECAAAECBAgQIECAAAECBAgQIECAAAECBAgQIECAAAECBAgQIECAAAECBAgQIECgDgJ1DZQX21OTTK4ijxs3LldeeWXWW2+9Otgv9DUKlC/0H4GOAQiUtz9Q3ombuc4662T69OkZP358J7Yb1Xt873vfy0477ZTZs2f37vO0JAeP6uY729xhvcL5jzXDy9/sbBkt2+3/JZmRpATle47dm6H5lm3SxoVWSjIzySqVPXZNcnkb97Q0AQIECBAgQIAAAQIECBAgQIAAAQIECBAgQIAAAQIECBAgQIAAAQIECBAgQIAAAQIECBAgQIAAgREXqHOgvOBdlGSPquJSSy3VmFS+5ZZbjjiuAhYsIFDuE9IpAYFygfJOfdbqsM91113XmEz+7LPP9i637pOzu41/7WbQeo1KYXUP7P9zkmMq/dyaZGKSJ7sNfz71HJDkzMp7P0qyRZLf16R+ZRIgQIAAAQIECBAgQIAAAQIECBAgQIAAAQIECBAgQIAAAQIECBAgQIAAAQIECBAgQIAAAQIECBAYkkDdA+Wl6fOS7NO7+1NOOSVTpkwZEoqLOiMgUN4ZZ7skAuUC5X4O/ipQ/b3by+T8JPtyaqnAqUkmV1a8tzmd/M6W7tK5xcpU8muSvLOyZZlmX0LydTm+kWSrSrHHJzmqLsWrkwABAgQIECBAgAABAgQIECBAgAABAgQIECBAgAABAgQIECBAgAABAgQIECBAgAABAgQIECBAgMBQBUZDoLz0fkqSl6XHP/rRj2bq1KlZeumlh+rjujYKCJS3EdfS8wgIlLcnUO5jVh+BOXPmZP/9989Xv/rVvor+QpJD6tNNLSr9QHM6+fKVag9PclItqu+7yE8lOavy1qzmdPIHa9LTZklmJlm8We+cJBOSfLcm9SuTAAECBAgQIECAAAECBAgQIECAAAECBAgQIECAAAECBAgQIECAAAECBAgQIECAAAECBAgQIECAwJAFRkugvAAcluTE3hKrrbZazjrrrGy2WckROQgQIECAwMIlcNNNN+WAAw7I/fff31fjdQ85d+vNvCjJHpXivtWcTj67Wwvup64lk8xIsnnlvJOb//aqS0vlwQllonrPcVWSHetSvDoJECBAgAABAgQIECBAgAABAgQIECBAgAABAgQIECBAgAABAgQIECBAgAABAgQIECBAgAABAgQIDEdgNAXKi8NOSaYmGdsb5TOf+UzKROxFF110OF6uJUCAAAECtRB48cUXM2XKlHzxi1/sq94nk+yf5MpaNFOvInduTiev/oNj3yTn16uNeardIcm0ynd+n2SbJLfXpKc3NqeTr1mpt+73pCb0yiRAgAABAgQIECBAgAABAgQIECBAgAABAgQIECBAgAABAgQIECBAgAABAgQIECBAgAABAgQIEOgGgdEWKC+mKzdD5Zv0Bl5llVUaofKJEyd2g70aCBAgQIBAWwRmzJjRCJM/+OCDfa1/SzNM/rO2bL5wL7psM0z+oQpDmYS9a5LnakxzSXPCek8LFybZu0b97JPkvEq99ySZkOTXNepBqQQIECBAgAABAgQIECBAgAABAgQIECBAgAABAgQIECBAgAABAgQIECBAgAABAgQIECBAgAABAgSGLDAaA+U9GKcl+WxfMnvuuWeOPvrovOUtbxkynAsJECBAgEC3Cfz85z/Pcccdl4suumh+pZ2eZHK31T2K6jkoyZcq/cxpBrFn1LjHjZKU+sdWevhwkqtr1FOZrl6mrPccpyaZUqP6lUqAAAECBAgQIECAAAECBAgQIECAAAECBAgQIECAAAECBAgQIECAAAECBAgQIECAAAECBAgQIEBgWAKjOVBeYLZMckqSf+hL6aijjkp5Lb744sNCdDEBAgQIEBhJgT//+c859thjc/zxx8+vjP9JckiS60ayzlG+96rN6eTrVvo8J8mnat537wf0lM/QNkn+UpO+NkgyM8nSzXr/3JxOflNN6lcmAQIECBAgQIAAAQIECBAgQIAAAQIECBAgQIAAAQIECBAgQIAAAQIECBAgQIAAAQIECBAgQIAAgWELjPZAeQ9QCZX3OYly3LhxjVD5/vvvP2xMCxAgQIAAgU4LTJ06tTGVfPbs2fPb+gvNMHmnS1vY9js2yVGVpn+RZNckt9cYYvUk1yRZudLDx5NMrVFPxyU5slLvtUm2rlH9SiVAgAABAgQIECBAgAABAgQIECBAgAABAgQIECBAgAABAgQIECBAgAABAgQIECBAgAABAgQIECAwbIGFJVBeoDZKclKS9/alttZaa+Uzn/lM9thjj2GjWoAAAQIECLRb4OKLL84Xv/jF3HXXXfPb6vtJDktya7trsX7KFOxLk7ylYlGCzEfX3ObQ5r+detq4I8nEJI/WpK/XJbkhybsr9U5KclZN6lcmAQIECBAgQIAAAQIECBAgQIAAAQIECBAgQIAAAQIECBAgQIAAAQIECBAgQIAAAQIECBAgQIAAgZYILEyB8h6wMoq8BLze2Jfgmmuu2QiW77XXXi0BtggBAgQIEGilwIUXXtgIkt9zzz3zW7aMKi9h5jpNkW4l0UisdXaST1Y2LsHr3ZI8MBLFtGjPEsYu08nXr6xXJn2f0KL1O7HMLkkuq2z0YJIJSR7qxOb2IECAAAECBAgQIECAAAECBAgQIECAAAECBAgQIECAAAECBAgQIECAAAECBAgQIECAAAECBAgQINAtAgtjoLzYL5HkqCQlGNXnscYaa+TAAw/M/vuX/LmDAAECBAiMrMDUqVNzxhln5N57711QIccnOTbJn0e22oVq9zKxu0wnX7rS9UFJzqi5QnmyzgWVHh5Osk2S+T7JoAv7Lfdl10pdZyY5sAvrVBIBAgQIECBAgAABAgQIECBAgAABAgQIECBAgAABAgQIECBAgAABAgQIECBAgAABAgQIECBAgACBtgosrIHyHtS3JjksyX7zU15++eXz8Y9/vPH6+7//+7beDIsTIECAAIGqwG9+85t8+ctfbrwee+yxBeGcm+SkJD8n2FGBVzbD5DtUdr2+OZ38iY5W0vrNvp5k28qy/5bkn1q/TdtWfFeSmUmWq+ywVZLr2rajhQkQIECAAAECBAgQIECAAAECBAgQIECAAAECBAgQIECAAAECBAgQIECAAAECBAgQIECAAAECBAh0qcDCHijvuS2rJflskgWOI997770bwfJ11123S2+nsggQIEBgNAjccccdjRD5BRdUB0T32dnUJKcnuX809F3DHvZJcl6l7hebYfIrathLteQSvJ6R5BXNbz6dpExiv6lGfR2R5PhKvf+VZIsk5R45CBAgQIAAAQIECBAgQIAAAQIECBAgQIAAAQIECBAgQIAAAQIECBAgQIAAAQIECBAgQIAAAQIECCxUAgLl897uVZN8JsknFvQp2GijjbL77rs3XosttthC9YHRLAECBAi0R+CFF17IJZdc0njdeuut/W3y70m+mOSB/k70ftsExjWnk29c2eHiJHu2bcfOLVweVLBfZbuvJtm5c9sPe6cxSW5IsmFlpYOTnDbslS1AgAABAgQIECBAgAABAgQIECBAgAABAgQIECBAgAABAgQIECBAgAABAgQIECBAgAABAgQIECBAoIYCAuV937S3Jvl48zV2fvd1mWWWyW677dYIlptaXsNPv5IJECDQBQJlGnkJkV966aV56qmnFlTRk0m+nKSEfR/qgtIX9hIOS3JiBeGx5nTyb9YcZt0k1yRZvtLHx5LUaer69kmuqtT/SJIJSX5a83ujfAIECBAgQIAAAQIECBAgQIAAAQIECBAgQIAAAQIECBAgQIAAAQIECBAgQIAAAQIECBAgQIAAAQJDEhAoXzDbkpVg+T8s6NT1118/H/vYx7LjjjvmDW94w5BuhosIECBAYOEQePzxxzNt2rR85Stfye23395f0//TDJKXMPlz/Z3s/Y4IrN2cTr5GZbcy/bpMwa77cXySIypN3JRkYpKna9TYuUn2rdR7Xq+J6zVqRakECBAgQIAAAQIECBAgQIAAAQIECBAgQIAAAQIECBAgQIAAAQIECBAgQIAAAQIECBAgQIAAAQIEhi8gUD5ww+2a4fIP9nfJNttsk5122qkRLl9iiSX6O937BAgQILAQCDz//PONEPmVV16Za64pA6D7PW5sTiP/j37PdEKnBU5NMrmy6b3N6eR3drqQFu/35uZ08jUr6/5Tkn9r8T7tXO7tSWYmGV/ZZIck09u5qbUJECBAgAABAgQIECBAgAABAgQIECBAgAABAgQIECBAgAABAgQIECBAgAABAgQIECBAgAABAgQIdLOAQPng787qSXZvBsfeuKDLl1pqqUaovLy22mqrwe/kCgIECBCovcC1117bCJKX17PPPttfP79uTr6+JMms/k72/ogIfKB5j5av7H54kpNGpJrWbnpQki9VlrwnyTZJHm7tNm1drQT9S+C/57gtyRY1m7DeViCLEyBAgAABAgQIECBAgAABAgQIECBAgAABAgQIECBAgAABAgQIECBAgAABAgQIECBAgAABAgQILHwCAuXDu+c7NoPlW/e3zLLLLpsyuXzrrbdufF1sscX6u8T7BAgQIFBDgRdeeCHf+MY3GlPIy+uJJ54YSBfXJikh8mkDOdk5IypwUZI9KhV8q/lvgdkjWtXwNx+TZEaSzSpLnZDkyOEv3bEVFk1yQ5J/rOxY6i99OAgQIECAAAECBAgQIECAAAECBAgQIECAAAECBAgQIECAAAECBAgQIECAI9fiMgAAIABJREFUAAECBAgQIECAAAECBAgstAIC5a259Ssl+UiSEjBfu78ly+TynmB5CZcvvfTS/V3ifQIECBDoYoE5c+bMDZCXMPkAJpGXbu5McmXz9VAXt6e0vwns3JxOXoLLPce+Sc4fBUilt69U+ng0ycQkd9Soty2TlIcz9By/TTIhyY9r1INSCRAgQIAAAQIECBAgQIAAAQIECBAgQIAAAQIECBAgQIAAAQIECBAgQIAAAQIECBAgQIAAAQIECLRcQKC85aR5dzNYXsLlbxnI8hMmTMjmm2/eeL3tbW8byCXOIUCAAIERFrjvvvty4403Nl4zZ84caDW/aE4hL5PIfzTQi5zXFQLLNsPkH6pUc1WSXZM81xUVDq+IK5J8tLLEuUn2H96SHb/6jCSTKrte1pwe3/FCbEiAAAECBAgQIECAAAECBAgQIECAAAECBAgQIECAAAECBAgQIECAAAECBAgQIECAAAECBAgQIECgmwQEytt7NzZrhsvLhM8VBrLV6quvPjdcXgLmiyziFg3EzTkECBBot8BLL700N0BeQuSzZs0a6JZl0vM1zUnkNw30Iud1ncBBSb5UqWpOM6w8o+sqHXxB5d8rpY8xzUv/0pxOXp32PfhVO3vFSknKkx1WqWxbwv6Xd7YMuxEgQIAAAQIECBAgQIAAAQIECBAgQIAAAQIECBAgQIAAAQIECBAgQIAAAQIECBAgQIAAAQIECBDoPgFp5c7dk02TbNN8DWhy+VJLLdUIl2+66abZZJNNssYaa3SuWjsRIECAQO69997ccsstufnmmxth8meffXagKmUSeQmRl9fNA73IeV0rsGpzOvm6lQrPSfKprq14cIWVoHwJzPccVyf58OCWGPGzD0hyZqWKHyXZIsnvR7wyBRAgQIAAAQIECBAgQIAAAQIECBAgQIAAAQIECBAgQIAAAQIECBAgQIAAAQIECBAgQIAAAQIECBAYYQGB8pG5Aes1g+VbJ3n7QEsYP358I1i+8cYbN76++c1vHuilziNAgACBAQg8/PDDjQB5eX3rW9/KI488MoCr5p7yP5UQ+fcGc6Fzu17g2CRHVaosDwwo069v7/rK+y9wzebntvqPir2TXNj/pV11xjeSbFWp6Phe96yrilUMAQIECBAgQIAAAQIECBAgQIAAAQIECBAgQIAAAQIECBAgQIAAAQIECBAgQIAAAQIECBAgQIAAgU4KCJR3Urvvvf4hyeaV14ArWn311RvB8vXXXz/rrbde3vrWtw74WicSIECAQPLzn/883/ve93L77bc3QuSzZs0aLMuNScrrP5P8dLAXO78WAhs0p5O/pVLtcUmOrkX1/Rd5RJISvu45Skh+m5pN9t4sycwkizebmJNkQpLv9t++MwgQIECAAAECBAgQIECAAAECBAgQIECAAAECBAgQIECAAAECBAgQIECAAAECBAgQIECAAAECBAiMfgGB8u66x2OSfLASLh/UCPJx48Y1guXvfe97G6/y50UWcYu76xarhgCBkRJ46aWXGuHx73//+41X+fPs2bMHW87DzQB5T5D8mcEu4PzaCZyd5JOVqu9IsluSB2rXycsLXiHJjCTrVt46LMnJNevtC0kOrtR8VZIda9aDcgkQIECAAAECBAgQIECAAAECBAgQIECAAAECBAgQIECAAAECBAgQIECAAAECBAgQIECAAAECBAi0TUDauG20LVn4/yXZpPnaOEkJnA/4WHzxxecGy3tC5n/3d3834OudSIAAgToL/O///u884fESIv/zn/882JaeTnJL5fWTwS7g/FoLTGxOJ1+60sVBSc6odVd/K37/JF+u9PJgktLzrBr198bmdPI1KzXvm+T8GvWgVAIECBAgQIAAAQIECBAgQIAAAQIECBAgQIAAAQIECBAgQIAAAQIECBAgQIAAAQIECBAgQIAAAQJtFRAobytvyxd/fyVgvtFQVl911VXnCZmvvfbaQ1nGNQQIEOg6gTvvvHPu5PESHn/ggSEPkL61EiD/dtc1qqBOCbyyGSbfobLh9c3p5E90qog27vOKJNck2bKyx+lJJrdxz3YsvU+S8yoL35NkQpJft2MzaxIgQIAAAQIECBAgQIAAAQIECBAgQIAAAQIECBAgQIAAAQIECBAgQIAAAQIECBAgQIAAAQIECBCoo4BAeR3v2l9rXqoZLt8gyXpJ3tv83qA6Gjt2bCNgvs466+Qd73hH1lprrZTQuYMAAQLdLFDC4nfddVfuvvvu/PCHP2wEyZ988smhlPxsku8n+V6S25tB8meGspBrRp1A76Dyi80w+RWjpNNtk3y90kv5ASrTycsDFep0TEtSDf2fmmRKnRpQKwECBAgQIECAAAECBAgQIECAAAECBAgQIECAAAECBAgQIECAAAECBAgQIECAAAECBAgQIECAAIF2CwiUt1u4s+uvUwmXl5D5m4ey/dJLL90Il/cEzHu+vupVrxrKcq4hQIDAkAWeeeaZRmi8Jzze83XOnDlDXfPhSoC8BMnvGOpCrhvVAuOa08k3rnR5cZI9R1HXFyTZq9LPpUl2r1l/5aE6M5Ms3az7z83p5DfVrA/lEiBAgAABAgQIECBAgAABAgQIECBAgAABAgQIECBAgAABAgQIECBAgAABAgQIECBAgAABAgQIEGirgEB5W3lHfPEVKwHzMsG8vIZ8rL766i8LmY8bVzJ3DgIECAxfYPbs2S8Ljs+aNWu4C/+gOX28Zwr5r4a7oOsXCoHDkpxY6fSx5nTyb46S7tdPck2S11X62THJVTXr77gkR1ZqvjbJ1jXrQbkECBAgQIAAAQIECBAgQIAAAQIECBAgQIAAAQIECBAgQIAAAQIECBAgQIAAAQIECBAgQIAAAQIE2i4gUN524q7aYMlmqLxML+8JmC8/nArf8IY3ZK211ponaP72t789iy222HCWdS0BAqNY4IUXXsj//M//vCw8/thjJbM7rOPxSni8J0D+3LBWdPHCKLB2czr5GpXmT0ty8CjCOCnJoZV+bkyyTZLna9RjCcPfkOTdlZonJTmrRj0olQABAgQIECBAgAABAgQIECBAgAABAgQIECBAgAABAgQIECBAgAABAgQIECBAgAABAgQIECBAgEBHBATKO8Lc1Zu8Lcl7krwjyVrNr8sNt+JVVlklq666anq+lj+X1/jx44e7tOsJEKiJwCOPPJIHHnggDz74YONrz6v8vQXHb5PcneSu5tc7kgx7nHkL6rJE/QVOTTK50sa9zenkd9a/tUYHqySZkWT1Sj8HJDm7Zv3tkuSySs3lF8uEJA/VrA/lEiBAgAABAgQIECBAgAABAgQIECBAgAABAgQIECBAgAABAgQIECBAgAABAgQIECBAgAABAgQIEGi7gEB524lrucGKlXB5T9B8tVZ0MmbMmEawvPerBM9f+9rXtmILaxAg0EGBP/zhD30Gxkt4/E9/+lOrKrm/EhzvCZD/qlWLW4dAReADzenky1e+d3iSMtF7tBwlLF9C8z3HT5rTyWfXrMFLk+xaqfnMJAfWrAflEiBAgAABAgQIECBAgAABAgQIECBAgAABAgQIECBAgAABAgQIECBAgAABAgQIECBAgAABAgQIEOiIgEB5R5hHxSZjKiHznknm5Wv5fkuOFVZYYW7QvDrZfKWVVsqSSy7Zkj0sQoDA4AWee+65PPTQQ31OG3/00UcHv+D8r3i619TxnvB4y5LprSzWWqNS4KIke1Q6+1ZzOnndwtbzuzljk1yT5P2VEz6f5J9rdjfflWRmkuUqdW+V5Lqa9aFcAgQIECBAgAABAgQIECBAgAABAgQIECBAgAABAgQIECBAgAABAgQIECBAgAABAgQIECBAgAABAh0RECjvCPOo3qRMLq8GzMtE8zLhvKXH3/3d32XFFVec7+v1r399S/ezGIGFSeB3v/tdfvWrX8339b//+7/t4CgTxu/uFSC/rx0bWZPAAAV2bk4nX7Ry/r5Jzh/g9XU4bbckl1QKLUH5iUn+uw7FV2o8Isnxlb//V5ItkrxYsz6US4AAAQIECBAgQIAAAQIECBAgQIAAAQIECBAgQIAAAQIECBAgQIAAAQIECBAgQIAAAQIECBAgQKAjAgLlHWFe6DZ5VZJVK69VKn9eth0aY8aMWWDgvITRF1tssXZsbU0CXS3wwgsvLDAsXoLkTz9dBoO35XgiyQPN14OVP5fvPdOWHS1KYGgC5b9Nlyb5UOXyq5LsmuS5oS3ZlVdNS7JDpbKzkxzQlZXOv6gxSW5IsmHllIOTnFazPpRLgAABAgQIECBAgAABAgQIECBAgAABAgQIECBAgAABAgQIECBAgAABAgQIECBAgAABAgQIECBAoGMCAuUdo7ZRU2D5JNWAeTV4vng7lcaNG9cInY8fP77xWn755RuvN7zhDXP/XP7+ile8op1lWJtASwT+8pe/5LHHHpv7evzxx+f++ZFHHkl5lbD47NllAHFbj+eT9A6Ll8B4+d5jbd3Z4gRaJ3BQki9VlpuTpEzzntG6LUZ8pc2TXJNkiWYl5Wd3myQ3jnhlgytg+yQl7N9zPJJkQpKfDm4ZZxMgQIAAAQIECBAgQIAAAQIECBAgQIAAAQIECBAgQIAAAQIECBAgQIAAAQIECBAgQIAAAQIECBBYeAQEyheee12HTleaz1TzN3Wy+OWWW26egHnvwHn170ss0ZPL62SF9hqtAs8//3wjFF4Nh8/v7+WcDh+/nM+08Yc6XIftCLRaoDzYpEwnX7ey8DlJPtXqjUZ4vbN69VRC2TuOcE1D2f7cJPtWLjwvyX5DWcg1BAgQIECAAAECBAgQIECAAAECBAgQIECAAAECBAgQIECAAAECBAgQIECAAAECBAgQIECAAAECBBYWAYHyheVO17vPMjJ8xQW8xidZZiRafO1rX/uy8PlrXvOa9PdadNFFR6Jce3ZI4MUXX8wf//jHfl/V4Hj58xNPPNGhCl+2zVNJftXP66WRKs6+BNoscGySoyp7/CLJrklub/O+nVz+/zWnrY+rbLp7M0jfyTqGu9fbk8xMUv6733PskGT6cBd2PQECBAgQIECAAAECBAgQIECAAAECBAgQIECAAAECBAgQIECAAAECBAgQIECAAAECBAgQIECAAIHRLCBQPprv7sLV27L9BM6rIboRl1l66aXnGzofO3Zsn++V7y+11FJ51ate1fj6yle+csT7GI0F/N///V+effbZPPPMM42vTz755DzB8N5/7ys4PmfOnG6j+XU/YfERS7J3G5R6FjqBDZqh6rdUOj8uydGjTOKfkxxT6enWJBOTPFmzPicnObVS821JtkjydM36UC4BAgQIECBAgAABAgQIECBAgAABAgQIECBAgAABAgQIECBAgAABAgQIECBAgAABAgQIECBAgACBjgoIlHeU22YjKLBYr8D53ydZPskbml/Ln8truRGscVBbL7LIInPD5T0h84F+rQbTe64pU9MXW2yxlK/zey3o/QW9VxorU7v7er3wwgtDeq+s1XNtNQDeEwSf39f+zn3ppVoN4v5tkscqr8ebf/5NrwD5C4P6cDmZwMIjcHaST1bavSPJbkkeGEUE5YEq1yR5Z6Wng5OcVrMeF01yQ5J/rNR9ZJITataHcgkQIECAAAECBAgQIECAAAECBAgQIECAAAECBAgQIECAAAECBAgQIECAAAECBAgQIECAAAECBAh0XECgvOPkNuxygVf0CphXA+e9w+fl7yXg5iDQKoEXk/SEwnuC4gv6+19atbF1CCyEAmVC96VJlq70flCSM0aZxaeSnFXpaVZzOvmDNetzyyTXVmouD9SYkOTHNetDuQQIECBAgAABAgQIECBAgAABAgQIECBAgAABAgQIECBAgAABAgQIECBAgAABAgQIECBAgAABAgQ6LiBQ3nFyG44ygTLRvGe6efn6+iSvGcDLz94o+yD0aqcEvf9YeT3Z6+8975VAZDUwXv7uIECg/QKvbIbJd6hsdX1zOvkT7d++YzssmWRGks0rO56c5LCOVdC6jUrQf1Jlucua96t1O1iJAAECBAgQIECAAAECBAgQIECAAAECBAgQIECAAAECBAgQIECAAAECBAgQIECAAAECBAgQIECAwCgVEGodpTdWW10vMHYBofP5vbdMkqWSvKr5tQQFHa0X+L8kzzZfzySZM58w+PxC4iUsXt5zECDQvQL7JDmvUt6LzXDyFd1b8pAqK4H5aZUrf59kmyS3D2m1kbtopSQzk6xSKWHXJJePXEl2JkCAAAECBAgQIECAAAECBAgQIECAAAECBAgQIECAAAECBAgQIECAAAECBAgQIECAAAECBAgQIFAfAYHy+twrlRLoLfCKXgHznqD5/L5Ww+i9zynvLZZk0QW8hvN+qb0ENuf3emGY75cAeAl/D+Rrf+eU6eIOAgRGr8C45nTyjSstXpxkz1HY8iW9pnhfmGTvGvZ5QJIzK3X/KMkWSUpA3kGAAAECBAgQIECAAAECBAgQIECAAAECBAgQIECAAAECBAgQIECAAAECBAgQIECAAAECBAgQIECAQD8CAuU+IgQIECBAgMDCJHBYkhMrDT/WDF1/c5QhbJRkRpKxlb4+nOTqGvb5jSRbVeo+PslRNexDyQQIECBAgAABAgQIECBAgAABAgQIECBAgAABAgQIECBAgAABAgQIECBAgAABAgQIECBAgAABAgRGRECgfETYbUqAAAECBAiMgMDazenka1T2Pi3JwSNQS7u3LH19trLJdUm2SfKXdm/c4vU3SzIzyeLNdeckmZDkuy3ex3IECBAgQIAAAQIECBAgQIAAAQIECBAgQIAAAQIECBAgQIAAAQIECBAgQIAAAQIECBAgQIAAAQIERq2AQPmovbUaI0CAAAECBHoJnJpkcuV79zank985yqRWT3JNkpUrfX08ydQa9vmFXoH/q5LsWMM+lEyAAAECBAgQIECAAAECBAgQIECAAAECBAgQIECAAAECBAgQIECAAAECBAgQIECAAAECBAgQIEBgxAQEykeM3sYECBAgQIBABwU+0JxOvnxlz8OTnNTBGjq11aG9+rojycQkj3aqgBbt88bmdPI1K+vtm+T8Fq1vGQIECBAgQIAAAQIECBAgQIAAAQIECBAgQIAAAQIECBAgQIAAAQIECBAgQIAAAQIECBAgQIAAAQILhYBA+UJxmzVJgAABAgQWeoGLk+xeUfhWczr57FEm87rmdPL1K30dmeSEGva5T5LzKnXfk2RCkl/XsBclEyBAgAABAgQIECBAgAABAgQIECBAgAABAgQIECBAgAABAgQIECBAgAABAgQIECBAgAABAgQIEBgxAYHyEaO3MQECBAgQINAhgZ2b08kXrew3Widd75XkgkqfDyfZJkkJY9ftmJZkh0rRpyaZUrcm1EuAAAECBAgQIECAAAECBAgQIECAAAECBAgQIECAAAECBAgQIECAAAECBAgQIECAAAECBAgQIEBgpAUEykf6DtifAAECBAgQaKfAss0w+Ycqm1yVZNckz7Vz4xFa++tJtq3s/W9J/mmEahnOthskmZlk6eYif25OJ79pOIu6lgABAgQIECBAgAABAgQIECBAgAABAgQIECBAgAABAgQIECBAgAABAgQIECBAgAABAgQIECBAgMDCKCBQvjDedT0TIECAAIGFR+CgJF+qtDsnyW5JZoxCgq2afb2i2dvTSSYmqWMI+7gkR1bu0bVJth6F90xLBAgQIECAAAECBAgQIECAAAECBAgQIECAAAECBAgQIECAAAECBAgQIECAAAECBAgQIECAAAECBNouIFDedmIbECBAgAABAiMksGpzOvm6lf3PSfKpEaqn3dtOTbJfZZOvJtm53Zu2Yf3XJbkhybsra09KclYb9rIkAQIECBAgQIAAAQIECBAgQIAAAQIECBAgQIAAAQIECBAgQIAAAQIECBAgQIAAAQIECBAgQIAAgVEvIFA+6m+xBgkQIECAwEIrcGySoyrd/yLJrkluH4UiJTR/TZLlK719LMkVNex1lySXVep+MMmEJA/VsBclEyBAgAABAgQIECBAgAABAgQIECBAgAABAgQIECBAgAABAgQIECBAgAABAgQIECBAgAABAgQIEBhxAYHyEb8FCiBAgAABAgTaILBBczr5WyprH5fk6Dbs1Q1LHp/kiEohNyWZmOTpbihukDVc2gz+91x2ZpIDB7mG0wkQIECAAAECBAgQIECAAAECBAgQIECAAAECBAgQIECAAAECBAgQIECAAAECBAgQIECAAAECBAgQaAoIlPsoECBAgAABAqNR4Owkn6w0dkeS3ZI8MAqbfXNzOvmald7+Kcm/1bDXdyWZmWS5Su1bJbmuhr0omQABAgQIECBAgAABAgQIECBAgAABAgQIECBAgAABAgQIECBAgAABAgQIECBAgAABAgQIECBAgEBXCAiUd8VtUAQBAgQIECDQQoEymbtMuV66suZBSc5o4R7dtFTp7UuVgu5Jsk2Sh7upyAHWUqasl2nrPcd/JdkiyYsDvN5pBAgQIECAAAECBAgQIECAAAECBAgQIECAAAECBAgQIECAAAECBAgQIECAAAECBAgQIECAAAECBAj0EhAo95EgQIAAAQIERpPAK5th8h0qTV3fnE7+xGhqtNnLmCQzkmxW6e2EJEfWsNfSyw1JNqzUfnCS02rYi5IJECBAgAABAgQIECBAgAABAgQIECBAgAABAgQIECBAgAABAgQIECBAgAABAgQIECBAgAABAgQIdI2AQHnX3AqFECBAgAABAi0Q2CfJeZV1ymTr3ZJc0YK1u3GJnZN8pVLYo0nKhPY7urHYfmraPslVlXMeSTIhyU9r2IuSCRAgQIAAAQIECBAgQIAAAQIECBAgQIAAAQIECBAgQIAAAQIECBAgQIAAAQIECBAgQIAAAQIECHSNgEB519wKhRAgQIAAAQLDFBjXnE6+cWWdi5PsOcx1u/nyEpT/aKXAc5Ps380FL6C2Uvu+lffLgwH2q2kvyiZAgAABAgQIECBAgAABAgQIECBAgAABAgQIECBAgAABAgQIECBAgAABAgQIECBAgAABAgQIECDQNQIC5V1zKxRCgAABAgQIDFPgsCQnVtZ4rDmd/JvDXLdbL98syYwkY5oF/qU5nfzabi14AXW9PcnMJOMr5+yQZHoNe1EyAQIECBAgQIAAAQIECBAgQIAAAQIECBAgQIAAAQIECBAgQIAAAQIECBAgQIAAAQIECBAgQIAAga4SECjvqtuhGAIECBAgQGCIAmsnuSxJCSb3HKclOXiI69Xhsi8lOahS6NVJPlyHwvuocXKSUyvfvy3JFkmermk/yiZAgAABAgQIECBAgAABAgQIECBAgAABAgQIECBAgAABAgQIECBAgAABAgQIECBAgAABAgQIECDQNQIC5V1zKxRCgAABAgQIDEOghJFLKLnnuLc5nfzOYazZzZeumeSaJG+uFLl3kgu7uej51LZokhuS/GPl/SOTnFDDXpRMgAABAgQIECBAgAABAgQIECBAgAABAgQIECBAgAABAgQIECBAgAABAgQIECBAgAABAgQIECBAoOsEBMq77pYoiAABAgQIEBikwAeSXJpk+cp1hyc5aZDr1On0I5IcXyn49iTbJPl9nZpo1rplkmsrdf82yYQkP65hL0omQIAAAQIECBAgQIAAAQIECBAgQIAAAQIECBAgQIAAAQIECBAgQIAAAQIECBAgQIAAAQIECBAg0HUCAuVdd0sURIAAAQIECAxS4OIku1eu+VZzOvnsQa5Tl9NXSDIjybqVgg9LcnJdGuhV5xlJJlW+d1nz/tW0HWUTIECAAAECBAgQIECAAAECBAgQIECAAAECBAgQIECAAAECBAgQIECAAAECBAgQIECAAAECBAgQ6C4BgfLuuh+qIUCAAAECBAYnsHNzOvmilcv2TXL+4Jap1dn7J/lypeIHk0xMMqtWXfy12JWSzEyySqX2XZNcXsNelEyAAAECBAgQIECAAAECBAgQIECAAAECBAgQIECAAAECBAgQIECAAAECBAgQIECAAAECBAgQIECgKwUEyrvytiiKAAECBAgQGIDAss0w+Ycq516VpASSnxvA9XU85RVJrkmyZaX405NMrmMzSQ5Icmal9h8l2SLJ72vaj7IJECBAgAABAgQIECBAgAABAgQIECBAgAABAgQIECBAgAABAgQIECBAgAABAgQIECBAgAABAgQIdJ2AQHnX3RIFESBAgAABAgMUOCjJlyrnzkmyW5IZA7y+jqdtm+TrlcKfbE4nv7WOzST5RpKtKrUfn+SomvaibAIECBAgQIAAAQIECBAgQIAAAQIECBAgQIAAAQIECBAgQIAAAQIECBAgQIAAAQIECBAgQIAAAQJdKSBQ3pW3RVEECBAgQIBAPwKrNqeTr1s575wknxrlchck2avS46VJdq9pz5slmZlk8Wb95YEAE5J8t6b9KJsAAQIECBAgQIAAAQIECBAgQIAAAQIECBAgQIAAAQIECBAgQIAAAQIECBAgQIAAAQIECBAgQIBAVwoIlHflbVEUAQIECBAg0I/Asb0mWf8iya5Jbh/FcusnuSbJ6yo97pjkqpr2/IUkB1dqL32UfhwECBAgQIAAAQIECBAgQIAAAQIECBAgQIAAAQIECBAgQIAAAQIECBAgQIAAAQIECBAgQIAAAQIECLRQQKC8hZiWIkCAAAECBDoisEFzOvlbKrsdl+Tojuw+cpuclOTQyvY3JtkmyfMjV9KQd35jczr5mpUV9k1y/pBXdCEBAgQIECBAgAABAgQIECBAgAABAgQIECBAgAABAgQIECBAgAABAgQIECBAgAABAgQIECBAgAABAn0KCJT7YBAgQIAAAQJ1Ezg7yScrRd+RZLckD9StkUHUu0qSGUlWr1xzQJJiUcdjnyTnVQq/J8mEJL+uYzP5cTDYAAAgAElEQVRqJkCAAAECBAgQIECAAAECBAgQIECAAAECBAgQIECAAAECBAgQIECAAAECBAgQIECAAAECBAgQINDNAgLl3Xx31EaAAAECBAj0FpjYnE6+dOWNg5KcMcqpJic5tdLjT5rTyWfXtO9pSXao1F56m1LTXpRNgAABAgQIECBAgAABAgQIECBAgAABAgQIECBAgAABAgQIECBAgAABAgQIECBAgAABAgQIECBAoKsFBMq7+vYojgABAgQIEKgIvLIZJq8Gka9vTid/YhRLjU1yTZL3V3r8fJJ/rmnPGySZmaTnoQB/bk4nv6mm/SibAAECBAgQIECAAAECBAgQIECAAAECBAgQIECAAAECBAgQIECAAAECBAgQIECAAAECBAgQIECAQFcLCJR39e1RHAECBAgQIFAR2CfJeZW/v9gMk18xypV2S3JJpccylbxMav/vmvZ9XJIjK7Vfm2TrmvaibAIECBAgQIAAAQIECBAgQIAAAQIECBAgQIAAAQIECBAgQIAAAQIECBAgQIAAAQIECBAgQIAAAQJdLyBQ3vW3SIEECBAgQIBAknHN6eQbVzQuTrLnQqAzLUl1KvvZSQ6oad+vS3JDkndX6p+U5Kya9qNsAgQIECBAgAABAgQIECBAgAABAgQIECBAgAABAgQIECBAgAABAgQIECBAgAABAgQIECBAgAABAl0vIFDe9bdIgQQIECBAgECSw5KcWJF4rDmd/JujXGfzJNckWaLZ5/NJtklyY0373iXJZZXaH0wyIclDNe1H2QQIECBAgAABAgQIECBAgAABAgQIECBAgAABAgQIECBAgAABAgQIECBAgAABAgQIECBAgAABAgS6XkCgvOtvkQIJEPj/7N17uFRl+f/xt4EYIGJoagGWoAie8JygmUqleABTIFEOCooHkFQO2k9RQ/yqgFoKmuCBk1ogJXhAvgliIRBqeaBAETXAQiVPiHxRkN/1rGZoMe7D7L1n7z1r5r2uay5gz7Oe575faxD/+cytgAIKFL3AwakQ8v4xiVuBwUUgEyZ3XxLr8xGga4L7ngz0iNU/Brg0wf1YugIKKKCAAgoooIACCiiggAIKKKCAAgoooIACCiiggAIKKKCAAgoooIACCiiggAIKKKCAAgoooIACCiiggAJ5L2CgPO8fkQUqoIACCihQ9AKjgUExhSWp6eQvFbjMocAMoFmsz15ACGUn8ToMmAV8M1b8qcATSWzGmhVQQAEFFFBAAQUUUEABBRRQQAEFFFBAAQUUUEABBRRQQAEFFFBAAQUUUEABBRRQQAEFFFBAAQUUUEABBRRIioCB8qQ8KetUQAEFFFCgOAV+lApQ7x5r/+fAzUXAcT1wXazPZ4HOwMcJ7f1qYESs9qeBk4DNCe3HshVQQAEFFFBAAQUUUEABBRRQQAEFFFBAAQUUUEABBRRQQAEFFFBAAQUUUEABBRRQQAEFFFBAAQUUUEABBRRIhICB8kQ8JotUoESBrwENgPpl/FrWe5n31gFKe9Ut471wT3nvhwZCYLCk16Yy3gvrs3l/AxBen5Xya1nvZd7zpZ83BRTIK4GJQJjKnb7mpaaTr86rKnNfTJhKPhM4JLb1YODW3B9VIzs2BJ4CjimQfmoEzUMUUEABBRRQQAEFFFBAAQUUUEABBRRQQAEFFFBAAQUUUEABBRRQQAEFFFBAAQUUUEABBRRQQAEFFFBAAQUUyIWAgfJcKLqHAhUXaAzsXMqrtPcaxYLjISj+9Yof6x1ZCGzMCKV/AnxUwitMCC7p5+FnSZ0enAWPSxSoUYHuqenk4Ysr0tf5wH01WkXtHHYJMDZ29NLUdPLltVNOlU89E3gktssqoCPwtyrv7AYKKKCAAgoooIACCiiggAIKKKCAAgoooIACCiiggAIKKKCAAgoooIACCiiggAIKKKCAAgoooIACCiiggAIKKFCmgIFyPyAKVE3gm8DuqdduQPhzSUHxzJB4mC7uVbgCW8oIm8dD6GuBd2Ov9wuXxM4UqLBAk1SY/OTYnSGQ3AMIX/xQyNcOwAzgxFiTtwBXJbjp8UD4MoD0dS9wQYL7sXQFFFBAAQUUUEABBRRQQAEFFFBAAQUUUEABBRRQQAEFFFBAAQUUUEABBRRQQAEFFFBAAQUUUEABBRRQQAEFEiNgoDwxj8pCa0ggBL3jAfH078OvITCe+ef41NwaKtFjClhgM/BeRsg8/ufM974sYAtbU2Ag8KsYwzqgZypoXeg6XYBpsSb/DXQCFiS08f2BWUDzWP2hx+kJ7ceyFVBAAQUUUEABBRRQQAEFFFBAAQUUUEABBRRQQAEFFFBAAQUUUEABBRRQQAEFFFBAAQUUUEABBRRQQAEFFEiUgIHyRD0ui62CQF1gz9jr27Gp4vGQeJgwnohru+22o0GDBtSvX7/UX8t6L/PeOnXqULduXcKvpb3Ker+s9wLo5s2bS3xt2rSpUu+F/dL3btiwgc8++4z4ryX9LHNNSX/esiUMF0/MFSaaxyecpwPn/wRWxl6bEtORhSrwH4FWqenkR8ZA7gYuKRKgSanwfLrdB4A+Ce59EDA6Vv984CRgfYJ7snQFFFBAAQUUUEABBRRQQAEFFFBAAQUUUEABBRRQQAEFFFBAAQUUUEABBRRQQAEFFFBAAQUUUEABBRRQQAEFEiNgoDwxj8pCyxFokhEYj4fHw++b5pNgo0aN2Hnnnct8NW7ceJv3w5/jAfGvf/3r+dRSwdTyf//3f9sE0z/++GM++uijr7xK+3lYu25dGKScV9dqYFVGyDweOP8gr6q1GAVgODAsBvEW0CPBE7or8kx/kJrC3jh200+ARyuySR6trQM8BfwwVtM1wI15VKOlKKCAAgoooIACCiiggAIKKKCAAgoooIACCiiggAIKKKCAAgoooIACCiiggAIKKKCAAgoooIACCiiggAIKKFDQAgbKC/rxFkxzXyshLN4842c71Ua3TZo0YbfddmP33XePXuH35QXFw/thArhX4QqE6eklhdAzf/bee+/x7rvvbn19+OGHtYXySTmB8xA+/7K2ivPcohM4OjWdfK9Y5zcA1xaJxK3AFbFeHwc6J/jv4ClA6CF9vQ90BF4skudpmwoooIACCiiggAIKKKCAAgoooIACCiiggAIKKKCAAgoooIACCiiggAIKKKCAAgoooIACCiiggAIKKKCAAgrUuoCB8lp/BBYQE9gb2AdolXqlf/+dmlQKofB4SDwdFE+HxuN/rlevXk2W5lkFLvD5559vDZdnhs0z//z++yGTWaPXP4DXU6/lsd+vqNEqPKwYBO4CLo41uhjomfrMFXr/bYCZQPj3MH1dCIxLcON3AgNi9U9JPc8Et2TpCiiggAIKKKCAAgoooIACCiiggAIKKKCAAgoooIACCiiggAIKKKCAAgoooIACCiiggAIKKKCAAgoooIACCiRLwEB5sp5XIVS7ewmB8RAgD+Hxak1nN2vWjD333JPmzZtHr/hU8XhY/GtfCwPRvRTIb4Evv/xym+nm8cD5qlWrCK+VK1eyevXq6m7ki1i4PB04D7+G0Pm71X24+xecQJjEPRloFOtsIBBCycVwXQncHGs0hOmDyZqENt8SmJX6Nz7dQg/gwYT2Y9kKKKCAAgoooIACCiiggAIKKKCAAgoooIACCiiggAIKKKCAAgoooIACCiiggAIKKKCAAgoooIACCiiggAIKJFLAQHkiH1veF90gFhrPnDbepDqqb9iwYRQWL+tVt27d6jjaPRXIa4FNmzZFwfKyXuvXr6+uHj4oZap5CJx/Vl2Hum9iBb6eCpN3iXXwJBACyB8mtqvsC98VmAG0j91yDXBj9lvk3cr+wJhYVS8AJwH/zrtKLUgBBRRQQAEFFFBAAQUUUEABBRRQQAEFFFBAAQUUUEABBRRQQAEFFFBAAQUUUEABBRRQQAEFFFBAAQUUUECBAhYwUF7AD7eGWmsNHAS0Tf0afr9nrs/+1re+VWZYfNddQw7PSwEFKiOwdu3aMgPn//rXvyqzbXn3rAReAV6O/fpaeTf5fkEL9AXujXW4GegJPFzQXf+3ufOA+2O9vg10Al5NcP+PAafG6h8BDEtwP5augAIKKKCAAgoooIACCiiggAIKKKCAAgoooIACCiiggAIKKKCAAgoooIACCiiggAIKKKCAAgoooIACCiigQCIFDJQn8rHVStE7ZgTH0wHyhrmqZo899qBVq1ZbX/vss0/0+5YtW7LDDjvk6hj3UUCBCgps3LiRFStW8Prrr0ev5cuXb/39mjVrKrhbmcvDqPR4wDwdOK+2Eeq5LN69qiTQLDWd/LjYLhOBc6u0a7Ju/j1weqzkO4CfJauFbartAMwCtk/9dB3QEXguwT1ZugIKKKCAAgoooIACCiiggAIKKKCAAgoooIACCiiggAIKKKCAAgoooIACCiiggAIKKKCAAgoooIACCiiggAKJFDBQnsjHVu1Fhwnj8anjITy+by5O3XHHHaOQeDosng6Qhz9/4xvfyMUR7qGAAjUo8OGHH24TMI8Hzj/99NNcVRIml6eD5umQeZhw7lU4AlcBN8XaeTc1nfwPhdNimZ2EKd4zgK+lVoUvUegMzElw/6OAwbH6HwG6JrgfS1dAAQUUUEABBRRQQAEFFFBAAQUUUEABBRRQQAEFFFBAAQUUUEABBRRQQAEFFFBAAQUUUEABBRRQQAEFFFAgsQIGyhP76HJWeBvgyIwA+TeruntJgfEQHm/evHlVt/Z+BRRIiMCqVatKnGoeJpzn4HofSIfLw69/BpblYF+3qHmBg4EpwP6xo2/NCCPXfFU1e+I44ILYkb8ButdsCTk9rWlqOvmBsV3PB+7L6SlupoACCiiggAIKKKCAAgoooIACCiiggAIKKKCAAgoooIACCiiggAIKKKCAAgoooIACCiiggAIKKKCAAgoooIACWQkYKM+KqWAW7QC0A45KvcLvd6tKd7vvvjsHHXQQbdu23frrfvvtR926dauyrfcqoEABC2zatIm///3vvPzyy7zyyivRK/z+3XfDUOoqXWGDRanXwtSvG6u0ozfXhMBoYFDsoCWp6eQv1cTheXBG+FKXmcDusVrOBh7Og9oqW0Jf4N7Yza8CHYF3Kruh9ymggAIKKKCAAgoooIACCiiggAIKKKCAAgoooIACCiiggAIKKKCAAgoooIACCiiggAIKKKCAAgoooIACCiigQOUFDJRX3i4Jd+4ZC5CH8Pj3qlJ0mzZtvhIeb9asWVW29F4FFFBgq8Dq1au3hsvTIfOlS5dWVSgdMA+/hpD5yqpu6P05FfgRMDkjTP1z4OacnpLfm40Aro6VOAfoDKzP77LLrG4a0CW2InxpwJAE92PpCiiggAIKKKCAAgoooIACCiiggAIKKKCAAgoooIACCiiggAIKKKCAAgoooIACCiiggAIKKKCAAgoooIACCiRawEB5oh/fV4oPU07D9PH0FPLvVqa9Ro0afSU4HqaQN2jQoDLbeY8CCihQaYENGzZsnWQeppinp5qvW7eusnu+nQqWpwPmz1d2I+/LicBEoFdsp3mp6eSrc7J7/m8S/p0O08kPjJX6M+CO/C+91AqPBmYBjVIrvkhNJw9BeS8FFFBAAQUUUEABBRRQQAEFFFBAAQUUUEABBRRQQAEFFFBAAQUUUEABBRRQQAEFFFBAAQUUUEABBRRQQAEFFKgFAQPltYCeoyNDuvt4oH0sQF6/ons3btyYo446iiOOOIK2bdtGQfJWrVpVdBvXK6CAAjUqsHz58ihcHl7PP/88ixYt4uOPP65MDRuAdLj8OeAZIPzMq/oFuqemk9eJHXU+cF/1H503JwwEfhWr5lWgExC++CCp1w3ANbHiHwdOS2oz1q2AAgoooIACCiiggAIKKKCAAgoooIACCiiggAIKKKCAAgoooIACCiiggAIKKKCAAgoooIACCiiggAIKKKBAIQgYKE/WUzw2FSIPQfIfVKb0EBZv165dFCIPv4YQuZcCCihQCAIhXL5w4cIoXB5+ff311yvb1rOpYHkIl/+xspt4X5kCTVJh8pNjqx4BegAbi8SuITAD6BDr98aMMHbSKHYBngIOjxU+ABibtEasVwEFFFBAAQUUUEABBRRQQAEFFFBAAQUUUEABBRRQQAEFFFBAAQUUUEABBRRQQAEFFFBAAQUUUEABBRRQQIFCEjBQnt9P85BYgDyEyEP4LOtr++233yY8HkLke+yxR9b3u1ABBRRIssCaNWu2CZiHoPkXX3xR0ZbWA/NiAfO/VHQD15cokDmZex3QMxWwLhayMKH9oViza4DOwOIEA5wDTInVvxzoCKxIcE+WroACCiiggAIKKKCAAgoooIACCiiggAIKKKCAAgoooIACCiiggAIKKKCAAgoooIACCiiggAIKKKCAAgoooEDiBQyU59cjbACcGHt9tyLlNWvW7CsB8u228xFXxNC1CihQuAJbtmzZGjBPTzFfvXp1RRt+G5idev0vEALnXhUTaJWaTn5k7La7gUsqtk3iVz8MnBXrYjzQL+FdTU5NmU+3MQa4NOE9Wb4CCiiggAIKKKCAAgoooIACCiiggAIKKKCAAgoooIACCiiggAIKKKCAAgoooIACCiiggAIKKKCAAgoooIACiRcwbVz7j3B/4MexEHnWFbVp04bjjz+e9u3bR0HyFi1aZH2vCxVQQAEF4M0334xC5gsWLOCZZ55h6dKlFWVJh8vDr3+v6M1Fun44MCzW+1upEPKCIvLokJrG3jDV85ep6eSPJ9jgMGAW8M1YD6cCTyS4J0tXQAEFFFBAAQUUUEABBRRQQAEFFFBAAQUUUEABBRRQQAEFFFBAAQUUUEABBRRQQAEFFFBAAQUUUEABBRRQoCAEDJTXzmNsB3RKvfbLtoTmzZtz3HHHRSHy8Prudys0wDzbY1yngAIKFK3A22+/HQXL582bF/26atWqilj8DXgMmAksrMiNRbT26NR08r1iPd8AXFtEBqHVXwEDYz0/Cvwk4QZXAyNiPTwNnARsTnhflq+AAgoooIACCiiggAIKKKCAAgoooIACCiiggAIKKKCAAgoooIACCiiggAIKKKCAAgoooIACCiiggAIKKKBA4gUMlNfcIwzTSEOI/DQgHqQrtYL69etz4okncsIJJ0QB8gMOOKDmqvUkBRRQQAGWLFkSBcvnzp3L7Nmz2bBhQ7YqYep2CJaH19xsbyqCdXcBF8f6XAz0BF4vgt7TLR6Umk4e/1aYPsADCTYIk9afAo6J9TAYuDXBPVm6AgoooIACCiiggAIKKKCAAgoooIACCiiggAIKKKCAAgoooIACCiiggAIKKKCAAgoooIACCiiggAIKKKCAAgUjYKC8eh/lD4GuQGdg92yOatOmTRQiT7+2285HlI2baxRQQIHqFtiyZUsUKk+/li5dmu2R76YCxFOBOdneVIDrwr+Fk4FGsd7ClO47C7DXslrKnOS9IPWFM/9OsMOZwCOx+lcBHYG/JbgnS1dAAQUUUEABBRRQQAEFFFBAAQUUUEABBRRQQAEFFFBAAQUUUEABBRRQQAEFFFBAAQUUUEABBRRQQAEFFFCgYARMK+f+UR6eCpF3A+LTR0s9qWPHjlsD5K1bt859Re6ogAIKKJBzgWXLlm0Nl8+aNSvb/d8GpgEhXP5CtjcVwLqvp8LkXWK9PAn0AD4sgP6ybWGP1JcLHBm74Srglmw3yNN144HzY7XdC1yQp7ValgIKKKCAAgoooIACCiiggAIKKKCAAgoooIACCiiggAIKKKCAAgoooIACCiiggAIKKKCAAgoooIACCiiggAJFJ2CgPDePvCUQAuThdXB5W9avX5/TTjuNTp06Ra9GjeLDWsu72/cVUEABBfJNYN26dcycOTN6PfbYY2zYsCGbEl9Khct/C6zI5oYEr+kLhJBx+toM9AQeTnBPlSm9H3BP7MblQJjcnvW4+8ocWs337A+Eb1RoHjsnfHHA9Go+1+0VUEABBRRQQAEFFFBAAQUUUEABBRRQQAEFFFBAAQUUUEABBRRQQAEFFFBAAQUUUEABBRRQQAEFFFBAAQUUUCBLAQPlWUKVsqwr0As4tbxtmjRpsjVAHsLkdevWLe8W31dAAQUUSKDApk2btgbLQ8D8gw8+yKaLx4FJqYB5NuuTtKZZajr5cbGiJwLnJqmJHNT6NWAmcEpsr9uAQTnYuza3CPWPjhUwHzgJWF+bRXm2AgoooIACCiiggAIKKKCAAgoooIACCiiggAIKKKCAAgoooIACCiiggAIKKKCAAgoooIACCiiggAIKKKCAAgr8V8BAecU/DW1SIfIwWbVpWbeHSeRdu3aNXqeeWm7mvOKVeIcCCiigQN4LPP7440ybNi16ZTG5/J+pYHkIlyd5anX8uVwF3BT7wbup6eR/yPuHl9sCTwd+H9vy49R08mdze0yN7lYHeAr4YezUa4Aba7QKD1NAAQUUUEABBRRQQAEFFFBAAQUUUEABBRRQQAEFFFBAAQUUUEABBRRQQAEFFFBAAQUUUEABBRRQQAEFFFBAgTIFDJRn/wE5E+gH/Li8Wzp16kS3bt2iIHm9evXKW+77CiiggAJFIPD5559HofKpU6dGE8yzuP4XuAf4XRZr83XJwcAUYP9YgbcCg/O14Gqs637gvNj+k1NfUFONR1b71mHa+uOxU94HOgIvVvvJHqCAAgoooIACCiiggAIKKKCAAgoooIACCiiggAIKKKCAAgoooIACCiiggAIKKKCAAgoooIACCiiggAIKKKCAAlkLGCgvm2oH4MLUa7+ylrZv356zzz47CpHvtttuWT8AFyqggAIKFJ/Ae++9F4XLH3roIRYsWFAewN9TwfIQLt9Y3uI8e380MChW05LUdPKX8qzO6i6nPRC+RWCX2EFdgUeq++Bq3v9OYEDsjPDlAT2r+Uy3V0ABBRRQQAEFFFBAAQUUUEABBRRQQAEFFFBAAQUUUEABBRRQQAEFFFBAAQUUUEABBRRQQAEFFFBAAQUUUECBCgoYKC8ZrGVqGnkIkzcuzXSnnXaiV69e9OzZkyOPPLKC9C5XQAEFFFAAFi9ezKRJk5g8eTKffPJJWSQfx4LlbybA7kdAmMK9e6zWnwM3J6D2XJcYer4ytulsoBPwea4PqsH9wv8rzQL2iZ3ZA3iwBmvwKAUUUEABBRRQQAEFFFBAAQUUUEABBRRQQAEFFFBAAQUUUEABBRRQQAEFFFBAAQUUUEABBRRQQAEFFFBAAQUUyELAQPm2SK2AK1ITyUvlO+6446IQeQiT161bNwtmlyiggAIKKFC2wKZNm7YGy+fNm1ceV5hWfhvwenkLa/H9iUCv2PmhqTC9enUt1lQbR4fA9QygTezw/sBdtVFMDs8MPYyJ7fcCcBLw7xye4VYKKKCAAgoooIACCiiggAIKKKCAAgoooIACCiiggAIKKKCAAgoooIACCiiggAIKKKCAAgoooIACCiiggAIKKJADAQPl/0HcNxUk71eWad++fenXr5/TyHPwwXMLBRRQQIHSBZ5//nnuuece7rvvvvKYxqWC5a+Vt7CG3++emk5eJ3bu+UC5DdVwnTVx3CBgdOygvwCdCyBY/xhwaqyvEcCwmgD1DAUUUEABBRRQQAEFFFBAAQUUUEABBRRQQAEFFFBAAQUUUEABBRRQQAEFFFBAAQUUUEABBRRQQAEFFFBAAQUUqJhAsQfKWwBXAReUxrb77rtz4YUXRq9vf/vbFdN1tQIKKKCAAlUQ+Oc//xkFy8Pr3XffLWun8cDNwJtVOC5XtzZJhclPjm34CNAD2JirQxKyT2NgJnBsrN5fANcnpP7SyuwAzAK2Ty1YB3QEnkt4X5avgAIKKKCAAgoooIACCiiggAIKKKCAAgoooIACCiiggAIKKKCAAgoooIACCiiggAIKKKCAAgoooIACCiigQEEKFGugvF5qiuY1pT3VAw44gEsvvTSaSO6lQK4Efve733HmmWdG27Vs2ZLJkyfTrl27XG2/zT6jRo1i6NCh0c+OOOIIpk+fTvPmzat0Vk3WX6VCM25etWpV5B6mPodr5MiRDBkyJJdHVOteH3/8Meeeey6PPvpodM5FF13E3XffXa1nunn+CYwfP5477riDJUuWlFXcjcBw4PNa7GAg8KvY+SFs3BOYUYs11dbRoe9JscNXp6aThynlSb5GAYNjDYQvDOia5IasXQEFFFBAAQUUUEABBRRQQAEFFFBAAQUUUEABBRRQQAEFFFBAAQUUUEABBRRQQAEFFFBAAQUUUEABBRRQQIFCFijGQPmFqTB505Ie7IEHHsjll1/OeeedV8jP3d7KEaiuAG9NBrINlP/3IRso9698IQlMmDCB2267jVdffbW0tt4BbgDuqYW+W6Wmkx8ZOzt8+8EltVBLPhw5DegSK+QuoH8+FFaFGsL/P4Xp5AfG9jgfuK8Ke3qrAgoooIACCiiggAIKKKCAAgoooIACCiiggAIKKKCAAgoooIACCiiggAIKKKCAAgoooIACCiiggAIKKKCAAgpUo0AxBcp/ANwCfK8kz7Zt20ZB8t69e1cjt1snRcBAeclPKleB+Fztk+3nyUB5tlKuS5LAxIkTuf3223n55ZdLK/vPwJXAszXYV5iOPix23ltAD2BBDdaQL0edCMwE6qUKClPjOwGz86XAStbRF7g3dm/4ZoOOQPgiAy8FFFBAAQUUUEABBRRQQAEFFFBAAQUUUEABBRRQQAEFFFBAAQUUUEABBRRQQAEFFFBAAQUUUEABBRRQQAEFFMhDgWIJlI8EhpTk36xZM6699louuOCCPHw8llRbAgbKS5bPVRA8V/tk+/kwUJ6tlOuSKDB+/HiGDx/O6tWrSyt/FDC0Bno7OjWdfK/YWWFS+rU1cHY+HjE2YzL7I0DXfCy0gjVlTl0fXdr/Y1VwX5croIACCiiggAIKKKCAAgoooIACCuYTro0AACAASURBVCiggAIKKKCAAgoooIACCiiggAIKKKCAAgoooIACCiiggAIKKKCAAgoooEA1CRR6oPwUIITJ9yvJb9iwYYTX9ttvX028bptUAQPlJT+5XAXBc7VPtp+vXATK4zVne25l102fPp0zzjhj6+3V9XmsbH3el38CX3zxBTfccEP0KuX6eypU/kQ1Vn8XcHFs/8VAT+D1ajwzX7c+FJgBNIsV2CsVuM/XmrOpK3xpwCygUWrxF6np5HOyudk1CiiggAIKKKCAAgoooIACCiiggAIKKKCAAgoooIACCiiggAIKKKCAAgoooIACCiiggAIKKKCAAgoooIACCihQOwKFHCi/FbiiJNZzzz03mkq+117xIaq18wA8NT8FqivAW9UgdWZd1aGXGWaOn1HV+tN75WqfbPs3UJ6tlOuSLvDWW29F08onTJhQWiu3AYOqoc/OqbB0OmgcjhgI3FkNZyVhy+uB62KFPgsEo4+TUHwZNYZvLLgm9v7jwGkJ78nyFVBAAQUUUEABBRRQQAEFFFBAAQUUUEABBRRQQAEFFFBAAQUUUEABBRRQQAEFFFBAAQUUUEABBRRQQAEFFCh4gUIMlO8NjAOOz3x6++yzD6NGjaJz55Dp8lKgdAED5f+djh1XylUQPFf7ZPsZNlCerZTrCkVgxowZDBkyhOXLl5fU0jNAP+CNHPX79VSYvEtsvyeBHsCHOTojSduEqeQzgUNiRQ8GwhfdJPnaBXgKODzWxABgbJKbsnYFFFBAAQUUUEABBRRQQAEFFFBAAQUUUEABBRRQQAEFFFBAAQUUUEABBRRQQAEFFFBAAQUUUEABBRRQQAEFikGg0ALl3VJh8saZD+/yyy+PwuR16tQphudqj1UUMFBuoDzbj1DmZ6WsCe8VWRs/v7o+j9n26LpkCmzatImhQ4dy++23l9RAmJQdQuVTc9BdX+De2D6bgZ7AwznYO4lbXJIRsl6amk5eYro/QQ2eA0yJ1Rv66QisSFAPlqqAAgoooIACCiiggAIKKKCAAgoooIACCiiggAIKKKCAAgoooIACCiiggAIKKKCAAgoooIACCiiggAIKKKBAUQoUUqD8KuCmzKe47777MnbsWDp06FCUD9imKyfw0Ucf0bt3b2bODENmoV+/fvz6179mu+2q9lemJidzhy9QCGHScB1xxBGEoHPz5s0rB5K6K1f152qfbJvJxYTy0s6qSEi8Imvj5xkoz/ZJu64kgTlz5tC/f39ee+21kt7+OXBzFeTCNO7JwHGxPSYC51ZhzyTfugMwAzgx1sQtQPh/lKRf4TmHqfPpawxwadKbsn4FFFBAAQUUUEABBRRQQAEFFFBAAQUUUEABBRRQQAEFFFBAAQUUUEABBRRQQAEFFFBAAQUUUEABBRRQQAEFikGgaunY/BEaCQzJLOess85i3LhxNGrUKH8qtZJECLz99tt06dKFF198Maq3U6dOTJw4kZ133rlK9ddkkNpA+X8flYHyKn1svbkABNatWxd9McZvfvObkroZBfzn2ycqfmV+mcu7qenkf6j4VgVxRxdgWqyTf4d/QoAFCe/uMGAW8M1YH6cCTyS8L8tXQAEFFFBAAQUUUEABBRRQQAEFFFBAAQUUUEABBRRQQAEFFFBAAQUUUEABBRRQQAEFFFBAAQUUUEABBRRQoCgECiFQfi/QN/NpjRw5kiFDvpIxL4qHapNVF5g7dy69evXinXfeiTbbf//9efDBB2nbtm2VNjdQ/h++mnQI52UGyst6iGGS+xlnnJH1c86cHn733Xdz0UUXlXj/2rVr6dGjB7Nnz47ez/YsJ5Rn/ThcWI5A/IsmMpbeB5xfQcCDgSnhP5Gx+24FBldwn0JaPikVqE/39ADQpwAavBoYEevjaeAkYHMB9GYLCiiggAIKKKCAAgoooIACCiiggAIKKKCAAgoooIACCiiggAIKKKCAAgoooIACCiiggAIKKKCAAgoooIACChS8QNID5ROA3vGnVL9+faZNm8Ypp5xS8A/PBqtPoKTQZVlB4Wwrqckg9aWXXsqYMWOi0lq1asWUKVM44ogjsi21xHW5qj9X+2TbTHUGytesWUP37t2ZN29eVE5ZX2aRWYeB8myfoOtyKfDEE0/QtWtXNmzYkLntRODcCpw1GhgUW78kFaZ+qQJ7FNLSHwAzgMaxpn4CPJrwJhsCTwHHxPoIXxoQvjzASwEFFFBAAQUUUEABBRRQQAEFFFBAAQUUUEABBRRQQAEFFFBAAQUUUEABBRRQQAEFFFBAAQUUUEABBRRQQAEFEiCQ5EB5ZpCNZs2aMXXqVNq1a5cAekvMV4HMadDpOrt168b9999Pw4YhW1e5q6aC1JmTsEO1d955JwMGDCi18Hht2XTXsmVLJk+eXKm/bzXlkO6jOgPlmXvfdNNNXHXVVSUSZq4tK3we38AJ5dl8Il1TEYGFCxcS/pu2evXqzNuynTD+I2AysHtsg58DN1ekjgJbG+yuiPX0ONAZ+DLhfZ4JPBLrYRXQEfhbwvuyfAUUUEABBRRQQAEFFFBAAQUUUEABBRRQQAEFFFBAAQUUUEABBRRQQAEFFFBAAQUUUEABBRRQQAEFFFBAAQWKRiCpgfIQWvuf+FM66KCDosnkYRKzlwJVEZgzZw59+vRh5cqV22yz6667RoHy0047rdLb11SQ+rHHHot6CMHy9HXyySdHAfAmTZqUWH8xBcqzDXJn86Cff/55evToweuvvx4tv+iiiwjT7Eu6Qoi3Z8+erFixInq7rPB5/H4D5dk8CddUVCB8ZsOk8ldeeSXz1v8XPp7l7BemmfeKrZmXmk7+lYR6RetK6Po2wExg71j9FwLjEtpPvOzxwPmxH9wLXFAAfdmCAgoooIACCiiggAIKKKCAAgoooIACCiiggAIKKKCAAgoooIACCiiggAIKKKCAAgoooIACCiiggAIKKKCAAkUjkMRA+enA7+NP6Dvf+Q4hBBwmJnspUBWBjRs3cvHFF/PAAw9E26S/oCAdFu7cuXMUKi8tlF3e2TURKF+/fj0XXnghDz744Dbl7LjjjoQgdeivpMtAeXlPr+T3Z82aRa9evbaG988888zo89OoUaOv3JC5tqzwefxmA+WVezbeVb5A+HKDDh068I9//CNz8U+AR0vZoXtqOnmd2PshcHxf+ScW7IorM6azL05NJ1+T8I73B2YBzWN9dAGmJ7wvy1dAAQUUUEABBRRQQAEFFFBAAQUUUEABBRRQQAEFFFBAAQUUUEABBRRQQAEFFFBAAQUUUEABBRRQQAEFFFCgqASSFijfGXgZ2DP9lBo2bMjcuXM58sgji+rB2Wz1CDz55JP07duXNWv+kwEcPnw4YTL50KFD+fTTTwmh7F/84hdcccUVlSqgJgLlYTp2ut5Q+84778wbb7wR1du6dWvGjx/PMcccU6v1V9UhBKw/+eSTqIfNmzfzt7/9jXXr1kVTwkMw9tVXX+WII45g7Nix0ZpVq1YRgt5hmni4cjmhfNKkSfTu3Xur53HHHcfDDz/MHnvs8RXjzLVlhc/jNxsor9TH1ZuyFFi8eDEnnHAC4csoYtdKoC3wUcY2TVJh8pNjP38E6AFszPLIQlu2KzADaB9r7BrgxgJodBAwOtbHfOAkYJsPSwH0aQsKKKCAAgoooIACCiiggAIKKKCAAgoooIACCiiggAIKKKCAAgoooIACCiiggAIKKKCAAgoooIACCiiggAIKFLRA0gLlE4Fe8ScSAsAdO3Ys6IdkczUj8MEHH9CnTx9mzAi5QDj66KMJAeAQyI7/vCqh7KoGqcuTmD9/PhdccAHLli2Llp5zzjlccskl0cTyJUuWRD8LYfIwQXvvvfcub7uvvJ+r+is6Db3ChUIUIE9PCq/OQPmQIUMYPfq/ecsw1X7KlClRoD3zuu6666IvKUhf7dq1Y9q0aTRt2rTMFg2UV+YT4D0VEZg1axYnnxzPiEd3TwL++20J/9lwIPCr2N7rgJ6pQHVFjiyktecB98caehvoBLya8CbDBPqngB/G+iiUoHzCH43lK6CAAgoooIACCiiggAIKKKCAAgoooIACCiiggAIKKKCAAgoooIACCiiggAIKKKCAAgoooIACCiiggAIKKFAxgSQFyk8Hfh9vb9iwYduEMyvWuqsV+K/Ali1bosnj4RWuMIl8zJgxWydPZwa1KxvKzlUgu6RnF6aQn3feeYRawxUPvk+cOJEBAwZEU9bDdfzxxzNu3LgKh8pzVX9NBMrjk8KrK1CeGfROP5ff/va3dOvWbZvH9Pnnn0fB/gkTJmz9eYsWLaIvLQhfXlDWZaDc/1rVhMC1117LDTfckHnUT4BHUz9slZpOfmRs0d3AJTVRXx6fEf7fJPw/Svq6A/hZHtebbWmnAI/HFr8PhG/weTHbDVyngAIKKKCAAgoooIACCiiggAIKKKCAAgoooIACCiiggAIKKKCAAgoooIACCiiggAIKKKCAAgoooIACCiiggAL5IZCkQPmzwLFpthDo/dOf/pQfilaReIEQAL7ssstYs2ZN1EsIZt99993ssMMOW3u77bbbCBOm06HsMAE7hLKbNGmSdf+5CmRnHrh06VL69eu3NUweAvEhHH/FFVdESzdu3MjQoUO5446Qc/zPFaZjhx7btm1b4/VXJFAeetlrr722eRbpgnfbbbetofh69epx4IEH0qBBA9q0aUOzZs1o3LhxtLS6AuWvvfYaZ511Fi+99NI2hoMHD2bUqFHb/Cx8trp37868efO2+XkI+/fq1avMZ1BacL2km8Jk9OnTp9O8efOsn6sLFUgLfP/739/635HUz/4I/CD1++HAsJjWW0APYEERC56ams7+tZTBeqAzMKcATO4EBsT6mJKaRl8ArdmCAgoooIACCiiggAIKKKCAAgoooIACCiiggAIKKKCAAgoooIACCiiggAIKKKCAAgoooIACCiiggAIKKKCAAsUlkJRA+WnAzPijWbRoEd/73veK62nZbbUIZDt9vKRQdgiejx49OutQeXUEyp977rkoDP/CCy9s9Rk4cCAjR47cJoRdUv0hdBymEoc+6tSpU65vddRf7qE5WFBdgfIpU6Zw8cUXR18yEMLsIfi9cuVK4tPR0+UvXLiQnj17smLFim06uuSSSxgzZgzbbVf6f44NlOfgQ+AWWQn8+c9/5qijjspc2wn4IDWdfK/Ym2Gc+bVZbVy4i8YBF8Ta+w3QvQDabQnMAvaJ9RK+PODBAujNFhRQQAEFFFBAAQUUUEABBRRQQAEFFFBAAQUUUEABBRRQQAEFFFBAAQUUUEABBRRQQAEFFFBAAQUUUEABBRQoOoGkBMr/F/hR+ul06dKFadOmFd3DsuHcCyxevJj+/ftvDWPvueee3H///XTo0KHEwz744ANCADhMNE9f3bp1iwLB3/zmN8stMJeB7M2bNzN27Ngo0B4C0+mrpDB5+r3169dz9dVXc999922dtB7eO+mkk7jhhhs47LDDygw257L+crFyuKA6AuVbtmxhwIAB3HXXXVGlt9xyC88++yxPPvkku+66a/Q5Ou208F0Y/7kmTZpE7969o9937tw5+sy98847HHvssTz00EM0bdq01I4NlOfww+BW5Qp07dqVRx55JL7uD8AbwMWxHy5OTat+vdwNC3fBkakvu9k91uLZwMMF0HJ/YEysj/CNJScB/y6A3mxBAQUUUEABBRRQQAEFFFBAAQUUUEABBRRQQAEFFFBAAQUUUEABBRRQQAEFFFBAAQUUUEABBRRQQAEFFFBAgaITSEKgfGfgw/iTWbBgAe3atSu6h2XDuRUI4d8QCF6yZEm08R577MGNN94YTesua1p0CJX369eP6dOnby0ohIJvvfVWDj/88DKLzEUgOwSZX3zxRYYNG8ZTTz219bwdd9yRvn37Rj00bNiw1DpCED0E4G+++WbWrFmzzf3HHHMM559/Ph07dqRBgwZf2SMX9ef2KWa3W3UEyl9//XXOPvvs6Fm0bNmSyZMn8/TTT0cT38MVHEPgv169emSGz0MIferUqcybN6/E8HlmV5mB8osuuoi77747u+ZdpUAFBRYuXEj79u0z7/oU2DH2w4HAnRXcutCWjwCujjU1J3xfBLC+ABp9DDg11kfodVgB9GULCiiggAIKKKCAAgoooIACCiiggAIKKKCAAgoooIACCiiggAIKKKCAAgoooIACCiiggAIKKKCAAgoooIACChSlQBIC5WfFp322bduWl156qSgflk3nRiAEqh944AGGDx++dbJ3CGNfd911DBo0qMwwebqC999/nxDqDQHr9BUC6ZdddhkXX3wxO+20U4nFViWQHer+05/+FE3EnjVr1jYTxhs3bszQoUOj+nfYYYesoJ577rnonvAFDfEr9PHLX/6Sn/70p1/Zpyr1Z1VUghbFJ46HKfVhIvlrr73GOeecw7Jly2jdujUPPvgghx56aDSJPITP//jHP7L//vtHP58yZUo0XT5c4bmNGjWq1M+egfIEfTAKpNSDDz6Yl19+ubRungR6ZH7ZS4G0nm0b301NJz8wdsPPgDuy3SCP13UAZgHbp2pcB3QEnsvjmi1NAQUUUEABBRRQQAEFFFBAAQUUUEABBRRQQAEFFFBAAQUUUEABBRRQQAEFFFBAAQUUUEABBRRQQAEFFFBAAQXKEEhCoHwC0Dvdw5VXXhlNVvZSoDICb731Ftdff30UBP/00zBwF0KYPASrwyvbMHa4L0wqHzx4cBROj18hHHzLLbdQp06dr5RYlUB2SZPRwwH77rsvN910E6effnpWYfh4UevXr48mXd9xxx1RuL68YH1V6q/M88rXe8Kz6NmzJ08+GXK1cOedd0bT7j///PMoHB4mwIcr/CxMrp8zZw69evVi7dq10XOaMGFC9MUY4WcrV67ksMMO46GHHqJVq1YltmygPF8/CYVb11VXXRX9d6yEazPQM/5FL4WrUGZnYUL7r2IrXgU6AW8XgMcoYHCsj0eArgXQly0ooIACCiiggAIKKKCAAgoooIACCiiggAIKKKCAAgoooIACCiiggAIKKKCAAgoooIACCiiggAIKKKCAAgooULQCSQiU/xH4fvoJzZ07l+OPP75oH5iNV17gr3/9K+edd942U3crM9k7XsHGjRujwPDIkSMJod8zzzyTcePG0aRJkxILrWog+4033oh6mD9/fhT+PuOMM6KA/F577VV5GIjC5GEq+XbbbceNN95YarC+qvWXVmQ4P9g9//zzVeoj25vD8xoyZEi2y7+y7rHHHqNPnz5RQDwzDL5w4cIobL5ixQrCtPfx48czb9686HMSrvTZIcwf9pg6dWr08+HDhzNs2LASazJQXulH5Y2VFHjmmWc44YQTSrp7InBuJbctlNsaAjOAMMk7fd0IXFMADTZNTSePT14/H7ivAHqzBQUUUEABBRRQQAEFFFBAAQUUUEABBRRQQAEFFFBAAQUUUEABBRRQQAEFFFBAAQUUUEABBRRQQAEFFFBAAQWKViAJgfLlwN7pJ7R06VJat25dtA/MxqsmEMK7Yap4CDA3b96cX/ziF5x77rkVnuydWcUf/vCHaOp02G/vvbd+XL9SbC4C2SFMHiaSDxw4kB//+MdVrr0iormov6TzkhQozwx3h8n2N99889bnsGXLFsJ05xAcD9d+++3H5s2bee2112jZsiWTJ0+mXbt20XtlBdPjTgbKK/IpdW0uBJYtW0abNm0yt3o3NZ38D7k4I8F7dAceitW/BugMLE5wT+nS+wL3xvoIk9c7Au8UQG+2oIACCiiggAIKKKCAAgoooIACCiiggAIKKKCAAgoooIACCiiggAIKKKCAAgoooIACCiiggAIKKKCAAgoooEDRCiQhUP4pEKaBRtdHH31EmCrtpUBlBX7729/y8MMPM2LECA444IDKblOp+6orkF2pYvLopiQFyidOnMiAAQP49NNPoy+3ePDBBzn00EO30YxPko+/0a1bN+6//34aNvzPf9LClPILL7ww2iNc1113XfQKk+Ljl4HyPPqwFkkp4TO38847Z3Z7KzC4SAjKavNh4KzYgvFAvwJxmQZ0ifUyGhhSIL3ZhgIKKKCAAgoooIACCiiggAIKKKCAAgoooIACCiiggAIKKKCAAgoooIACCiiggAIKKKCAAgoooIACCiiggAJFK2CgvGgfvY3XhkBtBco/++wz/vKXvzB37lyWL19OmD4cvpwhBJ/jV/iyhhYtWrDLLruw//77c8ghh3D88cdH09wzQ8614VfZMzMD62F6+JAhFc9Ivv322/Tu3Zs//vGPUSmDBg1i1KhRJdqELy647LLLWLMmDC+GHXfckbvvvpsePXps08acOXPo06cPK1eujCaYP/DAA3z/+9/fZo2B8so+ee+rrEAJgfLNwOHAS5Xds0Du6wDMBBqk+vkyNZ388QLo72hgFtAo1csXqenkcwqgN1tQQAEFFFBAAQUUUEABBRRQQAEFFFBAAQUUUEABBRRQQAEFFFBAAQUUUEABBRRQQAEFFFBAAQUUUEABBRRQoKgFkhAoXw7snX5KS5cujaYCeymQRIGaDJRv2bKF+fPnM3bsWJ566ilCQLSy14EHHkivXr3o27cv3/jGNyq7Ta3dl4tA+eeff86VV17JL3/5y6iPMN1+0qRJUei+pCusD4HzMWPGRG8fe+yxPPTQQzRt2nSb5ZnrOnfuHE0xb9KkydZ1Bspr7aNTtAeHL51o06ZNvP+3gBZFC/Lfxn8FDIw5PAr8pEBcbgCuifUSQvKnFUhvtqGAAgoooIACCiiggAIKKKCAAgoooIACCiiggAIKKKCAAgoooIACCiiggAIKKKCAAgoooIACCiiggAIKKKBAUQskIVAeRgFvHdcbJiyHicleCiRRoKYC5WEK+RVXXMHjj+d2aG6YVD548GD69+9PnTp1EvMIchEoz5w4ft111xFepU1u37hxIxdffHE0cTxcw4cPZ9iwYSWahS/KOOecc/jrX/8avR8mm99yyy3Uq1cv+rOB8sR81Aqm0GeeeYYTTjgh3s+fwvciFEyDlWvkIGAG8N3Y7X2A//wlT/a1C/BUagp9upMBwNhkt2X1CiiggAIKKKCAAgoooIACCiiggAIKKKCAAgoooIACCiiggAIKKKCAAgoooIACCiiggAIKKKCAAgoooIACCigQBJIQKJ8A9E4/rjAh+Oabb/bpKZBzgczQ7umnn86ECRNo3Lhxzs6qiUD5o48+GoW+V6xYsU3drVu3jr6MIUzKPvzww6NJ47vsEjKE/71CCHrt2rW89dZbLFq0iKeffjr6NXO6+Xnnncfo0aO3maKdM6Rq2KiqgfJw/0UXXcSTTz4ZVRccp0yZwre//e1Sq50zZw59+vRh5cqV5U4zD5tMnDiRAQMG8Omnn7LHHntw66230r179yiwbqC8Gj4UblmmwFVXXRV9qUHsmgicW+RsVwMjYgYLgE7AvwvA5RxgSqyP5UBHYNt/SAqgUVtQQAEFFFBAAQUUUEABBRRQQAEFFFBAAQUUUEABBRRQQAEFFFBAAQUUUEABBRRQQAEFFFBAAQUUUEABBRRQoBgFkhAoPwt4OP1w2rZty0svvVSMz8qeq1mgEALl8+fP54ILLmDZsmVbtdq3b8/VV1/NiSeeWKmp4u+99x6//OUvo0nba9as2brvwIEDGTlyJDvssEM1P5mqb1/VQHmoYPPmzcyePTuyCBPETz755FILW79+PRdeeCEPPvhgtGbQoEGMGjWq1GnmYU0I84ep8nfddVd0TwiVh7N++tOfGiiv+kfAHSoocPDBB/Pyyy/H7+oO/KaC2xTS8j1S08mPjDV1FbBN6j7BDU8GesTqHwNcmuB+LF0BBRRQQAEFFFBAAQUUUEABBRRQQAEFFFBAAQUUUEABBRRQQAEFFFBAAQUUUEABBRRQQAEFFFBAAQUUUEABBWICSQiU7wx8GH9qCxYsoF27dj5IBXIqkPRAeWb9O+64I3379uXGG2+kYcOGVbZ67rnnoiD1Cy+8EO216667MnbsWLp161blvTMD31XesJwNQhB+yJAh1XZMfNr4AQccwKRJkzjkkEPKPe+NN94gTH8PXwwQ7gtT4MMXATihvFw6F+RQYOHChYQvosi4vgF8lMNjkrZVP+CeWNFhgndnYGnSGimh3sOAWcA3Y++dCjxRAL3ZggIKKKCAAgoooIACCiiggAIKKKCAAgoooIACCiiggAIKKKCAAgoooIACCiiggAIKKKCAAgoooIACCiiggAIKAEkIlIcH9b/Aj9JPrEuXLkybNs0HqEBOBWoiUJ7TgjM2mzVrFr169WLt2rXRO+eccw733HNPTsLk6aOefPLJKKSenlTevXt37r33Xho0aFCl1gopUL506dLI/q9//Wtkct1110Wv7bbL7j+3IUx+//33M2zYMPbaa69oDwPlVfp4eXMFBbp27cojjzwSv+sPwI8ruE0hLf8aMBM4JdbUbcCgAmnyamBErJengZOAzQXSn20ooIACCiiggAIKKKCAAgoooIACCiiggAIKKKCAAgoooIACCiiggAIKKKCAAgoooIACCiiggAIKKKCAAgooUPQC2SUca5/ptFSYa2slixYt4nvf+17tV2YFBSOQ9ED5qFGjGDp0aPQ8wnTyCRMmcOaZZ+b0+WQaHXHEEUyfPp3mzZtX6ZxCCZRv2rSJa6+9ljvvvJNPP/2Uo48+OppO3qJFiyr5GCivEp83V0Dgz3/+M0cddVTmHZ2AxyqwTaEtPR34faypj1PTyZ8tgEYbAk8Bx8R6GQzcWgC92YICCiiggAIKKKCAAgoooIACCiiggAIKKKCAAgoooIACCiiggAIKKKCAAgoooIACCiiggAIKKKCAAgoooIACCqQEkhIoD+XOA36QfnLHHHMMf/rTn3yQCuRMoJAC5S1btmTy5Mm0a9cuZz7pjS6++GJ+ibhxTQAAIABJREFU/etfR3+srkD5yJEjGTJkSM5rr4kNt2zZwosvvkgI+J9yyinR1PiqXgbKqyro/dkKfP/732f+/Pnx5SE0fVy29xfouvuB82K9TQaq/hc7P7DCt47Ex9GvAjoCf8uP8qxCAQUUUEABBRRQQAEFFFBAAQUUUEABBRRQQAEFFFBAAQUUUEABBRRQQAEFFFBAAQUUUEABBRRQQAEFFFBAAQVyIZCkQHnmhFCGDRvG8OHDc+HgHgqQ9ED57bffzhVXXBE9yZqaUB4C69OmTaNp06ZV+gRlTihPcqC8ShCl3GygvDpU3TNTIPybOmLEiMwf/wR4tIi12gMzgV1iBl0zQthJ5hkPnB9r4F7ggiQ3ZO0KKKCAAgoooIACCiiggAIKKKCAAgoooIACCiiggAIKKKCAAgoooIACCiiggAIKKKCAAgoooIACCiiggAIKKPBVgSQFykP1EzOngj755JN07BiGaXopUDWBpAfKZ82aFU3DXrt2bQRxzjnncM8999CwYcOqwcTuDn/f+vbty5o1a6Kfdu/enXvvvZcGDRpU6QwD5WXzGSiv0sfLm7MQCH+3TznllMyVk4DeWdxeyEtuBq6MNTgb6AR8XgBN7w/MAprHeukCTC+A3mxBAQUUUEABBRRQQAEFFFBAAQUUUEABBRRQQAEFFFBAAQUUUEABBRRQQAEFFFBAAQUUUEABBRRQQAEFFFBAAQViAkkLlO8MvAzsme4hhGXnzp3LkUce6YNVoEoCSQ+UZ9YfppT379+fMHU4F6Hy5557jssuu4wXXnghct51110ZO3Ys3bp1q5J7uNlAedmEBsqr/BFzgzIEFi9ezAknnMD69evjq1YCbYGPihhvH2AG0CZm0B+4q0BMBgGjY73MB04CtvkgFEivtqGAAgoooIACCiiggAIKKKCAAgoooIACCiiggAIKKKCAAgoooIACCiiggAIKKKCAAgoooIACCiiggAIKKKBAUQskLVAeHtbpwO/jT+073/kOc+bMoWXLlkX9MG2+agJJD5SH7ufPn88FF1zAsmXLtmK0b9+eq6++mhNPPJE6depUGOm9995j5MiR0STyYJS+Bg4cGP18hx12qPCemTcYKC+b0EB5lT9iblCKwIoVK+jQoQP/+Mc/Mlf8BHi0yOEyA9d/AToDqwvAJfxj8BTww1gv1wA3FkBvtqCAAgoooIACCiiggAIKKKCAAgoooIACCiiggAIKKKCAAgoooIACCiiggAIKKKCAAgoooIACCiiggAIKKKCAAhkCSQyUhxZ+DvxPvJeDDjqIadOm0apVKx+yApUSKIRAeWh89uzZDB48mCVLlmzj0Lp1a44//niOPfZYDj/8cL7xjW+wyy67bLNm48aNrF27lrfeeotFixbx9NNPR7/Gg+Rh8nmvXr246aab2GmnnSplnXmTgfKyGQ2U5+Rj5iYZAq+//jpdu3bllVdeybT5f8BNRQ7WGJgJHBtz+AVwfYG4nAI8HuvlfaAj8GKB9GcbCiiggAIKKKCAAgoooIACCiiggAIKKKCAAgoooIACCiiggAIKKKCAAgoooIACCiiggAIKKKCAAgoooIACCigQE0hqoDy0MBoI00O3Xs2aNWPq1Km0a9fOh6xAhQUyQ7sV3qCSN0yfPp0zzjijkneXfFsIhF9//fX87ne/49NPP83Z3vvuu2807fzss8+u1LTz0grJDJTnrOAyNrrooou4++67a+KoKp9hoLzKhG6QIbBw4UK6devG6tVfGbZ9KzBYMHoCk2IOASpMJw9TygvhuhMYEGtkCkQ9eymggAIKKKCAAgoooIACCiiggAIKKKCAAgoooIACCiiggAIKKKCAAgoooIACCiiggAIKKKCAAgoooIACCiigQAEKJDlQHh7HBKB3/LnUr18/mlR+yilh+KaXAtkLFFKgPHS9ZcsW5s+fH4Wmn3nmGdasWZM9RsbKQw89lO7du9O3b99osnmuLwPlZYsaKM/1J66493viiSeiyeQbNmzIhJgInFvcOlu7nwZ0iVncBfQvEJuWwCxgn1g/PYAHC6Q/21BAAQUUUEABBRRQQAEFFFBAAQUUUEABBRRQQAEFFFBAAQUUUEABBRRQQAEFFFBAAQUUUEABBRRQQAEFFFBAgQyBpAfKQzv3An0zn+zIkSMZMmSID1yBrAUKLVAeb/yzzz7jL3/5C4sWLeLll19m2bJlfPTRR7zxxhvb+DRu3JgWLVqwyy67cNBBB3HEEUfQvn17mjdvznbbVd9/LgyUl/0xNVCe9V9jF5YjMGrUKIYOHVrSqvuA8wWMBE4EZgL1Uh6fA52A2QXiE4LxY2K9vACcBPy7QPqzDQUUUEABBRRQQAEFFFBAAQUUUEABBRRQQAEFFFBAAQUUUEABBRRQQAEFFFBAAQUUUEABBRRQQAEFFFBAAQUUyBCovoRozVKPBL6SHj/rrLMYN24cjRo1qtlqPE0BBRTIoYCB8hxiFulW69ato1+/fvzmN78pSWAUUGLKvEi5xgKXxHp/BOhaQBaPAafG+hkBDCug/mxFAQUUUEABBRRQQAEFFFBAAQUUUEABBRRQQAEFFFBAAQUUUEABBRRQQAEFFFBAAQUUUEABBRRQQAEFFFBAAQUyBAolUB7augq4KfMJ77vvvowdO5YOHTr48BVQQAEFFCg6gTlz5tC/f39ee+21knr/OXBz0aGU3vChwAygWWxJL2BygRiF/xmaBWyf6mcd0BF4rkD6sw0FFFBAAQUUUEABBRRQQAEFFFBAAQUUUEABBRRQQAEFFFBAAQUUUEABBRRQQAEFFFBAAQUUUEABBRRQQAEFFChBoJAC5aG9bsA4oHFmr5dffjmjRo2iTp06fhAUUEABBRQoeIHNmzczZMgQbr/99pJ6/RjoB0wteIiKNXg9cF3slmeBzkDwKoQrTKMfHGuk0KavF8IzsgcFFFBAAQUUUEABBRRQQAEFFFBAAQUUUEABBRRQQAEFFFBAAQUUUEABBRRQQAEFFFBAAQUUUEABBRRQQAEFci5QaIHyALR3KlR+fKbWPvvsE4XKO3cO2TAvBRRQQAEFClNgxowZUZh8+fLlJTX4TCpM/kZhdl/prsJU8pnAIbEdQvj61krvmF83Nk1NJz8wVtb5wH35VabVKKCAAgoooIACCiiggAIKKKCAAgoooIACCiiggAIKKKCAAgoooIACCiiggAIKKKCAAgoooIACCiiggAIKKKBArgUKMVCeNgoBsCtKAjv33HMZNmwYLVq0yLWn+ymggAIKKFBrAm+++SY33HADEyZMKK2G24BBtVZgfh98CTA2VuLS1HTyElP5+d1KidX1Be6NvfMq0BF4J4G9WLICCiiggAIKKKCAAgoooIACCiiggAIKKKCAAgoooIACCiiggAIKKKCAAgoooIACCiiggAIKKKCAAgoooIACClRAoJAD5YHhFGAksF9JJtdccw3XXnst22+/fQXIXKqAAgoooEB+CXzxxRcMHz6cESNGlFbY34GhwBP5VXneVLMDMAM4MVbRLcBVeVNh1QuZBnSJbTMaGFL1bd1BAQUUUEABBRRQQAEFFFBAAQUUUEABBRRQQAEFFFBAAQUUUEABBRRQQAEFFFBAAQUUUEABBRRQQAEFFFBAAQXyXaDQA+Vp/xAqLzE01bRp0yhU3q9fv3x/VtangAIKKKDAVwTGjRsXhcnfeafUQdOjUmFy9UoXCEHrELhOX/8GOgELCgTtaGAW0CjVzxep6eRzCqQ/21BAAQUUUEABBRRQQAEFFFBAAQUUUEABBRRQQAEFFFBAAQUUUEABBRRQQAEFFFBAAQUUUEABBRRQQAEFFFBAgTIEiiVQHgh+ANwMHFWSx0EHHcQVV1xB7969/cAooIACCiiQ9wITJkzg9ttv55VXXimt1kWpCdvP5n0ztV/gJKBnrIwHgD61X1bOKrgBuCa22+PAaTnb3Y0UUEABBRRQQAEFFFBAAQUUUEABBRRQQAEFFFBAAQUUUEABBRRQQAEFFFBAAQUUUEABBRRQQAEFFFBAAQUUUCCvBYopUJ5+EGEU+bVA05KezIEHHsjll1/Oeeedl9cPzuIUUEABBYpT4IEHHoiC5K+++mppAKuBECAeV5xCFe46fOHMDKBx7M6fAI9WeKf8vGEX4Cng8Fh5A4Cx+VmuVSmggAIKKKCAAgoooIACCiiggAIKKKCAAgoooIACCiiggAIKKKCAAgoooIACCiiggAIKKKCAAgoooIACCiigQK4FijFQHgzrAcMypnVuY3vAAQdw6aWX0q9fyJ97KaCAAgooULsC48aN484772TJkiVlFTICGA58UbvVJur0W4ErYhWH6d2dgS8T1UXpxZ4DTIm9vRzoCKwokP5sQwEFFFBAAQUUUEABBRRQQAEFFFBAAQUUUEABBRRQQAEFFFBAAQUUUEABBRRQQAEFFFBAAQUUUEABBRRQQAEFyhEo1kB5mqUFcBVwQWlOu+++OxdeeGH0+va3v+0HSgEFFFBAgRoT+Oc//8k999wTvd59992yzh0P3Ay8WWPFFcZBbYCZwN6xdi4ssOnuk4Eesf7GAJcWxuOzCwUUUEABBRRQQAEFFFBAAQUUUEABBRRQQAEFFFBAAQUUUEABBRRQQAEFFFBAAQUUUEABBRRQQAEFFFBAAQUUyEag2APlaaN9U9NJyxxH3qdPnyhYfuSRR2Zj6xoFFFBAAQUqJbB48eIoRH7//feXd/844DbgtfIW+n6JAlemgvjpNxenppOvKRCvw4BZwDdj/ZwKPFEg/dmGAgoooIACCiiggAIKKKCAAgoooIACCiiggAIKKKCAAgoooIACCiiggAIKKKCAAgoooIACCiiggAIKKKCAAgpkIWCgfFukVsDlwEVl2f3gBz+gV69e0atu3bpZMLtEAQUUUECBsgU2bdrEpEmTotezzz5bHtevgduB18tb6PulCuwKzADax1ZcA9xYQGZXAyNi/TwNnARsLqAebUUBBRRQQAEFFFBAAQUUUEABBRRQQAEFFFBAAQUUUEABBRRQQAEFFFBAAQUUUEABBRRQQAEFFFBAAQUUUEABBcoRMFBeMlAL4MLUq3FphjvttBM9e/aMguVOLffvmgIKKKBAZQTCNPIQIp88eTKffPJJWVt8DNwDhKnkKypzlvdsI3AeEB8B/zbQCXi1QJwaAk8Bx8T6GQzcWiD92YYCCiiggAIKKKCAAgoooIACCiiggAIKKKCAAgoooIACCiiggAIKKKCAAgoooIACCiiggAIKKKCAAgoooIACCmQpYKC8bKgdYsHy/cpa2r59e84++2y6du3KbrvtliW/yxRQQAEFilHgvffeY9q0aTz00EMsWLCgPIK/p4LkIUy+sbzFvp+1wO+B02Or7wB+lvXd+b/wTOCRWJmrgI7A3/K/dCtUQAEFFFBAAQUUUEABBRRQQAEFFFBAAQUUUEABBRRQQAEFFFBAAQUUUEABBRRQQAEFFFBAAQUUUEABBRRQQIFcChgoz17zjFS4/Mfl3dKpUye6desWhcvr1atX3nLfV0ABBRQoAoHPP/88CpFPnTqVmTNnZtPx7NQ08t9ls9g1FRI4FZgBfC1113qgMzCnQrvk9+LxwPmxEu8FLsjvkq1OAQUUUEABBRRQQAEFFFBAAQUUUEABBRRQQAEFFFBAAQUUUEABBRRQQAEFFFBAAQUUUEABBRRQQAEFFFBAAQWqQ8BAecVV2wC9gJ5A07Jur1+/fhQqD69TTw3ZNS8FFFBAgWITePzxx6MgeXht2LChvPbfASYDk4Cl5S32/UoLjMsIV/8G6F7p3fLvxv2BWUDzWGldgOn5V6oVKaCAAgoooIACCiiggAIKKKCAAgoooIACCiiggAIKKKCAAgoooIACCiiggAIKKKCAAgoooIACCiiggAIKKKBAdQsYKK+acNdUsPy08rZp0qQJYXL5aaedFv1at27d8m7xfQUUUECBBAps2rSJxx57LJpCHl4ffPBBNl08ngqRT8tmsWuqJHAkEEbE7x7b5Wzg4Srtml83DwJGx0qaD5wEhEnsXgoooIACCiiggAIKKKCAAgoooIACCiiggAIKKKCAAgoooIACCiiggAIKKKCAAgoooIACCiiggAIKKKCAAgooUGQCBspz88BbAj8FQsD84PK2DJPL08HyEC5v1KhRebf4vgIKKKBAHgusW7dua4A8hMmzmEQeunkJmJp6rcjj9gqttBHA1bGm5gCdCyhsXQd4CvhhrMdrgBsL7UHajwIKKKCAAgoooIACCiiggAIKKKCAAgoooIACCiiggAIKKKCAAgoooIACCiiggAIKKKCAAgoooIACCiiggAIKZCdgoDw7p4qsOjwVLA/h8r2yubFjx46ceOKJ0at169bZ3OIaBRRQQIFaFli2bBmzZ8+OXrNmzcq2mreAMIU8vF7I9ibX5Uwg/Ls8AzgwtuPPgDtydkLtb3QKECbep6/3gY7Ai7VfmhUooIACCiiggAIKKKCAAgoooIACCiiggAIKKKCAAgoooIACCiiggAIKKKCAAgoooIACCiiggAIKKKCAAgoooEBtCBgor171DqlweZh8ukc2R7Vp02ZruDwEzLfbzkeUjZtrFFBAgeoW2LJly9YAeQiRL126NNsj1wAzU5PIwzRsr9oTGAj8Knb8q0An4O3aKynnJ98JDIjtOgXomfNT3FABBRRQQAEFFFBAAQUUUEABBRRQQAEFFFBAAQUUUEABBRRQQAEFFFBAAQUUUEABBRRQQAEFFFBAAQUUUEABBRIjYFq55h7VCanQWgiuZTW5vH79+lG4/IQTTuC4447jwAPjA1VrrnBPUkABBYpV4NVXX2XevHnMnTs3CpNv2LAhW4owiTyEyMNrbrY3ua5aBRqmppOHL3tJXzcC11TrqTW7eUtgFrBP7NgewIM1W4anKaCAAgoooIACCiiggAIKKKCAAgoooIACCiiggAIKKKCAAgoooIACCiiggAIKKKCAAgoooIACCiiggAIKKKBAPgkYKK+dp9EuFS4/Ddg/2xKaN28eBcuPP/746PXd734321tdp4ACCiiQhcDbb7/NM888E71CkHzVqlVZ3LV1yd9jIfKFFbnRtTUi0B14KHZSmBzfGVhcI6fXzCH9gTGxo14ATgL+XTPHe4oCCiiggAIKKKCAAgoooIACCiiggAIKKKCAAgoooIACCiiggAIKKKCAAgoooIACCiiggAIKKKCAAgoooIACCuSjgIHy2n8q+wEnxl5ZV9SmTZsoWN6+fXvatWtHixYtsr7XhQoooIAC8Oabb7Jw4UIWLFgQhciXLl1aUZbZQHj9L/C3it7s+hoVeBg4K3bieKBfjVZQ/Yc9BpwaO2YEMKz6j/UEBRRQQAEFFFBAAQUUUEABBRRQQAEFFFBAAQUUUEABBRRQQAEFFFBAAQUUUEABBRRQQAEFFFBAAQUUUEABBRTIZwED5fn1dBpkhMsrNIK8WbNmUbD8qKOOil7h99tt5yPOr0dsNQooUFsCW7ZsicLjixYtil7h96tXr65oOW+nAuTpIPlnFd3A9bUi0CE1PT78OxuuL1PTyR+vlWqq59DQ4yxg+9T264COwHPVc5y7KqCAAgoooIACCiiggAIKKKCAAgoooIACCiiggAIKKKCAAgoooIACCiiggAIKKKCAAgoooIACCiiggAIKKKBAUgRMG+f3kzoEOD72aliRcrfffvutwfJ0yPxb3/pWRbZwrQIKKJBYgX/961/bhMdDiPyLL76oaD/r+f/s3XmYXFWdN/AvEogQMYhsSgIoiyIKOAojoDLKjBCFwLAri+yogI6yiKIyqCirOgii7ITFUWBk08D7iqgvgopbVGRXBFQ2WYSAgSDvcy7dPTdNL9Xd1dVVlc99nvt0p+vec37nc6oqf33vL7mmdv5ypAO4vi0E/ivJB2uVXJLk39uisuYVcVySg2vDXZRk++YNbyQCBAgQIECAAAECBAgQIECAAAECBAgQIECAAAECBAgQIECAAAECBAgQIECAAAECBAgQIECAAAECBDpVQKC8s3burbVw+SajKX3NNddcIGS+3nrrjWYY9xAgQKDtBH71q1/1dR4v4fFbb711tDV+P0k5S5D8h6MdxH1tI7BOkkuTrFqraM8kZ7VNhWMvZKWe7uSvqw21d5Izxj60EQgQIECAAAECBAgQIECAAAECBAgQIECAAAECBAgQIECAAAECBAgQIECAAAECBAgQIECAAAECBAgQ6HQBgfLO3cElesLlGyfZMMmbkpS/jeiYOnVqFTBff/31s84662TddddNCZ07CBAg0M4CJSw+Z86c/PrXv84NN9xQBckfffTR0ZT8RJIf95w/6gmSl785ukfg8CSfrS3nuiQzk/y1e5aYvZKcXlvPb5LMSPKnLlqjpRAgQIAAAQIECBAgQIAAAQIECBAgQIAAAQIECBAgQIAAAQIECBAgQIAAAQIECBAgQIAAAQIECBAgMEoBgfJRwrXpbevXwuUlZF7vxtpwyUsttVQVLu8NmPf+XHLJJRsew4UECBBohsATTzxRhcZ7w+O9Px977LHRDv+HWoD8+iQ3jHYg93WEwIo93ck3qFV7WJJjOqL6xou8MMl2tcuPT3JI47e7kgABAgQIECBAgAABAgQIECBAgAABAgQIECBAgAABAgQIECBAgAABAgQIECBAgAABAgQIECBAgACBbhYQKO/m3U1WrgXMSwfzco76WGuttZ4XMp82bdqox3MjAQIE6gL33HPP84LjN91001iReruPl58lQH7XWAd0f0cJ7Jvka7WKb0uyVZIxv7HaSGHjJLOTLNVT09M93cmvbqMalUKAAAECBAgQIECAAAECBAgQIECAAAECBAgQIECAAAECBAgQIECAAAECBAgQIECAAAECBAgQIECAwAQKCJRPIP4ETD25J1Reupf3BsxXGEsdyy+/fNZdd90FguZrr712Jk2aNJZh3UuAQBcLzJ8/PzfeeOPzOo/ff//9Y111GaCExntD5OX3eWMd1P0dK/CCJJcleVdtBV9IclDHrmjgwj+T5BO1l65IsmWXrdFyCBAgQIAAAQIECBAgQIAAAQIECBAgQIAAAQIECBAgQIAAAQIECBAgQIAAAQIECBAgQIAAAQIECBAYg4BA+RjwuuTWVyf55yTrJFm35+dyY13bGmuskTXXXDO9P8vv5Zw+ffpYh3Y/AQIdInD33Xfn1ltvXeC87bbbUs4mHA8kmZPk1z3nT7us63QTiBb6IbZO8q2awqM93cl/0EUyL01yZZI31tZ0QJKTu2iNlkKAAAECBAgQIECAAAECBAgQIECAAAECBAgQIECAAAECBAgQIECAAAECBAgQIECAAAECBAgQIECAwBgFBMrHCNilt69cC5f3Bs1f1Yy1TpkypQqW9z9L8PwlL3lJM6YwBgECLRR4+OGHq8B4CYn3D4/PnTu3WZXcUguP94bI72rW4MbpWoEzk+xRW925SXbrstXunOS82prK0xpmJLmjy9ZpOQQIECBAgAABAgQIECBAgAABAgQIECBAgAABAgQIECBAgAABAgQIECBAgAABAgQIECBAgAABAgQIjEFAoHwMeAvZrVNqIfPeTublZ/l7U44VV1yxL2he72y+2mqrZfLkyU2ZwyAECIxcYN68ebnjjjv6AuP18Pi999478gEHv6Mk0HsD4/WfTUumN7NYY7W1wMZJLk1SOnj3Htsnuaitqx55cSUkv0vttpOSHDjyYdxBgAABAgQIECBAgAABAgQIECBAgAABAgQIECBAgAABAgQIECBAgAABAgQIECBAgAABAgQIECBAgEA3CwiUd/PutmZtpXN5PWBeOpqXDudNPV72spdl5ZVXHvRcdtllmzqfwQgsTAIPPvhg7rrrrkHPv/zlL+PBUTqM/7pfgLx0IncQaIbA0Uk+WhvoqiQzkzzVjMHbZIw3JJmdZLlaPVsk+Xab1KcMAgQIECBAgAABAgQIECBAgAABAgQIECBAgAABAgQIECBAgAABAgQIECBAgAABAgQIECBAgAABAgTaRECgvE02osvKWDLJmrVzjdrvy4zHWqdMmTJk4LyE0SdNmjQeUxuTQFsLzJ8/f8iweAmSz507bg3AH0py6wDnbUmeaGs4xXWyQPk/p3QnX6u2iP2TfKWTFzVA7Ycn+Wzt799NsnmSZ7psnZZDgAABAgQIECBAgAABAgQIECBAgAABAgQIECBAgAABAgQIECBAgAABAgQIECBAgAABAgQIECBAgMAYBQTKxwjo9hELrJCkHjCvB88XG/FoI7hh2rRpVeh8+vTp1bnCCitU5/LLL7/A74suuugIRnUpgYkReOaZZ3L//ffnvvvuq87673fffXfKWcLi99xzz3gXWDo+l4D4QMHx+8d7cuMTGEDgoCTH1/7+iyRbJRn3D0MLd2NKT3fyt9TmPDjJCS2swVQECBAgQIAAAQIECBAgQIAAAQIECBAgQIAAAQIECBAgQIAAAQIECBAgQIAAAQIECBAgQIAAAQIECHSIgEB5h2zUQlLmaoN0NV+lletfbrnl+gLmAwXO60H0yZMnt7I0c3W5wLx5854XDh8sNP7AAw+0WuOPtdB4PUB+R6sLMR+BIQSmJrksyVtr1xyZ5D+7TG3bJBfV1nR3khlJbuyydVoOAQIECBAgQIAAAQIECBAgQIAAAQIECBAgQIAAAQIECBAgQIAAAQIECBAgQIAAAQIECBAgQIAAAQJNEBAobwKiIcZd4AVJVh7inJ7kxeNexQATvOQlL3lep/Oll146vefUqVP7fq//fdKkSRNRrjlbJDB//vw88sgj1fnoo4/2/d77t96f/TuLP/zwwy2q8HnT/C3JXcOcz05UceYlMAKBXZPMql1fupKX7uSlS3k3Hacl2bu2oNOT7NNNC7QWAgQIECBAgAABAgQIECBAgAABAgQIECBAgABhYrrhAAAgAElEQVQBAgQIECBAgAABAgQIECBAgAABAgQIECBAgAABAgSaJyBQ3jxLI02swDLDBM6nTWx5C86+1FJLDRs6rwfQy+8lnL7EEktkySWXrH6+8IUvbKcldU0tf//73/Pkk0/miSeeqH72D4QPFRDvDYo/9thj7ebxp2HC4g+1W8HqITBKgQuTbFe79ytJ9h/lWO1629pJZicpD1PpPcqaL27XgtVFgAABAgQIECBAgAABAgQIECBAgAABAgQIECBAgAABAgQIECBAgAABAgQIECBAgAABAgQIECBAgMDECgiUT6y/2VsnUFqC17ucvzzJCkmW7/lZfi/ncq0raWwzLbLIIn3h8t6QeaM/68H03nsWXXTRlM7p5edg51CvD/VaWekzzzwz4Fm6eY/mtXJP7731AHhvEHywn8Nd++yzHdWI+4Ek99XO+3t+/3O/APn8sb3b3E2gIwQ2S3JZksV7qn0qycwkV3VE9Y0XeVCS42uXX5tk8yRzGx/ClQQIECBAgAABAgQIECBAgAABAgQIECBAgAABAgQIECBAgAABAgQIECBAgAABAgQIECBAgAABAgQILEwCAuUL025bayMCL6gFzPuHzQf696KNDOoaAg0KPJOkNxTeGxQf6t//aHBclxFYGAROTvKB2kIvSrJ9ly28/J9zZZJ/ra3rE0mO6rJ1Wg4BAgQIECBAgAABAgQIECBAgAABAgQIECBAgAABAgQIECBAgAABAgQIECBAgAABAgQIECBAgAABAk0UEChvIqahFkqB0tG83um8/HvpBk6fve5+u5Sg9yO189F+/+59rXQYrwfGy78dBAiMXOCfklyaZFrt1t2SnDvyodr6jncluaJWYfnOmJHk521dteIIECBAgAABAgQIECBAgAABAgQIECBAgAABAgQIECBAgAABAgQIECBAgAABAgQIECBAgAABAgQIEJhQAaHWCeU3+UIs8OIGQuf9g+nlniWSLNnzc/JC7DeeS/97kid7zieSPDZIGHywkHgJi5fXHAQItE7gP5McUZvuB0m26sLP4peTHFBb53lJdm0ds5kIECBAgAABAgQIECBAgAABAgQIECBAgAABAgQIECBAgAABAgQIECBAgAABAgQIECBAgAABAgQIEOhEAYHyTtw1NRN4TuAF/QLmvUHzwX7Ww+j9rymvTUqy6BDnWF4v9T4zxDl/jK+XAHgJfzfyc7hrSndxBwECnSNQupJfluT1tZIPTnJC5yyhoUpXSzI7yRq1q3dJcn5Dd7uIAAECBAgQIECAAAECBAgQIECAAAECBAgQIECAAAECBAgQIECAAAECBAgQIECAAAECBAgQIECAAIGFVkCgfKHdegsnQIAAAQJdIfCBJCfXVnJTT3fy27pidf+7iP2TnFRb08+SbJ7kr122TsshQIAAAQIECBAgQIAAAQIECBAgQIAAAQIECBAgQIAAAQIECBAgQIAAAQIECBAgQIAAAQIECBAgQKDJAgLlTQY1HAECBAgQINAygclJLk2yWW3GY5Ic1rIKWjfR5Um2qE332SSfbN30ZiJAgAABAgQIECBAgAABAgQIECBAgAABAgQIECBAgAABAgQIECBAgAABAgQIECBAgAABAgQIECBAoFMFBMo7defUTYAAAQIECGyX5MIaQ+nWPTPJdV1Gs2mS2UkW61nXY0lmJPlRl63TcggQIECAAAECBAgQIECAAAECBAgQIECAAAECBAgQIECAAAECBAgQIECAAAECBAgQIECAAAECBAgQGAcBgfJxQDUkAQIECBAg0BKBWUl2rc10VpI9WzJzayc5LsnBtSkvSrJ9a0swGwECBAgQIECAAAECBAgQIECAAAECBAgQIECAAAECBAgQIECAAAECBAgQIECAAAECBAgQIECAAAECnSogUN6pO6duAgQIECCwcAtskuTSJFNrDP+e5JIuY1mppzv562rr2jvJGV22TsshQIAAAQIECBAgQIAAAQIECBAgQIAAAQIECBAgQIAAAQIECBAgQIAAAQIECBAgQIAAAQIECBAgQGCcBATKxwnWsAQIECBAgMC4CpyQ5CO1Ga5IslWSf4zrrK0ffK8kp9em/U2SGUn+1PpSzEiAAAECBAgQIECAAAECBAgQIECAAAECBAgQIECAAAECBAgQIECAAAECBAgQIECAAAECBAgQIECAQCcKCJR34q6pmQABAgQILNwCayW5LMnqNYb9kpzahSwXJtmutq7jkxzSheu0JAIECBAgQIAAAQIECBAgQIAAAQIECBAgQIAAAQIECBAgQIAAAQIECBAgQIAAAQIECBAgQIAAAQIExklAoHycYA1LgAABAgQIjJvAR5McXRv9pz3dye8dtxknZuCNk8xOslTP9E/3dCe/emLKMSsBAgQIECBAgAABAgQIECBAgAABAgQIECBAgAABAgQIECBAgAABAgQIECBAgAABAgQIECBAgAABAp0oIFDeibumZgIECBAgsPAKLJvk0iQb1Qg+keSoLiT5TJKytt7jiiRbduE6LYkAAQIECBAgQIAAAQIECBAgQIAAAQIECBAgQIAAAQIECBAgQIAAAQIECBAgQIAAAQIECBAgQIAAgXEUECgfR1xDEyBAgAABAk0X2CPJmbVR70wyM8lvmj7TxA740iRXJnljrYwDkpw8sWWZnQABAgQIECBAgAABAgQIECBAgAABAgQIECBAgAABAgQIECBAgAABAgQIECBAgAABAgQIECBAgACBThMQKO+0HVMvAQIECBBYuAW+lWTrGsGJST7UhSQ7Jzmvtq7bksxIckcXrtWSCBAgQIAAAQIECBAgQIAAAQIECBAgQIAAAQIECBAgQIAAAQIECBAgQIAAAQIECBAgQIAAAQIECBAYRwGB8nHENTQBAgQIECDQVIEtklya5AU9o85NslWSq5s6S3sMdm6SXWqlnJTkwPYoTRUECBAgQIAAAQIECBAgQIAAAQIECBAgQIAAAQIECBAgQIAAAQIECBAgQIAAAQIECBAgQIAAAQIECHSSgEB5J+2WWgkQIECAwMItcGqSfWoE/53k3V1I8oYks5MsV1tbCdN/uwvXakkECBAgQIAAAQIECBAgQIAAAQIECBAgQIAAAQIECBAgQIAAAQIECBAgQIAAAQIECBAgQIAAAQIECIyzgED5OAMbngABAgQIEGiKwAZJLkuyQm209yT5elNGb69BDk/y2VpJ302yeZJn2qtM1RAgQIAAAQIECBAgQIAAAQIECBAgQIAAAQIECBAgQIAAAQIECBAgQIAAAQIECBAgQIAAAQIECBAg0AkCAuWdsEtqJECAAAECBErAugSte4+rk2yVZG6X0Uzp6U7+ltq6Dk5yQpet03IIECBAgAABAgQIECBAgAABAgQIECBAgAABAgQIECBAgAABAgQIECBAgAABAgQIECBAgAABAgQIEGiRgEB5i6BNQ4AAAQIECIxa4BVJLk3yutoIH0py4qhHbN8bt01yUa28u5PMSHJj+5asMgIECBAgQIAAAQIECBAgQIAAAQIECBAgQIAAAQIECBAgQIAAAQIECBAgQIAAAQIECBAgQIAAAQIE2llAoLydd0dtBAgQIECAQBH4YJL/qlH8JsnMJHd2Ic9pSfaurev0JPt04TotiQABAgQIECBAgAABAgQIECBAgAABAgQIECBAgAABAgQIECBAgAABAgQIECBAgAABAgQIECBAgACBFgkIlLcI2jQECBAgQIDAqASm9HQn37R291FJPjGq0dr7prWTzE4yvVbmdkkubu+yVUeAAAECBAgQIECAAAECBAgQIECAAAECBAgQIECAAAECBAgQIECAAAECBAgQIECAAAECBAgQIECAQDsLCJS38+6ojQABAgQIEHh3kgtqDPcm2SrJT7uQ5qAkx9fWdW2SzZPM7cK1WhIBAgQIECBAgAABAgQIECBAgAABAgQIECBAgAABAgQIECBAgAABAgQIECBAgAABAgQIECBAgAABAi0SEChvEbRpCBAgQIAAgVEJfD3JTrU7T0uy76hGau+bFk1yZZJ/rZVZurCXbuwOAgQIECBAgAABAgQIECBAgAABAgQIECBAgAABAgQIECBAgAABAgQIECBAgAABAgQIECBAgAABAgQIjFpAoHzUdG4kQIAAAQIExllg0ySXJVmyZ55/9HQnv2Kc552I4d+VpL6uB5LMSPLziSjGnAQIECBAgAABAgQIECBAgAABAgQIECBAgAABAgQIECBAgAABAgQIECBAgAABAgQIECBAgAABAgQIdI+AQHn37KWVECBAgACBbhP4ryQfrC3qkiT/3m2L7FnPl5McUFvbeUl27dK1WhYBAgQIECBAgAABAgQIECBAgAABAgQIECBAgAABAgQIECBAgAABAgQIECBAgAABAgQIECBAgAABAi0UEChvIbapCBAgQIAAgYYF1klyaZJVa3fsmeSshkfonAtXSzI7yRq1kndJcn7nLEGlBAgQIECAAAECBAgQIECAAAECBAgQIECAAAECBAgQIECAAAECBAgQIECAAAECBAgQIECAAAECBAi0q4BAebvujLoIECBAgMDCLXB4ks/WCK5LMjPJX7uQZf8kJ9XW9bMkm3fpWrtw+yyJAAECBAgQIECAAAECBAgQIECAAAECBAgQIECAAAECBAgQIECAAAECBAgQIECAAAECBAgQIECAQHsLCJS39/6ojgABAgQILIwCK/Z0J9+gtvjDkhzTpRiXJ9mitrYSpP9kl67VsggQIECAAAECBAgQIECAAAECBAgQIECAAAECBAgQIECAAAECBAgQIECAAAECBAgQIECAAAECBAgQaLGAQHmLwU1HgAABAgQIDCuwb5Kv1a66LclWSW4a9s7Ou2DTJLOTLNZT+mNJZiT5UectRcUECBAgQIAAAQIECBAgQIAAAQIECBAgQIAAAQIECBAgQIAAAQIECBAgQIAAAQIECBAgQIAAAQIECLSjgEB5O+6KmggQIECAwMIr8IIklyV5V43gC0kO6lKS45IcXFvbRUm279K1WhYBAgQIECBAgAABAgQIECBAgAABAgQIECBAgAABAgQIECBAgAABAgQIECBAgAABAgQIECBAgAABAhMgIFA+AeimJECAAAECBAYV2DrJt2qvPtrTnfwHXWi2Uk938tfV1rZ3kjO6cK2WRIAAAQIECBAgQIAAAQIECBAgQIAAAQIECBAgQIAAAQIECBAgQIAAAQIECBAgQIAAAQIECBAgQIDABAkIlE8QvGkJECBAgACBAQXOTLJH7ZVzk+zWpVZ7JTm9trbfJJmR5E9dul7LIkCAAAECBAgQIECAAAECBAgQIECAAAECBAgQIECAAAECBAgQIECAAAECBAgQIECAAAECBAgQIEBgAgQEyicA3ZQECBAgQIDAgAIbJ7k0yUtrr26f5KIu9bowyXa1tR2f5JAuXatlESBAgAABAgQIECBAgAABAgQIECBAgAABAgQIECBAgAABAgQIECBAgAABAgQIECBAgAABAgQIECAwQQIC5RMEb1oCBAgQIEDgeQJHJ/lo7a9XJZmZ5KkutCrh+dlJlupZ29M93cmv7sK1WhIBAgQIECBAgAABAgQIECBAgAABAgQIECBAgAABAgQIECBAgAABAgQIECBAgAABAgQIECBAgAABAhMoIFA+gfimJkCAAAECBPoE1ujpTr5WzWT/JF/pUqPPJPlEbW1XJNmyS9dqWQQIECBAgAABAgQIECBAgAABAgQIECBAgAABAgQIECBAgAABAgQIECBAgAABAgQIECBAgAABAgQITKCAQPkE4puaAAECBAgQ6BM4KMnxNY9fJNkqyT1daPTSJFcmeWNtbQckObkL12pJBAgQIECAAAECBAgQIECAAAECBAgQIECAAAECBAgQIECAAAECBAgQIECAAAECBAgQIECAAAECBAhMsIBA+QRvgOkJECBAgACBTE1yWZK31iyOTPKfXWqzc5Lzamu7LcmMJHd06XotiwABAgQIECBAgAABAgQIECBAgAABAgQIECBAgAABAgQIECBAgAABAgQIECBAgAABAgQIECBAgACBCRQQKJ9AfFMTIECAAAEClcCuSWbVLEpX8tKdvHQp78bj3CS71BZ2UpIDu3Gh1kSAAAECBAgQIECAAAECBAgQIECAAAECBAgQIECAAAECBAgQIECAAAECBAgQIECAAAECBAgQIECAwMQLCJRP/B6ogAABAgQILOwCFybZrobwlST7dynKG5LMTrJcbX1bJPl2l67XsggQIECAAAECBAgQIECAAAECBAgQIECAAAECBAgQIECAAAECBAgQIECAAAECBAgQIECAAAECBAgQmGABgfIJ3gDTExiDwAuSLJlkiSF+DvVa/3sXTTLYOWmI18o9w71elvnMIOf8IV4r9zTy+pNJyvnEID+Heq3/Pf8Yw564lQCBkQtsluSyJIv33PpUkplJrhr5UB1xx+FJPlur9LtJNu/5HuyIBSiSAAECBAgQIECAAAECBAgQIECAAAECBAgQIECAAAECBAgQIECAAAECBAgQIECAAAECBAgQIECAAIHOEhAo76z9Um33CExNsvQg52CvLVULjpeg+Au7h6OtVjKvXyj9b0keGeB8dJC/l2vLaw4CBBoTODnJB2qXXpRk+8Zu7birpvR0J39LrfKDk5zQcStRMAECBAgQIECAAAECBAgQIECAAAECBAgQIECAAAECBAgQIECAAAECBAgQIECAAAECBAgQIECAAAECHSMgUN4xW6XQNhVYLskKPefyScq/BwqK9w+Jl+7iju4VeHaIsHk9nP5gkvtq5wPdS2JlBAYU+KcklyaZVnt1tyTndqnXtklKYL73uDvJjCQ3dul6LYsAAQIECBAgQIAAAQIECBAgQIAAAQIECBAgQIAAAQIECBAgQIAAAQIECBAgQIAAAQIECBAgQIAAgTYQEChvg01QQlsJlKB3PSDe+3v5WQLj/f+9aFtVr5hOF3gmyf39Qub1f/d/7R+dvmD1L/QC/5nkiJrCD5JsleTRLpU5LcnetbWdnmSfLl2rZREgQIAAAQIECBAgQIAAAQIECBAgQIAAAQIECBAgQIAAAQIECBAgQIAAAQIECBAgQIAAAQIECBAg0CYCAuVtshHKGHeBSUlWrp0vr3UVr4fES4fxjjgWWWSRLLnkklliiSUG/TnUa/3vXXTRRTNp0qSUn4OdQ70+1GsF9JlnnhnwnD9//qheK+P13vvkk0/miSeeSP3nQH/rf81A/3722dJcvGOO0tG83uG8N3D+5yR31c75HbMihS5MAqUr+WVJXl9b9MFJTuhShLWTzE4yvba+7ZJc3KXrtSwCBAgQIECAAAECBAgQIECAAAECBAgQIECAAAECBAgQIECAAAECBAgQIECAAAECBAgQIECAAAECBNpEQKC8TTZCGWMWWKZfYLweHi+/rzTmGZo4wFJLLZWll156yHPq1KkLvF7+XQ+Iv/CFL2xiRYbqFfj73/++QDD90UcfzSOPPPK8c7C/l2sfe+yxdgO9J8nd/ULm9cD5Q+1WsHoWCoEPJDm5ttKberqT39alqz8oyfG1tV2bZPMkc7t0vZZFgAABAgQIECBAgAABAgQIECBAgAABAgQIECBAgAABAgQIECBAgAABAgQIECBAgAABAgQIECBAgECbCAiUt8lGKGNIgRcMEBYvHV7rofEXT4ThMsssk+WXXz4rrLBCdZbfhwuKl9dLB3BH9wqU7ukDhdD7/+3+++/Pfffd13c+/PDDE4Xyt2EC5yV8/o+JKs68XSkwOcmlSTarre6YJId15WqT8qV/ZZJ/ra3vE0mO6tL1WhYBAgQIECBAgAABAgQIECBAgAABAgQIECBAgAABAgQIECBAgAABAgQIECBAgAABAgQIECBAgAABAm0kIFDeRpuhlKyeZI0ka/acvb+v0kqbEgqvh8R7g+K9ofH6vxdffPFWlmauLhd46qmn+sLl/cPm/f/9wAMPtFrjj0luTVK6R5efvecdrS7EfF0hsF2SC2sr+WuSmUmu64rVPX8R70pyRe3P5QM8I8nPu3S9lkWAAAECBAgQIECAAAECBAgQIECAAAECBAgQIECAAAECBAgQIECAAAECBAgQIECAAAECBAgQIECAQBsJCJS30WYsJKWsMEBgvATIS3h8XNPZ06ZNy8orr5zp06dXZ72reD0s/oIXlIboDgLtLfCPf/xjge7m9cD53XffnXLeddddueeee8Z7IU/XwuX9w+b3jffkxu9YgVlJdq1Vf1aSPTt2NcMX/uUkB9QuO6/f+ocfwRUECBAgQIAAAQIECBAgQIAAAQIECBAgQIAAAQIECBAgQIAAAQIECBAgQIAAAQIECBAgQIAAAQIECBAYpYBA+Sjh3DakwJK10Hj/buPLjIfdlClTqrD4UOekSZPGY2pjEmhrgfnz51fB8qHOuXPnjtcaHhqgo3lv6HzcJh2vxRi3aQKbJLk0ydTaiP+e5JKmzdBeA62WZHbPg1N6K9slyfntVaZqCBAgQIAAAQIECBAgQIAAAQIECBAgQIAAAQIECBAgQIAAAQIECBAgQIAAAQIECBAgQIAAAQIECBDoVgGB8m7d2dat69VJ1kmybs/P8vvKzZ7+ZS972ZBh8WWXXbbZUxqPwEIj8OCDDw4ZOP/LX/4yHhZ3Jfl1zzmn5+fN4zGRMdtO4IQkH6lVdUWSrZL8o+0qbU5B+yc5qTbUz5JsnuSvzRneKAQIECBAgAABAgQIECBAgAABAgQIECBAgAABAgQIECBAgAABAgQIECBAgAABAgQIECBAgAABAgQIEBhaQKDcO6RRgRf1C473BsinNDrAcNetuOKKWXPNNfvONdZYo/p9tdVWy+TJk4e73esECIyTwLx583LHHXfk1ltvrc7bbrut7/d77723mbOWruW94fISNu/9/fFmTmKsCRVYK8llSVavVbFfklMntKrxnfzyJFvUpvhskk+O75RGJ0CAAAECBAgQIECAAAECBAgQIECAAAECBAgQIECAAAECBAgQIECAAAECBAgQIECAAAECBAgQIECAwP8KCJR7NwwkUDqM17uOl/D4q5pB9aIXvagKifeGxXsD5OXfL3nJS5oxhTEIEGihwMMPP7xAwLweOH/88ablwG8ZIGheOpw7Ok/go0mOrpX9057u5E19MkEbsWyaZHaSxXpqeizJjCQ/aqMalUKAAAECBAgQIECAAAECBAgQIECAAAECBAgQIECAAAECBAgQIECAAAECBAgQIECAAAECBAgQIECAQJcLCJR3+QY3sLzSLXaDfgHy5Rq4b8hLBgqMl/D49OnTxzq0+wkQ6BCBu+++e8Cu5qXDeROOB5LUu5j/JMnNTRjXEOMnsGySS5NsVJviE0mOGr8pJ3zk45IcXKvioiTbT3hVCiBAgAABAgQIECBAgAABAgQIECBAgAABAgQIECBAgAABAgQIECBAgAABAgQIECBAgAABAgQIECBAYKESEChfqLY7k5NsmORNPWf5ffmxEKywwgpZd911s84661Rn+f01r3lNJk2aNJZh3UuAQBcLzJ8/P7/73e8yZ86c/PrXv67O8vt999031lWXAX7cc17f83PeWAd1f9ME9khyZm20O5PMTPKbps3QXgOt1NOd/HW1svZOckZ7lakaAgQIECBAgAABAgQIECBAgAABAgQIECBAgAABAgQIECBAgAABAgQIECBAgAABAgQIECBAgAABAgS6XUCgvLt3eOVagLyEx/95LMstQfF6cLz8Pm3atLEM6V4CBAj0Cdxzzz194fLeoHkJno/x6A2Yl58lZH7XGMdz++gFvpVk69rtJyb50OiHa/s790pyeq3KEpyfkeRPbV+5AgkQIECAAAECBAgQIECAAAECBAgQIECAAAECBAgQIECAAAECBAgQIECAAAECBAgQIECAAAECBAgQ6CoBgfKu2s5sUOs8XrqQrzqa5b34xS9+XnC8dB5fYoklRjOcewgQIDBqgSeffLKvk3m9o/nf/va30Y5ZumL3di8vP28Y7UDuG5HAFkkuTfKCnrvmJtkqydUjGqWzLr4wyXa1ko9PckhnLUG1BAgQIECAAAECBAgQIECAAAECBAgQIECAAAECBAgQIECAAAECBAgQIECAAAECBAgQIECAAAECBAh0g4BAeefu4pJJ3pZko1oX8hEnvpdeeum86U1vyvrrr1+FyEtwfI011uhcFZUTILBQCNx22219QfMbbrghP/7xj/PII4+MZu1PJuntXv6jJNckKX9zNFfg1CT71Ib8epL3NHeKthpt4ySzkyzVU9XTPd3JuzlA31YboBgCBAgQIECAAAECBAgQIECAAAECBAgQIECAAAECBAgQIECAAAECBAgQIECAAAECBAgQIECAAAECBP5XQKC8s94Nb+0JkZcg+SajKf1Vr3pVFSAv54YbblgFyB0ECBDoBoHSwbwEy6+//vrq5y233DLaZf2gJ1hewuU/HO0g7usT2CDJZUlWqJmUMHkJlXfr8Zkkn6gt7ookW3brYq2LAAECBAgQIECAAAECBAgQIECAAAECBAgQIECAAAECBAgQIECAAAECBAgQIECAAAECBAgQIECAAIH2FhAob+/9eX0tQF5C5FNGUu5iiy1WhcZ7w+Pl54orrjiSIVxLgACBjhW49957q2B5b8i8BM2ffro0ih7RMTfJ92sB81+M6G4XF4HPJjm8RlG6dG+VpNh24/HSJFcmeWNtcQckObkbF2tNBAgQIECAAAECBAgQIECAAAECBAgQIECAAAECBAgQIECAAAECBAgQIECAAAECBAgQIECAAAECBAi0v4BAeXvt0ZJJNqudq46kvOnTpy8QHi9hcgcBAgQI/K9Ab/fy3p933333SHnuTHJVz/l/ujgUPVKXwa5/RZJLk7yudsGHkpzYrAnacJydk5xXq0T8heYAACAASURBVOu2JDOS3NGGtSqJAAECBAgQIECAAAECBAgQIECAAAECBAgQIECAAAECBAgQIECAAAECBAgQIECAAAECBAgQIECAAIGFQECgfOI3ee0k76iFyBuuaK211srb3va2bLzxxlWQ/JWvfGXD97qQAAECBJI//OEPKeHyH/3oR7nmmmty0003jZSlN1xefv5upDcvBNd/MMl/1db5myQzk5Rgfrce5ybZpba4k5Ic2K2LtS4CBAgQIECAAAECBAgQIECAAAECBAgQIECAAAECBAgQIECAAAECBAgQIECAAAECBAgQIECAAAECBNpfQKB8YvaotA4vgbpyvqbREkoH8hIg7z1XWWWVRm91HQECBAg0IPDHP/6xCpb3niPsYH5jksuTXJbk+gam6/ZLpvR0J9+0ttCjknyiixf+hiSzkyxXW+MWSb7dxWu2NAIECBAgQIAAAQIECBAgQIAAAQIECBAgQIAAAQIECBAgQIAAAQIECBAgQIAAAQIECBAgQIAAAQIE2lxAoLx1G1QCdSVAvmWSVzQy7RJLLJHNNtssb3/726sQ+Wtf+9pGbnMNAQIECDRJ4Le//W0VLv/e976Xq666Kk8++WSjI/+hJ1hewuXfa/SmLrvu3UkuqK3p3iRbJflpl62zvpzDk3y29ofvJtk8yTNdvGZLI0CAAAECBAgQIECAAAECBAgQIECAAAECBAgQIECAAAECBAgQIECAAAECBAgQIECAAAECBAgQIECgzQUEysd3g/41yfY9AboVGplqrbXWqkLkvecii9iiRtxcQ4AAgfEWePbZZ6tQee950003NTrlfT2dur+Z5OpGb+qC676eZKfaOk5Lsm8XrGuwJZSO7FcmeXPtgoOTnNDFa7Y0AgQIECBAgAABAgQIECBAgAABAgQIECBAgAABAgQIECBAgAABAgQIECBAgAABAgQIECBAgAABAgQ6QEBaufmb9MaeEPkOSVZtZPgZM2b0Bchf/epXN3KLawgQIEBgggVuvvnmvnD57NmzG63mziQXJinh8p81elMHXrdpT4f2JXtq/0fPw1Wu6MC1NFrytkkuql18d5IZSW5sdADXESBAgAABAgQIECBAgAABAgQIECBAgAABAgQIECBAgAABAgQIECBAgAABAgQIECBAgAABAgQIECBAYDwEBMqbo7pakhIgL+d6ww25xBJLZMstt8zMmTOrc6mllhruFq8TIECAQBsLPPbYY7nsssuq8/LLL8+TTz7ZSLW/6gmXfyPJHY3c0EHX/FeSD9bqvSTJv3dQ/aMptXRg37t24+lJ9hnNQO4hQIAAAQIECBAgQIAAAQIECBAgQIAAAQIECBAgQIAAAQIECBAgQIAAAQIECBAgQIAAAQIECBAgQIBAMwUEysemuX2S3ZJsMdwwyyyzTF+AvITJJ02aNNwtXidAgACBDhSYP39+X7C8BMwfeuihRlZROnfP6gmYN3J9O1+zTpJLk6xaK3LPJGe1c9FjrG3tJKVN/fTaONsluXiM47qdAAECBAgQIECAAAECBAgQIECAAAECBAgQIECAAAECBAgQIECAAAECBAgQIECAAAECBAgQIECAAAECYxYQKB854Vo9IfJdk6w01O2lE/n2229fnVtsMWzmfOSVuIMAAQIE2l7giiuuyIUXXlidDXQu/3NPsLyEy29q+8UNXODhST5be+m6JDOT/LVD19NI2QclOb524bVJNk8yt5GbXUOAAAECBAgQIECAAAECBAgQIECAAAECBAgQIECAAAECBAgQIECAAAECBAgQIECAAAECBAgQIECAAIHxFBAob1x32yT7JnnHcLfMnDkzO+ywQxUkX3zxxYe73OsECBAgsBAIPPXUU1Wo/Jvf/GbVwbyB4/8k+VqS/2ng2na5ZMWe7uQb1Ao6LMkx7VLgONSxaJIrk/xrbexPJDlqHOYyJAECBAgQIECAAAECBAgQIECAAAECBAgQIECAAAECBAgQIECAAAECBAgQIECAAAECBAgQIECAAAECBEYsIFA+NNnkJPv1nK8Z6tKNNtoo73nPe6oQ+fLLLz/ijXADAQIECCw8Avfff38VLr/gggty3XWlgfeQx+96guUlXD5vuIsn+PXy4JVSZ+9xW5KtOrjbeiOc70pyRe3CB5LMSPLzRm52DQECBAgQIECAAAECBAgQIECAAAECBAgQIECAAAECBAgQIECAAAECBAgQIECAAAECBAgQIECAAAECBMZbQKB8YOHVerqRlzD51ME24cUvfnF222237Lrrrtlgg3oz1vHeNuMTIECAQLcI/PSnP82sWbNy7rnn5m9/+9tQy3q0Fiz/fRuu/wVJSuv1ErDuPb6Q5KA2rLWZJX05yQG1Ac9LsmszJzAWAQIECBAgQIAAAQIECBAgQIAAAQIECBAgQIAAAQIECBAgQIAAAQIECBAgQIAAAQIECBAgQIAAAQIExiIgUL6g3ppJPtLTkXxQ13/5l3+pQuQlTD5p0qSx+LuXAAECBAhUAvPnz+8Lln//+98fTqV0AS9h7VuHu7CFr2+d5Fu1+UoAvnQn/0ELa2j1VOUBNLOTrFGbeJck57e6EPMRIECAAAECBAgQIECAAAECBAgQIECAAAECBAgQIECAAAECBAgQIECAAAECBAgQIECAAAECBAgQIEBgMAGB8udkXtUTJN93qLfKXnvtlX333Vc3cp8nAgQIEBhXgRtuuCFf+9rXcsYZZww3z6k9wfJbhruwBa+fmWSP2jznJtmtBfNO5BT7JzmpVsDPkmye5K8TWZS5CRAgQIAAAQIECBAgQIAAAQIECBAgQIAAAQIECBAgQIAAAQIECBAgQIAAAQIECBAgQIAAAQIECBAgUBdY2APlr0xyWJJ9BntbrLDCCtlvv/2q8+Uvf7l3DwECBAgQaJnAn//85ypYXs777rtvqHlPS3J0kt+3rLgFJ9o4yaVJXlr78/ZJLpqgelo17eVJtqhN9tkkn2zV5OYhQIAAAQIECBAgQIAAAQIECBAgQIAAAQIECBAgQIAAAQIECBAgQIAAAQIECBAgQIAAAQIECBAgQIBAIwILa6B88Z7A1ycGQ3rta1+bAw88sOpI3sjx6KOPZvfdd88ll1xSXf6+970vp5xySiO3DnjN//zP/2Tbbbfte+3iiy/ONttsM+rxGrnx/e9/f7761a9Wl2699dY5++yzM3Xq1EZufd41E1H/qAodp5vuvvvuav9Kl+FyHHvssTnkkEPGabbmDNu/5rG+h5tTVWtGafbntzVVPzfLcccdl0MPPbT6ff3110/5rpg+fXorS5iwuTp130b7/XDaaaflxBNPzG9/+9uhzEug+TNJnmrxxpQw+0drc16VZOYE1NHKZW+aZHaSxXomfSzJjCQ/amUR5iJAgAABAgQIECBAgAABAgQIECBAgAABAgQIECBAgAABAgQIECBAgAABAgQIECBAgAABAgQIECBAgMBwAgtjoHy/njD5SgPhvO51r8uHP/zh7LHHHsPZLfB6s4ONExHIFigf0ZYPefFoA6PNq2DkIwmUN++BECPXH/0dAuWdt29j/X4466yz8sUvfjG/+c1vBnvj/KknVP610b+zRnTnGj3dydeq3bV/kq+MaJTOu/i4JAfXyi7d2EtXdgcBAgQIECBAgAABAgQIECBAgAABAgQIECBAgAABAgQIECBAgAABAgQIECBAgAABAgQIECBAgAABAgTaSmBhCpRvkuSYJP880A6su+66VZD8ve9976g2SKB8QbaJCMSPauPG6aaxBkbHqawhh53oQHn/90wzDYbr3N2sz+94rGG11VbLueeemw033HBAEoHyhS9Q3vtGOOecc6pg+Zw5cwb7uPw4yWFJftDMz9MAYx2U5Pja33+RZKsk94zzvBM5fHkoTelO/rpaEXsnOWMiizI3AQIECBAgQIAAAQIECBAgQIAAAQIECBAgQIAAAQIECBAgQIAAAQIECBAgQIAAAQIECBAgQIAAAQIEBhJYWALlxyY5ZCCAadOm5VOf+lT22WefMb1DmhVI7S1iIgLZC1OH8ieeeCKzZ8/OFVdcUYUxf//736fsYTle85rXZNVVV8073vGObLfddllppQGb2Q/5fmlVoLyZeyZQPvZgskD5wB+LZn8/9s7SjHH7jzGm/wiSLLvsspk1a1ZmzJgx6FDN/n449dRT85nPfCb33DNofrt00j50rGsb5P6pSS5L8tba60cm+c9xmq9dht0ryem1Ykq7+LLppTu8gwABAgQIECBAgAABAgQIECBAgAABAgQIECBAgAABAgQIECBAgAABAgQIECBAgAABAgQIECBAgAABAm0l0O2B8nclKWHy1wyk/slPfjLlXGyxxca8Kc0INtaLECgf85YMOMDcuXNzyimn5MQTT0wJdQ53TJ06Ndtss031PnnFK14x3OV9rzc7MDrYxALljW2JDuWNOY3XVc3+fuytsxnjNjtQPlxH+VL7eHw/PP3001WovJyDHL/rCZV/u8n7vGuSWbUxS6q9dCcvXcq7+bgwyXa1BZYO7QM+uKabEayNAAECBAgQIECAAAECBAgQIECAAAECBAgQIECAAAECBAgQIECAAAECBAgQIECAAAECBAgQIECAAIHOEOjmQPkJST4y0DbsvvvuVVfykQSEh9vOZgQb63MIlA8nPvLXSyfyD37wg/nhD3844punT5+eI488MuW9s8giw39sxiMwOlDR3RQob3RT6p+NRsK7jYzbrM/vRHxujzvuuBx66HPNp4cLzjdiMR7XNMu3f23NGLfZgfINN9wwF154YVZaaaVBKcfz++EPf/hDPv3pT+fss88ebP4vJDmoifvcP1j9lST7N3H8dhxq4ySzkyzVU9zTPd3Jr27HYtVEgAABAgQIECBAgAABAgQIECBAgAABAgQIECBAgAABAgQIECBAgAABAgQIECBAgAABAgQIECBAgACB4ZOxnWe0epJTk7ytf+lrrLFGSvhyq61K89TmHs0INtYrakYwtdlBycHE3ve+91Vdv5tdfzN36Nprr80+++yTm2++uW/YV73qVVVAfObMmSnB5MmTJ+fZZ5/NX/7ylyp0fs4556Tc9/jjj1f3lG7l5UEEH/7wh4cNlY9nYLTuIlC+Ws4999yUEO9YjmZ9fpvxuR3pOgTKd88ll1xSsQ30XTRSz5Fe/+CDD2aXXXbJVVddVd367ne/O6effnqWXHLJQYdqxffDpZdemkMOOSS33XbbQHVck2TfJLePdL39rt8syWVJFu/5+1NJZiZ5DqN7j9IG/hO15V2RZMvuXa6VESBAgAABAgQIECBAgAABAgQIECBAgAABAgQIECBAgAABAgQIECBAgAABAgQIECBAgAABAgQIECDQ6QLdFijfoSdMPrX/xpQQcAleLrroog3vWT2o2fBNo7zw4osvzjbbbNN3dzOCqQLlz3Hefvvt2WOPPapweDlKMHz//ffPxz/+8UyZMmXQHSvh8tmzZ+ejH/1ofvvb31bXrbjiivnSl76UHXfcccidbkVgtBQgUC5QLlA+sYHyOXPmZOedd86NN95YfSeUh04ceeSRbfH9MH/+/Kp7/Re/+MWB6nm0J1T+zVH+t1VuOznJB2r3X5Rk+zGM1wm3vjTJlUneWCv2gB6LTqhfjQQIECBAgAABAgQIECBAgAABAgQIECBAgAABAgQIECBAgAABAgQIECBAgAABAgQIECBAgAABAgQILIQC3RQoPyzJ5/vvYelCffLJJ2fTTTcd8fYKlDdG1s4dyufOnZv99tsv559/frWYEgg//PDDq0D5Ios09va/6aabsu+++/YF0l/72tdm1qxZef3rXz8okEB5Y++d0Vz11a9+tQrSl2PZZZet9mLGjBmjGarvHh3Kx8Q37M3N8u0/0XiNO+yCaheM5v3Yqu+H3jKvvvrq6jvvlltuGWhpH0ty9EjW3HPtPyW5NMm02r27JTl3FGN10i07JzmvVnBpAV++gO7opEWolQABAgQIECBAgAABAgQIECBAgAABAgQIECBAgAABAgQIECBAgAABAgQIECBAgAABAgQIECBAgACBhUugsURt+5scm+SQ/mXutNNOOfXUU7PUUkuNagWdHigf6aKb2e26GR3WR1r/QNdffvnl2XPPPfPggw9WL5duvUcffXTDYfLeMUsgs4xz1113VX866KCDqo73g4XSWxUYbeae9a95oAcFNGNPxjrGEUcckU9/+tN9wxx77LE55JDnffxHNE2zgskT8b7XoXziOpSXB1aU74VvfvO5Jt9vfetbc8EFF2SllVYa8v3Xqu+HehGPPfZY9WCM//7v/x6otuPK1+OIPjTJfyY5onbPD5JslaR0Pu/mowTmd6kt8KQkB3bzgq2NAAECBAgQIECAAAECBAgQIECAAAECBAgQIECAAAECBAgQIECAAAECBAgQIECAAAECBAgQIECAAIHOF+iGQPnpSfbqvxXNCJlO5PZORDC1meHkiai//3499dRTVVfe008vb5HkDW94QxX2XHPNNUe8tc8++2wVWj7hhBMaGqtVgdFm7lknBMqfeOKJ7L333vn617/et4c77LBDzjzzzEyZMmXE+9p7g0D5qOkaurFZvv0nG69xG1pUkv4Pmjj44IOrB00Md7Tq+2GgOoZ4UMoZSfYervae10tX8suSvL52/cFJnvuC7N7jDUlmJ1mutsQtkny7e5dsZQQIECBAgAABAgQIECBAgAABAgQIECBAgAABAgQIECBAgAABAgQIECBAgAABAgQIECBAgAABAgQIdINApwfKz07y3vpGLLHEErnwwgvzrne9q6P3ZyIC2c0MJ09E/f03/E9/+lO23377XH/99dVLw3UVH+4NM3v27Oy2225Vt/MXvehFOf/88zNz5swBb2tVYLSZe9YJgfI5c+Zk5513zo033tjnvvLKK2fWrFnZZJNNhtvCQV9vVjB5It73QwSEF1jv1ltvnbPPPjtTp04dtdNob+zvu/vuu+drX/taFl988dEOWd3XrH0bTRHz5s1L+fydddZZ1e2rrbZazj333Gy44YbDDteq74fBCvn2t79dfTc++eST/S85J8nuwy4g+UCSk2vX3dTTnfy2Bu7t5EsOT/LZ2gK+m2TzJM908qLUToAAAQIECBAgQIAAAQIECBAgQIAAAQIECBAgQIAAAQIECBAgQIAAAQIECBAgQIAAAQIECBAgQIBA9wt0cqD8+JIRrm/RtGnT8s1vfrOhQF+7b+1EBFObGU6eiPr77+kNN9yQXXbZJbfeemv10jnnnFMFwkd73Hnnndluu+3y85//vBri2GOPrbqWD3S0IjDav1t3CbKWhymstNJKo1piJwTKTzrppBx44IHPW98BBxxQdY/vH1BuNGzdf8D3ve99OeWUU0bsOBHv+0bXOJGB8nvvvTfvfve78/3vf78ybVYtExkov/jii1Ped2Vt5RjsPThR3w/DvXnLgzZ22GGH3HPPPf0vLV3GS7fxwY7JSS5NslntgmOSHDbcnB3++pQkVyZ5c20dC0NX9g7fNuUTIECAAAECBAgQIECAAAECBAgQIECAAAECBAgQIECAAAECBAgQIECAAAECBAgQIECAAAECBAgQIFAEOjVQ/rEkn6tv4TrrrFOFaddcc82u2NmJCKZ2W6C8BCZ33XXX3HHHHdV7ogRAt9lmm1G/P0YSEh/JtaMtqHRKL4H5q666qhpi7bXXrrqmr7vuuqMast0D5Q899FC1n9/5zneet77SpfzMM8/MpptuusBrjYat+w8oUD6qt9CgN/V/GMP6669ffR6nT58+pokmKlB+++23Z4899si1115b1T+S7uTl+lZ8PzQCWx62UTqV//rXv+5/+ceTfH6QMbZLcmHttb8mmZnkukbm7OBrtk1yUa3+u5PMSHJjB69J6QQIECBAgAABAgQIECBAgAABAgQIECBAgAABAgQIECBAgAABAgQIECBAgAABAgQIECBAgAABAgQILCQCnRgo3zrJt+r7s8oqq+Tqq6+uQn2tPObNm5fvfve7+fa3v51f/vKXKaHJ3m61JSi56qqr5k1velO23HLLbLTRRll00UUbLq/VgfJnn302JUR76qmnVjWOtYNwq+sfCLbbA+W33HJLdtppp/zqV7+qlr/ssstm1qxZmTGjZBxHfrR7oLx0mC9doB9//PFqrfvuu2/OO++83HXXXdVit9pqqypUvswyy/QtfmELlDcrqD3yd8/Qd3zve9/Lbrvtlj/96U/Vha985Sur9+rGG288pqkmIlBevvcPPfTQnHjiiX21H3HEESnnIos09l9quwTKywLKAzfKgxj++Mc/9t+Lf09yyQAbNCvJrrW/n5VkzzFtZGfcfFqSvWulnp5kn84oXZUECBAgQIAAAQIECBAgQIAAAQIECBAgQIAAAQIECBAgQIAAAQIECBAgQIAAAQIECBAgQIAAAQIECCzsAo2l39pHaekkc5Ks3FvSlClTUsKKG2ywQcuqfOaZZ3LBBRfkqKOOSgn1NnKUQPmnPvWpvOMd72godNjqQHb/YOZmm21WhXVLcHc0R6vrH6jGG264oergXbrwlqMEkkuodbRH/y7Lxx57bA455JABh2tFYHT27NnVekqn8t5jqJqGW3c7B8r//Oc/V3t5zTXXVMsoDzw47bTTqs/gl770pb6l/cd//EeOOeaYLL744sMtd4HXmxVMnoj3fT00366B8q9+9at5//vfv4D5KaecUj3EYixHs/at0RrKgzdOOOGEHHnkkdWDDcqx+eabV98tyy+/fKPDPK9D+VA3lk7u22yzTcNjj+bCn/70p3n729+euXPn1m8vT2pYN8kjtT9ukuTSJFNrfxsseD6aUtr1nrWTzE4yvVZg6dR+cbsWrC4CBAgQIECAAAECBAgQIECAAAECBAgQIECAAAECBAgQIECAAAECBAgQIECAAAECBAgQIECAAAECBAjUBTotUH5OkgUSwd/5zndG3ZF5NG+Fe+65JyW0WkJ+Iz1e9KIXVQHgz3/+83nxi1885O2tDqb2D0uvvfbaOf/887PuuiVPOPKj1fUPVGHpFv/ud7873//+96uXDzrooJTwbaNdhPuPWQ9wl70sPjNnzhwQpxWB8tIR+dOf/vQC8++www5Vl+7yoIWRHu0aKC8h3sMOOywlLF+OFVdcMSeddFK23Xbb3H777dljjz1y7bXX9r1WAr9l30eyz80KJk/E+77dA+VPPfVU9ttvv5x99tkLvCV33333fO1rXxtx+L8+SLP2rZHPSnkfnnXWWTn88MNTvlvK8epXv7p6sMGb3/zmRobou6b/Z22om1sRKC/zl++3d77znf1LKd3I31v74wlJPlL79xVJtkryjxEBdN7FByU5vlZ2+cLZPMkCCfzOW5aKCRAgQIAAAQIECBAgQIAAAQIECBAgQIAAAQIECBAgQIAAAQIECBAgQIAAAQIECBAgQIAAAQIECBBYWAQ6KVC+dZJv1Tfmk5/85PMCteO5cSV0XTrqXnXVVX3TlHBr6Za80047Zb311svUqc81bv3rX/+a6667rgodX3nllSnBx95jxx13zFe+8pUss8wyg5bb6mDq5Zdfnj333LOv23UJTJcOwqUr9GiOVtc/UI0lAHrAAQdU1uV4wxveUHWWX3PNNUe8pBKKLYH0EmRuZKzxDpQ/9NBD2XXXXVMeqFA/SsC1vOf+6Z/+acRrbNdA+Te+8Y3qIQ69Id4PfOAD+cIXvpDJkydXaywGe+21V9/r5TNZupaXz1mjR7OCyf3f943O38h15UEUJVjf/2j3QPkf//jHlAcdlC7YzXqv9o7TrH0bzr98l3z961+vvgN634ejeZ/1ztOOgfJS26c+9al85jOf6c/R24F8rSSXJVm9dsF+SU4dzq/DX180yZVJ/rW2jk8kOarD16V8AgQIECBAgAABAgQIECBAgAABAgQIECBAgAABAgQIECBAgAABAgQIECBAgAABAgQIECBAgAABAgQWIoFOCpT/IMlbe/emdIT9f//v/7Vsq+bNm5f3v//9VYfa3qN0SC5hzle84hVD1vGzn/2sCiL+8Ic/7Lvu0EMPzdFHHz1oF+VWBrJLWPKQQw5J6excP/bee++cfPLJo+og3Mr6h8LvH5Qfzn2wsa6++uoqcH/XXXdVlwzX7Xy8A+U/+MEPqm73pZ5ll102SyyxRMqc5Shdy8vDFkZ6jCTkWsZuRefk0nl8n332yc0331wtZ8MNN8w555yTNdZYo2955f37xS9+sVp374Mbpk+fXnU0L6HyRjqVNyuYPJ6B8vIwi/KQh/5HuwfKzzvvvOq78/HHH89LXvKSPP3009XvY3mv9ho0a9+G+qwM1Jm8PDikhK8//OEPN/T+6j/+eH8/jPSzX7/+LW95S8rnrnaU/7g2SfLRJEfX/l6eEFC6kz/Xrr17j3clKZ3Ye48HksxI8vPuXbKVESBAgAABAgQIECBAgAABAgQIECBAgAABAgQIECBAgAABAgQIECBAgAABAgQIECBAgAABAgQIECDQbQKdEijfsqczap//j3/84/zzP/9zy/ajHoosk5Yw+amnnjpkl/F6cf27m6+88so588wzs+mmmw64hlYGsm+99da85z3vyc9/vmA+bizdrkcSrB0sKNuMzZ07d27222+/qmt3OUpX4cMPPzz7779/w0HQOXPmVIHY66+/vhqjuJx99tlDvv/GMzDa/wEApfvz6quvns997nNVfaPtxN5ugfLbb789e+yxR1+4daiO0MWkPBDhyCOP7Asrl+tLR+/SpX7RRUuT4cGPZgWTR/K+H+n7uxMD5eXzVx7E8M1vfrNa7i677JLycI4LL7yw+vdb3/rWXHDBBVlppZVGylFd36x9G2zyUmt5X5WHE/Q+rGCsYfIy13h+P4wKsnbTT37yk7zpTW/qP8wuST6QZKPaCwtLl+4vJzmgtu7zkuw6V/gbHQAAIABJREFUVmf3EyBAgAABAgQIECBAgAABAgQIECBAgAABAgQIECBAgAABAgQIECBAgAABAgQIECBAgAABAgQIECBAoJUCnRIo/z9J/q0XZrvttusLJLYCq38ocqAuyY3UUYJ6u+++e1+35aE6gLcyUF7vcPyiF70oiy22WB5++OFqSSWMWwKViy++eCNL7LtmJMHa8QyUl4L6B5PLGkvX69LFu3RMHuwoIeVLLrkkH/vYx3LLLbdUl5V7S2j5Ix/5yJAe4xkY/cUvfpGdd965eh+VekrX6rXXXrvqWP7b3/62quuII46ozka6c/cupJ0C5WXP9t1331xzzTV9zsOtqYR/y958+ctf7guVF59tttkmRx11VKZNmzbono13MHlEH54RXtzOHcqvvvrqKlB+1113Zdlll60eolGsezuWl6WWsPYhhxwywlU/d/l47tsDDzxQ1XXOOef01TaaB1IMtLDx/H4YFWS/m7bffvtcdNFF9b/emGTt2h/uTDIzyW+aMV8bj7FaktlJ1qjVWML1zz2hxEGAAAECBAgQIECAAAECBAgQIECAAAECBAgQIECAAAECBAgQIECAAAECBAgQIECAAAECBAgQIECAAIEOEeiEQPnSSZ5LN/cc1113XUqou1XHDTfcUHXWLZ28y1ECqyVoPdKjf2fpDTbYoOrcu8oqqzxvqJEEsrfeeuuqY3bpnDvS4/e//30VRP7Rj35U3VrCny972cuqAG45huukPth8I6l/vAPlpcZrr722CpGXEHbv8cpXvjLl4QQ77bRTXvOa12Ty5Mkpe/SXv/wlP/zhD6vw6//9v/+37/oSTj700EOrs1w71DFegdGnnnoqBx10UE466aRq+re97W0577zzqj0rYepylqORLur96+9fcyv2ZSDD8l78j//4j/zsZz/re3nbbbfNqaeemmWWWWZI9xIqLwHlcj7++ON9177qVa+qutKX9/eUKVOeN8Z4BpNH+pkc6fXtGigvD+LYb7/9cv75z2Vv3/nOd+bcc8+tusWXB2uUhzWU4/Wvf311zVprrTXSpY9boLx87j/+8Y8v8B6cPn169b7acccdR/SghoEWNV7fDyMGHOSG66+/PhttVG9G/rwLT0zyoWbN18bj7J/kuS/b547ypbR5kr+2cc1KI0CAAAECBAgQIECAAAECBAgQIECAAAECBAgQIECAAAECBAgQIECAAAECBAgQIECAAAECBAgQIECAwPMEOiFQvlOSr/dWvu666+ZXv/pVS7eyHo4uIeRZs2Zl4403HlUNs2fPrgLcDz74YIYaaySB7NEGykt4+rDDDqtCkuUo4fGytuWXX77qgP3LX/6y+vvmm29edektf2/0aGWH9UZrmjNnTj74wQ9WYfGRHiVMevDBB1eh5BKIHe4Yr8Dod77zney111659957q+7kZe9Kt+dy9H84QOkyfNpppzX8oIGJDpQ/88wzOeuss/LpT386pZbeo3QY/+pXv5rllltuOPbq9fK+LuMcfvjhlVPv8eY3v7n6++qrr/68cTo5UN4QygRcVB6WUT4v5buuvFdPOeWU6sEc5ai/j8u/99hjj+r14R7U0H8Zzd63hx9+uHqYxumnn16F1XuPN77xjfnSl7406u/9/nWP1/dDM7d5vfXWS/nOHOCYm2SrJFc3c742HevyJFvUavtskk+2aa3KIkCAAAECBAgQIECAAAECBAgQIECAAAECBAgQIECAAAECBAgQIECAAAECBAgQIECAAAECBAgQIECAwKACnRAoPzvJe3tX8NGPfjRHH310S7e0hFl7Q7vrr79+Lr744pSA8WiO0vl11113zR133FHdXsYqgdn+RysC5f1DnaUr9DHHHJPFF1+8CneWTty9XZ5LELuElxsNfLZjoLwYl67JZW3lLAHs4Y4ShJ0xY0bVrbgELBs9xiMw+uc//7kK5F5zzTVVGQMF/S+44IJ86EMf6gvxHnHEEVVH80UWGf6jPpGB8vKQiI997GO58sorFyAuHdhLZ/KBQuDD7UW90/mKK65YdXUvnc4HOpodTB6utm5/vf97tf/DDZ566qmU7/IS0i5H/4cjNOrTrH3729/+Vr3PBvpeKO+ZUue0adMaLWvY68bj+2HYSUd4QXnYSPn/YICjPODlPSMcrhMv3zTJ7CSL9RT/WJIZSX7UiYtRMwECBAgQIECAAAECBAgQIECAAAECBAgQIECAAAECBAgQIECAAAECBAgQIECAAAECBAgQIECAAAECC7fA8CnTifcp7aTf0lvG9773vZSQaSuPL37xi/nIRz5STTlRgfLBguejdbj99turrsDXXnttNUT/7s0leL3ffvvl/PPPr14vgc+RhJPbNVDe6/XEE0+kdIu/4oorqi68JVze25G4hJfXXHPNbLrppind30sn+ZEezQ6Mzps3rwr4n3jiiVUpJSB9xhln5J3vfOcCpQ10XQnD7rjjjsMuYaIC5aWj+AknnJAjjzyy7wEGpdjNNtus6ky+6qqrDlv7YBeUjtOf+9zn8rKXvSwf/vCHBw3WNyuYPOpCu+jG/mHx1VZbreoM/5a39H2NV6u988478973vjc//GH5ik9e/epX57TTTqu+ixo9xrpv5XNf5izd1Ps/YKI8NKQ8SOPAAw9s+EEajdbd7O+HRucdyXXlwRVvf/vbB7qlhMlLqLzbj+OSHFxb5EVJtu/2RVsfAQIECBAgQIAAAQIECBAgQIAAAQIECBAgQIAAAQIECBAgQIAAAQIECBAgQIAAAQIECBAgQIAAAQLdKdAJgfLbkqzey3/TTTdVwcNWHvVwdAkXz5o1KxtvvPGoSigh5t12263qID3UWOMZyH7ooYey7777Vt3Ry1HCyQOFjvuHzge7biCI8ax/VPAtvqmZgdGBAtf1bvL9l9Z/38rnpQSzN9lkkyEVJipQXorqH4QvQePjjjsuyy23XEt2bqzB5KGKLOsoDwNoxTHWB140o8ZvfOMbKe/Pe++9txru6KOPrta/yCLP/++mPNBin332yc0331xdW8LkpVP4Wmut1VApY9m3G264Ibvvvnt+97vfPW+uzTffPJ///Oez3nrrNVTHSC9q5vfDSOdu9PqyJwPsw9VJtkoyt9FxOvS6lXq6k7+uVv/eSc7o0PUomwABAgQIECBAgAABAgQIECBAgAABAgQIECBAgAABAgQIECBAgAABAgQIECBAgAABAgQIECBAgACBhVygEwLljyeZ0rtPjzzySKZOndrSbSvBw1122SW33nprNe+Xv/zlHHDAASOuoQSDDznkkKobczk22GCDqjPuKqus8ryxxiuQ3T+4WyYuYc8S+mwk8FlC5UcddVTV3Xyg63sXMl71jxh9gm5oZmC0f0D3bW97W84777y8/OUvH3R1/YO6jYTKJzJQXhZSHnTwoQ99KCUUvf/++2fRRRdt2e6NJZg8XJELU6C8//tu2223rQLiyyyzzKBM/d/fIwmVj3Xf+s+90UYb5fDDD89mm202ru+/Zn4/DPf+G+3r5cEUa6yxRv/bP5TkxNGO2UH37ZXk9Fq9v0kyI8mfOmgNSiVAgAABAgQIECBAgAABAgQIECBAgAABAgQIECBAgAABAgQIECBAgAABAgQIECBAgAABAgQIECBAgECfgEB5A2+GuXPnZs8996zC3+XYcMMNc8455wwUthtytJ/85CdVR9zebrx77713Tj755Cy++OLPu288AtllHSUsecYZZ+Txx0tOP2kk8HnJJZfk4IMPzh133FHdUwL9JfD78Y9/PFOm9GX9F1jDeNTfwFa1zSXNCoz2ty/B8NNOO63q5Dzc0T8su9pqq+WYY47JNttsM+DDACY6UD7cesbz9bEGk4eqbWEJlM+ZMyfvf//7c/3111ccr33tazNr1qy8/vWvH3LryoM2ykM2jjzyyL7vpfIde8opp2Tdddcd8t6x7lvv3N/73vey7777ZssttxzXIHnvYpr1/TDen4mll166PsX8JCVhfud4ztsmY1+YZLtaLccnOaRNalMGAQIECBAgQIAAAQIECBAgQIAAAQIECBAgQIAAAQIECBAgQIAAAQIECBAgQIAAAQIECBAgQIAAAQIERizQCYHy25Ks3ruym266KSVU2+qjdIQuYcmRBLHrNd5555153/vel6uuuqr6c+n0XYLd73znOwdcSrMD2Q888EDVHb0E4XuPEko+66yzsvrqfbyDspYwfQmVlyBk7/Fv//ZvOfbYY7Peeus9775m19/q/R7rfGMNjJagawmEl+7xveblPfOlL30pO+64Y0PlDRTULQ8DKGMedNBBmTx58gLjCJTvnhLgL0f5rJZAcycc9cB66e5+8cUXZ/r06S0tvX+YfKTv1Xnz5lXvyxNP/N/m18M9AKEscKyB8pYi1SYb6/dDK+ouDz5Za6216lPd3hMob8X0EznHxklmJ1mqp4ine7qTXz2RRZmbAAECBAgQIECAAAECBAgQIECAAAECBAgQIECAAAECBAgQIEDg/7N371F2VXW+6L+YBAwhRFEISoJCTDS80vcKSMBuRbwNaQLmCKG5ysvmITbQ46AEX4AtxKOHZ48GBspDAwG1CXBaga7QzUNoIAh4lWeAdJAmQQkgAiFEIMgda7srrhT12FW1d9XeVZ89xhq7qvacv/mbn7Uq8M+3JgECBAgQIECAAAECBAgQIECAAAECBPoj0AqB8tuS/GX7JouTZHfffff+7LlPc4vAYxEoLwLY7a8999wz5557bo8nld97772VAO9ttxVb+dPrf/7P/1k5Lbqz08mLz+sZyP6P//iP/OM//mPuvPPOtevXegJwGautrS1f/OIX156wXnxWBJSLE6+/8pWvZMqUKWuH17P/Pt2wQZ7Un8Bo8awVJzYXYf0iMFu8Ntpoo3zjG9+oPEfrrVf7r21nofKi3syZM3P22Wev8+w2c6C80c9TqwaTi3s52IHyW2+9Nccee2wefPDBfj2rL730UuWPXlx44YVrf3uLf1+OOeaYfO1rX8uYMWPe8lvdqvetP/8+DNQ/bbfccks+8YlPlJf7zyR/NVDrD+I6pyU5qbT+dUn2GcR+LE2AAAECBAgQIECAAAECBAgQIECAAAECBAgQIECAAAECBAgQIECAAAECBAgQIECAAAECBAgQIECAAIF+C9SeTO33Un0uMC/Joe2zv/zlL+c73/lOn4v1Z2LHU8aLWsVJvLNmzcqBBx5YOam7CEAWr9/97neVAPcVV1yRhQsXrg0GF5/tt99+ldDkJpts0mU79QjQ/vrXv86ZZ55Z6aE9mFwsuOOOO+b888/Pzjvv3GuOu+++O8cff/w64fTOws716L/XzTXRhL4GRot7dsopp+Tyyy9fZzf/8A//UAmYdzxVvJYtv/HGG5XnYO7cuXn55ZcrUzq7ZwLlTiiv5XlqH1M8V8Uf2Dj11FNTPDtdPVe9qblq1arKH6c477zz1k4rntVvfetbKX4HOr4aFSjv6+9vrXttdP1a++huXHEfij96UnpdmuSwetRu4hrvSrKw+M9kqcdjk5zfxD1rjQABAgQIECBAgAABAgQIECBAgAABAgQIECBAgAABAgQIECBAgAABAgQIECBAgAABAgQIECBAgAABAj0KtEKg/MAkP2rfybRp0/KrX/2qx401asCzzz5bOUX30kuLbF3vXkUw8pBDDsm3v/3tbLzxxt1Orkcg+1/+5V8qJ6E//fTTa9fqy8nkHRstDIpg/4IFCyoB5b//+7+vnHZdDjvXo//e6TbX6L4ERovTxM8555xKQLf8BwCK05+LP6LQ2QnNte66qF2Ef7/+9a9XnofOAuoC5QLltT5Pxe998W/AZZddts4fKTjxxBNTXH35wwfta7/66quVP55QXMU63f0xBYHyWu9Y78cVfyDlvvvuK0/8f5P8uPeVWmrGZ5OU/5rHkiQzkixtqV1olgABAgQIECBAgAABAgQIECBAgAABAgQIECBAgAABAgQIECBAgAABAgQIECBAgAABAgQIECBAgAABAh0EWiFQ/o4kvy/3XZz8XQSjB+tVnMz7wx/+sHJq7qOPPlpTGzvttFPlZO8DDjggI0aM6HFOPQLZRYj4rLPOyje/+c1KMLM4Gf2f/umfMmHChB7X72lAUftHP/pR5SpC0B/4wAfWmVKP/nvqoZk/70ugvNhP+Z4V3x9++OGV56w/YfKy0w033JCrr766ElDfZJNN1iEczoHyZn6WeurtjDPOqIS4i1fx70xxfydOnNjTtH5/XoSNi7D3bbfdlnHjxuWkk06q/BtXy79vPS1e/B7MmzevEmgu/sBCV3+AQ6C8J8m+fb5o0aLsuuuuHSe/M8kLfavYMrPmJzmo1O15SY5rme41SoAAAQIECBAgQIAAAQIECBAgQIAAAQIECBAgQIAAAQIECBAgQIAAAQIECBAgQIAAAQIECBAgQIAAgS4EWiFQXrT+70n+n/Y97L///pXTsQf7VZyke+ONN+b666/PL3/5yzzxxBNrTwMvAp3vf//7s8suu2SfffaphPN6E7SsVyC76PG0006rUH31q1+tWzC5J/t69d/TOn35vAihvvTSS11OLczuv//+vPbaa+uMKf6QwOLFi7Ny5crKz4vviz8o8MILL6SYU4Tqi1PAi3BtXwPlRd2iVvGHANZbb7188Ytf7Ndpz73xESjvjVbtY8uB79pn9W3kQAbKiw6XL19eOfV+3333zac//enKMzuQr1YNlA+kUV/Wmj17dq666qry1P9I8td9qdVCcz6cpC3JpqWeZya5voX2oFUCBAgQIECAAAECBAgQIECAAAECBAgQIECAAAECBAgQIECAAAECBAgQIECAAAECBAgQIECAAAECBAh0KjCw6b++34R9kvy0PP2uu+7KRz7ykb5XbPKZzRzIroVusPofyPBuR4dZs2ZVTlXub6C8Ft9GjBEob4RqMpDP5EAHyhsjVntVgfLarWod+fOf/7zyh1A6vPZNcm2tNVp03NeTzC31fmOSvYq/HdKi+9E2AQIECBAgQIAAAQIECBAgQIAAAQIECBAgQIAAAQIECBAgQIAAAQIECBAgQIAAAQIECBAgQIAAAQIE1gq0SqC8aPjWJH/V3vlHP/rR/Od//ueQvZWDFciuF+hg9X/llVfmb//2b+u1jV7V+fjHP54f/ehH2Xzzzft1QnmvFq3jYIHyOmKWSgmUN8a1qCpQXn/bv/zLv8ztt99eLnxbko/Vf6WmqjgmycIkHy11dUKSs5qqS80QIECAAAECBAgQIECAAAECBAgQIECAAAECBAgQIECAAAECBAgQIECAAAECBAgQIECAAAECBAgQIECgjwKtFCifleT/lPd58skn59RTT+3j1pt72mAFsuulMlj9t7W15ZBDDslzzz3X6VY22mijbLXVVtlggw06/XzUqFGZOnVqinEdXxMnTsyECRPW/njs2LHZdtttM2LEiKy//vrZbLPNst56f/qV6hjOPv300zNnzpx68TakjkB5Q1jXOaF8uJ0g3hjRP1cVKK+vcPHf1Llzy4d0V+r/jyT/Wt+Vmq7afkmuKnW1LMmMJA81XacaIkCAAAECBAgQIECAAAECBAgQIECAAAECBAgQIECAAAECBAgQIECAAAECBAgQIECAAAECBAgQIECAQB8EWilQXmzv0iSHlPf5b//2b5kxo8h9Da3XYAWy66XY6v3310GgvL+C685v5eepfEK5QHl9nwuB8vp5Fv8t3XvvvTsWvCzJofVbpWkrXZTkiFJ3Fyc5smm71RgBAgQIECBAgAABAgQIECBAgAABAgQIECBAgAABAgQIECBAgAABAgQIECBAgAABAgQIECBAgAABAgR6KdBqgfJ3JLkvyZbt+xwzZkxuvvnm7Lzzzr3cenMPb+UAbSHb6v339+kQKO+v4LrzW/l5Eiiv77NQriZQXh/bn//859ljjz2yatWqcsEnk0xL8kJ9VmnaKtsmaUsysdTh/kmubtqONUaAAAECBAgQIECAAAECBAgQIECAAAECBAgQIECAAAECBAgQIECAAAECBAgQIECAAAECBAgQIECAAIFeCrRaoLzY3qwk/6e8z/e973256aabMmnSpF5uv3mHt3KAtlBt9f77+2QIlPdXcN35rfw8CZTX91koVxMo77/tf/3Xf1XC5E8+WeTH13n9jyT/2v8Vmr7Cl5KcWery9iR7JVknXd/0u9AgAQIECBAgQIAAAQIECBAgQIAAAQIECBAgQIAAAQIECBAgQIAAAQIECBAgQIAAAQIECBAgQIAAAQIEuhFoxUB5sZ2vJvlf5X3tsMMOWbBgQaZMmTIkbngrB2iLG9Dq/ff3IRIo76/guvNb+XkSKK/vs1CuJlDeP9tHH300BxxwQO6///6OhYr/xn6nf9VbYvaIJAuTfLLU7UlJvtUS3WuSAAECBAgQIECAAAECBAgQIECAAAECBAgQIECAAAECBAgQIECAAAECBAgQIECAAAECBAgQIECAAAECNQq0aqC82F5xomhxsuja14QJE3LllVdm+vTpNW6/eYe1coC2UG31/vv7ZAiU91dw3fkdn6f6Vu+82qxZszJv3ryMGzeuX8uVA+X9KlTj5EmTJmX+/PlD4t/BnrY8UIHynvqox+dHH310LrjggnqUqqnGokWLMnv27Dz11FMdx5+V5ISairT+oL2TXFfaxrNJZiT5RetvzQ4IECBAgAABAgQIECBAgAABAgQIECBAgAABAgQIECBAgAABAgQIECBAgAABAgQIECBAgAABAgQIECDwZ4FWDpQXu5iX5NDyDR09enTlpPK99y5yYq37avVAdqv3398nR6C8v4Lrzhcor91ToLz/oeyOv7+16/d95EAGyq+//vpKmHz16tUdGy7+m/q5vu+i5Waem+TYUteXJzm45XahYQIECBAgQIAAAQIECBAgQIAAAQIECBAgQIAAAQIECBAgQIAAAQIECBAgQIAAAQIECBAgQIAAAQIECPQg0OqB8mJ7Fyc5vOM+Tz/99MyZM6dlH4BWD2S3ev/9fXAEyvsruO58gfLaPQXKBcq7e1qK/zZ++ctf7mzIJUmOqP1Ja/mRk5K0JZlc2slBSa5o+Z3ZAAECBAgQIECAAAECBAgQIECAAAECBAgQIECAAAECBAgQIECAAAECBAgQIECAAAECBAgQIECAAAECBDoIDIVAebGl05O8JT1+4IEH5sILL8zYsWNb7sa3eiC71fvv7wMjUN5fQfMJ9Czw4osv5rDDDsu//uu/VgYP5CnfPXfXXCNWrlyZo446Kj/+8Y87a+yMJCc2V8cN7+aYJOeVVrk3yV5JftfwlS1AgAABAgQIECBAgAABAgQIECBAgAABAgQIECBAgAABAgQIECBAgAABAgQIECBAgAABAgQIECBAgACBARYYKoHygu0rSb7d0e+DH/xgzj///Oyxxx4DTGs5AgQIECAw+AI33XRTjjnmmDz66KOdNfPVJN8Z/C4HvINrk8wsrTo3yckD3oUFCRAgQIAAAQIECBAgQIAAAQIECBAgQIAAAQIECBAgQIAAAQIECBAgQIAAAQIECBAgQIAAAQIECBAgMAACQylQXnAdkOTCJOM62h1//PE544wzMmLEiAFgtQQBAgQIEBhcgTVr1uTEE0/MOeec01kjLyY5KsmVg9vloKxe/IWZtiSjqquvTDIjyR2D0o1FCRAgQIAAAQIECBAgQIAAAQIECBAgQIAAAQIECBAgQIAAAQIECBAgQIAAAQIECBAgQIAAAQIECBAg0GCBoRYoL7g+UA2V797RbvLkyZVQ+ac+9akGsypPgAABAgQGT+AnP/lJ5syZkyVLlnTWxC3VMPl/DV6Hg7ryGUlOKHVwVZLZg9qRxQkQIECAAAECBAgQIECAAAECBAgQIECAAAECBAgQIECAAAECBAgQIECAAAECBAgQIECAAAECBAgQINBAgaEYKG/nOivJFzuzO+yww3LKKadkq622aiCt0gQIECBAYGAFHn/88Zx22mmZN29eVwufneRLA9tVU622RfV08u1LXR2R5JKm6lIzBAgQIECAAAECBAgQIECAAAECBAgQIECAAAECBAgQIECAAAECBAgQIECAAAECBAgQIECAAAECBAgQqKPAUA6UF0x7Jzk9yTadmZ188skprlGjRtWRVCkCBAgQIDCwAq+//npOPfXUzJ07t6uFH05yYpLrB7azplvt8CQXl7p6IMmMJE81XacaIkCAAAECBAgQIECAAAECBAgQIECAAAECBAgQIECAAAECBAgQIECAAAECBAgQIECAAAECBAgQIECAQJ0EhnqgvJ2pCJXP6cxswoQJlVD5UUcdVSdSZQgQIECAwMAJXHjhhZUw+VNPdZmJPqMaJh+4ppp3pQVJ9i+1d2ZX/3/QvFvQGQECBAgQIECAAAECBAgQIECAAAECBAgQIECAAAECBAgQIECAAAECBAgQIECAAAECBAgQIECAAAECBHonMFwC5YXKx5J8J8kunRFNmzYtxx9/fA499NDeCRpNgAABAgQGQWDevHk555xzcv/993e1+l1JvpLk1kForxmX3C1JW5Kx1eZer55OflMzNqsnAgQIECBAgAABAgQIECBAgAABAgQIECBAgAABAgQIECBAgAABAgQIECBAgAABAgQIECBAgAABAgQI1EtgOAXK282Ko8hPSbJFZ4jbb799JVj+uc99rl7G6hAgQIAAgboJ/OAHP6gEyR944IGuai5PclqSC+u26NAoVJicVNrKdUn2GRpbswsCBAgQIECAAAECBAgQIECAAAECBAgQIECAAAECBAgQIECAAAECBAgQIECAAAECBAgQIECAAAECBAh0LTAcA+WFxvpJTu4QLFtHabvttstxxx2Xo44q8udeBAgQIEBgcAUuvPDCnHvuuXnwwQe7a2RuklOTFKdve/1Z4F1JFibZsYRybJLzIREgQIAAAQL/mYPrAAAgAElEQVQECBAgQIAAAQIECBAgQIAAAQIECBAgQIAAAQIECBAgQIAAAQIECBAgQIAAAQIECBAgQGCoCwzXQHn7fd06yVeSHNnVjR4/fnw+//nPV673vve9Q/15sD8CBAgQaCKB3/zmN/ne975XuVasWNFdZxcl+U6Sx5uo/WZq5bNJLi81tCTJjCRLm6lJvRAgQIAAAQIECBAgQIAAAQIECBAgQIAAAQIECBAgQIAAAQIECBAgQIAAAQIECBAgQIAAAQIECBAgQKARAsM9UN5u+sEkX0zS7XHkf/d3f1cJlu+8886NuBdqEiBAgACBisDdd99dCZF///vf70nkwiRnJ3m0p4HD/PP5SQ4qGZyX5LhhbmL7BAgQIECAAAECBAgQIECAAAECBAgQIECAAAECBAgQIECAAAECBAgQIECAAAECBAgQIECAAAECBAgMEwGB8nVv9JQkxyc5urv7/7GPfSyHHHJI5Ro5cuQweVRskwABAgQaKbBmzZpcdtlllevWW2/taanvJjknyWM9DfR5PpykLcmmJYuZSa5nQ4AAAQIECBAgQIAAAQIECBAgQIAAAQIECBAgQIAAAQIECBAgQIAAAQIECBAgQIAAAQIECBAgQIAAgeEgIFDe+V3eOsnnq9e4rh6EjTfeOAcffHAlWO7U8uHw62KPBAgQqL9AcRp5ESKfP39+Xnrppe4WeDHJ95IUp5IvrX8nQ7bi15PMLe3uxiR7JXljyO7YxggQIECAAAECBAgQIECAAAECBAgQIECAAAECBAgQIECAAAECBAgQIECAAAECBAgQIECAAAECBAgQIFASECjv/nHYoBQs36a7obvuums+85nPZPbs2dlss808ZAQIECBAoEuBZ555JgsWLMgPf/jD3HnnnT1JPVwNkhdh8ld7GuzzdQTGJFmY5KOln56Q5CxOBAgQIECAAAECBAgQIECAAAECBAgQIECAAAECBAgQIECAAAECBAgQIECAAAECBAgQIECAAAECBAgQGC4CAuW13+lPV8Plf93TlH333TcHHHBAJVy+/vrr9zTc5wQIECAwDARee+21Soj8yiuvzE9/+tNadnxD9TTya2oZbEynAvsluar0ybIkM5I8xIsAAQIECBAgQIAAAQIECBAgQIAAAQIECBAgQIAAAQIECBAgQIAAAQIECBAgQIAAAQIECBAgQIAAAQLDRUCgvPd3emqSQ5IcnGSL7qaPHj26EiovrpkzZ/Z+JTMIECBAoOUFrrvuukqQvLhWr17d036eSjI/yWVJFvc02Oc9ClyU5IjSqIuTHNnjLAMIECBAgAABAgQIECBAgAABAgQIECBAgAABAgQIECBAgAABAgQIECBAgAABAgQIECBAgAABAgQIECAwhAQEyvt3M2dXg+X79FRmk002SXFy+T777FN5HzlyZE9TfE6AAAECLSiwZs2aXHvttZVTyIvr+eefr2UX11VD5AtqGWxMTQLbJmlLMrE0ev8kV9c02yACBAgQIECAAAECBAgQIECAAAECBAgQIECAAAECBAgQIECAAAECBAgQIECAAAECBAgQIECAAAECBAgMEQGB8vrcyElJ/jZJETD/i55KFieXtwfLi3D52LFje5ricwIECBBoYoGVK1euDZAXYfIaTiIvdvOrJFdWr6VNvL1Wbe1LSc4sNX97kr2SrGrVDembAAECBAgQIECAAAECBAgQIECAAAECBAgQIECAAAECBAgQIECAAAECBAgQIECAAAECBAgQIECAAAECfREQKO+LWvdzdqwGy4tw+Va1lJ8xY0b23HPPyvWhD32olinGECBAgMAgCzzyyCO54YYbKldbW3EQdk2vXycpTiEvrntrmmFQXwRGJFmY5JOlyScl+VZfiplDgAABAgQIECBAgAABAgQIECBAgAABAgQIECBAgAABAgQIECBAgAABAgQIECBAgAABAgQIECBAgACBVhYQKG/s3dujGi7/VJLNa1lq6tSpa8PlRcB8vfXcolrcjCFAgECjBd588821AfIiRL548eJal3w6yU+rJ5HfVOsk4/olsHeS60oVnk0yI8kv+lXVZAIECBAgQIAAAQIECBAgQIAAAQIECBAgQIAAAQIECBAgQIAAAQIECBAgQIAAAQIECBAgQIAAAQIECLSggLTywN20TyTZt3rVdHL56NGjK+HyT3ziE9l9992z3XbbDVy3ViJAgACBPPjgg7nlllty8803V8Lkq1evrlWlOIm8CJEX1821TjKubgLnJjm2VO3yJAfXrbpCBAgQIECAAAECBAgQIECAAAECBAgQIECAAAECBAgQIECAAAECBAgQIECAAAECBAgQIECAAAECBAgQaCEBgfLBuVnTq8HyfZJsW2sLEydOrATLP/7xj1fe3//+99c61TgCBAgQqEHgiSeeqATIi+tnP/tZli1bVsOstUMeLoXIF/VmorF1FZiUpC3J5FLVg5JcUddVFCNAgAABAgQIECBAgAABAgQIECBAgAABAgQIECBAgAABAgQIECBAgAABAgQIECBAgAABAgQIECBAgECLCAiUD/6N2ibJnqWr5o6mTp1aCZbvuuuumT59erbeeuua5xpIgAABAsnjjz+eRYsW5c4776yEyBcvXtxblhuSFNe/J3mot5ONb4jAMUnOK1W+N8leSX7XkNUUJUCAAAECBAgQIECAAAECBAgQIECAAAECBAgQIECAAAECBAgQIECAAAECBAgQIECAAAECBAgQIECAQJMLCJQ31w0ak+SvS+HyXh1BPmHChEqwfJdddqlcxdfrrecWN9ct1g0BAoMl8Oabb+auu+6qBMjb35cvX97bdp6oBsjbg+Sv9LaA8Q0XuDbJzNIqc5Oc3PBVLUCAAAECBAgQIECAAAECBAgQIECAAAECBAgQIECAAAECBAgQIECAAAECBAgQIECAAAECBAgQIECAAIEmFZA2btIbU23r/06ye/X6eJIicF7za9SoUWuD5e0B880337zm+QYSIECglQWefvrptwTIX3/99d5uaVWSW0rXL3tbwPgBFdgjSVuSUdVVVyaZkeSOAe3CYgQIECBAgAABAgQIECBAgAABAgQIECBAgAABAgQIECBAgAABAgQIECBAgAABAgQIECBAgAABAgQIEGgiAYHyJroZNbTyV6WA+cdqGP+WIVOmTFl7inlxgvm0adP6UsYcAgQINJ3Afffdt87p44899lhfe7y1FCC/ra9FzBsUgTOSnFBa+aokswelE4sSIECAAAECBAgQIECAAAECBAgQIECAAAECBAgQIECAAAECBAgQIECAAAECBAgQIECAAAECBAgQIECgSQQEypvkRvShjdHVcPluSaYn2SVJ8bNevcaNG1c5xXynnXaqhMuLa/Lkyb2qYTABAgQGWqAIi99///0pQuT33HNP5STyF198sS9trE5yV5JFSe6sBslf6UshcwZdYIvq6eTblzo5Isklg96ZBggQIECAAAECBAgQIECAAAECBAgQIECAAAECBAgQIECAAAECBAgQIECAAAECBAgQIECAAAECBAgQIDCIAgLlg4jfgKV3KoXLi5D5+/uyxtixY7PDDjusDZi3fz16dK/z6n1Z3hwCBAisFXjllVfWBsfbA+TF+8qVK/uq9EQpQF4Eye/uayHzmk7g8CQXl7p6IMmMJE81XacaIkCAAAECBAgQIECAAAECBAgQIECAAAECBAgQIECAAAECBAgQIECAAAECBAgQIECAAAECBAgQIECAwAAKCJQPIPYgLLVlKWBenGBeXH1+TZ06tRIybw+YF+8TJkzocz0TCRAgUBZYvnx55cTxcnB88eLF/UX6efX08fZTyJ/sb0Hzm1ZgQZL9S92dmWRO03arMQIECBAgQIAAAQIECBAgQIAAAQIECBAgQIAAAQIECBAgQIAAAQIECBAgQIAAAQIECBAgQIAAAQIECAyQgED5AEE3yTIbVEPlxenl7QHz8f3pbfz48WtD5u1B82222SYjR47sT1lzCRAYwgJr1qzJww8//Jbw+IoVK/q762dK4fH2APmr/S1qfksI7JakLcnYarevV08nv6klutckAQIECBAgQIAAAQIECBAgQIAAAQIECBAgQIAAAQIECBAgQIAAAQIECBAgQIAAAQIECBAgQIAAAQIEGiggUN5A3BYp/aEkH0myQ5Jp1fdN+9v75MmTM2XKlMpV/nrixIn9LW0+AQItIrBs2bI89thjWbJkSeW9/Sq+r8Pr2ST3J7mv+n53kn4fZ16HvpQYHIHTkpxUWvq6JPsMTitWJUCAAAECBAgQIECAAAECBAgQIECAAAECBAgQIECAAAECBAgQIECAAAECBAgQIECAAAECBAgQIECAQHMJCJQ31/1olm62LIXL24PmH6xHcxtttNFbQubtofN3vvOd9VhCDQIEBlDg97//faeB8SI8/vLLL9erk0dLwfH2APmT9SquTssLvCvJwiQ7lnZybJLzW35nNkCAAAECBAgQIECAAAECBAgQIECAAAECBAgQIECAAAECBAgQIECAAAECBAgQIECAAAECBAgQIECAAIE6CAiU1wFxmJQYUwqZt59kXrwXP6/La/PNN+/0VPNJkyZlgw02qMsaihAg0HuBV199NUuXLu30tPGnn3669wW7nrGqw6nj7eHxuiXT69msWk0j8Nkkl5e6WZJkRpKlTdOhRggQIECAAAECBAgQIECAAAECBAgQIECAAAECBAgQIECAAAECBAgQIECAAAECBAgQIECAAAECBAgQIDCIAgLlg4g/RJYuTi4vB8yLE82LE87r+nrPe96TLbfcssvr3e9+d13XU4zAcBJ47rnn8uSTT3Z5/fa3v20ER3HC+P0dAuSPNGIhNYe8wPwkB5V2eV6S44b8rm2QAAECBAgQIECAAAECBAgQIECAAAECBAgQIECAAAECBAgQIECAAAECBAgQIECAAAECBAgQIECAAAECNQoIlNcIZVivBDZMMqV0TS59vUmvKtU4eMyYMd0Gzosw+siRI2usZhiBoSOwZs2absPiRZB81ariYPCGvJ5P8lj1Kk6Nbv+6eH+lISsqOtwEPpykLcmmpY3PTHL9cIOwXwIECBAgQIAAAQIECBAgQIAAAQIECBAgQIAAAQIECBAgQIAAAQIECBAgQIAAAQIECBAgQIAAAQIECHQlIFDu2RhogfFJygHzcvB8VCObmTBhQiV0PnHixMo1fvz4yrXZZput/br4/m1ve1sj21CbQF0E/vjHP2bFihVrr2eeeWbt18uWLUtxFWHx5cuX12W9boq8lqRjWLwIjBc/W9HoxdUf9gJfTzK3pHBjkr2SvDHsZQAQIECAAAECBAgQIECAAAECBAgQIECAAAECBAgQIECAAAECBAgQIECAAAECBAgQIECAAAECBAgQIECgKiBQ7lFoJoFJXZxq/r6BbHLTTTddJ2DeMXBe/n799dcfyNasNcQFXnvttUoovBwO7+r7YswAv/67i9PGlw5wH5Yj0C4wJsnCJB8tkZyQ5CxEBAgQIECAAAECBAgQIECAAAECBAgQIECAAAECBAgQIECAAAECBAgQIECAAAECBAgQIECAAAECBAgQIPBnAYFyT0MrCBRHhm/ZzTUxycaDsZF3vvOdbwmfv+Md70hP14gRIwajXWsOkMAbb7yRF154ocerHBwvvn7++ecHqMO3LPNSkid7uN4crOasS6ALgf2SXFX6bFmSGUkeIkaAAAECBAgQIECAAAECBAgQIECAAAECBAgQIECAAAECBAgQIECAAAECBAgQIECAAAECBAgQIECAAAECfxYQKPc0DBWBTXoInE9opo2OHTu2y9D5uHHjOv2s+Pno0aOz4YYbVt7f/va3N9OWhkwvf/jDH7J69eq88sorlfcXX3xxnWB4x+87C46vXLmy2Tye6iEsPmhJ9maD0k9LCVyU5IhSxxcnObKldqBZAgQIECBAgAABAgQIECBAgAABAgQIECBAgAABAgQIECBAgAABAgQIECBAgAABAgQIECBAgAABAgQIDICAQPkAIFuiKQRGdgicvzfJ+CSbVd+Lr4tr06botoYm1ltvvbXh8vaQea3v5WB6+5zi1PSRI0emeO/q6u7z7j4rtlOc2t3ZtWbNmj59VtRqn1sOgLcHwbt672nsm2+21EHczyZZUbqeqX79mw4B8jU1PFKGEGglgW2TtCWZWGp6/yRXt9Im9EqAAAECBAgQIECAAAECBAgQIECAAAECBAgQIECAAAECBAgQIECAAAECBAgQIECAAAECBAgQIECAAIGBEBAoHwhla7SSwNs6BMzLgfOO4fPi+xGttDm9Nr3AG0naQ+HtQfHuvv9j0+9IgwQaI/ClJGeWSt+eZK8kqxqznKoECBAgQIAAAQIECBAgQIAAAQIECBAgQIAAAQIECBAgQIAAAQIECBAgQIAAAQIECBAgQIAAAQIECBBoXQGB8ta9dzpvDoHiRPP2082L93cneUcNl9+95rh/jeqiCHq/ULpe7PB9+2fFCePlwHjxvRcBAt0LFH/IY2GST5aGnZTkW+AIECBAgAABAgQIECBAgAABAgQIECBAgAABAgQIECBAgAABAgQIECBAgAABAgQIECBAgAABAgQIECBA4K0CQq2eCgKDIzCum9B5V59tnGR0kg2r7xsMTutDftU/JFldvV5JsrKLMHhXIfEiLF585kWAQGME9k5yXal08YcYZiT5RWOWU5UAAQIECBAgQIAAAQIECBAgQIAAAQIECBAgQIAAAQIECBAgQIAAAQIECBAgQIAAAQIECBAgQIAAAQKtLSBQ3tr3T/fDW+BtHQLm7UHzrt7LYfSOY4rPRiYpTv7t6urP58WdeqOba00/Py8C4EX4u5b3nsYUp4t7ESDQvALnJjm21N7lSQ5u3nZ1RoAAAQIECBAgQIAAAQIECBAgQIAAAQIECBAgQIAAAQIECBAgQIAAAQIECBAgQIAAAQIECBAgQIAAgcEVECgfXH+rEyBAgAABArULTErSlmRyacpBSa6ovYSRBAgQIECAAAECBAgQIECAAAECBAgQIECAAAECBAgQIECAAAECBAgQIECAAAECBAgQIECAAAECBAgQGF4CAuXD637bLQECBAgQaGWBY5KcV9rAvUn2SvK7Vt6U3gkQIECAAAECBAgQIECAAAECBAgQIECAAAECBAgQIECAAAECBAgQIECAAAECBAgQIECAAAECBAgQINBIAYHyRuqqTYAAAQIECNRT4NokM0sF5yY5uZ4LqEWAAAECBAgQIECAAAECBAgQIECAAAECBAgQIECAAAECBAgQIECAAAECBAgQIECAAAECBAgQIECAAIGhJiBQPtTuqP0QIECAAIGhKbBHkrYko6rbW5lkRpI7huZ27YoAAQIECBAgQIAAAQIECBAgQIAAAQIECBAgQIAAAQIECBAgQIAAAQIECBAgQIAAAQIECBAgQIAAAQL1ERAor4+jKgQIECBAgEBjBc5IckJpiauSzG7skqoTIECAAAECBAgQIECAAAECBAgQIECAAAECBAgQIECAAAECBAgQIECAAAECBAgQIECAAAECBAgQIECg9QUEylv/HtoBAQIECBAY6gJbVE8n37600SOSXDLUN25/BAgQIECAAAECBAgQIECAAAECBAgQIECAAAECBAgQIECAAAECBAgQIECAAAECBAgQIECAAAECBAgQ6K+AQHl/Bc0nQIAAAQIEGi1weJKLS4s8kGRGkqcavbD6BAgQIECAAAECBAgQIECAAAECBAgQIECAAAECBAgQIECAAAECBAgQIECAAAECBAgQIECAAAECBAgQaHUBgfJWv4P6J0CAAAECQ19gQZL9S9s8M8mcob9tOyRAgAABAgQIECBAgAABAgQIECBAgAABAgQIECBAgAABAgQIECBAgAABAgQIECBAgAABAgQIECBAgED/BQTK+2+oAgECBAgQINA4gd2StCUZW13i9erp5Dc1bkmVCRAgQIAAAQIECBAgQIAAAQIECBAgQIAAAQIECBAgQIAAAQIECBAgQIAAAQIECBAgQIAAAQIECBAgMHQEBMqHzr20EwIECBAgMBQFTktyUmlj1yXZZyhu1J4IECBAgAABAgQIECBAgAABAgQIECBAgAABAgQIECBAgAABAgQIECBAgAABAgQIECBAgAABAgQIECDQCAGB8kaoqkmAAAECBAjUQ+BdSRYm2bFU7Ngk59ejuBoECBAgQIAAAQIECBAgQIAAAQIECBAgQIAAAQIECBAgQIAAAQIECBAgQIAAAQIECBAgQIAAAQIECBAYDgIC5cPhLtsjAQIECBBoTYHPJrm81PqSJDOSLG3N7eiaAAECBAgQIECAAAECBAgQIECAAAECBAgQIECAAAECBAgQIECAAAECBAgQIECAAAECBAgQIECAAAECAy8gUD7w5lYkQIAAAQIEahOYn+Sg0tDzkhxX21SjCBAgQIAAAQIECBAgQIAAAQIECBAgQIAAAQIECBAgQIAAAQIECBAgQIAAAQIECBAgQIAAAQIECBAgQKAQECj3HBAgQIAAAQLNKPDhJG1JNi01NzPJ9c3YrJ4IECBAgAABAgQIECBAgAABAgQIECBAgAABAgQIECBAgAABAgQIECBAgAABAgQIECBAgAABAgQIECDQrAIC5c16Z/RFgAABAgSGt8DXk8wtEdyYZK8kbwxvFrsnQIAAAQIECBAgQIAAAQIECBAgQIAAAQIECBAgQIAAAQIECBAgQIAAAQIECBAgQIAAAQIECBAgQIBA7wQEynvnZTQBAgQIECDQeIExSRYm+WhpqROSnNX4pa1AgAABAgQIECBAgAABAgQIECBAgAABAgQIECBAgAABAgQIECBAgAABAgQIECBAgAABAgQIECBAgACBoSUgUD607qfdECBAgACBoSCwX5KrShtZlmRGkoeGwubsgQABAgQIECBAgAABAgQIECBAgAABAgQIECBAgAABAgQIECBAgAABAgQIECBAgAABAgQIECBAgAABAgMpIFA+kNrWIkCAAAECBGoRuCjJEaWBFyc5spaJxhAgQIAAAQIECBAgQIAAAQIECBAgQIAAAQIECBAgQIAAAQIECBAgQIAAAQIECBAgQIAAAQIECBAgQIDAugIC5Z4IAgQIECBAoJkEtk3SlmRiqan9k1zdTE3qhQABAgQIECBAgAABAgQIECBAgAABAgQIECBAgAABAgQIECBAgAABAgQIECBAgAABAgQIECBAgAABAq0iIFDeKndKnwQIECBAYHgIfCnJmaWt3p5krySrhsf27ZIAAQIECBAgQIAAAQIECBAgQIAAAQIECBAgQIAAAQIECBAgQIAAAQIECBAgQIAAAQIECBAgQIAAAQL1FRAor6+nagQIECBAgEDfBUYkWZjkk6USJyX5Vt9LmkmAAAECBAgQIECAAAECBAgQIECAAAECBAgQIECAAAECBAgQIECAAAECBAgQIECAAAECBAgQIECAAIHhLSBQPrzvv90TIECAAIFmEtg7yXWlhp5NMiPJL5qpSb0QIECAAAECBAgQIECAAAECBAgQIECAAAECBAgQIECAAAECBAgQIECAAAECBAgQIECAAAECBAgQIECglQQEylvpbumVAAECBAgMbYFzkxxb2uLlSQ4e2lu2OwIECBAgQIAAAQIECBAgQIAAAQIECBAgQIAAAQIECBAgQIAAAQIECBAgQIAAAQIECBAgQIAAAQIECDRWQKC8sb6qEyBAgAABArUJTErSlmRyafhBSa6obbpRBAgQIECAAAECBAgQIECAAAECBAgQIECAAAECBAgQIECAAAECBAgQIECAAAECBAgQIECAAAECBAgQINCZgEC554IAAQIECBBoBoFjkpxXauTeJHsl+V0zNKcHAgQIECBAgAABAgQIECBAgAABAgQIECBAgAABAgQIECBAgAABAgQIECBAgAABAgQIECBAgAABAgQItKqAQHmr3jl9EyBAgACBoSVwbZKZpS3NTXLy0Nqi3RAgQIAAAQIECBAgQIAAAQIECBAgQIAAAQIECBAgQIAAAQIECBAgQIAAAQIECBAgQIAAAQIECBAgQGDgBQTKB97cigQIECBAgMC6AnskaUsyqvrjlUlmJLkDFAECBAgQIECAAAECBAgQIECAAAECBAgQIECAAAECBAgQIECAAAECBAgQIECAAAECBAgQIECAAAECBAj0T0CgvH9+ZhMgQIAAAQL9FzgjyQmlMlclmd3/sioQIECAAAECBAgQIECAAAECBAgQIECAAAECBAgQIECAAAECBAgQIECAAAECBAgQIECAAAECBAgQIECAgEC5Z4AAAQIECBAYTIEtqqeTb19q4ogklwxmU9YmQIAAAQIECBAgQIAAAQIECBAgQIAAAQIECBAgQIAAAQIECBAgQIAAAQIECBAgQIAAAQIECBAgQIDAUBEQKB8qd9I+CBAgQIBAawocnuTiUusPJJmR5KnW3I6uCRAgQIAAAQIECBAgQIAAAQIECBAgQIAAAQIECBAgQIAAAQIECBAgQIAAAQIECBAgQIAAAQIECBAg0FwCAuXNdT90Q4AAAQIEhpvAgiT7lzZ9ZpI5ww3BfgkQIECAAAECBAgQIECAAAECBAgQIECAAAECBAgQIECAAAECBAgQIECAAAECBAgQIECAAAECBAgQINAoAYHyRsmqS4AAAQIECPQksFuStiRjqwNfr55OflNPE31OgAABAgQIECBAgAABAgQIECBAgAABAgQIECBAgAABAgQIECBAgAABAgQIECBAgAABAgQIECBAgAABArUJCJTX5mQUAQIECBAgUH+B05KcVCp7XZJ96r+MigQIECBAgAABAgQIECBAgAABAgQIECBAgAABAgQIECBAgAABAgQIECBAgAABAgQIECBAgAABAgQIEBi+AgLlw/fe2zkBAgQIEFLkscUAACAASURBVBhMgXclWZhkx1ITxyY5fzCbsjYBAgQIECBAgAABAgQIECBAgAABAgQIECBAgAABAgQIECBAgAABAgQIECBAgAABAgQIECBAgAABAgSGmoBA+VC7o/ZDgAABAgRaQ+CzSS4vtbokyYwkS1ujfV0SIECAAAECBAgQIECAAAECBAgQIECAAAECBAgQIECAAAECBAgQIECAAAECBAgQIECAAAECBAgQIECgNQQEylvjPumSAAECBAgMNYH5SQ4qbeq8JMcNtU3aDwECBAgQIECAAAECBAgQIECAAAECBAgQIECAAAECBAgQIECAAAECBAgQIECAAAECBAgQIECAAAECBAZbQKB8sO+A9Qn0XeBtSTZMMrqb9+4+6zh3RJKurpHdfFbM6enzYpdvdHGt6eazYk4tn69OUlyvdPHe3Wcd5/yx77fETAIEahT4cJK2JJuWxs9Mcn2N8w0jQIAAAQIECBAgQIAAAQIECBAgQIAAAQIECBAgQIAAAQIECBAgQIAAAQIECBAgQIAAAQIECBAgQIAAgRoFBMprhDKMQJ0FxiV5RxdXV5+NLQXHi6D42+vck3J/Eni1Qyj9pSQvdHK92MXPi7HFZ14ECHQt8PUkc0sf35hkr+ofl+BGgAABAgQIECBAgAABAgQIECBAgAABAgQIECBAgAABAgQIECBAgAABAgQIECBAgAABAgQIECBAgAABAnUUECivI6ZSw1KgOF13fPXarHrabmdB8Y4h8eJ0ca+hK/BmN2Hzcjj9uSQrStezQ5fEzgisFRiTZGGSj5ZMTkhyFiMCBAgQIECAAAECBAgQIECAAAECBAgQIECAAAECBAgQIECAAAECBAgQIECAAAECBAgQIECAAAECBAgQqL+AQHn9TVVsbYERSYpgeDkk3tnXxc+KccV4LwL1EngjyTMdQubl7zt+9sd6LawOgQEU2C/JVaX1liWZkeShAezBUgQIECBAgAABAgQIECBAgAABAgQIECBAgAABAgQIECBAgAABAgQIECBAgAABAgQIECBAgAABAgQIEBg2AgLlw+ZWD/uNjkqyZel6Txeh8eLE8ZZ4rbfeetlwww0zevToLt+7+6zj3BEjRmTkyJEp3ru6uvu8u88K0DfeeKPTa82aNX36rKjXPnf16tV55ZVXUn7v7Gcdx3T2/ZtvFoeLt8yrONG8fMJ5e+D8N0meLF1rWmZHGh0OAhclOaK00YuTHDkcNm6PBAgQIECAAAECBAgQIECAAAECBAgQIECAAAECBAgQIECAAAECBAgQIECAAAECBAgQIECAAAECBAgQGAwBgfLBULdmIwTeVQ2LT+wQHG8PkW/RiEX7WnPs2LF5xzve0e01bty4dT4vvi8HxN/+9rf3dXnzuhH4wx/+sE4w/cUXX8wLL7zwlqurnxdjV65c2WzGy5MUp0CXQ+blr59vtob1M2QFtk3SlqT4t7r9tX+Sq4fsjm2MAAECBAgQIECAAAECBAgQIECAAAECBAgQIECAAAECBAgQIECAAAECBAgQIECAAAECBAgQIECAAAECgywgUD7IN8DyNQm8rYuQeBEWbw+Qb1xTpToP2mSTTbLZZptl/Pjxlav4uqegePF5cQK419AVKE5P7yyE3vFnzzzzTFasWLH2+v3vfz9YKC/1EDgvwud/HKzmrDukBL6U5MzSjm5PsleSVUNqlzZDgAABAgQIECBAgAABAgQIECBAgAABAgQIECBAgAABAgQIECBAgAABAgQIECBAgAABAgQIECBAgACBJhIQKG+im6GVfCDJ5CRTqlf71+8bSJsiFF4OibcHxdtD4+Xv119//YFszVpDXOC1115bGy7vGDbv+P2zzz470Br/neSx6rWk9PXSgW7Eei0rUPwljYVJPlnawUlJvtWyO9I4AQIECBAgQIAAAQIECBAgQIAAAQIECBAgQIAAAQIECBAgQIAAAQIECBAgQIAAAQIECBAgQIAAAQIEWkBAoLwFbtIQa3F8J4HxIkBehMcbms6eMGFCttxyy0ycOLFylU8VL4fF3/a24kB0LwLNLfDHP/5xndPNy4HzZcuWpbiefPLJLF++vNEbeb0ULm8PnBfvReh8RaMXV7+lBPZOcl2p4+KvIsxI8ouW2oVmCRAgQIAAAQIECBAgQIAAAQIECBAgQIAAAQIECBAgQIAAAQIECBAgQIAAAQIECBAgQIAAAQIECBAg0GICAuUtdsNapN0NS6HxjqeNb9KIPYwZM6YSFu/uGjlyZCOWVpNAUwusWbOmEizv7lq1alWj9vB8F6eaF4HzVxq1qLpNK3BukmNL3V2e5OCm7VZjBAgQIECAAAECBAgQIECAAAECBAgQIECAAAECBAgQIECAAAECBAgQIECAAAECBAgQIECAAAECBAgQGCICAuVD5EYO4jY+lGSHJNOq78XXW9a7n/e85z3dhsXf/e5313tJ9QgMG4Hnnnuu28D5b3/720ZYPJnk/iT3ld4fbcRCajaFwKQkbUkml7o5KMkVTdGdJggQIECAAAECBAgQIECAAAECBAgQIECAAAECBAgQIECAAAECBAgQIECAAAECBAgQIECAAAECBAgQIDCEBQTKh/DNrfPWNuoQHG8PkI+p1zqbb755pkyZsvaaPHly5etJkyZlgw02qNcy6hAg0EuBV199NUuXLs1jjz1WuZYsWbL266effrqX1bodXhyVXg6YtwfOG3aEej2bV6tbgWOSnFcacW+SvZL8jhsBAgQIECBAgAABAgQIECBAgAABAgQIECBAgAABAgQIECBAgAABAgQIECBAgAABAgQIECBAgAABAgQINFZAoLyxvq1avThhvHzqeBEe/2A9NrPRRhtVQuLtYfH2AHnx/Tvf+c56LKEGAQIDKPD73/9+nYB5OXD+8ssv16uT4uTy9qB5e8i8OOHcq3UErk0ys9Tu3CQnt077OiVAgAABAgQIECBAgAABAgQIECBAgAABAgQIECBAgAABAgQIECBAgAABAgQIECBAgAABAgQIECBAgEDrCgiUt+69q1fnU5Ps3CFAvml/i3cWGC/C4xMnTuxvafMJEGgRgWXLlnV6qnlxwnkdXs8maQ+XF+8/T/JIHeoqUX+BPZK0JRlVLb0yyYwkd9R/KRUJECBAgAABAgQIECBAgAABAgQIECBAgAABAgQIECBAgAABAgQIECBAgAABAgQIECBAgAABAgQIECBAoKOAQPnweiY2SDI9yS7Vq/h6s/4QjB8/PjvssEOmTZu29n2bbbbJyJEj+1PWXAIEhrDAmjVr8vDDD+e+++7L/fffX7mKr1esWNHfXRcF7qpei6rvr/a3qPn9FjgjyQmlKlclmd3vqgoQIECAAAECBAgQIECAAAECBAgQIECAAAECBAgQIECAAAECBAgQIECAAAECBAgQIECAAAECBAgQIECAQE0CAuU1MbXsoC1LAfIiPP6R/uxk6tSpbwmPT5gwoT8lzSVAgMBageXLl68Nl7eHzBcvXtxfofaAefFehMyf7G9B83slsEX1dPLtS7OOSHJJr6oYTIAAAQIECBAgQIAAAQIECBAgQIAAAQIECBAgQIAAAQIECBAgQIAAAQIECBAgQIAAAQIECBAgQIAAAQJ9FhAo7zNdU07cuXTyeHEK+fv70uXYsWPfEhwvTiHfcMMN+1LOHAIECPRZYPXq1WtPMi9OMW8/1XzlypV9rflENVjeHjC/p6+FzKtJ4PAkF5dGPpBkRpKnapptEAECBAgQIECAAAECBAgQIECAAAECBAgQIECAAAECBAgQIECAAAECBAgQIECAAAECBAgQIECAAAECBAj0W0CgvN+Eg1agSHfvnmTX0inko3vbzbhx47LLLrtkp512yrRp0ypB8ilTpvS2jPEECBAYUIElS5ZUwuXFdc899+Suu+7Kiy++2JceVidpD5ffkeSWJMXPvOojsCDJ/qVSZyaZU5/SqhAgQIAAAQIECBAgQIAAAQIECBAgQIAAAQIECBAgQIAAAQIECBAgQIAAAQIECBAgQIAAAQIECBAgQIBALQIC5bUoNc+Yv6qGyIsg+cf60lYRFp8+fXolRF68FyFyLwIECAwFgSJcvmjRokq4vHh/7LHH+rqtW6vB8iJcfltfi5iX3ZK0JRlbtXi9ejr5TWwIECBAgAABAgQIECBAgAABAgQIECBAgAABAgQIECBAgAABAgQIECBAgAABAgQIECBAgAABAgQIECBAYOAEBMoHzrovK/1fpQB5ESIf05sio0aNWic8XoTIN998896UMJYAAQItK/D000+vDZe3h8xff73INPfqtSrJz0oB8/+vV7OH9+DTkpxUIrguyT7Dm8TuCRAgQIAAAQIECBAgQIAAAQIECBAgQIAAAQIECBAgQIAAAQIECBAgQIAAAQIECBAgQIAAAQIECBAgMPACAuUDb97dihsm2bN0vb837U2YMKESIC+fQN6b+cYSIEBgqAuUTzAvvl6+fHlvt/xEkhuq178nKQLnXm8VeFeShUl2LH10bJLzYREgQIAAAQIECBAgQIAAAQIECBAgQIAAAQIECBAgQIAAAQIECBAgQIAAAQIECBAgQIAAAQIECBAgQIDAwAoIlA+sd2erbZvkr0sh8po7mjp1anbffffstttuKU4f33rrrWueayABAgQIJL/+9a9TBMvvuOOO3HLLLVm8eHFvWdrD5cX7w72dPITHfzbJ5aX9LUkyI8nSIbxnWyNAgAABAgQIECBAgAABAgQIECBAgAABAgQIECBAgAABAgQIECBAgAABAgQIECBAgAABAgQIECBAgEBTCgiUD85tmZ5k3+q1Ta0tTJw4sRIgb7/e97731TrVOAIECBCoQeC///u/K8Hy9mvZsmU1zFo75KEk1yb5aZJFvZk4BMfOT3JQaV/nJTluCO7TlggQIECAAAECBAgQIECAAAECBAgQIECAAAECBAgQIECAAAECBAgQIECAAAECBAgQIECAAAECBAgQIND0AgLlA3eL9qgGyPdJslUty44ePTp77rlnPvGJT1RC5Nttt10t04whQIAAgToJPPjgg5Vw+c0335wbbrghq1evrrXyr6vB8iJcfnOtk4bIuA8naUuyaWk/M5NcP0T2ZxsECBAgQIAAAQIECBAgQIAAAQIECBAgQIAAAQIECBAgQIAAAQIECBAgQIAAAQIECBAgQIAAAQIECBBoKQGB8sberk8mmZ3kU0nG17LU1KlTKyHy9mu99dyiWtyMIUCAQKMF3nzzzUqovP1avHhxrUuuSPKTJFcmuanWSS087utJ5pb6vzHJXkneaOE9aZ0AAQIECBAgQIAAAQIECBAgQIAAAQIECBAgQIAAAQIECBAgQIAAAQIECBAgQIAAAQIECBAgQIAAAQItKyCtXP9bt2M1RH5AkvfXUn7GjBlrA+Qf+tCHapliDAECBAgMssAjjzyyNlze1lYcyF3T64kkC6rh8ntrmtFag8YkWZjko6W2T0hyVmttQ7cECBAgQIAAAQIECBAgQIAAAQIECBAgQIAAAQIECBAgQIAAAQIECBAgQIAAAQIECBAgQIAAAQIECBAYOgIC5fW5l5OSFAHy4vqLnkqOHj06++yzT/bdd9/KNXbs2J6m+JwAAQIEmlhg5cqV+elPf1q5rr322qxevbqWbn9VDZf/S5KltUxogTH7Jbmq1OeyJDOSPNQCvWuRAAECBAgQIECAAAECBAgQIECAAAECBAgQIECAAAECBAgQIECAAAECBAgQIECAAAECBAgQIECAAAECQ1JAoLx/t3V2kkOSzOypzCabbLI2QF6EyUeOHNnTFJ8TIECAQAsKrFmzZm2wvAiYP//887Xs4rokl1UD5rWMb9YxFyU5otTcxUmObNZm9UWAAAECBAgQIECAAAECBAgQIECAAAECBAgQIECAAAECBAgQIECAAAECBAgQIECAAAECBAgQIECAAIHhICBQ3vu7PLUaIj84yRbdTS9OIp89e3blmjmzx8x57zsxgwABAgSaXuC6667LggULKlcNJ5f/phosL8Lli5t+c+s2uG2StiQTSz/eP8nVLbYP7RIgQIAAAQIECBAgQIAAAQIECBAgQIAAAQIECBAgQIAAAQIECBAgQIAAAQIECBAgQIAAAQIECBAgQGBICQiU134790tyVJK/7mnKvvvumwMOOKASJF9//fV7Gu5zAgQIEBgGAq+99lolVH7llVdWTjCv4fXvSb6X5JoaxjbDkC8lObPUyO1J9kqyqhma0wMBAgQIECBAgAABAgQIECBAgAABAgQIECBAgAABAgQIECBAgAABAgQIECBAgAABAgQIECBAgAABAgSGq4BAefd3foMkn69e23Q3dNddd81nPvOZSoh8s802G67Pk30TIECAQA0CzzzzTCVc/sMf/jB33nlnTzMergbLi3D5qz0NHqTPRyRZmOSTpfVPSvKtQerHsgQIECBAgAABAgQIECBAgAABAgQIECBAgAABAgQIECBAgAABAgQIECBAgAABAgQIECBAgAABAgQIECBQFRAo7/xRmFQ9jbwIk4/r6mnZeOONc8ghh+Tggw/Ozjvv7KEiQIAAAQK9Frj77rtz2WWXZf78+XnppZe6m/9iKVj+eK8XauyEvZNcV1ri2SQzkvyiscuqToAAAQIECBAgQIAAAQIECBAgQIAAAQIECBAgQIAAAQIECBAgQIAAAQIECBAgQIAAAQIECBAgQIAAAQI9CQiUrys0JckXqyeSd2n38Y9/vBIiL8LkI0eO7MnY5wQIECBAoEeBNWvWrA2W/+xnP+tpfHFa+dlJHutp4AB9fm6SY0trXZ7k4AFa2zIECBAgQIAAAQIECBAgQIAAAQIECBAgQIAAAQIECBAgQIAAAQIECBAgQIAAAQIECBAgQIAAAQIECBAg0I2AQPmfcD5YDZIf1d3Tcvjhh+eoo45yGrlfKQIECBBoqMA999yT733ve7nkkkt6WufCarD80Z4GNvDzSUnakkwurXFQkisauKbSBAgQIECAAAECBAgQIECAAAECBAgQIECAAAECBAgQIECAAAECBAgQIECAAAECBAgQIECAAAECBAgQIFCjwHAPlG+d5CtJjuzKa/z48fn85z9fud773vfWyGoYAQIECBDov8BvfvObSrC8uFasWNFdwYuSfCfJ4/1ftdcVjklyXmnWvUn2SvK7XlcygQABAgQIECBAgAABAgQIECBAgAABAgQIECBAgAABAgQIECBAgAABAgQIECBAgAABAgQIECBAgAABAgTqLjBcA+XrJzk5yUldiW633XY57rjjKieSew2ewBlnnJETTzyx0sBOO+2Uq6++OhMnTuxTQ8uWLct+++2X4uTf4nX00Ufnggsu6FOtWiddc801lTWL16RJkzJ//vxMnz691unrjBuM/r/whS/ku9/9bqWPWbNmZd68eRk3blyf+i8m1btenxsZhIkd79/pp5+eOXPmDEInvVty0aJFOfjgg7N06dLKxOJ38NOf/nTvihhdF4GLLroo//zP/5wHH3ywu3rfSnJqktfqsmhtRa5NMrM0dG71v7G1zTaKAAECBAgQIECAAAECBAgQIECAAAECBAgQIECAAAECBAgQIECAAAECBAgQIECAAAECBAgQIECAAAECBBoqMBwD5Z+vBt226Ex2++23z/HHH5/Pfe5zDYVXvDYBgfI/OwmU1/bMNOsogfJmvTOt11fxhx3OPvvsPPDAA101/1SS05J8bwB2t0eStiSjqmutTDIjyR0DsLYlCBAgQIAAAQIECBAgQIAAAQIECBAgQIAAAQIECBAgQIAAAQIECBAgQIAAAQIECBAgQIAAAQIECBAgQKAGgeEUKP9Ykv+d5COduUybNq0SJD/00ENrYDNkoAQEyv8sLVA+UE9dY9YRKG+M63Cueumll+acc87Jfffd1xXDz5N8OcmtDXQ6I8kJpfpXJZndwPWUJkCAAAECBAgQIECAAAECBAgQIECAAAECBAgQIECAAAECBAgQIECAAAECBAgQIECAAAECBAgQIECAAIFeCgyXQPnpSeZ0ZjNhwoSccsopOfLII3tJZ/hACAiU/1lZoHwgnrikUcHvetTtWKO/Ittuu22uuOKKFH9Qo6vXokWLcvDBB2fp0qWVIVdffXU+/elP93dp8+socNFFF+XUU0/N8uXLu6pahL5PrOOS7aW2qJ5Ovn2p9hFJLmnAWkoSIECAAAECBAgQIECAAAECBAgQIECAAAECBAgQIECAAAECBAgQIECAAAECBAgQIECAAAECBAgQIECAQB8FhnqgfO8kRZh8m858Tj755BTXqFGj+shnWqMFBMr/LCxQ3uin7U/16xH87qzTetStd6B8p512qgTEJ06c2CWuQPnAPHf9XeX111/PaaedVrm6eD1cDZVf39+1SvMPT3Jx6fsHksxI8lQd11CKAAECBAgQIECAAAECBAgQIECAAAECBAgQIECAAAECBAgQIECAAAECBAgQIECAAAECBAgQIECAAAECBPopMJQD5Wcl+WJnPocddljlVPKtttqqn3ymN1pAoPzPwgLljX7a/lS/HsHvzjqtR916B8r322+//OAHP8jYsWO7xBUoH5jnrl6r/PrXv66cVj5v3ryuSp6d5Et1Wm9Bkv1Ltc5MMqdOtZUhQIAAAQIECBAgQIAAAQIECBAgQIAAAQIECBAgQIAAAQIECBAgQIAAAQIECBAgQIAAAQIECBAgQIAAgToJDMVA+QeSXJhk945GkydPThFQ/tSnPlUnPmUaLdCMgfJyT43af2cnR9cjUH7NNdekCBEPxOvoo4/OBRdcsM5SX/jCF/Ld73638rNZs2ZVQq/jxo0biHZqXqMewe/OFmtU3Zo3luTRRx/NgQcemF/96leVaSeccELl38TuXgLlvRFunrE/+clPMmfOnCxZsqSzpm5JclSS/+pHx7slaUvS/tcIXq+eTn5TP2qaSoAAAQIECBAgQIAAAQIECBAgQIAAAQIECBAgQIAAAQIECBAgQIAAAQIECBAgQIAAAQIECBAgQIAAAQINEBhqgfIDqmHytyRUjz/++EpwcsSIEQ1gVLJWgY7h1Frn9WVcx0BzPQLZRR8C5bXdDYHydZ2aIVDe1taWQw45JM8991yluUsvvbTyfXcvgfLanvdmHLVmzZqceOKJOeecczpr78VqqPzKPvZ+WpKTSnOvS7JPH2uZRoAAAQIECBAgQIAAAQIECBAgQIAAAQIECBAgQIAAAQIECBAgQIAAAQIECBAgQIAAAQIECBAgQIAAAQINFBhKgfKvJPl2R6sPfvCDOf/887PHHns0kFHpWgUEymuTckJ5bU6NGNWo4Hej6vbGoDix+swzz6xM2XbbbXPFFVdk2rRp3ZYQKO+NcHOOvemmm3LMMcdUTqjv5PXVJN/pZefvSrIwyY6leccmOb+XdQwnQIAAAQIECBAgQIAAAQIECBAgQIAAAQIECBAgQIAAAQIECBAgQIAAAQIECBAgQIAAAQIECBAgQIAAgQEQGCqB8tOTzOnodeCBB+bCCy/M2LFjB4DSErUIDIVAeS37bB9zzTXXZL/99qt8O2nSpMyfPz/Tp0/vTYm1Y+t1wnqfFq/TpC984Qv57ne/W6k2a9aszJs3L+PGjatT9fqUaVTwu1F1a931U089lc985jO57bbbKlMOOOCAfP/738+YMWO6LSFQXqtwc49buXJljjrqqPz4xz/urNEzkpzYix18NsnlpfFLksxIsrQXNQwlQIAAAQIECBAgQIAAAQIECBAgQIAAAQIECBAgQIAAAQIECBAgQIAAAQIECBAgQIAAAQIECBAgQIAAgQESGAqB8ouTHN7R6/TTT09xGq8XgXaBwQhkC5Sv+/wJlO+Xe+65p4Iy0P9GXXrppTn22GPz8ssvV9a/4IILcvTRR/f4D4RAeY9ELTXgjDPOyIkndpodvyTJETVuZn6Sg0pjz0tyXI1zDSNAgAABAgQIECBAgAABAgQIECBAgAABAgQIECBAgAABAgQIECBAgAABAgQIECBAgAABAgQIECBAgACBARZo9UD5vCSHls1Gjx6dBQsWZO+99x5gSss1u4BAec936NVXX82NN96Y66+/Pr/85S/zxBNP5Omnn65M3GijjbLVVltlypQp2XPPPfM3f/M32WKLLXouWhrRioHyU045Jd/85jd7tc/OBg/mCeXPPPNMDj300CxcuLDS2m677ZbLLrssW2+9dY/7EijvkajlBhS/37Nnz87q1as79n5pksN62NCHk7Ql2bQ0bmaS61sOQsMECBAgQIAAAQIECBAgQIAAAQIECBAgQIAAAQIECBAgQIAAAQIECBAgQIAAAQIECBAgQIAAAQIECBAYJgKtHCg/M8mXyvdpwoQJufLKKzN9+vRhcvtsszcCAuVda61atapyYnVxPf744zWxFgHzGTNm5Gtf+1r+4i/+oqY5rRAov++++/LZz342Dz30UGVPxSnehUt/X4MZKD/77LPzjW98Y+3p5L05HV2gvL93vjnnF/f1gAMOyPLlyzs2eFaSE7rp+utJ5pY+vzHJXkneaM6d6ooAAQIECBAgQIAAAQIECBAgQIAAAQIECBAgQIAAAQIECBAgQIAAAQIECBAgQIAAAQIECBAgQIAAAQIEWjVQ/tUk/6t8+3bYYYfKyeTF6cleBDoTECjv/LlYsmRJjjvuuNxwww19enAmTpxYOcH7sMMOy3rrdf9PSisEyu+4444ccsgha4P1s2bNyrx58zJu3Lg++bRPGqxA+e23354jjzwyjzzySKWV3pxOXowXKO/XbW/qyY899ljlpPL777+/Y59fS/LtTpofk6Q45v6jpc+K8HkRQvciQIAAAQIECBAgQIAAAQIECBAgQOD/b+/Oo6yq7nyB/2xQWlEQl7NgFAQ1ocX1jAOIGvB14xCjcYy2ihhFV4x2GwWHDhpFEwWHL7O51wAAIABJREFUxCFRTFCcWgWnGDV0Is445GUpNjYKQhCJ81MRwaDweGuf1K11KWu4t+reqntvfc5aZ92i7tn7/PZnn9K/vudHgAABAgQIECBAgAABAgQIECBAgAABAgQIECBAgAABAgQIECBAgECFClRjoPyQiLg/3/NrX/taPPbYY9GvX78KZVZWoQKrV6/OOkOnlwPMnDkzFi5cGG+88UY2PAV6+/btG4MGDYoRI0bEAQccED169Ch06uiIQPk999wTRx11VFZjej5vu+22GDx4cME1519YjvqT7ahRoyKFjnNHMj788MOzulPNuSD1qlWrYtGiRfHUU0/FXXfdlY357LPP6vfmggsuiDPPPLPZUHk1BMpvvfXWGDlyZL3HLrvsEtOmTYttttmmVfuWG9QRgfKPPvooRo8eHffee29WRuoqf911162xvpYWJVDeklB1fz9//vzYd999480332y4kO9GxAMNfnlYREzL+91bEbF/RLxa3QqqJ0CAAAECBAgQIECAAAECBAgQIECAAAECBAgQIECAAAECBAgQIECAAAECBAgQIECAAAECBAgQIECAQG0LVFugfMOImBURW+e2pXv37jFjxozYbbfdanunOsHqXn755TjvvPPi979PDXBbPlJn7DPOOCNSSDk9By0d5Qhkt3TPiRMnxtixY7PLttpqq0hh5eHDh7c0rNHvS13/smXL4pRTTok77rgju18KG6dO1uPGjYtevXo1W2MK/j/66KNxzjnnxOzZs7NrU/j85ptvjr322qvJsdUQKB8zZkxcccUV9WvYeOONs33bf/+Um2390d6B8hUrVmTP3jXXXFNfdHp5wK9+9avo1q1bwQtpGChvamBbX5hQcEEuLLnAiy++mP13Kf03Ie9YFBGDIuKTvN/dFBEn5f371xFxcskLMiEBAgQIECBAgAABAgQIECBAgAABAgQIECBAgAABAgQIECBAgAABAgQIECBAgAABAgQIECBAgAABAgQIlFSg2gLlUyLi+HyBRx55pM1Bz5KKmqxogRR8vfLKK2PChAmxZMmSosfvvffeWWg2dS5v7ih1ILulQlPo+tRTT41JkybVX5rCvOl3rTlKXf9DDz0UJ554Ynz44YdZOZdeemkWEO/SpUvB5aUu5SmE/tprr2VjTjrppLj++utjnXXWaXSOSg+UJ4tjjz02pk+fvkb9qfv6RRddVLBLYxe2Z6A8/U2lv6d05rrIDx06NAv8b7fddkWtQ6C8KK6qvTi9IOKAAw5oWP+tETGy7pffiIhHI6JP3kWHR8S9VbtohRMgQIAAAQIECBAgQIAAAQIECBAgQIAAAQIECBAgQIAAAQIECBAgQIAAAQIECBAgQIAAAQIECBAgQKCTCFRToPyQiLg/f19SJ+WLL764k2xVbS4zBV9TUPfaa6+tD76mTtkp/Dpy5MhIYfEtttgi1lprrVi+fHkWXL777rtj2rRpsWDBgnqUgQMHxo033hhDhgxpEqrUgeyWduSvf/1rHHPMMfHUU0/VX9pS4Lq5OUtZfwq7//CHP4xf/vKX2S2T85133pl1US/2GD9+fKTAdTq+8Y1vZB3Pmwr35wfKm7tPCt2n8H17H02Fp9vik1tDewXKV61alXVYv+SSS+r/pnbYYYe46aabsr+rYg+B8mLFqvf69Hec/p4bHN+NiAci4qyIuCLvu2ciYr+IWKOtefWuXuUECBAgQIAAAQIECBAgQIAAAQIECBAgQIAAAQIECBAgQIAAAQIECBAgQIAAAQIECBAgQIAAAQIECBCoXYFqCpQ/mXKvua1Iwcinn366dnemk6xsypQpWbA510U5BcMvv/zyrOt8CpE3dXz88cdx/vnnx+23314/dtiwYdm/t9xyy0aHlTKQXcj2NOwAnsbssssuWXB7wIABhUyxxjWlrD91gj/hhBPigQdSTjTi7LPPjokTJxZdUxrw7LPPxvHHH58F/DfeeOO49dZbs/1r7Kj0QHl+OL5Xr17x5ZdfZs9XeslBCrin7uWtPdojUN5YZ/I+ffpkAfMjjzyyVaU3DJTfe++9ceihh7ZqLoMqX2CvvfaKZ55JWfH6I70RY3hE/D4i/nfe738cEZdW/opUSIAAAQIECBAgQIAAAQIECBAgQIAAAQIECBAgQIAAAQIECBAgQIAAAQIECBAgQIAAAQIECBAgQIAAAQLVEig/KCJ+m79dzz//fOy+++52sIoF5s6dm3Xw/vOf/5ytotguyo11N7/wwgsjnY2F0UsZyG6J/YsvvojTTjstfv3rX3/l0tSNPYXoiz0a1t/c+F133TVS8DeFiRs7GgbKJ0yYEGPGjCm2pOz6YgLHlRwob9hR/t/+7d9i1qxZ8cQTT2TrTIHsyZMnR/fu3VvlVO5A+aeffhrnnXdeFujPvaChrWHyYve3VTAGVZTACy+8EHvssUfDmi6OiAvyfvlBRKS3Rvz9P94OAgQIECBAgAABAgQIECBAgAABAgQIECBAgAABAgQIECBAgAABAgQIECBAgAABAgQIECBAgAABAgQIEKhogWoJlP9XRPxzTvLwww+PqVOnVjSs4loWuO666+L000/PLkydrX/xi19kAfNijhSMPvnkk+ufh+Y6gLdnoLxhyDqt78MPP8yWtueee2ah3759+xaz1ChnoDwF3FPQvTXHjBkzsg7lKZBdTIfyQw45JG655Zbo2bNna25b8jFTpkzJgv4pjJ1ebnDHHXfEww8/HBdc8PccbVrb9ddf3+pO3+UMlM+bNy/7W5o+fXq9S79+/bLO5Mm5LUcxLwxoy32MrRyBI444IqZNm5Zf0FsRkf92itsj4rjKqVglBAgQIECAAAECBAgQIECAAAECBAgQIECAAAECBAgQIECAAAECBAgQIECAAAECBAgQIECAAAECBAgQINCcQDUEyjeMiI/zFzFz5swYPHiwna1igaVLl8aoUaOyLtrpaEv354ceeihOPPHELLC9/vrrZyHlww477Cs6xQSyUxj3tttua9VzlrqTn3XWWZEC8+lIIfcf/OAHcdFFF8WiRYuy3zXXSb2pbS2m/pY6lK9evToLT//yl7/Mbrf33nvHnXfeGVtttVXRT9X48ePrQ9c777xz3HXXXbH99ts3Ok9+h/JKCpS//fbbceyxx8bjjz+e1X3SSSdl4fHFixdnYflnn302+/1+++0XKXi+6aabFu1UjkB52se0b+l5mj9/fn1NAwcOzJ6/ffbZp+g6Gw4QKG8zYdVNkPZ8yJAhzdV9bETcUXULUzABAgQIECBAgAABAgQIECBAgAABAgQIECBAgAABAgQIECBAgAABAgQIECBAgAABAgQIECBAgAABAgQ6qUA1BMq/FxH/mdufQYMGxcsvv9xJt6t2lt0wXPuzn/0szj333FYt8N13342jjz46nnjiiWx8U3MVE8huS6D8kUceie9///uR6krHxRdfHGPHjo0Upr755puz32299dYxefLk2HfffQtec6k7rOcH8VMRZ5xxRkyYMCG6detWcE3PPPNM1iH+tddey8bkgtjrrLNOo3NUaqB84sSJ2R7l9iZ1kM+FsX/1q19l36XO5elozcsA0rhSB8r/8pe/xE9+8pO477776mtL9xkxYkTWbb5///4F72NzFwqUl4Sx6iZJL4eYNWtWY3X/n/RuhYj4v1W3KAUTIECAAAECBAgQIECAAAECBAgQIECAAAECBAgQIECAAAECBAgQIECAAAECBAgQIECAAAECBAgQIECgkwpUQ6D8logYmdufc845Jy677LJOul21s+wUVPzXf/3XePXVV7NFpU7lhx56aKsWuGTJkjjhhBPigQceyMafeuqpkULADY/2CJQ37HSdOn+njtbbbLNNvPTSS1m369mzZ2elDR06NAuYb7fddgWtu9SB8mXLlsUpp5wSd9zx90bDqbt7CoePGzcuevXq1WxNqTN2CjKnv8dcZ+wddtgh6w6/++67Nzm2EgPlDffl3//93+Pyyy+PXCg+PV/JZerUqdm6Nt988/jNb34TBxxwQEH7lruoVIHy999/P1IA/vbbb69/aUFu/9LzlV6o0KNHj6Jqa+5igfKSUVbVROkFH+nvoJHjkogYV1WLUSwBAgQIECBAgAABAgQIECBAgAABAgQIECBAgAABAgQIECBAgAABAgQIECBAgAABAgQIECBAgAABAgQ6uUA1BMqfioi9cvs0Y8aMGDZsWCfftupf/p/+9Kc49thjY+7cudliOiJQ3lTwvLW6K1asyDpZX3PNNdkUKXj885//PI466qj6KRt2uz7ssMNi0qRJsdFGG7V421IHytMN33jjjRg1alSkTuO5o2/fvnH44YdndadO7T179sy+SutbvHhxdm0Kof/hD3+oH9PYWhtbUKUFyhuGxQcPHpy9AKBhd+8XXnghe2lBrhN7sS8DSBZtCZSnAH96CcONN96YvTjh3XffXYN3++23jwsuuCCOPvroWGut0v5nXaC8xT/Nmrzg8ccfj+HDhzdc29KI2D8inq3JRVsUAQIECBAgQIAAAQIECBAgQIAAAQIECBAgQIAAAQIECBAgQIAAAQIECBAgQIAAAQIECBAgQIAAAQIEalSgtMnD8iDNi4j6Fs5z5syJ1AnZUd0CDcO1qaty6ojbmiOFa1OQ9oknnsiGNzVXOQLZuXpT4PfKK6+Miy66KD777LPs12eccUZMmDAhunXrVr+shqHzpq5rzKFc9c+bNy9OP/30mD59emv4s9B56mScOsy3FGaupEB5wz3beOON4xe/+EUcc8wxjTrcfffdkbqX58Lcab033HBDbLLJJgW5tSVQ/uCDD0Z6AULDIHnqKp/q+MlPfhLbbrttQXUUe5FAebFitXF9ennCjjvu2HAx0yLiiNpYoVUQIECAAAECBAgQIECAAAECBAgQIECAAAECBAgQIECAAAECBAgQIECAAAECBAgQIECAAAECBAgQIECg8whUQ6A8pXO757bkk08+qe+Y3Hm2qfZWunTp0qwzdupMno4jjzwyJk+eHN271291wYt+6KGH4sQTT4wPP/wwUsD2lltuidT5u+FRrkB2uk/DsPGwYcPi9ttvjy233PIrdXz00UcxevTo+rWnC9K/J06cGD169Ghy3eWsf9myZZG6p6dzwYIFBdmnzuUpzDxu3LiCw8yVFChvuGeNvQAgH6KxlwYUEypvS6C8sXvvt99+MX78+Nhll11aDPIXtKFNXCRQ3ha96h3bRKD8pIj4TfWuSuUECBAgQIAAAQIECBAgQIAAAQIECBAgQIAAAQIECBAgQIAAAQIECBAgQIAAAQIECBAgQIAAAQIECBDonAIC5Z1z3yti1dddd13WGTsdLXWHbqrgJUuWxMknnxxTp07NLknh2jvvvDMGDBjwlSHlCGSnoG8KJo8dOzbS/OnYYYcd4qabboqhQ4c26bxw4cKs43R+V/Bvf/vbcdVVV0X//v0bHVeO+hveKHVQ/+Mf/xgPP/xwvPTSS5HqzHXFTmH91AU72Y4YMSIOPvjg2HTTTYt6liolUP7oo4/Gj370o0ih2XQ09wKA/AU21mE+OaRnuXfv3s1atCVQniZO9z733HPjnXfeidNOOy17vlrqCF/U5jRxsUB5KRSrb47039YNN9wwv/AvI2LbiPhr9a1GxQQIECBAgAABAgQIECBAgAABAgQIECBAgAABAgQIECBAgAABAgQIECBAgAABAgQIECBAgAABAgQIEOjcAtUQKJ8XEdvltmnOnDlZYNdR/QJz586NY445Jv785z9niykkiJ2/6hSwveiii+Laa6+Nzz5LjewjC3ZfdtlljQZtSx3IXrVqVRYkTvfLha4333zz+PnPfx5HHXVUixv0xhtvZJ3JH3/88fpr+/XrFxdeeGHm0qVLlzXmKHX9LRZYhgsqIVDeMExe7HPXWIf5b37zm9m+77nnnk2qtTVQXobtKGhKgfKCmGruokY6lL8REY2/7aLmVm9BBAgQIECAAAECBAgQIECAAAECBAgQIECAAAECBAgQIECAAAECBAgQIECAAAECBAgQIECAAAECBAgQqC2BagiUPxURe+XYZ8yYkXUTdtSGwJQpU+KHP/xhfSA8Baovv/zyOPTQQ5vtvvzxxx/H+eefH7fffnv92L333jvSfNtss02jOKUMZC9evDj+4z/+I+677776+6cw+aWXXhqjRo0quHN0miet/8EHH1yj5rSWc845J+sEnguWl7L+jnp6OjJQ3lg3+WJeAJBv1ti+9enTJ84+++yse3jDlwGksQLlHfXUuW9rBNKLLoYPH54/9OmI2Ls1cxlDgAABAgQIECBAgAABAgQIECBAgAABAgQIECBAgAABAgQIECBAgAABAgQIECBAgAABAgQIECBAgAABAh0rUA2B8lsiYmSOKYVsU0doR20INNZlfP3114+hQ4fGyJEjIwWrt9hiiyygvXz58khdc+++++6YNm1aLFiwoB6hkC7TpQhkL1u2LCZPnhzXX399vP766/X3T8HkFDBPYeJUazFH6nidOqundeU6rafxhx12WEyaNCk22mijbLpS1F9MXeW4tqMC5Wnfrr766rjiiitiyZIl2dJaGybPuXzwwQdx6qmnZi8VyB1pzhtuuCEOPvjgr/CVK1Be7g7i5Z6/HM+ZOdsucO6552Yv98g7pkTECW2f2QwECBAgQIAAAQIECBAgQIAAAQIECBAgQIAAAQIECBAgQIAAAQIECBAgQIAAAQIECBAgQIAAAQIECBAg0N4CxSVf27u6v9/vexHxn7lbDxo0KF5++eWOqcRdyyKwatWquO6667IXBbz77rtF3yOFzq+55ppIz0ZzRykC2W+88UbWgfyZZ56pv1VrOpM3rDMZpJB6CjynOgcPHpx1W+/fv3/9paWovyXccge+yz1/Y+tLz9QPfvCDuP/++0u6Z2myTz/9NMaMGZMF/9OLEC688MI466yzGn2pgEB5S0+f7ytJYOedd45Zs2bll3R0RNxVSTWqhQABAgQIECBAgAABAgQIECBAgAABAgQIECBAgAABAgQIECBAgAABAgQIECBAgAABAgQIECBAgAABAgQKE6iGQPmGEfFx/nJmzpyZBW4dtSWQXhRw3nnnxe9///uCFtanT5847rjj4uyzz45evXq1OKZUgewUJj/55JOzbukDBw7MQuAjRoxo8f6FXDB79uz48Y9/HEcffXQcddRRawwpVf3N1VHuwHe5529qbdOnT8+ek+SbnpsJEyZkvsV2k29s/hUrVsRVV10Vq1evzsLk3bp1a7QMgfJC/gJcUwkCqSv9kCFDGpaS/iP7SSXUpwYCBAgQIECAAAECBAgQIECAAAECBAgQIECAAAECBAgQIECAAAECBAgQIECAAAECBAgQIECAAAECBAgQKE6gGgLlaUX/FRH/nFva4YcfHlOnTi1upa6uCoEUyn311Vez/U0vDli4cGGkruDp6NmzZ/Tt2zfrRJ4C3AcccED06NGj4HWVMpD9wAMPxF133RXjx49fo4t4wcW04sJS1t/U7Tsq8N0KjqKHpG7LP/3pT+OMM86IPffcs+jxbR1QrYHytq7b+OoTOOKII2LatGn5hf8hIv6l+laiYgIECBAgQIAAAQIECBAgQIAAAQIECBAgQIAAAQIECBAgQIAAAQIECBAgQIAAAQIECBAgQIAAAQIECBBIAtUSKD8oIn6bv2XPP/987L777naRQMEC7RHILriYVlzYHvXXcqC8FeQlHSJQXlJOk5VJ4IUXXog99tij4ezfiYiHynRL0xIgQIAAAQIECBAgQIAAAQIECBAgQIAAAQIECBAgQIAAAQIECBAgQIAAAQIECBAgQIAAAQIECBAgQIBAmQWqJVCeGJ6MiL1zHkOHDo2nn366zDymryWB9ghkl9OrPeoXKC/fDgqUl8/WzKUT2GuvveKZZ57Jn/CpiNindHcwEwECBAgQIECAAAECBAgQIECAAAECBAgQIECAAAECBAgQIECAAAECBAgQIECAAAECBAgQIECAAAECBAi0t0A1BcoPiYj784HGjRsXF198cXubuV+VCrRHILucNO1Rv0B5+XZQoLx8tmYujUD6f+oll1zScLLvRsQDpbmDWQgQIECAAAECBAgQIECAAAECBAgQIECAAAECBAgQIECAAAECBAgQIECAAAECBAgQIECAAAECBAgQIECgIwSqKVCefKZExPH5UI888kjsv//+HWHnnlUm0B6B7HKStEf9AuXl20GB8vLZmrntAun/pQceeGDDiW6NiJFtn90MBAgQIECAAAECBAgQIECAAAECBAgQIECAAAECBAgQIECAAAECBAgQIECAAAECBAgQIECAAAECBAgQINCRAtUWKN8wImZFxNY5tO7du8eMGTNit91260hH964CgfYIZJeToT3qFygv3w4KlJfP1sxtE3jxxRdj+PDhsWzZsvyJFkXEoIj4pG2zG02AAAECBAgQIECAAAECBAgQIECAAAECBAgQIECAAAECBAgQIECAAAECBAgQIECAAAECBAgQIECAAAECHS1QbYHy5HVIRNyfD/e1r30tHnvssejXr19He7p/BQu0RyC7nMtvj/oFysu3gwLl5bM1c+sF5s+fH/vuu2+8+eabDSf5bkQ80PqZjSRAgAABAgQIECBAgAABAgQIECBAgAABAgQIECBAgAABAgQIECBAgAABAgQIECBAgAABAgQIECBAgACBShGoxkB5sjsvIn6aj7jTTjvF1KlTY8CAAZViq44KE2iPQHY5l9we9QuUl28HBcrLZ2vm1gnMnTs3jjjiiHjllVcaTnB+RPysdbMaRYAAAQIECBAgQIAAAQIECBAgQIAAAQIECBAgQIAAAQIECBAgQIAAAQIECBAgQIAAAQIECBAgQIAAAQKVJlCtgfLkeEVEnJUP2rt377jnnnti8ODBleasngoQaI9AdjmX2R715wfKy7mW3Nz9+vWL2267rVP8zbZXoLw99m3ChAkxZsyY9riVe5RJ4LnnnosjjzwyFi9e3PAOV0bE2WW6rWkJECBAgAABAgQIECBAgAABAgQIECBAgAABAgQIECBAgAABAgQIECBAgAABAgQIECBAgAABAgQIECBAoAMEqjlQnrhuiYiR+W7rrrtu1qn8wAMP7ABOt6xkgfYIZJdz/e1Rv0B5+XZQoLx8tmYuTuDhhx/OOpN//vnnDQdOiYgTipvN1QQIECBAgAABAgQIECBAgAABAgQIECBAgAABAgQIECBAgAABAgQIECBAgAABAgQIECBAgAABAgQIECBQ6QLVHihPvr+OiO83hNZBt9Ifvfavrz0C2eVcVXvUL1Bevh0UKC+frZkLF5g4cWKMHTu2sQG/iYiTCp/JlQQIECBAgAABAgQIECBAgAABAgQIECBAgAABAgQIECBAgAABAgQIECBAgAABAgQIECBAgAABAgQIECBQLQK1EChP1hMiYkxD9O9973sxadKk2GCDDaplP9RZRoH2CGSXsfyo9vrLaVMNc5crUF4Na1djxwssXbo0Ro8eHXfddVdjxUyMiEZT5h1fuQoIECBAgAABAgQIECBAgAABAgQIECBAgAABAgQIECBAgAABAgQIECBAgAABAgQIECBAgAABAgQIECBAoK0CtRIoTw7nRsTPGoJsv/32cf3118e+++7bVivjCRAgQIBA1Qk89thjcdppp8Xrr7/eWO3nRcRlVbcoBRMgQIAAAQIECBAgQIAAAQIECBAgQIAAAQIECBAgQIAAAQIECBAgQIAAAQIECBAgQIAAAQIECBAgQIBAwQK1FChPiz4yIiZFRM+GAmeeeWZMnDgxunTpUjCOCwkQIECAQLUKrFy5MsaOHRtXX311Y0tYEhGjI+Keal2fugkQIECAAAECBAgQIECAAAECBAgQIECAAAECBAgQIECAAAECBAgQIECAAAECBAgQIECAAAECBAgQIECgMIFaC5SnVW9XFyof1pCgf//+Waj84IMPLkzHVQQIECBAoAoFHnzwwRgzZkzMmzevseofrwuTv1GFS1MyAQIECBAgQIAAAQIECBAgQIAAAQIECBAgQIAAAQIECBAgQIAAAQIECBAgQIAAAQIECBAgQIAAAQIECBQpUIuB8hzBlRHxo8Y8TjjhhLjgggti2223LZLL5QQIECBAoHIFFixYEOPHj49bbrmlqSKvioizKncFKiNAgAABAgQIECBAgAABAgQIECBAgAABAgQIECBAgAABAgQIECBAgAABAgQIECBAgAABAgQIECBAgACBUgvUcqA8WR0YERMi4uuNwY0bNy7Sufbaa5fa1XwECBAgQKDdBL788su4+OKL45JLLmnqnv8TEWMj4uF2K8qNCBAgQIAAAQIECBAgQIAAAQIECBAgQIAAAQIECBAgQIAAAQIECBAgQIAAAQIECBAgQIAAAQIECBAgQKAiBGo9UJ5DTqHyMY2J9+7dOwuVjx49uiI2RBEECBAgQKAYgUmTJmVdyRcvXtzUsIl1YfJipnUtAQIECBAgQIAAAQIECBAgQIAAAQIECBAgQIAAAQIECBAgQIAAAQIECBAgQIAAAQIECBAgQIAAAQIECNSIQGcJlKft2iciLouIPRrbu0GDBsWZZ54ZI0eOrJGttQwCBAgQqGWBKVOmxNVXXx2zZs1qapnPR8S5EfFkLTtYGwECBAgQIECAAAECBAgQIECAAAECBAgQIECAAAECBAgQIECAAAECBAgQIECAAAECBAgQIECAAAECBAg0L9CZAuU5idSK/IKI2Koxmn/6p3/KguWjRo3y7BAgQIAAgYoTuPnmm7Mg+X//9383VVtqVT4+IiZVXPEKIkCAAAECBAgQIECAAAECBAgQIECAAAECBAgQIECAAAECBAgQIECAAAECBAgQIECAAAECBAgQIECAAIF2F+iMgfKEvE5EjIuIHzclPnDgwDj99NNj9OiUP3csD8yrAAAeE0lEQVQQIECAAIGOFZg0aVJce+21MXv27OYKuSQiLo6ILzu2WncnQIAAAQIECBAgQIAAAQIECBAgQIAAAQIECBAgQIAAAQIECBAgQIAAAQIECBAgQIAAAQIECBAgQIAAgUoR6KyB8px/34g4NyJObmpDNttsszjllFOyc8stt6yUfVMHAQIECHQCgbfffjtuvPHG7HzvvfeaW/FNEXFZRCzoBCyWSIAAAQIECBAgQIAAAQIECBAgQIAAAQIECBAgQIAAAQIECBAgQIAAAQIECBAgQIAAAQIECBAgQIAAAQJFCHT2QHmOavuI+FFENNuO/MQTT8yC5bvttlsRxC4lQIAAAQLFCbz44otZiHzy5MktDZwUEVdFxOstXeh7AgQIECBAgAABAgQIECBAgAABAgQIECBAgAABAgQIECBAgAABAgQIECBAgAABAgQIECBAgAABAgQIEOicAgLla+77gIg4MyJObe5x2GeffeL444/Pzq5du3bOJ8eqCRAgQKCkAitXroxbb701O5988smW5r4hIq6OiLktXeh7AgQIECBAgAABAgQIECBAgAABAgQIECBAgAABAgQIECBAgAABAgQIECBAgAABAgQIECBAgAABAgQIEOjcAgLlje9/34g4pe7s2dQj0qNHjzjuuOOyYLmu5Z37D8nqCRAg0FqB1I08hchvu+22+PTTT5ubZklE3BgRqSv5/NbezzgCBAgQIECAAAECBAgQIECAAAECBAgQIECAAAECBAgQIECAAAECBAgQIECAAAECBAgQIECAAAECBAgQ6FwCAuXN73e3vGD515u7dMiQIXHMMcfEEUccEZtuumnneoqslgABAgSKEnj//fdj6tSpceedd8bMmTNbGvs/dUHyFCZf0dLFvidAgAABAgQIECBAgAABAgQIECBAgAABAgQIECBAgAABAgQIECBAgAABAgQIECBAgAABAgQIECBAgAABAvkCAuWFPw+H1oXL/6WlId/5znfiyCOPzMLl66yzTkuX+54AAQIEOoHAF198kYXI77nnnvjtb39byIqn13Ujv6+Qi11DgAABAgQIECBAgAABAgQIECBAgAABAgQIECBAgAABAgQIECBAgAABAgQIECBAgAABAgQIECBAgAABAgQaExAoL/652DEijo+I4yJiq+aGr7vuulmoPJ3f/va3i7+TEQQIECBQ9QK/+93vsiB5Oj///POW1vPXiLgtIm6NiDktXex7AgQIECBAgAABAgQIECBAgAABAgQIECBAgAABAgQIECBAgAABAgQIECBAgAABAgQIECBAgAABAgQIECDQkoBAeUtCzX9/RF2w/KCWptloo40idS4/6KCDss+uXbu2NMT3BAgQIFCFAitXroyHHnoo60Kezo8++qiQVfyuLkQ+tZCLXUOAAAECBAgQIECAAAECBAgQIECAAAECBAgQIECAAAECBAgQIECAAAECBAgQIECAAAECBAgQIECAAAECBAoVECgvVKr56/pFxFERkQLmO7c0ZepcnguWp3D5Bhts0NIQ3xMgQIBABQssXbq0PkCewuQFdCJPq3k5Iu6pO+dX8PKURoAAAQIECBAgQIAAAQIECBAgQIAAAQIECBAgQIAAAQIECBAgQIAAAQIECBAgQIAAAQIECBAgQIAAAQJVLCBQXvrN+2ZdsDyFy7ctZPr9998/RowYkZ077LBDIUNcQ4AAAQIdLPDaa6/F9OnTs/PRRx8ttJqFdQHy1In8/xQ6yHUECBAgQIAAAQIECBAgQIAAAQIECBAgQIAAAQIECBAgQIAAAQIECBAgQIAAAQIECBAgQIAAAQIECBAgQKC1AgLlrZUrbNy+deHygyNi80KG7LjjjvXh8hQwX2stW1SIm2sIECBQboHVq1fXB8hTiHzOnDmF3vK9iHgwIlKI/I+FDnIdAQIECBAgQIAAAQIECBAgQIAAAQIECBAgQIAAAQIECBAgQIAAAQIECBAgQIAAAQIECBAgQIAAAQIECBAohYC0cikUC5tjeER8p+4sqHP5uuuum4XLhw8fHsOGDYuBAwcWdidXESBAgEBJBGbPnh2PP/54zJgxIwuTf/7554XO+5eIeCgifhsRjxU6yHUECBAgQIAAAQIECBAgQIAAAQIECBAgQIAAAQIECBAgQIAAAQIECBAgQIAAAQIECBAgQIAAAQIECBAgQKDUAgLlpRYtbL7BdcHygyLiG4UNiejTp08WLP/Wt76VfW6zzTaFDnUdAQIECBQgsHDhwixAns4nnngi3nrrrQJG1V/yP3UB8hQif66Yga4lQIAAAQIECBAgQIAAAQIECBAgQIAAAQIECBAgQIAAAQIECBAgQIAAAQIECBAgQIAAAQIECBAgQIAAAQLlEhAoL5ds4fN+PSJG5J0Fj9xxxx2zYPmQIUNi8ODB0bdv34LHupAAAQIEIhYsWBDPPfdczJw5MwuRz5kzp1iW6RGRzv+KiFeLHex6AgQIECBAgAABAgQIECBAgAABAgQIECBAgAABAgQIECBAgAABAgQIECBAgAABAgQIECBAgAABAgQIECBQbgGB8nILFzd/94j4l7xweVEtyHv37p0Fy/fYY4/sTD+vtZYtLm4LXE2AQK0KrF69OguPP//889mZfl68eHGxy11YFyDPBcmXFzuB6wkQIECAAAECBAgQIECAAAECBAgQIECAAAECBAgQIECAAAECBAgQIECAAAECBAgQIECAAAECBAgQIECAQHsKSBu3p3bx9/pfETGs7vxWRKTAecHH2muvXR8sz4XMt9hii4LHu5AAAQLVLPDOO++sER5PIfIvv/yy2CUti4jH886Xip3A9QQIECBAgAABAgQIECBAgAABAgQIECBAgAABAgQIECBAgAABAgQIECBAgAABAgQIECBAgAABAgQIECBAoCMFBMo7Ur/4e++dFzDfp/jhEQMGDFgjZL7zzju3ZhpjCBAgUHECL7/8cn3n8RQenzt3bmtrfDIvQP5UaycxjgABAgQIECBAgAABAgQIECBAgAABAgQIECBAgAABAgQIECBAgAABAgQIECBAgAABAgQIECBAgAABAgQIVIKAQHkl7ELrali3Lly+Z0QMjog9IiL9rqijZ8+eWcB81113jZ122ikGDRqUhc4dBAgQqGSBFBafNWtWvPLKK/GnP/0pC5IvWbKkNSV/HhHPR8RzETGzLki+vDUTGUOAAAECBAgQIECAAAECBAgQIECAAAECBAgQIECAAAECBAgQIECAAAECBAgQIECAAAECBAgQIECAAAECBCpRQKC8Enel9TXtmhcuTyHzbVoz1QYbbFAfLs+FzNPneuut15rpjCFAgECrBZYvX56FxnPh8dzn0qVLWzvnwrwAeQqSv9jaiYwjQIAAAQIECBAgQIAAAQIECBAgQIAAAQIECBAgQIAAAQIECBAgQIAAAQIECBAgQIAAAQIECBAgQIAAAQLVICBQXg271Poat84LmKcO5uls9bHjjjtmHcxTuDwXNO/du3er5zOQAAEC+QKLFy/+SnB8zpw5bUV6oa77eK4L+aK2Tmg8AQIECBAgQIAAAQIECBAgQIAAAQIECBAgQIAAAQIECBAgQIAAAQIECBAgQIAAAQIECBAgQIAAAQIECBCoJgGB8mrarbbX2q0uVJ66l+cC5pu1ZdrNNtvsK93Mv/71r0fXrl3bMq2xBAjUsMDKlSvj1Vdf/Urn8ffff7+tq04TPFfXgTwXIF/R1kmNJ0CAAAECBAgQIECAAAECBAgQIECAAAECBAgQIECAAAECBAgQIECAAAECBAgQIECAAAECBAgQIECAAAEC1SwgUF7Nu1ea2neIiN0jYqeIGFT3uUlbp+7fv38MGDAgO/N/7tOnT1unNp4AgSoReOutt2Lu3LlrnPPmzYt0luD4ICJmRcQrdeeLEdHmduYlqMsUBAgQIECAAAECBAgQIECAAAECBAgQIECAAAECBAgQIECAAAECBAgQIECAAAECBAgQIECAAAECBAgQIECgogQEyitqOyqmmK3zwuW5oPn2pahu/fXX/0rIPBc679WrVyluYQ4CBNpR4OOPP84C4ykk3jA8vmzZslJV8npeeDwXIl9UqsnNQ4AAAQIECBAgQIAAAQIECBAgQIAAAQIECBAgQIAAAQIECBAgQIAAAQIECBAgQIAAAQIECBAgQIAAAQIEallAoLyWd7e0a+ueFzLPdTJPn+n3JTk233zzRrua9+vXL7p161aSe5iEAIHiBVasWBHz58+vD4znh8fffffd4idsekRKoOcC4/mfJUuml7JYcxEgQIAAAQIECBAgQIAAAQIECBAgQIAAAQIECBAgQIAAAQIECBAgQIAAAQIECBAgQIAAAQIECBAgQIAAgWoQECivhl2q7BpT5/L8gHnqaJ46nJf02GKLLWLrrbdu8tx4441Lej+TEehMAh9++GEsWrSoyfOdd94pB0fqMP5KgwB56kTuIECAAAECBAgQIECAAAECBAgQIECAAAECBAgQIECAAAECBAgQIECAAAECBAgQIECAAAECBAgQIECAAAECBEooIFBeQkxT1QusFxED8s7+eT9vVA6n7t27Nxs4T2H0rl27luPW5iRQ0QIrV65sNiyeguTLlpWtAfhHETG3kXNeRCyvaDjFESBAgAABAgQIECBAgAABAgQIECBAgAABAgQIECBAgAABAgQIECBAgAABAgQIECBAgAABAgQIECBAgACBGhEQKK+RjayiZWwWEfkB8/zg+drlXEfv3r2z0HmfPn2yc7PNNsvOTTfddI2fu3TpUs4yzE2gJAKrVq2K999/P957773szP/5rbfeinSmsPjixYtLcr9mJvkiIlJAvLHg+Pvlvrn5CRAgQIAAAQIECBAgQIAAAQIECBAgQIAAAQIECBAgQIAAAQIECBAgQIAAAQIECBAgQIAAAQIECBAgQIAAgeYFBMo9IZUk0K+JruZfa88iN9lkk/qAeWOB8/wgerdu3dqzNPeqcYEVK1Z8JRzeVGj8gw8+aG+NN/NC4/kB8vntXYj7ESBAgAABAgQIECBAgAABAgQIECBAgAABAgQIECBAgAABAgQIECBAgAABAgQIECBAgAABAgQIECBAgAABAoULCJQXbuXKjhP4h4jYupmzT0T06IjyevXq9ZVO5xtuuGHkzp49e9b/nP/7rl27dkS57tlOAitXroxPPvkkO5csWVL/c+53uc+GncU//vjjdqrwK7f5NCIWtXCu7qji3JcAAQIECBAgQIAAAQIECBAgQIAAAQIECBAgQIAAAQIECBAgQIAAAQIECBAgQIAAAQIECBAgQIAAAQIECBBovYBAeevtjKwsgY1aCJz3rqRyN9hggxZD5/kB9PRzCqevu+66sd5662Wf//iP/1hJS6qZWv72t7/F559/HsuXL88+GwbCmwuI54LiS5curTSPv7YQFv+o0gpWDwECBAgQIECAAAECBAgQIECAAAECBAgQIECAAAECBAgQIECAAAECBAgQIECAAAECBAgQIECAAAECBAgQIFAaAYHy0jiapfIFUkvw/C7nW0bEZhGxad1n+jmdm1T+Uv5e4VprrVUfLs+FzAv9zA+m58Z06dIlUuf09NnU2dz3zX2X6l21alWjZ+rm3Zrv0pjc2PwAeC4I3tRnS9euXl1Vjbg/iIj38s73635+u0GAfGW1PNfqJECAAAECBAgQIECAAAECBAgQIECAAAECBAgQIECAAAECBAgQIECAAAECBAgQIECAAAECBAgQIECAAAECBEorIFBeWk+zVb/AP+QFzBuGzRv7d5fqX7IVVJDAqojIhcJzQfHm/v3/Kqh2pRAgQIAAAQIECBAgQIAAAQIECBAgQIAAAQIECBAgQIAAAQIECBAgQIAAAQIECBAgQIAAAQIECBAgQIAAAQIVKCBQXoGboqSqEkgdzfM7nad/b1jA6W+vqra56GJT0PuTvHNJg3/nvksdxvMD4+nfDgIECBAgQIAAAQIECBAgQIAAAQIECBAgQIAAAQIECBAgQIAAAQIECBAgQIAAAQIECBAgQIAAAQIECBAgQIBAyQSEWktGaSICRQn0KCB03jCYnsasGxHr1X12K+qOLi5U4G8R8XnduTwiljYRBm8qJJ7C4uk7BwECBAgQIECAAAECBAgQIECAAAECBAgQIECAAAECBAgQIECAAAECBAgQIECAAAECBAgQIECAAAECBAgQIECgwwUEyjt8CxRAoNUC/9AgYJ4Lmjf1mR9Gb3hN+q5rRHRp5mzL92mRq5o5V7bx+xQAT+HvQj5buiZ1F3cQIECAAAECBAgQIECAAAECBAgQIECAAAECBAgQIECAAAECBAgQIECAAAECBAgQIECAAAECBAgQIECAAAECBGpCQKC8JrbRIggQIECAAAECBAgQIECAAAECBAgQIECAAAECBAgQIECAAAECBAgQIECAAAECBAgQIECAAAECBAgQIECAAAECBAgQIPBVAYFyTwUBAgQIECBAgAABAgQIECBAgAABAgQIECBAgAABAgQIECBAgAABAgQIECBAgAABAgQIECBAgAABAgQIECBAgAABAgRqVECgvEY31rIIECBAgAABAgQIECBAgAABAgQIECBAgAABAgQIECBAgAABAgQIECBAgAABAgQIECBAgAABAgQIECBAgAABAgQIECAgUO4ZIECAAAECBAgQIECAAAECBAgQIECAAAECBAgQIECAAAECBAgQIECAAAECBAgQIECAAAECBAgQIECAAAECBAgQIECAQI0KCJTX6MZaFgECBAgQIECAAAECBAgQIECAAAECBAgQIECAAAECBAgQIECAAAECBAgQIECAAAECBAgQIECAAAECBAgQIECAAAECBATKPQMECBAgQIAAAQIECBAgQIAAAQIECBAgQIAAAQIECBAgQIAAAQIECBAgQIAAAQIECBAgQIAAAQIECBAgQIAAAQIECBCoUQGB8hrdWMsiQIAAAQIECBAgQIAAAQIECBAgQIAAAQIECBAgQIAAAQIECBAgQIAAAQIECBAgQIAAAQIECBAgQIAAAQIECBAgQICAQLlngAABAgQIECBAgAABAgQIECBAgAABAgQIECBAgAABAgQIECBAgAABAgQIECBAgAABAgQIECBAgAABAgQIECBAgAABAjUqIFBeoxtrWQQIECBAgAABAgQIECBAgAABAgQIECBAgAABAgQIECBAgAABAgQIECBAgAABAgQIECBAgAABAgQIECBAgAABAgQIEBAo9wwQIECAAAECBAgQIECAAAECBAgQIECAAAECBAgQIECAAAECBAgQIECAAAECBAgQIECAAAECBAgQIECAAAECBAgQIECgRgUEymt0Yy2LAAECBAgQIECAAAECBAgQIECAAAECBAgQIECAAAECBAgQIECAAAECBAgQIECAAAECBAgQIECAAAECBAgQIECAAAECAuWeAQIECBAgQIAAAQIECBAgQIAAAQIECBAgQIAAAQIECBAgQIAAAQIECBAgQIAAAQIECBAgQIAAAQIECBAgQIAAAQIECNSogEB5jW6sZREgQIAAAQIECBAgQIAAAQIECBAgQIAAAQIECBAgQIAAAQIECBAgQIAAAQIECBAgQIAAAQIECBAgQIAAAQIECBAgQECg3DNAgAABAgQIECBAgAABAgQIECBAgAABAgQIECBAgAABAgQIECBAgAABAgQIECBAgAABAgQIECBAgAABAgQIECBAgACBGhUQKK/RjbUsAgQIECBAgAABAgQIECBAgAABAgQIECBAgAABAgQIECBAgAABAgQIECBAgAABAgQIECBAgAABAgQIECBAgAABAgQICJR7BggQIECAAAECBAgQIECAAAECBAgQIECAAAECBAgQIECAAAECBAgQIECAAAECBAgQIECAAAECBAgQIECAAAECBAgQIFCjAgLlNbqxlkWAAAECBAgQIECAAAECBAgQIECAAAECBAgQIECAAAECBAgQIECAAAECBAgQIECAAAECBAgQIECAAAECBAgQIECAAAGBcs8AAQIECBAgQIAAAQIECBAgQIAAAQIECBAgQIAAAQIECBAgQIAAAQIECBAgQIAAAQIECBAgQIAAAQIECBAgQIAAAQIEalRAoLxGN9ayCBAgQIAAAQIECBAgQIAAAQIECBAgQIAAAQIECBAgQIAAAQIECBAgQIAAAQIECBAgQIAAAQIECBAgQIAAAQIECBAgIFDuGSBAgAABAgQIECBAgAABAgQIECBAgAABAgQIECBAgAABAgQIECBAgAABAgQIECBAgAABAgQIECBAgAABAgQIECBAgECNCgiU1+jGWhYBAgQIECBAgAABAgQIECBAgAABAgQIECBAgAABAgQIECBAgAABAgQIECBAgAABAgQIECBAgAABAgQIECBAgAABAgQEyj0DBAgQIECAAAECBAgQIECAAAECBAgQIECAAAECBAgQIECAAAECBAgQIECAAAECBAgQIECAAAECBAgQIECAAAECBAgQqFEBgfIa3VjLIkCAAAECBAgQIECAAAECBAgQIECAAAECBAgQIECAAAECBAgQIECAAAECBAgQIECAAAECBAgQIECAAAECBAgQIECAgEC5Z4AAAQIECBAgQIAAAQIECBAgQIAAAQIECBAgQIAAAQIECBAgQIAAAQIECBAgQIAAAQIECBAgQIAAAQIECBAgQIAAAQI1KiBQXqMba1kECBAgQIAAAQIECBAgQIAAAQIECBAgQIAAAQIECBAgQIAAAQIECBAgQIAAAQIECBAgQIAAAQIECBAgQIAAAQIECBAQKPcMECBAgAABAgQIECBAgAABAgQIECBAgAABAgQIECBAgAABAgQIECBAgAABAgQIECBAgAABAgQIECBAgAABAgQIECBAoEYFBMprdGMtiwABAgQIECBAgAABAgQIECBAgAABAgQIECBAgAABAgQIECBAgAABAgQIECBAgAABAgQIECBAgAABAgQIECBAgAABAgLlngECBAgQIECAAAECBAgQIECAAAECBAgQIECAAAECBAgQIECAAAECBAgQIECAAAECBAgQIECAAAECBAgQIECAAAECBAjUqIBAeY1urGURIECAAAECBAgQIECAAAECBAgQIECAAAECBAgQIECAAAECBAgQIECAAAECBAgQIECAAAECBAgQIECAAAECBAgQIEBAoNwzQIAAAQIECBAgQIAAAQIECBAgQIAAAQIECBAgQIAAAQIECBAgQIAAAQIECBAgQIAAAQIECBAgQIAAAQIECBAgQIAAgRoVECiv0Y21LAIECBAgQIAAAQIECBAgQIAAAQIECBAgQIAAAQIECBAgQIAAAQIECBAgQIAAAQIECBAgQIAAAQIECBAgQIAAAQIECAiUewYIECBAgAABAgQIECBAgAABAgQIECBAgAABAgQIECBAgAABAgQIECBAgAABAgQIECBAgAABAgQIECBAgAABAgQIECBQowIC5TW6sZZFgAABAgQIECBAgAABAgQIECBAgAABAgQIECBAgAABAgQIECBAgAABAgQIECBAgAABAgQIECBAgAABAgQIECBAgAABgXLPAAECBAgQIECAAAECBAgQIECAAAECBAgQIECAAAECBAgQIECAAAECBAgQIECAAAECBAgQIECAAAECBAgQIECAAAECBGpUQKC8RjfWsggQIECAAAECBAgQIECAAAECBAgQIECAAAECBAgQIECAAAECBAgQIECAAAECBAgQIECAAAECBAgQIECAAAECBAgQICBQ7hkgQIAAAQIECBAgQIAAAQIECBAgQIAAAQIECBAgQIAAAQIECBAgQIAAAQIECBAgQIAAAQIECBAgQIAAAQIECBAgQIBAjQoIlNfoxloWAQIECBAgQIAAAQIECBAgQIAAAQIECBAgQIAAAQIECBAgQIAAAQIECBAgQIAAAQIECBAgQIAAAQIECBAgQIAAAQIEBMo9AwQIECBAgAABAgQIECBAgAABAgQIECBAgAABAgQIECBAgAABAgQIECBAgAABAgQIECBAgAABAgQIECBAgAABAgQIEKhRAYHyGt1YyyJAgAABAgQIECBAgAABAgQIECBAgAABAgQIECBAgAABAgQIECBAgAABAgQIECBAgAABAgQIECBAgAABAgQIECBAgIBAuWeAAAECBAgQIECAAAECBAgQIECAAAECBAgQIECAAAECBAgQIECAAAECBAgQIECAAAECBAgQIECAAAECBAgQIECAAAECNSrw/wEBE1GXK+2K/wAAAABJRU5ErkJggg=="/>
          <p:cNvSpPr>
            <a:spLocks noChangeAspect="1" noChangeArrowheads="1"/>
          </p:cNvSpPr>
          <p:nvPr/>
        </p:nvSpPr>
        <p:spPr bwMode="auto">
          <a:xfrm>
            <a:off x="155575" y="-4297363"/>
            <a:ext cx="5372195" cy="50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data:image/png;base64,iVBORw0KGgoAAAANSUhEUgAAD5QAAA60CAYAAACxV4p5AAAAAXNSR0IArs4c6QAAom90RVh0bXhmaWxlACUzQ214R3JhcGhNb2RlbCUyMGR4JTNEJTIyMTcyNCUyMiUyMGR5JTNEJTIyOTk1JTIyJTIwZ3JpZCUzRCUyMjElMjIlMjBncmlkU2l6ZSUzRCUyMjEwJTIyJTIwZ3VpZGVzJTNEJTIyMSUyMiUyMHRvb2x0aXBzJTNEJTIyMSUyMiUyMGNvbm5lY3QlM0QlMjIxJTIyJTIwYXJyb3dzJTNEJTIyMSUyMiUyMGZvbGQlM0QlMjIxJTIyJTIwcGFnZSUzRCUyMjElMjIlMjBwYWdlU2NhbGUlM0QlMjIxJTIyJTIwcGFnZVdpZHRoJTNEJTIyMTE2OSUyMiUyMHBhZ2VIZWlnaHQlM0QlMjIxNjU0JTIyJTIwbWF0aCUzRCUyMjAlMjIlMjBzaGFkb3clM0QlMjIwJTIyJTNFJTNDcm9vdCUzRSUzQ214Q2VsbCUyMGlkJTNEJTIyMCUyMiUyRiUzRSUzQ214Q2VsbCUyMGlkJTNEJTIyMSUyMiUyMHBhcmVudCUzRCUyMjAlMjIlMkYlM0UlM0NteENlbGwlMjBpZCUzRCUyMjFMLUV0SHZvSlNFY1diRldYbzdyLTMlMjIlMjB2YWx1ZSUzRCUyMiVFQiVCMiU4NCVFQyU4QSVBNCUyMCVFQyVBMCU5NSVFQiVBNSU5OCVFQyU5RSVBNSUyMiUyMHN0eWxlJTNEJTIycm91bmRlZCUzRDAlM0J3aGl0ZVNwYWNlJTNEd3JhcCUzQmh0bWwlM0QxJTNCJTIyJTIwdmVydGV4JTNEJTIyMSUyMiUyMHBhcmVudCUzRCUyMjElMjIlM0UlM0NteEdlb21ldHJ5JTIweCUzRCUyMjQ2MCUyMiUyMHklM0QlMjI3MDUlMjIlMjB3aWR0aCUzRCUyMjExMCUyMiUyMGhlaWdodCUzRCUyMjQwJTIyJTIwYXMlM0QlMjJnZW9tZXRyeSUyMiUyRiUzRSUzQyUyRm14Q2VsbCUzRSUzQ214Q2VsbCUyMGlkJTNEJTIyMUwtRXRIdm9KU0VjV2JGV1hvN3ItNiUyMiUyMHZhbHVlJTNEJTIyJTIyJTIwc3R5bGUlM0QlMjJlbmRBcnJvdyUzRG5vbmUlM0JodG1sJTNEMSUzQnJvdW5kZWQlM0QwJTNCZW50cnlYJTNEMC41JTNCZW50cnlZJTNEMSUzQmVudHJ5RHglM0QwJTNCZW50cnlEeSUzRDAlM0JleGl0WCUzRDAuNSUzQmV4aXRZJTNEMCUzQmV4aXREeCUzRDAlM0JleGl0RHklM0QwJTNCJTIyJTIwZWRnZSUzRCUyMjElMjIlMjBwYXJlbnQlM0QlMjIxJTIyJTIwc291cmNlJTNEJTIyMUwtRXRIdm9KU0VjV2JGV1hvN3ItNCUyMiUyMHRhcmdldCUzRCUyMjFMLUV0SHZvSlNFY1diRldYbzdyLTElMjIlM0UlM0NteEdlb21ldHJ5JTIwd2lkdGglM0QlMjI1MCUyMiUyMGhlaWdodCUzRCUyMjUwJTIyJTIwcmVsYXRpdmUlM0QlMjIxJTIyJTIwYXMlM0QlMjJnZW9tZXRyeSUyMiUzRSUzQ214UG9pbnQlMjB4JTNEJTIyMzE1JTIyJTIweSUzRCUyMjQ5MCUyMiUyMGFzJTNEJTIyc291cmNlUG9pbnQlMjIlMkYlM0UlM0NteFBvaW50JTIweCUzRCUyMjM2NSUyMiUyMHklM0QlMjI0NDAlMjIlMjBhcyUzRCUyMnRhcmdldFBvaW50JTIyJTJGJTNFJTNDJTJGbXhHZW9tZXRyeSUzRSUzQyUyRm14Q2VsbCUzRSUzQ214Q2VsbCUyMGlkJTNEJTIyMUwtRXRIdm9KU0VjV2JGV1hvN3ItNyUyMiUyMHZhbHVlJTNEJTIyJTIyJTIwc3R5bGUlM0QlMjJlbmRBcnJvdyUzRG5vbmUlM0JodG1sJTNEMSUzQnJvdW5kZWQlM0QwJTNCZW50cnlYJTNEMC41JTNCZW50cnlZJTNEMSUzQmVudHJ5RHglM0QwJTNCZW50cnlEeSUzRDAlM0IlMjIlMjBlZGdlJTNEJTIyMSUyMiUyMHBhcmVudCUzRCUyMjElMjIlMjBzb3VyY2UlM0QlMjIxTC1FdEh2b0pTRWNXYkZXWG83ci0xMiUyMiUyMHRhcmdldCUzRCUyMjFMLUV0SHZvSlNFY1diRldYbzdyLTQlMjIlM0UlM0NteEdlb21ldHJ5JTIwd2lkdGglM0QlMjI1MCUyMiUyMGhlaWdodCUzRCUyMjUwJTIyJTIwcmVsYXRpdmUlM0QlMjIxJTIyJTIwYXMlM0QlMjJnZW9tZXRyeSUyMiUzRSUzQ214UG9pbnQlMjB4JTNEJTIyMjc1JTIyJTIweSUzRCUyMjQxMCUyMiUyMGFzJTNEJTIyc291cmNlUG9pbnQlMjIlMkYlM0UlM0NteFBvaW50JTIweCUzRCUyMjMxMCUyMiUyMHklM0QlMjI1MTAlMjIlMjBhcyUzRCUyMnRhcmdldFBvaW50JTIyJTJGJTNFJTNDJTJGbXhHZW9tZXRyeSUzRSUzQyUyRm14Q2VsbCUzRSUzQ214Q2VsbCUyMGlkJTNEJTIyMUwtRXRIdm9KU0VjV2JGV1hvN3ItOSUyMiUyMHZhbHVlJTNEJTIyJTIyJTIwc3R5bGUlM0QlMjJlbmRBcnJvdyUzRG5vbmUlM0JodG1sJTNEMSUzQnJvdW5kZWQlM0QwJTNCZW50cnlYJTNEMC41JTNCZW50cnlZJTNEMSUzQmVudHJ5RHglM0QwJTNCZW50cnlEeSUzRDAlM0IlMjIlMjBlZGdlJTNEJTIyMSUyMiUyMHBhcmVudCUzRCUyMjElMjIlM0UlM0NteEdlb21ldHJ5JTIwd2lkdGglM0QlMjI1MCUyMiUyMGhlaWdodCUzRCUyMjUwJTIyJTIwcmVsYXRpdmUlM0QlMjIxJTIyJTIwYXMlM0QlMjJnZW9tZXRyeSUyMiUzRSUzQ214UG9pbnQlMjB4JTNEJTIyNTA1LjY2NjY2NjY2NjY2NjUlMjIlMjB5JTNEJTIyMzM2LjY2NjY2NjY2NjY2NjUlMjIlMjBhcyUzRCUyMnNvdXJjZVBvaW50JTIyJTJGJTNFJTNDbXhQb2ludCUyMHglM0QlMjI0MzklMjIlMjB5JTNEJTIyMjIwJTIyJTIwYXMlM0QlMjJ0YXJnZXRQb2ludCUyMiUyRiUzRSUzQyUyRm14R2VvbWV0cnklM0UlM0MlMkZteENlbGwlM0UlM0NteENlbGwlMjBpZCUzRCUyMjFMLUV0SHZvSlNFY1diRldYbzdyLTEyJTIyJTIwdmFsdWUlM0QlMjIlRUQlOTUlOTglRUMlQjAlQTglMjAlRUMlOUQlOTglRUMlODIlQUMlMjIlMjBzdHlsZSUzRCUyMnJvdW5kZWQlM0QwJTNCd2hpdGVTcGFjZSUzRHdyYXAlM0JodG1sJTNEMSUzQiUyMiUyMHZlcnRleCUzRCUyMjElMjIlMjBwYXJlbnQlM0QlMjIxJTIyJTNFJTNDbXhHZW9tZXRyeSUyMHglM0QlMjIyOTAlMjIlMjB5JTNEJTIyNzA1JTIyJTIwd2lkdGglM0QlMjIxMTAlMjIlMjBoZWlnaHQlM0QlMjI0MCUyMiUyMGFzJTNEJTIyZ2VvbWV0cnklMjIlMkYlM0UlM0MlMkZteENlbGwlM0UlM0NteENlbGwlMjBpZCUzRCUyMjFMLUV0SHZvSlNFY1diRldYbzdyLTE0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NTQ1JTIyJTIweSUzRCUyMjE5OS41JTIyJTIwYXMlM0QlMjJzb3VyY2VQb2ludCUyMiUyRiUzRSUzQ214UG9pbnQlMjB4JTNEJTIyNDkwJTIyJTIweSUzRCUyMjIwMCUyMiUyMGFzJTNEJTIydGFyZ2V0UG9pbnQlMjIlMkYlM0UlM0MlMkZteEdlb21ldHJ5JTNFJTNDJTJGbXhDZWxsJTNFJTNDbXhDZWxsJTIwaWQlM0QlMjIxTC1FdEh2b0pTRWNXYkZXWG83ci0xNiUyMiUyMHZhbHVlJTNEJTIyJTIyJTIwc3R5bGUlM0QlMjJlbmRBcnJvdyUzRG5vbmUlM0JodG1sJTNEMSUzQnJvdW5kZWQlM0QwJTNCZXhpdFglM0QwLjUlM0JleGl0WSUzRDAlM0JleGl0RHglM0QwJTNCZXhpdER5JTNEMCUzQmVudHJ5WCUzRDAuNSUzQmVudHJ5WSUzRDElM0JlbnRyeUR4JTNEMCUzQmVudHJ5RHklM0QwJTNCJTIyJTIwZWRnZSUzRCUyMjElMjIlMjBwYXJlbnQlM0QlMjIxJTIyJTIwc291cmNlJTNEJTIyMUwtRXRIdm9KU0VjV2JGV1hvN3ItMyUyMiUyMHRhcmdldCUzRCUyMjFMLUV0SHZvSlNFY1diRldYbzdyLTglMjIlM0UlM0NteEdlb21ldHJ5JTIwd2lkdGglM0QlMjI1MCUyMiUyMGhlaWdodCUzRCUyMjUwJTIyJTIwcmVsYXRpdmUlM0QlMjIxJTIyJTIwYXMlM0QlMjJnZW9tZXRyeSUyMiUzRSUzQ214UG9pbnQlMjB4JTNEJTIyNDY0LjUlMjIlMjB5JTNEJTIyNDMwJTIyJTIwYXMlM0QlMjJzb3VyY2VQb2ludCUyMiUyRiUzRSUzQ214UG9pbnQlMjB4JTNEJTIyNDkwJTIyJTIweSUzRCUyMjQwMCUyMiUyMGFzJTNEJTIydGFyZ2V0UG9pbnQlMjIlMkYlM0UlM0MlMkZteEdlb21ldHJ5JTNFJTNDJTJGbXhDZWxsJTNFJTNDbXhDZWxsJTIwaWQlM0QlMjIxTC1FdEh2b0pTRWNXYkZXWG83ci0xNyUyMiUyMHZhbHVlJTNEJTIyJTIyJTIwc3R5bGUlM0QlMjJlbmRBcnJvdyUzRG5vbmUlM0JodG1sJTNEMSUzQnJvdW5kZWQlM0QwJTNCZW50cnlYJTNEMSUzQmVudHJ5WSUzRDAuNSUzQmVudHJ5RHglM0QwJTNCZW50cnlEeSUzRDAlM0IlMjIlMjBlZGdlJTNEJTIyMSUyMiUyMHBhcmVudCUzRCUyMjElMjIlMjB0YXJnZXQlM0QlMjIxTC1FdEh2b0pTRWNXYkZXWG83ci0xNSUyMiUzRSUzQ214R2VvbWV0cnklMjB3aWR0aCUzRCUyMjUwJTIyJTIwaGVpZ2h0JTNEJTIyNTAlMjIlMjByZWxhdGl2ZSUzRCUyMjElMjIlMjBhcyUzRCUyMmdlb21ldHJ5JTIyJTNFJTNDbXhQb2ludCUyMHglM0QlMjI3MjAlMjIlMjB5JTNEJTIyMTk5LjUlMjIlMjBhcyUzRCUyMnNvdXJjZVBvaW50JTIyJTJGJTNFJTNDbXhQb2ludCUyMHglM0QlMjI2NjUlMjIlMjB5JTNEJTIyMjAwJTIyJTIwYXMlM0QlMjJ0YXJnZXRQb2ludCUyMiUyRiUzRSUzQyUyRm14R2VvbWV0cnklM0UlM0MlMkZteENlbGwlM0UlM0NteENlbGwlMjBpZCUzRCUyMjFMLUV0SHZvSlNFY1diRldYbzdyLTE5JTIyJTIwdmFsdWUlM0QlMjIlMjZsdCUzQnUlMjZndCUzQiUyNmx0JTNCYiUyNmd0JTNCJUVDJTgyJUFDJUVDJTlBJUE5JUVDJTlFJTkwJTIwJUVDJTlEJUI0JUVCJUE2JTg0JTI2bHQlM0IlMkZiJTI2Z3QlM0IlMjZsdCUzQiUyRnUlMjZndCUzQiUyMiUyMHN0eWxlJTNEJTIyZWxsaXBzZSUzQndoaXRlU3BhY2UlM0R3cmFwJTNCaHRtbCUzRDElM0IlMjIlMjB2ZXJ0ZXglM0QlMjIxJTIyJTIwcGFyZW50JTNEJTIyMSUyMiUzRSUzQ214R2VvbWV0cnklMjB4JTNEJTIyOTAlMjIlMjB5JTNEJTIyNjAlMjIlMjB3aWR0aCUzRCUyMjEyMCUyMiUyMGhlaWdodCUzRCUyMjMwJTIyJTIwYXMlM0QlMjJnZW9tZXRyeSUyMiUyRiUzRSUzQyUyRm14Q2VsbCUzRSUzQ214Q2VsbCUyMGlkJTNEJTIyMUwtRXRIdm9KU0VjV2JGV1hvN3ItMjIlMjIlMjB2YWx1ZSUzRCUyMiUyNmx0JTNCdSUyNmd0JTNCJTI2bHQlM0JiJTI2Z3QlM0IlRUQlOUElOEMlRUMlOUIlOTAlMjAlRUMlQTAlOTUlRUIlQjMlQjQlMjZsdCUzQiUyRmIlMjZndCUzQiUyNmx0JTNCJTJGdSUyNmd0JTNCJTIyJTIwc3R5bGUlM0QlMjJlbGxpcHNlJTNCd2hpdGVTcGFjZSUzRHdyYXAlM0JodG1sJTNEMSUzQiUyMiUyMHZlcnRleCUzRCUyMjElMjIlMjBwYXJlbnQlM0QlMjIxJTIyJTNFJTNDbXhHZW9tZXRyeSUyMHglM0QlMjIyMzAlMjIlMjB5JTNEJTIyNjAlMjIlMjB3aWR0aCUzRCUyMjEyMCUyMiUyMGhlaWdodCUzRCUyMjMwJTIyJTIwYXMlM0QlMjJnZW9tZXRyeSUyMiUyRiUzRSUzQyUyRm14Q2VsbCUzRSUzQ214Q2VsbCUyMGlkJTNEJTIyMUwtRXRIdm9KU0VjV2JGV1hvN3ItMjMlMjIlMjB2YWx1ZSUzRCUyMiVFQSVCMCU5QyVFQyU5RCVCOCVFQyVBMCU5NSVFQiVCMyVCNDElMjIlMjBzdHlsZSUzRCUyMmVsbGlwc2UlM0J3aGl0ZVNwYWNlJTNEd3JhcCUzQmh0bWwlM0QxJTNCJTIyJTIwdmVydGV4JTNEJTIyMSUyMiUyMHBhcmVudCUzRCUyMjElMjIlM0UlM0NteEdlb21ldHJ5JTIweCUzRCUyMjM3MCUyMiUyMHklM0QlMjI2MCUyMiUyMHdpZHRoJTNEJTIyMTIwJTIyJTIwaGVpZ2h0JTNEJTIyMzAlMjIlMjBhcyUzRCUyMmdlb21ldHJ5JTIyJTJGJTNFJTNDJTJGbXhDZWxsJTNFJTNDbXhDZWxsJTIwaWQlM0QlMjIxTC1FdEh2b0pTRWNXYkZXWG83ci0yNCUyMiUyMHZhbHVlJTNEJTIyJUVBJUIwJTlDJUVDJTlEJUI4JUVDJUEwJTk1JUVCJUIzJUI0MiUyMiUyMHN0eWxlJTNEJTIyZWxsaXBzZSUzQndoaXRlU3BhY2UlM0R3cmFwJTNCaHRtbCUzRDElM0IlMjIlMjB2ZXJ0ZXglM0QlMjIxJTIyJTIwcGFyZW50JTNEJTIyMSUyMiUzRSUzQ214R2VvbWV0cnklMjB4JTNEJTIyNTEwJTIyJTIweSUzRCUyMjYwJTIyJTIwd2lkdGglM0QlMjIxMjAlMjIlMjBoZWlnaHQlM0QlMjIzMCUyMiUyMGFzJTNEJTIyZ2VvbWV0cnklMjIlMkYlM0UlM0MlMkZteENlbGwlM0UlM0NteENlbGwlMjBpZCUzRCUyMjFMLUV0SHZvSlNFY1diRldYbzdyLTI1JTIyJTIwdmFsdWUlM0QlMjIlRUElQjAlODAlRUMlOUUlODUlRUMlOUQlQkMlMjIlMjBzdHlsZSUzRCUyMmVsbGlwc2UlM0J3aGl0ZVNwYWNlJTNEd3JhcCUzQmh0bWwlM0QxJTNCJTIyJTIwdmVydGV4JTNEJTIyMSUyMiUyMHBhcmVudCUzRCUyMjElMjIlM0UlM0NteEdlb21ldHJ5JTIweCUzRCUyMjY1MCUyMiUyMHklM0QlMjI2MCUyMiUyMHdpZHRoJTNEJTIyMTIwJTIyJTIwaGVpZ2h0JTNEJTIyMzAlMjIlMjBhcyUzRCUyMmdlb21ldHJ5JTIyJTJGJTNFJTNDJTJGbXhDZWxsJTNFJTNDbXhDZWxsJTIwaWQlM0QlMjIxTC1FdEh2b0pTRWNXYkZXWG83ci0yNiUyMiUyMHZhbHVlJTNEJTIyJTIyJTIwc3R5bGUlM0QlMjJlbmRBcnJvdyUzRG5vbmUlM0JodG1sJTNEMSUzQnJvdW5kZWQlM0QwJTNCZW50cnlYJTNEMC41JTNCZW50cnlZJTNEMSUzQmVudHJ5RHglM0QwJTNCZW50cnlEeSUzRDAlM0IlMjIlMjBlZGdlJTNEJTIyMSUyMiUyMHBhcmVudCUzRCUyMjElMjIlMjBzb3VyY2UlM0QlMjIxTC1FdEh2b0pTRWNXYkZXWG83ci0xJTIyJTIwdGFyZ2V0JTNEJTIyMUwtRXRIdm9KU0VjV2JGV1hvN3ItMTklMjIlM0UlM0NteEdlb21ldHJ5JTIwd2lkdGglM0QlMjI1MCUyMiUyMGhlaWdodCUzRCUyMjUwJTIyJTIwcmVsYXRpdmUlM0QlMjIxJTIyJTIwYXMlM0QlMjJnZW9tZXRyeSUyMiUzRSUzQ214UG9pbnQlMjB4JTNEJTIyMjIwJTIyJTIweSUzRCUyMjE5MCUyMiUyMGFzJTNEJTIyc291cmNlUG9pbnQlMjIlMkYlM0UlM0NteFBvaW50JTIweCUzRCUyMjE1MCUyMiUyMHklM0QlMjIxMDAlMjIlMjBhcyUzRCUyMnRhcmdldFBvaW50JTIyJTJGJTNFJTNDJTJGbXhHZW9tZXRyeSUzRSUzQyUyRm14Q2VsbCUzRSUzQ214Q2VsbCUyMGlkJTNEJTIyMUwtRXRIdm9KU0VjV2JGV1hvN3ItMjclMjIlMjB2YWx1ZSUzRCUyMiUyMiUyMHN0eWxlJTNEJTIyZW5kQXJyb3clM0Rub25lJTNCaHRtbCUzRDElM0Jyb3VuZGVkJTNEMCUzQmVudHJ5WCUzRDAuNSUzQmVudHJ5WSUzRDElM0JlbnRyeUR4JTNEMCUzQmVudHJ5RHklM0QwJTNCZXhpdFglM0QwLjI1JTNCZXhpdFklM0QwJTNCZXhpdER4JTNEMCUzQmV4aXREeSUzRDAlM0IlMjIlMjBlZGdlJTNEJTIyMSUyMiUyMHBhcmVudCUzRCUyMjElMjIlMjBzb3VyY2UlM0QlMjIxTC1FdEh2b0pTRWNXYkZXWG83ci0xJTIyJTNFJTNDbXhHZW9tZXRyeSUyMHdpZHRoJTNEJTIyNTAlMjIlMjBoZWlnaHQlM0QlMjI1MCUyMiUyMHJlbGF0aXZlJTNEJTIyMSUyMiUyMGFzJTNEJTIyZ2VvbWV0cnklMjIlM0UlM0NteFBvaW50JTIweCUzRCUyMjIxMCUyMiUyMHklM0QlMjIxMzAlMjIlMjBhcyUzRCUyMnNvdXJjZVBvaW50JTIyJTJGJTNFJTNDbXhQb2ludCUyMHglM0QlMjIyOTUlMjIlMjB5JTNEJTIyOTAlMjIlMjBhcyUzRCUyMnRhcmdldFBvaW50JTIyJTJGJTNFJTNDJTJGbXhHZW9tZXRyeSUzRSUzQyUyRm14Q2VsbCUzRSUzQ214Q2VsbCUyMGlkJTNEJTIyMUwtRXRIdm9KU0VjV2JGV1hvN3ItMjglMjIlMjB2YWx1ZSUzRCUyMiUyMiUyMHN0eWxlJTNEJTIyZW5kQXJyb3clM0Rub25lJTNCaHRtbCUzRDElM0Jyb3VuZGVkJTNEMCUzQmVudHJ5WCUzRDAuNSUzQmVudHJ5WSUzRDElM0JlbnRyeUR4JTNEMCUzQmVudHJ5RHklM0QwJTNCJTIyJTIwZWRnZSUzRCUyMjElMjIlMjBwYXJlbnQlM0QlMjIxJTIyJTIwdGFyZ2V0JTNEJTIyMUwtRXRIdm9KU0VjV2JGV1hvN3ItMjMlMjIlM0UlM0NteEdlb21ldHJ5JTIwd2lkdGglM0QlMjI1MCUyMiUyMGhlaWdodCUzRCUyMjUwJTIyJTIwcmVsYXRpdmUlM0QlMjIxJTIyJTIwYXMlM0QlMjJnZW9tZXRyeSUyMiUzRSUzQ214UG9pbnQlMjB4JTNEJTIyNDMwJTIyJTIweSUzRCUyMjE5MCUyMiUyMGFzJTNEJTIyc291cmNlUG9pbnQlMjIlMkYlM0UlM0NteFBvaW50JTIweCUzRCUyMjMwNSUyMiUyMHklM0QlMjIxMDAlMjIlMjBhcyUzRCUyMnRhcmdldFBvaW50JTIyJTJGJTNFJTNDJTJGbXhHZW9tZXRyeSUzRSUzQyUyRm14Q2VsbCUzRSUzQ214Q2VsbCUyMGlkJTNEJTIyMUwtRXRIdm9KU0VjV2JGV1hvN3ItMSUyMiUyMHZhbHVlJTNEJTIyJUVDJTgyJUFDJUVDJTlBJUE5JUVDJTlFJTkwJTIyJTIwc3R5bGUlM0QlMjJyb3VuZGVkJTNEMCUzQndoaXRlU3BhY2UlM0R3cmFwJTNCaHRtbCUzRDElM0IlMjIlMjB2ZXJ0ZXglM0QlMjIxJTIyJTIwcGFyZW50JTNEJTIyMSUyMiUzRSUzQ214R2VvbWV0cnklMjB4JTNEJTIyMzgwJTIyJTIweSUzRCUyMjE4MCUyMiUyMHdpZHRoJTNEJTIyMTEwJTIyJTIwaGVpZ2h0JTNEJTIyNDAlMjIlMjBhcyUzRCUyMmdlb21ldHJ5JTIyJTJGJTNFJTNDJTJGbXhDZWxsJTNFJTNDbXhDZWxsJTIwaWQlM0QlMjIxTC1FdEh2b0pTRWNXYkZXWG83ci0yOSUyMiUyMHZhbHVlJTNEJTIyJTIyJTIwc3R5bGUlM0QlMjJlbmRBcnJvdyUzRG5vbmUlM0JodG1sJTNEMSUzQnJvdW5kZWQlM0QwJTNCZW50cnlYJTNEMC41JTNCZW50cnlZJTNEMSUzQmVudHJ5RHglM0QwJTNCZW50cnlEeSUzRDAlM0IlMjIlMjBlZGdlJTNEJTIyMSUyMiUyMHBhcmVudCUzRCUyMjElMjIlMjBzb3VyY2UlM0QlMjIxTC1FdEh2b0pTRWNXYkZXWG83ci0xJTIyJTIwdGFyZ2V0JTNEJTIyMUwtRXRIdm9KU0VjV2JGV1hvN3ItMjQlMjIlM0UlM0NteEdlb21ldHJ5JTIwd2lkdGglM0QlMjI1MCUyMiUyMGhlaWdodCUzRCUyMjUwJTIyJTIwcmVsYXRpdmUlM0QlMjIxJTIyJTIwYXMlM0QlMjJnZW9tZXRyeSUyMiUzRSUzQ214UG9pbnQlMjB4JTNEJTIyNDE4JTIyJTIweSUzRCUyMjE5MCUyMiUyMGFzJTNEJTIyc291cmNlUG9pbnQlMjIlMkYlM0UlM0NteFBvaW50JTIweCUzRCUyMjMwNSUyMiUyMHklM0QlMjIxMDAlMjIlMjBhcyUzRCUyMnRhcmdldFBvaW50JTIyJTJGJTNFJTNDJTJGbXhHZW9tZXRyeSUzRSUzQyUyRm14Q2VsbCUzRSUzQ214Q2VsbCUyMGlkJTNEJTIyMUwtRXRIdm9KU0VjV2JGV1hvN3ItMzAlMjIlMjB2YWx1ZSUzRCUyMiUyMiUyMHN0eWxlJTNEJTIyZW5kQXJyb3clM0Rub25lJTNCaHRtbCUzRDElM0Jyb3VuZGVkJTNEMCUzQmVudHJ5WCUzRDAuNSUzQmVudHJ5WSUzRDElM0JlbnRyeUR4JTNEMCUzQmVudHJ5RHklM0QwJTNCZXhpdFglM0QwLjk0NSUzQmV4aXRZJTNEMCUzQmV4aXREeCUzRDAlM0JleGl0RHklM0QwJTNCZXhpdFBlcmltZXRlciUzRDAlM0IlMjIlMjBlZGdlJTNEJTIyMSUyMiUyMHBhcmVudCUzRCUyMjElMjIlMjBzb3VyY2UlM0QlMjIxTC1FdEh2b0pTRWNXYkZXWG83ci0xJTIyJTIwdGFyZ2V0JTNEJTIyMUwtRXRIdm9KU0VjV2JGV1hvN3ItMjUlMjIlM0UlM0NteEdlb21ldHJ5JTIwd2lkdGglM0QlMjI1MCUyMiUyMGhlaWdodCUzRCUyMjUwJTIyJTIwcmVsYXRpdmUlM0QlMjIxJTIyJTIwYXMlM0QlMjJnZW9tZXRyeSUyMiUzRSUzQ214UG9pbnQlMjB4JTNEJTIyMzkzJTIyJTIweSUzRCUyMjE5MCUyMiUyMGFzJTNEJTIyc291cmNlUG9pbnQlMjIlMkYlM0UlM0NteFBvaW50JTIweCUzRCUyMjE2MCUyMiUyMHklM0QlMjIxMDAlMjIlMjBhcyUzRCUyMnRhcmdldFBvaW50JTIyJTJGJTNFJTNDJTJGbXhHZW9tZXRyeSUzRSUzQyUyRm14Q2VsbCUzRSUzQ214Q2VsbCUyMGlkJTNEJTIyMUwtRXRIdm9KU0VjV2JGV1hvN3ItMzElMjIlMjB2YWx1ZSUzRCUyMiUyMiUyMHN0eWxlJTNEJTIyZW5kQXJyb3clM0Rub25lJTNCaHRtbCUzRDElM0Jyb3VuZGVkJTNEMCUzQmVudHJ5WCUzRDElM0JlbnRyeVklM0QwLjUlM0JlbnRyeUR4JTNEMCUzQmVudHJ5RHklM0QwJTNCJTIyJTIwZWRnZSUzRCUyMjElMjIlMjBwYXJlbnQlM0QlMjIxJTIyJTNFJTNDbXhHZW9tZXRyeSUyMHdpZHRoJTNEJTIyNTAlMjIlMjBoZWlnaHQlM0QlMjI1MCUyMiUyMHJlbGF0aXZlJTNEJTIyMSUyMiUyMGFzJTNEJTIyZ2VvbWV0cnklMjIlM0UlM0NteFBvaW50JTIweCUzRCUyMjYwMCUyMiUyMHklM0QlMjIyNzAlMjIlMjBhcyUzRCUyMnNvdXJjZVBvaW50JTIyJTJGJTNFJTNDbXhQb2ludCUyMHglM0QlMjI2MDAlMjIlMjB5JTNEJTIyMjMwLjUlMjIlMjBhcyUzRCUyMnRhcmdldFBvaW50JTIyJTJGJTNFJTNDJTJGbXhHZW9tZXRyeSUzRSUzQyUyRm14Q2VsbCUzRSUzQ214Q2VsbCUyMGlkJTNEJTIyMUwtRXRIdm9KU0VjV2JGV1hvN3ItMzIlMjIlMjB2YWx1ZSUzRCUyMiVFQyVBMCU4NCVFQiU4QiVBQyVFQyU4QiU5QyVFQSVCMCU4NCUyMiUyMHN0eWxlJTNEJTIyZWxsaXBzZSUzQndoaXRlU3BhY2UlM0R3cmFwJTNCaHRtbCUzRDElM0IlMjIlMjB2ZXJ0ZXglM0QlMjIxJTIyJTIwcGFyZW50JTNEJTIyMSUyMiUzRSUzQ214R2VvbWV0cnklMjB4JTNEJTIyNTQwJTIyJTIweSUzRCUyMjI3MCUyMiUyMHdpZHRoJTNEJTIyMTIwJTIyJTIwaGVpZ2h0JTNEJTIyMzAlMjIlMjBhcyUzRCUyMmdlb21ldHJ5JTIyJTJGJTNFJTNDJTJGbXhDZWxsJTNFJTNDbXhDZWxsJTIwaWQlM0QlMjIxTC1FdEh2b0pTRWNXYkZXWG83ci0zNCUyMiUyMHZhbHVlJTNEJTIyJTIyJTIwc3R5bGUlM0QlMjJlbmRBcnJvdyUzRG5vbmUlM0JodG1sJTNEMSUzQnJvdW5kZWQlM0QwJTNCZXhpdFglM0QwJTNCZXhpdFklM0QwLjUlM0JleGl0RHglM0QwJTNCZXhpdER5JTNEMCUzQiUyMiUyMGVkZ2UlM0QlMjIxJTIyJTIwcGFyZW50JTNEJTIyMSUyMiUyMHNvdXJjZSUzRCUyMjFMLUV0SHZvSlNFY1diRldYbzdyLTQlMjIlM0UlM0NteEdlb21ldHJ5JTIwd2lkdGglM0QlMjI1MCUyMiUyMGhlaWdodCUzRCUyMjUwJTIyJTIwcmVsYXRpdmUlM0QlMjIxJTIyJTIwYXMlM0QlMjJnZW9tZXRyeSUyMiUzRSUzQ214UG9pbnQlMjB4JTNEJTIyNjEwJTIyJTIweSUzRCUyMjI4MCUyMiUyMGFzJTNEJTIyc291cmNlUG9pbnQlMjIlMkYlM0UlM0NteFBvaW50JTIweCUzRCUyMjI0MCUyMiUyMHklM0QlMjIzNjAlMjIlMjBhcyUzRCUyMnRhcmdldFBvaW50JTIyJTJGJTNFJTNDJTJGbXhHZW9tZXRyeSUzRSUzQyUyRm14Q2VsbCUzRSUzQ214Q2VsbCUyMGlkJTNEJTIyMUwtRXRIdm9KU0VjV2JGV1hvN3ItMzUlMjIlMjB2YWx1ZSUzRCUyMiVFQyU4QiVBMCVFQyVCMiVBRCVFQyU5RCVCQyVFQyU5RSU5MCUyMiUyMHN0eWxlJTNEJTIyZWxsaXBzZSUzQndoaXRlU3BhY2UlM0R3cmFwJTNCaHRtbCUzRDElM0IlMjIlMjB2ZXJ0ZXglM0QlMjIxJTIyJTIwcGFyZW50JTNEJTIyMSUyMiUzRSUzQ214R2VvbWV0cnklMjB4JTNEJTIyMTQwJTIyJTIweSUzRCUyMjM0NSUyMiUyMHdpZHRoJTNEJTIyMTIwJTIyJTIwaGVpZ2h0JTNEJTIyMzAlMjIlMjBhcyUzRCUyMmdlb21ldHJ5JTIyJTJGJTNFJTNDJTJGbXhDZWxsJTNFJTNDbXhDZWxsJTIwaWQlM0QlMjIxTC1FdEh2b0pTRWNXYkZXWG83ci0zNiUyMiUyMHZhbHVlJTNEJTIyJUVCJUIyJTg0JUVDJThBJUE0JUVCJUIyJTg4JUVEJTk4JUI4JTIyJTIwc3R5bGUlM0QlMjJlbGxpcHNlJTNCd2hpdGVTcGFjZSUzRHdyYXAlM0JodG1sJTNEMSUzQiUyMiUyMHZlcnRleCUzRCUyMjElMjIlMjBwYXJlbnQlM0QlMjIxJTIyJTNFJTNDbXhHZW9tZXRyeSUyMHglM0QlMjIxNDAlMjIlMjB5JTNEJTIyMzkwJTIyJTIwd2lkdGglM0QlMjIxMjAlMjIlMjBoZWlnaHQlM0QlMjIzMCUyMiUyMGFzJTNEJTIyZ2VvbWV0cnklMjIlMkYlM0UlM0MlMkZteENlbGwlM0UlM0NteENlbGwlMjBpZCUzRCUyMjFMLUV0SHZvSlNFY1diRldYbzdyLTM3JTIyJTIwdmFsdWUlM0QlMjIlMjIlMjBzdHlsZSUzRCUyMmVuZEFycm93JTNEbm9uZSUzQmh0bWwlM0QxJTNCcm91bmRlZCUzRDAlM0JlbnRyeVglM0QxJTNCZW50cnlZJTNEMC41JTNCZW50cnlEeCUzRDAlM0JlbnRyeUR5JTNEMCUzQiUyMiUyMGVkZ2UlM0QlMjIxJTIyJTIwcGFyZW50JTNEJTIyMSUyMiUyMHRhcmdldCUzRCUyMjFMLUV0SHZvSlNFY1diRldYbzdyLTM2JTIyJTNFJTNDbXhHZW9tZXRyeSUyMHdpZHRoJTNEJTIyNTAlMjIlMjBoZWlnaHQlM0QlMjI1MCUyMiUyMHJlbGF0aXZlJTNEJTIyMSUyMiUyMGFzJTNEJTIyZ2VvbWV0cnklMjIlM0UlM0NteFBvaW50JTIweCUzRCUyMjI5MCUyMiUyMHklM0QlMjIzNjAlMjIlMjBhcyUzRCUyMnNvdXJjZVBvaW50JTIyJTJGJTNFJTNDbXhQb2ludCUyMHglM0QlMjIyNTAlMjIlMjB5JTNEJTIyMzcwJTIyJTIwYXMlM0QlMjJ0YXJnZXRQb2ludCUyMiUyRiUzRSUzQyUyRm14R2VvbWV0cnklM0UlM0MlMkZteENlbGwlM0UlM0NteENlbGwlMjBpZCUzRCUyMjFMLUV0SHZvSlNFY1diRldYbzdyLTQlMjIlMjB2YWx1ZSUzRCUyMiVFQyU4QiVBMCVFQyVCMiVBRCVFRCU5NSU5QyVFQiU4QiVBNCUyMiUyMHN0eWxlJTNEJTIycmhvbWJ1cyUzQndoaXRlU3BhY2UlM0R3cmFwJTNCaHRtbCUzRDElM0IlMjIlMjB2ZXJ0ZXglM0QlMjIxJTIyJTIwcGFyZW50JTNEJTIyMSUyMiUzRSUzQ214R2VvbWV0cnklMjB4JTNEJTIyMjg1JTIyJTIweSUzRCUyMjMzMCUyMiUyMHdpZHRoJTNEJTIyMTIwJTIyJTIwaGVpZ2h0JTNEJTIyNjAlMjIlMjBhcyUzRCUyMmdlb21ldHJ5JTIyJTJGJTNFJTNDJTJGbXhDZWxsJTNFJTNDbXhDZWxsJTIwaWQlM0QlMjIxTC1FdEh2b0pTRWNXYkZXWG83ci0zOSUyMiUyMHZhbHVlJTNEJTIyJUVCJTkzJUIxJUVCJUExJTlEJUVCJUIyJTg4JUVEJTk4JUI4JTIyJTIwc3R5bGUlM0QlMjJlbGxpcHNlJTNCd2hpdGVTcGFjZSUzRHdyYXAlM0JodG1sJTNEMSUzQiUyMiUyMHZlcnRleCUzRCUyMjElMjIlMjBwYXJlbnQlM0QlMjIxJTIyJTNFJTNDbXhHZW9tZXRyeSUyMHglM0QlMjI2MDAlMjIlMjB5JTNEJTIyMzkwJTIyJTIwd2lkdGglM0QlMjIxMjAlMjIlMjBoZWlnaHQlM0QlMjIzMCUyMiUyMGFzJTNEJTIyZ2VvbWV0cnklMjIlMkYlM0UlM0MlMkZteENlbGwlM0UlM0NteENlbGwlMjBpZCUzRCUyMjFMLUV0SHZvSlNFY1diRldYbzdyLTQyJTIyJTIwdmFsdWUlM0QlMjIlMjIlMjBzdHlsZSUzRCUyMmVuZEFycm93JTNEbm9uZSUzQmh0bWwlM0QxJTNCcm91bmRlZCUzRDAlM0JleGl0WCUzRDAlM0JleGl0WSUzRDAuNSUzQmV4aXREeCUzRDAlM0JleGl0RHklM0QwJTNCJTIyJTIwZWRnZSUzRCUyMjElMjIlMjBwYXJlbnQlM0QlMjIxJTIyJTNFJTNDbXhHZW9tZXRyeSUyMHdpZHRoJTNEJTIyNTAlMjIlMjBoZWlnaHQlM0QlMjI1MCUyMiUyMHJlbGF0aXZlJTNEJTIyMSUyMiUyMGFzJTNEJTIyZ2VvbWV0cnklMjIlM0UlM0NteFBvaW50JTIweCUzRCUyMjYxNSUyMiUyMHklM0QlMjIzNTkuNSUyMiUyMGFzJTNEJTIyc291cmNlUG9pbnQlMjIlMkYlM0UlM0NteFBvaW50JTIweCUzRCUyMjU3MCUyMiUyMHklM0QlMjIzNTkuNSUyMiUyMGFzJTNEJTIydGFyZ2V0UG9pbnQlMjIlMkYlM0UlM0MlMkZteEdlb21ldHJ5JTNFJTNDJTJGbXhDZWxsJTNFJTNDbXhDZWxsJTIwaWQlM0QlMjIxTC1FdEh2b0pTRWNXYkZXWG83ci0zOCUyMiUyMHZhbHVlJTNEJTIyJUVCJTkzJUIxJUVCJUExJTlEJUVDJTlEJUJDJUVDJTlFJTkwJTIyJTIwc3R5bGUlM0QlMjJlbGxpcHNlJTNCd2hpdGVTcGFjZSUzRHdyYXAlM0JodG1sJTNEMSUzQiUyMiUyMHZlcnRleCUzRCUyMjElMjIlMjBwYXJlbnQlM0QlMjIxJTIyJTNFJTNDbXhHZW9tZXRyeSUyMHglM0QlMjI2MDAlMjIlMjB5JTNEJTIyMzQ1JTIyJTIwd2lkdGglM0QlMjIxMjAlMjIlMjBoZWlnaHQlM0QlMjIzMCUyMiUyMGFzJTNEJTIyZ2VvbWV0cnklMjIlMkYlM0UlM0MlMkZteENlbGwlM0UlM0NteENlbGwlMjBpZCUzRCUyMjFMLUV0SHZvSlNFY1diRldYbzdyLTQzJTIyJTIwdmFsdWUlM0QlMjIlMjIlMjBzdHlsZSUzRCUyMmVuZEFycm93JTNEbm9uZSUzQmh0bWwlM0QxJTNCcm91bmRlZCUzRDAlM0JlbnRyeVglM0QwJTNCZW50cnlZJTNEMC41JTNCZW50cnlEeCUzRDAlM0JlbnRyeUR5JTNEMCUzQiUyMiUyMGVkZ2UlM0QlMjIxJTIyJTIwcGFyZW50JTNEJTIyMSUyMiUyMHRhcmdldCUzRCUyMjFMLUV0SHZvSlNFY1diRldYbzdyLTM5JTIyJTNFJTNDbXhHZW9tZXRyeSUyMHdpZHRoJTNEJTIyNTAlMjIlMjBoZWlnaHQlM0QlMjI1MCUyMiUyMHJlbGF0aXZlJTNEJTIyMSUyMiUyMGFzJTNEJTIyZ2VvbWV0cnklMjIlM0UlM0NteFBvaW50JTIweCUzRCUyMjU3NSUyMiUyMHklM0QlMjIzNjAlMjIlMjBhcyUzRCUyMnNvdXJjZVBvaW50JTIyJTJGJTNFJTNDbXhQb2ludCUyMHglM0QlMjI1NDUlMjIlMjB5JTNEJTIyNDA1JTIyJTIwYXMlM0QlMjJ0YXJnZXRQb2ludCUyMiUyRiUzRSUzQyUyRm14R2VvbWV0cnklM0UlM0MlMkZteENlbGwlM0UlM0NteENlbGwlMjBpZCUzRCUyMjFMLUV0SHZvSlNFY1diRldYbzdyLTQ1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1MCUyMiUzRSUzQ214R2VvbWV0cnklMjB3aWR0aCUzRCUyMjUwJTIyJTIwaGVpZ2h0JTNEJTIyNTAlMjIlMjByZWxhdGl2ZSUzRCUyMjElMjIlMjBhcyUzRCUyMmdlb21ldHJ5JTIyJTNFJTNDbXhQb2ludCUyMHglM0QlMjI4OTAlMjIlMjB5JTNEJTIyMTgwJTIyJTIwYXMlM0QlMjJzb3VyY2VQb2ludCUyMiUyRiUzRSUzQ214UG9pbnQlMjB4JTNEJTIyODMwJTIyJTIweSUzRCUyMjE4MC41JTIyJTIwYXMlM0QlMjJ0YXJnZXRQb2ludCUyMiUyRiUzRSUzQyUyRm14R2VvbWV0cnklM0UlM0MlMkZteENlbGwlM0UlM0NteENlbGwlMjBpZCUzRCUyMjFMLUV0SHZvSlNFY1diRldYbzdyLTQ2JTIyJTIwdmFsdWUlM0QlMjIlRUMlOUElQjQlRUQlOTYlODklRUQlOTUlOTglRUIlOEElOTQlMjAlRUIlQjIlODQlRUMlOEElQTQlMjAlRUIlQjIlODglRUQlOTglQjglMjIlMjBzdHlsZSUzRCUyMmVsbGlwc2UlM0J3aGl0ZVNwYWNlJTNEd3JhcCUzQmh0bWwlM0QxJTNCJTIyJTIwdmVydGV4JTNEJTIyMSUyMiUyMHBhcmVudCUzRCUyMjElMjIlM0UlM0NteEdlb21ldHJ5JTIweCUzRCUyMjkyMCUyMiUyMHklM0QlMjIyODAlMjIlMjB3aWR0aCUzRCUyMjEyMCUyMiUyMGhlaWdodCUzRCUyMjMwJTIyJTIwYXMlM0QlMjJnZW9tZXRyeSUyMiUyRiUzRSUzQyUyRm14Q2VsbCUzRSUzQ214Q2VsbCUyMGlkJTNEJTIyMUwtRXRIdm9KU0VjV2JGV1hvN3ItNDglMjIlMjB2YWx1ZSUzRCUyMiVFQyU4QiVBMCVFQyVCMiVBRCUyMCVFQiU4MiVBMCVFQyVBNyU5QyUyMiUyMHN0eWxlJTNEJTIyZWxsaXBzZSUzQndoaXRlU3BhY2UlM0R3cmFwJTNCaHRtbCUzRDElM0IlMjIlMjB2ZXJ0ZXglM0QlMjIxJTIyJTIwcGFyZW50JTNEJTIyMSUyMiUzRSUzQ214R2VvbWV0cnklMjB4JTNEJTIyOTIwJTIyJTIweSUzRCUyMjIyMCUyMiUyMHdpZHRoJTNEJTIyMTIwJTIyJTIwaGVpZ2h0JTNEJTIyMzAlMjIlMjBhcyUzRCUyMmdlb21ldHJ5JTIyJTJGJTNFJTNDJTJGbXhDZWxsJTNFJTNDbXhDZWxsJTIwaWQlM0QlMjIxTC1FdEh2b0pTRWNXYkZXWG83ci00OSUyMiUyMHZhbHVlJTNEJTIyJUVEJTk1JTk4JUVDJUIwJUE4JUVDJTlEJTk4JUVDJTgyJUFDJUVDJUEwJTg0JUVCJThCJUFDJTIwJUVDJThCJTlDJUVBJUIwJTg0JTIyJTIwc3R5bGUlM0QlMjJlbGxpcHNlJTNCd2hpdGVTcGFjZSUzRHdyYXAlM0JodG1sJTNEMSUzQiUyMiUyMHZlcnRleCUzRCUyMjElMjIlMjBwYXJlbnQlM0QlMjIxJTIyJTNFJTNDbXhHZW9tZXRyeSUyMHglM0QlMjI5MjAlMjIlMjB5JTNEJTIyMTYwJTIyJTIwd2lkdGglM0QlMjIxMjAlMjIlMjBoZWlnaHQlM0QlMjIzMCUyMiUyMGFzJTNEJTIyZ2VvbWV0cnklMjIlMkYlM0UlM0MlMkZteENlbGwlM0UlM0NteENlbGwlMjBpZCUzRCUyMjFMLUV0SHZvSlNFY1diRldYbzdyLTUwJTIyJTIwdmFsdWUlM0QlMjIlMjZsdCUzQmIlMjZndCUzQiUyNmx0JTNCdSUyNmd0JTNCJUVCJUIyJTg0JUVDJThBJUE0JUVBJUI4JUIwJUVDJTgyJUFDJTIwJUVDJTlEJUI0JUVCJUE2JTg0JTI2bHQlM0IlMkZ1JTI2Z3QlM0IlMjZsdCUzQiUyRmIlMjZndCUzQiUyMiUyMHN0eWxlJTNEJTIyZWxsaXBzZSUzQndoaXRlU3BhY2UlM0R3cmFwJTNCaHRtbCUzRDElM0IlMjIlMjB2ZXJ0ZXglM0QlMjIxJTIyJTIwcGFyZW50JTNEJTIyMSUyMiUzRSUzQ214R2VvbWV0cnklMjB4JTNEJTIyOTIwJTIyJTIweSUzRCUyMjEwMCUyMiUyMHdpZHRoJTNEJTIyMTIwJTIyJTIwaGVpZ2h0JTNEJTIyMzAlMjIlMjBhcyUzRCUyMmdlb21ldHJ5JTIyJTJGJTNFJTNDJTJGbXhDZWxsJTNFJTNDbXhDZWxsJTIwaWQlM0QlMjIxTC1FdEh2b0pTRWNXYkZXWG83ci01MSUyMiUyMHZhbHVlJTNEJTIyJTIyJTIwc3R5bGUlM0QlMjJlbmRBcnJvdyUzRG5vbmUlM0JodG1sJTNEMSUzQnJvdW5kZWQlM0QwJTNCZW50cnlYJTNEMSUzQmVudHJ5WSUzRDAuMjUlM0JlbnRyeUR4JTNEMCUzQmVudHJ5RHklM0QwJTNCZXhpdFglM0QwJTNCZXhpdFklM0QwLjUlM0JleGl0RHglM0QwJTNCZXhpdER5JTNEMCUzQiUyMiUyMGVkZ2UlM0QlMjIxJTIyJTIwcGFyZW50JTNEJTIyMSUyMiUyMHNvdXJjZSUzRCUyMjFMLUV0SHZvSlNFY1diRldYbzdyLTQ5JTIyJTIwdGFyZ2V0JTNEJTIyMUwtRXRIdm9KU0VjV2JGV1hvN3ItMiUyMiUzRSUzQ214R2VvbWV0cnklMjB3aWR0aCUzRCUyMjUwJTIyJTIwaGVpZ2h0JTNEJTIyNTAlMjIlMjByZWxhdGl2ZSUzRCUyMjElMjIlMjBhcyUzRCUyMmdlb21ldHJ5JTIyJTNFJTNDbXhQb2ludCUyMHglM0QlMjI5MzAlMjIlMjB5JTNEJTIyMTI1JTIyJTIwYXMlM0QlMjJzb3VyY2VQb2ludCUyMiUyRiUzRSUzQ214UG9pbnQlMjB4JTNEJTIyODQwJTIyJTIweSUzRCUyMjE5MC41JTIyJTIwYXMlM0QlMjJ0YXJnZXRQb2ludCUyMiUyRiUzRSUzQyUyRm14R2VvbWV0cnklM0UlM0MlMkZteENlbGwlM0UlM0NteENlbGwlMjBpZCUzRCUyMjFMLUV0SHZvSlNFY1diRldYbzdyLTUyJTIyJTIwdmFsdWUlM0QlMjIlMjIlMjBzdHlsZSUzRCUyMmVuZEFycm93JTNEbm9uZSUzQmh0bWwlM0QxJTNCcm91bmRlZCUzRDAlM0JlbnRyeVglM0QxJTNCZW50cnlZJTNEMC41JTNCZW50cnlEeCUzRDAlM0JlbnRyeUR5JTNEMCUzQmV4aXRYJTNEMCUzQmV4aXRZJTNEMC41JTNCZXhpdER4JTNEMCUzQmV4aXREeSUzRDAlM0JlbnRyeVBlcmltZXRlciUzRDAlM0JleGl0UGVyaW1ldGVyJTNEMCUzQiUyMiUyMGVkZ2UlM0QlMjIxJTIyJTIwcGFyZW50JTNEJTIyMSUyMiUyMHNvdXJjZSUzRCUyMjFMLUV0SHZvSlNFY1diRldYbzdyLTQ4JTIyJTIwdGFyZ2V0JTNEJTIyMUwtRXRIdm9KU0VjV2JGV1hvN3ItMiUyMiUzRSUzQ214R2VvbWV0cnklMjB3aWR0aCUzRCUyMjUwJTIyJTIwaGVpZ2h0JTNEJTIyNTAlMjIlMjByZWxhdGl2ZSUzRCUyMjElMjIlMjBhcyUzRCUyMmdlb21ldHJ5JTIyJTNFJTNDbXhQb2ludCUyMHglM0QlMjI5MzAlMjIlMjB5JTNEJTIyMTg1JTIyJTIwYXMlM0QlMjJzb3VyY2VQb2ludCUyMiUyRiUzRSUzQ214UG9pbnQlMjB4JTNEJTIyODQwJTIyJTIweSUzRCUyMjIwMCUyMiUyMGFzJTNEJTIydGFyZ2V0UG9pbnQlMjIlMkYlM0UlM0MlMkZteEdlb21ldHJ5JTNFJTNDJTJGbXhDZWxsJTNFJTNDbXhDZWxsJTIwaWQlM0QlMjIxTC1FdEh2b0pTRWNXYkZXWG83ci01MyUyMiUyMHZhbHVlJTNEJTIyJTIyJTIwc3R5bGUlM0QlMjJlbmRBcnJvdyUzRG5vbmUlM0JodG1sJTNEMSUzQnJvdW5kZWQlM0QwJTNCZW50cnlYJTNEMSUzQmVudHJ5WSUzRDAuNzUlM0JlbnRyeUR4JTNEMCUzQmVudHJ5RHklM0QwJTNCZXhpdFglM0QwJTNCZXhpdFklM0QwLjUlM0JleGl0RHglM0QwJTNCZXhpdER5JTNEMCUzQiUyMiUyMGVkZ2UlM0QlMjIxJTIyJTIwcGFyZW50JTNEJTIyMSUyMiUyMHNvdXJjZSUzRCUyMjFMLUV0SHZvSlNFY1diRldYbzdyLTQ2JTIyJTIwdGFyZ2V0JTNEJTIyMUwtRXRIdm9KU0VjV2JGV1hvN3ItMiUyMiUzRSUzQ214R2VvbWV0cnklMjB3aWR0aCUzRCUyMjUwJTIyJTIwaGVpZ2h0JTNEJTIyNTAlMjIlMjByZWxhdGl2ZSUzRCUyMjElMjIlMjBhcyUzRCUyMmdlb21ldHJ5JTIyJTNFJTNDbXhQb2ludCUyMHglM0QlMjI5NDAlMjIlMjB5JTNEJTIyMTk1JTIyJTIwYXMlM0QlMjJzb3VyY2VQb2ludCUyMiUyRiUzRSUzQ214UG9pbnQlMjB4JTNEJTIyODUwJTIyJTIweSUzRCUyMjIxMCUyMiUyMGFzJTNEJTIydGFyZ2V0UG9pbnQlMjIlMkYlM0UlM0MlMkZteEdlb21ldHJ5JTNFJTNDJTJGbXhDZWxsJTNFJTNDbXhDZWxsJTIwaWQlM0QlMjIxTC1FdEh2b0pTRWNXYkZXWG83ci01NCUyMiUyMHZhbHVlJTNEJTIyJTIyJTIwc3R5bGUlM0QlMjJlbmRBcnJvdyUzRG5vbmUlM0JodG1sJTNEMSUzQnJvdW5kZWQlM0QwJTNCZW50cnlYJTNEMSUzQmVudHJ5WSUzRDElM0JlbnRyeUR4JTNEMCUzQmVudHJ5RHklM0QwJTNCZXhpdFglM0QwJTNCZXhpdFklM0QwLjUlM0JleGl0RHglM0QwJTNCZXhpdER5JTNEMCUzQiUyMiUyMGVkZ2UlM0QlMjIxJTIyJTIwcGFyZW50JTNEJTIyMSUyMiUyMHNvdXJjZSUzRCUyMjFMLUV0SHZvSlNFY1diRldYbzdyLTQ3JTIyJTIwdGFyZ2V0JTNEJTIyMUwtRXRIdm9KU0VjV2JGV1hvN3ItMiUyMiUzRSUzQ214R2VvbWV0cnklMjB3aWR0aCUzRCUyMjUwJTIyJTIwaGVpZ2h0JTNEJTIyNTAlMjIlMjByZWxhdGl2ZSUzRCUyMjElMjIlMjBhcyUzRCUyMmdlb21ldHJ5JTIyJTNFJTNDbXhQb2ludCUyMHglM0QlMjI5NTAlMjIlMjB5JTNEJTIyMjA1JTIyJTIwYXMlM0QlMjJzb3VyY2VQb2ludCUyMiUyRiUzRSUzQ214UG9pbnQlMjB4JTNEJTIyODYwJTIyJTIweSUzRCUyMjIyMCUyMiUyMGFzJTNEJTIydGFyZ2V0UG9pbnQlMjIlMkYlM0UlM0MlMkZteEdlb21ldHJ5JTNFJTNDJTJGbXhDZWxsJTNFJTNDbXhDZWxsJTIwaWQlM0QlMjIxTC1FdEh2b0pTRWNXYkZXWG83ci00NyUyMiUyMHZhbHVlJTNEJTIyJUVDJTlBJUI0JUVEJTk2JTg5JUVEJTk1JTk4JUVCJThBJTk0JTIwJUVCJUIyJTg0JUVDJThBJUE0JTIwJUVBJUIzJUEwJUVDJTlDJUEwJTIwJUVCJUIyJTg4JUVEJTk4JUI4JTIyJTIwc3R5bGUlM0QlMjJlbGxpcHNlJTNCd2hpdGVTcGFjZSUzRHdyYXAlM0JodG1sJTNEMSUzQiUyMiUyMHZlcnRleCUzRCUyMjElMjIlMjBwYXJlbnQlM0QlMjIxJTIyJTNFJTNDbXhHZW9tZXRyeSUyMHglM0QlMjI5MDUlMjIlMjB5JTNEJTIyMzQwJTIyJTIwd2lkdGglM0QlMjIxNTAlMjIlMjBoZWlnaHQlM0QlMjIzMCUyMiUyMGFzJTNEJTIyZ2VvbWV0cnklMjIlMkYlM0UlM0MlMkZteENlbGwlM0UlM0NteENlbGwlMjBpZCUzRCUyMjFMLUV0SHZvSlNFY1diRldYbzdyLTIlMjIlMjB2YWx1ZSUzRCUyMiVFQiVCMiU4NCVFQyU4QSVBNCUyMCVFQSVCOCVCMCVFQyU4MiVBQyUyMiUyMHN0eWxlJTNEJTIycm91bmRlZCUzRDAlM0J3aGl0ZVNwYWNlJTNEd3JhcCUzQmh0bWwlM0QxJTNCJTIyJTIwdmVydGV4JTNEJTIyMSUyMiUyMHBhcmVudCUzRCUyMjElMjIlM0UlM0NteEdlb21ldHJ5JTIweCUzRCUyMjcyMCUyMiUyMHklM0QlMjIxODAlMjIlMjB3aWR0aCUzRCUyMjExMCUyMiUyMGhlaWdodCUzRCUyMjQwJTIyJTIwYXMlM0QlMjJnZW9tZXRyeSUyMiUyRiUzRSUzQyUyRm14Q2VsbCUzRSUzQ214Q2VsbCUyMGlkJTNEJTIyMUwtRXRIdm9KU0VjV2JGV1hvN3ItNTUlMjIlMjB2YWx1ZSUzRCUyMiVFRCU5NSU5OCVFQyVCMCVBOCVFRCU5NSU5QyUyMCVFQyU4QiU5QyVFQSVCMCU4NCUyMiUyMHN0eWxlJTNEJTIyZWxsaXBzZSUzQndoaXRlU3BhY2UlM0R3cmFwJTNCaHRtbCUzRDElM0IlMjIlMjB2ZXJ0ZXglM0QlMjIxJTIyJTIwcGFyZW50JTNEJTIyMSUyMiUzRSUzQ214R2VvbWV0cnklMjB4JTNEJTIyODAlMjIlMjB5JTNEJTIyOTUwJTIyJTIwd2lkdGglM0QlMjIxMjAlMjIlMjBoZWlnaHQlM0QlMjIzMCUyMiUyMGFzJTNEJTIyZ2VvbWV0cnklMjIlMkYlM0UlM0MlMkZteENlbGwlM0UlM0NteENlbGwlMjBpZCUzRCUyMjFMLUV0SHZvSlNFY1diRldYbzdyLTU2JTIyJTIwdmFsdWUlM0QlMjIlRUQlOTUlOTglRUMlQjAlQTglMjAlRUMlOUQlOTglRUMlODIlQUMlMjAlRUMlQTAlODQlRUIlOEIlQUMlMjAlRUMlOEIlOUMlRUElQjAlODQlMjIlMjBzdHlsZSUzRCUyMmVsbGlwc2UlM0J3aGl0ZVNwYWNlJTNEd3JhcCUzQmh0bWwlM0QxJTNCJTIyJTIwdmVydGV4JTNEJTIyMSUyMiUyMHBhcmVudCUzRCUyMjElMjIlM0UlM0NteEdlb21ldHJ5JTIweCUzRCUyMjgwJTIyJTIweSUzRCUyMjkxMCUyMiUyMHdpZHRoJTNEJTIyMTIwJTIyJTIwaGVpZ2h0JTNEJTIyMzAlMjIlMjBhcyUzRCUyMmdlb21ldHJ5JTIyJTJGJTNFJTNDJTJGbXhDZWxsJTNFJTNDbXhDZWxsJTIwaWQlM0QlMjIxTC1FdEh2b0pTRWNXYkZXWG83ci01NyUyMiUyMHZhbHVlJTNEJTIyJUVDJThCJUEwJUVDJUIyJUFEJUVCJTgyJUEwJUVDJUE3JTlDJTIyJTIwc3R5bGUlM0QlMjJlbGxpcHNlJTNCd2hpdGVTcGFjZSUzRHdyYXAlM0JodG1sJTNEMSUzQiUyMiUyMHZlcnRleCUzRCUyMjElMjIlMjBwYXJlbnQlM0QlMjIxJTIyJTNFJTNDbXhHZW9tZXRyeSUyMHglM0QlMjI4MCUyMiUyMHklM0QlMjI4NzAlMjIlMjB3aWR0aCUzRCUyMjEyMCUyMiUyMGhlaWdodCUzRCUyMjMwJTIyJTIwYXMlM0QlMjJnZW9tZXRyeSUyMiUyRiUzRSUzQyUyRm14Q2VsbCUzRSUzQ214Q2VsbCUyMGlkJTNEJTIyMUwtRXRIdm9KU0VjV2JGV1hvN3ItNTglMjIlMjB2YWx1ZSUzRCUyMiVFQiVCMiU4NCVFQyU4QSVBNCUyMCVFQiU4RiU4NCVFQyVCMCVBOSUyMCVFQyU4QiU5QyVFQSVCMCU4NCUyMiUyMHN0eWxlJTNEJTIyZWxsaXBzZSUzQndoaXRlU3BhY2UlM0R3cmFwJTNCaHRtbCUzRDElM0IlMjIlMjB2ZXJ0ZXglM0QlMjIxJTIyJTIwcGFyZW50JTNEJTIyMSUyMiUzRSUzQ214R2VvbWV0cnklMjB4JTNEJTIyODAlMjIlMjB5JTNEJTIyODMwJTIyJTIwd2lkdGglM0QlMjIxMjAlMjIlMjBoZWlnaHQlM0QlMjIzMCUyMiUyMGFzJTNEJTIyZ2VvbWV0cnklMjIlMkYlM0UlM0MlMkZteENlbGwlM0UlM0NteENlbGwlMjBpZCUzRCUyMjFMLUV0SHZvSlNFY1diRldYbzdyLTU5JTIyJTIwdmFsdWUlM0QlMjIlRUIlQjIlODQlRUMlOEElQTQlMjAlRUMlOUMlODQlRUMlQjklOTglMjIlMjBzdHlsZSUzRCUyMmVsbGlwc2UlM0J3aGl0ZVNwYWNlJTNEd3JhcCUzQmh0bWwlM0QxJTNCJTIyJTIwdmVydGV4JTNEJTIyMSUyMiUyMHBhcmVudCUzRCUyMjElMjIlM0UlM0NteEdlb21ldHJ5JTIweCUzRCUyMjgwJTIyJTIweSUzRCUyMjc5MCUyMiUyMHdpZHRoJTNEJTIyMTIwJTIyJTIwaGVpZ2h0JTNEJTIyMzAlMjIlMjBhcyUzRCUyMmdlb21ldHJ5JTIyJTJGJTNFJTNDJTJGbXhDZWxsJTNFJTNDbXhDZWxsJTIwaWQlM0QlMjIxTC1FdEh2b0pTRWNXYkZXWG83ci02MCUyMiUyMHZhbHVlJTNEJTIyJUVCJUIyJTg0JUVDJThBJUE0JTIwJUVCJTg1JUI4JUVDJTg0JUEwJUVCJThGJTg0JTIyJTIwc3R5bGUlM0QlMjJlbGxpcHNlJTNCd2hpdGVTcGFjZSUzRHdyYXAlM0JodG1sJTNEMSUzQiUyMiUyMHZlcnRleCUzRCUyMjElMjIlMjBwYXJlbnQlM0QlMjIxJTIyJTNFJTNDbXhHZW9tZXRyeSUyMHglM0QlMjI4MCUyMiUyMHklM0QlMjI3NTAlMjIlMjB3aWR0aCUzRCUyMjEyMCUyMiUyMGhlaWdodCUzRCUyMjMwJTIyJTIwYXMlM0QlMjJnZW9tZXRyeSUyMiUyRiUzRSUzQyUyRm14Q2VsbCUzRSUzQ214Q2VsbCUyMGlkJTNEJTIyMUwtRXRIdm9KU0VjV2JGV1hvN3ItNjElMjIlMjB2YWx1ZSUzRCUyMiVFQiVCMiU4NCVFQyU4QSVBNCUyMCVFQyVBMiU4NSVFQiVBNSU5OCUyMiUyMHN0eWxlJTNEJTIyZWxsaXBzZSUzQndoaXRlU3BhY2UlM0R3cmFwJTNCaHRtbCUzRDElM0IlMjIlMjB2ZXJ0ZXglM0QlMjIxJTIyJTIwcGFyZW50JTNEJTIyMSUyMiUzRSUzQ214R2VvbWV0cnklMjB4JTNEJTIyODAlMjIlMjB5JTNEJTIyNzEwJTIyJTIwd2lkdGglM0QlMjIxMjAlMjIlMjBoZWlnaHQlM0QlMjIzMCUyMiUyMGFzJTNEJTIyZ2VvbWV0cnklMjIlMkYlM0UlM0MlMkZteENlbGwlM0UlM0NteENlbGwlMjBpZCUzRCUyMjFMLUV0SHZvSlNFY1diRldYbzdyLTYyJTIyJTIwdmFsdWUlM0QlMjIlRUIlQjIlODQlRUMlOEElQTQlRUMlQTAlOTUlRUIlQTUlOTglRUMlOUUlQTUlMjAlRUMlQTMlQkMlRUMlODYlOEMlMjIlMjBzdHlsZSUzRCUyMmVsbGlwc2UlM0J3aGl0ZVNwYWNlJTNEd3JhcCUzQmh0bWwlM0QxJTNCJTIyJTIwdmVydGV4JTNEJTIyMSUyMiUyMHBhcmVudCUzRCUyMjElMjIlM0UlM0NteEdlb21ldHJ5JTIweCUzRCUyMjgwJTIyJTIweSUzRCUyMjY3MCUyMiUyMHdpZHRoJTNEJTIyMTIwJTIyJTIwaGVpZ2h0JTNEJTIyMzAlMjIlMjBhcyUzRCUyMmdlb21ldHJ5JTIyJTJGJTNFJTNDJTJGbXhDZWxsJTNFJTNDbXhDZWxsJTIwaWQlM0QlMjIxTC1FdEh2b0pTRWNXYkZXWG83ci02MyUyMiUyMHZhbHVlJTNEJTIyJUVCJUIyJTg0JUVDJThBJUE0JTIwJUVBJUI4JUIwJUVDJTgyJUFDJTIwJUVDJTlEJUI0JUVCJUE2JTg0JTIyJTIwc3R5bGUlM0QlMjJlbGxpcHNlJTNCd2hpdGVTcGFjZSUzRHdyYXAlM0JodG1sJTNEMSUzQiUyMiUyMHZlcnRleCUzRCUyMjElMjIlMjBwYXJlbnQlM0QlMjIxJTIyJTNFJTNDbXhHZW9tZXRyeSUyMHglM0QlMjI4MCUyMiUyMHklM0QlMjI2MzAlMjIlMjB3aWR0aCUzRCUyMjEyMCUyMiUyMGhlaWdodCUzRCUyMjMwJTIyJTIwYXMlM0QlMjJnZW9tZXRyeSUyMiUyRiUzRSUzQyUyRm14Q2VsbCUzRSUzQ214Q2VsbCUyMGlkJTNEJTIyMUwtRXRIdm9KU0VjV2JGV1hvN3ItNjQlMjIlMjB2YWx1ZSUzRCUyMiVFQiVCMiU4NCVFQyU4QSVBNCVFQyVBMCU5NSVFQiVBNSU5OCVFQyU5RSVBNSUyMCVFQyU5RCVCNCVFQiVBNiU4NCUyMiUyMHN0eWxlJTNEJTIyZWxsaXBzZSUzQndoaXRlU3BhY2UlM0R3cmFwJTNCaHRtbCUzRDElM0IlMjIlMjB2ZXJ0ZXglM0QlMjIxJTIyJTIwcGFyZW50JTNEJTIyMSUyMiUzRSUzQ214R2VvbWV0cnklMjB4JTNEJTIyODAlMjIlMjB5JTNEJTIyNTkwJTIyJTIwd2lkdGglM0QlMjIxMjAlMjIlMjBoZWlnaHQlM0QlMjIzMCUyMiUyMGFzJTNEJTIyZ2VvbWV0cnklMjIlMkYlM0UlM0MlMkZteENlbGwlM0UlM0NteENlbGwlMjBpZCUzRCUyMjFMLUV0SHZvSlNFY1diRldYbzdyLTY1JTIyJTIwdmFsdWUlM0QlMjIlRUQlOUElOEMlRUMlOUIlOTAlRUMlQTAlOTUlRUIlQjMlQjQlMjIlMjBzdHlsZSUzRCUyMmVsbGlwc2UlM0J3aGl0ZVNwYWNlJTNEd3JhcCUzQmh0bWwlM0QxJTNCJTIyJTIwdmVydGV4JTNEJTIyMSUyMiUyMHBhcmVudCUzRCUyMjElMjIlM0UlM0NteEdlb21ldHJ5JTIweCUzRCUyMjgwJTIyJTIweSUzRCUyMjU1MCUyMiUyMHdpZHRoJTNEJTIyMTIwJTIyJTIwaGVpZ2h0JTNEJTIyMzAlMjIlMjBhcyUzRCUyMmdlb21ldHJ5JTIyJTJGJTNFJTNDJTJGbXhDZWxsJTNFJTNDbXhDZWxsJTIwaWQlM0QlMjIxTC1FdEh2b0pTRWNXYkZXWG83ci02NiUyMiUyMHZhbHVlJTNEJTIyJTI2bHQlM0JiJTI2Z3QlM0IlMjZsdCUzQnUlMjZndCUzQiVFQyU4MiVBQyVFQyU5QSVBOSVFQyU5RSU5MCUyMCVFQyU5RCVCNCVFQiVBNiU4NCUyNmx0JTNCJTJGdSUyNmd0JTNCJTI2bHQlM0IlMkZiJTI2Z3QlM0IlMjIlMjBzdHlsZSUzRCUyMmVsbGlwc2UlM0J3aGl0ZVNwYWNlJTNEd3JhcCUzQmh0bWwlM0QxJTNCJTIyJTIwdmVydGV4JTNEJTIyMSUyMiUyMHBhcmVudCUzRCUyMjElMjIlM0UlM0NteEdlb21ldHJ5JTIweCUzRCUyMjgwJTIyJTIweSUzRCUyMjUxMCUyMiUyMHdpZHRoJTNEJTIyMTIwJTIyJTIwaGVpZ2h0JTNEJTIyMzAlMjIlMjBhcyUzRCUyMmdlb21ldHJ5JTIyJTJGJTNFJTNDJTJGbXhDZWxsJTNFJTNDbXhDZWxsJTIwaWQlM0QlMjIxTC1FdEh2b0pTRWNXYkZXWG83ci02NyUyMiUyMHZhbHVlJTNEJTIyJTI2bHQlM0JiJTI2Z3QlM0IlMjZsdCUzQnUlMjZndCUzQiVFQiVCMiU4NCVFQyU4QSVBNCUyMCVFQyVBMCU5NSVFQiVBNSU5OCVFQyU5RSVBNSUyMCVFQyU5RCVCNCVFQiVBNiU4NCUyNmx0JTNCJTJGdSUyNmd0JTNCJTI2bHQlM0IlMkZiJTI2Z3QlM0IlMjIlMjBzdHlsZSUzRCUyMmVsbGlwc2UlM0J3aGl0ZVNwYWNlJTNEd3JhcCUzQmh0bWwlM0QxJTNCJTIyJTIwdmVydGV4JTNEJTIyMSUyMiUyMHBhcmVudCUzRCUyMjElMjIlM0UlM0NteEdlb21ldHJ5JTIweCUzRCUyMjY1MCUyMiUyMHklM0QlMjI2MTAlMjIlMjB3aWR0aCUzRCUyMjEyMCUyMiUyMGhlaWdodCUzRCUyMjMwJTIyJTIwYXMlM0QlMjJnZW9tZXRyeSUyMiUyRiUzRSUzQyUyRm14Q2VsbCUzRSUzQ214Q2VsbCUyMGlkJTNEJTIyMUwtRXRIdm9KU0VjV2JGV1hvN3ItNjglMjIlMjB2YWx1ZSUzRCUyMiVFQyVBMCU5NSVFQiVBNSU5OCVFQyU5RSVBNSUyMCVFQiU4QiVCNCVFQiU4QiVCOSUyMCVFQSVCNSVBQyVFQyVCMiVBRCUyMiUyMHN0eWxlJTNEJTIyZWxsaXBzZSUzQndoaXRlU3BhY2UlM0R3cmFwJTNCaHRtbCUzRDElM0IlMjIlMjB2ZXJ0ZXglM0QlMjIxJTIyJTIwcGFyZW50JTNEJTIyMSUyMiUzRSUzQ214R2VvbWV0cnklMjB4JTNEJTIyNjUwJTIyJTIweSUzRCUyMjgxMCUyMiUyMHdpZHRoJTNEJTIyMTIwJTIyJTIwaGVpZ2h0JTNEJTIyMzAlMjIlMjBhcyUzRCUyMmdlb21ldHJ5JTIyJTJGJTNFJTNDJTJGbXhDZWxsJTNFJTNDbXhDZWxsJTIwaWQlM0QlMjIxTC1FdEh2b0pTRWNXYkZXWG83ci02OSUyMiUyMHZhbHVlJTNEJTIyJUVDJUEwJTk1JUVDJUIwJUE4JTIwJUVCJUIyJTg0JUVDJThBJUE0JTIyJTIwc3R5bGUlM0QlMjJlbGxpcHNlJTNCd2hpdGVTcGFjZSUzRHdyYXAlM0JodG1sJTNEMSUzQiUyMiUyMHZlcnRleCUzRCUyMjElMjIlMjBwYXJlbnQlM0QlMjIxJTIyJTNFJTNDbXhHZW9tZXRyeSUyMHglM0QlMjI2NTAlMjIlMjB5JTNEJTIyNzcwJTIyJTIwd2lkdGglM0QlMjIxMjAlMjIlMjBoZWlnaHQlM0QlMjIzMCUyMiUyMGFzJTNEJTIyZ2VvbWV0cnklMjIlMkYlM0UlM0MlMkZteENlbGwlM0UlM0NteENlbGwlMjBpZCUzRCUyMjFMLUV0SHZvSlNFY1diRldYbzdyLTcwJTIyJTIwdmFsdWUlM0QlMjIlRUIlQjIlODQlRUMlOEElQTQlMjAlRUMlQTIlODUlRUIlQTUlOTglMjIlMjBzdHlsZSUzRCUyMmVsbGlwc2UlM0J3aGl0ZVNwYWNlJTNEd3JhcCUzQmh0bWwlM0QxJTNCJTIyJTIwdmVydGV4JTNEJTIyMSUyMiUyMHBhcmVudCUzRCUyMjElMjIlM0UlM0NteEdlb21ldHJ5JTIweCUzRCUyMjY1MCUyMiUyMHklM0QlMjI3MzAlMjIlMjB3aWR0aCUzRCUyMjEyMCUyMiUyMGhlaWdodCUzRCUyMjMwJTIyJTIwYXMlM0QlMjJnZW9tZXRyeSUyMiUyRiUzRSUzQyUyRm14Q2VsbCUzRSUzQ214Q2VsbCUyMGlkJTNEJTIyMUwtRXRIdm9KU0VjV2JGV1hvN3ItNzElMjIlMjB2YWx1ZSUzRCUyMiVFQyVBMCU5NSVFQiVBNSU5OCVFQyU5RSVBNSUyMCVFQyVBMyVCQyVFQyU4NiU4QyUyMiUyMHN0eWxlJTNEJTIyZWxsaXBzZSUzQndoaXRlU3BhY2UlM0R3cmFwJTNCaHRtbCUzRDElM0IlMjIlMjB2ZXJ0ZXglM0QlMjIxJTIyJTIwcGFyZW50JTNEJTIyMSUyMiUzRSUzQ214R2VvbWV0cnklMjB4JTNEJTIyNjUwJTIyJTIweSUzRCUyMjY5MCUyMiUyMHdpZHRoJTNEJTIyMTIwJTIyJTIwaGVpZ2h0JTNEJTIyMzAlMjIlMjBhcyUzRCUyMmdlb21ldHJ5JTIyJTJGJTNFJTNDJTJGbXhDZWxsJTNFJTNDbXhDZWxsJTIwaWQlM0QlMjIxTC1FdEh2b0pTRWNXYkZXWG83ci03MiUyMiUyMHZhbHVlJTNEJTIyJUVDJUEwJTk1JUVCJUE1JTk4JUVDJTlFJUE1JTIwJUVBJUIzJUEwJUVDJTlDJUEwJUVCJUIyJTg4JUVEJTk4JUI4JTIyJTIwc3R5bGUlM0QlMjJlbGxpcHNlJTNCd2hpdGVTcGFjZSUzRHdyYXAlM0JodG1sJTNEMSUzQiUyMiUyMHZlcnRleCUzRCUyMjElMjIlMjBwYXJlbnQlM0QlMjIxJTIyJTNFJTNDbXhHZW9tZXRyeSUyMHglM0QlMjI2NTAlMjIlMjB5JTNEJTIyNjUwJTIyJTIwd2lkdGglM0QlMjIxMjAlMjIlMjBoZWlnaHQlM0QlMjIzMCUyMiUyMGFzJTNEJTIyZ2VvbWV0cnklMjIlMkYlM0UlM0MlMkZteENlbGwlM0UlM0NteENlbGwlMjBpZCUzRCUyMjFMLUV0SHZvSlNFY1diRldYbzdyLTc3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2JTIyJTNFJTNDbXhHZW9tZXRyeSUyMHdpZHRoJTNEJTIyNTAlMjIlMjBoZWlnaHQlM0QlMjI1MCUyMiUyMHJlbGF0aXZlJTNEJTIyMSUyMiUyMGFzJTNEJTIyZ2VvbWV0cnklMjIlM0UlM0NteFBvaW50JTIweCUzRCUyMjMwMCUyMiUyMHklM0QlMjIzNzAlMjIlMjBhcyUzRCUyMnNvdXJjZVBvaW50JTIyJTJGJTNFJTNDbXhQb2ludCUyMHglM0QlMjIyNzAlMjIlMjB5JTNEJTIyNDE1JTIyJTIwYXMlM0QlMjJ0YXJnZXRQb2ludCUyMiUyRiUzRSUzQyUyRm14R2VvbWV0cnklM0UlM0MlMkZteENlbGwlM0UlM0NteENlbGwlMjBpZCUzRCUyMjFMLUV0SHZvSlNFY1diRldYbzdyLTc5JTIyJTIwdmFsdWUlM0QlMjIlMjIlMjBzdHlsZSUzRCUyMmVuZEFycm93JTNEbm9uZSUzQmh0bWwlM0QxJTNCcm91bmRlZCUzRDAlM0JlbnRyeVglM0QxJTNCZW50cnlZJTNEMC41JTNCZW50cnlEeCUzRDAlM0JlbnRyeUR5JTNEMCUzQiUyMiUyMGVkZ2UlM0QlMjIxJTIyJTIwcGFyZW50JTNEJTIyMSUyMiUyMHRhcmdldCUzRCUyMjFMLUV0SHZvSlNFY1diRldYbzdyLTY1JTIyJTNFJTNDbXhHZW9tZXRyeSUyMHdpZHRoJTNEJTIyNTAlMjIlMjBoZWlnaHQlM0QlMjI1MCUyMiUyMHJlbGF0aXZlJTNEJTIyMSUyMiUyMGFzJTNEJTIyZ2VvbWV0cnklMjIlM0UlM0NteFBvaW50JTIweCUzRCUyMjI5MCUyMiUyMHklM0QlMjI3MjAlMjIlMjBhcyUzRCUyMnNvdXJjZVBvaW50JTIyJTJGJTNFJTNDbXhQb2ludCUyMHglM0QlMjIyMTAlMjIlMjB5JTNEJTIyNTM1JTIyJTIwYXMlM0QlMjJ0YXJnZXRQb2ludCUyMiUyRiUzRSUzQyUyRm14R2VvbWV0cnklM0UlM0MlMkZteENlbGwlM0UlM0NteENlbGwlMjBpZCUzRCUyMjFMLUV0SHZvSlNFY1diRldYbzdyLTgw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0JTIyJTNFJTNDbXhHZW9tZXRyeSUyMHdpZHRoJTNEJTIyNTAlMjIlMjBoZWlnaHQlM0QlMjI1MCUyMiUyMHJlbGF0aXZlJTNEJTIyMSUyMiUyMGFzJTNEJTIyZ2VvbWV0cnklMjIlM0UlM0NteFBvaW50JTIweCUzRCUyMjMxMCUyMiUyMHklM0QlMjI3NDUlMjIlMjBhcyUzRCUyMnNvdXJjZVBvaW50JTIyJTJGJTNFJTNDbXhQb2ludCUyMHglM0QlMjIyMjAlMjIlMjB5JTNEJTIyNTQ1JTIyJTIwYXMlM0QlMjJ0YXJnZXRQb2ludCUyMiUyRiUzRSUzQyUyRm14R2VvbWV0cnklM0UlM0MlMkZteENlbGwlM0UlM0NteENlbGwlMjBpZCUzRCUyMjFMLUV0SHZvSlNFY1diRldYbzdyLTgx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zJTIyJTNFJTNDbXhHZW9tZXRyeSUyMHdpZHRoJTNEJTIyNTAlMjIlMjBoZWlnaHQlM0QlMjI1MCUyMiUyMHJlbGF0aXZlJTNEJTIyMSUyMiUyMGFzJTNEJTIyZ2VvbWV0cnklMjIlM0UlM0NteFBvaW50JTIweCUzRCUyMjMyMCUyMiUyMHklM0QlMjI3NTUlMjIlMjBhcyUzRCUyMnNvdXJjZVBvaW50JTIyJTJGJTNFJTNDbXhQb2ludCUyMHglM0QlMjIyMzAlMjIlMjB5JTNEJTIyNTU1JTIyJTIwYXMlM0QlMjJ0YXJnZXRQb2ludCUyMiUyRiUzRSUzQyUyRm14R2VvbWV0cnklM0UlM0MlMkZteENlbGwlM0UlM0NteENlbGwlMjBpZCUzRCUyMjFMLUV0SHZvSlNFY1diRldYbzdyLTgy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yJTIyJTNFJTNDbXhHZW9tZXRyeSUyMHdpZHRoJTNEJTIyNTAlMjIlMjBoZWlnaHQlM0QlMjI1MCUyMiUyMHJlbGF0aXZlJTNEJTIyMSUyMiUyMGFzJTNEJTIyZ2VvbWV0cnklMjIlM0UlM0NteFBvaW50JTIweCUzRCUyMjMzMCUyMiUyMHklM0QlMjI3NjUlMjIlMjBhcyUzRCUyMnNvdXJjZVBvaW50JTIyJTJGJTNFJTNDbXhQb2ludCUyMHglM0QlMjIyNDAlMjIlMjB5JTNEJTIyNTY1JTIyJTIwYXMlM0QlMjJ0YXJnZXRQb2ludCUyMiUyRiUzRSUzQyUyRm14R2VvbWV0cnklM0UlM0MlMkZteENlbGwlM0UlM0NteENlbGwlMjBpZCUzRCUyMjFMLUV0SHZvSlNFY1diRldYbzdyLTgz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xJTIyJTNFJTNDbXhHZW9tZXRyeSUyMHdpZHRoJTNEJTIyNTAlMjIlMjBoZWlnaHQlM0QlMjI1MCUyMiUyMHJlbGF0aXZlJTNEJTIyMSUyMiUyMGFzJTNEJTIyZ2VvbWV0cnklMjIlM0UlM0NteFBvaW50JTIweCUzRCUyMjM0MCUyMiUyMHklM0QlMjI3NzUlMjIlMjBhcyUzRCUyMnNvdXJjZVBvaW50JTIyJTJGJTNFJTNDbXhQb2ludCUyMHglM0QlMjIyNTAlMjIlMjB5JTNEJTIyNTc1JTIyJTIwYXMlM0QlMjJ0YXJnZXRQb2ludCUyMiUyRiUzRSUzQyUyRm14R2VvbWV0cnklM0UlM0MlMkZteENlbGwlM0UlM0NteENlbGwlMjBpZCUzRCUyMjFMLUV0SHZvSlNFY1diRldYbzdyLTg0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YwJTIyJTNFJTNDbXhHZW9tZXRyeSUyMHdpZHRoJTNEJTIyNTAlMjIlMjBoZWlnaHQlM0QlMjI1MCUyMiUyMHJlbGF0aXZlJTNEJTIyMSUyMiUyMGFzJTNEJTIyZ2VvbWV0cnklMjIlM0UlM0NteFBvaW50JTIweCUzRCUyMjM1MCUyMiUyMHklM0QlMjI3ODUlMjIlMjBhcyUzRCUyMnNvdXJjZVBvaW50JTIyJTJGJTNFJTNDbXhQb2ludCUyMHglM0QlMjIyNjAlMjIlMjB5JTNEJTIyNTg1JTIyJTIwYXMlM0QlMjJ0YXJnZXRQb2ludCUyMiUyRiUzRSUzQyUyRm14R2VvbWV0cnklM0UlM0MlMkZteENlbGwlM0UlM0NteENlbGwlMjBpZCUzRCUyMjFMLUV0SHZvSlNFY1diRldYbzdyLTg1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U5JTIyJTNFJTNDbXhHZW9tZXRyeSUyMHdpZHRoJTNEJTIyNTAlMjIlMjBoZWlnaHQlM0QlMjI1MCUyMiUyMHJlbGF0aXZlJTNEJTIyMSUyMiUyMGFzJTNEJTIyZ2VvbWV0cnklMjIlM0UlM0NteFBvaW50JTIweCUzRCUyMjM2MCUyMiUyMHklM0QlMjI3OTUlMjIlMjBhcyUzRCUyMnNvdXJjZVBvaW50JTIyJTJGJTNFJTNDbXhQb2ludCUyMHglM0QlMjIyNzAlMjIlMjB5JTNEJTIyNTk1JTIyJTIwYXMlM0QlMjJ0YXJnZXRQb2ludCUyMiUyRiUzRSUzQyUyRm14R2VvbWV0cnklM0UlM0MlMkZteENlbGwlM0UlM0NteENlbGwlMjBpZCUzRCUyMjFMLUV0SHZvSlNFY1diRldYbzdyLTg2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xMiUyMiUyMHRhcmdldCUzRCUyMjFMLUV0SHZvSlNFY1diRldYbzdyLTU4JTIyJTNFJTNDbXhHZW9tZXRyeSUyMHdpZHRoJTNEJTIyNTAlMjIlMjBoZWlnaHQlM0QlMjI1MCUyMiUyMHJlbGF0aXZlJTNEJTIyMSUyMiUyMGFzJTNEJTIyZ2VvbWV0cnklMjIlM0UlM0NteFBvaW50JTIweCUzRCUyMjM3MCUyMiUyMHklM0QlMjI4MDUlMjIlMjBhcyUzRCUyMnNvdXJjZVBvaW50JTIyJTJGJTNFJTNDbXhQb2ludCUyMHglM0QlMjIyODAlMjIlMjB5JTNEJTIyNjA1JTIyJTIwYXMlM0QlMjJ0YXJnZXRQb2ludCUyMiUyRiUzRSUzQyUyRm14R2VvbWV0cnklM0UlM0MlMkZteENlbGwlM0UlM0NteENlbGwlMjBpZCUzRCUyMjFMLUV0SHZvSlNFY1diRldYbzdyLTg3JTIyJTIwdmFsdWUlM0QlMjIlMjIlMjBzdHlsZSUzRCUyMmVuZEFycm93JTNEbm9uZSUzQmh0bWwlM0QxJTNCcm91bmRlZCUzRDAlM0JlbnRyeVglM0QxJTNCZW50cnlZJTNEMC41JTNCZW50cnlEeCUzRDAlM0JlbnRyeUR5JTNEMCUzQiUyMiUyMGVkZ2UlM0QlMjIxJTIyJTIwcGFyZW50JTNEJTIyMSUyMiUyMHRhcmdldCUzRCUyMjFMLUV0SHZvSlNFY1diRldYbzdyLTU3JTIyJTNFJTNDbXhHZW9tZXRyeSUyMHdpZHRoJTNEJTIyNTAlMjIlMjBoZWlnaHQlM0QlMjI1MCUyMiUyMHJlbGF0aXZlJTNEJTIyMSUyMiUyMGFzJTNEJTIyZ2VvbWV0cnklMjIlM0UlM0NteFBvaW50JTIweCUzRCUyMjI5MCUyMiUyMHklM0QlMjI3MjUlMjIlMjBhcyUzRCUyMnNvdXJjZVBvaW50JTIyJTJGJTNFJTNDbXhQb2ludCUyMHglM0QlMjIyOTAlMjIlMjB5JTNEJTIyNjE1JTIyJTIwYXMlM0QlMjJ0YXJnZXRQb2ludCUyMiUyRiUzRSUzQyUyRm14R2VvbWV0cnklM0UlM0MlMkZteENlbGwlM0UlM0NteENlbGwlMjBpZCUzRCUyMjFMLUV0SHZvSlNFY1diRldYbzdyLTg4JTIyJTIwdmFsdWUlM0QlMjIlMjIlMjBzdHlsZSUzRCUyMmVuZEFycm93JTNEbm9uZSUzQmh0bWwlM0QxJTNCcm91bmRlZCUzRDAlM0JlbnRyeVglM0QxJTNCZW50cnlZJTNEMC41JTNCZW50cnlEeCUzRDAlM0JlbnRyeUR5JTNEMCUzQiUyMiUyMGVkZ2UlM0QlMjIxJTIyJTIwcGFyZW50JTNEJTIyMSUyMiUyMHRhcmdldCUzRCUyMjFMLUV0SHZvSlNFY1diRldYbzdyLTU2JTIyJTNFJTNDbXhHZW9tZXRyeSUyMHdpZHRoJTNEJTIyNTAlMjIlMjBoZWlnaHQlM0QlMjI1MCUyMiUyMHJlbGF0aXZlJTNEJTIyMSUyMiUyMGFzJTNEJTIyZ2VvbWV0cnklMjIlM0UlM0NteFBvaW50JTIweCUzRCUyMjI5MCUyMiUyMHklM0QlMjI3MjAlMjIlMjBhcyUzRCUyMnNvdXJjZVBvaW50JTIyJTJGJTNFJTNDbXhQb2ludCUyMHglM0QlMjIzMDAlMjIlMjB5JTNEJTIyNjI1JTIyJTIwYXMlM0QlMjJ0YXJnZXRQb2ludCUyMiUyRiUzRSUzQyUyRm14R2VvbWV0cnklM0UlM0MlMkZteENlbGwlM0UlM0NteENlbGwlMjBpZCUzRCUyMjFMLUV0SHZvSlNFY1diRldYbzdyLTg5JTIyJTIwdmFsdWUlM0QlMjIlMjIlMjBzdHlsZSUzRCUyMmVuZEFycm93JTNEbm9uZSUzQmh0bWwlM0QxJTNCcm91bmRlZCUzRDAlM0JlbnRyeVglM0QxJTNCZW50cnlZJTNEMC41JTNCZW50cnlEeCUzRDAlM0JlbnRyeUR5JTNEMCUzQmV4aXRYJTNEMCUzQmV4aXRZJTNEMC43NSUzQmV4aXREeCUzRDAlM0JleGl0RHklM0QwJTNCJTIyJTIwZWRnZSUzRCUyMjElMjIlMjBwYXJlbnQlM0QlMjIxJTIyJTIwc291cmNlJTNEJTIyMUwtRXRIdm9KU0VjV2JGV1hvN3ItMTIlMjIlMjB0YXJnZXQlM0QlMjIxTC1FdEh2b0pTRWNXYkZXWG83ci01NSUyMiUzRSUzQ214R2VvbWV0cnklMjB3aWR0aCUzRCUyMjUwJTIyJTIwaGVpZ2h0JTNEJTIyNTAlMjIlMjByZWxhdGl2ZSUzRCUyMjElMjIlMjBhcyUzRCUyMmdlb21ldHJ5JTIyJTNFJTNDbXhQb2ludCUyMHglM0QlMjI0MDAlMjIlMjB5JTNEJTIyODM1JTIyJTIwYXMlM0QlMjJzb3VyY2VQb2ludCUyMiUyRiUzRSUzQ214UG9pbnQlMjB4JTNEJTIyMzEwJTIyJTIweSUzRCUyMjYzNSUyMiUyMGFzJTNEJTIydGFyZ2V0UG9pbnQlMjIlMkYlM0UlM0MlMkZteEdlb21ldHJ5JTNFJTNDJTJGbXhDZWxsJTNFJTNDbXhDZWxsJTIwaWQlM0QlMjIxTC1FdEh2b0pTRWNXYkZXWG83ci05MCUyMiUyMHZhbHVlJTNEJTIyJTIyJTIwc3R5bGUlM0QlMjJlbmRBcnJvdyUzRG5vbmUlM0JodG1sJTNEMSUzQnJvdW5kZWQlM0QwJTNCZW50cnlYJTNEMCUzQmVudHJ5WSUzRDAuNSUzQmVudHJ5RHglM0QwJTNCZW50cnlEeSUzRDAlM0JleGl0WCUzRDElM0JleGl0WSUzRDAuNSUzQmV4aXREeCUzRDAlM0JleGl0RHklM0QwJTNCJTIyJTIwZWRnZSUzRCUyMjElMjIlMjBwYXJlbnQlM0QlMjIxJTIyJTIwc291cmNlJTNEJTIyMUwtRXRIdm9KU0VjV2JGV1hvN3ItMyUyMiUyMHRhcmdldCUzRCUyMjFMLUV0SHZvSlNFY1diRldYbzdyLTY3JTIyJTNFJTNDbXhHZW9tZXRyeSUyMHdpZHRoJTNEJTIyNTAlMjIlMjBoZWlnaHQlM0QlMjI1MCUyMiUyMHJlbGF0aXZlJTNEJTIyMSUyMiUyMGFzJTNEJTIyZ2VvbWV0cnklMjIlM0UlM0NteFBvaW50JTIweCUzRCUyMjQxMCUyMiUyMHklM0QlMjI4NDUlMjIlMjBhcyUzRCUyMnNvdXJjZVBvaW50JTIyJTJGJTNFJTNDbXhQb2ludCUyMHglM0QlMjIzMjAlMjIlMjB5JTNEJTIyNjQ1JTIyJTIwYXMlM0QlMjJ0YXJnZXRQb2ludCUyMiUyRiUzRSUzQyUyRm14R2VvbWV0cnklM0UlM0MlMkZteENlbGwlM0UlM0NteENlbGwlMjBpZCUzRCUyMjFMLUV0SHZvSlNFY1diRldYbzdyLTkxJTIyJTIwdmFsdWUlM0QlMjIlMjIlMjBzdHlsZSUzRCUyMmVuZEFycm93JTNEbm9uZSUzQmh0bWwlM0QxJTNCcm91bmRlZCUzRDAlM0JlbnRyeVglM0QxJTNCZW50cnlZJTNEMC41JTNCZW50cnlEeCUzRDAlM0JlbnRyeUR5JTNEMCUzQmV4aXRYJTNEMCUzQmV4aXRZJTNEMC41JTNCZXhpdER4JTNEMCUzQmV4aXREeSUzRDAlM0IlMjIlMjBlZGdlJTNEJTIyMSUyMiUyMHBhcmVudCUzRCUyMjElMjIlMjBzb3VyY2UlM0QlMjIxTC1FdEh2b0pTRWNXYkZXWG83ci03MiUyMiUyMHRhcmdldCUzRCUyMjFMLUV0SHZvSlNFY1diRldYbzdyLTMlMjIlM0UlM0NteEdlb21ldHJ5JTIwd2lkdGglM0QlMjI1MCUyMiUyMGhlaWdodCUzRCUyMjUwJTIyJTIwcmVsYXRpdmUlM0QlMjIxJTIyJTIwYXMlM0QlMjJnZW9tZXRyeSUyMiUzRSUzQ214UG9pbnQlMjB4JTNEJTIyNDIwJTIyJTIweSUzRCUyMjg1NSUyMiUyMGFzJTNEJTIyc291cmNlUG9pbnQlMjIlMkYlM0UlM0NteFBvaW50JTIweCUzRCUyMjMzMCUyMiUyMHklM0QlMjI2NTUlMjIlMjBhcyUzRCUyMnRhcmdldFBvaW50JTIyJTJGJTNFJTNDJTJGbXhHZW9tZXRyeSUzRSUzQyUyRm14Q2VsbCUzRSUzQ214Q2VsbCUyMGlkJTNEJTIyMUwtRXRIdm9KU0VjV2JGV1hvN3ItOTIlMjIlMjB2YWx1ZSUzRCUyMiUyMiUyMHN0eWxlJTNEJTIyZW5kQXJyb3clM0Rub25lJTNCaHRtbCUzRDElM0Jyb3VuZGVkJTNEMCUzQmVudHJ5WCUzRDElM0JlbnRyeVklM0QwLjUlM0JlbnRyeUR4JTNEMCUzQmVudHJ5RHklM0QwJTNCZXhpdFglM0QwJTNCZXhpdFklM0QwLjUlM0JleGl0RHglM0QwJTNCZXhpdER5JTNEMCUzQiUyMiUyMGVkZ2UlM0QlMjIxJTIyJTIwcGFyZW50JTNEJTIyMSUyMiUyMHNvdXJjZSUzRCUyMjFMLUV0SHZvSlNFY1diRldYbzdyLTcxJTIyJTIwdGFyZ2V0JTNEJTIyMUwtRXRIdm9KU0VjV2JGV1hvN3ItMyUyMiUzRSUzQ214R2VvbWV0cnklMjB3aWR0aCUzRCUyMjUwJTIyJTIwaGVpZ2h0JTNEJTIyNTAlMjIlMjByZWxhdGl2ZSUzRCUyMjElMjIlMjBhcyUzRCUyMmdlb21ldHJ5JTIyJTNFJTNDbXhQb2ludCUyMHglM0QlMjI0MzAlMjIlMjB5JTNEJTIyODY1JTIyJTIwYXMlM0QlMjJzb3VyY2VQb2ludCUyMiUyRiUzRSUzQ214UG9pbnQlMjB4JTNEJTIyMzQwJTIyJTIweSUzRCUyMjY2NSUyMiUyMGFzJTNEJTIydGFyZ2V0UG9pbnQlMjIlMkYlM0UlM0MlMkZteEdlb21ldHJ5JTNFJTNDJTJGbXhDZWxsJTNFJTNDbXhDZWxsJTIwaWQlM0QlMjIxTC1FdEh2b0pTRWNXYkZXWG83ci05MyUyMiUyMHZhbHVlJTNEJTIyJTIyJTIwc3R5bGUlM0QlMjJlbmRBcnJvdyUzRG5vbmUlM0JodG1sJTNEMSUzQnJvdW5kZWQlM0QwJTNCZW50cnlYJTNEMSUzQmVudHJ5WSUzRDAuNSUzQmVudHJ5RHglM0QwJTNCZW50cnlEeSUzRDAlM0JleGl0WCUzRDAlM0JleGl0WSUzRDAuNSUzQmV4aXREeCUzRDAlM0JleGl0RHklM0QwJTNCJTIyJTIwZWRnZSUzRCUyMjElMjIlMjBwYXJlbnQlM0QlMjIxJTIyJTIwc291cmNlJTNEJTIyMUwtRXRIdm9KU0VjV2JGV1hvN3ItNzAlMjIlMjB0YXJnZXQlM0QlMjIxTC1FdEh2b0pTRWNXYkZXWG83ci0zJTIyJTNFJTNDbXhHZW9tZXRyeSUyMHdpZHRoJTNEJTIyNTAlMjIlMjBoZWlnaHQlM0QlMjI1MCUyMiUyMHJlbGF0aXZlJTNEJTIyMSUyMiUyMGFzJTNEJTIyZ2VvbWV0cnklMjIlM0UlM0NteFBvaW50JTIweCUzRCUyMjQ0MCUyMiUyMHklM0QlMjI4NzUlMjIlMjBhcyUzRCUyMnNvdXJjZVBvaW50JTIyJTJGJTNFJTNDbXhQb2ludCUyMHglM0QlMjIzNTAlMjIlMjB5JTNEJTIyNjc1JTIyJTIwYXMlM0QlMjJ0YXJnZXRQb2ludCUyMiUyRiUzRSUzQyUyRm14R2VvbWV0cnklM0UlM0MlMkZteENlbGwlM0UlM0NteENlbGwlMjBpZCUzRCUyMjFMLUV0SHZvSlNFY1diRldYbzdyLTk0JTIyJTIwdmFsdWUlM0QlMjIlMjIlMjBzdHlsZSUzRCUyMmVuZEFycm93JTNEbm9uZSUzQmh0bWwlM0QxJTNCcm91bmRlZCUzRDAlM0JleGl0WCUzRDAlM0JleGl0WSUzRDAuNSUzQmV4aXREeCUzRDAlM0JleGl0RHklM0QwJTNCZW50cnlYJTNEMSUzQmVudHJ5WSUzRDAuNSUzQmVudHJ5RHglM0QwJTNCZW50cnlEeSUzRDAlM0IlMjIlMjBlZGdlJTNEJTIyMSUyMiUyMHBhcmVudCUzRCUyMjElMjIlMjBzb3VyY2UlM0QlMjIxTC1FdEh2b0pTRWNXYkZXWG83ci02OSUyMiUyMHRhcmdldCUzRCUyMjFMLUV0SHZvSlNFY1diRldYbzdyLTMlMjIlM0UlM0NteEdlb21ldHJ5JTIwd2lkdGglM0QlMjI1MCUyMiUyMGhlaWdodCUzRCUyMjUwJTIyJTIwcmVsYXRpdmUlM0QlMjIxJTIyJTIwYXMlM0QlMjJnZW9tZXRyeSUyMiUzRSUzQ214UG9pbnQlMjB4JTNEJTIyNDUwJTIyJTIweSUzRCUyMjg4MCUyMiUyMGFzJTNEJTIyc291cmNlUG9pbnQlMjIlMkYlM0UlM0NteFBvaW50JTIweCUzRCUyMjU3MCUyMiUyMHklM0QlMjI3MjAlMjIlMjBhcyUzRCUyMnRhcmdldFBvaW50JTIyJTJGJTNFJTNDJTJGbXhHZW9tZXRyeSUzRSUzQyUyRm14Q2VsbCUzRSUzQ214Q2VsbCUyMGlkJTNEJTIyMUwtRXRIdm9KU0VjV2JGV1hvN3ItOTUlMjIlMjB2YWx1ZSUzRCUyMiUyMiUyMHN0eWxlJTNEJTIyZW5kQXJyb3clM0Rub25lJTNCaHRtbCUzRDElM0Jyb3VuZGVkJTNEMCUzQmVudHJ5WCUzRDElM0JlbnRyeVklM0QwLjUlM0JlbnRyeUR4JTNEMCUzQmVudHJ5RHklM0QwJTNCZXhpdFglM0QwJTNCZXhpdFklM0QwLjUlM0JleGl0RHglM0QwJTNCZXhpdER5JTNEMCUzQiUyMiUyMGVkZ2UlM0QlMjIxJTIyJTIwcGFyZW50JTNEJTIyMSUyMiUyMHNvdXJjZSUzRCUyMjFMLUV0SHZvSlNFY1diRldYbzdyLTY4JTIyJTIwdGFyZ2V0JTNEJTIyMUwtRXRIdm9KU0VjV2JGV1hvN3ItMyUyMiUzRSUzQ214R2VvbWV0cnklMjB3aWR0aCUzRCUyMjUwJTIyJTIwaGVpZ2h0JTNEJTIyNTAlMjIlMjByZWxhdGl2ZSUzRCUyMjElMjIlMjBhcyUzRCUyMmdlb21ldHJ5JTIyJTNFJTNDbXhQb2ludCUyMHglM0QlMjI0NjAlMjIlMjB5JTNEJTIyODk1JTIyJTIwYXMlM0QlMjJzb3VyY2VQb2ludCUyMiUyRiUzRSUzQ214UG9pbnQlMjB4JTNEJTIyMzcwJTIyJTIweSUzRCUyMjY5NSUyMiUyMGFzJTNEJTIydGFyZ2V0UG9pbnQlMjIlMkYlM0UlM0MlMkZteEdlb21ldHJ5JTNFJTNDJTJGbXhDZWxsJTNFJTNDbXhDZWxsJTIwaWQlM0QlMjIxTC1FdEh2b0pTRWNXYkZXWG83ci05NiUyMiUyMHZhbHVlJTNEJTIyJTIyJTIwc3R5bGUlM0QlMjJlbmRBcnJvdyUzRG5vbmUlM0JodG1sJTNEMSUzQnJvdW5kZWQlM0QwJTNCZW50cnlYJTNEMC41JTNCZW50cnlZJTNEMSUzQmVudHJ5RHglM0QwJTNCZW50cnlEeSUzRDAlM0JleGl0WCUzRDAuNjI1JTNCZXhpdFklM0QwLjUlM0JleGl0RHglM0QwJTNCZXhpdER5JTNEMCUzQmV4aXRQZXJpbWV0ZXIlM0QwJTNCJTIyJTIwZWRnZSUzRCUyMjElMjIlMjBwYXJlbnQlM0QlMjIxJTIyJTIwc291cmNlJTNEJTIyMUwtRXRIdm9KU0VjV2JGV1hvN3ItOCUyMiUzRSUzQ214R2VvbWV0cnklMjB3aWR0aCUzRCUyMjUwJTIyJTIwaGVpZ2h0JTNEJTIyNTAlMjIlMjByZWxhdGl2ZSUzRCUyMjElMjIlMjBhcyUzRCUyMmdlb21ldHJ5JTIyJTNFJTNDbXhQb2ludCUyMHglM0QlMjI1MzAlMjIlMjB5JTNEJTIyMzMwJTIyJTIwYXMlM0QlMjJzb3VyY2VQb2ludCUyMiUyRiUzRSUzQ214UG9pbnQlMjB4JTNEJTIyNDUwJTIyJTIweSUzRCUyMjIyMCUyMiUyMGFzJTNEJTIydGFyZ2V0UG9pbnQlMjIlMkYlM0UlM0MlMkZteEdlb21ldHJ5JTNFJTNDJTJGbXhDZWxsJTNFJTNDbXhDZWxsJTIwaWQlM0QlMjIxTC1FdEh2b0pTRWNXYkZXWG83ci04JTIyJTIwdmFsdWUlM0QlMjIlRUIlOTMlQjElRUIlQTElOUQlRUQlOTUlOUMlRUIlOEIlQTQlMjIlMjBzdHlsZSUzRCUyMnJob21idXMlM0J3aGl0ZVNwYWNlJTNEd3JhcCUzQmh0bWwlM0QxJTNCJTIyJTIwdmVydGV4JTNEJTIyMSUyMiUyMHBhcmVudCUzRCUyMjElMjIlM0UlM0NteEdlb21ldHJ5JTIweCUzRCUyMjQ1NSUyMiUyMHklM0QlMjIzMzAlMjIlMjB3aWR0aCUzRCUyMjEyMCUyMiUyMGhlaWdodCUzRCUyMjYwJTIyJTIwYXMlM0QlMjJnZW9tZXRyeSUyMiUyRiUzRSUzQyUyRm14Q2VsbCUzRSUzQ214Q2VsbCUyMGlkJTNEJTIyMUwtRXRIdm9KU0VjV2JGV1hvN3ItOTglMjIlMjB2YWx1ZSUzRCUyMiUyMiUyMHN0eWxlJTNEJTIyZW5kQXJyb3clM0Rub25lJTNCaHRtbCUzRDElM0Jyb3VuZGVkJTNEMCUzQmVudHJ5WCUzRDAuNSUzQmVudHJ5WSUzRDElM0JlbnRyeUR4JTNEMCUzQmVudHJ5RHklM0QwJTNCZXhpdFglM0QwLjUlM0JleGl0WSUzRDAuNzE3JTNCZXhpdER4JTNEMCUzQmV4aXREeSUzRDAlM0JleGl0UGVyaW1ldGVyJTNEMCUzQiUyMiUyMGVkZ2UlM0QlMjIxJTIyJTIwcGFyZW50JTNEJTIyMSUyMiUzRSUzQ214R2VvbWV0cnklMjB3aWR0aCUzRCUyMjUwJTIyJTIwaGVpZ2h0JTNEJTIyNTAlMjIlMjByZWxhdGl2ZSUzRCUyMjElMjIlMjBhcyUzRCUyMmdlb21ldHJ5JTIyJTNFJTNDbXhQb2ludCUyMHglM0QlMjI2MDAlMjIlMjB5JTNEJTIyMjA5LjAxOTk5OTk5OTk5OTc1JTIyJTIwYXMlM0QlMjJzb3VyY2VQb2ludCUyMiUyRiUzRSUzQ214UG9pbnQlMjB4JTNEJTIyNDkwJTIyJTIweSUzRCUyMjIwOSUyMiUyMGFzJTNEJTIydGFyZ2V0UG9pbnQlMjIlMkYlM0UlM0MlMkZteEdlb21ldHJ5JTNFJTNDJTJGbXhDZWxsJTNFJTNDbXhDZWxsJTIwaWQlM0QlMjIxTC1FdEh2b0pTRWNXYkZXWG83ci0xNSUyMiUyMHZhbHVlJTNEJTIyJUVDJUEwJTg0JUVCJThCJUFDJUVEJTk1JTlDJUVCJThCJUE0LiUyMiUyMHN0eWxlJTNEJTIycmhvbWJ1cyUzQndoaXRlU3BhY2UlM0R3cmFwJTNCaHRtbCUzRDElM0IlMjIlMjB2ZXJ0ZXglM0QlMjIxJTIyJTIwcGFyZW50JTNEJTIyMSUyMiUzRSUzQ214R2VvbWV0cnklMjB4JTNEJTIyNTQwJTIyJTIweSUzRCUyMjE3MCUyMiUyMHdpZHRoJTNEJTIyMTIwJTIyJTIwaGVpZ2h0JTNEJTIyNjAlMjIlMjBhcyUzRCUyMmdlb21ldHJ5JTIyJTJGJTNFJTNDJTJGbXhDZWxsJTNFJTNDbXhDZWxsJTIwaWQlM0QlMjIxTC1FdEh2b0pTRWNXYkZXWG83ci05OSUyMiUyMHZhbHVlJTNEJTIyJTI2bHQlM0Jmb250JTIwc3R5bGUlM0QlMjZxdW90JTNCZm9udC1zaXplJTNBJTIwMjRweCUzQiUyNnF1b3QlM0IlMjZndCUzQm4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IwJTIyJTIweSUzRCUyMjUxMCUyMiUyMHdpZHRoJTNEJTIyNDAlMjIlMjBoZWlnaHQlM0QlMjI0MCUyMiUyMGFzJTNEJTIyZ2VvbWV0cnklMjIlMkYlM0UlM0MlMkZteENlbGwlM0UlM0NteENlbGwlMjBpZCUzRCUyMjFMLUV0SHZvSlNFY1diRldYbzdyLTEwMS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TAwJTIyJTIweSUzRCUyMjIxMCUyMiUyMHdpZHRoJTNEJTIyNDAlMjIlMjBoZWlnaHQlM0QlMjI0MCUyMiUyMGFzJTNEJTIyZ2VvbWV0cnklMjIlMkYlM0UlM0MlMkZteENlbGwlM0UlM0NteENlbGwlMjBpZCUzRCUyMjFMLUV0SHZvSlNFY1diRldYbzdyLTEwMy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jYwJTIyJTIweSUzRCUyMjIxMCUyMiUyMHdpZHRoJTNEJTIyNDAlMjIlMjBoZWlnaHQlM0QlMjI0MCUyMiUyMGFzJTNEJTIyZ2VvbWV0cnklMjIlMkYlM0UlM0MlMkZteENlbGwlM0UlM0NteENlbGwlMjBpZCUzRCUyMjFMLUV0SHZvSlNFY1diRldYbzdyLTEwNC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MzAwJTIyJTIweSUzRCUyMjUxMCUyMiUyMHdpZHRoJTNEJTIyNDAlMjIlMjBoZWlnaHQlM0QlMjI0MCUyMiUyMGFzJTNEJTIyZ2VvbWV0cnklMjIlMkYlM0UlM0MlMkZteENlbGwlM0UlM0NteENlbGwlMjBpZCUzRCUyMjFMLUV0SHZvSlNFY1diRldYbzdyLTEwNS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MzQwJTIyJTIweSUzRCUyMjI1MCUyMiUyMHdpZHRoJTNEJTIyNDAlMjIlMjBoZWlnaHQlM0QlMjI0MCUyMiUyMGFzJTNEJTIyZ2VvbWV0cnklMjIlMkYlM0UlM0MlMkZteENlbGwlM0UlM0NteENlbGwlMjBpZCUzRCUyMjFMLUV0SHZvSlNFY1diRldYbzdyLTEwNyUyMiUyMHZhbHVlJTNEJTIyJTI2bHQlM0Jmb250JTIwc3R5bGUlM0QlMjZxdW90JTNCZm9udC1zaXplJTNBJTIwMjRweCUzQiUyNnF1b3QlM0IlMjZndCUzQjE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DkwJTIyJTIweSUzRCUyMjI1MCUyMiUyMHdpZHRoJTNEJTIyNDAlMjIlMjBoZWlnaHQlM0QlMjI0MCUyMiUyMGFzJTNEJTIyZ2VvbWV0cnklMjIlMkYlM0UlM0MlMkZteENlbGwlM0UlM0MlMkZyb290JTNFJTNDJTJGbXhHcmFwaE1vZGVsJTNFcOzz2gAAIABJREFUeF7s3QvcVlPa+PGrt6ZehYgOo8ObSsk0SkoHx4QcBsnkEEWDGKdxKhGZNMbhVUJJckpE4f2LwcRLyrFCIjooQkzKVKK8mhr/z7V0P/azn/uw973X3vfe+/6tz+f5JM/ea6/1Xfvpvp6917VWNaEggAACCCCAAAIIIIAAAggggAACCCCAAAIIIIAAAggggAACCCCAAAIIIIAAAggggAACCCCAAAIIIIAAAggggAACCCCAAAIIIIAAAgikUqBaKntFpxBAAAEEEEAAAQQQQAABBBBAAAEEEEAAAQQQQAABBBBAAAEEEEAAAQQQQAABBBBAAAEEEEAAAQQQQAABBBBAAAEEEEAAAQQQQAABBISEcm4CBBBAAAEEEEAAAQQQQAABBBBAAAEEEEAAAQQQQAABBBBAAAEEEEAAAQQQQAABBBBAAAEEEEAAAQQQQAABBBBAAAEEEEAAAQQQQCClAiSUp3Rg6RYCCCCAAAIIIIAAAggggAACCCCAAAIIIIAAAggggAACCCCAAAIIIIAAAggggAACCCCAAAIIIIAAAggggAACCCCAAAIIIIAAAgggQEI59wACCCCAAAIIIIAAAggggAACCCCAAAIIIIAAAggggAACCCCAAAIIIIAAAggggAACCCCAAAIIIIAAAggggAACCCCAAAIIIIAAAgggkFIBEspTOrB0CwEEEEAAAQQQQAABBBBAAAEEEEAAAQQQQAABBBBAAAEEEEAAAQQQQAABBBBAAAEEEEAAAQQQQAABBBBAAAEEEEAAAQQQQAABBBAgoZx7AAEEEEAAAQQQQAABBBBAAAEEEEAAAQQQQAABBBBAAAEEEEAAAQQQQAABBBBAAAEEEEAAAQQQQAABBBBAAAEEEEAAAQQQQAABBBBIqQAJ5SkdWLqFAAIIIIAAAggggAACCCCAAAIIIIAAAggggAACCCCAAAIIIIAAAggggAACCCCAAAIIIIAAAggggAACCCCAAAIIIIAAAggggAACCJBQzj2AAAIIIIAAAggggAACCCCAAAIIIIAAAggggAACCCCAAAIIIIAAAggggAACCCCAAAIIIIAAAggggAACCCCAAAIIIIAAAggggAACCKRUgITylA4s3UIAAQQQQAABBBBAAAEEEEAAAQQQQAABBBBAAAEEEEAAAQQQQAABBBBAAAEEEEAAAQQQQAABBBBAAAEEEEAAAQQQQAABBBBAAAEESCjnHkAAAQQQQAABBBBAAAEEEEAAAQQQQAABBBBAAAEEEEAAAQQQQAABBBBAAAEEEEAAAQQQQAABBBBAAAEEEEAAAQQQQAABBBBAAAEEUipAQnlKB5ZuIYAAAggggAACCCCAAAIIIIAAAggggAACCCCAAAIIIIAAAggggAACCCCAAAIIIIAAAggggAACCCCAAAIIIIAAAggggAACCCCAAAIklHMPIIAAAggggAACCCCAAAIIIIAAAggggAACCCCAAAIIIIAAAggggAACCCCAAAIIIIAAAggggAACCCCAAAIIIIAAAggggAACCCCAAAIpFSChPKUDS7cQQAABBBBAAAEEEEAAAQQQQAABBBBAAAEEEEAAAQQQQAABBBBAAAEEEEAAAQQQQAABBBBAAAEEEEAAAQQQQAABBBBAAAEEEEAAARLKuQcQQAABBBBAAAEEEEAAAQQQQAABBBBAAAEEEEAAAQQQQAABBBBAAAEEEEAAAQQQQAABBBBAAAEEEEAAAQQQQAABBBBAAAEEEEAAgZQKkFCe0oGlWwgggAACCCCAAAIIIIAAAggggAACCCCAAAIIIIAAAggggAACCCCAAAIIIIAAAggggAACCCCAAAIIIIAAAggggAACCCCAAAIIIIAACeXcAwgggAACCCCAAAIIIIAAAggggAACCCCAAAIIIIAAAggggAACCCCAAAIIIIAAAggggAACCCCAAAIIIIAAAggggAACCCCAAAIIIIBASgVIKE/pwNItBBBAAAEEEEAAAQQQQAABBBBAAAEEEEAAAQQQQAABBBBAAAEEEEAAAQQQQAABBBBAAAEEEEAAAQQQQAABBBBAAAEEEEAAAQQQQICEcu4BBBBAAAEEEEAAAQQQQAABBBBAAAEEEEAAAQQQQAABBBBAAAEEEEAAAQQQQAABBBBAAAEEEEAAAQQQQAABBBBAAAEEEEAAAQQQQCClAiSUp3Rg6RYCCCCAAAIIIIAAAggggAACCCCAAAIIIIAAAggggAACCCCAAAIIIIAAAggggAACCCCAAAIIIIAAAggggAACCCCAAAIIIIAAAgggQEI59wACCCCAAAIIIIAAAggggAACCCCAAAIIIIAAAggggAACCCCAAAIIIIAAAggggAACCCCAAAIIIIAAAggggAACCCCAAAIIIIAAAgggkFIBEspTOrB0CwEEEEAAAQQQQAABBBBAAAEEEEAAAQQQQAABBBBAAAEEEEAAAQQQQAABBBBAAAEEEEAAAQQQQAABBBBAAAEEEEAAAQQQQAABBBAgoZx7AAEEEEAAAQQQQAABBBBAAAEEEEAAAQQQQAABBBBAAAEEEEAAAQQQQAABBBBAAAEEEEAAAQQQQAABBBBAAAEEEEAAAQQQQAABBBBIqQAJ5SkdWLqFAAIIIIAAAggggAACCCCAAAIIIIAAAggggAACCCCAAAIIIIAAAggggAACCCCAAAIIIIAAAggggAACCCCAAAIIIIAAAggggAACCJBQzj2AAAIIIIAAAggggAACCCCAAAIIIIAAAggggAACCCCAAAIIIIAAAggggAACCCCAAAIIIIAAAggggAACCCCAAAIIIIAAAggggAACCKRUgITylA4s3UIAAQQQQAABBBBAAAEEEEAAAQQQQAABBBBAAAEEEEAAAQQQQAABBBBAAAEEEEAAAQQQQAABBBBAAAEEEEAAAQQQQAABBBBAAAEESCjnHkAAAQQQQAABBBBAAAEEEEAAAQQQQAABBBBAAAEEEEAAAQQQQAABBBBAAAEEEEAAAQQQQAABBBBAAAEEEEAAAQQQQAABBBBAAAEEUipAQnlKB5ZuIYAAAggggAACCCCAAAIIIIAAAggggAACCCCAAAIIIIAAAggggAACCCCAAAIIIIAAAggggAACCCCAAAIIIIAAAggggAACCCCAAAIklHMPIIAAAggggAACCCCAAAIIIIAAAggggAACCCCAAAIIIIAAAggggAACCCCAAAIIIIAAAggggAACCCCAAAIIIIAAAggggAACCCCAAAIpFSChPKUDS7cQQAABBBBAAAEEEEAAAQQQQAABBBBAAAEEEEAAAQQQQAABBBBAAAEEEEAAAQQQQAABBBBAAAEEEEAAAQQQQAABBBBAAAEEEEAAARLKuQcQQAABBBBAAAEEEEAAAQQQQAABBBBAAAEEEEAAAQQQQAABBBBAAAEEEEAAAQQQQAABBBBAAAEEEEAAAQQQQAABBBBAAAEEEEAAgZQKkFCe0oGlWwgggAACCCCAAAIIIIAAAggggAACCCCAAAIIIIAAAggggAACCCCAAAIIIIAAAggggAACCCCAAAIIIIAAAggggAACCCCAAAIIIIAACeXcAwgggAACCCCAAAIIIIAAAggggAACCCCAAAIIIIAAAggggAACCCCAAAIIIIAAAggggAACCCCAAAIIIIAAAggggAACCCCAAAIIIIBASgVIKE/pwNItBBBAAAEEEEAAAQQQQAABBBBAAAEEEEAAAQQQQAABBBBAAAEEEEAAAQQQQAABBBBAAAEEEEAAAQQQQAABBBBAAAEEEEAAAQQQQICEcu4BBBBAAAEEEEAAAQQQQAABBBBAAAEEEEAAAQQQQAABBBBAAAEEEEAAAQQQQAABBBBAAAEEEEAAAQQQQAABBBBAAAEEEEAAAQQQQCClAiSUp3Rg6RYCCCCAAAIIIIAAAggggAACCCCAAAIIIIAAAggggAACCCCAAAIIIIAAAggggAACCCCAAAIIIIAAAggggAACCCCAAAIIIIAAAgggQEI59wACCCCAAAIIIIAAAggggAACCCCAAAIIIIAAAggggAACCCCAAAIIIIAAAggggAACCCCAAAIIIIAAAggggAACCCCAAAIIIIAAAgggkFIBEspTOrB0CwEEEEAAAQQQQAABBBBAAAEEEEAAAQQQQAABBBBAAAEEEEAAAQQQQAABBBBAAAEEEEAAAQQQQAABBBBAAAEEEEAAAQQQQAABBBAgoZx7AAEEEEAAAQQQQAABBBBAAAEEEEAAAQQQQAABBBBAAAEEEEAAAQQQQAABBBBAAAEEEEAAAQQQQAABBBBAAAEEEEAAAQQQQAABBBBIqQAJ5SkdWLqFAAIIIIAAAggggAACCCCAAAIIIIAAAggggAACCCCAAAIIIIAAAggggAACCCCAAAIIIIAAAggggAACCCCAAAIIIIAAAggggAACCJBQzj2AAAJhCfyHiNQWke3y/Jnve+5zq4tIrq8aeb6n5xT6vhpszfG1Jc/39Bwv3/9BRPRrU44/833Pfc6/wxow6kUAAQQQQAABIX75OSbS+Ib4hR8IBBBAAAEEkiFA/EL8kow7lVYigAACCCDwiwDxC/ELPw8IIIAAAggkTYD4hfglafcs7UUAAQQQQAABBBBAAAEEEEAAAQQQQAABBLIKkFDOjYEAAtkE6orITjm+cn1vB0fiuCaK/ye0oQj86EpK3yAi67N8fZvj/+ux+j0KAggggAACaRMgfonviBK/xHdsaBkCCCCAQGkFiF9K65/v6sQv8R0bWoYAAgggUFoB4pfS+hO/xNefliGAAAIIxFeA+CW+Y8Pzl/iODS1DAAEEEEAAAQQQQAABBBBAAAEEEEAAgZQKkFCe0oGlWwhsE6gvIg23fTUQEf17tkRx9ws0XV2Zkl6Bn/IkmzuT078Rka8dX2vSS0LPEEAAAQRiJED8EqPBiFFTiF9iNBg0BQEEEECgigDxCzdFNgHiF+4LBBBAAIE4CxC/xHl0Stc24pfS2XNlBBBAAIHCAsQvhY3K8Qjil3IcdfqMAAIIIIAAAggggAACCCCAAAIIIIAAAkULkFBeNB0nIlASAU30diaIZ/5b/9SEcfffq5eklVw0rQJbRWS1K8nc+Xf39/6dVgj6hQACCCDgS4D4xRcXB1sWIH6xDEp1CCCAQJkIEL+UyUDHtJvELzEdGJqFAAIIxFyA+CXmA5Ty5hG/pHyA6R4CCCAQkgDxS0iwVOtJgPjFExMHIYAAAggggAACCCCAAAIIIIAAAggggEDaBEgoT9uI0p+kCtQQkWaOr90cu4o7k8R1xeVElGrVqknt2rVlu+22y/lnvu+5z61evbrUqFFD9M9cX/m+n+97Crp169asX1u2bCnqe1pf5twffvhBNm3aJM4/s/0/9zHZ/v7TT7q4cmKK7mju3OE8k3D+lYh87vjakpge0VAEEEAAAacA8UuBWIf45ecYiPiFfzgQQAABBGIkQPxC/FLlGQ3PX2L0E0pTEEAAAQSyCRC/EL8Qv/BvAwIIIIBA0gSIX4hfiF+S9lNLexFAAAEEEEAAAQQQQAABBBBAAAEEEECgbARIKC+boaajJRao50oYdyaP6383LnH7Kl1+hx12kJ122invV926dSt9X//uTBD/z//8zzh1KTVt+b//+79KienffvutrF+/vspXrv+vx3733Xdx81gpIl+4ksydCedr49Zg2oMAAgiUiUDq4heNb5wxDPFLNHcy8Us0zlwFAQQQQMAIEL9wI1gRIH6xwkglCCCAAALeBIhfvDlxVAEB4hduEQQQQACBCAWIXyLETvOliF/SPLr0DQEEEEAAAQQQQAABBBBAAAEEEEAAAQTiKkBCeVxHhnYlSUB/jtwJ4u6/71iKDtWrV08aNGggDRs2NF/634USxfX7upsmJb0Cunt6tiR09/9bvXq1fP311xVf69atKxXKhgIJ55p8/u9SNY7rIoAAAgkVIH5J6MCVa7OJX8p15Ok3AgggUEmA+IUbIlECxC+JGi4aiwACCIQlQPwSliz1hiJA/BIKK5UigAACSRMgfknaiJV5e4lfyvwGoPsIIIAAAggggAACCCCAAAIIIIAAAggg4FuAhHLfZJxQxgItRaT1tq89HP/9X1GaaFK4M0k8kyieSRp3/r1mzZpRNo1rpVxg8+bNFcnl7mRz99/XrFkTtcZnIrJ029fHjv9eHnVDuB4CCCAQMwHil5gNCM2JVoD4JVpvroYAAghYEiB+sQRJNckUIH5J5rjRagQQKHsB4peyvwXKG4D4pbzHn94jgEBiBYhfEjt0NNyGAPGLDUXqQAABBBBAAAEEEEAAAQQQQAABBBBAAIEkCpBQnsRRo81hCjQUEWeyuDOBPNTs7CZNmkizZs2kadOm5su5q7gzWfw//uM/wuw/dSNgReDf//53pd3NnQnnX3zxhejX559/LitXrrRyvTyV/MuRXJ5JONc/Nen867AvTv0IIIBARALELxFBc5l0CxC/pHt86R0CCMROgPgldkNCg5IoQPySxFGjzQggkGAB4pcEDx5Nj48A8Ut8xoKWIIBAWQgQv5TFMNPJsAWIX8IWpn4EEEAAAQQQQAABBBBAAAEEEEAAAQQQiFKAhPIotblWXARqO3YX14RxZwJ5vTAaWadOHZMsnu+rRo0aYVyaOhGItcCWLVtMYnm+r40bN4bVh7U5djXXhPNNYV2UehFAAIEiBYhfioTjNARsCxC/2BalPgQQSLEA8UuKB5euJUuA+CVZ40VrEUCgpALELyXl5+II/CJA/MLdgAACCHgWIH7xTMWBCIQrQPwSri+1I4AAAggggAACCCCAAAIIIIAAAggggIAdARLK7ThSS3wF9hSRvUWk/bY/9b+b2W7ur3/967zJ4rvuuqvtS1IfAmUj8M033+RNOP/HP/4RhsXnIvK+iCxw/LkkjAtRJwIIIJBFgPiF2wKBhAsQvyR8AGk+AggUI0D8Uowa5yAQIwHilxgNBk1BAIGoBIhfopLmOgiEJED8EhIs1SKAQJwFiF/iPDq0DQEPAsQvHpA4BAEEEEAAAQQQQAABBBBAAAEEEEAAAQRCFSChPFReKo9QYHtX4ngmgbyOrTY0atRIWrduXfG1xx57mP9u2bKl1KpVy9ZlqAcBBHwK/Pjjj7J8+XJZunSp+fr4448r/nvVqlU+a8t7uG6V7kwwzySch7aFus3GUxcCCMRSgPgllsNCoxAIX4D4JXxjroAAAqEJEL+ERkvFCMRbgPgl3uND6xBAIK8A8Qs3CAJlKkD8UqYDT7cRSIcA8Us6xpFeIOBbgPjFNxknIIAAAggggAACCCCAAAIIIIAAAggggIBPARLKfYJxeCwEdIdx567jmjzexkbLtt9+e5MknkkWzySQ69933nlnG5egDgQQiFBg3bp1lRLMnQnn33//va2W6M7lmUTzTJK57nBOQQABBJwCxC/cDwgg4EmA+MUTEwchgEA0AsQv0ThzFQQSL0D8kvghpAMIpEmA+CVNo0lfEAhRgPglRFyqRgABvwLEL37FOB6BMhUgfinTgafbCCCAAAIIIIAAAggggAACCCCAAAIIWBYgodwyKNVZF2grIvu5EsjrB71KtoRxTR5v2rRp0Ko5HwEEEiLwxRdfZN3VXHc4t1DWiEgmuVz/nCMiiy3USxUIIJAMAeKXZIwTrUQgcQLEL4kbMhqMQJIEiF+SNFq0FYEECRC/JGiwaCoCyRMgfknemNFiBBIhQPySiGGikQgkVYD4JakjR7sRiLkA8UvMB4jmIYAAAggggAACCCCAAAIIIIAAAgggECMBEspjNBg0RWqJSDcR6brtS/+7QRCXhg0byt577y3t27ev+HOvvfaSGjVqBKmWcxFAIMUCW7ZskY8++kgWLFgg77//vvnS//7666+D9loreGvb15vb/vwxaKWcjwACJRcgfin5ENAABBAgfuEeQAABnwLELz7BOBwBBOwLEL/YN6VGBFIuQPyS8gGmewgkQYD4JQmjRBsRiJUA8UushoPGIFCeAsQv5Tnu9BoBBBBAAAEEEEAAAQQQQAABBBBAAIF8AiSUc3+UUqCZI4Fck8e7BGlM27ZtqySPN2nSJEiVnIsAAghUCKxcubIiuTyTZL5o0aKgQpkEc/1Tk8w/D1oh5yOAQOgCxC+hE3MBBBCwJUD8YkuSehBIvADxS+KHkA4gUD4CxC/lM9b0FIECAsQv3CIIIJAYAeKXxAwVDUUgbAHil7CFqR8BBKwJhBy/ZDZYYP6LtRGjIgQQQAABBBBAAAEEEEAAAQQQQAABBOwJkFBuz5KaCgvs59h5XHchb174lKpH7LDDDlUSx3UX8tq1axdTHecggAACRQv88MMPFTuZ6y7mmV3Nv/vuu2LrXLEtsTyTYD6v2Io4DwEErAkQv1ijpCIEEIiDAPFLHEaBNiAQugDxS+jEXAABBKIUIH6JUptrIVAygdDil/bt28t2221Xso5xYQQQKE8B4pfyHHd6XXYCocUvzH8pu3uJDiMQCwHil1gMA41AAAEEEEAAAQQQQAABBBBAAAEEEEAgdAESykMnLtsLaHZ3DxHp7tiF3PeMnbp160rXrl2lc+fOopN+9MVZ69atyxaVjiOAQDIEPv74Y5Ncrl/z5s2Tt956S7799ttiGv+DiGSSy18XkZkiov+PggAC4QgQv4TjSq0IIJAAAeKXBAwSTUQguwDxC3cGAgiUrQDxS9kOPR1PvkAo8Yu+Q9pjjz2Sr0MPEEAg1QLEL6keXjqXboFQ4hfmv6T7pqF3CKRFgPglLSNJPxBAAAEEEEAAAQQQQAABBBBAAAEEEPhZgIRy7gSbAgdtSyLXRPKDi6lYk8W7detmksj1T50AREEAAQTSIKDJ5W+++aZJLtc/ly5dWmy3Zm1LLNfk8tnFVsJ5CCBQIUD8ws2AAAII5BAgfuHWQCC2AsQvsR0aGoYAAqUWIH4p9QhwfQRyChC/cHMggAACPH/hHkAgaQLEL0kbMdqLAAKRCfD8JTJqLoQAAggggAACCCCAAAIIIIAAAggggIB1ARLKrZOWVYX7OBLINYm8jp/e/+pXv6qUPK5J5I0aNfJTBccigAACiRVYtWpVpQRzTTT/17/+5bc/G0XkFUeC+bt+K+B4BMpQgPilDAedLiOAgB0B4hc7jtSCQBECxC9FoHEKAgggoAIW4xdd2C/zDIbnL9xeCBQWIH4pbMQRCCCAQFYBi/EL74+4xxDwJ0D84s+LoxFAAIEKAYvxC89fuK8QQAABBBBAAAEEEEAAAQQQQAABBBAIWYCE8pCBU1Z9bRHp5fhq7qd/TZo0qZJAXq0at6AfQ45FAIH0Cvz0008VCeaZXcxXrlzpt8MrRGTGtq8XREQTzikIlLsA8Uu53wH0HwEEQhMgfgmNlooRIH7hHkAAAQRCEiB+CQmWahEQCRS/NG3aVHTRYf3q1q2b+ZP3R9xWCCCAwM8CxC/cCQiEJkD8EhotFSOAQLkLEL+U+x1A/xFAAAEEEEAAAQQQQAABBBBAAAEE4ixANm+cRycebfuNiBzhSCL33Kq2bdtKjx49pHv37mYCUIsWLTyfy4EIIIAAAiKffPKJSTJ/4403ZObMmbJo0SK/LJnkcv3zI78nczwCCRYgfknw4NF0BBBItgDxS7LHj9aXVID4paT8XBwBBMpZgPilnEefvgcUIH4JCMjpCCCAQLECxC/FynEeAkL8wk2AAAIIlEiA+KVE8FwWAQQQQAABBBBAAAEEEEAAAQQQQAABlwAJ5dwS2QS6ichx27728kqkO0gccsghJolcv5o397WBudfLcBwCCCBQtgIrVqwwieWvvPKK+fOLL77wY/GhiDwjIk+LyJt+TuRYBBIiQPySkIGimQggUF4CxC/lNd701rcA8YtvMk5AAAEEwhcgfgnfmCskWoD4JdHDR+MRQCCtAsQvaR1Z+mVJoLuIHMv8F0uaVIMAAghYEiB+sQRJNQgggAACCCCAAAIIIIAAAggggAACCPgUIKHcJ1iKD++57QWavkjb3Us/t9tuO+nVq5cceuihJoG8Xbt2Xk7jGAQQQAABSwILFy40ieUvv/yyzJgxQ3744QevNX+6LbFck8tf9noSxyEQQ4FM/KIL4XhayYb4JYajSJMQQKCsBIhfymq46Wx2AeIX7gwEEEAgYQLELwkbMJobhgDxSxiq1IkAAgiEKED8EiIuVSdFgPglKSNFOxFAAIFtAsQv3AoIIIAAAggggAACCCCAAAIIIIAAAghEI0BCeTTOcb3KYSLSV0SOF5GGXhrZtm1bk0Se+apWjVvIixvHIIAAAmEL/PTTTyapPPO1aNEir5dcJSLTReRxEXnJ60kch0AJBYhfSojPpRFAAAGbAsQvNjWpK+YCxC8xHyCahwACCHgVIH7xKsVxKRAgfknBINIFBBBAQAWIX7gPykiA+KWMBpuuIoBAugWIX9I9vvQOAQQQQAABBBBAAAEEEEAAAQQQQKC0AmQDl9a/FFfvtC2J/CSvO3keddRRFQnke+65ZynazDURQAABBHwKLF68uCK5/Pnnn/d6tu5cronl+vW215M4DoEIBIhfIkDmEggggECpBYhfSj0CXN+yAPGLZVCqQwABBOIoQPwSx1GhTQEEiF8C4HEqAgggkBQB4pekjBTt9ChA/OIRisMQQACBJAsQvyR59Gg7AggggAACCCCAAAIIIIAAAggggEDcBEgoj9uIhNOeliKiCeT61aHQJbbbbjs59thj5bjjjjNfO+ywQ6FT+D4CCCCAQIwFvvvuO3n66afN1zPPPCM//PCDl9a+ty2xfKqILPdyAscgYFmA+MUyKNUhgAACSRIgfknSaNFWhwDxC7cDAgggUMYCxC9lPPjJ7jrxS7LHj9YjgAACgQSIXwLxcXLpBDR+OXnbRgrMfyndOHBlBBBAoCQCxC8lYeeiCCCAAAIIIIAAAgjJF5cYAAAgAElEQVQggAACCCCAAAIpEiChPEWDmaUrfUVkgIj8rlA369WrV5FArsnkNWrUKHQK30cAAQQQSKDAli1bKhLLNcF87dq1XnrxjIhM3pZg7uV4jkEgiADxSxA9zkUAAQRSKED8ksJBTV+XiF/SN6b0CAEEEAgkQPwSiI+ToxEgfonGmasggAACiREgfknMUJVzQ4lfynn06TsCCCCQRYD4hdsCAQQQQAABBBBAAAEEEEAAAQQQQAAB/wIklPs3i/sZbbclkfcXkcb5Gqs7kfft29d8/e53BXPO495v2ocAAgggUITA3/72N3n88cfNl4edy7/cllj+kIgsKuJynIJALgHiF+4NBBBAAAHPAsQvnqk4MFwB4pdwfakdAQQQSJUA8UuqhjPJnSF+SfLo0XYEEEAgYgHil4jBuVyh90e6kcJu+ZiY/8JNhAACCCBA/MI9gAACCCCAAAIIIIAAAggggAACCCCAQGEBEsoLGyXliD4iMkhEehVq8HHHHScnnXSSSSSvWbNmocP5PgIIIIBAGQhs3rzZJJVPmzbN7GDuobwgIhNE5H88HMshCOQSIH7h3kAAAQQQKFqA+KVoOk4MJkD8EsyPsxFAAIGyFiB+KevhL2XniV9Kqc+1EUAAgYQLEL8kfACT23zP8cvxxx9fsZEC81+SO+C0HAEEELApQPxiU5O6EEAAAQQQQAABBBBAAAEEEEAAAQTSJkBCebJHtJaInLvta698Xenevbv069fPvEhr0KBBsntN6xFAAAEEQhVYvXq1SS6fMmWKvPHGG4Wu9dG2xHJNLv+x0MF8HwERIX7hNkAAAQQQsC5A/GKdlAorCxC/cEcggAACCFgXIH6xTkqFxC/cAwgggAACIQsQv4QMTPU8f+EeQAABBBCwLkD8Yp2UChFAAAEEEEAAAQQQQAABBBBAAAEEEi5AQnkyB7Dltt3INZm8bq4u7LjjjjJgwADp37+/7LfffsnsKa1GAAEEECipwNy5c+Whhx6SyZMny4YNG/K15VtHYvknJW00F4+rAPFLXEeGdiGAAAIpEyB+SdmAlrY7LRwL+fH8pbRjwdURQACBVAsQv6R6eKPuHPFL1OJcDwEEEChTAeKXMh34cLrN+6NwXKkVAQQQQMAlQPzCLYEAAggggAACCCCAAAIIIIAAAggggIAICeXJugtai8hl2yYz52z5IYccYpLINZm8Ro0ayeohrUUAAQQQiKXAli1bKhLLX3nllUJt1N3KR4vI0kIH8v2yECB+KYthppMIIIBA/ASIX+I3JglqEfFLggaLpiKAAAJpEiB+SdNoRt4X4pfIybkgAggggIAK+Ixf7haR23h/xL2zTYD4hVsBAQQQQKAkAsQvJWHnoggggAACCCCAAAIIIIAAAggggAACMREgoTwmA1GgGXuKyKXbdiXPeehZZ50lgwYNYjfyZIwprUQAAQQSKzBv3jyZMGGC3HfffYX6cM+2xPIlhQ7k+6kUIH5J5bDSKQQQQCCZAsQvyRy3ErSa+KUE6FwSAQQQQCC7APELd4ZHAeIXj1AchgACCCAQvgDxS/jGKblCm20bKQzK1x/mv6RktOkGAgggEHMB4peYDxDNQwABBBBAAAEEEEAAAQQQQAABBBCwLkBCuXVSqxW2EJGhInJOrlobNmwo5557rvnabbfdrF6cyhBAAAEEEMgn8NVXX5nEcv36+uuv8x06UURuEpFPEC0LAeKXshhmOokAAggkU4D4JZnjFkGriV8iQOYSCCCAAALFCRC/FOdWBmcRv5TBINNFBBBAIKkCxC9JHbnQ2038EjoxF0AAAQQQKFaA+KVYOc5DAAEEEEAAAQQQQAABBBBAAAEEEEiaAAnl8RyxmiJyrYhck6t57dq1k4suusjsSE5JvsAXX3whJ554ouiqp87Su3dvefDBB6Vu3bqhdVKTQOfMmSNz586VxYsXy2effWYSQ7VN7rLXXnuZtrRt29Z8de3aVTp27Ci1a9cOrX1RVFxK/yj6l+8aYfb9v//7v2XIkCGRdbFly5YyefJk6datW2TX5EK/CEycOFHuuOMOWbhwYT6Wv4jISBHZjF0qBYhfUjms/juV69//J598Uvr06eO/QhEJo86iGlLESUluexHdrTjlf/7nf0x86y633HKLDB48OEjVnIuANQHiF2uUSa6I+CXJoxejtjs/95L2u6n7uUDSPquT3v4Y3cY0JSECxC8JGahwm0n8Eq5v2dRO/FK6oSZ+KZ09Vy6NAPFLadxjdlXil5gNCM0JJuB+/xHk/VewlgQ7+9tvv5UzzzxTnnrqKVPReeedJ+PHjw9WaYRnJ739EVJxqSIEiF+KQOMUBBBAAAEEEEAAAQQQQAABBBBAAIHECJBQHr+h0gzx4SLSOFvTfvvb38qll14qAwcOjF/LaVHRAmEm9WZr1IYNG+SJJ56Q++67T954442i260naoL54YcfLmeffbYcdthhUr169UD1leLkqP1L0cdc1wyz7ySUx2mko2vLAw88ILfddpt88MEHuS765bak8gnRtYorRSBA/BIBclIuEUYCdRh1Oj3Xrl0rL7zwgsycOdP8+7Vy5cpKi+u0atVKfv3rX5uFdHr27Gm+vC6oE3bb43pfkFAe15GhXdkEiF/K9r4gfinboffXcedneefOnUUnCTdt2rRSJSRk+TO1eTQJWTY1qStJAsQvSRotq20lfrHKmd7KiF/iPbbEL/EeH1oXnoDH+OV6EbknvFZQcwkEiF9KgM4lwxWIKqF869at8t5778nUqVPlrbfekhUrVlS8u2rUqJE0b95c9tlnH+nbt690795datWq5avjYSdk//TTT/Lhhx/KY489JrNnz67Ufp1n1Lp1a+nUqZMcc8wxZq5R3NrvC5ODUytA/JLaoaVjCCCAAAIIIIAAAggggAACCCCAQFkLkFAen+E/WERuEpGu2ZrUvn17k0h+xhlnxKfFtMSaQJhJvc5G6gunKVOmyA033CBLliyx1v5MRUceeaTceOON0qFDB+t1h1lhVP5h9qHYusPsOwnlxY5KOs6bNGmSSSxfsGBBrg69JSJXisjsdPS4bHtB/FK2Q5+742EkUIdRp/ZAk8dvvfVWmT59uujEGa9FJ+r069dPLrnkkioJZe46wmp7obbm+owvdJ6f7+fbdYOEcj+SHBsXAeKXuIxE6O0gfgmdOF0XKHVClk6+XbZsmTz66KPy6quvmuc5+jmvJTN5uEuXLnLiiSeaycN+F/oLmtAUdsxRaJevoO1P191Kb8pRgPilbEad+KVshtpOR4lf8jsSv9i5z6gFgWIFiF+KlUvcecQviRsyGuxVIOyEcn0WpIsg//WvfzWJ2F6Kbk4yePBg8+7K67OhsBLKi2l/mzZt5MILL5RzzjnHc2J5WO334s0x5SdA/FJ+Y06PEUAAAQQQQAABBBBAAAEEEEAAgTQLkFAej9G9RUQGZ2tKkyZN5Nprr5VBg3ThZkpcBNwvJjLtyrVTVaF2h5nUm7m27kquL5DuuSfcRd11MrMmrA8cOFCqVUvGPzFR+Be6B/J9/8cff5Rnn31WnnnmGZk7d6589NFH5vDMqs06Yfzkk0+Wrl27+jYPs+8klAcZ9fScq//mjBw50uz2m6P8t4gMSU+Py6onxC9lNdzeOxtGArXtOvWz9c4775RRo0bJqlWrvHfOdaTuTjpixAg588wzc34G226718aGPTla2xF1QnmuGLxly5YyefJk6datm1eerMflGqtbbrnFxNGU8hEgfkn1WBO/pHp4w+lcKROydBeqa665RmbNmiXff/99wQ4WM3k4aEJ22DEHCeUFh50DEDACxC+pvhGIX1I9vOF0jvglvyvxSzj3HbUi4FeA+MWvWKKOJ35J1HDRWL8CYSaUb9y40bxbHzdunKdnQe626yYlGgvWr1+/YLfCSMgO2n5dMHHMmDGic+UKlTDaX+iafB8B4hfuAQQQQAABBBBAAAEEEEAAAQQQQACBNAgkI9szDdLZ+3CMiOjLtL2yfVsnjA4fPlx+9atfpVcgoT1LWkK5Jk0NGTJE7rjjjkjENalcX/JokrPf8sc//lHuvvtuv6f5Ot6dFBRmUrWvhrkO9rujfDE7xIfZdxLKg4x+us7917/+ZV5861eOoqskaFL5s+nqeWp7Q/yS2qG107EwEqht1qlx0dChQ+Xee+8tajKOW0njnmHDhskFF1yQNancZtv9jFDYk6O1LSSU+xkRjk2aAPFL0kasYHuJXwoSJfuAN998U/r37y/Lly8vuiO6MMnjjz8ujRs3rlRHKRKyNF7RhW/0+YU+g/Jb/EweJqG8qq5zYrithWvcV/FyX/kdd45HgPgldfcA8UvqhrRyh4hfKnsQvwRbyI74JeX/YKS4e8QvqRtc4pfUDWn8OxTGu5BCzwLCSijPNq9HNxk45ZRT5NRTT5UOHTqYTQe0bNq0SRYvXiyPPvqoTJ06VdQhU44//ngZO3ZswaRs2wnZhdrfrl072WWXXSq1Xy2feOIJWbJkSUX7e/ToYRZNa9WqVd4b0Hb743+308K4CBC/xGUkaAcCCCCAAAIIIIAAAggggAACCCCAQLECJJQXKxf8vFEiclm2anSHQ92VvEWLFsGvQg2hCCQtofy5556Ts846K+cOnHvuuaf06tVLDj30UNl7771lhx12qHiRkwH86aefZPXq1fLNN9/InDlzZPbs2TJjxoycdepLnocfflh22203X2NAQvnPXGvXrpUrrrhCHnjgAV9+fneIDzOh3FfDfR6c7T4p9GLX5yU4PASBTz/9VK6//np58MEHc9U+WkQuD+HSVGlPgPjFnmWiaori89kJ4l78xWZS9qRJk+TCCy+0kkyeabPGUvpvW5cuXaqMq822+7lpwphE5b4+CeV+RoRjkypA/JLUkavUbuKXVAxj/k7YSMjq3bu3+TzPTMzNXNFL4q/NBJ5ck291EbnTTjtNunfvXmXybbbJw/qcRxfsa968eV68oAnlXm8v93UK7TxebL3uONJrPc7jbI5nrut7ua+KaTvnIKACxC+puA+IX1IxjMQvxC/Z74Ew4i/ilzL4RyPlXSR+ScUAE7+kYhiT14kw3oV07tzZLKjbtGnTrCBhJJTrfBxdXHDEiBEV768OP/xwGT16tGgidr6yZs0aGTx4sOj7r0wZOHCgjB8/XmrVqpXzVJsJ2bnar89pNBE+X1m3bp1ZmH7ixIkVfe/bt6/5u/s5nbMem+1P3p1Pi+MgQPwSh1GgDQgggAACCCCAAAIIIIAAAggggAACxQiQUF6MWrBzdAnVe0Skh7uaPfbYQ3Qyoa4WS4m3QNISyvXl0a233loFVRNwr7vuOunXr59Ur17dN3q2FzuZSrbffnszEfvEE0/0VW8UCWtx36Fck8nPP/98s5J0MaXQTqnOOkkoL0aYc4IKTJ8+3bzU/vjjj7NVNVNEBonIsqDX4XyrAsQvVjmTV1kUn89OlbASyvUzVncv1cV23EUnpWSb6JxZVGfu3LkyefJkef7557Mmo19++eUmlq9WrfKvWCSUV5YOkuSVKwa3tahMrrEK0ubk/bTT4lwCxC+JvDeIXxI5bMU12kZCuT6/0EXddJE9Z/GS+GsrgSfb5NuDDjrITCju1KlTXpxsk4e9TL4NI6EpW0Pd19FnHieddFJxA+44K4z22xrPfJ3zcl8FxnFU8NJLL8kf/vAH+fzzz+W8884zk8op6RcgfknkGBO/JHLYims08YsI8cs8c/PYeO6Q1PhF499ly5aZ3VVfffVVWbFihfm7Fn1Wp4uvd+zYUU444QQ57LDD8ibFFfeTyFlxEyB+iduIeGoP8YsnJg4KSyAtCeXu2LBPnz5mocD69et7onMvUKjzdfR3/9NPPz3n+TYTsufPny8DBgyQhQsXmusV0/4bb7zRJNRr0fZrjKTvJ3MVm+33hMxBCOQQIH7h1kAAAQQQQAABBBBAAAEEEEAAAQQQSJoACeXRjpjOktRk8rruy1566aUmAaWYpN5ou8DVVCBJCeW52rrrrrvK7bffbpLJgxR9MXXZZZfJXXfdVaWaYibBRJGwFueEcp08M3ToUPNyLEjRxCqdCH/ggQfmrSbMhPJcSVlB+pXvXFvJZGG1j3orC2zZskWGDBkit912Wzaab7cllU/DLRYCeeMX/feqRo0asWgojQhPIIrPZ2frw0oof/31182Elk8++aQSlu4wrrs8HHXUUXkR9XNaJ7hq8viqVasqHau7gD788MOiMZazlCqh3OvdkGtsg+4a6t6hI9OeYuLDzLkklHsdVY4LS4D4JSzZUOrl+UsorOmq9LvvvhPdrUk/87TkSrL1kvhrK4HHmfSrbfK6y3hmZLJNHi40+TaMhOxsd8q8efPMJOalS5eabweJCZz1h9F+W+OZ7yfGy31l6ydOF1XSZHKd3JrvXrd1PeqJlwDxS7zGo0BriF8SNVylaSzxy8/uYXz+E78Uvqdtxy+acKbvw2bNmpV18UZ3i9q0aSPDhg0repHswj3kiLgIaPyiixKPGTMmW5N4fxSXgfq5HcQv8RoPWhNAwPmupHfv3mbzhFy7Y9veoVzfPem/e7qgoJZi5z189dVX5tnLzJm6frvI0UcfbRZKrlevXlYZmwnZzk0uvM5VcTfK/fwiyvYHuHU4FQEjQPzCjYAAAggggAACCCCAAAIIIIAAAgggkCQBEsqjG62hInKj+3L68nvcuHHSs2fP6FrClQILpCGhvNiXUNnwNLEqW2J6MTseRZGwFueEcvfkcad3hw4dTPK+7ppWu3Zt+fLLL03S+D333GMmULmL7rI6adIkadCgQc57noTywP8cUEFAAb3nL7jgAlmyZEm2mq4SkZsCXoLTgwkQvwTzS83ZUXw+O7HCSijPleR8xRVXmMWdvJT169fLGWecIU8//XSlwzt37mwS0po2bVrp/5NQXlk1SPIYCeVe7lCOiUKA+CUK5UDXIH4JxFc+J7s/03UXJE1ocRcviTM2EpA3b95sfje69957TRN0wRudvNylSxdfg+KefKs7nE+ZMkUaN26ctZ6oErKef/55s7DPN998Y9oxaNAgs9NWtWrBHk+H0X4b41lo0LzcV4Xq8PJ99yIDek4xz+u8XItj4i1A/BLv8RER4pfYD1E8Gkj88vM4hPH5n22EiV8qq9iKXzRpburUqWbB2Wzvtgr9tOmiULfeemvO5LhC5/P95Aho/HL++edXLErlarl+dt6cnN6ksqXEL6kc1vLslPvdQ6FnFrYTyj/77DM56aSTZO7cuWYAdFFj/dwt5pnJ2LFj5aKLLjL1FJoTZCuhXBdgPvXUU+WVV14x1z377LPNPLiaNWv6vqF04WZ9J/n999+bZ1kPPfSQHHrooVnrsdV+343kBATyCBC/cHsggAACCCCAAAIIIIAAAggggAACCCRBINiMvST0MB5t1K2GB7ubcsopp5hE0B122CEeraQVngXSkFBua4dy92rJTsQgCUP5BiNJ/p5vKhHZuHGjnHvuufLII49UOe2AAw4wyeOtWrWq8j2d1KSJ5osXL670ve233170haEmveUqJJT7GSGODUtAd9bRF/OPPfZYtktohueQsK5NvXkFiF+4QSoESCj/5WYgodzbDwY7lHtz4qjkChC/xHbsiF9iOzTxa9iKFSvk97//vbzzzjumcZrUopN33cVL4oyNBOQFCxbIaaedJh9++KFpwnXXXWe+ipk8/Mwzz5gdqTV5W58NjB8/3uxQla1ElZClfbn++usrmlAo0d3rHRNG+22MZ6H2e7mvCtVR6Pv6zE53NxsxYkSlXT9JKC8kl97vE7/EdmyJX2I7NPFrGPHLz2MSxud/ttEmfqmsYit+0bj7kksuEU0+cxbdBbZjx46y1157SfXq1c2iyppYly3p/OKLLxZ9B1mrVq34/aDSIqsCxC9WOW1WRvxiU5O6Si7gjrFyLTqYaajthPLXX3/dLML3ySefmEvkekblBerNN9+U/v37y/Lly83hugGB1p2t2ErInjdvnnnutHTp0oLXLNQHXYRe59K999575tDRo0fLpZdeGmr7C7WJ7yPgV4D4xa8YxyOAAAIIIIAAAggggAACCCCAAAIIRC1AQnn44rqt0Fnuy4SVaBt+d7iCCiQtoXnw4MFmtX530RWJdUKM7i6ukzP8Fk2Avu2220zdauIsOmFZd9LS3bRtl6T5e+3/rFmzzMu8zz//vNIpuivZxIkTRZPKcxWdHK67OehKzc5y9NFHy+TJk3Pu1EBCudfR4bgoBHLt4isi9+li5lG0gWtUCBC/cDPESsDWLt/uSS2ZTupnrU5KOeqoo/L2e+vWrSbu+ctf/lLlM7dXr16iOyfooj3OYqvtYQxIrphKr+Vnko6ftgX5PShfe/20we+xQdrs91ocnzwB4pdYjRnxS6yGI/6Nefnll83v4Jqo0qJFC7Pj0f7771+l4V4SZ2wkIOv1MwvCNWvWzLTn4IMPLgpSE8l1Iu+MGTPM+RdeeKHceeedWeuKIiFLd03XyczPPfdcRRs0ZtLdqrIl8etBef59zWti43PbxngWGjgv91WhOvJ9X5PJ1feGG26okqxFQnkQ2XScS/wSq3EkfonVcMS/McQvP48R8UvVezUp8cuiRYvMIkrz58+v6IQmkutOqrpw8s4771ypc/osbsqUKSam0QSzTNF3kLpojp5DKQ8B4pdYjTPxS6yGg8bYEHDGWPoZoxsAHHfccTmrtp1QbvNz3E+cZCuh/Omnnzaf7152FS80Xu7dzq+44grzjChbsdX+Qm3i+wgUK0D8Uqwc5yGAAAIIIIAAAggggAACCCCAAAIIhC1AQnm4wg+KSKWtgbfbbjt5/PHH5Zhjjgn3ytQeqkDSEppfeuklszOVO1E5g6RJVJoEpROn99lnHzNhY5dddqlkqBNRV69eLbqS6ttvvy2zZ882E5MzqyS7wXv06GGSqnbbbTfrY5E0f68A7t0uMud52ZUsl0mhSegklHsdHY6LSuDZZ5+Vvn37yg8//OC+5CQROTOqdpT5dYhfyvwGiGP3bSVlZ0tmyvRXJ6/qrgennnqqtGvXriIW0omrX331legOEffff7+8+OKLWYlyTWqx1fYwxuXdd981k3wWL15cpfozzzxTJkyYIDVr1qzyvSCJ3UGSvIJcN4hfkDYHuS7nJkeA+CUWY0X8EothSFYj7r77bvnjH/9oGt2tWzfzvK5x48ZVOuEl8dfGxF/nYoCHHHKIPProo9KoUaOiUbVv2kctvXv3Nov+abzjLn4mGhfbGOeO6c468rWLhPJitUV+/PFHs2OnfrkXHtRaSSgv3jZNZxK/xGI0iV9iMQzJagTxy8/jRfxS9b61EY8W+mnwEhfnq0PfMw4dOtTEKJmi8e6YMWPk5JNPznt5TUQfNGiQvPbaaxXH7bvvvibZvHXr1oWazvdTIkD8EouBJH6JxTDQCNsCzs+4Dh06yGOPPSZt2rTJeRkSyivT2IxD/CSJ+znW9j1DfQh4FSB+8SrFcQgggAACCCCAAAIIIIAAAggggAACUQqQUB6etm4Hfbmz+iZNmsi0adPMJFVKsgWSltC8efNmufLKK82kjCiKTgAZO3ZsKLuTa/uT5u/FPFefNNlfV8Du2LFjwWqcu5k5D86XBFWKhPInn3xS+vTpU7A/HFC+Am+++abZpW7lypVuhFEickX5ykTSc+KXSJjTdxFNWpkzZ4787W9/k7feekv+8Y9/yLJlyyo62rRpU2nevLn5POvZs6f5ql27tmcIm0nZOtH0T3/6k+jOnbaKJqDr57AuzOMuNttuq72ZekaOHCnDhw/PWm2+GCRIYneQ5Owg1w1iF6TNQa7LuckSIH4p6XgRv5SUP5kX1+ck5557rkmy1pJvIRUviTM2Js56TQD3Ku5sd74E9bATsvJ9fuuuX/o5m0nsd/YtLgnlXr2DHNe5c2fRZyUaMwcta9asEV2cYNIkXZMteyGhPKhyes4nfinpWBK/lJQ/mRcnfvll3Ihfqt7D7sS2sO/yYuKXpUuXSr9+/eSdd96paJ6XBZUzB2dbPPvOO++UCy+8MOzuUn+MBIhfSjoYxC8l5efiYQls3LjRbM6gc7m06DtqXVy4Tp06OS9JQnllmjB3KNd3WCNGjMg6FiSUh/VTQb22BYhfbItSHwIIIIAAAggggAACCCCAAAIIIIBAUAESyoMKZj//KhH5q/Nbe++9t9npiFXSwwGPutZcSbjFTKDQtoeZ1Jux0Rdhw4YNk/vuuy/r7kS2DHXyq04G1t0EqlUL55+YNCaUL1iwwOwQ+uGHH1YaCt0l9d577/WUdJerjnwT48O89+KcQGfrfqee8AR0cpnuVP7++++7L3K1iNwY3pXLumbil7Ie/uI6r/HF+PHjzdcnn3ziuRKNF/r37y+6q/fOO+9c8Dybnyma/K67Ienna7YdGws2xnVAoZ2UbLbdb9vyHT9//nwZMGCALFy4MOdh559/vowePVpq1apV6Zggid1BkrODXDeIXZA2B7ku5yZPgPilJGNG/FIS9uRf1J3MorGMJtlmK2lIKM/3vCrshCy1HTJkSEXcpQsezp07V2bOnGm4dRGbiRMnygEHHFDUjRVG+5OQkOXG0h0/n3rqKbnqqqtkyZIllb696667VlpMiYTyom611J5E/FKSoSV+KQl78i9K/PLLGIbx+e+8Q4hfCv+8FPM+1L0ost8dxt0Jf9rKfO+/CveCI5IqQPxSkpEjfikJOxeNQkATPfV91fLly83lvLwPsJ1Q/vrrr5v3NZn3bFOnTjWJ7cUUd390wTmtO1uxlZA9b948Of3000X/fdaS75qF+uSe85LvmZ2t9hdqE99HwIYA8YsNRepAAAEEEEAAAQQQQAABBBBAAAEEELAlEE62p63WJbOe3iLy/5xN/6//+i/RVdNbtmyZzB7R6ioCOjHzlFNOkffee6/S916Z2SMAACAASURBVHSMJ0+e7HsX+jCTep0N3Lp1q+iunDfccEOVyaU2hvnII4+UG2+8UTp06GCjupx1rFq1SjTR+pVXXql0TDETWLSCqPzzoTz//PPmRZ57t9R8Ky6761u/fr2cccYZoitAO0uvXr3k4YcfFp1A7C5h9r3Y3cSC3DzF/gwGuSbnhiegL+51F+PPPvvMfZETROSp8K5cljUTv5TlsAfrtE7quPjii2X27NlFV9SpUycZM2aM7L///nnrsJ2UrUnluoPRqFGjROOKYovuTH7rrbeKftbmKrbbXmxbneetXbtWBg0aZHbCzFc0drj99tvN7lHOEiSx28tkrFxtCnLdIG5B2hzkupybTAHil0jHjfglUu50XUx/R9ZdsXVxGU1ofuSRR6Rjx45ZO5mGhPJS7VD+2muvyTnnnCOLFy82tj169DDPJ3Rys+4kmYnDNJn8gQcekFatWvm+0cJIKEtaQrk+n7zmmmtk1qxZlRZM0h3gzzrrLPM86Nprr62wJaHc922W+hOIXyIdYuKXSLnTdTHil1/GM4zP/0ztxC/efm6KeR83ePBg8xwtU4pJBnc/ZzvuuONM0tpOO+3kreEclRoB4pdIh5L4JVJuLha1wMiRI0XnZGgp9Iwo0zbbCeXu+S+62O/YsWOL2sBBz7voootMUwvNnbCVkO1u/9lnny3jxo2TmjVr+h5O5wI0jRs3Fv37oYcemrUeW+333UhOQKBIAeKXIuE4DQEEEEAAAQQQQAABBBBAAAEEEEDAugAJ5XZJ9W31AhFplqm2Tp068vLLL8t+++1n90rUVlIBHVNN/v3yyy8rtUMnauokZJ3A4KeEmdSbrR3uVYn9tDXXsZqUdPfddxf1Usvv9XMl9P/mN78x/u3bt/dVZdT+2Ro3bdo0s6u7u/hdfVonxOs4OIufncgy5/Xu3VsefPBBqVu3ri9L58EklBdNx4kOAd25Tl8S6+4jjvK5iOgP+nqwrAgQv1hhLK9K3JNrg/Tey66UYSVlf/DBB2Yi6/Tp00UnnngtLVq0MIvbXH755QV3WA+r7V7b6j5Ok+l1l9A77rjDUxU64UiNNDbwU3IlYgVJzs6VUF5oUpTXducaqyBt9nptjkuXAPFLJONJ/BIJczov4t7ZUHd8uv/++0Wf4WUrUSWUOxNs8iWAex0V5/OBfL/jh5WQtWzZMhk4cKBo3KilUaNGct9998nRRx8tupv20KFDza5fmXL88cebydJNmjTx2kVzXBjtd8YxtuIMd6e83FdeIHI902ratKmMGDHC7NqpsZzGf5lCQrkX2fI7hvglkjEnfomEOZ0XIX6pPK5hfP7rFYhf8v/8BIlfvvvuOxMbOhc31AWqNSb0U9zPm4pJbPdzPY6NtwDxSyTjQ/wSCTMXKZWA7hisC+q+8847pgleE6FtJ5TrcxJ9LqSLIGvRZxG68N6BBx7oi2bFihVmA4LMQtCFnnnZTMi+6qqr5KabbjLtbdasmXnWpgvH+ymrV6827f/73/9uTtNnSLqhR7169bJWY7P9ftrJsQgEESB+CaLHuQgggAACCCCAAAIIIIAAAggggAACtgRIKLcl+XM9k0RkgLPK5557To466ii7V6G2kgtowq5OzM1WipkAEXVCc66Ecp1s2rBhQ9GdrnXijLvstddeUr16dfn0008r7Xikx0U5GTXXbt5JSejPdt9kS2Aqpj/XXXedXH/99ZUukW/yc5j3HgnlJf+nKjUN0J95fWHsKg+JyBmp6WRpO0L8Ulr/xF3dPSHFRgcOOuggs5tQ8+bNs1YXdlK27tj9wgsvyMyZM+X9998X7aNz53LdLfPXv/61dO3a1UyA0SSvWrVqeep62G331IhtB2kyuSYW6e7suiOru+jiPB9++GGV/68xoiZ86eI31ap5+xWShHI/I8OxaRQgfgl9VIlfQidO7wV0F2ddJPDzz3WdKjGfi7pbdq7iJXHGRgKycwcmnXirfz/44IOLGohvvvlGTj/9dJkxY4Y5/4orrhDtR7YSRkKWxlL6nChzfX2+oc8rdDGeTCyh8ZfuuKUL6WVKr169zHjssccenvsdRvttjGehDni5rwrVod9391+t+/TpI3/+859l9913N1W449Eon+F56QPHxEeA+CX0sSB+CZ04vRcgfqk8tmF8/hO/FP75CRK/bNq0Se666y5ZsGCBLF682LyH1IWqNXnOT7ntttvksssuqzjFxkJMfq7PsfET0LkYxxxzjLthvD+yN1TEL/YsqSmGAs7Ptl133dUkQR977LEFW2o7oVwv6J7Do7/b67yk+vXrF2yPHqALEOlCLbpYnxbtj+4SrknluYrNhOz58+eb520LFy40lzvggANMUry+X/NS3Ish6/MN7YsmmEfRfi9t5BgEbAkQv9iSpB4EEEAAAQQQQAABBBBAAAEEEEAAgWIFvGUDFFt7eZ2nW/b9P2eXr7322iqJneVFks7ebt68Wc4991yze3O2UmiV32zn5ErqzScYZAfpXAnlXiaUBjnX1h2RLWk6U/fw4cNNopSfErV/trZlSzYrZhcsv/WQUO7nTuHYUgroz/bIkSPdTThBRJ4qZbtScG3ilxQMYtRd0J9F/ZnMVtq0aWN2cDjxxBPNDgS6EM3WrVtNwpa+HJ8wYYLoruDZii6IovGz189JPU53NdJJNXEucUko37Bhg+gOEZqcli2ZvEePHiaBS3fA0Ek+7lK3bl254IIL5Oqrr865g6vzHBLK43xX0raoBIhfQpMmfgmNNv0V6+RUXSAw81m37777ypQpU6R169Y5O+8lccZGArIm15x22mkVi7vosw/98rqYi7MDzzzzjPzhD38QTSzXCbj6DEvjs2zFdkLWokWLTMygC/VkysUXX2wWp3EvyKNJ5ZpI5Nypsl27dmZHbU0u91Jst1+vaWM8C7Xdy31VqA79vrP/3bt3N3H6EUccUem+IaHciyTHZASIX0K7F4hfQqNNf8XEL1XH2PbnP/GLt58jW/GLt6tVPUp3b9WFoDQxPVM0xtXYfocddii2Ws5LgQDxS2iDSPwSGi0Vx0FAP//1OYwmQmvxM88njIRy/ZzT9zM61yXzDufwww83z1M6dOiQl2zNmjVmkRZduLnQsxhnRTYTyrO1XxeT1j516tQpb/vXrVtn3j09/PDDFX3XsdF3inXq1Ml5rs32x+GepA3lJUD8Ul7jTW8RQAABBBBAAAEEEEAAAQQQQACBuAmQUG5vRGaJyEGZ6nS11VdffdVe7dQUG4ElS5bIKaecIu+9917WNu25557yyCOPSMeOHT23OeqE5iBJ4UHO9QyS58Avv/xS+vXrJ7Nnz856VDG7EUTtn63hfhPBcxH5rYeEcht3JXVEJXDggQfKa6+95ryc/kNQ3JZ9UTU6/tchfon/GMWqhbpr96mnniqvvPJKlXZ52S1BJ7XoAjY62cZd8i2WE5ek7GIGIw5tf/vtt82OoLniJ41fJ06caHaMyLZbqLPfmqg0bNgwk+SlCwbkKiSUF3O3cE4aBYhfQhlV4pdQWMujUl3g5qyzzhKNabR4Sdr2kjhjIwFZFzDUROx7773XtE0/nzURvEuXLr4GRz/LNZl8+vTp5jydvKtJ840bN85aj62ELJ04rLsbX3nllRW7UekFNcnnnnvukXr16mW9frbYQxey0UWKNObYeeed8/bfVvudF7ExnoUGzct9VagO/b72X+O8E044wUx+zxafkVDuRZJjnALEL6HcD8QvobCWR6XEL1XH2dbnP/GLv58hW/GLv6v+cvTSpUvN+8F33nmn4n8Ws8h0sdfnvHgLEL+EMj7EL6GwUmkcBHTBnssuu6xikZJGjRrJfffdJ0cffbSn5oWRUK4Xdu/Srf9Pn5Ho/CR9N6eJ5fp3LZs2bZLFixfLo48+KlOnTjXPBzKl0LOYzHG2E7JztV/fH+pzC32/tMsuu1Rqv7b9iSeekE8++aSi/fr+SXdnb968ed7xsN1+T4PPQQhYFCB+sYhJVQgggAACCCCAAAIIIIAAAggggAACvgRIKPfFlfPgY0Xkaed333rrLd8TPu00hVrCFhg7dqxcdNFFeS+Tb4fNbCdGndAcJCk8yLk2xkZXVdYdCLLtrKn1685b48ePl9NPP93z5aL2z9Ywv4nguTrnt54wE8o9DwAHIuBRYM6cOdK1a1f30ceJyDMeq+CwygLEL9wRvgVyxQHdunUzOx/sscceBet07/qQOUEnwjz22GOiu5y7SxRJ2Tr55p///GfW9n/22WeycuXKiu9pwpfutK5/atEFb/QYLevXrxfdWVMTwHRiTxRtz4Wun/OjR482OzXpxJpsRZPVdGLOwQf/sj6H7mauu1lo8leuoslpmvT2u9/9TmrXrl3lMBLKC/4ocECZCBC/WB9o4hfrpOVToTvRWj+vH3roIdlnn33yInhJnLGVgKyLUw4cOFCWL19u2nT88ceLPodq0qSJp4FyT9zVZyS6k5Xuyp4vXtCJxvPmzTOH6PEaB/gpupPUDTfcYJLhnTGHlwWH9Dq5Yo8WLVqYBQC0/bkSy20llDn7a2s88xl6ua/8jIHXa+lxusCTPjujIJBLgPjF+r1B/GKdtHwqJH7JPtY2Pv+JX/z/HEUZv2RrnfsZW7NmzUw873ym5b9XnJEWAeIX6yNJ/GKdlArjJKBJzJdccknFgoP6LEZ/T65Vq5anZuZ6/5Hr5CeffFL0GYmXos92Ro4caZ4H5Xqvk6+eM844w7yXql+/fsHLhZGQHbT9+oxqzJgxnp6FhdH+gmgcgIBFAeIXi5hUhQACCCCAAAIIIIAAAggggAACCCDgS4CEcl9cOQ9+QUQOz3z397//vTz++ON2aqaWWAmsXr1a9AXM3//+97zt2n///c0kBp346qXYSmjWCbaaEBT34ueFmbMvX331lUkUnzlzZt4uHnnkkSaprUGDBp4obPl7uliOg7Ilm+nEb93t/rjjNF/WW9Hd1XRBA2dp2bKlTJ48WTTZz11IKPfmylHxEejbt69ZpdxRXhSRI+LTwkS1hPglUcMVj8bmmiQzaNAgE4NUq1b41wtN3NYdJ3XXBK+fV0GSsjUm0/gtyqKf3RqL7LTTTpEnlOvuWgsWLDDjoQn6+SYcderUScaNGyf77bdfFR6d9HPnnXfKqFGjKiZVZTPUSbu6c4fGG85CQnmUdxzXirsA8YvVESJ+scpZXpXpIiv6O3NmgTovu5OrUK44JJdevt/BC4nr57h+9o4YMaKinbqIi/4//dzOV9asWWMSwTUGyZTTTjtNJkyYIHXq1Ml5apCELE0E14VrdNL1kiVLKl1Dd8vWyc9eJjDriRp7aD81od0ZvxTaJSxI+3OhkFBe6E7l++UgQPxidZSJX6xylldlxC/ZxzvI5z/xS/E/Q6VMKH/ttdfknHPOMTuxZorGm/fff3/eWLf43nJmEgWIX6yOGvGLVU4qi5PA/PnzZcCAAbJw4ULTLF1oUOdktG3b1nMzw0wo10bo86EXXnhB/vrXv8rs2bM9teu3v/2teS7Ur18/qV69uqdzwkrILqb9utj0sGHDYtF+T3gchIAlAeIXS5BUgwACCCCAAAIIIIAAAggggAACCCDgS6Bwxoev6sry4J1EZJ2z52+88UbWxM2y1ElZp3WC7JAhQ3Luju3srp8dnWwlNKc5oVxfOumEav0qVDQRW4+77LLLCh1qvm/L39PFchw0bdo0Ofnkk6t8VyeC6wtNL0WNdJcp926inTt3Fk3ib9q0aZVqSCj3IssxcRLQ3ZG7d+/ubtLOuilwnNqZgLYQvyRgkOLYxKefflo0MSmTiJVpo59dDnVX73PPPdfs4O0srVu3locfflj0c8tdgiSUP//88+az9JtvvomM1PnZG6TtxTb4qaeekiuuuKJid9Ns9fTq1cskjBfaVf7tt9+Wyy+/POukJV2sRuPj9u3bV7lElAnlxTp5Pc9PXO+1To4rLwHiF2vjTfxijbL8KnInoGiStv6+3bx584IYUSaUa2M0sXro0KFmt+9MzFW3bl3RxfM0DtPfh3bZZRfTbl2oR5NqdKEe3V1Lf8fPFK+7gwdJyFq2bJnZUV19M0WfyWjsdeONN8qOO+5Y0Nd9wIsvvih//vOfRZ+val2a+K+xSK6Fi4K0P1fjSCj3PWyckEIB4hdrg0r8Yo2y/Coifsk95kE+/4lfiv9ZKlVC+dq1a0UXs9T3XJmiu5NrMnnPnj2L7xBnpk5Af4fQRd9dhfdH/kea+MW/GWckRMD9maLPHXQxPL+LEoedUJ7h1PkfH374oVk8WBPLV6xYUfHsRxfg0+daXbp0Ed3VW58XeU0kz9QfVkK5u/26IYv+G62LEWaeXemzLn0vqAsoHnPMMXLYYYd53iE+qvYn5LammQkXIH5J+ADSfAQQQAABBBBAAAEEEEAAAQQQQCChAiSUBx+4U0SkYntFTaZ47733gtdKDbET+OSTT8yE2Ndff91T29q1a2d2KdcVjQsVW0m9aU4o14nRl1xySd4dMp3Oe+65p0ycOFEOOOCAQvw5E8p79+5tkt30ZVbY5eWXXzb315dfflnpUsOHD/eURK8nrV+/3rzs1GQ/Z9GEMU3Q23XXXat0I+i9p5NL+/fvnzdhLWw7L/VHOZZe2sMxwQQ6dOhgdt91lFNF5LFgtZbd2cQvZTfkdjo8b948Of3002Xp0qWVKtSkrClTpkjjxo0LXmjRokUmGUp3gXAWTU7WSSXZ6giSlK3/Xuj1dNJNVGXfffeVJ554wkzmCdL2IO3NlVSucc0FF1wgV199tecdnDZu3GgS1W699daK3UfzJZNru0koDzJ6nJtGAeIXK6NK/GKFsfwq0cnCf/jDH2T69Omm8/q78e233252PPJSok4o1zbl2q3bS3t1MrQuWKcLotSrV6/gKUESsrRyZ7KbLmSnzzE0ydzvJGZnQ9etW2d24dKJ0zfccEPeCcVB258NyO/E8ILIBQ7ItxBg0Lr1fPc97GcxKBvXp47kChC/WBk74hcrjOVXCfFL/jEP+vlP/BL8Zyrs+CXTQv1Z0EUTH3jggUqN1kWH9CvXokPBe0gNSRUgfrEycsQvVhipJG4C2RYoufjii83zk1q1avlqrvu5gS56ogv7Ja2EnVAetkfS2x+2D/UnR4D4JTljRUsRQAABBBBAAAEEEEAAAQQQQACBtAiQUB58JHVrxTMy1Vx55ZVy0003Ba+VGmIloDtp6tiOGTOmSrs0cVxfML3zzjtVvqcTaHXXxkIvoIIm9WYunNaE8mw7RmT6fOqpp5rJ4LrDprscf/zxZoeCQhOobfkHuWl1NeZTTjmlyoIUfhKhcyXMnXnmmTJhwgSpWbNmlSYG7TsJ5UFGnXOLFdDd+m6++Wbn6ZNE5Mxi6yvT84hfynTgg3Zbd/nWhPIZM2ZUqUp3CtJklXw7Ua5Zs0YGDx5sdgR1l7PPPlvGjRuX9fMqSFL2qlWrROOFV155JWj3PZ/fsmVLmTx5smjSdZC2e75gjgPdSeW6Q4Xu+Hn44YcXVfWGDRvMBN6///3v5neebDuTZyomobwoYk5KsQDxi5XBJX6xwlhelWhi9pAhQ+SOO+6o6Pj5558vo0ePLvisJnOCl50Yw9rRWhetvOaaa2TWrFkVu5XnG0FN7Ln00kvlpJNO8pzQHTQhS9szbdo00Z3FdcGa3XffPdKbzEb73Q0moTzSIeRiMRYgfrEyOMQvVhjLqxLil8LjbePzn/ilsHOhuFOT53RBobCKLnCon0W6c6yz6C6s99xzT8F3f2G1i3rjLUD8YmV8iF+sMFJJnASyfaYE+TxJS0J5nMaItiBQzgLEL+U8+vQdAQQQQAABBBBAAAEEEEAAAQQQKI0ACeXB3WeLyIGZanSX4R49egSvlRpiJZBrd2zd9UlXLG7QoIFceOGFVXbP1u/rCvmXX3553lXygyb1ZrDSmFCuyeSaoDZz5swq90RmF/KGDRuanbk1udldvCS32fIPctO6V0/O1KV9fOSRR6Rjx44Fq9dJNRdddFGV4/Qe1eS9bCVo30koLzgsHBCCgP57cOihhzprflVEDgrhUmmukvglzaMbct9yfd7oZTWJSXcA7dWrlzRr1swkMm3dulU+//xzee6558wCJx988EGVFuqxughMz549s7Y+SFL2pk2bRJPVdYftoMXPQi+ZawVpe9D26vmaVD5q1Cg555xzzG6lhRY6snFNrYOEcluS1JMWAeIXKyNJ/GKFsXwq0d2t9TNwxIgRFcnYBxxwgFkcpVWrVp4hSplQro3UfuizEY1lXn31VdEF6fR3eS2NGjWS5s2bS5cuXUQnQuviMX53BreRkOUZM4QDw2g/CeUhDBRVJlKA+MXKsBG/WGEsn0qIX7yNdRif/96ubOeoMNqftvhFFzXU91qaOO4s+g5e/5+feN7OqFFLUgSIX6yMFPGLFUYqiYtAts+UYp4POftDQnlcRpd2IJAOAeKXdIwjvUAAAQQQQAABBBBAAAEEEEAAAQSSJEBCefDR+lhEKmahLlq0SDQBlJIegddee80k4CxevLhKpzI7YNepU6fKjleZg3Vyr+5srgk8uUrQpN70aFfuycqVK02i/vTp06t00Z2sP2XKFPnTn/4kunOqu2gduoumjlO2Ehf/kSNHyvDhw6s0UXdT0/ZXq5b7n+zVq1ebpHrdMdRZNEHvoYcekoMPPjiUvpNQntafvnj3S/89btu2rbORy0Rkj3i3OnatI36J3ZAkp0Fr1641SePZPp+L7cUll1wiN998c9bdybXOqJOycy30ksSE8mLHJJO8polr7777rrz//vvyz3/+Uz766KNKVWqs27hxY9EFfvbZZx/Zf//9TdxRu3btYi+d87xc42L9Qq4K8y3OE/a1qT89AsQvVsaS+MUKY3lUop9jmjg+bNiwisX/MovS6aRhP6XUCeV+2lrMsWEkNBXTjmLPiUP73W0477zzZPz48cV2yfp57lg6bu2z3mEqtCZA/GKFkvjFCmN5VEL84n2c4/D57721VY+MQ/vjHL+sWbPGvBvUXeSdhWTyIHdd+ZxL/GJlrIlfrDBSSRwEsn2mdOrUScaNGyf77bdf0U2MKqHcPRfjySeflD59+hTdbveJ7ncuPC+wRktFCPgSIH7xxcXBCCCAAAIIIIAAAggggAACCCCAAAIWBEgoD474vYhUZKmuX79e6tatG7xWaoiFgO4ANXDgQNGkcndxT0T2c6y7rrgkNMcCfVsjdHGGCy64IOvO5HrI+eefL6NHj67YZfPHH3/MmdSvx2uytU6grV+/fpVuxsU/V3J2y5YtzUT4Aw88MOsQZdu1JHPg0UcfLZMnT5Z69eplPTdo30koj9NPTfm0RV9u77TTTs4ObxSR7ctHwEpPiV+sMJZvJfo5PWjQoKwxkl8VXXTnrrvuyvlZpfWRUO5Xtfjj161bJ/fdd59ZkCbbbvJeatbfh4488kjRyUcav/jdKdXLNbwckytOKWZhAC/X4xgE8gkQv1i5P4hfrDCmv5JsyVheFvvLJUNCefrvmaA9jHNCVrZYmgniQUe8fM4nfrEy1sQvVhjTXwnxi78xjkNCtr8Wx+/ouMYvK1asMM+TZsyYUQmtV69ecvfdd0vz5s3jh0mLYiVA/GJlOIhfrDBSSakFFixYIBdffLHMnj27oik2ksm1MhLKvY1u1HNJeN7hbVw4Kn4CxC/xGxNahAACCCCAAAIIIIAAAggggAACCKRdgITy4CPMC7XghrGsQRPENVFq5syZVdrn3h07c0C+3cw1AV0ToI866qgq9QVN6g0C+PXXX8ucOXNk7ty5Mn/+fNGdrvX/aZvcZa+99jK7TWpf2rdvL127dpWOHTta3YFSJ07pbuPXXXedLF++PGvXdDcxTbBu1apVpe/rjqk6Zroyc7Zy0EEHyahRo0RfFDpLKf2d7di8ebNJor/33nurNF/7fM8997h3ZTbHTZ06VXRn11WrVlU6T+9T3VHzj3/8Y85bJC59D3IPc275CfBCzcqYE79YYSzvSlauXGk+f3J97hbS0aRj/dy7+uqrpU6divWZsp4W14Ry96ShQn12ft/2ThJ+rp3t2K1bt5oY7IYbbpAlS5YEra7ifE0s1/Fr166dtTq9VkRCuVcpjotCgPjFijLxixXGdFein2djx46Vm266qeJ35FzPcLxKkFDuVcrfcTpWH3/8sbzxxhvy7rvvyvvvvy+6UOenn34q33+vP+6/FPfzqJ49e4r+v1q1avm7aEhHxzUhK9NddigPaeDLoFriFyuDTPxihTHdlRC/+B/fUiWUE7/4Hys/Z+h7Sn1W+Pbbb1c67fjjjzcxfpMmTfxUx7FlKkD8YmXgiV+sMFJJqQRyzTfp0aOH2Zm8bdu2gZtGQrk3QhLKvTlxFALEL9wDCCCAAAIIIIAAAggggAACCCCAAAJRC5BQHlz8YxGpyGrV3Ro12ZaSbAFdrViTcPUFR7aiKxlrom62iatPPfWUXHHFFVmToXVHrMsvv1wuuuiiSudGndSb2Xny0UcfNZN2gxRNBtNk57PPPluOPfbYQDtQLl261CQx6Qs49+ThTBs1GWnChAnSvXv3rM3Ot1O8nqDt1bYOGzZMdt55Z1NH1P75vPO9VGvTpo25f0488USzi+uXX34pt912m0lA1xcM7qIJXJMmTZIGDRrkvGSc+h7kPuTc8hJYvHix+2X/MhHZo7wUAveW+CUwIRWogE6k1djnjjvuqLTLQz6dzO7VQ4cOlQ4dOniCJKHcE1PRB23YsEGuuuoqsyt5rhis6MpFpGnTpiZ21t3oq1WL7ldQEsqDjBrn2hYgfrEiSvxihTG9lWzcuFFGjhxpJgdnPs80mXzIkCHmq9jkYxLK7d4z+hzirrvuMjGk/ttYbNFnbL1795bzzz9ffvvb3xZbjZXzSCi3wkglMRQgfrEyKMQvVhjTWwnxS3FjG3VCOfFLcePkc2tZggAAIABJREFU9SxN/NP3gldeeWWVd6sDBw6UW2+91bwToyDgRYD4xYtSwWOIXwoScUBcBdasWWM+Tx5//PFK7zp0fsWYMWOsLU5CQrm3O4CEcm9OHIUA8Qv3AAIIIIAAAggggAACCCCAAAIIIIBA1ALRzeaPumfRXW+2iByYudzLL78surItJZkCmhSlO19ff/31WXfo1l7pyybdKTrf5IV8SeVahyb66iTnfffd1yTVRJXU++OPP8qdd95pkr6y7UAedNQ0yXv48OFyxBFH+E4W0t3RBwwYIAsXLszZDF2sYeLEiSaBPV8plFSu5+puVg8++KB5aRiVvxdfnTiju6iPGDEiUEJXs2bN5P777zf9zFfC6nuuer0YBDnmvPPOk/HjxwepgnMTIDBz5kw59NBDnS19VUQOSkDT49RE4pc4jUZK2qILnfzv//6vTJs2TZ577rkqvdIJoH379jWLwmhSuZ9CQrkfLX/HanyoSXYaH4ZZNOlLJ2xpUnlUhYTyqKS5jhcB4hcvSgWPIX4pSFS+B7z33nvm8+zFF1+sQLCRTK6VlTKhPIpkqSiuoY6aMKe/r9t+JqXj3KdPH7NAYal2rSShvHz/7Ul7z4lfrIww8YsVxnRWQvxS/LgSvxRvlzkzLvGLvhPTBaE0llu1alWlWP6ss84y/79OnTrBO0wNZSNA/GJlqIlfrDBSSZQC+sxBN1PQRUiWLFlS6fPkggsukGuvvdbq5wkJ5VGObu5r6aYLZ555plm0UAtzReIxLrTCvwDxi38zzkAAAQQQQAABBBBAAAEEEEAAAQQQCCZAQnkwPz37QRE5I1ONrnZ70003Ba+VGiIX+OCDD8yLpOnTp+e8ti4WoMnkrVpVbEqf89gZM2aYncpzJUhrHboj0+GHHx5JQvPatWtNezRhPsyiCWKaVH7ppZf6TiqfNWuWecmTbYeqli1bmheAuvuUl6JJ5YMGDRJ98O4u7sT0sJKqvbQz2zFBE7s0YUt3YNeXo4V2AQ2r7ySUFzv6nOdFQHc1vvnmm52HThKRM72cyzEVAsQv3AyhCYSR/B1Gne6JJhmQzp07m3jpmmuuqZiEkvmexiG6IE0mId49acgP6pNPPmmSn0pdRo8eLdddd13OhWx0AYBjjz3WLOjTokULadiwoVSvXr2i2Zs2bZLVq1fLu+++axYSeOGFF3IuXNSuXTuzC/o+++wTSbdJKI+EmYt4FCB+8QiV/zDiFyuM6apk3bp1JgFFn9U4F87z83txIRESygsJFf7+ypUr5ZJLLhGNf5xFx0ljDV0wrFu3bqJ/d8cammSkscY333wjc+bMkVdffVVeeumlKvFGp06dzL2w3377FW6Q5SPikpCVq1vuWJoJ1pZvgBRXR/xiZXCJX6wwpqsS4pfg4xlFQjnxS/BxKlSDvgu75ZZbzNf3339fcbg+d9Pncvqe0fkMqlB9fB8BFSB+sXIfEL9YYaSSKAQyieS6eJ3O93GWNm3ayI033mjmlxSaM+G3rSSU+xUL53gSysNxpdboBYhfojfniggggAACCCCAAAIIIIAAAggggEC5C5BQHvwOOEVEHs1U0759e9FdBSjJEsi1Ar6zF7169ZK7775bmjdv7rlzCxYskIsvvlhmz9aFvH8pmkwzduxYOfjgg83/DCupN3PFoAnKnju87UCd7KE7offv39/vqTJ16lQzydi5E4EmgGuy01FHHeWrvmwTfrLtjhm2v69Gbzt4w4YNctVVV5mkK+dEmkJ1+Z00H1bfSSgvNFJ8P4hAhw4dRP99dZRTReSxIHWW4bnEL2U46FF1OYzk7zDqJKFcRHeV79evX5VYVe8VTcr6y1/+IkcccYSvyVYaw+jkLV0ISI3d5fLLLzc7vdqewJXt/iahPKqfeq7jRYD4xYtSwWOIXwoSldcBW7duNZ8pumuh8/dmXZBOF6DShVtsfN6QUB7svtIFDnXBP2cyedOmTeXCCy80iwruuOOOvi+gz7meeOIJuf3222XevHkV5+sCOLowkJeFIH1fNM8JJJTb1KSuOAkQv1gZDeIXK4zpqYT4xc5Yhp1QTvxiZ5zy1aLxnCbO3HvvvZVieY0TNcH85JNPthLLh98TrhA3AeIXKyNC/GKFkUrCFtC4Sjf8GDVqVKVLbb/99uaZ0J///GfZfffdQ2kGCeWhsPqulIRy32ScEFMB4peYDgzNQgABBBBAAAEEEEAAAQQQQAABBFIsQEJ58MHdSUTWOat54403zK46lOQJPPXUU2YX7+XLl1dq/EknnWQSwOvXr++7U7rbxNVXXy0PP/ywmRSh98b48eNFFx/IlLCSejP1T5s2zexWrbs5uYu+UNNdInX39f3331/atm1rJvNmdt7MHJ/ZEeq7776T+fPny+uvvy66C3u23cT1nH333VemTJkirVu39mWm13n00UdFk400qfyggw4ySUlOLz8VOhOz9TzdgVPrdk4qD9vfT3udx+pLUDXUyfFLliwpWM2RRx5pVtnWlw1eS1h9J6Hc6whwnF8BTQ7UHexcZWcRWe+3rjI/nvilzG+AMLsfRvJ3GHXaSCj34hhG271c18sxTz/9tJx22mlVFq/R2FB3Yt977729VFPlGI3ndBLXiBEjqtR9yCGHmFhPF8EJu5BQHrYw9XsVIH7xKlXwOOKXgkTld4B7V8OgzxCyCZJQHuy+0mdgQ4YMqYgJsj0XK/YKa9askcGDB8ukSZMqqtBEdY1DatasWWy1vs8jodw3GSckQID4xdogEb9Yo0xPRcQvwccy7IRy4pfgY5SvBv0Z0GdGujC1c2GoYheXDre11J4kAZ2joe+6XYX3R/4HkfjFvxlnlEjAvbGC7ko+bNgws5Bu9erVQ2tVqRLKQ+vQtop14T+Ng5JSSChPykjRznwCxC/cHwgggAACCCCAAAIIIIAAAggggAACpRAgodyO+gsicnimqt///vfy+OOP26mZWiIXmDt3rkm+fvvtt0WTrfW/r732WqlTp07RbckkSU+fPt3skuXe5TyspF5t8ObNm+Xcc881SUHuopN4x4wZI507dy5qpX99Qaf16urOzh3FM9fRl0360slvySQhabK6JkgXk8jvvKYmZusOVR9//LFcf/31UqtWrUpNCtPfb9+zHa/Ozz77rDzzzDPyzjvvyKeffmom2WjSvybsa3Kt7tbQtWtX3+MYVt9JKLcx8tSRTaBv375mJzpHeVFEjkCrKAHil6LYOKmQQKEEap3goQu+aNHP6A8//FB0wRqNWT744APz57Jly0Q/SwYMGGAW+ylUZ6E2Zfs+CeWS03X48OFmYm+QogsZnX766WYBImfRXWMnT54cyQJcJJQHGUHOtSlA/GJTU4hfrHKmozL9nVljhfXr14t+hhWz43U+CRLKi79PdHfP/v37y3PPPWcq0ThAn88ceOCBxVfqOvOrr74yMcfMmTPNd37zm9/II488UvTChMU0jITyYtQ4J+4CxC9WR4j4xSpnOiojfgk2jmEmlBO/BBubQmfnWoSwU6dOMm7cONlvv/0KVcH3EcgpQPxi9eYgfrHKSWVhCmzcuNEkkdeoUcP8ufPOuo5EuIWEcm++ud7ReDvb/1FJS4j330POSKMA8UsaR5U+IYAAAggggAACCCCAAAIIIIAAAvEXIKHczhgdKyJPO6t66623pEuXLnZqp5bIBTTx+KqrrpITTjjBrF7s3M06jMaEldSrbf3yyy9FH0Dryxpnadasmdx///3Ss2fPQF3SyR+acJQt6Uh3hdIdBuJewvQv176HbZrr5SMvCeN+xwVr35w5c8zCCa5ynIg8E6zmsj2b+KVsh95bx0u1OIizdZl/16NOKH/yySeladOm3qAKHBVG2600THInlGv/+/TpE+gyOjn+nHPOMcnjzuIloTzqSUbFdrR3795mcSVd5Ify/9m7G2i76vpO+D8gAQOEACKJmPiSCBIEoiIKkSKCDy9VNHYWOhOr4rLiVOnMAJXHeVZ1VtUZ+9AC05a2groUcNIpTFsqWsTKi6CAKCqggEEiQngJUiC8RUiAZ/3Ps0+6s7n3vN2zz9l7n89e66yb5O79f/n8N/q75+7v+ROYTkD9MvR7Q/0ydFINdhNoeqC82/xn8v0bb7wx3vve97Y+QCgdxx9/fJx99tlD3z28WG8No5bpZ94C5f1oObcOAuqXoa+S+mXopBrsJqB+6SY0/ffVL4Pb9XJl+qChD33oQ1t8SHX68Ov0AdXLli3rpQnnEJhSQP0y9BtD/TJ0Ug02SUCgvLfVHPXvejwr0tu6OKs6AuqX6qyFkRAgQIAAAQIECBAgQIAAAQIEJk1AoHx4K/6diDi03dwhhxwSV1999fBa11KjBcoM307XdtqVfFhhqeIvzNqLVZdf2JTpX/Ubt6y5l9Vu21OgvOp3VjnjS7vYffe73803flVEvLmc3iamVfXLxCx1/xOdbgfv/lsa/IomBMoHn335V04Xdh/3DuWjfshoUGmB8kHlJus69Usp661+KYVVo9MJCGQNfm8U/z+9rPeJBnmQe5LqjWLNV9Y6DH6nuLJqAuqXUlZE/VIKq0bVL8O/B9QvMzed7v2Se++9N373d383rrjiis2d7L333vGFL3wh0u/VHQRmIqB+mYnetNeqX0ph1WgTBAZ5H2KQeRfrkmF/gF7x94DDfr9g1O+9DHv8g6yZawj0I6B+6UfLuQQIECBAgAABAgQIECBAgAABAsMUECgfnuaKiPjHfHOf/OQn49Of/vTwetBSYwXKDN/ef//98R/+w3+IK6+8cgu/3XbbrbVD+bHHpg8YH/xIO5R/4hOfiNNOO+15jdihfHDXUV1Z1r1XVrttF4HyUd0h1eknhRs/85nPFAf0roi4qDqjrOVI1C+1XLbRDPrpp5+Oj3zkI60dmMd1tB9APeecc+LUU0993jBm8vDMdIH5YX7ozrjceu03+aWdQh9//PEtLkk7Q33xi1+MffbZp9emtjgv1Yenn356/PEf//Hz2j7ssMPib//2b2PBggXTtj3qh4wGmmRECJQPKjc516lfSltr9UtptBqeSkCgfPD7Yhw7fO64447xv/7X/4p3vOMdHQc+SfWGQPng9/AkXpl+p/HZz37W+y/DX3z1y/BNtdhBQP0y+O2hfhncrn3ldO+XFGuSVLel945OPvnkmXeqhYkWUL+Utvzql9JoNVx3AYHy3law7EB8b6NwFoFqCqhfqrkuRkWAAAECBAgQIECAAAECBAgQmBQBgfLhrvS5EfH+fJP//M//HMccc8xwe9Fa4wTKDN92CoMtWbIk/tt/+2+xcuXK2Gabbfp2ffjhh1sBz7R7QDGIlBo799xz4/3v3+I/ib77GMUFZfqPYvwz6aOsuZfVbnuuAuUzWfX6XXvJJZfEb//2bxcHfl5EfKB+s6nkiNUvlVyWagzq93//9+Pzn//82AYjUF4u/T333NOqA6+66qrndfT617++FSQ58sgjY6utev+x8dFHH42/+Iu/iD/7sz+LFNovHqecckqkB4g7tTlJAa9yV1jr4xRQv5Sur34pnVgHbQGBrMHvhYceeije9773RXp/NB3pfagvf/nLkXbfGdZR3Ony1a9+dStQvmzZso5dTFK9IVA+rLut+e2k/1bf9ra3ef+lvKVWv5Rnq+WCgPpl8FtC/TK4XfvKqQLlnd6DmkmPk/TBkDNxavK16pfSV1f9UjqxDuooIFDe26oJlPfm5KzJE1C/TN6amzEBAgQIECBAgAABAgQIECBAoGoCvScDqjbyao5n54i4MSJe2h7eDjvsEJdffnm84Q1vqOaIjaoSAmWHby+44IL42Mc+Fg8++OCU8917773jqKOOisMPPzz233//mDt3brzwhS/c4txnnnkm1q1bFylE/v3vfz8uvfTSVvgo7YA+1XHAAQfEqlWrYq+99qqEcadBlO1fZYCy5l5Wu21LgfIq31XDHdv111/f+t+mJ554It/wXRGR0gGPDLe3iW1N/TKxS9994sXwSbcr0o7W22+//ZSnzZkzJ1LAZ9ttt938/fTn/fbbb/O/7brrrrF06dLW91M77XpkunHYobzbinT//hlnnNH6gKGpPhwoXb18+fI49thj45BDDonFixfH/Pnzt/ggoieffDIeeOCB+NGPfhTf/va3WzXimjVrpux43333jfPOOy9e+9rXdhzYJAW8uq+QM+oooH4ZyaqpX0bCrJMkIJA1s/vgb/7mb+LUU0/dXGscfPDBkf6tW+C7l15//etfx8c//vHWBxq2jxNPPDFOP/30LWrOXtpq8jkC5U1e3eHNTf0yPMsOLalfRsKsE/XLzO8B9cvMDYstfPWrX430wZXTvf80aI8C5YPKNeM69ctI1lH9MhJmndRNQKC8txUTKO/NyVmTJaB+maz1NlsCBAgQIECAAAECBAgQIECAQFUFBMqHvzIrIuIf882+7GUvi8suu6y1C4+DwFQCZYdvn3rqqdbDu2m3yFEcCxYsiP/5P/9nvOc97xlFdzPuo2z/GQ+wxAbKmvt07ZY4lVbT//E//sfWg+mOZgjccccdccQRR8SvfvWr4oTeFREXNWOWlZmF+qUyS2EgUwmMMlA+yhU47bTTWiGocR5p562PfvSj8Xd/93elDqNu9WGpGBpvtID6ZaTLq34ZKffkdiZQPrO1X79+fXz4wx+OCy+8cHNDixYtihT8Tj/D77TTTn13kN7n+j//5//En/3Zn8VPfvKTzdenD8BJO6C/8pWv7LvNJl8gUN7k1R3O3NQvw3HssRX1S49QTpuZgPplZn7ql5n5TXV1ev8r1W7DPgTKhy1an/bULyNdK/XLSLl1VgcBgfLeVkmgvDcnZ02OgPplctbaTAkQIECAAAECBAgQIECAAAECVRcQKC9nhf5rRPyPfNNp1+f04GQddmsuh0SrnQTKCvXm+xxVWGjevHnxqU99Kk466aTYaqt6/E/MKPyr+l9AWXMXKK/qitdnXKtXr47jjjsubrrppuKg/5+I+Fx9ZlKrkapfarVckzVYgfJy1zvViX/4h3/YCmCVcaTQ2B//8R/H8ccfX5v6sAwHbTZfQP0yljVWv4yFfbI6Fcia+XqnncRTgPyCCy7YorH0gTPLly+Pww8/PNLO5env8+fPj2222Wbzec8991w88MAD8eCDD8b3v//9uPrqq1sf3Jned8gfw9z5fOYzrlYLAuXVWo+qjUb9MpYVUb+MhX2yOlW/zHy91S8zN8y3kHYn//znPz/cRiNCoHzopLVoUP0ylmVSv4yFXadVFRAo721lBMp7c3LWZAioXyZjnc2SAAECBAgQIECAAAECBAgQIFAXgXqkPeuiueU408esn5L/p4ULF7YenEwPODoI5AXKCvUWldMOTn/5l3/Z2qm8+ODtMFYkPQScwuRHHnlkrcJCo/IfhvGw2yhr7gLlw16pyWov/XL53e9+d6xdu7Y48dMj4g8nS2Pks1W/jJxch70ICJT3ojSzc5555pn4q7/6q9ZuUcOsE48++uj43Oc+F695zWtmNkBXE6i4gPplrAukfhkrf/M7r1Iga1Taaefwv/mbvxlqd0888USrzWG/J5U+2PC9731vfPazn41ddtllqGPWGIGmC6hfxrrC6pex8je/c/XLcNZY/TIcR60QGKaA+mWYmn23pX7pm8wFTRUYV6C8bM9hvx9UDJSXPf7Uvg+bGYWyPvoVUL/0K+Z8AgQIECBAgAABAgQIECBAgACBsgUEyssV/kpEfCDfxZw5c1o7lb/tbW8rt2et10qgrFDvdAgPP/xwfOlLX4q//du/jR/96EczskoP7h5yyCHxe7/3e3HsscdusYvUjBoe4cWj9h/h1Lp2VdbcBcq70jthGoFvfOMbrZ3JN2zYUDzj3Ig4HtxIBNQvI2HWST8CAuX9aM3s3HadeN5558XNN988UGPt+vAP/uAP4q1vfWst68OBJu6iiRVQv1Ri6dUvlViGZg5CIGu465p2G0+h8r//+7+P2267beDG027mK1asiI9+9KOx3377DdyOCwlMqoD6pRIrr36pxDI0cxDql+Guq/pluJ5aIzCogPplULmhXqd+GSqnxuoqIFDe28oJlPfm5KxmC6hfmr2+ZkeAAAECBAgQIECAAAECBAgQqKuAQHn5K/fFiPhQsZvTTjstPv7xj5ffux5qIVBWqLeXya9bty6+//3vx/XXXx8//vGPIz0Yk/5tqp0p99lnn9h+++1j7733jmXLlsVBBx0Ur3vd61r/VudjnP7jditr7gLl417ZevY/XWA0Ir4UEb9Xz1nVdtTql9ouXTMHLlA++nV97rnn4he/+EVcffXVrVoxhcvXr18ft9xyyxaDSWGul7zkJTF//vx47WtfG29605ti+fLlkULlDgKTIKB+qdQqq18qtRzNGYxAVjlrma810ocd3nTTTfHII4/EL3/5y3j88ce36DS9H5Vqi6VLl7ZeRxxxRKR/22677coZnFYJNFxA/VKpBVa/VGo5mjMY9Us5a6l+KcdVqwR6EVC/9KI0snPULyOj1lFVBQTKe1sZgfLenJzVXAH1S3PX1swIECBAgAABAgQIECBAgAABAnUXECgfzQqeFhHPS4//+3//7+Occ86JuXPnjmYUeqmsQFmh3spOuGIDm2T/SZ57xW7DiR7OY489FieccEL87//9v6dy+NOIOHWigcY3efXL+Oz1XBAoI1AOmQABAjMRUL/MRK/Ua9UvpfJqfDqB/IPES5YsifPPPz8OPvhgYAQIEKiUgPqlUsuRH4z6pbJL0+yBqV+avb5mR6ApAuqXyq6k+qWyS2NgoxAYVaB8FHPRBwECwxdQvwzfVIsECBAgQIAAAQIECBAgQIAAAQLDFRAoH65np9Y+ERGfK57wqle9Kv7qr/6qtbOOYzwC73rXu+Kiiy4aT+d6JUBg5AIrVqyIf/zHfxx5vzqcWuCyyy6Lj33sY/Hzn/98qhP+a0T8CbuxCqhfxso/vs7VR+Oz13M9BdQX9Vy3QUetfhlUbmTXqV9GRq0jAgQIEKiLgPql8iulfqn8EhkgAQIECIxaINUvH/3oR2P16tV+fzRq/N76U7/05uQsAgQIEJggAfXLBC22qRIgQIAAAQIECBAgQIAAAQIEaiwgUD7axXt3RJwTEfOK3Z500kmRdl7cZpttRjsivYXAlJuAwGQJCHxVY703bdoUp556apx55plTDWh9RJwQERdUY7QTP4qO9ctpp50Ws2bNmnikpgGoj5q2ouZTtoD6omzharSvfqnGOvQ4Cu+/9AjlNAIECBBotoD6pVbrq36p1XIZLAECBAiUJaB+KUu2lHbVL6WwapQAAQIE6iagfqnbihkvAQIECBAgQIAAAQIECBAgQGCyBQTKR7/+r8xC5W8pdr3nnnu2QuXvfOc7Rz+qCe5RYGqCF9/UJ1JA4Gv8y/5P//RP8fGPfzxuv/32qQZzRRYm/8X4R2oEOQH1y4TdDuqjCVtw052xgPpixoSVb0D9UvklmmqA6pdaLptBEyBAgMCwBNQvw5IcaTvql5Fy64wAAQIEqiagfqnaivQ0HvVLT0xOIkCAAIGmCqhfmrqy5kWAAAECBAgQIECAAAECBAgQaK6AQPn41vb0iDh5qu6PP/74+NSnPhWveMUrxje6CepZYGqCFttUCUSEwNf4boM1a9bEZz7zmfjKV74y3SDOiIhTxjdCPfcgoH7pAakJp6iPmrCK5jBKAfXFKLVH25f6ZbTeJfWmfikJVrMECBAgUE0B9Us116XPUalf+gRzOgECBAjUW0D9Uu/1y0avfmnEMpoEAQIECPQqoH7pVcp5BAgQIECAAAECBAgQIECAAAECVRMQKB/virwtIk6LiH2mGsYnP/nJSK/Zs2ePd5R6J0CAAAECMxDYuHFjfPrTn47Pfvaz07VyS0ScGhHfmEE3Lh2dgPpldNZ6IkCAAIExCahfxgRfXrfql/JstUyAAAECFRFQv1RkIYY3DPXL8Cy1RIAAAQIVFVC/VHRhBh+W+mVwO1cSIECAQE0E1C81WSjDJECAAAECBAgQIECAAAECBAgQmFZAoLwaN0cKlX98qqEsXLiwFSo/4YQTqjFSoyBAgAABAn0InHPOOa1dydeuXTvdVX+ahcn7aNWpFRFQv1RkIQyDAAECBIYroH4ZrmfFWlO/VGxBDIcAAQIEhiOgfhmOY0VbUb9UdGEMiwABAgRmJqB+mZlfxa9Wv1R8gQyPAAECBAYTUL8M5uYqAgQIECBAgAABAgQIECBAgACBagkIlFdnPQ6NiP83Ig6aakjLli2Lk046KT7wgQ9UZ8RGQoAAAQIEphE499xz48wzz4wbb7xxOqPrIuITEfEdiLUWeHNE/In6pdZraPAECBAgkAmoXybmVlC/TMxSmygBAgSaL6B+af4aZzNUv0zMUpsoAQIEmi+gfmn+GqtfJmaNTZQAAQITI6B+mZilNlECBAgQIECAAAECBAgQIECAwEQICJRXb5nTVuSfioiXTDW0/fbbrxUs/+AHP1i9kRsRAQIECEy8wJe//OVWkPzmm2+ezuKeiPh0RJwz8VjNAlC/NGs9zYYAAQITJaB+majlzk9W/TKxS2/iBAgQqL+A+qX+azjgDNQvA8K5jAABAgTGL9BD/bI2Ij7j90fjX6shj0D9MmRQzREgQIDA6AR6qF88/zK65dATAQIECBAgQIAAAQIECBAgQIDAkAQEyocEOeRmto2IT0bEH03X7r777hv/6T/9p/jwhz885K41R4AAAQIE+hc455xz4i//8i/jpz/9aaeLP5s9DPR0/z24ogYC6pcaLJIhEiBAgMC/Cahf3A0RoX5xGxAgQIBArQTUL7VarrIGq34pS1a7BAgQIFCKgPqlFNa6Nap+qduKGS8BAgQmXED9MuE3gOkTIECAAAECBAgQIECAAAECBBouIFBe7QVeHBGfiIhpU+Pz58+Pj3zkI63XHnvsUe1bGGsaAAAgAElEQVTZGB0BAgQINErg3nvvjbPPPrv1WrduXae5fSEi/iQi1jQKwGSmE1C/uDcIECBAoLIC6pfKLs24B6Z+GfcK6J8AAQIEphVQv7g5phFQv7g1CBAgQKCyAuqXyi7NuAemfhn3CuifAAECBLz/4h4gQIAAAQIECBAgQIAAAQIECBCYeAGB8nrcAq+KiJMj4oROw/3Qhz7UCpYfeOCB9ZiVURIgQIBALQWuv/76SJ/I/KUvfanb+M+JiDMj4rZuJ/p+IwXUL41cVpMiQIBAPQXUL/VctzGMWv0yBnRdEiBAgMDUAuoXd0aPAuqXHqGcRoAAAQLlC/RZv5wRET8vf1R6qKCA+qWCi2JIBAgQmFQB9cukrrx5EyBAgAABAgQIECBAgAABAgQmV0CgvF5rv1cWLP9Ip2Efdthh8b73vS/e//73x6xZs+o1Q6MlQIAAgUoKbNq0Kc4777w4//zz48orr+w2xrMjIj0ItLrbib4/EQLql4lYZpMkQIBA9QTUL9VbkxqNSP1So8UyVAIECDRJQP3SpNUc+VzULyMn1yEBAgQIJAH1i/tgBgLqlxnguZQAAQIEBhdQvwxu50oCBAgQIECAAAECBAgQIECAAIH6CwiU13MNF0dECpWn17zpprDTTjttDpa/4Q1vqOdMjZoAAQIExiqQPo05hchTmPzRRx/tNJb1EZGC5Om1ZqyD1nlVBdQvVV0Z4yJAgEDDBNQvDVvQ8U5H/TJef70TIEBgYgTULxOz1KOYqPplFMr6IECAAIEYoH45JyLuQEdgCgH1i9uCAAECBEYioH4ZCbNOCBAgQIAAAQIECBAgQIAAAQIEKi4gUF7xBeoyvO1ywfJ9Op27fPnyWLlyZRx33HGx++6713vWRk+AAAECpQo88MADceGFF8aqVavimmuu6dbXLbkg+VPdTvZ9AhGhfnEbECBAgMDQBdQvQyfV4JYC6hd3BAECBAgMXUD9MnRSDapf3AMECBAgULKA+qVkYM17/8U9QIAAAQJDF1C/DJ1UgwQIECBAgAABAgQIECBAgAABAjUXECiv+QLmhv87Wbj8yG5Tesc73hHvfve7W+Hybbfdttvpvk+AAAECEyDw9NNPt0LkF1xwQXzta1/rZcaXRkTaTeIfejnZOQSmEVC/uDUIECBAYGAB9cvAdC6cmYD6ZWZ+riZAgMBEC6hfJnr5xzl59cs49fVNgACBmguoX2q+gPUdvvqlvmtn5AQIEBi7gPpl7EtgAAQIECBAgAABAgQIECBAgAABAhUWECiv8OIMOLSlEfH+iHhfRLykUxtz5sxphcrT6+1vf/uA3bmMAAECBOos8PWvf70VJE+vDRs2dJvKPRFxfkScFxG3djvZ9wn0IaB+6QPLqQQIEJh0AfXLpN8BlZm/+qUyS2EgBAgQqL6A+qX6azQhI1S/TMhCmyYBAgSGIaB+GYaiNoYgoH4ZAqImCBAgMCkC6pdJWWnzJECAAAECBAgQIECAAAECBAgQmImAQPlM9Kp/7XFZsPzYbkPdddddI+1cfuyxx7a+zpo1q9slvk+AAAECNRTYtGlTXHzxxa1dyNProYce6mUWX89C5Bf2crJzCMxQQP0yQ0CXEyBAoGkC6pemrWgj56N+aeSymhQBAgQGF1C/DG7nypEJqF9GRq0jAgQI1ENA/VKPdZrwUfZdv7SfgfH8y4TfOaZPgEBjBVL9kp57aT8D4/mXxi61iREgQIAAAQIECBAgQIAAAQIECAxRQKB8iJgVbmpJRLwnItIv2F7TbZxp5/J2sDz9gm3u3LndLvF9AgQIEKiwwGOPPbY5QJ5+kdbDTuRpNj+JiAuy1x0Vnp6hNVdA/dLctTUzAgQIdBVQv3QlckI1BdQv1VwXoyJAgMBIBNQvI2HWyfAF1C/DN9UiAQIEaiOgfqnNUhnolgLqF3cEAQIEJlhA/TLBi2/qBAgQIECAAAECBAgQIECAAAECQxEQKB8KY60aeX0WLE/h8lf0MvJjjjkmjjrqqNZr77337uUS5xAgQIDAmAVuu+22uPTSS1uvSy65pNfR3JkFyNNO5D/s9SLnERiBgPplBMi6IECAwLgF1C/jXgH9D1lA/TJkUM0RIECgigLqlyquijHNQED9MgM8lxIgQKAuAuqXuqyUcfYooH7pEcppBAgQqLOA+qXOq2fsBAgQIECAAAECBAgQIECAAAECVRMQKK/aiox2PEdk4fJ3RsSCXrpeunTp5nB5CphvtZVbqBc35xAgQKBsgeeee25zgDyFyG+99dZeu1wXEf8UESlE/u1eL3IegTEKqF/GiK9rAgQIDFNA/TJMTW1VXED9UvEFMjwCBAj0KqB+6VXKeQ0QUL80YBFNgQABAklA/eI+mCAB9csELbapEiDQbAH1S7PX1+wIECBAgAABAgQIECBAgAABAgTGKyANPF7/KvV+eES8I3v1tHP5nDlzWuHyww8/PN7ylrfEvvvuW6X5GAsBAgQaL/DTn/40rrjiirj88stbYfINGzb0OudfRsTFEfG1iLis14ucR6CCAuqXCi6KIREgQKCTgPrF/UEg1C9uAgIECNRMQP1SswUz3DIE1C9lqGqTAAECJQqoX0rE1XRdBFK4/FjPv9RluYyTAAECEeoXdwEBAgQIECBAgAABAgQIECBAgACB0QgIlI/GuW69HJz9Yi39gu3VvQ5+0aJFrWD5YYcd1vr68pe/vNdLnUeAAAECPQjceeedrQB5el155ZVx991393DV5lNuyQLkKUR+bT8XOpdATQTULzVZKMMkQGCyBNQvk7XeZtu3gPqlbzIXECBAoHwB9Uv5xnqotYD6pdbLZ/AECDRVQP3S1JU1ryEJqF+GBKkZAgQIDFMgX7+kZ2DWrl3bT/Oef+lHy7kECBAgQIAAAQIECBAgQIAAAQIEcgIC5W6HbgL7RMRRuVe38zd/f+nSpa1g+fLly+Pggw+OxYsX93ytEwkQIEAgYs2aNXHttdfGNddc0wqR33rrrf2yXBoR6fWtiPhZvxc7n0CNBdQvNV48QydAoN4C6pd6r5/Rj1VA/TJWfp0TIDDJAuqXSV59c5+hgPplhoAuJ0CAwKAC6pdB5VxHINQvbgICBAiMSUD9MiZ43RIgQIAAAQIECBAgQIAAAQIECBAoCAiUuyX6EdghIo7Mhcv72oJ84cKFrWD5QQcd1HqlP2+1lVuwnwVwLgECzRV47rnn4rrrrmsFyNtf+/wE5oRzZxYgbwfJn2yumJkR6FlA/dIzlRMJECDQn4D6pT8vZxPoQ0D90geWUwkQINCPgPqlHy3nEuhLQP3SF5eTCRAg0LuA+qV3K2cS6FNgRvXLokWLNj/74vmXPuWdToBA4wXUL41fYhMkQIAAAQIECBAgQIAAAQIECBCosYA0b40XrwJDf11EvCV7HRYR6RduPR+zZ8/eHCxv/4JtwYIFPV/vRAIECNRZ4P77739egHzjxo39TumJiLgi9/pxvw04n8AECqhfJnDRTZkAgeEIqF+G46gVAgMIqF8GQHMJAQIEkoD6xX1AYGwC6pex0euYAIG6C6hf6r6Cxl9jgRnXL8UNFjz/UuO7wdAJEOhLQP3SF5eTCRAgQIAAAQIECBAgQIAAAQIECIxVQKB8rPyN6/zQXMD8zYPMbq+99tq8i3n6ZduyZcsGacY1BAgQqJzAjTfeuMXu46tXrx50jN/JBcivGrQR1xEgsFlA/eJmIECAwDQC6he3BoHKCqhfKrs0BkaAwLgF1C/jXgH9E5hWQP3i5iBAgID3X9wDBOomoH6p24oZLwECIxPw/svIqHVEgAABAgQIECBAgAABAgQIECBAYOgCAuVDJ9VgJjAnC5e/KSIOjoiDIiL9W1/HvHnzWruYH3jgga1weXrtueeefbXhZAIECIxaIIXFb7rppki/RPvBD37Q2ol8/fr1gwxjQ0RcFxHXRsQ1WZD8yUEacg0BAj0JqF96YnISAQJNFFC/NHFVzWlCBNQvE7LQpkmAwPMF1C/uCgK1FVC/1HbpDJwAgZkKqF9mKuh6AmMTUL+MjV7HBAiMW0D9Mu4V0D8BAgQIECBAgAABAgQIECBAgACB4QoIlA/XU2udBQ7MhctTyPzlg4DNnTs39t9//80B8/af58zpO68+SPeuIUCAwGaBJ598cnNwvB0gT18fe+yxQZXuzAXIU5D8+kEbch0BAkMTUL8MjVJDBAhUQUD9UoVVMAYCpQuoX0on1gEBAqMUUL+MUltfBMYmMLT6JX0wcfv3Rn5/NLb11DGBiRdQv0z8LQBgMgSGVr94/mUybhizJFB1AfVL1VfI+AgQIECAAAECBAgQIECAAAECBAgMR0CgfDiOWhlM4KW5gHnawTy9Bj6WLl3aCpnnHxRauHDhwO25kAABAnmBtWvXtnYcT4Hxdnj81ltvnSnS97Pdx9u7kN810wZdT4BA6QLql9KJdUCAwLAE1C/DktQOgdoLqF9qv4QmQGByBPL1S/t9GO+/TM76mymBnEAp9Uv7d0jp90h+f+R+I0BgWALql2FJaodA7QVKqV88/1L7+8IECFRSQP1SyWUxKAIECBAgQIAAAQIECBAgQIAAAQIjERAoHwmzTnoU2C4Llafdy9sB8/k9XjvlafPnz98cMm//om2fffaJWbNmzaRZ1xIg0GCBTZs2xS233LI5PN5+eHndunUznfUDufB4O0D+1EwbdT0BAmMXUL+MfQkMgAAB9Yt7gACBPgXUL32COZ0AgeELqF+Gb6pFAg0XUL80fIFNj0AdBNQvdVglYyRQKQH1S6WWw2AITKaA+mUy192sCRAgQIAAAQIECBAgQIAAAQIECHQSECh3f1RdYO+IeGNE7B8Ry7KvL5rpoPfcc8/Ya6+9Wq/8nxctWjTTpl1PgEBNBO6+++5YvXp13H777a2v7Vf6+xCOX0fETRFxY/b1+oiY8XbmQxiXJggQGI2A+mU0znohMHEC6peJW3ITJjBKAfXLKLX1RWCCBNQvE7TYpkpg9AKl1y/53yH5/dHoF1iPBMYloH4Zl7x+CUyEQOn1i+dfJuI+MkkCzxNQv7gpCBAgQIAAAQIECBAgQIAAAQIECBDoVUCgvFcp51VJ4KW5cHk7aP6qYQxwxx13fF7IvP3A0C677DKMLrRBgMAIBR5++OEpA+MpPP74448PayQ/zwXH2wHyu4bVuHYIEGiMgPqlMUtpIgTKFVC/lOurdQIE+hJQv/TF5WQCkyugfpnctTdzAhUUUL9UcFEMiUAVBdQvVVwVYyIwsQLql4ldehMn0J+A+qU/L2cTIECAAAECBAgQIECAAAECBAgQIDC1gEC5O6MpAjvkQubtnczT1/TvQzkWLFgw5a7mS5Ysie22224ofWiEAIH+BZ566qm44447ptxt/P777++/wemveKKw63g7PD60ZPowB6stAgRqIaB+qcUyGSSB4QuoX4ZvqkUCBEYmoH4ZGbWOCFRLQP1SrfUwGgIE+hIYaf2S39Xc74/6WicnExi6gPpl6KQaJEBgdAIjrV/yu5qrX0a3yHoiMJWA+sV9QYAAAQIECBAgQIAAAQIECBAgQIBA2QIC5WULa3/cAmnn8nzAPO1onj7heajHi1/84njpS1867Wu33XYban8aIzBJAg8++GDcdddd077uu+++MjjSDuM3FQLkt5XRkTYJECAwhYD6xW1BoOYC6peaL6DhEyAwiID6ZRA11xCokID6pUKLYSgECIxKQP0yKmn9EChJQP1SEqxmCRCosoD6pcqrY2wEehBQv/SA5BQCBAgQIECAAAECBAgQIECAAAECBEoVECgvlVfjFRXYPiL2yr32zP151zLGvMMOO3QMnKcw+qxZs8roWpsEKi2wadOmjmHxFCR/4om0MXgpx0MRsTp73Z77c/q3J0vpUaMECBAYXED9MridKwkMVUD9MlROjREg0GwB9Uuz19fsaiSgfqnRYhkqAQLjFlC/jHsF9E8gE1C/uBUIECDQs4D6pWcqJxIoV0D9Uq6v1gkQIECAAAECBAgQIECAAAECBAgQGI6AQPlwHLXSHIH5EZEPmOeD57PLnObChQtbofNFixa1XvPnz2+9dt99981/Tn/feuutyxyGtgkMReDZZ5+NdevWbX498MADm/989913R3qlsPjatWuH0l+HRp6OiGJYPAXG07+tK7tz7RMgQGBEAuqXEUHrptkC6pdmr6/ZESBQOQH1S+WWxIDqKKB+qeOqGTMBAjUWUL/UePEMvToC6pfqrIWRECAwEQLql4lYZpMsW0D9Uraw9gkQIECAAAECBAgQIECAAAECBAgQGKWAQPkotfVVd4El0+xq/rJRTuxFL3rRFgHzYuA8//dtt912lEPTV8MFnn766VYoPB8On+7v6ZwRH7+aZrfxO0Y8Dt0RIECgagLql6qtiPGMVED9MlJunREgQGBYAuqXYUlqp5YC6pdaLptBEyBAQP3iHphoAfXLRC+/yRMgUF8B9Ut9187IhyCgfhkCoiYIECBAgAABAgQIECBAgAABAgQIEKilgEB5LZfNoCsmkLYMf2mH16KI2GkcY95ll12eFz7feeedo9trm222Gcdw9TkigWeeeSYeeeSRrq98cDz9+aGHHhrRCJ/XzaMRcVeX13PjGpx+CRAgUFMB9UtNF25Sh61+mdSVN28CBAhsIaB+cUPUSkD9UqvlMlgCBAiUJaB+KUtWu6UIqF9KYdUoAQIE6iagfqnbik34eNUvE34DmD4BAgQIECBAgAABAgQIECBAgAABAn0LCJT3TeYCAgMJ7NolcL5woFZLumju3LnThs7nzZs35ffSv8+ZMye233771tcXvOAFJY1uspv9zW9+Exs2bIgnn3yy9XX9+vVbBMOLf58qOP7YY49VDfGeLmHxsSXZqwZlPAQIEBixgPplxOBN7U790tSVNS8CBAhUUkD9Usllqd+g1C/1WzMjJkCAQI0F1C81XrwqDV39UqXVMBYCBAg0XkD90vglHs0E1S+jcdYLAQIECBAgQIAAAQIECBAgQIAAAQIE8gIC5e4HAtUQmFUInO8REfMjYvfsa/pzer2oGsPtPoqtttpqc7i8HTLv9Ws+mN6+Ju2aPmvWrEhfp3t1+n6n791zzz2xYMGCSJ9cXHxt2rRpyn9P53X6Xv77+QB4Owg+3ddu5z73XK024v51RKzLvR7I/nxvIUC+qfsd5QwCBAgQqKCA+iX3YTqjrl/S/TBV7dKtRlG/dP0vSf3SlcgJBAgQqLWA+kX90vqAPu+/1Pq/Y4MnQIDApAmoX9Qv6pdJ+6/efAkQIFB/AfXLmOqX++67LxYuXOj3R+X8N+T3R+W4apUAAQIECBAgQIAAAQIECBAgQIAAgRELCJSPGFx3BGYosHUhYJ4PnBfD5+nv28ywP5cTyAs8ExHtUHg7KN7p78/iI0CAAAECEaF+cRuMU0D9Mk59fRMgQKC+AuqX+q5dE0aufmnCKpoDAQIERi+gfhm9uR7/TUD94m4gQIAAgUEE1C+DqLlmWALql2FJaocAAQIECBAgQIAAAQIECBAgQIAAgVoJCJTXarkMlkDfAmlH8/bu5unrbhGxcw8v/9vQN3WtLkhB70dyr/WFv7e/lz5hOR8YT393ECBAgACBsgXUL2UL17N99Us9182oCRAgMCkC6pdJWen+5lmsX9L7LVO9B+P9l/5cnU2AAAECwxFQvwzHsWmteP+laStqPgQIEGiWgPqlWes5rNl4/2VYktohQIAAAQIECBAgQIAAAQIECBAgQGAiBIRGJ2KZTZJA3wLzOoTOp/veThExJyK2z75u13evLuhF4DcRsSF7PRkRj00TBp8uJN5+eLmXvpxDgAABAgTqJKB+qe5qqV+quzZGRoAAAQLjFVC/jNe/U+/ql+qujZERIECAwHgF1C/j9Ve/VNffyAgQIECgugLql+qujfdfqrs2RkaAAAECBAgQIECAAAECBAgQIECAQEMFBMoburCmRaACAlsXAubtoPl0X/Nh9OI56XuzImKbDq9Bv5+u6/a/hU9nAe4nIiKFuJ8pvDZN8W/5c1IAPF3Xy9du56RPV3YQIECAAAEC5QjUpX5JNVE6ijVJ/u/d6pP293eOiJdFxAsKpA9GxM8iYnUPdYz6pZz7UasECBAgQKAXgTrUL8U6Iz0sPFUd02v9Ml0N1K0myX+/27nef+nl7nMOAQIECBAYTKCK9UuqV9Ir/c6oeKTaY6P6ZbDFdhUBAgQIEGiIwLjrl7Shww7ZBg/pz52ecXkuIjq9x+L9l4bclKZBgAABAgQIECBAgAABAgQIECBAgACBQQS6hSgHadM1BAgQqJPAHhFxVO6VQlXTHf8aEZdGxLeyr/fXaaLGSoAAAQIECBCYRmBFRJwUEYcWvr8mIs6MiLPIESBAgAABAgRmIJAeZM4f3pOeAaZLCRAgQIAAgaELfDAiTomIVxda/l5EnBER/zD0HjVIgAABAgQIEOhN4K0RcUz2WtrhkvTBeZdExDezr2t7a95ZBAgQIECAAAECBAgQIECAAAECBAgQIDBpAh7em7QVN18CBDoJvDEXLF/eheonWag8BcyvwEqAAAECBAgQqLnAARFxckSsLMwj7cCVHp5OwfJ1NZ+j4RMgQIAAAQLjERAoH4+7XgkQIECAAIHOAnOy90JSmHyXwqkXZu+HXAeRAAECBAgQIDBigVdkAfKjs6+zOvR/UxYgT2Hy74x4nLojQIAAAQIECBAgQIAAAQIECBAgQIAAgRoKCJTXcNEMmQCB0gXm5oLl6Zd0Czv0+HQuWJ7C5b8ofXQ6IECAAAECBAiUIzA/26k8BctnF7pYlT1IfUM5XWuVAAECBAgQaLCAQHmDF9fUCBAgQIBATQWWZGHyj04x/j/P3gO5q6ZzM2wCBAgQIECgngJH5oLke3eYwhOF3cjvred0jZoAAQIECBAgQIAAAQIECBAgQIAAAQIExiEgUD4OdX0SIFAngX1y4fKjugz8jkK4/Kk6TdRYCRAgQIAAAQKZwIlZsHxxQeSqbKfyi0gRIECAAAECBPoQECjvA8upBAgQIECAQOkCv5WFyVcUelqXBcnPiIhNpY9CBwQIECBAgACBiPQhN+2dyI+JiK07oPwkFyRPv69xECBAgAABAgQIECBAgAABAgQIECBAgACBvgUEyvsmcwEBAhMskALl6ZV+obe0i8OVuXD5jyfYzNQJECBAgACBegqkh6pPiohDC8Nfk4XKz6rntIyaAAECBAgQGIOAQPkY0HVJgAABAgQITCnwnixM/obCd9PvcVKQ/KvcCBAgQIAAAQIjEEjPnLSD5Ht16O+xiPhmLkh+3wjGpgsCBAgQIECAAAECBAgQIECAAAECBAgQaLCAQHmDF9fUCBAoTWBRLlieAuY7dujpgcKu5Q+WNioNEyBAgAABAgSGK3BA9pD1ykKzG7OHrM+MiLR7l4MAAQIECBAg0ElAoNz9QYAAAQIECFRBIH1w3skRsbAwmG9k73NcXoVBGgMBAgQIECDQWIFXRkTahTy9Upi80zN7P8oFyb/bWBETI0CAAAECBAgQIECAAAECBAgQIECAAIGRCwiUj5xchwQINExgefbLvhQsL+5oUZzqDblw+VUNczAdAgQIECBAoJkC87OdytMD17MLU1yVPXCdahwHAQIECBAgQGA6AYFy9wYBAgQIECAwToEFEXFKFibfujCQL2Tvbdw2zgHqmwABAgQIEGisQHourx0gT19TqHy649HcTuSX+EDfxt4TJkaAAAECBAgQIECAAAECBAgQIECAAIGxCgiUj5Vf5wQINEhg58Ku5S/uMLcNhV3Lf9kgB1MhQIAAAQIEmilwYhYsX1yYXvqQnLRT+UXNnLZZESBAgAABAkMQECgfAqImCBAgQIAAgYEEXpeFyVcWrn48Ik7PwuQpvOUgQIAAAQIECAxTYK9ckDztRt7pSB/amwLk6XXNMAehLQIECBAgQIAAAQIECBAgQIAAAQIECBAgUBQQKHdPECBAYPgC++V2LT+iS/OrC+HyTcMfjhYJECBAgAABAkMRWJGFyg8ttLYmC5WfNZReNEKAAAECBAg0TUCgvGkraj4ECBAgQKAeAm/PwuSHFYabfi+TwuTn1GMaRkmAAAECBAjURGCb7DmRtBN5ehU/oDc/jUcKu5H/uiZzNEwCBAgQIECAAAECBAgQIECAAAECBAgQqLmAQHnNF9DwCRCotED7F4ZHZbuXp0+h7nRclguX31TpmRkcAQIECBAgMKkCB0TEyRFR3NlrY7arV9qtfN2k4pg3AQIECBAgMKWAQLkbgwABAgQIEBi1wAlZmLz4e5krszD510c9IP0RIECAAAECjRXYOxckP7LLLH+QC5Jf21gREyNAgAABAgQIECBAgAABAgQIECBAgACBygoIlFd2aQyMAIGGCbwiC5W3w+VzOszvvsKu5Q83zMJ0CBAgQIAAgXoLzM92Kk/B8tmFqazKguU31HuKRk+AAAECBAgMUUCgfIiYmiJAgAABAgQ6CuyUfRDeKRGx4xTvWaSdyX/EkAABAgQIECAwQ4FZ2S7kaSfyoyMiPQ8y3fFQRHwzC5JfEhH/OsO+XU6AAAECBAgQIECAAAECBAgQIECAAAECBAYWECgfmM6FBAgQGFjg0Fy4PO3y2em4Phcu/97APbqQAAECBAgQIDB8gROzYPniQtNXRUTaqfyi4XepRQIECBAgQKCGAgLlNVw0QyZAgAABAjUUSLuDpg+/+3Bh7M9mH36XwuT313BehkyAAAECBAhUR2Cf3G7kb+0yrO/nguTpzw4CBAgQIECAAAECBAgQIECAAAECBAgQIDB2AYHysS+BARAgMMECuxV2Ld+9g8XjhV3L75pgN1MnQIAAAQIEqiOwIguVpw/MyR9rslD5WdUZqpEQIECAAAECYxIQKB8TvG4JECBAgMAECRyehcnfVpjz2ixMnj74zkGAAAECBAmhQeAAACAASURBVAgQGERg22w38rQTedqR/GUdGkm7j6ddyNMr7Uqedid3ECBAgAABAgQIECBAgAABAgQIECBAgACByggIlFdmKQyEAIEJF3htLlx+WBeLWwvh8uKD2RNOafoECBAgQIDAiAUOyB7aXlnod2Puoe11Ix6T7ggQIECAAIHqCAiUV2ctjIQAAQIECDRR4Hez9yXS71nyx/XZ+xJ/18RJmxMBAgQIECBQusCrc0HyI7r0dm1uN/IflD4yHRAgQIAAAQIECBAgQIAAAQIECBAgQIAAgQEFBMoHhHMZAQIEShLYrrBr+ZIu/XwrFy7/WUlj0iwBAgQIECBAoJvA/Gyn8pMjYnbh5FXZA9w3dGvE9wkQIECAAIFGCgiUN3JZTYoAAQIECIxdYJuIOCULk6f3JfLHRdl7EVePfZQGQIAAAQIECNRJ4AUR0d6JPO1GvqjD4H+d24k87Uj+SJ0maqwECBAgQIAAAQIECBAgQIAAAQIECBAgMJkCAuWTue5mTYBAPQReWQiXb9th2GsLu5Y/Wo8pGiUBAgQIECDQMIETs2D54sK8roqIMyMiPdDtIECAAAECBCZLQKB8stbbbAkQIECAwCgEUrgrhcn/8xSd/XUWJr9jFAPRBwECBAgQINAIgf1yQfK3dJnRNbkg+Q8bMXuTIECAAAECBAgQIECAAAECBAgQIECAAIGJERAon5ilNlECBGoukH5peVT2ek2XuVybC5dfV/N5Gz4BAgQIECBQP4EVWaj80MLQ12Sh8rPqNyUjJkCAAAECBGYgIFA+AzyXEiBAgAABAs8TeGMWJj+u8J2HI+L0LEy+gRsBAgQIECBAoIvAnIhIu5CnV9qVfGGH89dFxDezIHnajdwH/Lu9CBAgQIAAAQIECBAgQIAAAQIECBAgQKCWAgLltVw2gyZAYIIF5hd2LX9hB4v1hV3L75lgN1MnQIAAAQIERitwQEScHBErC91uzB7sTruVpwewHAQIECBAgEDzBQTKm7/GZkiAAAECBEYl8K4sTP6mQoc/y8LkXx7VQPRDgAABAgQI1FZgWW438jd3mcV3c7uR/6i2MzZwAgQIECBAgAABAgQIECBAgAABAgQIECCQCQiUuxUIECBQX4HX58Llv9VlGj/Nhcv/pb5TNnICBAgQIECgRgLpg3BOyoLlswvjXpUFy2+o0XwMlQABAgQIEBhMQKB8MDdXESBAgAABAlsKfCwLk7+iAJN+55F2Jr8UGAECBAgQIEBgGoEdcjuRpx3J9+ggdX9uJ/K0K/ljVAkQIECAAAECBAgQIECAAAECBAgQIECAQFMEBMqbspLmQYDAJAtsX9i1/OUdMJ4t7Fp+2yTDmTsBAgQIECAwEoETs2D54kJvV0VE2qn8opGMQicECBAgQIDAuAQEysclr18CBAgQINAMgRdmH1Z3SkRsV5jSuVmY/OZmTNUsCBAgQIAAgSELvCYXJD+0S9vpdxYpQH5JRPxkyOPQHAECBAgQIECAAAECBAgQIECAAAECBAgQqISAQHkllsEgCBAgMDSBVxXC5dt0aPnOiPhWLmD+xNBGoSECBAgQIECAwJYCK7JQefGBrTVZqPwsYAQIECBAgEBjBQTKG7u0JkaAAAECBEoX2C8Lkx9f6OmpiDgjC5P/a+mj0AEBAgQIECBQJ4G5EXF0FiRPu5Ev6DD4e7MAeTtI7pmJOq20sRIgQIAAAQIECBAgQIAAAQIECBAgQIBA3wIC5X2TuYAAAQK1EXhrLlyeHrrqdFydC5b/sDYzNFACBAgQIECgTgIHZA+BrywMemP2EHjarXxdnSZkrAQIECBAgEBPAgLlPTE5iQABAgQIECgIHJW9j3Bk4d9/mb2P4MPp3DIECBAgQIBAXuB1ud3ID+lC850sSJ52I78JIwECBAgQIECAAAECBAgQIECAAAECBAgQmBQBgfJJWWnzJEBgkgX2KOxavnMHjLSTx6W5l1DXJN855k6AAAECBIYvMD/bqfzkiJhdaH5V9kD4DcPvVosECBAgQIDAGAUEyseIr2sCBAgQIFBTgQ9mYfJ9C+P/XvbewT/UdF6GTYAAAQIECAxXYF5uN/K0K3n6HcR0x9qIaO9EnoLkG4Y7FK0RIECAAAECBAgQIECAAAECBAgQIECAAIHqCwiUV3+NjJAAAQLDFHhjLly+vEvDP8kFy68Y5iC0RYAAAQIECEy8wIlZsHxxQeKqiEg7lV808UIACBAgQIBAcwQEypuzlmZCgAABAgTKFnhBRJySvXYpdHZhFia/ruxBaJ8AAQIECBCovMDrc0Hybs89pGcdUoA8hclvrvzMDJAAAQIECBAgQIAAAQIECBAgQIAAAQIECJQoIFBeIq6mCRAgUGGBublgefqk7oUdxvp0YdfyX1R4XoZGgAABAgQI1EdgRRYqP7Qw5DVZqPys+kzFSAkQIECAAIEOAgLlbg8CBAgQIECgF4H0oXMpTP7RKU7+8yxMflcvDTmHAAECBAgQaKTAzhFxTC5I/qIOs0w1Q3s38vT1N40UMSkCBAgQIECAAAECBAgQIECAAAECBAgQINCngEB5n2BOJ0CAQAMF9snC5SlYfmSX+d1RCJc/1UAPUyJAgAABAgRGJ3BARJwcESsLXW7MHhRPu5WvG91w9ESAAAECBAiUICBQXgKqJgkQIECAQMMEfit7fyB9+Fz+SO8JnJG9NjVszqZDgAABAgQI9CZwYBYkT2Hyg7pcclkuSP6z3pp3FgECBAgQIECAAAECBAgQIECAAAECBAgQmBwBgfLJWWszJUCAQC8CR2Wf6J2+Lu1ywZW5cPmPe2ncOQQIECBAgACBKQTmZzuVp2D57ML3V2UPjd9AjgABAgQIEKitgEB5bZfOwAkQIECAwEgE3pOFyd9Q6C393iGFyb86klHohAABAgQIEKiSwK6F3chf2GFwv4qIS3JB8qerNBFjIUCAAAECBAgQIECAAAECBAgQIECAAAECVRIQKK/SahgLAQIEqiOwKLdreQqX79hhaA8Udi1/sDrTMBICBAgQIECgRgInZsHyxYUxXxURaafyi2o0F0MlQIAAAQIE/k1AoNzdQIAAAQIECEwncFIWJl9YOOEbWZj8cnQECBAgQIDARAm8MRckT3/udHw7C5KnMPmtE6VksgQIECBAgAABAgQIECBAgAABAgQIECBAYEABgfIB4VxGgACBCRJYntu1vLhDSJEh7R56afZK4S8HAQIECBAgQKAfgRVZqPzQwkVrslD5Wf005lwCBAgQIECgEgIC5ZVYBoMgQIAAAQKVElgQEadkYfKtCyP7YkScHhG3VWrEBkOAAAECBAiUJbBb9jzCMdnXtDv5dMcvC7uRbyprUNolQIAAAQIECBAgQIAAAQIECBAgQIAAAQJNFBAob+KqmhMBAgTKEdg5FyxPu5a/uEM3Gwq7lqdf7DoIECBAgAABAr0IHJA9UL6ycPLGbHeytFv5ul4acg4BAgQIECBQCQGB8kosg0EQIECAAIHKCLwuC5MXf+5/PAuSnxERj1ZmtAZCgAABAgQIlCVwcC5IfmCXTr6VC5L70JmyVkS7BAgQIECAAAECBAgQIECAAAECBAgQINB4AYHyxi+xCRIgQKAUgf0jIoXK0+uILj2sLoTLfUp4KUuiUQIECBAg0CiB+dlO5SdHxOzCzFZlwfIbGjVjkyFAgAABAs0VEChv7tqaGQECBAgQ6Ffg7VmY/LDChen3CClIfna/DTqfAAECBAgQqJXAiyIi7UTe3o08faj9dMcdEfHNXJD8mVrN1GAJECBAgAABAgQIECBAgAABAgQIECBAgEAFBQTKK7gohkSAAIEaCWxT2LV8ry5jvywXLr+pRvM0VAIECBAgQGA8AidmwfLFhe6vioi0U/lF4xmWXgkQIECAAIE+BATK+8ByKgECBAgQaLDACVmYvPh7hCuzMPnFDZ67qREgQIAAgUkXWJ4Lkh/QBSOFyNtB8vShMw4CBAgQIECAAAECBAgQIECAAAECBAgQIEBgSAIC5UOC1AwBAgQIxCtyu5anncvndDC5r7Br+cP8CBAgQIAAAQLTCKzIQuWHFr6/JguVn0WOAAECBAgQqLSAQHmll8fgCBAgQIBA6QI7RcTJWZh8x0Jvq7Iw+Q2lj0IHBAgQIECAwKgF5ud2Ik87kqeaYLrjF9lO5JdkYfLiewmjHrv+CBAgQIAAAQIECBAgQIAAAQIECBAgQIBAIwUEyhu5rCZFgACBsQukwFcKladXt08Yvz4XLv/e2EduAAQIECBAgEAVBVI9kR4+X1kY3MbswfO0W/m6Kg7cmAgQIECAAIEQKHcTECBAgACByRXYO/t5/sMFgmezn+fPiIj0AbQOAgQIECBAoDkCh+SC5K/rMK30fkE7QJ6+plC5gwABAgQIECBAgAABAgQIECBAgAABAgQIEChRQKC8RFxNEyBAgEDsVti1fPcOJo8Xdi2/ix8BAgQIECBAICeQdjM5KXsQfXZBxo5mbhUCBAgQIFBdAYHy6q6NkREgQIAAgTIFDs9+hn9boZO1uQ+HK7N/bRMgQIAAAQKjE3hxRBydBcnTbuQ7duh6dS5I/s3RDVFPBAgQIECAAAECBAgQIECAAAECBAgQIECAgEC5e4AAAQIERiXw2ly4/LAund5aCJcXHz4f1Zj1Q4AAAQIECFRP4MQsWL64MLSrIiLtVH5R9YZsRAQIECBAYKIFBMonevlNngABAgQmVOB3szB5+r1A/rg+C5P/3YS6mDYBAgQIEGiawKG5IPlrOkzumYhI4fH2juR3NA3CfAgQIECAAAECBAgQIECAAAECBAgQIECAQB0EBMrrsErGSIAAgWYJbFfYtXxJl+l9Kxcu/1mzKMyGAAECBAgQGFBgRRYqTw+r5Y81Waj8rAHbdRkBAgQIECAwfAGB8uGbapEAAQIECFRVYJuIOCULk88vDDJ9ANwZEXF1VQdvXAQIECBAgEBPAnvkdiJPu5Lv0OGq23JB8vR7fwcBAgQIECBAgAABAgQIECBAgMB4BLaOiO0jYk6Hr52+V7w2/U5outesDt9L13T7fhJKH1A41WtTh++l83v5/oaISK8np/na6XvFa54dz3LqlQABAoMLCJQPbudKAgQIEJi5wCsL4fJtOzS5trBr+aMz714LBAgQIECAQI0FDsgeUF9ZmMPG7AH1tFv5uhrPz9AJECBAgEBTBATKm7KS5kGAAAECBDoLLMrC5P95itP+OvtZ3W6k7iICBAgQIFBfgcNyu5Hv32Ea6aHd9k7k6esv6ztlIydAgAABAgQIECBAgAABAgQIVEJgXkTsPM1ruu/NzQXHU1D8BZWYSfMG8VQhlJ4yLo9M8Vo/zb+nc9P3HAQIEBiZgED5yKh1RIAAAQJdBN6SC5e/psu51+bC5deRJUCAAAECBCZWIO12dlIWLJ9dUFiVPax+w8TqmDgBAgQIEKiGgEB5NdbBKAgQIECAQJkCb8zC5McVOnk4Ik7Pfj5Puzk4CBAgQIAAgXoJLMx2I087kR+T7WA13QxuzYLkKUT+7XpN02gJECBAgAABAgQIECBAgAABAiMReFFEpGce02v3iEh/nyooXgyJp93FHc0VSM/VTBVCL/7bg9kmS2mjpfT6dXNJzIwAgTIFBMrL1NU2AQIECAwikH5AOir3emGHRtKnMV2ae90zSIeuIUCAAAECBGovcGIWLF9cmMlVEZF2Kr+o9jM0AQIECBAgUF8BgfL6rp2REyBAgACBXgTelYXJ31Q4+WdZmPzLvTTiHAIECBAgQKBSAunD4FOAPAXJ9+swsqcLu5H/qlKzMBgCBAgQIECAAAECBAgQIECAQLkCKeidD4i3/9wOjBf/vk25w9H6hAk8ExEPFELm+b8Xv/fshPmYLgEC0wgIlLs1CBAgQKDKAq/PBct/q8tAb46Ib2Xh8n+p8qSMjQABAgQIEChFYEUWKj+00PqaLFR+Vim9apQAAQIECBDoJiBQ3k3I9wkQIECAQH0FPpaFyV9RmEJ6jz7tTJ4+ENZBgAABAgQI1EPgpVmAPAXJ02u7DsNOHxyTdiL/ZkRcVo/pGSUBAgQIECBAgAABAgQIECBAoGeBWRGR3itpv/bI7SqeD4mnHcZrcWy11Vax/fbbx5w5c6b92ul7xWu32WabmDVrVqSv0706fb/T9xLoM888M+Vr06ZNA30vtde+dsOGDfHkk09G/utU/1Y8Z6q/P/dc8ZGYSt8OaUfz9u7m6Ws7cH5vRNyVe22q9CwMjgCBGQsIlM+YUAMECBAgMAKB7Qu7lr+8Q5/pk5PSL67b4fLbRjA+XRAgQIAAAQLVEDggIk6OiJWF4WyMiDOyYHl6I8xBgAABAgQIjE5AoHx01noiQIAAAQKjEnhh9vP3KVOEzc7NwuTpQ2AdBAgQIECAQPUFjsjtRv7qDsP9TfZ7+HaQPD1k6iBAgAABAgQIECBAgAABAgQI1FFg10JgPB8eT39+SZUmNXfu3Nh55527vubNm7f5nPTnfED8BS94QZWm1Jix/OY3v9kimL5+/fp45JFHnvea7t/TuY899ljVPNZGxN2FkHk+cP5Q1QZsPAQI9CcgUN6fl7MJECBAYPwCryqEy7fpMKQ7sx1Q0i4oKWD+xPiHbwQECBAgQIBAyQLpE0BPyh5sn13oa1UWLL+h5DFongABAgQIEPg3AYFydwMBAgQIEGiWwH7Zz9zHF6b1VPYzd9qZ/F+bNWWzIUCAAAECjRNIH+B+dC5Ivm2HGaYPiUkf6J6C5Fc0TsKECBAgQIAAAQIECBAgQIAAgaYJpJxcMSBe/PtO45j0rrvuGrvvvnvMnz+/9Up/7iUonnYAdzRXIO2ePlUIvfhvDzzwQKxbt27z6+GHHx4XyqNdAucpfJ42iXQQIFBRAYHyii6MYREgQIBATwJvzYXL00NsnY6rc+HyH/bUupMIECBAgACBOgucmAXLFxcmcVW2U/lFdZ6csRMgQIAAgRoJCJTXaLEMlQABAgQIdBE4KguTH1k475dZmPwsggQIECBAgEClBf6vXJB8aYeRbsgC5O3dyNOuRA4CBAgQIECAAAECBAgQIECAQJUElkTEXtlrz9yfXzbKQaZQeD4k3g6Kt0Pj+b9vu22nz/Qb5aj11QSBp59+enO4vBg2L/7917/+9ain/KuIWJ29bs/9+Y5RD0R/BAg8X0Cg3F1BgAABAk0Q2CMXLE+fpD6vw6TSzihpx/L2a10TAMyBAAECBAgQmFJgRRYqP7Tw3TVZqNyD7m4cAgQIECBQvoBAefnGeiBAgAABAqMQ+GAWJt+30Nn3sjD5P4xiEPogQIAAAQIE+hZ4RW4n8mMiYlaHFm7M7Ub+nb57cgEBAgQIECBAgAABAgQIECBAYLgC8yMiHxbPB8hLTWcvXLgwXvrSl8aiRYtar/yu4vmw+NZbbz3cGWuNQAkCzz777Ba7m+cD53fffXek11133RVr15b+uZIbc+HyduA8fU2hc7meEtZekwSmEhAod18QIECAQNME3piFy1Ow/OAuk/tJLlh+RdMgzIcAAQIECBBoCRyQPfC+suCR3pg6IwuWeyPKzUKAAAECBMoTECgvz1bLBAgQIEBgFAIviIhTsp+tdy10eGH2s/V1oxiIPggQIECAAIG+BI7MguQpRP6qDlc+ke1G/s3s67199eJkAgQIECBAgAABAgQIECBAgMDMBLbP7S6eAuP5AHnx9xIz6ym7eocddmiFxTu9Zs3q9Jl8QxmGRghUTmDTpk2tYHmn1xNPpLcTSzkemmZX8xQ4f7KUHjVKYEIFBMondOFNmwABAhMgMLewa/nCDnN+urBr+S8mwMcUCRAgQIDAJAmkTyo9KXv4fXZh4quyh99vmCQQcyVAgAABAiMUECgfIbauCBAgQIDAkAUWZ2Hyj07R7p9nP0/fNeQ+NUeAAAECBAgMLrAkItIHr6cQeXp12iIrffj6JdmO5FcN3qUrCRAgQIAAAQIECBAgQIAAAQI9C+wdEftHxLLsa/rzS3u+uscTX/ziF3cMi++22249tuQ0AgSKAg8++GDHwPl9991XBlr6feRNEXFj7uvPy+hImwQmQUCgfBJW2RwJECBAYJ/cruXpk9g7HXcUwuVP4SNAgAABAgQaI3BiFixPD8Tnj/Sw3JkRcVFjZmoiBAgQIECgOgIC5dVZCyMhQIAAAQL9CByShclXFC56ICJOz8Lkm/pp0LkECBAgQIBAaQLtEHn6mnbymu54LAuQpyB5et1f2og0TIAAAQIECBAgQIAAAQIECEyywI6F4Hg7QL7DsFAWLFgQe+211+bXnnvu2frzkiVLYrvtthtWN9ohQKBPgaeeeiruuOOOWL16det1++23b/7z/fcP9e3ItFV6PmDeDpyXtoV6nxROJ1BZAYHyyi6NgREgQIBASQJHZZ/Knr4u7dLHlblw+Y9LGo9mCRAgQIAAgdEKpAfh027lhxa6XZOFys8a7XD0RoAAAQIEGi8gUN74JTZBAgQIEGigwLuzMPkbCnNLO5mmMPlXGzhnUyJAgAABAnUT2DO3G3kKknd6BuxHud3Iv1u3iRovAQIECBAgQIAAAQIECBAgUGmBtMN4ftfxFB5/1TBGvOOOO7ZC4u2weDtAnv6+yy67DKMLbRAgMEKBhx9+eIuAeT5w/vjjjw9rJGnn8nbQvB0yTzucOwgQyAQEyt0KBAgQIDCpAotywfIULk+fhDbdkXZcuTT3enBS0cybAAECBAg0ROCAiDg5IlYW5rMx22Et7Va+riFzNQ0CBAgQIDBuAYHyca+A/gkQIECAQH8C/yULky8sXPbPWZj88v6aczYBAgQIECAwRIH0nNcxuSD5Kzu0/WgWIk87kX/Te95DXAVNESBAgAABAgQIECBAgACByRVIm7mlD6PNB8hfNFOOqQLjKTy+aFF63N9BgMAkCNx9991T7mqedjgfwvHriGiHy9PX70fEbUNoVxMEaikgUF7LZTNoAgQIEBiywPJcuLy440qxqxtywfKrhjwOzREgQIAAAQKjE5if7VSeguWzC92uyoLl6f/3HQQIECBAgMDMBATKZ+bnagIECBAgMCqBBdmHr50SEVsXOv1iFib3YMWoVkM/BAgQIEBgS4G9ckHytBt5p+OHWYA8BcmvAUmAAAECBAgQIECAAAECBAgQGFBgu4g4OCIOyl7pz7sP2Fbrsvnz58f+++8fy5Yt2/x1n332iVmzZs2kWdcSINBggU2bNsUtt9wSN954Y9x0002tV/rzunUz3jMqNXBd9ro2+/pUgylNjcBmAYFyNwMBAgQIEPg3gZ0Lu5a/uAPOhsKu5b8ESYAAAQIECNRS4MQsWL64MPr0wTFpp/KLajkrgyZAgAABAtURECivzloYCQECBAgQmE7gdVmY/L2FEx7PPnDt9IhIu5w6CBAgQIAAgdEJbJPbiTztSl58Dzs/kkey3cjTTuQpSJ523HEQIECAAAECBAgQIECAAAECBPoReGkuQJ7C42/s5+LiuUuXLn1eeHzhwoUzadK1BAgQ2Cywdu3azeHydsj81ltvnalQO2CevqaQ+V0zbdD1BKooIFBexVUxJgIECBCogsD+EXFU9jqiy4BWF8Llm6owAWMgQIAAAQIEehZYkYXKDy1csSYLlZ/Vc0tOJECAAAECBIoCAuXuCQIECBAgUG2Bt0dE2pX8sMIw0/veZ0TE2dUevtERIECAAIHGCeyd2438yC6z+0EuSJ4ecHQQIECAAAECBAgQIECAAAECBHoVeENu5/G0C/nLe70wf97cuXOfFxxPu5Bvv/32gzTnGgIECAwssGHDhs07maddzNu7mj/22GODtnlnFixvB8zT+7EOArUXECiv/RKaAAECBAiULDArFyxPAfO9uvR3WS5cflPJY9M8AQIECBAgMDyBA7Ld2FYWmtyYPUCfditfN7zutESAAAECBCZGQKB8YpbaRAkQIECghgInZGHy4vveV2Y/C19cwzkZMgECBAgQqKNA+p102oU8vY6OiFd0mMRDEdHeiTztRv6vdZywMRMgQIAAAQIECBAgQIAAAQIjFUjp7rdExPLcLuRz+h3BvHnz4qCDDooDDzwwli1b1gqS77VXt0fr++3F+QQIEBiuwO23394Kl6fXD37wg7juuuti/fr1g3SyISLa4fLvRcQVEZH+zUGgVgIC5bVaLoMlQIAAgTELpF/ct3ctT187/SB9X2HX8ofHPHbdEyBAgAABAt0F5mc7lZ8cEbMLp6/KHqa/oXszziBAgAABAgRyAgLlbgcCBAgQIFA9gZ2yD1VLO5Pv6Off6i2QEREgQIDAxAjskwXIU5D8rV1m/f3cbuTpzw4CBAgQIECAAAECBAgQIECAQCeBQ7MQeQqSv3kQqhQWP/jgg1sh8vQ1hcgdBAgQaIJACpdfe+21rXB5+rp69epBp/WdLFiewuVXDdqI6wiMUkCgfJTa+iJAgACBJgmkH7Lb4fK0o2mn4/pcuDx9EpGDAAECBAgQqLbAiVmwfHFhmOnNnrRT+UXVHr7RESBAgACBSgkIlFdqOQyGAAECBAjE3lmY/MMFi2ezD1I7IyLSB6Y6CBAgQIAAgXIEts3tRJ6C5C/r0M2Dud3I067kaXdyBwECBAgQIECAAAECBAgQIEBgKoHX5gLkKUS+Qz9Ms2fP3iI8nkLkCxYs6KcJ5xIgQKC2Avfff/8WAfMUNN+4cWO/83kiC5dfmX39Ub8NOJ/AKAQEykehrA8CBAgQaLLAboVdy3fvMNnHC7uW39VkGHMjQIAAAQI1F1iRhcrTh8jkjzVZqPysms/P8AkQIECAwKgEBMpHJa0fAgQIECDQXeDwLEz+tsKpa7MwefoQNQcBAgQIECBQjsCrsyB5CpGn/0/udFybC5L/oJzhaJUAAQIECBAgQIAAAQIECBCoucD2hWfYX97PfBYtWtTaeby9+3j6utVWImb9GDqXAIHmWTbthwAAIABJREFUCjz33HObA+btXczXrk2/Uu3ruDOXH/pWRKTAuYPA2AX8v/3Yl8AACBAgQKBBAumT3dq7lh/WZV63FsLlxQfsG8RiKgQIECBAoLYCB2QP2q8szCB97GDasS09aL+utrMzcAIECBAgMBoBgfLROOuFAAECBAh0E/jd7Gfc9D52/rg++xn377o14PsECBAgQIBA3wIviIijc0HyRR1a+HVEXJILkj/Sd28uIECAAAECBAgQIECAAAECBJoukD6w7sjc8+o9z3fp0qXxlre8JZYvX97aiXzx4sU9X+tEAgQIEIi44447IoXLr7nmmrjiiivi1ltTJKiv49JchuiWvq50MoEhCgiUDxFTUwQIECBAIBPYrvCJb0u6yKRPG2oXhz+jSIAAAQIECFRKYH62U/nJETG7MLJV2UP3N1RqxAZDgAABAgSqJSBQXq31MBoCBAgQmDyBbSLilCxMnn7GzR8XZT/XXj15LGZMgAABAgRKFdgvC5GnMPlbuvR0TRYkT2Fy7zWXuiwaJ0CAAAECBAgQIECAAAECtRRYHhHHRsQ7ImKfXmeQdiA/7LDDWiHy9Hr5y/vawLzXbpxHgACBiRW48847W8HyK6+8svX17rvv7sci5YYujoivRcS1/VzoXAIzFRAon6mg6wkQIECAQGeBVxbC5dt2OH1tYdfyR+ESIECAAAEClRE4MQuWFz+a9apsp/L0EL6DAAECBAgQeL6AQLm7ggABAgQIjE8g7YKawuT/eYoh/HUWJr9jfMPTMwECBAgQaJTA9rndyFOQfGGH2a0r7Ebu98KNuhVMhgABAgQIECBAgAABAgQIzFjgiCxAnkLkPSXB58yZE0cddVQcfvjhrQD5vvvuO+NBaIAAAQIEehf46U9/2gqWX3755XHppZfGhg0ber34l1mwPIXLL+/1IucRGFRAoHxQOdcRIECAAIH+BdKnzx+VvV7T5fL0KUPtXcuv678rVxAgQIAAAQIlCKzIQuWHFtpek4XKzyqhT00SIECAAIG6CwiU130FjZ8AAQIE6irwxixMflxhAg9HxOlZmLznpxjqimDcBAgQIEBgBALLckHyN3fp77u5IPmPRjA2XRAgQIAAAQIECBAgQIAAAQL1EXhrRKT39N8ZEfN7GfbSpUtbIfL2a6utRMR6cXMOAQIEyhZ47rnnWqHy9uvWW2/ttcv7I+KfIuLCiLis14ucR6AfAdVCP1rOJUCAAAECwxFIP+S3g+Xp6ws7NLu+sGv5PcMZglYIECBAgACBAQUOiIiTI2Jl4fqN2cP4Z0ZE2l3GQYAAAQIECPz/AgLl7gQCBAgQIDB6gXdlYfI3Fbr+WRYm//Loh6RHAgQIECDQKIEdIuKY7JV2I9+jw+zui4hv5oLkjzVKwmQIECBAgAABAgQIECBAgACBmQi8PguRv7vXnciPOeaYzQHyvffeeyZ9u5YAAQIERiRw2223bQ6XX3LJJb32mnYuT8Hy9Pphrxc5j0A3AYHybkK+T4AAAQIEyhVIbwS0w+W/1aWrm3Ph8m+XOyytEyBAgAABAh0E0ofDnJQFy2cXzluVBctvIEiAAAECBAi0BATK3QgECBAgQGC0Ah/LwuSvKHT7L1mY/NLRDkdvBAgQIECgUQKvyQXJu/1u96pckPwnjVIwGQIECBAgQIAAAQIECBAgQGAmAksi4j1ZkDy919DxmDNnThx77LHxjne8o/WaO3dut0t8nwABAgQqLPDYY4/F1772tdbr4osvjg0bNvQy2h9nwfILIuKOXi5wDoHpBATK3RsECBAgQKAaAtsXdi1/eYdhPVPYtfzn1ZiCURAgQIAAgYkTODELli8uzDw9KJh2Kr9o4kRMmAABAgQIPF9AoNxdQYAAAQIERiPwwuyDz06JiO0KXZ6bffjZTaMZil4IECBAgECjBNJT2mk38rQTefq6oMPs7s12Ik9bzKRdyZ9olITJECBAgAABAgQIECBAgAABAjMROC4i3h8Rb+/WyK677ro5QJ7C5LNmzep2ie8TIECAQA0FNm3atDlYngLmDz30UC+zuDgizs8C5r2c7xwCWwgIlLshCBAgQIBA9QRelQuXpwcTtu4wxDsL4fInqzcdIyJAgAABAo0WWJGFyg8tzHJNFio/q9GzNzkCBAgQINBdQKC8u5EzCBAgQIDATAX2y8LkxxcaeioLkp8REQ/OtBPXEyBAgACBCRN4XS5IfkiXuX8nFyT3AS4TdqOYLgECBAgQIECAAAECBAgQ6CCwNAuRpyD5Hp2k0k7kxx13XOv19rd3zZxDJ0CAAIEGCnz961+PCy+8sPXqYefye7Jg+XkRcWsDOUypJAGB8pJgNUuAAAECBIYk8NZcuDw9FNjpuDoXLv/hkPrXDAECBAgQINBd4IDswf2VhVM3Zg/up93K13VvxhkECBAgQKCRAgLljVxWkyJAgACBCgkclf1MemRhTL/Mfib1QWcVWixDIUCAAIHKC8zL7USediPfvcOI12Yh8rQTedqRfEPlZ2eABAgQIECAAAECBAgQIECAwKgEficiTsieAe/Y5zvf+c7NQfJtt912VOPTDwECBAhUWODpp59uhcovuOCC1g7mPRzfioizI+IfejjXKRMuIFA+4TeA6RMgQIBAbQTSp9KlBwPTK+1anh5mmO7418Ku5QJstVlmAyVAgACBGgvMz3YqPzkiZhfmsSp7iP+GGs/P0AkQIECAwKACAuWDyrmOAAECBAh0F/hgFibft3Dq97KfQz0w0N3QGQQIECBAIAm8PhckX96F5IpckPxmfAQIECBAgAABAgQIECBAgACBTGC7iPhI9tqnk8ry5ctj5cqVrSD57rt3+jw7tgQIECAw6QIPPPBAK1y+atWquOaaa7px3JIFy1O4/KluJ/v+ZAoIlE/mups1AQIECNRb4I25YPnBXabyk1y4PD3c4CBAgAABAgTKFTgxC5YvLnRzVUSkncovKrd7rRMgQIAAgcoJCJRXbkkMiAABAgQaIPCCiDglC5PvWpjPhVmY/LoGzNMUCBAgQIBAmQI7R0TahTy90gd6v6hDZ3dFRHsn8vT1N2UOTNsECBAgQIAAAQIECBAgQIBArQSWZLuRpzD5tBuG7bTTTvH+978/3ve+98Ub3vCGWk3QYAkQIECgGgLXX399nHfeeXH++efHo48+2mlQ63PB8jXVGL1RVEVAoLwqK2EcBAgQIECgf4G5uWB52rl8YYcmni7sWv6L/rtzBQECBAgQINCjwIosVH5o4fz0pkwKlZ/VYztOI0CAAAECTRAQKG/CKpoDAQIECFRJIH2AWQqTf3SKQf15FiZPoTcHAQIECBAgMLVAemI7BchTkPygLkiX5YLkPwNKgAABAgQIECBAgAABAgQIEMgJ7JV98GsKkk97HHbYYa0QeQqTz5o1CyABAgQIEJixwKZNmzYHy6+88spu7X0+e3Z5dbcTfX8yBATKJ2OdzZIAAQIEmi+wTy5cfmSX6d5RCJc/1XweMyRAgAABAiMXOCD7hcHKQs8bs4f7U7B83chHpUMCBAgQIDB6AYHy0ZvrkQABAgSaK3BIFiZPH2SWPx6IiNOznzc3NXf6ZkaAAAECBAYW2DW3E3kKkr+wQ0u/iohLslfajTx9cLeDAAECBAgQIECAAAECBAgQINAWeFX2XNgJnUg+9KEPxQknnGA3cvcNAQIECJQq8IMf/CDOPvvs+NKXvtStn3Oy3yf/vNuJvt9sAYHyZq+v2REgQIDAZAqk3crTp+qnr0u7EKSPI7o0e/14MrnMmgABAgQIlCYwP9up/OSImF3oZVX2xswNpfWuYQIECBAgUA0BgfJqrINRECBAgED9Bd6dhcnTrqr54ydZmPyr9Z+iGRAgQIAAgaELvDEXJE9/7nT8S2438luHPhINEiBAgAABAgQIECBAgAABAnUXWBwRn4iID083kfnz58dHPvKR1muPPfao+3yNnwABAgRqJHDvvfe2guXptW5dx/2uvhARfxIRa2o0PUMdooBA+RAxNUWAAAECBComsCgXLE/h8h07jC/tYNMOlqevD1ZsLoZDgAABAgTqLHBiFixPv1TIH1dFRNqp/KI6T87YCRAgQIBAFwGBcrcIAQIECBCYucB/ycLkCwtN/XMWJr985l1ogQABAgQINEZgt+x3pGkn8vTapcPMfpnbiTztSr6pMQomQoAAAQIECBAgQIAAAQIECAxLYNuI+GRE/NF0De67777xB3/wB60dyR2jFfj93//9+PznP79Fp0uWLInzzz8/Dj744NEOZsJ6+9M//dM49dRTa2d/9913x7/7d/8u0q7O+WPFihXxla98JebNm9fYlSxz7lPdD2VC+u+8s+4XvvCF+Iu/+Iv46U9/2unEz0bEZyLi6TLXStvVExAor96aGBEBAgQIEChD4E3ZjuUpWF7cwabYX9optR0uT0E3BwECBAgQIDBzgRVZqPzQQlPpE/5SqPysmXehBQIECBAgUEkBgfJKLotBESBAgEBNBBZExMlZmHzrwpi/mIXJb6vJXAyTAAECBAiULZCeED46C5Ef2KWzb+WC5P6/tOyV0T4BAgQIECBAgAABAgQIEKivQEqIfyoiXjLVFPbbb7846aST4oMf/GB9Z1jzkQuUj28BBcrHZz9ozwLlg8rV97ovf/nLceaZZ8bNN9883STuiYhPR8Q59Z2lkfcrIFDer5jzCRAgQIBAvQXSJ/CnUHn79eIO09lQ2LU8fUK/gwABAgQIEBhc4IAsCLCy0MTGiDgjC5avG7x5VxIgQIAAgUoKCJRXclkMigABAgRqIPC67GfI9xbG+nj2M+TpEfFoDeZhiAQIECBAoEyBF2UB8rQTeQqT79yhszsi4ptZkDztRv5smQPTNgECBAgQIECAAAECBAgQIFBrgTdHxJ9ExEFTzWLZsmWtIPkHPvCBWk+yCYMXKB/fKgqUj89+0J4FygeVq/915557bitYfuONN043mesi4v+OCBtS1n+5u85AoLwrkRMIECBAgEBjBfbPBcuP6DLL1YVw+abGqpgYAQIECBAoV2B+tlN52mFudqGrVVko4IZyh6B1AgQIECAwUgGB8pFy64wAAQIEGiLw9ixM/pbCfNL7tOkDyc5uyDxNgwABAgQIDCrwptxu5OmDPDsdKUTeDpKn/y91ECBAgAABAgQIECBAgAABAgQ6CZwWER+f6oSFCxfGJz/5yTjhhLRxuaMtMNNg8XQh1wMPPDD+/u//PhYtWjQtdhUC5VONIQ04jf13fud3GnujzHTde4VZv359HH/88XHRRRdtcUkv98dUfZQZqu51Tp3Oe+qpp+Ib3/hGXHzxxXH99dfHLbfc0jp93rx5sddee8Xy5cvjPe95Txx00EGx1Vb9xULLnPtU98MwPKZrY8mSJXH++efHwQcfXGY3jWv7nHPOic985jOxdu3a6eb2pxFxauMmbkJbCPT3vxzwCBAgQIAAgSYKzCrsWr5Xl0lelguX39REEHMiQIAAAQIjEDgxC5YvLvSVPt3vzIjY8t3PEQxIFwQIECBAoCQBgfKSYDVLgAABAo0VSE+hpQ8he1VhhldmYfKLGztzEyNAgAABAp0F0od1tnciT1936nD6L3I7kacwefFnU9YECBAgQIAAAQIECBAgQIAAgaLA2yIihcn3mYrmj/7oj+JTn/pUzJ5d3EME5EyDxQLlM7+Hpgu1z7Tl0047LT7+8Sk/XyFmuu69jm1SAuXPPPNMrFq1Kv77f//v8fOf/7wrz9FHHx2f+9zn4jWveU3Xc9snCJT3TNXoEzdu3NgKlafXNMf/x96dgElVnesefxURURDlGEAFVEYH4kRQUcSBKKCJokZUjIpJnALJFQhGk6NG1JuEG9CrcFAcESWKQ1DjmCCKikPkKE4gAk5oxBgBRQnT5T5fnVVk9+rqXVVd0x7+63nqaZLetda3fruQ7qr97s/uYmCh8kcSDZHizREoT/HJZ+sIIIAAAgjkENjNC5c3D1H6u9e1fDmiCCCAAAIIIFCUwCAXKu/rPWuJC5VPKGo2DkYAAQQQQCCaAgTKo3leqAoBBBBAIHoCLSWNcmFy+3NwTHNh8rnRK5uKEEAAAQQQqLhAHxcktxD5fiGr2e+fjwW6kVuonIEAAggggAACCCCAAAIIIIAAAggUIjDOvT9f71jrjGxdyTt18vuGFDJtOo4pNVhMoLz01wmB8sINKxmqLryKukd+8cUX+sUvfqHbbrutqCnatWuXCaCfffbZBXUrj+LeC9lwrtc3HcoLkQs/ZsmSJZlQ+e23397QgePd59elL8YMkRIgUB6p00ExCCCAAAIIRErAwm393aNnnspeDoTLn4/ULigGAQQQQACBaAvYv7HWeW6IV+Y6FxawbuXLor0FqkMAAQQQQCBUgEA5LxAEEEAAAQTyC1g3cguTn+Mdav+O2kVs9mG93eCTgQACCCCAQFoEdpQ0IBAkbxGy8YWBILl1I2cggAACCCCAAAIIIIAAAggggAAChQp0kTRZ0hH+E7p27ZrpwHz88ccXOldqjyNQfoFuuOGGeuf//vvv14knnliV10WlAuVheyj1vBcKk/QO5RYm/+lPf6p77rmnUJI6x1mo/Ne//rWGDRuWN1ROoLxRxIl/0oMPPqjRo0fr3XffzbXXWZLOlcQNXBP0SiBQnqCTyVYQQAABBBCokMAOXtfyNiHrrPK6ln9YoZqYFgEEEEAAgSQJtHWdyi1Y3tTbGF3oknSm2QsCCCCQTgEC5ek87+waAQQQQKBwAbtIzcLkx3pP+diFye1GYwwEEEAAAQTSImA3vLZO5BYm3zdk0xsCncitK/mStACxTwQQQAABBBBAAAEEEEAAAQQQKJvAYBcmb+XPOGLEiEyYvEmTJmVbLMkTlRosjnOH8rVr1+q8887L2eF3ypQpOvPMM6ty6isRKN9hhx10xx13aOBAe7uu/ij1vBcKk+RA+caNG3XxxRdr7NixhXLkPM66dVt380MPPTR0nkoGynO9HkraVJ4n06G8vLrr16/PhMqvvfbaXBOvdKHy6eVdldlqJUCgvFbyrIsAAggggEA8BfYLhMsPz7OF+V643A8RxFOAqhFAAAEEEKicwHAXLO/kLTFbkgUIZlRuaWZGAAEEEECgYgIEyitGy8QIIIAAAgkQON2Fye191+D4mwuTN64VQQJg2AICCCCAQKoEdg50I7cg+TYhu18QCJI/mSolNosAAggggAACCCCAAAIIIIAAAuUUuFjSb/0Ju3fvrokTJ6pfv37lXCvxc5UaLI5zoPzjjz/WkCFDNHu2XeJXd1jX6QkTJuTtGl2OF0glAuXdunXTnXfeqV69euUssdTzXui+kxwonzlzpn70ox/pww/r9/Dbd999NXLkSJ100knaeuutZa81C41PnjxZ9nfGHwMGDJDdxKBNm4Z7BxIoL/RVl97j7DVp/+1auHBhLgT7t/P36dVJzs4JlCfnXLITBBBAAAEEqinQzOta3jnP4nZBxxPu8VY1C2UtBBBAAAEEYiYwyIXKrRNPcFiHHQuVT4jZfigXAQQQQAABAuW8BhBAAAEEEKgvYC1NRroweVvv2w+6MPmzwCGAAAIIIJBwAbt5tQXIrcXR3iF7XS/JupDb43FJ7yXche0hgAACCCCAAAIIIIAAAggggEBlBawV8Gh/iVNPPTUT1GzZsmVlV0/g7KUGi+McKJ8+fbqGDRumzz//vN6Z7dmzp6ZNmyYLZkd5fPXVVzr77LN1//331ymzd+/euvfee7XzznY/yPqj1PNeqElSA+Vff/11prv9XXfdVY+iT58+mfB4ly5d6n3vscceywTNFyywe2/+e7Ro0SJzA4OzzjqrQVoC5YW+6tJ9nP034dxzz9Xdd9+d86++pIvSLRT/3RMoj/85ZAcIIIAAAgjUWsB+U+kfeGwZUtBSr2v5l7UunvURQAABBBCIoEBPFywY4tW2TtJ4FyxfFsG6KQkBBBBAAIFcAgTKeV0ggAACCCBQV6CD+53vwhwwk1yYfDFoCCCAAAIIJFSgvQuQZ4PkzUP2+XagG/lfE+rBthBAAAEEEEAAAQQQQAABBBBAoLoCN0v6sb/k2LFjNXp0vYx5dSuL8WqlBovjGihvKOgcPJWXX3657LHZZtGN773//vv6wQ9+oLlz59Z5FZ522mm6+eabM92xc41Sz3uhL/mkBsqfeeYZnXnmmfW6k+++++666aabZKHyhsakSZN00UUXadWqVXUOOeaYYzR16lS1bt0651MJlBf6quM4E8j1d9zJ3CLpJyjFVyC6/yLF15TKEUAAAQQQSLPAEYFg+b55IOZIynYufzHNaOwdAQQQQACBHALWoW6ECxk09b4/zQXL676DCyMCCCCAAALRFCBQHs3zQlUIIIAAArURONB1JT/ZW365+z1vnKTVtSmNVRFAAAEEEKiogH2GaJ3I7dEjZKW1gU7k1pH8g4pWxeQIIIAAAggggAACCCCAAAIIIJAmgdsl1Wnd27x580wH5mOPPTZNDmXfa6nB4jgGyjdu3Khx48bpiiuuqBfqDQIXEg4u+wkpckLreG3BZr/L+mWXXZbZX0Oj1PNeaJlJDZTbjQbGjBlTj6GQmxA0ZNKxY0fdcccdOuyww3LyEigv9FXHcVmBRx55RCeffLJWr673EfYUSUORiqcAgfJ4njeqRgABBBBAIOoCFoILdi3/j5CCVwS6llvA/OOob476EEAAAQQQqKLAcBcs7+StOdt1Kp9RxVpYCgEEEEAAgcYIEChvjBrPQQABBBBIosAJLkx+iLe5t1yY/NYkbpo9IYAAAgikWqCj1428WYiG/XtoAfLHJc1MtRqbRwABBBBAAAEEEEAAAQQQQACBSgj8wb1Hv2nu9u3ba/r06erdu3cl1kvVnKUGi+MYKH/uued0zjnnaMGCBXnPtXWavu2229SlS5e8x9bigNGjR+sPf7C/Iv8eO+ywQyaYPHCg3R8y9yj1vBe61yQGyhvak92A4K677tL++++fl8fOz1ln1blHRuY5Y8eOlZ3TXKMWgfL7779fJ554Yt79cEB0BV544QUNHjxYS5cu9Yu0m6X/IrqVU1lDAgTKeW0ggAACCCCAQKUFvhMIlx+aZ7E3AuHyv1a6MOZHAAEEEEAgJgKDXKi8r1fvEhcqnxCTfVAmAggggEA6BQiUp/O8s2sEEEAAgboCw9yFart5MH9xYXILzzEQQAABBBBIikC/QJB8r5BN/csFyC1Ibo+PkgLAPhBAAAEEEEAAAQQQQAABBBBAIFICl0j638GK9t5770xn8m7dukWq0LgWkytYXI699OrVSxZG7dChQ4PTXXDBBbrhhhvqfL9z586aOnVqxW4WUEyYPFvYSSedpMmTJ6t169bloCnbHB9//LGGDBmi2bOtv82/R9++fTVt2jTtvPPODa5VrUB5KTccyFV8JUPVhZ6YefPm6fTTT9dbb9l9Nv89TjvtNN18883aeuut807V0BxDhw7VjTfeqC233LLeHJXce0P/HSBQnvdUxuKAhQsXZjqVv/766369v5L021hsgiI3CRAo58WAAAIIIIAAAtUSsN9sgl3Ldw1ZeEMgWP6EpHeqVSTrIIAAAgggEFGBnpJGShri1bfOhQ+ukbQsorVTFgIIIIBAugUIlKf7/LN7BBBAIO0C/+F+lxslye/KOsX9PlfvU/e0o7F/BBBAAIFYCtjnfgMCQfL6Vyv+e1t2g+lsN/JZsdwtRSOAAAIIIIAAAggggAACCCCAQFwErJHHn4LF7rLLLpo5c6YsdMwoj0CaAuUvv/yyhg0bpldeeaUennUityD2ddddp1WrVtX7vnX4nTBhgr71rW+VB74Mszz88MP60Y9+pM8//7zObKNGjZKd1802azh2WK1A+TvvvKNTTz1Vr732Wp0aG3vjgEqGqgs9JY899pjOPPPMeu6XXXaZrrjiioKmWbFiRaZD+UMPPVTn+P79++vOO++UdZn3RyX3Xqn/DoRhNPY1UBAwB9UTWLx4sfr166cPPvjA/94JkmZAFh8BAuXxOVdUigACCCCAQJIEugfC5XZxyeYhm3vfC5d/kyQI9oIAAggggEARAm1dp3ILljf1njfNBRHmFjEfhyKAAAIIIFANAQLl1VBmDQQQQACBKAp824XJh3rFrXG/v42XVPfqnCjugpoQQAABBBAIFzgqECTfI+TQ1S5Eng2SLwUWAQQQQAABBBBAAAEEEEAAAQQQqLDAdpLmSeqYXWebbbbRU089pQMOOKDCS6dr+loEScOEKxEy3bhxox544AH98pe/lIUq/dGuXTvdcsstmbDlRRddlAmV5xoW9r3++uvVtWvXmr9Ivv7660yYfPr06XVqsSDyHXfcoYEDB4bWWK1Auf2dtfC1dVMPjhYtWuiuu+7ScccdV5RlJUPVhRZi5qecckq9w++55x7ZjQcKHRdccIFuuOGGOof36tVL1hW8Q4cO9aap5N5r8d+BSvxdL9Q+rcfZTTWOPPJI2X8/AuNDSftIWpFWl7jtm0B53M4Y9SKAAAIIIJA8ge+6cLkFy3vk2d6zgXB5/Vu7Jc+GHSGAAAIIIJBLYLgLlnfyvjlbknUq505/vG4QQAABBKIkQKA8SmeDWhBAAAEEqiXQ34XJj/YWfM+FySdUqxDWQQABBBBAoAICu7lO5HZFqX2+t0XIGnbR9uMuTP5MBWphSgQQQAABBBBAAAEEEEAAAQQQQKAhgSmSzgx+89FHH80bkoWzeIFaBEnDqix3yHT58uW68sorddNNN+XsPG5h8muvvXZTQNiClhdffHGmG3muYfVdfvnlGjJkiJo0aVI8eJmeYX8ffvzjH+vTTz+tM+MxxxyjqVOnqnXr1qErVStQboFpC07nGr/97W8z1sWMSoaqC60jl11jAvL2OhozZkydZcNe/5Xcey3+O1Duv+uFnr+0H2f/7Tj22GN9hjsknZV2m7jAs1i6AAAgAElEQVTsn0B5XM4UdSKAAAIIIJB8gZ0CwXK74LJVyJb/6XUtX5Z8HnaIAAIIIIBAHYFBLlTe13NZ4kLlhBN4wSCAAAIIREWAQHlUzgR1IIAAAghUS+BsFyb3b575vAuTP1CtQlgHAQQQQACBMgvYjVIsRG6P7iFzW2uSbCdy+/pJmetgOgQQQAABBBBAAAEEEEAAAQQQQCCfgF1b9afgQZdeemm94GW+Sfh+YQK1CJKGVVaukKkFw2+99VZNnDhR77zzTs4lLUx+9dVX6+yzz9Zmm/07ovfll19q9OjRmjx5coOlDhgwQL/61a/Up0+fOs8tTL20o1auXKmhQ4dqxoy6vWss1Dxp0iT98Ic/zLtANQLla9eu1Xnnnafbb789Zz3WzdvO0TbbbJO33uwBDYWqwyYYNGhQpoZWrcLiDQWXoHLZFTsPgfLCzxFHhgtcdtllmRtteOMEGmLF45VDoDwe54kqEUAAAQQQSJvAga6jgQXLe+fZ/GuBcPmstEGxXwQQQACBVAv0dCGFIZ7COhdSsG7l3HQl1S8RNo8AAghEQoBAeSROA0UggAACCFRBYCtJo9zvaX7Lhnvd72kvVqEOlkAAAQQQQKCcAp1dgNw6kVuQfPOQye0zu2yQfHY5i2AuBBBAAAEEEEAAAQQQQAABBBBAoEiBZyRtatRhgd1nn322yCk4vFCBYkOt/ryNCfiG1VZqoHzJkiWZbuTTp0+X/bmhYev8/ve/14knnpgzEL5mzRqNGzdOY8eOlQW4GxpHHXWUzj///EzH32bNmhXKXtJxFhq/6KKL6nVct5D7lClT1KZNm7zzl3re8y4gZYL8p556ql57zd56rD9233133XXXXdp///0LmS5zTGNebwTK8/PW4sYSpf5dz78rjggTOPTQQ/Xcc88FD7HPBQ5DLfoCBMqjf46oEAEEEEAAgTQLtPS6lrcPwVjrdS1flGY49o4AAgggkBqBtq5T+UhJTb1dT3OBhbmp0WCjCCCAAAJRFCBQHsWzQk0IIIAAAuUW6OTC5D/NMfH/db+bfVjuRZkPAQQQQACBCgpkA+T2tVvIOl9JetwFyS1M/mkFa2JqBBBAAAEEEEAAAQQQQAABBBBAoBCB70t6KHjgiy++qAMPtF5XjEoIlBosbkzAN2wfxYZMN27cqEWLFunBBx/UQw89pFdffbVe0Npfr2/fvrruuuu0zz77hJLa3NYF/JJLLmmwy3l2Aut2fswxx8jCyzZ/ubph+wW+9NJLme7kCxYsqPMt604+YcIEnXXWWQW9TEo974UsYvX87Gc/Cz10zJgxuvTSSwuZLnNMY15vBMoL5uXAFAnYf0sOOuggf8fHSXo4RQyx3CqB8lieNopGAAEEEEAglQJ7BrqWH51HYLEXLl+TSjE2jQACCCCQJoHhLlhuIYbgsDv+WafyGWnCYK8IIIAAApESIFAeqdNBMQgggAACFRDo48Lkg7y5P5M0zoXJ11dgXaZEAAEEEECg3AJd3Wdx1oncHmHjvwPdyOu0ICl3UcyHAAIIIIAAAggggAACCCCAAAIIFCnwpKSjss/5wQ9+oHvvvbfIKTi8GIFSg8UNBXx79eql+++/Xx06dGiwnAsuuEA33HBDne8XEyh//fXX9aMf/Uhz5xbWs8VC1+ecc04mwLz99tsXzPTee+/pN7/5jR544IG8YfXspP/rf/2vTIfzJk2aFLxOvgO/+OILnXvuuRlXf5x++um68cYbtc022+SbJvP9Us97vkU+++yzTLj98cftfpYNj0MOOUR33HGHOnXyL53M/ZyoBsrttWXd1o87zvK4hY3LL79cFqgPjrDXf0N7L3dgvrDqOSoJAieffLLuu+++4Fb+Iilf1icJW4/1HgiUx/r0UTwCCCCAAAKpFbBuCP3dY488Ck8HwuWvplaMjSOAAAIIpEHAwgsjJPX1NrvEhconpAGBPSKAAAIIRE6AQHnkTgkFIYAAAgiUUWCwC5Mf4M35mguT31nGtZgKAQQQQACBSgjYdUMWHs92JO8SssjKQDdyu4pzWSUKYk4EEEAAAQQQQAABBBBAAAEEEECgBIHtJC0PPv/555/XwQcfXMKUPDWfQKnB4loGym1v48ePlwVzV61aFbpVex1ddtllOvroo7XZZsXH8TZs2KBp06bp6quvztutvE+fPrrtttvUpUvY23X5zkzd769Zs0YXXXRRprO6P3bffXfddNNNsnULHaWe93zrTJo0KVNvvvNi84wdO1ajR4/ON2Xm+1EIlE+fPl2nnHJKvXqnTJmiM888s6B9bNy4Ueeff74mT55c5/iwGzEQKC+IloOKEJgzZ47spg7esLttrChiGg6tskDx/4JVuUCWQwABBBBAAAEEQgQ6BoLlFjBvEXKsdQR6IvD4HFkEEEAAAQQSKNBT0khJQ7y9rXNd8axbORd6JvDEsyUEEEAgwgIEyiN8cigNAQQQQKAkgQtdmLy9N8ujLkz+VEmz82QEEEAAAQQqK9DNBcktTG6fsYWNVwJB8jmVLYvZEUAAAQQQQAABBBBAAAEEEEAAgZIETpX0x+wM++yzj157ze4By6ikQKnB4loHyi1obZ3OLcCda3Tv3l2/+MUvdNpppxXcvTvM+8svv8x0VZ8wYUIm3OyPdu3a6dprr80ZOG7sebTwsXU7v+KKK+oFtK0ztgXqR40aVVRQvtTzHraXJUuWZILVdkOIQkaPHj0yXcr322+/vIdHIVT91FNPZfb38ccf16nXblhg56iQsWLFikwH94ceeqjO4f3799edd96pHXbYod40pe79hRde0BlnnKHFixcXUmLNjqHjenXp9913X82bNy+46GmS7q5uFaxWjACB8mK0OBYBBBBAAAEEoixgtzbKdi33OwL5dc8NBMtnR3lT1IYAAggggEAjBNq6TuUWLG/qPX+aC5bbv4UMBBBAAAEEqiFAoLwayqyBAAIIIFBNgXbuRl6jJG3uLXyzC5MvqGZBrIUAAggggECBAk28buSdQp5n3UMeCwTJ/1HgGhyGAAIIIIAAAggggAACCCCAAAII1FLgdklnZQv45S9/qd/97ne1rCcVa5caLK51oNxO0qJFi3T22Wfrueee23TOrCP5T37yEw0ePLgsQXL/xbB8+XLdcsstmSD0G2+8senb1pXbXreN6YKe6wVnYfJrrrlGY8aM0cqVK+sdcvrpp+vGG28seo+lnveG/nKsXbtW9nfXQvX+sOB4s2bNNHdu/csf7fxZV3P7ftgoNVRdjr/U77zzjk499dR6N7woJghtAV47d2+99VadkoYOHZo5n1tuuWW9UkvdO4Hycpz95M1x8cUX6/e//31wY1MkDU3eTpOzIwLlyTmX7AQBBBBAAAEE/kdge69r+Y4hMKu9ruXvgYgAAggggECCBIa7YLl/YajdTMU6lc9I0F7ZCgIIIIBAdAUIlEf33FAZAggggEDxAvu7MPnp3lNXuZt3jZdU/0qc4tfhGQgggAACCJRTYPdAkPzoPBP/zQXJLUz+YjmLYC4EEEAAAQQQQAABBBBAAAEEEECgCgJ2XdSh2XWsC/ARRxxRhWXTvUSpweIoBMrtDN5///26+uqrddRRR2W6MO+1115lC3WHvUI2bNigZ599VpMnT5aFvydOnKjWrVuX5UVlc1uY/KqrrsoZJu/Tp0+mM3uXLl2KXq/U897Qgvfcc48uvPBCffrpp3UOsU7qY8eOVZs2bTR8+PCc3y+k03qpoeqioXI8wYL9FvyeMaPuJZy777677rrrLu2/v30kGT6sw/3PfvazegeZ0ejRo3M+udS9EyjPd1bS+f1Zs2bpyCOPDG7+WUl906kRj10TKI/HeaJKBBBAAAEEEGicwN6BcHm/PFMs9MLl6xu3JM9CAAEEEEAgUgKDXKjcf3NmiQuVT4hUtRSDAAIIIJBEAQLlSTyr7AkBBBBIp8D3XJjcv/LM3le0IPmN6WRh1wgggAACERVoKmmAC5IPlLRrSJ1feN3I/xnRPVEWAggggAACCCCAAAIIIIAAAgggECbQRJIlUHfIHjR//nxZQJNRWYFSg8VRCZRXVqn6s69Zs0ZXXHGFrr/+eq1aZfdGrjvs78ZNN90kC5U3ZpR63nOtaR3izznnHC1YsKDet48//njdeuutmU7q1sX9uuuuq3dMu3btMp3NTznllAa3VGqoujFWuZ5z5ZVX6rLLLqv3rUI61H/22Wc666yz9Pjjj9d5fseOHTMd7w877LCcZZa6dwLl5Tr7yZrH/r7usccewU0tktQ1WbtM1m4IlCfrfLIbBBBAAAEEEMgtsIXXtbxbHqiZgXD566AigAACCCAQc4GeLvQwxNvHOhd6sG7ly2K+R8pHAAEEEIiuAIHy6J4bKkMAAQQQKFzgXPd7VXfvKU+736seLnwqjkQAAQQQQKCiAnsGguTfzbPSS4Eguf2ZgQACCCCAAAIIIIAAAggggAACCMRVYC9JwyRdENzAihUr1KpVq7juKTZ1lxosJlBe/lO9dOlSXXLJJbrzzjtzTt65c2f94Q9/0KBB1q+mcaPU8+6vumjRIp199tmyULk//PB7Mcf6c5Uaqm6cVv1nNRTOtnNjXeMPPfTQnEtZF/tx48Zlbhbg3yjgmGOO0dSpUxvscF/q3gmUl+vsJ2uelStXarvttgtu6mtJLZK1y2TthkB5ss4nu0EAAQQQQACB/AK7eeHy5iFP+bvXtXx5/uk5AgEEEEAAgUgKtHWdykdKsu5EwTHNBSDmRrJyikIAAQQQiLsAgfK4n0HqRwABBNIt0FLSKBcmtz/zu1S6Xw/sHgEEEIiqwJaBTuTWlXyXkEI/l2Rtax5zX607OQMBBBBAAAEEEEAAAQQQQAABBBCIs8BJkoZLOtzfBIHy6pzWUoPFBMrLd54sbPzkk0/qP//zP/XKK6/knLhDhw6ZMPngwYNLWrjU8x5c3ALi5557rmbNmlWvphYtWujyyy/XqFGjtNlm/45BhnUztwD6+PHjNXDgwHrzlRqqLgkt8OS1a9dq2LBhuvnmm+tNaV3jJ0+e7Hd9zhx3zz336MILL9Snn35a53nmNHbsWF1wQZ37atQ5Jip7L5ch80RDgEB5NM5DMVUQKC9Gi2MRQAABBBBAIGkCfQPhcuveGjZeDoTLn08aBPtBAAEEEEiNgH14MkJSJ2/HsyVZp/IZqZFgowgggAAC1RIgUF4tadZBAAEEECi3gHUjtzD5Od7E9m/bOHdjLrshJQMBBBBAAIFaCfQIdCM/Mk8RLwSC5H+rVcGsiwACCCCAAAIIIIAAAggggAACCJRRwNqhWldyux6qXa5558+fLwuWMiorkCtYXI4Ve/Xqpfvvv18WgG5oWHj2hhtuqPNt6/BsXZp79+5djjJiM8d7772n3/zmN3rggQfqda7ObqIcncmzc5UrUD5v3rxMCNq6X+caP//5zzNB6WbNmtX79owZM/SLX/xCixcvrve9du3aZULoP/vZz+o8N0qh6rCO3927d8/Uf9JJJ2U6jn/88ce65pprMgF0C/D6Y8CAAZoyZYratGnT4Gs2SnuPzV8sCs0rsGDBAv/mB4skdc37RA6omQCB8prRszACCCCAAAIIREhgB69recO/SUmrvK7lH0ZoH5SCAAIIIIBAIQKDXKjcbqwSHEtcqHxCIZNwDAIIIIAAAgUKECgvEIrDEEAAAQQiJXCEC5Mf61X1sQuT2w25GAgggAACCNRCYCvXjdw6kVt7nYavppX+4TqRZ7uRr6hFwayJAAIIIIAAAggggAACCCCAAAIIVEDgIBcm/2HY3E899ZSOOMLe8mdUUoBAeSV188+9fPlyTZw4MdPR2gLDDY0ePXpowoQJOuyww/JPWsARpQbKN2zYoNtuu01jxoxpsG4LU9u+LFDd0AgLldtzLGh95ZVXqmfPnpkO51EKVVtH+XHjxumKK65o8CYABZwKdezYUbfeeqv69esXenil9t7QvIXUXsox559/viZNmlTKFDy3DAKzZs3SkUfWuefts5L865PLsBJTlEuAQHm5JJkHAQQQQAABBJIisF8gXH54nk3N98LlflAiKSbsAwEEEEAgeQI9JY2UNMTb2jrXZc/CEcuSt212hAACCCBQAwEC5TVAZ0kEEEAAgZIETndhcnufMDism6t1Jr+npNl5MgIIIIAAAo0T+HYgSJ7vKug5gSD53MYtx7MQQAABBBBAAAEEEEAAAQQQQACByAoMdV3J7fqn4PhGkjXU6JH9P3/5y1/qd7/7XWQ3kpTCCJTX5ky+//77MnvrSP7pp5+GFtG/f39df/316tq1fE2DSwmUv/HGG7r00kv14IMPNli33QzCwuRdunTJC/zEE09kOpW/+eabOY+1Of7rv/5LRx11VKQC5VbsmjVrdNFFF+m6667Lu89cB1gn9l//+tcaNmxYJjAfNgiUN4qYJ+URuPjii/X73/8+eNQUSfZvNSOiAgTKI3piKAsBBBBAAAEEai7QzOta3jlPRU8GwuVv1bx6CkAAAQQQQCC/QFvXqdyC5U29w6e5YDkXnOZ35AgEEEAAgXABAuW8QhBAAAEE4iLQxN14a5Qk+30pOOxqFguT293UGQgggAACCFRLYGtroOOC5NaNfOeQhe3mkNlO5Pb1y2oVyToIIIAAAggggAACCCCAAAIIIIBAlQQ6uK7kwyVt463535ImSFot6Y/Z7+2zzz567bXXqlReepchUF6bc29BZOtsbUHxVatW5SyiRYsWmaCxhbe32cb/a1Na3Y0NlFtXbuuofvXVVzcYhLcA/A033KBdd9214CLnzZunn//855o9e3ad5/id2SsVqi640BwHfvnll7rkkkt0xx13FNWpvJgwuS1bqb3TobyUsx//5+67776yv3+BcZqku+O/s+TugEB5cs8tO0MAAQQQQACB8gnYrc36Bx5bhky9VNLjLlxuIXMu2CnfeWAmBBBAAIHKCNiHLCMkdfKmt3dWrVP5jMosy6wIIIAAAikRIFCekhPNNhFAAIGYC9hFaHazrQtz7GOSC5MvjvkeKR8BBBBAID4C+wSC5IflKfu5QJDcLpxmIIAAAggggAACCCCAAAIIIIAAAkkUOMp1JT8ux+bukjRR0guStpO0PHjM888/r4MPPjiJJpHZE4Hy2p2KDRs26A9/+IOuuuqqekFkC1Jb1+CBAwfm7VzdmB00NlCeXWvGjBmZruKLF9f9CG7w4MGaMGGCvvWtbxVd1vLly/WrX/1Kd955Z8ajd+/emjRpkuzmEtlRqVB10cV6T7BzOW3atEzQ/p133sk73YABA/Tb3/5WFuYtdFRq7wTKCz0DyTtuzpw5OuSQQ/yNbS9pRfJ2m5wdEShPzrlkJwgggAACCCBQHYEjAsHyfL+BzQl0LX+pOuWxCgIIIIAAAo0SGORC5X29Zy9xoXK7gy8DAQQQQACBxggQKG+MGs9BAAEEEKimwIEuTD7YW9QuOBvvwuTW0YSBAAIIIIBAJQWsPZB1IbeHdSXfKWSxv7ubG1sncnvkbj9UyWqZGwEEEEAAAQQQQAABBBBAAAEEEKiOwOaBruTdvCWXua7kdl1TMLhmzaAsgJ4ZP/jBD3TvvfdWp1pWqbrABRdckOlkHRydO3fW1KlTM2HiNAzr+H3NNddozJgxWrlypVq1aqWf/OQn+vWvf63tt7dcZ2VGqYFyq+rll1/OdFB/5ZVXVK5u6ubxxz/+UQ8++GAmUO93Oa9UqLpcytZ5/pFHHtHDDz+suXPn6r333suE4+28duvWLXODjFNOOUUHHXRQ0TcKqNTeCZSX6+zHb56TTz5Z9913X7Dwv0g6On47SVfFBMrTdb7ZLQIIIIAAAgiUT6Ct17X8P0Kmtjeqngg8PilfGcyEAAIIIIBA2QR6uhDFEG/GdS5EYd3K7YMYBgIIIIAAAsUIECgvRotjEUAAAQSqLXCC+z2oj7fwW+73oFurXRDrIYAAAgikTmC/QDfyQ/PsfnYgSP5a6qTYMAIIIIAAAggggAACCCCAAAIIpE1gT9eV/IIcG3/adSWvk2Jzx31f0kPB57z44os68EC7vywjaQKlBMpzPTeKPvfff79OPPHE0NIsRH3bbbfpoYce0m9+85uiulY3ds/lCJTb2u+++64uueQSnXDCCRoyZEjRIeli669UqLrYOmpxfKX2Xql5s0YvvPCCzjjjjHrd7M8///xMB3pGbQReeumlzI0NvHGcpIdrUxGrFipAoLxQKY5DAAEEEEAAAQQaFvhOIFye72KfNwLB8r+CigACCCCAQMQE7IYpI1ygoqlX2zQXqJgbsZopBwEEEEAg2gIEyqN9fqgOAQQQSLPAMPe7TycPwe6abp3JH08zDntHAAEEEKioQMtAJ3LrSN4uZDW7SXG2E7n92/R1RStjcgQQQAABBBBAAAEEEEAAAQQQQCAaApaeHS7piBzlWDvqiZLeDCn1GUl9s9/v06ePnn322WjsjCrKKkCgvKycRU1WrkB5UYuW4eBKh5/LUGLFpqjU3is1bxaCQHnFXhIlTXzooYfqueeeC85hN8U9rKRJeXJVBAiUV4WZRRBAAAEEEEAgJQJbe13Ldw3Z9wava/k7KTFimwgggAAC8RCwD2QsWO4HK+wNH+tUPiMe26BKBBBAAIEICBAoj8BJoAQEEEAAgToCrSWNcmHyrTybKS5M/jpmCCCAAAIIVEBg/0CQvE+e+a3LlgXILUzOv0sVOBlMiQACCCCAAAIIIIAAAggggAACkRRoJcluCGvXLu3oVbhI0gT3sGtww8YgSX8KHnDppZdqzJgxkdw0RTVegEB54+1KfSaB8lIFq//8SgW/KzVvVohAefVfK/lWtH9Tr7rqKv+wE7i2OJ9cNL5PoDwa54EqEEAAAQQQQCB5At0D4fIBkjYP2eL7Xrj8m+RxsCMEEEAAgRgK2AcrFirfdLdet4clLlRuH9AwEEAAAQQQyCdAoDyfEN9HAAEEEKimQA8XJh/qLbpW0jgXJv+8mgWxFgIIIIBA4gXsImj7nMg6kdujTciOl7oAeTZIvjrxOmwQAQQQQAABBBBAAAEEEEAAAQQQ+LfAgS5I/sMcKA+7ruRPFAFmN5E9M3j8o48+qoED7S0aRlIECJTX7kwSKK+dfWNXrlTwu1LzZvdJoLyxZ7wyz7N/S4899lh/8jsknVWZFZm13AIEysstynwIIIAAAggggEB9ge+6cLldMGQXrYaNZwPh8lfARAABBBBAoMYCPV3XviFeHetc0MK6lS+rcY0sjwACCCAQbQEC5dE+P1SHAAIIpEngaBcmt6/BYTd7tDA5N81K06uBvSKAAAKVF/hOoBv5wXmWmxUIkr9R+dJYAQEEEEAAAQQQQAABBBBAAAEEEIicgIXQrCu5vacSHHbDvWxX8g+LrHo7SfMkdcw+b5ttttFTTz2lAw44oMipODyqAgTKa3dmCJTXzr6xK1cq+F2pebP7JFDe2DNe/ue9/PLLOvLII/X1118HJ7d/n/eRtKL8KzJjJQQIlFdClTkRQAABBBBAAIHcAjsFguX9JVlXiobGP72u5YT1eFUhgAACCNRKoK3rVD5SUlOviGkuWD63VsWxLgIIIIBA5AUIlEf+FFEgAgggkAoB60g+KsfNHue4MPkDqVBgkwgggAAClRawi5SzncjtJsPfClnQLrDKdiJ/TNKaShfH/AgggAACCCCAAAIIIIAAAggggEAEBdq7IPkwSS28+l51YfJbS6h7kKQ/BZ+/yy67aObMmercuXMJ0/LUqAiUEiiPyh7iWgeB8viduUoFvxuat9JC559/viZNmlTpZZjfCSxevFj9+vXTBx984JucIGkGUPERIFAen3NFpQgggAACCCCQLIEDJdnFRBYs751na68FwuXWpYKBAAIIIIBALQTsLsAjJHXyFp8tyTqV84ZQLc4KayKAAALRFyBQHv1zRIUIIIBAkgW2kmQ3x7IweWtvo/e5MPmLSQZgbwgggAACVRGwllb2mY+FyQ/Ks+LMQDfyt6pSHYsggAACCCCAAAIIIIAAAggggAAC0RT4rguTH5+jPGtyMVGS3Ri21HGJpP8dnGTvvffWvffeq27dupU6N8+vsQCB8tqdAALltbNv7MoEyhsrx/MWLlyok08+Wa+//rqP8StJv0UoXgIEyuN1vqgWAQQQQAABBJIn0NLrWm53W2xorPW6li9KHgc7QgABBBCIuIDdtddC5X29Ope4UPmEiNdPeQgggAAC1RcgUF59c1ZEAAEEEPgfAbsZloXJrauJP/6vpPGSrDssAwEEEEAAgcYI2I1KLECeDZL/R8gk7we6kVtXcvu8h4EAAggggAACCCCAAAIIIIAAAgikVcByTNbYwt6/7+4hfOa6kts1SMvLCPQHd/PZTVO2b99e06dPV+/e+XpClbEKpiq7AIHyspMWPCGB8oKpInMggfLInIpYFfLCCy9o8ODBWrp0qV/3OEm/iNVmKDYjQKCcFwICCCCAAAIIIBAdgb1cuNy6lh+dp6zFXrh8TXS2QSUIIIAAAgkX6OlCGUO8fa5zgQzrVr4s4QZsDwEEEECgcAEC5YVbcSQCCCCAQPkE+rgLw+ymWMFhF6JZkNw+3F5fvuWYCQEEEEAgRQIHuiC5hcmtM3nY+EsgSD4/RUZsFQEEEEAAAQQQQAABBBBAAAEEEGhIYA8XJv9pjgOecV3J760Q3+2SzgrO3bx580yn8mOPPbZCSzJtpQUIlFdauOH5CZTXzr6xKxMob6xcep/3yCOPZDqTr1692keYImloemXivXMC5fE+f1SPAAIIIIAAAskUsJ/RLFSefdgbaGHj6UC4/NVkkrArBBBAAIGICbR1ncqt219Tr7ZpLqAxN2I1Uw4CCCCAQG0ECJTXxp1VEUAAgTQLDHZhcj/k95r7XWVqmnHYOwIIIIBAowR28LqRbx8yy3uSHgsEybmBSaPIeRICCCCAAAIIIIAAAjTeTHAAACAASURBVAgggAACCCRQ4AQXJj8yx95udJ3J36zwvm+W9GN/jbFjx2r06NEVXprpKyFAoLwSqoXNSaC8MKcoHUWgPEpnI/q15Po77qq+RdJPor8DKmxIgEA5rw0EEEAAAQQQQCDaAh29cHmLkHKtw9ITgcfn0d4a1SGAAAIIJEBguAuWd/L2MluSdSqfkYA9sgUEEEAAgdIECJSX5sezEUAAAQSKE7jQhcnbe0971IXJZxY3HUcjgAACCKRcoHcgSN4rj8WTLkhuYfJ3Uu7G9hFAAAEEEEAAAQQQQAABBBBAAIGgwLYuSD5M0k4ezSLXlXyCpGrdmG+spHrp8VNPPVWTJ09Wy5YtOXsxEiBQXruTRaC8dvaNXblSgfLG1sPzoinw1Vdf6dxzz9Xdd9+dq8D/I+miaFZOVYUKECgvVIrjEEAAAQQQQACB2gscEgiX+x2W/OqsK2w2XG6hPgYCCCCAAAKVEhjkQuV9vQWWuFC5feDDQAABBBBIrwCB8vSee3aOAAIIVFOgnaSRLky+ubewdRsZL2l+NQtiLQQQQACB2Aq0kTQgECTfLmQni71u5P8vtrumcAQQQAABBBBAAAEEEEAAAQQQQKAyAnatqzWsOCPH9H92XcntWtdqj4sl/dZftHv37po4caL69etX7Xpis94JJ5ygGTPoMRKbE0ahCKRcYNCgQfrTn/6UcoXCtz9z5kz99Kc/1cKFC3M96RJJvyt8No6MqgCB8qieGepCAAEEEEAAAQQaFtje61q+YwjWaq9r+XvAIoAAAgggUAGBni68McSbe50Lbli38mUVWJcpEUAAAQSiL0CgPPrniAoRQACBuAvs734fOd3byCr3+4iFyVfGfZPUjwACCCBQcQG7qW82SG7vdYWNxwNB8pxXVVW8WhZAAAEEEEAAAQQQQAABBBBAAAEEoi9wliTrSt7LK/VfLkhuTSo+qOE2BkuaLKmVX8OIESNk3ZebNGlSw/KiuTSB8mieF6pCAIHcAgTKC3tlrF+/XqNHj9a1116b6wn2Wfu5kqYXNhtHRV2AQHnUzxD1IYAAAggggAAC4QJ7B8Ll+W6JaBc1ZbuW29f14CKAAAIIIFBGgbauU7l1BWzqzTvNBTnmlnE9pkIAAQQQiIcAgfJ4nCeqRAABBOIq8D0XJj/C24C9D2ZB8hvjujHqRgABBBCoioC9nzUw0I1825BV35UUDJL7v+tUpWAWQQABBBBAAAEEEEAAAQQQQAABBGIgsLPrSm5h8pZeva9Kmijplojso4sLlfufM6hr166ZUPnxxx8fkVKjUQaB8micB6pAAIHCBAiU53d68MEHM2Hyd9+1j0HqjVkuTL4o/0wcERcBAuVxOVPUiQACCCCAAAIIhAts4XUt75YHbGYgXP46uAgggAACCJRRYLgLlnfy5pwtyTqVzyjjWkyFAAIIIBB9AQLl0T9HVIgAAgjEVcDugm43tOrubeBpFyZ/OK4bo24EEEAAgYoL9AkEyfcLWc1+n3ksECTngqmKnxoWQAABBBBAAAEEEEAAAQQQQACBmAt813UlH5RjH390ncnnRHCP49xnDvVKGzp0qC677DLttttuESy7+iURKK++OSsigEDjBQiUN2y3ZMkSXXnllbr99tsbOshu4D6q8fo8M6oCBMqjemaoCwEEEEAAAQQQaLyAvWvVP/BoHjLV372u5csbvyzPRAABBBBAYJOAfSg0QlJfz2SJC5VPwAoBBBBAIDUCBMpTc6rZKAIIIFA1AetmYh9cW5jc72wyzYXJ51atGhZCAAEEEIiLwI6BTuTWlbxFSOELA0Fy60rOQAABBBBAAAEEEEAAAQQQQAABBBDIL2BNKKwr+e7eoZ+5ruR2vdAX+aep2RHHShorac9cFVx66aWyR9OmTWtWIAsjgAACCCBQqsC6des0ZswYXXXVVQ1N9bakiyQ9UupaPD+aAgTKo3leqAoBBBBAAAEEECiXgAX5suHynnkmfTkQLn++XAUwDwIIIIBAagXs3x0LeAzxBNa5gId1K1+WWh02jgACCKRHgEB5es41O0UAAQSqIWDdyC1Mfo63mP17Y91D7C7pdgNFBgIIIIAAAlkB+5zEAuQDJO0bwrIh0IncupLbjREZCCCAAAIIIIAAAggggAACCCCAAAL5BfZwQXILk/tjtutKfm/+aSJzhIXKR+eqpn379plQ+bnnnhuZYikEAQQQQACBQgUmT56c6Uq+dOnShp7yf1yYvNApOS6GAgTKY3jSKBkBBBBAAAEEEGiEwA5e1/I2IXOs8rqWf9iI9XgKAggggAACJtDWdSq3YLl/e146B/IaQQABBNIhQKA8HeeZXSKAAALVEDjChcmtQ0hwfOzC5HbTKgYCCCCAAAImsLMLkFuQ3B5bh7AsCHQjfxI+BBBAAAEEEEAAAQQQQAABBBBAAIGiBE5wYfJ+OZ412YXJ3yhqxmgcfJik30k6KFc5++yzj0aMGKGzzjorGtVSBQIIIIAAAiECU6ZM0TXXXKN58+Y1dNSLki6W9AyQyRcgUJ78c8wOEUAAAQQQQAABX2C/QLj88Dw8871wuR8GQRcBBBBAAIFCBIa7YHkn72C7C7GFPmYUMgnHIIAAAgjEUoBAeSxPG0UjgAACkRM43YXJ7X2t4PibC5PfE7mKKQgBBBBAoBYC9pmHdSK3EPneIQWsdyFy60T+uKT3alEsayKAAAIIIIAAAggggAACCCCAAAIxFmgpya4Hsq7kdnO/4FgsaaILk6+L8R6t9PMkXZpjj5ltffvb384Ey88+++yYb5PyEUAAAQSSKHDbbbdlguRvvNHgvV3s5u1jJNlNYBgpESBQnpITzTYRQAABBBBAAIEcAs28ruWd8yg94cLl1qHjLUQRQAABBBAoUmCQC5X39Z63xIXKJxQ5H4cjgAACCMRDgEB5PM4TVSKAAAJRFWgiaaQLk7f1inzQhcmfjWrx1IUAAgggUBWB9i5AbiFyC5M3D1n1bRcgtyD5X6tSHYsggAACCCCAAAIIIIAAAggggAACyRM4wAXJz8yxtUdckNxu4peUsaULlf9nQxvq0aOHfv7zn+ucc85Jyp7ZBwIIIIBAjAUmT56s66+/Xm+++WbYLq6SdKWktTHeKqU3QoBAeSPQeAoCCCCAAAIIIJBAgS5euNzeAGtofOR1Lf8qgR5sCQEEEECgMgI9XRhkiDe93Y14vAuWL6vM0syKAAIIIFAjAQLlNYJnWQQQQCABAh3c7w8X5tjLJBcmty4nDAQQQACBdAocGehG3iOEwC6EynYit68fpJOLXSOAAAIIIIAAAggggAACCCCAAAJlEbAQuXUlt1B5cPwr0JX8/bKsFL1JOkm6WFKDqfG2bdvqvPPOyzx22mmn6O2AihBAAAEEEivwySef6MYbb8w8li0LvQz3Jkm/k2TNoBgpFCBQnsKTzpYRQAABBBBAAIE8AkcEwuX75jl2TiBc/hKyCCCAAAIIFCBgXQVHuGBIU+/4aS5YPreAeTgEAQQQQCAeAgTK43GeqBIBBBCImsCB7neGwV5hy93vDOMkrY5a0dSDAAIIIFBxgY6uG7l1IreO5M1CVnzLBcktRP5UxStjAQQQQAABBBBAAAEEEEAAAQQQQCDZAju7ILmFybf1tvqa60p+S7IJNu2uu/sM49yw/f74xz/OBMt79eqVEha2iQACCCBQC4GXX35Z1pH8llvy/jM82X3W/k4t6mTN6AgQKI/OuaASBBBAAAEEEEAgagIW+OvvHnZxVuuQAld4Xcs/idpmqAcBBBBAIHICw12w3O7eGxyzXafyGZGrmIIQQAABBBojQKC8MWo8BwEEEEi3wAnuQqw+HoMFA8dLujXdPOweAQQQSKVAv0CQfK8QAeuE9XggSP5RKrXYNAIIIIAAAggggAACCCCAAAIIIFBeAXtvxoLk9v69P+52YfLny7tkLGbr5j7POC+s2sMPP1xnnHGGzjzzTG2xxRax2BhFIoAAAghEW2D9+vW64447NHXqVD399NP5ir3BXZO7MN+BfD8dAgTK03Ge2SUCCCCAAAIIIFCqwHcC4fJD80z2RiBc/tdSF+b5CCCAAAKJFhjkQuV9vV0ucW9gTUj07tkcAgggkA4BAuXpOM/sEgEEECiXgF2QNlKSf+Opv7gwuYUEGQgggAAC6RDYVVK2E7l1I28asm37XMI6kdu/E7PSwcMuEUAAAQQQQAABBBBAAAEEEEAAgaoI2Pv29tjDW+0fkia6MPk/q1JJdBexzzQsVG6PVg2Vue22224Klh9wwAHR3Q2VIYAAAghEVsC6kVuI3MLkX375ZVidKyXd6B52PS4DgU0CBMp5MSCAAAIIIIAAAggUI7C117V8l5Anb/C6lr9TzEIciwACCCCQGoGeLjAyxNvxOhcYuUbSstRosFEEEEAgeQIEypN3TtkRAgggUAmB1pJGud8NtvIWmOJ+N3i9EgszJwIIIIBA5ASOCnQj9y9UDhb7TaAbuQXJl0ZuJxSEAAIIIIAAAggggAACCCCAAAIIxFdgdxcktzC5nzt61gXJp8d3exWpvFkgWL5n2AoHH3ywhgwZopNPPllt2rSpSDFMigACCCCQDIHPPvtM9957r6ZNm6Y5c+bk29TbgSD5mnwH8/10ChAoT+d5Z9cIIIAAAggggEA5BLq7cLl1COkvafOQSd/3wuV2oRcDAQQQQACBrEBb16ncOhH63aamufDIXLgQQAABBGIpQKA8lqeNohFAAIGqCvRwYfKh3qprJY1zvw98XtWKWAwBBBBAoNoCu7kQuXUit88ctggpYF4gSP5MtQtlPQQQQAABBBBAAAEEEEAAAQQQQCAFAoNcmPy7OfZ6kwuTcxPY8BfCiS5cfnS+18txxx2nwYMHZ8LlW265Zb7D+T4CCCCAQAoE1q5dmwmRT58+XQ899FAhO35C0mRJDxRyMMekW4BAebrPP7tHAAEEEEAAAQTKJWBvHGaD5XYRcNiwu1PaLy32eKVcBTAPAggggEAiBIa7YHknbzezJVmn8hmJ2CWbQAABBNIlQKA8Xeeb3SKAAALFCtiFVNaZ3L+gym5OaGHyCcVOyPEIIIAAArESsJvV2mcLFiS3m9g2NL6W9Jh7WDfyT2K1S4pFAAEEEEAAAQQQQAABBBBAAAEE4iHQMtCVvL1X8hL3nv1ESXZDWEZhAntIOlPSGZJ2DntK8+bNM6Fye3zve98rbHaOQgABBBBIlMCf//znTJDcHqtXr863t48lTZV0h6T5+Q7m+whkBQiU81pAAAEEEEAAAQQQKKfATl7X8lYhk//T61q+rJyFMBcCCCCAQGwF7C7HIyT19XZgH0xZqJxASWxPLYUjgEBKBQiUp/TEs20EEECgAAHrSG5hcv/mhHNcmJy7pxeAyCEIIIBADAU6uwB5Nki+ecgeXgsEye1mtQwEEEAAAQQQQAABBBBAAAEEEEAAgcoI9HJh8rNyTP+ou17HbvjHaLzAyS5Y/v18U7Ru3VrWudwe3//+97XFFlvkewrfRwABBBCIocD69eszHcgffvjhzNcvvviikF382YXI7y3kYI5BwBcgUM5rAgEEEEAAAQQQQKBSAgcGupb3zrOIXRSW7Vo+q1IFMS8CCCCAQGwEekoaKWmIV/E6SeNdsJwbkcTmdFIoAgikXIBAecpfAGwfAQQQyCGwlft538Lkrb3v3+fC5C8ihwACCCCQOIFsgNy6kXcN2d1XgU7kdpHyp4mTYEMIIIAAAggggAACCCCAAAIIIIBAtASse/YwSXbNZ3CskWQdya35w3vRKjnW1dgNF0+RZAHzffPtxDqXW6g8GzBv2dIayTMQQAABBOIq8NVXX2XC49kgeQGdyG2rlrWY7h6L47p36o6GAIHyaJwHqkAAAQQQQAABBJIssK3rWt7ffW0fstm1XtfyRUmGYW8IIIAAAqECbV2ncguWN/WOnOaC5XMxRAABBBCIvACB8sifIgpEAAEEqirQyYXJ7cI0f1znwuQfVrUiFkMAAQQQqKSABceDQfKwtf47ECR/rpJFMTcCCCCAAAIIIIAAAggggAACCCCAQEZgJxckt/fsW3km81yQ/GasKirwHRcst3D5boWsNHDgQPXv3z/z2H333Qt5CscggAACCNRYYMGCBXriiScyj8ces3vpFjTedwFy60T+SkHP4CAEChAgUF4AEocggAACCCCAAAIIlE1gr0C4/Og8s9rds7Jdy+2r3e2SgQACCCCQPoHhLlhuwZPgmO06lc9IHwk7RgABBGIlQKA8VqeLYhFAAIGKCvRxYfITvFU+czeMGidpfUUrYHIEEEAAgWoI2HUo1oXcHhYm7xKy6EpJjweC5MuqUSBrIIAAAggggAACCCCAAAIIIIAAAgjoSBcmPzGHxT0uTM5N/6r7QunnwuXHS2pXyNJ77LHHpnC5Bcw324yIWCFuHIMAAghUWmDjxo2bAuQWIp8/f36hS9rnJA9KshD5Xwt9EschUIwAPy0Uo8WxCCCAAAIIIIAAAuUSsJ9Dsx3L7eseeSZ+OhAuf7VcRTAPAggggEBsBAa5UHlfr+IlLlQ+ITY7oVAEEEAgfQIEytN3ztkxAgggkEtgsAuTH+h98zUXJp8KGwIIIIBA7AW6B7qR2/v+YcM6aWSD5HNiv3M2gAACCCCAAAIIIIAAAggggAACCMRL4KcuTL6nV/bnLkg+UZL9mVE7AQv8H+ceBXUub968eSZcfuSRR+qII45Qjx49alc9KyOAAAIpFHjzzTc1a9YsPfXUU5kw+erVqwtVeE/Sw5IekjSz0CdxHAKNFSBQ3lg5nocAAggggAACCCBQLoGOXri8RcjE1rEq2LWcNy3LdRaYBwEEEIi+QE8XQBnilbrOBVCukUQXq+ifRypEAIH0CRAoT985Z8cIIICAL3Ch+1m+g/eNR93P8nwozmsGAQQQiK9Ak0AncutI3ilkKytcJ/LHXJj8H/HdNpUjgAACCCCAAAIIIIAAAggggAACsRSwGwIOkzRckp8lsm7k1tDBupMzoiXQ2wXLvy9pr0JL69ChQyZYfvjhh2e+7rrrroU+leMQQAABBAoQeP/99zMB8uxj6dKlBTxr0yFvuwC5hchfKOaJHItAqQIEyksV5PkIIIAAAggggAAC5RQ4JBAuPyDPxHMD4fLZ5SyCuRBAAAEEIivQ1nUqHympqVflNBdGsX8fGAgggAAC0REgUB6dc0ElCCCAQLUF7Of3US5MboHD4LjZ/fw+v9pFsR4CCCCAQFkEdg8EyY/OM+PLgW7kL5ZldSZBAAEEEEAAAQQQQAABBBBAAAEEEChW4HgXJj8qxxPtPXsLk88rdlKOr7qAdZXvH3gUXMAee+yRCZYffPDB6t27tzp1Crs3ZMHTciACCCCQGoElS5bohRde0Jw5czIh8vnzi/6oO9tU70lJb6UGjo1GToBAeeROCQUhgAACCCCAAAIISNree9NrxxCV1V7X8vcQRAABBBBIvIDdKXlEjq5XdoMR61Q+I/ECbBABBBCIjwCB8vicKypFAAEEyimwnwuTn+5N+rWkcS5MvrKcCzIXAggggEDFBezmfgNckNy6kYe1NPrCdSN/3H39Z8WrYwEEEEAAAQQQQAABBBBAAAEEEEAAgVwCLQJdydt7B9i1lhYknyhpDXyxE9hGkt3sMRswL6oFuXUwP+iggzY9LGS+2WZEzGL3KqBgBBCoiMDGjRv14osvZgLk2a9FdiC3ut73Mg7fVKRYJkWgSAH+tS8SjMMRQAABBBBAAAEEqi6wd+ANr355Vl/o/eK1vurVsiACCCCAQLUEBrlQeV9vwSUuVG4feDEQQAABBGovQKC89ueAChBAAIFqCxzrwuRHeAu/68LkN1a7INZDAAEEEChJwLoeWYDcwuTfzTPTS4Eguf2ZgQACCCCAAAIIIIAAAggggAACCCBQO4HvuDD50BwlPObC5I/WrjxWLrPA/pLssxl7HC7JAucFj6ZNm2Y6l2dD5vbndu3aFfx8DkQAAQTiLPDpp5/WC5CvW7eu2C3ZzdVnBR6vFjsBxyNQDQEC5dVQZg0EEEAAAQQQQACBcghs4XUt75Zn0pmBcPnr5SiAORBAAAEEIifQU9JISUO8yuydvPEuWL4sclVTEAIIIJAuAQLl6Trf7BYBBBA4x4XJu3sUT7uf0R+GCAEEEEAgFgJbBjqRW5B8l5CqP5eU7URuFyIvj8UOKRIBBBBAAAEEEEAAAQQQQAABBBBItsAPJQ2XdKC3zbWBruTWtIGRXAFr0pENmB/WmG1269ZtU8jcAub77LNPY6bhOQgggEDkBObNm1en+/jChdbTrlHjmUCAfHajZuBJCFRZgEB5lcFZDgEEEEAAAQQQQKAsArt54fLmIbP+3etazsVsZTkFTIIAAghERqCt61RuwfKmXlXTXGhlbmSqpRAEEEAgfQIEytN3ztkxAgikU6Clu9nTKEn25+Dg5/J0vibYNQIIxFOgh+tEbh3Jj8yzhRcCQfK/xXO7VI0AAggggAACCCCAAAIIIIAAAggkTmBH15XcwuStvN1ZY54Jkm5K3K7ZUD4Bu8bWwuWHSOot6SBJYdfd5pyvVatWmQ7mvXr1yoTL7dG1a9d8a/N9BBBAoKYCFhZ//fXXZSHyv/3tb5lO5CtXrmxMTaslvSjJPh+Z44Lk3zRmIp6DQC0FCJTXUp+1EUAAAQQQQAABBMohYHdR7O8e1qk2bLwcCJc/X47FmQMBBBBAIDIC9kHYCEmdvIrsro/XSJoRmUopBAEEEEiXAIHydJ1vdosAAukUsG7kFiS37uTBYf8GjHM3ebIb/jEQQAABBKIpsJXrRm6dyC1I3iGkzH9Isi7k9rCu5CuiuSWqQgABBBBAAAEEEEAAAQQQQAABBFIpYIFhu37mxBy7n+7C5M+mUoZN5xLoFQiXW8h818YwtWzZUnvvvfemgHn2z82bF51Xb8zyPAcBBBDYJPDNN99sCo5nA+T29auvvmqs0vuBALkFyS2HwEAg9gIEymN/CtkAAggggAACCCCAgBPYweta3iZEZpULltsFb09K+hBFBBBAAIFECAxyoXK72UhwLHGhcrvLMgMBBBBAoLoCBMqr681qCCCAQLUF7OI0C5Mf6y38sQuT282dGAgggAAC0RT4tguQW4j88Dwl2g1a7f10C5LPjeZ2qAoBBBBAAAEEEEAAAQQQQAABBBBItcAFLky+p6fwTxcknyjJbhbIQKAhgY6BgLl1MLdHo8cee+yRCZlnA+b2tX379o2ejycigAACQYGlS5dmOo4Hg+Pz588vFekl130824WcfEGpojw/kgIEyiN5WigKAQQQQAABBBBAoESB/QLh8nwXwtlvj3Yh3BPuUeLSPB0BBBBAoMYCPSWNlDTEq2Od64xogZZlNa6R5RFAAIE0CRAoT9PZZq8IIJA2gdNdmNzehwmOv7mfve9OGwj7RQABBGIgsLWkbCdyC5LvHFKzvX+S7URuX7+Mwf4oEQEEEEAAAQQQQAABBBBAAAEEEEibQDdJw1yYfHNv83aTQGu+wPv1aXtVlGe/zVyo3LqXZwPmbUuZum3btptC5tmg+Z577qktttiilGl5LgIIJFhg/fr1evvtt+uFx5ctK/kS0M8C4fFsgHxNginZGgKbBAiU82JAAAEEEEAAAQQQSLKAvaHVP/DonGez2VC5fX07yTDsDQEEEEi4gH14McIFy5t6e53mwi1000r4i4DtIYBAZAQIlEfmVFAIAgggUDaBJu5nbetM7l849KD7eXt22VZjIgQQQACBcgjs47qRW5j8sDwTPueC5BYif7UcizMHAggggAACCCCAAAIIIIAAAggggEBFBI5zQfKjcsx+syTrSv5aRVZm0rQK7C7pQEl7S7L3HO3rt0rF6Nq1q7p165Z5BP/coUOHUqfm+QggEBOBjz76SAsXLtS7776b+Zp92P8uw/iHpNclzXNfX5ZUcjvzMtTFFAjURIBAeU3YWRQBBBBAAAEEEECgBgJdvHD5liE1fBToWG7h8q9qUC9LIoAAAgiULjDcBcs7eVNZuMU6lc8ofQlmQAABBBDII0CgnJcIAgggkCwBu3JnpKQLc2xrkguTL0rWltkNAgggEFuBFoFu5BYk3ylkJ3+X9HggSL4qtrumcAQQQAABBBBAAAEEEEAAAQQQQCD5AtsEupL7idv3XVdy60xOp9XkvxaisMOOgXB5NmjevRyFtWjRol7IPBs633777cuxBHMggEAVBZYvX54zMG7h8VWryvaxxDuB4Hg2QP5hFbfJUghEXoBAeeRPEQUigAACCCCAAAIIVEDgiEC4fN88888JhMtfqkAtTIkAAgggUFmBQS5U3tdbZokLldsHaAwEEEAAgcoJECivnC0zI4AAAtUWsI4TFiYf7C283AXJx0v6ptpFsR4CCCCAQD2B/QJB8kPz+NhN96wTuYXJ6VbFiwkBBBBAAAEEEEAAAQQQQAABBBCIvkBP15V8aI5S7T0euw7mkehvgwoTLmA3Pch2MA9+tf+/LKNdu3Y5u5p37txZzZo1K8saTIIAAsULrFmzRosXL87ZbfzTTz8tfsKGn/G113U8Gx4vWzK9nMUyFwJREiBQHqWzQS0IIIAAAggggAAC1RZoGwiWW4eW1iEFrPC6ln9S7WJZDwEEEECg0QL2YZoFX4Z4M6xzwRfrVr6s0bPzRAQQQACBMAEC5bw+EEAAgWQInOB+pu7jbect9zP1rcnYJrtAAAEEYivQUtJA97D3utuF7OTjQDdyu8jYLrpiIIAAAggggAACCCCAAAIIIIAAAghEX+B0FyY/yCvVrn+xIPlESYujvw0qTLGAdS73g+bW4bysY8cdd1THjh0bfOywww5lXY/JEEiTwOeff64PP/ywwcff//73SnBYh/HXvQD5gkosxJwIpEGAQHkazjJ7RAABBBBAAAEEEChE4DuBcHm+ri1vBMLlfy1k+6fJlwAAIABJREFUco5BAAEEEKi5gN1EZIQLwTT1qpnmQjBza14lBSCAAALJEyBQnrxzyo4QQCB9AsPcz9GdvK3/xf0cbWFEBgIIIIBAbQT2DwTJD8lTwtOBILldeMVAAAEEEEAAAQQQQAABBBBAAAEEEIiHgN08cLgke79+O69ku5bRwuST47EVqkSgnsDWkroFHl0Dfw5rEtVoyhYtWqhDhw6hofMtttii0fPzRATiKrB+/frQsLgFyb/+umL3qP1C0kL3eDfwZ/v/vomrKXUjEEUBAuVRPCvUhAACCCCAAAIIIFBLAXtzqr97WCeXXUKK2eB1LX+nloWzNgIIIIBAQQL2AZsFy/0wzGxJ1ql8RkGzcBACCCCAQKECBMoLleI4BBBAIHoCdpHOKBcm38orb4oLkxNIjN55oyIEEEi+QKtAJ3LrSt4mZMtLJT0WCJKvTj4PO0QAAQQQQAABBBBAAAEEEEAAAQQSJXC4C5OflGNX011XcrvmhYFAEgWsgUgwYB4MnvsNRcq6//bt22cC5xY8t0fbtm0zjzZt2tT5c5MmTcq6LpMhUAmBDRs26LPPPtOyZcsyj+CfP/roI9nDwuJLl9pHChUdayX5YXELjNv/t6yiKzM5AghsEiBQzosBAQQQQAABBBBAAIGGBboHguUWMt88BOt9L1zO3dB4ZSGAAALRFRjkQuV9vRKXuFC53bmZgQACCCBQHgEC5eVxZBYEEECg2gI9XJh8qLewfcg/zoXJP692UayHAAIIpFzgO4Eg+cF5LGa5ILmFyd9MuRvbRwABBBBAAAEEEEAAAQQQQAABBOIqcIHrSr6XtwHr4mrXttjjH3HdHHUjUKJA5wa6moc1kSpxyfpPt4C5HzJvKHzerFmzsq/PhOkVWLNmTb1weEOh8X/8o+r/VHzQQLfxxek9Y+wcgegIECiPzrmgEgQQQAABBBBAAIFoC3xXknUst2C5XVQdNp4NhMtfifa2qA4BBBBIrUBP12lxiCewzoVjrFs5d71M7cuDjSOAQBkFCJSXEZOpEEAAgSoJHO3C5PY1OOxmehYm5wZMVToRLIMAAghI2t69L22dyO2xQ4jKh1438jUIIoAAAggggAACCCCAAAIIIIAAAgjEUsA6Mg93YXK//fHzriv5H2O5M4pGoPIC1jiqY8ijg6RtK19G/RW23377ep3Ot9tuO2UfrVq12vTn4P+/xRZb1KJc1qySwPr167VixYrMY+XKlZv+nP3/sl/9zuLLly+vUoX1lvlSkn0eEfbwrxWqVa2siwACOQQIlPOyQAABBBBAAAEEEECgOIGdXajcguX2aBXy9H96XcsJJhZnzdEIIIBApQXauk7lIyU19Rab5oLlcytdBPMjgAACCRcgUJ7wE8z2EEAgcQLWkXxUjpvpzXFh8gcSt2M2hAACCERT4IBAkPygPCXODATJ34rmdqgKAQQQQAABBBBAAAEEEEAAAQQQQKBAge+7MLl/01d7+i0uTP5qgXNxGAII5BZonSdw3j5KcC1btswbOg8G0O3PFk5v3ry5tt5668zXrbbaKkpbSkwt//rXv7R69Wp98803ma9+IDwsIJ4Nin/11VdR8/g4T1j8i6gVTD0IIFCcAIHy4rw4GgEEEEAAAQQQQACBoIBdyJcNlvfOQ/NaIFw+C0YEEEAAgUgJ2F2dR0jq5FU1W5J1Kp8RqWopBgEEEIiXAIHyeJ0vqkUAgfQK2FUkdqMlC5PbRTTBcZ8Lk7+YXh52jgACCFRFwP77m+1EPkDSf4Ss+r6kxwNB8rVVqZBFEEAAAQQQQAABBBBAAAEEEEAAAQQqJbB1oCu5dVcOjg8kTXCPf1WqAOZFAIFNAtYSPNjlfCdJ1rikjftqf7bHt+Jittlmm20Kl2dD5oV+DQbTs89p0qSJrHO6fW3oEfb9sO+Z6YYNG3I+rJt3Y75nz8k+NxgAzwbBG/qa79iNG2PViPsfkqwxWvbxmfvzJ16AfH1cXtfUiQACjRMgUN44N56FAAIIIIAAAggggEBQYFuva3nY3Qntwr4nAo9FUCKAAAIIREJgkAuV9/WqWeJC5fbBHAMBBBBAoHgBAuXFm/EMBBBAoNoCdmMlC5MPy7HwdS5M/mG1i2I9BBBAIEUCduNSC5BbmNw6k4eNvwSC5PNTZMRWEUAAAQQQQAABBBBAAAEEEEAAgSQL7O/C5Gfn2KTdVHCipD8nGYC9IRBTgc29gHkwcO6Hz+1/N4npPik7mgIbJGVD4X5IPNf//n/R3AZVIYBAtQUIlFdbnPUQQAABBBBAAAEEki6wVyBcfnSezS72wuVrko7D/hBAAIGIC/R0QZohXp3rJI13wXJ7s5WBAAIIIFC4AIHywq04EgEEEKiFQB/3M/AJ3uJ28YH9DDxOEnehr8WZYU0EEEi6wA4uQJ4Nkm8fsuH3Ap3IH+O/y0l/abA/BBBAAAEEEEAAAQQQQAABBBBImcDp7oavvb1923vz2a7kdp0hAwEE4i9gHc2z3c3tq71PvF0BD7J/8T/3YTuwoPcK77Eyx/9nHcaDAXL73wwEEECgaAH+USmajCcggAACCCCAAAIIIFCQgP2s3T/w2CPPs54OhMtfLWgFDkIAAQQQqISAvVk/woVqmnoLTHOhmrmVWJg5EUAAgYQKEChP6IllWwggkAiBwe7n3gO93bzmfu6dmohdsgkEEEAgWgJ2YbB1Ircgea88pT3pguQWIn8nWtugGgQQQAABBBBAAAEEEEAAAQQQQACBEgXs+pThLkzu32zwDdeV/MYS1+DpCCCQDIFWIaHzhr63raTmkrZ2X5slgyJyu/iXpNXu8Y2kr3IEwS0snisgng2R2/cYCCCAQNUECJRXjZqFEEAAAQQQQAABBFIs0NELl7cIsbC7xz0ReHyeYje2jgACCNRSwD60s2B5J6+I2a5T+YxaFsfaCCCAQIwECJTH6GRRKgIIpErgQhcm7+Dt+lEXJp+ZKg02iwACCFRWoI0LkFuQ3B52gV9Dw7pNWYD8cffVOpMwEEAAAQQQQAABBBBAAAEEEEAAAQSSJXC4C5L/IMe27nVh8meStWV2gwACNRbY3AuYZ4PmDX0NhtH9Y+x7W0hqEvIo5ftGtSHksb7E71sA3MLfhXzNdwzv4df4hc3yCCBQvACB8uLNeAYCCCCAAAIIIIAAAqUIHBIIlx+QZyLrgJsNl1uAkYEAAgggUF2BQS5U3tdbdokLlU+objmshgACCMRSgEB5LE8bRSOAQIIFrOPJKBcmt4s8guNmFyafn+D9szUEEECgmgL2XrB1IrcQec88C2cD5PZ1YTWLZC0EEEAAAQQQQAABBBBAAAEEEEAAgaoKnO/C5D28VZdLsutQ7GFNaRgIIIAAAggggAACCJRdgEB52UmZEAEEEEAAAQQQQACBggS297qW7xjyLLvDXbBr+XsFrcBBCCCAAALlELALvkdKGuJNts6Fba6RtKwcCzEHAgggkFABAuUJPbFsCwEEYimwnwuTn+5V/7Wkce7n25Wx3BlFI4AAAtERsBt3ZDuRW5h825DS3g10Ireu5AwEEEAAAQQQQAABBBBAAAEEEEAAgeQKdJE03IXJrXNvcMxxXcmnJXf77AwBBBBAAAEEEEAgCgIEyqNwFqgBAQQQQAABBBBAIO0CewfC5f3yYFh3mmC4fH3a8dg/AgggUAUBuxh8hAuWN/XWsw/zxkuaW4U6WAIBBBCIowCB8jieNWpGAIEkChzrwuRHeJuzMKOFyW9M4qbZEwIIIFBFgUMD3cjtBh4NDfv52MLj2Y7ki6pYI0shgAACCCCAAAIIIIAAAggggAACCNRG4PsuSN4/x/K3uq7kr9amNFZFAAEEEEAAAQQQSJMAgfI0nW32igACCCCAAAIIIBB1AbvzqL1pnH10y1PwzEC4/PWob476EEAAgQQI2J2iLVjeydvLbEnWqXxGAvbIFhBAAIFyCxAoL7co8yGAAALFC5zjwuTdvac+48LkDxc/Jc9AAAEEEJC0o+tGbp3IrSt5ixAVu1GoBcntYTcMZSCAAAIIIIAAAggggAACCCCAAAIIJF+geaAr+S7edj9wXcknSFqdfAp2iAACCCCAAAIIIBAFAQLlUTgL1IAAAggggAACCCCAQH2B3bxwub253ND4u9e1fDmgCCCAAAIVExjkQuV9vRWWuFC5fdDHQAABBBD4twCBcl4NCCCAQO0EWkoa6cLk9ufg+KMLk8+tXXmsjAACCMRWwN4TsAC5Bcn3DdnFBq8bub13wEAAAQQQQAABBBBAAAEEEEAAAQQQSIfA/q4r+Y9ybNduODhREjd8TcdrgV0igAACCCCAAAKRESBQHplTQSEIIIAAAggggAACCDQoYBcoZruW98zj9LKkxyU9Kel5TBFAAAEEKiJg/y22YM4Qb/Z1ksa7YPmyiqzMpAgggED8BAiUx++cUTECCCRDwLqR28+s53rbsf8u28+s4yTZDeoYCCCAAAKFCezsAuQWJLfH1iFPWxAIktv7tAwEEEAAAQQQQAABBBBAAAEEEEAAgXQJ2PUkwyQd7G17faAr+aJ0kbBbBBBAAAEEEEAAgSgIECiPwlmgBgQQQAABBBBAAAEEChPYweta3ibkaatc13ILl9sdTT8qbAmOQgABBBAoUKCt61RuIZ2m3nOmuZAO3R4LxOQwBBBItACB8kSfXjaHAAIRFTjChcm/59X3sfs51QLlDAQQQACBwgQOD3Qj3zvkKXaTOXsv9jH39b3CpucoBBBAAAEEEEAAAQQQQAABBBBAAIEECdj1fMNdmLy1t683XZj8hgTtl60ggAACCCCAAAIIxEyAQHnMThjlIoAAAggggAACCCDgBPYLhMvtosawMd9dxGjBcnswEEAAAQTKJ2AfBI6Q1MmbcrbrVD6jfEsxEwIIIBBLAQLlsTxtFI0AAjEWON2Fyff39vA3Fya/O8Z7o3QEEECgWgIdAt3IB0hqHrLw24Eg+V+rVSDrIIAAAggggAACCCCAAAIIIIAAAghETuAwFyQ/OUdl90maIOmZyFVNQQgggAACCCCAAAKpEiBQnqrTzWYRQAABBBBAAAEEEijQzOta3jnPHrOhcvtqFzsyEEAAAQRKFxjkQuV9vamWuFC5fSjIQAABBNIqQKA8rWeefSOAQLUFmrgg+UhJ7bzFH3RhcrvpEQMBBBBAoGGBIwNB8h4hUGtdJ/JsN/IPQEUAAQQQQAABBBBAAAEEEEAAAQQQSLXAeS5M/m1PYbnrSm7XjSxLtRCbRwABBBBAAAEEEIiEAIHySJwGikAAAQQQQAABBBBAoCwCXQLhcuuc0zRk1o9ct/JswPyrslTAJAgggEB6BXq6AM8Qj2CdC+9cw4eD6X1xsHMEUi5AoDzlLwC2jwACVRGwTroWJL8wx2qT3M+ji6pSCYsggAAC8RPoKGlgIEhuN/BsaLwVCJI/Fb+tUjECCCCAAAIIIIAAAggggAACCCCAQJkF7Hq9Ye7hX6v3gutKPq3MazIdAggggAACCCCAAAKNFiBQ3mg6nogAAggggAACCCCAQKQFjgiEy/fNU+mcQLj8pUjviuIQQACBaAu0dZ3KLczjf1BoHxCOlzQ32lugOgQQQKDsAgTKy07KhAgggEAdgQNdmHyw57JC0jj3M+g3mCGAAAII1BPo54LkFibfM8TnXy5E/rj7ajfqZCCAAAIIIIAAAggggAACCCCAAAIIIPA9FyS3xi/+uM2Fyf8bJgQQQAABBBBAAAEEoiRAoDxKZ4NaEEAAAQQQQAABBBAov4CFG/u7h7153TpkCbvYPNux3L5+Uv5ymBEBBBBIhcBwFyzv5O12tiTrVD4jFQpsEgEEEPgfAQLlvBIQQACBygkMkjRKUh9vibddmPzWyi3NzAgggEAsBXb1upH7N4MLbuqNQJB8Vix3S9EIIIAAAggggAACCCCAAAIIIIAAApUQ2EqSXRdincnt/abg+FDSRBcm52avldBnTgQQQAABBBBAAIGSBAiUl8THkxFAAAEEEEAAAQQQiJXAdwLBcv9ic38jdsFkNlz+11jtkmIRQACBaAhYuGeEpL5eOUtcqHxCNMqkCgQQQKDiAgTKK07MAgggkFIBu1BtpCT/JkZ/cV3JrZMuAwEEEEDgfwSOCgTJ9whBsYt8s53I7etSABFAAAEEEEAAAQQQQAABBBBAAAEEEAgI7OeC5D/OofKkC5I/jBgCCCCAAAIIIIAAAlEVIFAe1TNDXQgggAACCCCAAAIIVE5g60Cw3LqX7xKy1Aava/k7lSuLmRFAAIHECfR0IZ8h3s7WuZCPdStflrhdsyEEEECgrgCBcl4RCCCAQHkFWrufMa0zuXVBCY4p7ufM18u7JLMhgAACsRSwG24MCATJtwjZxbxAkPyZWO6WohFAAAEEEEAAAQQQQAABBBBAAAEEKi1wmguTH+ItZNfXZbuSv1vpIpgfAQQQQAABBBBAAIFSBAiUl6LHcxFAAAEEEEAAAQQQiL9Ad3dhpQXL7bF5yJbe98Ll1rGHgQACCCAQLtDWdSq37pFNvUOnucDPXBARQACBBAsQKE/wyWVrCCBQdYEekixIPtRbea2kce5ny8+rXhULIoAAAtESsPc4s0Fye++zofG1pMfcw7qRfxKtbVANAggggAACCCCAAAIIIIAAAggggEBEBNq4IPlwSXbT1+B4y3UlvyEitVIGAggggAACCCCAAAKhAgTKeYEggAACCCCAAAIIIIBAVuAoFyq3iy7tIvWw8WwgXP4KhAgggAACeQXsg8URkqxDWnDMlmSdymfknYEDEEAAgXgKECiP53mjagQQiJ7A0S5Mbl+Dw27+ZmHyCdErmYoQQACBqgl0dp3IB7owedhNM18NdCO39zgZCCCAAAIIIIAAAggggAACCCCAAAIINCTQ14XJB+c44H733vzT8CGAAAIIIIAAAgggEBcBAuVxOVPUiQACCCCAAAIIIIBA9QR2DgTLLVzeKmTpf3pdy5dVr0xWQgABBGInMMiFyu0Dx+BY4kLlhIBid0opGAEEChAgUF4AEocggAACeQSsI7l1Jvdv/jbHhckfQBABBBBIqUC2E7kFybuGGHwV6ERuXck/TakX20YAAQQQQAABBBBAAAEEEEAAAQQQKFzgXBcm39t7ygpJE12YnPeZCvfkSAQQQAABBBBAAIEICBAoj8BJoAQEEEAAAQQQQAABBCIscFAgXN47T52vBcLlsyK8J0pDAAEEainQU9JISUO8ItZJGu+C5dyco5ZniLURQKDcAgTKyy3KfAggkCaBrdzPjhYmb+1t/D4XJn8xTSDsFQEEEHDB8WwncvsaNv47ECR/Dj0EEEAAAQQQQAABBBBAAAEEEEAAAQQKEOjsguTDJTX1jrf35K1ZwF0FzMMhCCCAAAIIIIAAAghEToBAeeROCQUhgAACCCCAAAIIIBBJgW29ruXtQ6pc63UtXxTJHVEUAgggUDuBtq5TuQXL/Q8fp7lg+dzalcfKCCCAQFkFCJSXlZPJEEAgRQKdXJh8WI49X+d+ZvwgRR5sFQEE0i2wuaRsN3L72iWEY6Wkx12Q3LqRf5ZuOnaPAAIIIIAAAggggAACCCCAAAIIIFCEwLEuTJ7rRoa3uzA513MUAcqhCCCAAAIIIIAAAtESIFAerfNBNQgggAACCCCAAAIIxEFgr0C4/Og8BS/2wuVr4rBBakQAAQSqJGB3sx4hycJCwTHbdSqfUaU6WOb/s3ev0ZaV5Z3oH4GSi1wCIgUCXgrlolyCpSiiJaLcWk3KpDXdZUy0E42R6pFUMbrH+XDO+XLOhzO6BzCGFq0mMUlLp7RNTCqaDhBFsWxBhFIuBuRWgly0AAVEQCjQM57Ku8jkddda+7Juc67fHGONDdSa7/s8v7nZe9de6z8fAgQIjFJAoHyUutYmQKCrAm8oYfJ3Vg1mKPL8Mpn8qa42ry8CBAg0BI5qBMnPHCBzTWMa+RUUCRAgQIAAAQIECBAgQIAAAQIECCxAYI/GVPKXVOfdVYLkF0bEowtY01MJECBAgAABAgQITJ2AQPnUXRIFESBAgAABAgQIEGiNQP59It/I2XscM6Dyyxvh8m+3pkuFEiBAYLQCq0uofFW1zdYSKt8w2u2tToAAgZELCJSPnNgGBAh0TODdJUz+2qqva0uY/KKO9asdAgQI1AK7RkROgOpNJK9vwtZ8/kONSeQ5lfx+nAQIECBAgAABAgQIECBAgAABAgQWKPCrJUz++3Oc98USJv/8Atf0dAIECBAgQIAAAQJTKSBQPpWXRVEECBAgQIAAAQIEWifwoipcvnefDnKi2qWNxwOt61bBBAgQGK7AyhIaWlMtu72Ehi6IiG3D3dJqBAgQGJuAQPnYqG1EgEAHBP64/Fx4eNXLP5afCy/rQI9aIECAwM4Eji5B8gyTnz6A6ZsRkQHyiyPiG0gJECBAgAABAgQIECBAgAABAgQILFLg30XE2og4pTr/5xGRE8lzCMAti1zbaQQIECBAgAABAgSmTkCgfOouiYIIECBAgAABAgQItF4gf8Hem1p+0oButjSC5Ztb37kGCBAgsHiB5WVS+fqIWFYts7EEiPJrpoMAAQJtExAob9sVUy8BApMQyJ8Fzy1h8pzM2zz+rPwseNMkCrMnAQIERiyQf/9tTiN/SZ/9flwC5L0g+Y9GXJvlCRAgQIAAAQIECBAgQIAAAQIEuivwgjKVPMPkz6/avLEEyT/W3fZ1RoAAAQIECBAgMKsCAuWzeuX1TYAAAQIECBAgQGD0AvtXU8sP6bPl49XU8u+Nvjw7ECBAYCoF8sXKdRGxoqoub7qRk8o3TWXViiJAgMDOBQTKfXYQIECgv8CJJUz+nuppj0bEeSVM/jBEAgQIdEzgFY0g+VsH9HZVCZLnNPKcTO4gQIAAAQIECBAgQIAAAQIECBAgsBSBN5Yw+W/NscjfljD5V5aygXMJECBAgAABAgQITKuAQPm0Xhl1ESBAgAABAgQIEOiWwPGNcPlbBrR2SxUuf6pbFLohQIDAQIHVJVS+qnrm1hIq3zBwBU8gQIDA9AgIlE/PtVAJAQLTJ/C2EiZ/c1XarSVM/onpK1lFBAgQWLTA7hFxViNI/uI+Kz0QEb1J5Bkkf3DRuzqRAAECBAgQIECAAAECBAgQIECAwL8KfCAi8kb/+V625pE3ds33YlwYET8ARoAAAQIECBAgQKCrAgLlXb2y+iJAgAABAgQIECAwnQK7VVPLjxxQ5mXlzaP/FBHXT2dLqiJAgMBIBFZGxPqIWFOtvr1Mqcxp5dtGsrNFCRAgMFwBgfLhelqNAIHuCOSb1s6NiKOqlr5awuRf6E6rOiFAYMYFjm0EyU8bYHFlmUaeYfKrZ9xN+wQIECBAgAABAgQIECBAgAABAsMTWFGmkmeY/LnVsleVMPn/GN52ViJAgAABAgQIECAwnQIC5dN5XVRFgAABAgQIECBAYBYEXlqFy/fs03Te+fXSEi7Pjw/NApAeCRCYeYHlZVJ5BsuXVRobS7B8y8wrASBAYNoFBMqn/QqpjwCBcQvsU24clGHy/Ofm8ekSJvcz3riviv0IEBi2wB5lEvnZJUx+eJ8N7mtMI88gud/7DftqWI8AAQIECBAgQIAAAQIECBAgMNsC/6ZMJc/fVdXHfy9h8mtmm0j3BAgQIECAAAECsyIgUD4rV1qfBAgQIECAAAECBKZbYFUjXJ5Tefsd32wEy6+Y7rZUR4AAgaEI5B2y10VE3jG7eWyOiJxUvmkou1iEAAECoxEQKB+Nq1UJEGinQE4jz5sFfbAqP79Wnl/C5HlDNQcBAgTaKnB8Yxr5qQOa+HojSO5GGm294uomQIAAAQIECBAgQIAAAQIECEyvwO6NqeQ5+KR53F2C5BdGxE+ntwWVESBAgAABAgQIEBiugED5cD2tRoAAAQIECBAgQIDA0gQOrKaWH9Rnufxlfk4tyonl+bhraVs7mwABAlMtsLqEyvMGHM1jawmVb5jq6hVHgMAsCwiUz/LV1zsBAk2BN5cw+dsrlntKmDwD5Q4CBAi0UWCvMo38rPLx0D5NbIuIixtB8p+0sWE1EyBAgAABAgQIECBAgAABAgQITL3ACWUq+e/PUemXSpj876e+CwUSIECAAAECBAgQGLKAQPmQQS1HgAABAgQIECBAgMDQBE5shMsHTTS6sREsz3C5gwABAl0UWFlCSGuq5raXEFJOK8835zsIECAwTQIC5dN0NdRCgMCkBN5Tfo57VVXA1eXnuM9MqjD7EiBAYAkC+abcs8tE8jcNWOd/lyB5hsm/vYQ9nUqAAAECBAgQIECAAAECBAgQIEBgkMBvlTD5G6on5uuWebP+nEp+86BF/DkBAgQIECBAgACBLgoIlHfxquqJAAECBAgQIECAQLcEdq+mlh8xoL3exPL8mEFzBwECBLoksLxMKl8fEcuqxjaWQNKWLjWsFwIEWi8gUN76S6gBAgSWILBLRJxbwuQHV+vk5JOcSr55Ces7lQABAuMW2LsEyDNIno9D+hTwg2oa+U/HXaz9CBAgQIAAAQIECBAgQIAAAQIEZkrgwIg4p4TJ85+bx00lTP7fZkpEswQIECBAgAABAgQqAYFynxIECBAgQIAAAQIECLRJ4GWNcPlZc4Qpm73cVU0tf6RNjaqVAAECAwTWlmD5iup5GUjKSeWbCBIgQGBKBATKp+RCKIMAgbELHFbC5H88x84fK2Hy28ZelQ0JECCwOIETG0HyNw5YIv9empPIL4mIaxe3nbMIECBAgAABAgQIECBAgAABAgQILEggp5Hn+yhyOnl9/F0Jk395QSt6MgECBAgQIECAAIEOCgiUd/CiaokAAQIECBAgQIDAjAi8uYTLM1h+woCer2iEy6+aER9tEiDQfYHVJVS+qmp1awmVb+g+gQ4JEGiBgEB5Cy6SEgkQGLrASSVM/u5q5Yci4rwSJn9s6LtakAABAsMV2Kc5xNIBAAAgAElEQVRMIc9J5Pn7t4P7LH9PCZD3guSPDrcUqxEgQIAAAQIECBAgQIAAAQIECBDYqcDvlzB5/f6xn5Qg+YURcS8/AgQIECBAgAABAgQiBMp9FhAgQIAAAQIECBAg0HaB5dXU8gP6NJRv3r+08fBiQduvvvoJEFgZEesjYk1Fsb0ElXJa+TZMBAgQmKCAQPkE8W1NgMBEBPKmP+dGRE5DaR43ljD5n0+kKpsSIEBg/gL598wMkGeQ/JQBp13eCJJfP/8tPJMAAQIECBAgQIAAAQIECBAgQIDAkgVeWoLk50TE7tVq3yxh8ouWvIsFCBAgQIAAAQIECHRIQKC8QxdTKwQIECBAgAABAgQIxKvLG17PnOPN+zXPDY1g+ZfYESBAoMUCeWONdSVYvqzqY2MJlm9pcX9KJ0Cg3QIC5e2+fqonQGBhAh8uYfIV1Wn5d86cTH7JwpbzbAIECIxNYL8SIO8FyQ/qs/PdEZGTyHvTyB8fW5U2IkCAAAECBAgQIECAAAECBAgQIPAvAnkzxLUR8W/mAPnvEZFTya+GRYAAAQIECBAgQIDAswUEyn1GECBAgAABAgQIECDQRYG9ytTyfBNshstf3KfJp6up5Td3EURPBAjMhEC+WJrB8jrAtDkiclL5pplQ0CQBAtMmIFA+bVdEPQQIjELggHJzn5xMvke1wadKmNzk3lHIW5MAgaUK5M0Z8823+Tu01w9Y7CuNIPl3lrqx8wkQIECAAAECBAgQIECAAAECBAgsQuC5jank9Xsj7ilTyTdExE8XsbZTCBAgQIAAAQIECHReQKC885dYgwQIECBAgAABAgRmXuDoEirPYHk+dukjckcVLn9s5vUAECDQNoHVJVS+qip8awmV5wunDgIECIxTQKB8nNr2IkBgEgLHljD5+6vNn4yI80uY/IFJFGZPAgQI7ERg/xIgzyB5Pg7sI/X9xiTynEj+BFUCBAgQIECAAAECBAgQIECAAAECExI4voTJPzDH/l8qU8ndaH9CF8e2BAgQIECAAAEC7RAQKG/HdVIlAQIECBAgQIAAAQLDETi9ES7PN/33O77WCJdfM5ztrUKAAIGxCKwsoaY11W7bS6gpp5VvG0slNiFAgECEQLnPAgIEuixwRvm5K29e1jzyZmUZJv9ol5vXGwECrRM4qTGN/HUDqr+sEST/59Z1qmACBAgQIECAAAECBAgQIECAAIGuCby7hMnfOEdjeWP9CyPiu11rWj8ECBAgQIAAAQIEhi0gUD5sUesRIECAAAECBAgQINAGgUOrqeX79Sn6R9XUciHMNlxhNRIgsLxMKl8fEcsqjo0l4LQFEwECBMYgIFA+BmRbECAwEYH3lTD5cdXuV5SftT43kapsSoAAgWcLHFBC5DmJ/KyIeH4foLwZxiUlSJ7TyPOmZA4CBAgQIECAAAECBAgQIECAAAECkxTI32etjYhzIuIFVSE3lSB5hskdBAgQIECAAAECBAjMQ0CgfB5InkKAAAECBAgQIECAQKcFciJTTpPLx8kDOr22ES7/SqdVNEeAQFcE8oXVdRGxompoc0TkpPJNXWlUHwQITK2AQPnUXhqFESCwSIE9SpA8b9xTBzP/poTJr1zk2k4jQIDAsATy910ZIM8geU4m73d8sTGNPN+E6yBAgAABAgQIECBAgAABAgQIECAwDQKnlDD5v5ujmL8rYfLLpqFQNRAgQIAAAQIECBBoi4BAeVuulDoJECBAgAABAgQIEBi1wL7V1PLD+mz4ZDW1/LZRF2d9AgQILEFgdQmVr6rW2FpC5RuWsLZTCRAgMEhAoHyQkD8nQKBNAnmTngyS5ySU+vhICZPf2aaG1EqAQKcEDiwB8l6QfP8+3X2vMYk8p5I/1SkJzRAgQIAAAQIECBAgQIAAAQIECLRd4PfL7+J/tWrkkYjI9zjk4962N6l+AgQIECBAgAABAuMWECgft7j9CBAgQIAAAQIECBBog8ArG+HyMwYUfHsVLn+iDQ2qkQCBmRNYWcJPa6rOt5fgU04r3zZzKhomQGAcAgLl41C2BwEC4xB4Q/l56p3VZvdHxHnlZ6r82cpBgACBcQucXILkOY381QM2vzQiMkB+cUTcPO5C7UeAAAECBAgQIECAAAECBAgQIEBggMBLylTyvLHrHtVzv1mmkn+KIgECBAgQIECAAAECixMQKF+cm7MIECBAgAABAgQIEJgNgfw705mNxzED2r68ES7/9mwQ6ZIAgRYJLC+TynOq5rKq7o0lBLWlRf0olQCBdggIlLfjOqmSAIH+Au8uYfLXVk+7tvwMdRFAAgQIjFngoGoa+X599s+bIWaAvBck//mYa7UdAQIECBAgQIAAAQIECBAgQIAAgfkI5A0TM0j+tjmenCHyCyMiQ+UOAgQIECBAgAABAgQWKSBQvkg4pxEgQIAAAQIECBAgMHMCL6rC5Xv3Ebivmlr+wMxpaZgAgWkWWFuC5SuqIjdHRE4q3zTNxauNAIHWCQiUt+6SKZgAgUrgj0uY/PDqv/9jCZNfRowAAQJjFDilESRfOWDfXoA8P94yxhptRYAAAQIECBAgQIAAAQIECBAgQGAhAnlD/HwfQ4bJj6hOvKcEyTdExCMLWdRzCRAgQIAAAQIECBD4ZQGBcp8VBAgQIECAAAECBAgQWLhAvnm3N7n8pAGn57TfS8sjw5oOAgQITIPA6hIqX1UVs7WEyvPFWAcBAgSGISBQPgxFaxAgMAmB5RFxbgmT71oV8GclTH7TJAqzJwECMydwcESc1QiS79tH4NbGJPKcSu4gQIAAAQIECBAgQIAAAQIECBAgMM0Cx5Uw+QfnKDJv6JpTyf9umhtQGwECBAgQIECAAIE2CQiUt+lqqZUAAQIECBAgQIAAgWkT2L+aWn5InwIfr6aWf2/amlEPAQIzJ5DT7NZHxJqq8+0lIJXTyrfNnIqGCRAYtoBA+bBFrUeAwDgETixh8vdUmz0aEeeVn5UeHkch9iBAYKYF3tgIkufXpZ0d+fNWhsfzkdPIb5tpNc0TIECAAAECBAgQIECAAAECBAi0ReDdZSp5fSP8rD+D5Hkj/O+2pRl1EiBAgAABAgQIEGiDgEB5G66SGgkQIECAAAECBAgQaIPA8Y1w+VsGFHxLFS5/qg0NqpEAgU4K5OTNdSVYvqzqcGMJS23pZOeaIkBgXAIC5eOStg8BAsMSeFsJk7+5WjCn/maY/BPD2sg6BAgQmEMgb1Z4dmMa+d59lPL3S70g+aU0CRAgQIAAAQIECBAgQIAAAQIECLRE4IAylfyciDioqjkD5L0weUvaUSYBAgQIECBAgACB9ggIlLfnWqmUAAECBAgQIECAAIF2COxWTS0/ckDZl5XpUfnG3xva0aIqCRDooMDaEixfUfW2OSJyUvmmDvasJQIExiMgUD4eZ7sQIDAcgQ+UMPlR1XJfLWHyLwxnG6sQIEDglwRyClMvSH5CH5+nG5PIM0y+lSUBAgQIECBAgAABAgQIECBAgACBFgmcUqaS//s5as73JeRU8nwvlYMAAQIECBAgQIAAgREICJSPANWSBAgQIECAAAECBAgQKAIvrcLle/aR+UGZWn5J+fgQRQIECIxZYHUJlWeQoXlkQCFD5fnCrYMAAQILFRAoX6iY5xMgMAmBfSJifQmT5z83j0+XMPmWSRRmTwIEOi1waGMSeYbJ9+rTbU5mygB5/t7onzqtojkCBAgQIECAAAECBAgQIECAAIGuCvxeCZOfWDX4SGMq+T1dbV5fBAgQIECAAAECBKZBQKB8Gq6CGggQIECAAAECBAgQmAWBDGieWR4rBzT8zcbU8itmAUePBAhMjUB+fcow1Zqqou0RcX4Jlm+bmmoVQoBAGwQEyttwldRIYLYFchp5/vzzwYohv37lzz/nRUTeAMxBgACBYQmc2giSH99n0fx7WAbIM0iejzuGVYB1CBAgQIAAAQIECBAgQIAAAQIECIxR4MURsbaEyethHFeXMPl/H2M9tiJAgAABAgQIECAwswIC5TN76TVOgAABAgQIECBAgMCEBA6sppYf1KeOnzaC5ZdGxF0Tqtm2BAjMlsDyMqk8g1XLqtY3lmCVCZ2z9TmhWwJLERAoX4qecwkQGLXAm0uY/O3VRjkBJcPk+XAQIEBgGAKHR8RZjSB5/cbZ5h43NoLkXxrG5tYgQIAAAQIECBAgQIAAAQIECBAgMCGB/J3YORFR/x4+y7koIjZERA7ecBAgQIAAAQIECBAgMAYBgfIxINuCAAECBAgQIECAAAECOxE4sREuz+lU/Y58M3GGynsPqAQIEBi1QN4hfF1ErKg22lwmlW8adQHWJ0CgEwIC5Z24jJog0EmB95Qw+auq7nIaSgbJP9PJrjVFgMC4BU5rBMmP7bP5k41J5DmV/M5xF2o/AgQIECBAgAABAgQIECBAgAABAkMU2K0xlfxl1br3lqnkGSb/yRD3tBQBAgQIECBAgAABAgMEBMp9ihAgQIAAAQIECBAgQGDyArs3guV5Z946vFlX2AyWZ9DcQYAAgVEJrC6h8lXVBltLqDxf4HUQIECgn4BAuc8PAgSmTWCXiDi3hMkPror7+xImzxvoOAgQILBYgReVSeRnlzB5/t5nZ8d3GtPIv7zYDZ1HgAABAgQIECBAgAABAgQIECBAYIoEjitTyf9gjpryd2D5PoO/m6J6lUKAAAECBAgQIEBgZgQEymfmUmuUAAECBAgQIECAAIGWCORdec8sjwyXL+tT913V1PJHWtKjMgkQaJfAyhK4WlOVvb0Eri6IiG3takm1BAiMUUCgfIzYtiJAYKDAYSVM/sdzPPNj5Web2wau4gkECBCYW+CtjWnkr+iD9LMyjTwnkV8cEfn7HQcBAgQIECBAgAABAgQIECBAgACBLgi8q4TJ3zRHM/+thMlv6kKjeiBAgAABAgQIECDQRgGB8jZeNTUTIECAAAECBAgQIDArAm9uBMtPGND0FY1w+VWzAqRPAgTGJrC8TCpfP8eNLjaW8NWWsVVjIwIE2iQgUN6mq6VWAt0WOKmEyd9dtflQRJxXfp55rNsEuiNAYAQCLynTyPOmgDmRvN+NAW8oAfIMkV8+glosSYAAAQIECBAgQIAAAQIECBAgQGBSAvtHxNoSJs/3FzSPmyPiwhImr187nFS99iVAgAABAgQIECAwkwIC5TN52TVNgAABAgQIECBAgEDLBPKFlnxjcm9y+QF96s8wxKWNx70t61W5BAhMt0C+ALwuIlZUZW6OiJxUvmm6y1cdAQITEBAonwC6LQkQ+CWB1SVM/obqT24sYfI/Z0aAAIEFCpzeCJIf0+fcvFFFbxJ5BsnvWeA+nk6AAAECBAgQIECAAAECBAgQIEBg2gVeX4Lka+Yo9O9LkPxL096E+ggQIECAAAECBAjMgoBA+SxcZT0SIECAAAECBAgQINAlgdc0guV1GKLuMydf9cLlXpjp0meBXghMViADWRkqX1WVsbWEyjdMtjy7EyAwZQIC5VN2QZRDYAYFPlzC5PUNcfLvSDmZPIOeDgIECMxHIL+O9CaR5zTyXfucdF2ZRp5fY746n8U9hwABAgQIECBAgAABAgQIECBAgEALBf5DCZO/qqr9p42p5He3sC8lEyBAgAABAgQIEOikgEB5Jy+rpggQIECAAAECBAgQmAGB5zWC5Tm5/MV9en66mlp+8wz4aJEAgdEKrIyI9RFR32F8e0ScX4Ll20ZbgtUJEGiJgEB5Sy6UMgl0UOCA8vPKuRGxR9Xfp0qY/PoO9q0lAgSGL5C/d+kFyY/qs3y+SbY3jTw/3jv8UqxIgAABAgQIECBAgAABAgQIECBAYCoE8n1K50TE2ojYs6romhIm/8upqFQRBAgQIECAAAECBAg8IyBQ7pOBAAECBAgQIECAAAEC7Rc4ugqX79KnpTuqcPlj7W9fBwQITEhgeZlUnsHyZVUNG0uwfMuEarMtAQLTIyBQPj3XQiUEZkng2BImf3/V9JPlZ5ScTP7ALIHolQCBBQscERE5hTwfGSbv97uWbzeC5F9b8E5OIECAAAECBAgQIECAAAECBAgQINAugbwBY4bJ3zFH2f8jIjZExFXtakm1BAgQIECAAAECBGZDQKB8Nq6zLgkQIECAAAECBAgQmB2B0xvh8gxR9DvyTc6XlkfeHdhBgACBxQjkHcfXRcSK6uTNZVL5psUs6hwCBDojIFDemUupEQKtETijhMnzDW3NI2+udX5EfLQ1nSiUAIFJCPQC5Pnx5X0KeCQiLm4EyX84iWLtSYAAAQIECBAgQIAAAQIECBAgQGCMAruWieT5HoGXVfv+oEwlzzD5w2OsyVYECBAgQIAAAQIECCxAQKB8AVieSoAAAQIECBAgQIAAgRYJHFpNLd+vT+0/qqaWb2tRn0olQGA6BFaXUPmqqpytJVSeLxo7CBCYTQGB8tm87romMCmB95Uw+XFVAVeUMPnnJlWYfQkQmGqBDI43g+T9iv1WCZJnmPzrU92V4ggQIECAAAECBAgQIECAAAECBAgMTyCHWuRU8g/NseRXylTyvx3edlYiQIAAAQIECBAgQGAUAgLlo1C1JgECBAgQIECAAAECBKZL4HWNcPnJA0q7thEuzxd8HAQIEJivwMoS4FpTnbC9BLguiAg3rJivpucR6I6AQHl3rqVOCEyzwO4RcW75WeT5VaF/U34WuXKaG1AbAQJjF9glIs4qQfIMkx/Rp4KcqNScRn7f2Ku1IQECBAgQIECAAAECBAgQIECAAIHJCfzbEiY/dY4SPlbC5DdOrjw7EyBAgAABAgQIECAwXwGB8vlKeR4BAgQIECBAgAABAgTaL7BvNbX8sD4tPVlNLb+t/e3rgACBMQgsL5PK10fEsmq/jSXMtWUMddiCAIHpERAon55roRICXRV4aQmT52SU+vhI+fnjzq42ry8CBBYscFQjSH7mgLOvaQTJr1jwTk4gQIAAAQIECBAgQIAAAQIECBAg0G6B/UuQfG1E5HsBmsctJUh+YUT8vN1tqp4AAQIECBAgQIDA7AgIlM/OtdYpAQIECBAgQIAAAQIEmgKvbITLzxhAc3sVLn8CJQECBAYI5AvK6yJiRfW8zRGRk8o3ESRAYGYEBMpn5lJrlMBEBE4pYfJ3VrvfHxHnlTD59olUZlMCBKZJYNfGJPKcSl7/PaVZ64MRcUkjSJ5fTxwECBAgQIAAAQIECBAgQIAAAQIEZk3g5BImf88cjX++hMm/OGso+iVAgAABAgQIECDQdgGB8rZfQfUTIECAAAECBAgQIEBgaQL598KcyNV7HDNgucsb4fJvL21rZxMg0HGB1SVUvqrqc2sJlW/oeP/aI0DgXwQEyn0mECAwKoF3lTD5a6sNrith8otGtbF1CRBojUD+jiMD5GdHxOkDqv5mI0j+jdZ0qFACBAgQIECAAAECBAgQIECAAAECwxd4f0TkTeRfVS39aETkRPJ8rf+u4W9rRQIECBAgQIAAAQIERi0gUD5qYesTIECAAAECBAgQIECgPQIvqsLle/cp/b5qavkD7WlTpQQIjFFgZUSsj4g11Z45KfT8EizfNsZ6bEWAwPgFBMrHb25HArMg8EclTH541ezFJUx+2Swg6JEAgTkFlpUAeS9I/pI+Tj9uTCLPrx8/YkqAAAECBAgQIECAAAECBAgQIEBghgXyfUPnlDD5XpXDlhIk/8sZ9tE6AQIECBAgQIAAgdYLCJS3/hJqgAABAgQIECBAgAABAiMROKURLj9pwA75otGl5bF5JNVYlACBNgssL5PKM1ie4Y7msbEEy/PriIMAgW4KCJR387rqisCkBPLnivyZ4tyI2LUq4pMlTH7TpIqzLwECExV4RSNI/tYBlVxVguQZIs/J5A4CBAgQIECAAAECBAgQIECAAAECsy5wRgmSv2MOiL8qYfJvzDqS/gkQIECAAAECBAi0XUCgvO1XUP0ECBAgQIAAAQIECBAYrcD+1dTyQ/ps93gJlV9SPt4x2tKsToBAywTWlmD5iqruvBHFBRGxqWX9KJcAgfkJCJTPz8mzCBAYLHBiCZP/dvXUR8sNas6LiIcHL+MZBAh0SGD3iOhNIj87InKC0s6OB6pp5A92yEErBAgQIECAAAECBAgQIECAAAECBBYrkDdv7U0lf3m1yA9LkPzCiHhosRs4jwABAgQIECBAgACB6REQKJ+ea6ESAgQIECBAgAABAgQITLvA8Y1w+VsGFHtLFS5/etqbUx8BAmMRWF1C5auq3baWUPmGsVRhEwIExikgUD5ObXsR6K7A20qY/LSqxVtLmPzj3W1dZwQIzCFwbGMaef11oX76lY0g+dU0CRAgQIAAAQIECBAgQIAAAQIECBB4RuCVZSr5h+YwubyEyT/HiwABAgQIECBAgACB7ggIlHfnWuqEAAECBAgQIECAAAEC4xLYrZpafuSAjS+LiN7U8hvGVaR9CBCYWoGVJRC2pqpwewmE5bTybVNbvcIIEFiogED5QsU8nwCBWuAD5WeHo6s/+Gr52eHzyAgQmAmBPUqIPCeR51Tyw/t0fV/5PcTF5aPpSTPxKaJJAgQIECBAgAABAgQIECBAgACBBQj8ZgmTnzrHOXkT17wZ/D8vYD1PJUCAAAECBAgQIECgBQIC5S24SEokQIAAAQIECBAgQIDAFAu8tAqX79mn1h80guWXRoQ3dE/xhVUagRELLC+TytdHxLJqr40lHLZlxDVYngCB8QgIlI/H2S4EuiiwTwmS588L+1YNfrr8vHBNFxvXEwECzxI4vgTIM0g+15tbm0/+eiNI7u8TPpEIECBAgAABAgQIECBAgAABAgQI/LLAr0TEOSVMfnD1x7eWIPmFEfE0PAIECBAgQIAAAQIEuicgUN69a6ojAgQIECBAgAABAgQITEpgVSNcnhOI+x3fbITLr5hUwfYlQGDiAmtLsHxFVcnmiMhJ5ZsmXqECCBBYqoBA+VIFnU9gNgWOKmHyD87R/nklTH7vbNLomsBMCOxVppHnJPIMkh/ap+ttEZGTyHvTyH8yE0KaJECAAAECBAgQIECAAAECBAgQILBwgdeVIPl75jj1CyVM/k8LX9YZBAgQIECAAAECBAi0RUCgvC1XSp0ECBAgQIAAAQIECBBoj8CBjWB5vvn7BX1K/2k1tfyu9rSpUgIEhiSwuoTK86YUzWNrCZVvGNI+liFAYDICAuWTcbcrgTYLvLmEyd9eNXFPCZKf3+bm1E6AQF+BE0qAPEPk9d8P6hO/1phG/m2uBAgQIECAAAECBAgQIECAAAECBAj0FXhfCZPXAyIea0wl/z5DAgQIECBAgAABAgS6LSBQ3u3rqzsCBAgQIECAAAECBAhMWuDERrj81AHF3BgRlzYek67d/gQIjE8gX7ReHxFrqi23l+BYTivPyYMOAgTaJyBQ3r5rpmICkxTIqSj5M8GrqiKuLj8TfGaSxdmbAIGRCOwdEb1J5BkkP6TPLj9oTCLPieR5kzoHAQIECBAgQIAAAQIECBAgQIAAAQI7Fzi8BMnPiYjnVU/7VgmT/wVAAgQIECBAgAABAgRmQ0CgfDausy4JECBAgAABAgQIECAwaYHdq6nlKwYU1AyWZ9DcQYBA9wWWl0nlGSJbVrW7sYTItnSfQYcEOicgUN65S6ohAiMR2CUizi1h8oOrHf6+/ByweSQ7W5QAgUkJ5A3oMkCeYfI3Digi///PAPklEXHtpAq2LwECBAgQIECAAAECBAgQIECAAIGWCZxewuS/NkfdfxURF0bElS3rSbkECBAgQIAAAQIECCxBQKB8CXhOJUCAAAECBAgQIECAAIFFCbyshMvzTeNnzhEcbS56VzW1/JFF7egkAgTaJLC2BMvrG09kiCQnlW9qUzNqJUAgBMp9EhAgMEjgsBIm/+M5nvixEia/bdAi/pwAgVYI7NuYRp6/E6hvINFs4p4SIM8geT4ea0WHiiRAgAABAgQIECBAgAABAgQIECAweYG8iWtOJM/X3o+sytlWppJnmPzByZeqAgIECBAgQIAAAQIExikgUD5ObXsRIECAAAECBAgQIECAQC3w5vJm8gyWnzCA54pGuPwqlAQIdFpgdQmVr6q63FpC5Rs63b3mCHRLQKC8W9dTNwSGLXBSCZO/u1r4oYg4r4TJhUiHrW49AuMXWNkIkp8yYPvLG9PIrx9/qXYkQIAAAQIECBAgQIAAAQIECBAg0GqBV5Qg+R/O0UX+7i2D5H/T6g4VT4AAAQIECBAgQIDAogUEyhdN50QCBAgQIECAAAECBAgQGKJATiXLUHnvcUCftTNccmnjce8Q67AUAQLTI5Chk/URsaYqaXsJl+W08rx7uoMAgekWECif7uujOgKTFMgbyJwbEW+oirixhMn/fJLF2ZsAgSUL7BcRZzeC5Af1WfHuEiLPSeSXRMTjS97dAgQIECBAgAABAgQIECBAgAABAgRmT+A3Spg8hzvUx8dLmPw7s8eiYwIECBAgQIAAAQIEegIC5T4XCBAgQIAAAQIECBAgQGDaBF7TCJbX4ZK61hsawfIvTVsj6iFAYMkCy8uk8gyWL6tW21iC5VuWvIsFCBAYpYBA+Sh1rU2gvQIfLmHyFVUL+TN9TibPQKmDAIF2Cry6BMkzTH7ygBa+XP5/zyC5N7K283qrmgABAgQIECBAgAABAgQIECBAYPICeXPHtRFxTkQcUpVzW0RsKI+nJ1+qCggQIECAAAECBAgQmKSAQPkk9e1NgAABAgQIECBAgAABAv0EnldNLX9xnyfni17NqeU3oyVAoFMC+eL3uoioQ2ebIyInlW/qVLeaIdAtAYHybl1P3RBYqsABEZE3isnJ5HtUi32qhMmvX+omzidAYOwC+1fTyA/sU8H3yzTyvHFEBsmfGHu1NiRAgAABAgQIECBAgAABAgQIECDQHYHXljD5b8/R0hfKVPJ8P42DAAECBAgQIECAAAECIQxBC3wAACAASURBVFDuk4AAAQIECBAgQIAAAQIE2iBwdBUu36VP0XdU4fLH2tCgGgkQGCiwuoTKV1XP3FpC5XlXdQcBAtMnIFA+fddERQQmJXBsCZO/vyrgyYg4v4TJH5hUcfYlQGBRAic1guSvG7DCZY0g+T8vajcnESBAgAABAgQIECBAgAABAgQIECDQFHhfmUr+6orl8TKR/MKIuBMZAQIECBAgQIAAAQIEegIC5T4XCBAgQIAAAQIECBAgQKBtAqc3wuUZSul3fK0RLr+mbY2qlwCBXxJYWYJoa6o/2V6CaDmtfBs3AgSmSkCgfKouh2IITEzgjPI9/MyqgrwZVIbJPzqxymxMgMBCBZ4fEWc1guT57zs78v/x3iTynEaeP7c7CBAgQIAAAQIECBAgQIAAAQIECBBYmsBhZSr5ORGxd7XUt8pU8j9f2hbOJkCAAAECBAgQIECgiwIC5V28qnoiQIAAAQIECBAgQIDAbAgcWk0t369P2z+qppYLnM7G54guuymwvEwqXx8Ry6oWN5ZQ2pZutq4rAq0UEChv5WVTNIGhCuSElPy+fVy16hXl+/bnhrqbxQgQGJVATiDvBclzMnm/44uNaeQ3jaog6xIgQIAAAQIECBAgQIAAAQIECBCYQYG3ljD5r8/Re75enlPJ8/fvDgIECBAgQIAAAQIECPySgEC5TwoCBAgQIECAAAECBAgQ6IJAvrE9px3m4+QBDV3bCJd/pQvN64HAjAqsLcHyFVX/myMiJ5VvmlEXbROYNgGB8mm7IuohMD6B3SPi3BImrycY/00Jk185vnLsRIDAIgQOLJPIzy5h8v37rPG9EiLPSeQ5lfypReznFAIECBAgQIAAAQIECBAgQIAAAQIE5hbI3Ee+Rp5TyY+qnpJDFTJIviEiHgRIgAABAgQIECBAgACBnQkIlPvcIECAAAECBAgQIECAAIEuCexbTS0/rE9zT1ZTy2/rEoReCMyIwOoSKl9V9bu1hMrzBXMHAQKTFRAon6y/3QlMSuClJUyeb2yrj4+UMPmdkyrOvgQIDBR4fWMa+asHPPvSEiDPIPnNA1f2BAIECBAgQIAAAQIECBAgQIAAAQIEFipwTAmTf3iOE79awuR/vdBFPZ8AAQIECBAgQIAAgdkTECifvWuuYwIECBAgQIAAAQIECMyKwCsb4fIzBjR9exUuf2JWkPRJoAMCK8vk0zVVL9tLWC2nlecd2R0ECExGQKB8Mu52JTBJgVNKmPydVRH3R8R55ftzfp92ECAwXQIHlWnkZ5WP+/UpL/8O3ZtEnh9/Pl2tqIYAAQIECBAgQIAAAQIECBAgQIBAZwTyd+05mfy0OTr6RAmT39CZbjVCgAABAgQIECBAgMBIBQTKR8prcQIECBAgQIAAAQIECBCYAoH8u++ZjUfeubnfcXkjXP7tKahfCQQIDBZYXiaVr4+IZdXTN5bg2pbBy3gGAQIjEBAoHwGqJQlMscC7Spj8tVWN15Uw+UVTXLvSCMyqQN4E4uwykTxv1tTvuKQEyTNEfuusgumbAAECBAgQIECAAAECBAgQIECAwBgE9i1B8nMi4oXVfreVIPmGiHhqDLXYggABAgQIECBAgACBjggIlHfkQmqDAAECBAgQIECAAAECBOYl8KIqXL53n7Puq6aWPzCvHTyJAIFJCuSd2ddFxIqqiM0RkZPKN02yOHsTmFEBgfIZvfDankmBPyph8sOr7jN4mpPJL5tJFU0TmE6Bg0uAPIPk+dinT5kZHG9OI5/OjlRFgAABAgQIECBAgAABAgQIECBAoDsCJ5Uw+XvnaOkfSpg8b/7oIECAAAECBAgQIECAwIIEBMoXxOXJBAgQIECAAAECBAgQINAhgZzC1ptcni/G9TtysvGlEZEvyH2tQwZaIdBFgdUlVL6qam5rCZXnXdodBAiMT0CgfHzWdiIwKYHlEbG+hMl3rYr4ZAmT3zSp4uxLgMCzBN7YCJKf2Mcmv39niLwXJM+JRw4CBAgQIECAAAECBAgQIECAAAECBEYv8LsRkVPJX1Nt9XhjKvmdoy/DDgQIECBAgAABAgQIdFFAoLyLV1VPBAgQIECAAAECBAgQILAQgf2rqeWH9Dk5X6DrBcvz4x0L2chzCRAYm8DKEmxbU+24PSLOL8HybWOrxkYEZltAoHy2r7/uuy+QgdQMk/921eqj5XtuTiZ/uPsMOiQw1QL5d9zeJPKzImLvPtXeXG6klkHy/DuvgwABAgQIECBAgAABAgQIECBAgACB8QgcWqaSZ5h8n2rLb5cwed7E1UGAAAECBAgQIECAAIFFCwiUL5rOiQQIECBAgAABAgQIECDQQYHjG+Hytwzo75byRvt8k30+nu6gh5YItFkgp6WuKyG3ZVUjG0vIbUubG1Q7gZYICJS35EIpk8AiBN5Wvs+eVp17a/k++/FFrOkUAgSGJ/CmxjTyE/osm3+X7U0iz49bh1eClQgQIECAAAECBAgQIECAAAECBAgQmIdAvj9lbUSsnuO5ny5h8q/PYx1PIUCAAAECBAgQIECAQF8BgXKfIAQIECBAgAABAgQIECBA4JcFdqumlh85AOmyRrj8BqAECEyVQL7wnsHyFVVVm8uk8k1TVa1iCHRPQKC8e9dURwRS4AMlTH50xfHVEib/PCYCBCYikFOMchp5TiLPj3v1qeK7JUieIfIvTqRamxIgQIAAAQIECBAgQIAAAQIECBAgkK9n51Ty+vft95Ug+YaI+DEmAgQIECBAgAABAgQIDENAoHwYitYgQIAAAQIECBAgQIAAgS4LvLQKl+/Zp9kfVFPLH+oyjN4ItEgg7+SeofJVVc05ffGCiMgX4R0ECIxGQKB8NK5WJTApgX1KkHx9ROxbFZFTUs6PiGsmVZx9CcywwKmNIPnxfRy2l7+zZog8H3fMsJnWCRAgQIAAAQIECBAgQIAAAQIECExSIAPkvTB5XUfeHP3CiPjsJAu0NwECBAgQIECAAAEC3RMQKO/eNdURAQIECBAgQIAAAQIECIxOIMOoZ5bHygHbXBURl5bHFaMrycoECMxTIP+fzfDbmur5GarJ8FsGy7fNcy1PI0Bg/gIC5fO38kwC0y5wVPle+sE5Cj2vfD+9d9qbUB+BDgkc3phEntPI9+jT240lQH5JRHypQwZaIUCAAAECBAgQIECAAAECBAgQINBGgXeWqeRvmaP4Pyk3RL+hjY2pmQABAgQIECBAgACB6RYQKJ/u66M6AgQIECBAgAABAgQIEJhOgQMbwfKzIuIFfcp8pBEsz4D5XdPZkqoIzITA8jKpPIPly6qON5Yg3JaZkNAkgfEJCJSPz9pOBEYpkNOPz42It1ebZIC8FyYf5f7WJkDgXwVOa0wjP7YPzBONaeQZJL8TIgECBAgQIECAAAECBAgQIECAAAECExXYpzGV/NCqktvLVPINEZE3RXcQIECAAAECBAgQIEBg6AIC5UMntSABAgQIECBAgAABAgQIzJjAiY1weQZt+h05Fa43tTw/OggQmIzA2hIsX1Ftv7lMKt80mbLsSqCTAgLlnbysmpoxgfeUyeSvqvq+poTJPzNjHtolMAmBFzemkedNzXbvU8R3GkHyL0+iWHsSIECAAAECBAgQIECAAAECBAgQIPBLAieVqeS/M4fN/yph8ou5ESBAgAABAgQIECBAYJQCAuWj1LU2AQIECBAgQIAAAQIECMySQL6hP9/Yf2Z51EHV2qIZLM+guYMAgfEKrC6h8lXVtltLqDzv/O4gQGDpAgLlSze0AoFJCexSguQ5mfzgqojPlzB53ozFQYDA6ATe2giSv6LPNj+LiHyzaU4iz493ja4kKxMgQIAAAQIECBAgQIAAAQIECBAgsECBDJGfExEZKm8e+Xu9CyMiX5u+Y4FrejoBAgQIECBAgAABAgQWLCBQvmAyJxAgQIAAAQIECBAgQIAAgYECL6vC5cv6nJFv9G+Gyx8ZuLonECAwLIGVJSi3plpwe0ScX4Ll24a1mXUIzKiAQPmMXnhtt17gsPI9ct0cnXy8hMlva32XGiAwnQIviYizG0Hyfn+fvKEEyDNEfvl0tqMqAgQIECBAgAABAgQIECBAgAABAjMr8MKIWFse+1QK15Yw+Z/NrI7GCRAgQIAAAQIECBAYu4BA+djJbUiAAAECBAgQIECAAAECMyZwWmNq+QkDer+iES6/asactEtgUgLLy6Ty9RFRh3U2lmD5lkkVZ18CHRAQKO/ARdTCzAnkhJT8vvhbVecPle+L50XEYzOnomECoxc4vQTJM0x+dJ/t8v+/5jTye0Zfmh0IECBAgAABAgQIECBAgAABAgQIEFigwFvKVPJ3znHeZ8pU8q8vcE1PJ0CAAAECBAgQIECAwJIEBMqXxOdkAgQIECBAgAABAgQIECAwb4GDG8HyMyPigD5nZlinObX83nnv4okECCxWIO8Mn1NYV1QLbC6TyjctdmHnEZhxAYHyGf8E0H7rBFaXMPkbq8pvLFPJ/7x1HSmYwHQL5M+ezWnku/Yp97pGkPyr092W6ggQIECAAAECBAgQIECAAAECBAjMtMA5JUx+TKVwf5lKviEifjTTQponQIAAAQIECBAgQGAiAgLlE2G3KQECBAgQIECAAAECBAjMuMBrGuHyNwywuKERLv/SjLtpn8CoBTJEl6HyVdVGW0uoPF/YdxAgsDABgfKFeXk2gUkKfLiEyY+oisifQXMq+SWTLM7eBDomkDcZ6wXJj+rT20/L/3u9ieRuNtaxTwTtECBAgAABAgQIECBAgAABAgQIdErg6BIkz5uZ18fXylTyz3aqY80QIECAAAECBAgQINAqAYHyVl0uxRIgQIAAAQIECBAgQIBAxwSeV00tf3Gf/p6uppbf3DEL7RCYFoGVJUy3pipoe0ScX4Ll26alWHUQaIGAQHkLLpISZ17ggPK9b31E7FlpfKp8/8vJyA4CBJYm8LKIOKsRJN+lz3LfbgTJ842mDgIECBAgQIAAAQIECBAgQIAAAQIEplsgb16ek8nfOkeZf1rC5NdPdwuqI0CAAAECBAgQIECg6wIC5V2/wvojQIAAAQIECBAgQIAAgbYI5J2qc0pd79EvXHBHFS5/rC1NqpNASwSWl0nlGaxbVtW8sQTrtrSkF2USmLSAQPmkr4D9CfQXOLaEyd9fPS1vpJJTyfNmKvdDJEBgSQK9SeT58eV9VnokInISeW8a+Q+XtKuTCRAgQIAAAQIECBAgQIAAAQIECBAYh8DeEZETyfNxaLXh1oi4sITJnxxHMfYgQIAAAQIECBAgQIBAPwGBcp8fBAgQIECAAAECBAgQIEBg+gRObwTLM+TT78hpdZeWxzXT14qKCLRaIF/0XxcRK6ouNpdJ5Zta3Z3iCYxHQKB8PM52IbAYgTNKmDxvaNQ88uZFGST/6GIWdQ4BAjsEMjieAfJemLwfy7caQfKv8yNAgAABAgQIECBAgAABAgQIECBAoDUCrylTyX93jor/sQTJ8waSDgIECBAgQIAAAQIECEyFgED5VFwGRRAgQIAAAQIECBAgQIAAgTkF8u7Vzanl+/Vx+lE1tXwbUwIEhiKwuoTKV1Wr5d3kLyhvAhjKRhYh0FEBgfKOXlhttV7gfSVMflzVyRUlTP651neoAQLjF9glIs5qBMmP6FPCw41J5PmG0vvGX64dCRAgQIAAAQIECBAgQIAAAQIECBBYgsB7y1Tyk6o1nmhMJf/eEtZ3KgECBAgQIECAAAECBIYuIFA+dFILEiBAgAABAgQIECBAgACBkQi8rhEuP3nADtc2wuVfGUk1FiUwWwIrS+huTdX29hK6y2C5mzjM1ueEbucvIFA+fyvPJDAOgd0j4tzyfe351YZ/U76vXTmOQuxBoEMCRzUmkecNwfod1zSC5HkDBwcBAgQIECBAgAABAgQIECBAgAABAu0SeGGZSr42IvatSr+u3JD8z9rVkmoJECBAgAABAgQIEJgVAYHyWbnS+iRAgAABAgQIECBAgACBrgjkC5LNqeWH9WnsyWpq+W1dQdAHgQkILC+TytdHxLJq/40lgLdlAnXZksC0CwiUT/sVUt8sCby0hMnPmaPpj5TvZXfOEoheCSxBYLfGNPKcSr6iz1oPRsQlJUie08gfWMK+TiVAgAABAgQIECBAgAABAgQIECBAYHICp5Wp5O+co4T/WcLk/3ty5dmZAAECBAgQIECAAAEC/QUEyn2GECBAgAABAgQIECBAgACB9gq8shEuP2NAG7dX4fIn2tu2yglMVCDvNL9ujtDQ5ojISeWbJlqdzQlMn4BA+fRdExXNpsApJUxev8nt/og4r4TJt88mja4JLEjgmEaQ/PQBZ36zEST/xoJ28WQCBAgQIECAAAECBAgQIECAAAECBKZN4MMlTJ6/I2weeQPJDRFxoZtJTtslUw8BAgQIECBAgAABArWAQLnPCQIECBAgQIAAAQIECBAg0H6B/Pt9c2p5/QJm3eHlJVyeU/KubX/7OiAwdoHVJVS+qtp5awmV5xsGHAQI/IuAQLnPBAKTF3hXCZO/tirluhImv2jyJaqAwFQLLIuIsxtB8pf0qfbHjUnk+fetH011Z4ojQIAAAQIECBAgQIAAAQIECBAgQGCQwFERcU4Jk9fZi5xGnq8N53RyBwECBAgQIECAAAECBKZeQKB86i+RAgkQIECAAAECBAgQIECAwIIEXlSFy/fuc/Z9janlwg4LYvZkArEyItZHxJrKIqe7nl+C5ds4ESAgUO5zgMCEBf6ohMkPr+q4uITJL5twfbYnMM0CryhB8gyTv2VAoTmBPP9Olf9v5WRyBwECBAgQIECAAAECBAgQIECAAAEC7Rf49RIkf+scrfxZCZPnzVsdBAgQIECAAAECBAgQaIWAQHkrLpMiCRAgQIAAAQIECBAgQIDAogROaYTLTxqwwpbG1PKvLWo3JxGYPYHlZVJ5BstzcmXz2FiC5fn/loPALAuYUD7LV1/vkxTI71H5/enciNi1KuSTJUx+0yQLtDeBKRXYvZpGnjfs2tnxQAmQ94LkD05pT8oiQIAAAQIECBAgQIAAAQIECBAgQGBhAnnj/t5U8sOqU79XguQXRsQTC1vWswkQIECAAAECBAgQIDBZAYHyyfrbnQABAgQIECBAgAABAgQIjENg/2pq+SF9Nn28ESy/NCLuGEeB9iDQcoG1JVi+oupjc5lUvqnl/SmfwFIEBMqXoudcAosTOLGEyX+7Ov3RcrOT8yLi4cUt7SwCnRU4thEkP21Al1c2guRXd1ZEYwQIECBAgAABAgQIECBAgAABAgRmU+DVZSr5787R/sUlTP6Ps0mjawIECBAgQIAAAQIE2i4gUN72K6h+AgQIECBAgAABAgQIECCwMIHjG+Hytww49ZaIyGl7GSzPx9ML28qzCcyUwOoSKl9Vdb21hMo3zJSGZgn8q4BAuc8GAuMVeFsJk9eB2FtLmPzj4y3HbgSmWmDPiDirESQ/vE+195W/G+UbRvPhpgxTfWkVR4AAAQIECBAgQIAAAQIECBAgQGBRAnmj1ryZ+Gurs59sTCXP138dBAgQIECAAAECBAgQaKWAQHkrL5uiCRAgQIAAAQIECBAgQIDAkgV2q6aWHzlgxcsa4fIblry7BQh0U2BlCfGtqdrbXkJ8F0TEtm62risCOxUQKPfJQWB8Ah8o34eOrrb8avk+9PnxlWInAlMtkDfZ6gXJTx1Q6dcb08i3THVXiiNAgAABAgQIECBAgAABAgQIECBAYLECh0TEOSVMvl+1yPUlTP6ni13ceQQIECBAgAABAgQIEJgWAYHyabkS6iBAgAABAgQIECBAgAABApMTeGkjXJ7Bij36lPKDamr5Q5Mr284EplJgeZlUvj4illUVbiyBPmGkqbx0ihqRgED5iGAtS6AhsHdEnFvC5PtWMp8u33uuIUZgxgX2KpPIzy5h8kP7eOQNgHqTyC+JiJ/MuJ32CRAgQIAAAQIECBAgQIAAAQIECHRZ4M0lSP4bczT5PyPiwoj4WpcB9EaAAAECBAgQIECAwOwICJTPzrXWKQECBAgQIECAAAECBAgQmI/AqhIuz2D5qwaccFVEXFoeV8xncc8hMEMCa0uwfEXV8+aIyEnlm2bIQquzLSBQPtvXX/ejFziyhMk/OMdW55Uw+b2jL8MOBKZW4Fcb08jz7zr9jnxTaAbIM0z+7antSGEECBAgQIAAAQIECBAgQIAAAQIECAxL4A9LmPwV1YI/KlPJM0x+/7A2sw4BAgQIECBAgAABAgQmLSBQPukrYH8CBAgQIECAAAECBAgQIDCdAgdWU8tf0KfMRxrB8gyY3zWdLamKwNgFVpdQeR1e2lpC5RvGXpENCYxfQKB8/OZ2nB2BU0uY/O1Vyxkg74XJZ0dDpwT+VWDvMo08b5KVE8kP6YPzgxIg7wXJfwqSAAECBAgQIECAAAECBAgQIECAAIHOC+TNWvMG4edExC5Vt18vYfLPdF5BgwQIECAwSwL5/W6viNizz8d+f1afu2tE7OyxW58/y3MG/Xlel6d38niqz5/lOfP588cjIh+P7eRjvz+rz/n5LH0S6ZUAgW4ICJR34zrqggABAgQIECBAgAABAgQIjFLgxDLV78yIeNOAjW6swuWjrMvaBNogsDIi1kfEmqrY7WVqbE4r39aGRtRIYJECAuWLhHMagQEC+X3l3Ih4VfW8a0qY3BvdfArNokD+vSUD5Bkkf+MAgM0lSJ7TyK+bRSw9EyBAgAABAgQIECBAgAABAgQIEJhRgV8rYfLT5+j/zyIip5JfO6M22iZAgACB6RTYLyJ+ZSePnf3ZPo3geAbF95jO1lpf1RNVKP0nEfHQHI+Hd/Lf87n5Zw4CBAiMTUCgfGzUNiJAgAABAgQIECBAgAABAq0XyF8sZ6i891gxoKOcVt57ZNDcQWBWBZaXSeUZLF9WIWwswfIts4qj784LCJR3/hJrcMwCeef4/H6SYfKDq70/X8LkGZR1EJgVgX1LgDyD5PnIn7t2dtwTEb1J5BkkzwkCDgIECBAgQIAAAQIECBAgQIAAAQIEZkPgeWUieU4mP7xq+Y4ylTzD5D+bDQ5dEiBAgMAEBF5QXsvK17MOioj897mC4nVIPF8jdnRXIN9XM1cIvf5vD5ShJTm4JB/3d5dEZwQIjFJAoHyUutYmQIAAAQIECBAgQIAAAQLdFXh5FS6vQ7LNzu+qppY/0l0WnRHoK5BvTlgXEfXNGDL4l5PKN/Ej0EEBgfIOXlQtTUzgsBImz+8l9fHxEia/bWLV2ZjAeAVWNoLkpwzY+vIyjTzD5NePt0y7ESBAgAABAgQIECBAgAABAgQIECAwBQL5+8R8rfZ9c9SSN5/MIPn/moI6lUCAAAEC7RLIoHeGw3sB8d4/7+zfd21Xe6qdcoGnI+K+KmTe/Pf6z34+5f0ojwCBMQkIlI8J2jYECBAgQIAAAQIECBAgQKDDAqc1wuUnDOjzika4/KoOm2iNwM4EVpdQ+arqCVtLqHwDOgIdExAo79gF1c7EBE4qYfLfqirIu5KfX8Lkpi1P7PLYeEwCOY2hN4n8rDK5YWdb502tetPI8+PjY6rRNgQIECBAgAABAgQIECBAgAABAgQITJfAe0qY/HVVWdsbU8lvn66SVUOAAAECExbYLSJe1Hi8cCeh8Zww3orjOc95Tuy1116x55577vRjvz+rz911111jt912i/y4s0e/P+/3Zwn69NNPz/l46qmnFvVnuV7v3Mcffzwee+yxaH6c67/Vz5nr33/xi/otMVP96ZATzXvTzfNjL3B+b0R8v/F4aqq7UBwBAksWEChfMqEFCBAgQIAAAQIECBAgQIAAgSJwcDW1/IA+Mhl+urTxyF9MOgjMikDeAX99RKypGs43LWQoMKeV5y/uHQS6ICBQ3oWrqIdJC+TNSPL7xhurQm4s3zc+OekC7U9gxAKvaUwjP3nAXl9uBMm/M+K6LE+AAAECBAgQIECAAAECBAgQIECAwPQK5PsXcir5ORHxK1WZ15ep5H8yveWrjAABAgRGKJDvaWsGxut/PnSEey946X322Sd+5Vd+ZeBjv/32e+Y5+c/NgPgee+yx4H2dMFjgZz/72bOC6Q8//HA89NBDv/TY2X/P5z7yyCODNxrvM+6OiLx5dzNk3vznH4+3HLsRIDBsAYHyYYtajwABAgQIECBAgAABAgQIEEiBDH2cWR5vGEByQyNY/iV8BGZEYHmZVJ4BwWVVzxtLQHDLjFhos9sCAuXdvr66G73Ah0uY/Ihqq/yZKW9CcvHoS7ADgYkI7F+mkeck8pxKfmCfKvINDPn/Qm8i+RMTqdimBAgQIECAAAECBAgQIECAAAECBAhMi8CpJUz+m3MU9NkSJt88LcWqgwABAgSGKpA5uX5h8fyzfYe64zwXO+CAA+Kggw6K5cuX73jkP88nKJ4TwB3dFcjp6XOF0Ov/dt9998W2bdueeTz44IOTQvnJgMB5vnb780kVZ18CBAYLCJQPNvIMAgQIECBAgAABAgQIECBAYPECz6umlr+4z1JPV1PLb178ts4k0BqBvCv+uohYUVWcb2DISeWbWtOJQgnMLSBQ7jODwOIE8q74edORfOxZLfGpEia/bnFLO4vAVAuc1AiSv25ApZeVIHmGyW+c6q4UR4AAAQIECBAgQIAAAQIECBAgQIDAuAQ+VMLkr6w2zGmaG0qY/L5xFWMfAgQIEBiZQN6Q+8jyeHnjn/u9N23oxWQovBkS7wXFe6Hx5r8/97nPHfr+FpxdgSeffPKZcHkdNq///f777x831J0RcUt53Nr459vHXYj9CBD4ZQGBcp8VBAgQIECAAAECBAgQIECAwLgEjq7C5bv02fiOKlz+2LiKtA+BCQisLqHyVdXeW0uoPN/Y4CDQVgGB8rZeOXVPUuDYEiR/f1XE9og4r4TJx/6K7yRB7N15gedHRG8SeU4jw31jrAAAIABJREFUzxsq7OzIvyc0p5Hn/xcOAgQIECBAgAABAgQIECBAgAABAgQIZJgwb+Z9TkTUo1y/XoLkn8ZEgAABAq0SWB4RzbB4M0A+0nT2YYcdFi960Yvi8MMP3/FoThVvhsV32aXf299aZa3YDgv8/Oc/f9Z082bg/K677op8fP/734+777571Ar52m4vaN78mKHzbaPe3PoECPyLgEC5zwQCBAgQIECAAAECBAgQIEBgEgKnN8LlGZrqd3ytES6/ZhLF2pPAGARWlvDgmmqv/EX6+SVY7hfnY7gQthi6gED50Ekt2HGBM8r3gzOrPvMO3hkm/2jH+9febAnkBPIMkGeYPCeT9zu+2AiS3zRbTLolQIAAAQIECBAgQIAAAQIECBAgQGCAwDtKmDx/x14fnyxh8m9TJECAAIGpFNirMV08A+PNAHm/mxAvupnnPe95O8Li/R677bbbotd3IoG2Cjz11FM7guX9Ho8++uio2vvxTqaaZ/DcMKJRqVt3JgUEymfysmuaAAECBAgQIECAAAECBAhMjcCh1dTy/fpU9qNqarlw7dRcRoUMSSDvrLyuBAmXVWtuLMHyLUPayzIExiUgUD4uaft0QeB95XvAcVUzV5Yw+ee60KQeZl7gwBIi7wXJ9+8jsjUiLmkEyZ+aeT0ABAgQIECAAAECBAgQIECAAAECBAg0BTKE2JtK/qKK5o4SJN8QET/DRoAAAQJTIXB0RBwfESeUj/nP9dfvJRd6yCGH9A2LH3hgvlzlIEBgMQIPPPBA38D5D37wg8UsO+ic70fE9RFxXePjzYNO8ucECMwtIFDuM4MAAQIECBAgQIAAAQIECBCYFoGcUJjTOPNx8oCirm2Ey78yLQ2og8CQBPJNDxksX1Gtt7lMKt80pH0sQ2AcAgLl41C2R9sFdo+Ic0uY/PlVMxkiz8nkGSp3EGizwOvLJPIMkr96QCOXNoLk3gjQ5quudgIECBAgQIAAAQIECBAgQIAAAQKjE3hVCZO/f44t8kaVF0bEP4xueysTIECAQB+BvavgeC9A/rxhqR188MFx5JFHPvN4+ctfvuOfjzjiiNh993z51UGAwCQEnnjiibj99tvjlltu2fG49dZbn/nnH/7wh8MsKUelNwPmvcD5yEaoD7N4axGYpIBA+ST17U2AAAECBAgQIECAAAECBAjMJbBvNbX8sD5MT1ZTy29DSqAjAqtLqHxV1U9O6rwgIvJO+g4CbRAQKG/DVVLjJAVeWoLkeTOR+vhoCZPfOckC7U1gCQIHlWnkZ5WP+/VZ6/YyifziEib/+RL2dSoBAgQIECBAgAABAgQIECBAgAABAt0WWFPC5PWN6reXIHmGyb13oNufA7ojQGB6BHLCeHPqeIbHjxpGeXvvvfeOkHgvLN4LkOe/77///sPYwhoECIxR4MEHH3xWwLwZOP/pT386rEryhuW9oHkvZJ4Tzh0ECBQBgXKfCgQIECBAgAABAgQIECBAgMA0C7yyES4/Y0ChGULJaYa9iYYZNncQaLPAyhIyzDdENI98I8T5JVi+rc0Nqn0mBATKZ+Iya3KRAqeUyeTvrM6/v3ydz8nk+TXfQaBtAvm5nZPI85FTgvodOSkoQ+T5uLVtjaqXAAECBAgQIECAAAECBAgQIECAAIGxCiwvQfJzIqJOEt5QwuSfGGtFNiNAgMBsCRwTESdVAfIXLJVgrsB4hscPP/zwpS7tfAIEWiJw1113zTnVPCecD+HI92D0wuX58aqI+O4Q1rUEgVYKCJS38rIpmgABAgQIECBAgAABAgQIzJxA/g7jzMYjX6Dod1zeCJZfO3NaGu6SQL4pYl0Jli+rGttYAodbutSwXjonIFDeuUuqoSEJvKt8bX9dtV7eKTtvGvKpIe1jGQLjEjg4InqTyDNIvk+fjfNV/94k8vzoIECAAAECBAgQIECAAAECBAgQIECAwCCBN5Uw+b+d44l/XcLkXx20iD8nQIAAgXkL7B4RJ0dEvp6Zj/zng+Z99hxPXL58eRx//PFxwgknPPPxFa94Rey2225LWda5BAh0WOCpp56KG2+8Ma677rq4/vrrdzzyn7dtW/IMllzgG+VxZfn4RIcptUbgGQGBcp8MBAgQIECAAAECBAgQIECAQNsEXlSFy/fu08B9jWB5Ti7/UduaVS+BIrC2BMtXVCKby6TyTaQITKmAQPmUXhhlTVTgj0qYPH+maR4ZrM2p5JdNtDqbE1iYwBvLJPIMk5/Y59SfR0RvGnl+vG1h23g2AQIECBAgQIAAAQIECBAgQIAAAQIzLPChiMip5MdWBj8uQfINEZHvDXAQIECAwOIF8rXLXoA8P7528UtFHHPMMb8UHj/ssMOWsqRzCRAg8IzA3Xff/Uy4vBcyv+mmm5Yq1AuY58cMmX9/qQs6n8A0CgiUT+NVURMBAgQIECBAgAABAgQIECAwX4FTGuHykwaclFOcM7ySwfKvzXcDzyMwRQKrS6h8VVXT1hIqzzdKOAhMm4BA+bRdEfVMUmB5CZKfGxG7VoV8soTJl/wK5yQbtPfMCLywMY08g+T9bvB0cyNInj+HOwgQIECAAAECBAgQIECAAAECBAgQIDBfgZeVqeQZJq/H115RwuQb57uY5xEgQIDAswTyfVa9yeP58SWL8dlnn31+KTieU8j32muvxSznHAIECCxa4PHHH39mknlOMe9NNX/kkUcWu+YdJVjeC5hfvdiFnEdgmgQEyqfpaqiFAAECBAgQIECAAAECBAgQWKzA/tXU8kP6LPR4NbU8f/HnINAWgZUljLimKnh7RJxfguXb2tKMOmdCQKB8Ji6zJuchkJOb10fEb1fPfbR8/c6v4Q/NYx1PITBJgTc1guQn9Cnk6Yi4uBEkz5vfOAgQIECAAAECBAgQIECAAAECBAgQILAQgXeUqeRnznHSn5cw+bcWsqDnEiBAYIYFMt395oh4fWMK+Z4L9dhvv/3ida97XbzmNa+JE044YUeQ/Mgjj1zoMp5PgACBsQrceuutO8Ll+bj66qvjG9/4Rjz88MOLqSHfd9oLl389Ir4SEfnfHARaJSBQ3qrLpVgCBAgQIECAAAECBAgQIEBgHgLHN8Llbxnw/FsaU8tzYmKGXxwEpl0gJ9yuK8HEZVWxeQf+DCVumfYm1DczAgLlM3OpNdpH4G3la/Zp1XNuLV+zP06PwBQLHBoRZ5dHTiPvN07iuyVInmHyL05xT0ojQIAAAQIECBAgQIAAAQIECBAgQGB6BTLguLaEyV9clXlnCZJvEN6Z3guoMgIEpkZgVQmRZ5A8bxq84CPD4ieffPKOEHl+zBC5gwABAl0QyHD5lVdeuSNcnh9vuSXfRrqo46slWJ7h8s2LWsFJBMYsIFA+ZnDbESBAgAABAgQIECBAgAABAmMT2K2aWj7olrhfKpPLM1h+w9iqtBGBxQvkGykyWL6iWiJ/OX1BRGxa/NLOJDA0AYHyoVFaqKUCHyhh8qOr+vNFxbwByOdb2peyuy9waiNIflyfdrdX08jv6D6NDgkQIECAAAECBAgQIECAAAECBAgQGJHAiSVM/h/mWD9fx78wIr4wor0tS4AAgbYL5NfQDI/3Hs9bSEPLli17Vng8Q+QHH3zwQpbwXAIECLRW4Ic//OGzAuYZNN++PV8KX9DxaAmXX14+fmtBZ3sygTEJCJSPCdo2BAgQIECAAAECBAgQIECAwEQFXtoIl+dkxT36VHNvI1ieL0o/NNHKbU6gv8DqEirPO0s3j60lVJ5353cQmKSAQPkk9e09SYG9I+LcEibftyrk0yVMfs0kC7Q3gTkEDm9MIs+p5P1+Zr6xESTPGzM5CBAgQIAAAQIECBAgQIAAAQIECBAgsBSBNWUq+eurRZ5qTCW/bSkbOJcAAQIdE9irGrTxkoX0d/jhh++YPN6bPp4fn/McEbOFGHouAQLdFfjFL37xTMC8N8X87rvvXmjDeTP2fP9pPv4pIjJw7iAwcQHf7Sd+CRRAgAABAgQIECBAgAABAgQIjFkgg7dnRkQGy181YO+rGr/Uu2LMddqOwHwFVpbAYr7JonnkbVJz+m1OK98238U8j8CQBQTKhwxquVYIHFnC5B+co9rzytfmvIGNg8C0CJzWCJIf26eoJyLikkaQ/M5paUAdBAgQIECAAAECBAgQIECAAAECBAi0VuCgMpV8bUTsX3XxnRIm/3hru1M4AQIEhivwyog4oxEkn/fqxxxzTLz5zW+O17/+9Tsmka9YsWLe53oiAQIECETcfvvtkeHyK664Ir7yla/ETTfdtFCWXrg8P+YN3B0EJiIgUD4RdpsSIECAAAECBAgQIECAAAECUyBwYAmVZ7g8Hy/oU9Mj1dTyu6agfiUQaAosL5PK10fEsopmYwkvbkFGYAICAuUTQLflRAVOLWHyt1dVZIC8FyafaIE2J1AEXlx+Fs5J5Hmjpd37yOSbNntB8i8TJECAAAECBAgQIECAAAECBAgQIECAwJAE3lSmkr9rjvX+poTJLx/SXpYhQIBAWwVeHxHviIhfi4hXzLeJnEB+6qmn7giR5+MlL1nQAPP5buN5BAgQmFmBO+64Y0ew/PLLL9/x8a67FvSW0n+OiC9ExOcj4sqZRdT4RAQEyifCblMCBAgQIECAAAECBAgQIEBgygRyUnkvWJ4vWvc78u6QzbtFTlkryplxgbxz/7qIqG8lvblMKt804z7aH7+AQPn4ze04OYE1JUyeP1c0j2tKmPwzkyvNzgSeEXhrI0je701HPyuTyC8uYfIFvfrNmwABAgQIECBAgAABAgQIECBAgAABAgME/qCEyY+rnvdgCZJviIhtFAkQIDCjAm8pAfIMkc8rCb7nnnvGmWeeGaeddtqOAPmxxx47o3TaJkCAwGQEvvOd7+wIln/5y1+OSy+9NB5//PH5FvK9EizPcLkbvM9XzfMWLSBQvmg6JxIgQIAAAQIECBAgQIAAAQIdFNijESzPgHkdyq1bbgbLM2juIDANAqtLqHxVVczWEirPN184CIxLQKB8XNL2maTALhGxvoTJD64KyRf8cjJ53tjDQWBSAvlGo5xE3ptGvqxPIdc3ppGb/DOpK2ZfAgQIECBAgAABAgQIECBAgAABAt0VOCIi8ibZ+ditajOnM14YEX/V3fZ1RoAAgZ0K5E2B3xURvx4Ry+fjdMwxx+wIkfcez3mOiNh83DyHAAECoxb4xS9+sSNU3nvcdNNN893yhxHx9xHx1xFx2XxP8jwCCxHw08JCtDyXAAECBAgQIECAAAECBAgQmCWBl1fh8n7Bm5zY2AyXPzJLUHqdSoGVJdyY03Kbx/aIOL8Ey93RfyovXeeKEijv3CXVUCVwWPl6u24OmY+XMPlt1AhMSOCMxjTyo/vU8FiZRn5J+XjPhOq1LQECBAgQIECAAAECBAgQIECAAAEC3RZ4e5lKftYcbf5FROSNsb/VbQLdESBA4FkCry4h8nfPdxL52Wef/UyA/Oij+738Q5oAAQIEpkXgu9/97jPh8osvvni+ZeXk8gyW5+Oa+Z7keQQGCQiUDxLy5wQIECBAgAABAgQIECBAgACBiNMa4fITBoBc0QiXXwWPwAQF8o7VGXDMqbn1DRE2lmD5lgnWZ+vZEBAon43rPKtdnlS+xv5WBfBQ+Rqbk8kzqOsgME6BFY1J5DmRfNc+m1/XCJJ/dZxF2osAAQIECBAgQIAAAQIECBAgQIAAgZkS2KMxlfzFVeffL1PJM0zud+oz9WmhWQIzK3BEROTrizmN/FcHKey5557xjne8I37t135tx2OfffYZdIo/J0CAAIEpFnjkkUfi85///I7HF77whXj88cfnU+23S7D8sxFx+3xO8BwCOxMQKPe5QYAAAQIECBAgQIAAAQIECBCYv8DB1dTyA/qcmmGy5tTye+e/jWcSGKrA2hIsz4BZ89hcJpVvGupuFiPwbAGBcp8RXRVYXcLkb6wavLGEyT/Z1cb1NbUCZzaC5Ef1qfKnEdGbRJ63Pv/B1HakMAIECBAgQIAAAQIECBAgQIAAAQIEuiBwYplK/ntzNPNPZSr5F7rQqB4IECAwQCAD5L8TEW8fJHXAAQc8EyDPMPluu+026BR/ToAAAQItFHjqqaeeCZZnwPzHP/7xfLrIn50vKgHz+Tzfcwg8S0Cg3CcEAQIECBAgQIAAAQIECBAgQGBxAq9phMvfMGCJGxrh8i8tbjtnEViSQAYfc1r5qmqVrSVUnnf8dxAYhYBA+ShUrTlpgQ+XMHlOD2ge+T3+/DLxedI12n82BF4WEWeVIHlOI+/3ul/esbwXJP/abPDokgABAgQIECBAgAABAgQIECBAgACBCQv8+xImP6Wq4+nGVPJbJ1yj7QkQIDBKgWNKiDyD5C/st1FOIn/Xu9614/H2tw/MnI+yZmsTIECAwIQE/uEf/iH++q//esdjHpPL7ynB8k9FxE0TKtm2LRQQKG/hRVMyAQIECBAgQIAAAQIECBAgMFUCz6umlr+4T3X5wnhzavnNU9WJYrousLIEINdUjW4vAcgLImJb1xH0N3YBgfKxk9twhAL7R8S55WvpntU++QJdhsmvG+H+libQE8jweC9I/vI+LI+UGxzkJPIMk/8QIQECBAgQIECAAAECBAgQIECAAAECBMYg8IKIWFseB1T7/XMJk39sDHXYggABApMS+I2I+GB5P1HfGn7913/9mSD5c5/73EnVa18CBAgQmCKBJ598ckeo/LOf/eyOCebzOP4pIj4REX87j+d6yowLCJTP+CeA9gkQIECAAAECBAgQIECAAIGhChxdhct36bP6HVW4/LGhVmIxAnMLLC+TytdHxLLqKRtLGHILPAJDFBAoHyKmpSYq8MoSJn9/VUXelOO88vXz/olWaPOuC2RwPIPkvTB5v37ze3lvGvnXuw6jPwIECBAgQIAAAQIECBAgQIAAAQIEpkpgVZlK/u45qvpcRGyIiMunqmLFECBAYDgCu0fEH5THK/ot+frXvz7WrFmzI0h+0EEHDWd3qxAgQIBAJwXuu+++HeHyjRs3xhVXXDGoxxtLsDzD5U8MerI/n00BgfLZvO66JkCAAAECBAgQIECAAAECBEYvcHojXH7sgO2+1giXXzP60uxAYMdEgHURsaKy2BwROal8EyMCQxIQKB8SpGUmKpDf03My+ZlVFXeWMPlHJ1qdzbsskDcnak4jP6JPsw+XaeS9IPl9XYbRGwECBAgQIECAAAECBAgQIECAAAECUymQ03jzdcjjquoeKlPJM0z+w6msXFEECBBYvEC+fpNf/zJMvt/Oltl3333jd37nd+K9731vnHTSSYvfzZkECBAgMLMC3/zmN+NTn/pUXHTRRfGTn/ykn0O+fyBD5fnYOrNgGp9TQKDcJwYBAgQIECBAgAABAgQIECBAYLQCh1ZTy3f64lFE/KiaWr5ttKVZfcYFVpdQeU4JaB75S+QMlecbOhwEliogUL5UQedPWuB3S5i8fvPblSVMntNUHASGLXBUI0he38ig3itvRnRxmUg+8Hbkwy7UegQIECBAgAABAgQIECBAgAABAgQIEIiIDFOeU8LkyyqRb5TXHf+KFAECBDomcGRErC9B8p22duqpp+4IkWeYfLfddusYgXYIECBAYBICTz311DPB8ssvv3xQCR8v7wW8ZdAT/flsCAiUz8Z11iUBAgQIECBAgAABAgQIECAwHQKva4TLTx5Q0rWNcPlXpqN8VXRQYGV5gXNN1dv2iDi//DLZjQ06eOHH2JJA+RixbTVUgd3L18ecTP78auUMkZ8XERkqdxAYlkC+g+isEiTPqeQv7bPwgyVAnkHyfDwwrCKsQ4AAAQIECBAgQIAAAQIECBAgQIAAgQUKvK0EyfP3m/XxlyVMvmWBa3o6AQIEplkgbwycQfKcSr7T4/d+7/figx/8oGnk03wl1UaAAIEOCFx99dXxiU98Ij75yU8O6uZPyvsBbx70RH/ebQGB8m5fX90RIECAAAECBAgQIECAAAEC0ymwbzW1/LA+ZT7ZCJZfEhG3T2dLqmqxwPIyqTxf8KwnBmwsv0j2Jo8WX+AJly5QPuELYPtFCWSQN78mrp3j7I+WMPmdi1rZSQR+WeCYRpD89AFA32xMI8+pPg4CBAgQIECAAAECBAgQIECAAAECBAhMSiBvzJq/R8/HS6oi7ipB8gsj4tFJFWhfAgQIDFlgRUT8HxHxgZ2tu3z58viDP/iDHY8XvvCFQ97ecgQIECBAYOcC9957745geT62bes7P+ZPI+L/i4itPGdTQKB8Nq+7rgkQIECAAAECBAgQIECAAIHpEXhlI1x+xoCyMkx+aXlkuDzD5g4CwxLIN3usi4h8EbR5bC6TyjcNayPrzJSAQPlMXe5ONHtKCZP/RtXN/eUGGzmZfHsnOtXEJAXyBi45hTwfObWnfrNls7YflxB5TiLPn/9+NMnC7U2AAAECBAgQIECAAAECBAgQIECAAIGI+NWIOCcifn8OjS+WMPnnSREgQKAjAs+NiP8rIv7PnfVz7LHHxn/8j/9xx0TyUR7/9b/+1/jP//k/79jiNa95TXzuc5+Lww8/fFFb3nXXXfGbv/mbkZNt8/jQhz4UH/vYxxa11nxP+tu//dsde+ZxxBFHxEUXXRQnn3zyfE9/1vMmUf+iCp3HSXUv/+W//Jf4T//pP83jzMk9pSv+bbTvXfU//MM/jI9//OM7/nX16tXxl3/5l7HffvtN7pNijDu39bpdeeWV8d73vjduv/1f5gnl1/Df+I36rSnDgfzTP/3T+MhHPhLf+c53+i34/0bE/+M9qMMxb9MqAuVtulpqJUCAAAECBAgQIECAAAECBLoskL+nObPxyGmV/Y7LG8Hya7sMo7exCqwuofJV1a55R9ILyps/xlqQzVovIFDe+ks4Uw28q4TJX1d1fV0Jk39qpjQ0OwqBvJFQBsgzSP6WARvkBPIMkGeQPCeTOwgQIECAAAECBAgQIECAAAECBAgQIDANAv+uTCXPG7Q2j583ppLfMg2FqoEAAQJDEMiE+P8dEYfOtdZxxx0X69ati/e///1D2GrwEgLl/2rUlUBzdtTGcGxX/Nto3/u/QKD8X2+I0YabMOR1G2egvPd58hd/8RdxwQUXxA033LCzbzL3lFD5JwZ/F/KMrggIlHflSuqDAAECBAgQIECAAAECBAgQ6JLAi6pw+d59mruvESzP6eWmVnbpM2Eyvawsgco11fY5kff8EizfNpnS7NpCAYHyFl60GS35j8rXvvwe3DwyzJtf+740oy7aXrrA7o1J5Bkkrz/Hmjs8UALkvSD5g0vf3gr/P3t3A//VfP9//Gmita7kZwpllCKaWAthufptrjb6hdCQEE1mq+RyWDEjE6NWy9AFzZBlZq1tLuaiuZj/ZE0XqhmhzA+J/FTmf3udzufrdPpcf871eZzb7XP7qu857/frfX+fz/eb8znP80YAAQQQQAABBBBAAAEEEEAAAQQQQAABBAIR+KK7Kvl5kv7L1+JLbpg83KVtAxkGjSCAAAJVCRwk6VpJ/gdROwf37NnTCZIPGjSoqsaC2olA+WeSWQk024jSGGoO0t97Xgf1Xim0U2nl7qDswxhD7969nRWsO3XqVJSFQDmB8lreL1OnTnWC5fPm2XoKRTd74P1Fkh6vpV32TacAgfJ0zhtVI4AAAggggAACCCCAAAIIIIBAfgTsye6Flcv3qTDs592VLC1Y/kR+iBhpCALt3ZXKR0jawtf+DDdcaecbGwKVBAiUVxLi+3EL2M87+1lnr2a+Ym5zf97ZjXBsCNQq0MMTJD+0wsF/cYPk9gCDv9baEfsjgAACCCCAAAIIIIAAAggggAACCCCAAAIhC3zNXZV8QJF+7nfD5I+GXAPNI4AAAlEJjJU0qlhnHTt21OWXX66zz7aFy6PfCJR/Zh5koLnSTK5Zs0azZ8/Wb3/7WyeMuWzZMq1atco5bPfdd9dOO+2kb3zjGzr++OO1ww5FF7Mv20VQoeZK4wgygBykfxhh7IIFgfJKZ0W43w/r3A6iXX8bjUrsscceuuuuu5wHjpTa4lih3F/L5MmTddVVV2n58uWlyrxe0oWNenB8sgUIlCd7fqgOAQQQQAABBBBAAAEEEEAAAQQQKAi0861avl0Zmo98q5a/AiMCdQrYCgPDJXX2HW9PI71R0qw62+Ww/AgQKM/PXKdxpHu7QfJTfMWvkXSDGyZ/L40Do+bYBFpIOsINkttq5B3LVPKWbzXyDXedsCGAAAIIRCHwBbcT+53PhgACCCCAAAIIIIAAAggggAAC5QWGuGHyPX272TXN8ZImSHoTRAQQQCADAkdLsjD57sXG8oMf/EBXXHGFttjC/0z+6EZOoPwz6yADzaVm8MMPP9TEiRN18803O6uIV9ratm2r/v37Ow8d2HnnnSvt3vT9IMKx1XRGoHxTpaDswwjFZ2GF8qB8/TMXRLtBB8orzZeNIQmBcqtj3bp1TqjcXiU2W3TBQuUPVfOzhX3SJ0CgPH1zRsUIIIAAAggggAACCCCAAAIIIICAfVhfWLX8sAociz2rltvK5Z/Ah0CNAv3cUHlf33HL3FC53SjChkApAQLlnBtJFbAbQmxVcv/K0UvcMPmkpBZOXYkUsH+bWYDcwuQHV6jwKU+Q/PlEjoaiEEAAgewKWJDcfv+PdIdYeIAMwfLszjkjQwABBBBAAAEEEEAAAQQQqF/AHjg9zA2Tb+lr5hk3TH5n/c1zJAIIIJAoAbtWaNcON9lOP/10JyDcubP/OfzR10+g/DPzsAPlthL5+eefr8cft/UWats6deqk0aNHy86dzTarHNsLIhxbTYVJDZRXU7vtE+T5X+gzKHtvbV26dNH06dPVp0+faodW135BzmddBVRxUFC+/q6CaDfoQPlxxx2nO+64Q61bty4pk5RAeaHAZcuWOaHyKVOmlKp5nOcztSpmnF3SIlD5N1PTWzV1AAAgAElEQVRaRkKdCCCAAAIIIIAAAggggAACCCCAQP4EmnmC5RZg6lqB4E/uyuUWLP97/rgYcQMCvdwPTwf62ljnruBrq5WvbKB9Ds2uAIHy7M5tmkdmq6nYDSG7+QZhdwPYzSK/SfPgqD0yAQslWoi8ECTfoUzPK9wH/Mx2v74fWZV0hAACCCBgAt4g+VY+kvfc3/92UwzBcs4XBBBAAAEEEEAAAQQQQAABBDYIHOUGye36p3+zxImtSv5XsBBAAIEMCOwiabKkQ/xj6dq1qxNgPfbYYxMzzCADtUEFssNYmdkPXmzl36DqLza5Tz75pIYMGaKFCxc2fXvXXXd1AuLHHHOMLDDcvHlzffrpp3rzzTed0PnUqVNlx33wwQfOMbZaua1oP3z48Iqh8iDCsdWcpEEGkMP0LzWWIM//Qh9B2RMoLz5rQfn6Ww+r3WreR4V9Fi1apJNOOkkvvPCC81cXXHCB8zuj3Ja0QHmh1gceeECjRo3Syy+/XKz8RyWdLckWZ2DLiACB8oxMJMNAAAEEEEAAAQQQQAABBBBAAIHcC+zsropZWLn882VE3vAEyy1cbjfQsyFQSaC9u1K5hTC38O08ww2Ws9JqJcX8fZ9Aef7mPMkjbuU+Pdl+jrXxFXq3GybjBrgkz2AyatvL/TeX3UjZt0JJT3iC5H9LRvlUgQACCORKoFyQ3A9BsDxXpwaDRQABBBBAAAEEEEAAAQQQKCHQ3LMquX3+7N2Wu6uSW5h8Q1qODQEEEEi3wAA3TN7WPwwLAVswcPPNNw91hP5wYZidDR06VBMnTmzqIqhAcNYC5UuWLNHgwYOdcLhtFgwfNmyYLr30UrVs2bLkFFm4fPbs2brooos0f/58Z78OHTropptu0oknnlh2aqMKxxIo33QagrInUF78FA/K1996WO3W8jPY3u+nnXaa3n77becwe6iE/bncltRAudW8fv16J1RuP7OKbKvcUPk9tRixb3IFCJQnd26oDAEEEEAAAQQQQAABBBBAAAEEEKhX4CDPyuVfqdDIM55w+dx6O+S4XAmc5wbLO/tGbSv72krls3KlwWArCRAoryTE96MS6OaGye3Jyf7NViS1lcntgStsCBQTsIcRFFYit6/blWF6U5KtRF5YjZwbKzmnEEAAgegFagmS+6sjWB79fNEjAggggAACCCCAAAIIIIBAMgR6uquSn1WknD+6q5I/kIxSqQIBBBBoWOBiST/2t2KrUE+YMEGHHXZYwx1U0wCB8mqUpKhWKP/www91zjnn6K677nIKs0D4ZZdd5gTKN9usuvjdggULdPbZZzcF0nv06KFp06Zp7733LjnYqMKxaQ+UW9j1Jz/5ieO4xx57OPPUs6f986X+LSh7AuXF5yAoX3/rYbVby5lUz/mY5EB5YewPP/ywzj33XC1evLgYh/3uvK4WJ/ZNpkB1v9GSWTtVIYAAAggggAACCCCAAAIIIIAAAgiUF/iiJ1huK5fbn0ttq32rlr8GLgJlBPq5oXL/yqzL3FD5ePQQcAUIlHMqJEHgYDdM/k1fMRYgtyC5BcrZECgmYHd2WIDcXgdWILIHqxSC5PPgRAABBBCIRaBikLxdu3YaMWKEU9y4ceP07rvvliqUYHksU0inCCCAAAIIIIAAAggggAACMQnY0qn2UGn/dVD7nMc+97NVyRfFVBvdIoAAAkELjJU0yt/oSSedpMmTJ6t169ZB91eyvSwEymvBuv/++3Xcccc5h3Tp0kXTp09Xnz59ammiad+gVlj3dv7ggw/qjDPOaFpx+MILL9S1115bdZi80JYFMq2dV1991fmrkSNHOivelwqlRxWOTXOgfO3atU7Yf8qUKY5pq1atnP8unE91nUSSgrInUF58BoLy9bceVrvVnkevv/66Bg4cqMcft1sEpAEDBuj2229Xy5YtyzaRhkC5DWD16tXOgzHuvvvuYuO5XtKF1VqxXzIFCJQnc16oCgEEEEAAAQQQQAABBBBAAAEEEAhawFYqt1C5vWwF83LbS75wedC10F42BHpJsiTGQN9w1rnhTFutfGU2hsooGhAgUN4AHocGImA/o0ZKst+D3u2vbpi86CdggfRMI2kVaCPpCE+QvH2ZgbzuWYncwuRr0jpo6kYAAQRSLlB1kHz48OFNN/TYajM33ngjwfKUTz7lI4AAAggggAACCCCAAAIINCSwjaRhbpjc/tu72WfGFiT/WUM9cDACCCCQLIFfSDrTX9LYsWNlq83maQsjkF3JL8mBcgss20rkv/iFnSJSr169NGPGDHXr1q3SsDb5/qeffuqcTzfcYM82r9xWVOHYNAfKV6xYoZNPPlmPPfZYk3eloH41ExeUPYHy4tpB+fpbD6vdas4Z22fq1Kk677zz9MEHHziHTJw4UUOHDq14eFoC5YWBeM9r3+Buk3RWxQGzQ2IFCJQndmooDAEEEEAAAQQQQAABBBBAAAEEEAhF4PO+Vcs7V+hljidcbjcNsCHgFbCQ3XA3WL6Fj2aGGyx/HrJcCxAoz/X0xzr4z7k/myxM3sFXyW/cMPmGx0WzIbBBwB6UYiuRW5j8gAoodqeCBch/L+lFABFAAAEEYhOoK0jur5ZgeWzzR8cIIIAAAggggAACCCCAAALxCthq5LYqua1O7t/ud8Pkj8RbIr0jgAACgQrY0saDvC22aNFC9957r44++uhAO0pDYwTKN54lW3H4hBNOkAU+bWs0rDx79myddtppzmrntpr2XXfdpWOOOaboqRFVODbNgXKvZwGxkdB/oY2g7OMOlJf7mWNBZws8x7H5fa+44gqNHj264VKCmrd6Cnnrrbc0aNAg/f73dquAdMABB2jatGnq3LnSLZhyfr6ceuqpWrp0qXPszJkz1b9//3rKiOyYhx56yPnZ+NFHH/n7nCrp9MgKoaNABQiUB8pJYwgggAACCCCAAAIIIIAAAggggECqBLr6wuX+QLB3MK/5Vi1fnaqRUmzYAnaziQXL/VfHLaxpK5XPCrsA2k+sAIHyxE5Npgvr6IbJ7eeSf5vkhsmXZFqAwVUrsJVnNXILkm9b5kD7t5B9KlwIkm/yiWm1nbIfAggggEDDAoEEyf1VECxveF5oAAEEEEAAAQQQQAABBBBAID0CtqKgfb7X01fyKjdIbiuTv5Ge4VApAgggUFHgJ5YR9u7VsWNH3XPPPerTp0/Fg7O4A4HyjWf1ueee0ymnnKLFixc737AViC0QXu/2yiuv6Pjjj9fzz29Yg2Hs2LHOquXFtijCsWvWrNFZZ52lX/7yl04Jdt7bwxR22GGHuoYY5fnjX/HdW3ApV294vpYBlpuncu0QKC+uM2/ePH3729/WP/7xD2eHoMLtUbxnSs33uHHjdOWVVzatTl7LOZPGQLk5WN0DBgzQ8uXL/Sw3SLqglvcY+yZDgEB5MuaBKhBAAAEEEEAAAQQQQAABBBBAAIG4BQ71hMv9Nw74a5vrCZc/E3fh9J8YgX5uqLyvr6Jlbqh8fGIqpZAoBQiUR6lNXyawjxsm96+o8p6kcW6YfA1UuRfo7QmSV7pLyFbgKQTJ5+deDgAEEEAgXoFQguT+IREsj3eS6R0BBBBAAAEEEEAAAQQQQCBUgZ3dIPkwSc19PdnnvhYknx5qBTSOAAIIRC9wiaRrvN3uueeeTpi2W7du0VeTkB6jDAQXhnz//ffruOOOc/7YpUsXTZ8+ve5Af9D1Bx30rCXwWsu+9Z4+tlK6BebnzJnjNLHHHns4q6b37FnpFrHiPQbtX25cFvIfOHBgUzjfu+/ee+/tjKN79+4bNUGg/DOOoELc9Zx7Tz31lPNghmXL7NYxqV+/fpoyZYratm1bT3NNx0TxnilW4JNPPqkhQ4Zo4cKFzrdrWZ3c9g/650xDiDUebO9DW6n8xRdf9B95qaQf19gcu8csQKA85gmgewQQQAABBBBAAAEEEEAAAQQQQCBhAh18q5ZvXaY+C+fZJw2FF0+pT9hkxlBOLzfIOdDX9zo3yGmrla+MoS66jE+AQHl89nns2R5sMULS13yDf8n9GXRbHlEYc5NAO0lHeoLk25SxedVdibywGvnHOCKAAAIIxCoQSZDcP0KC5bHOOZ0jgAACCCCAAAIIIIAAAggEL2DXR21V8qOKND3VDZM/F3y3tIgAAgjEKmCfH/7aW8GXvvQlPfzww06gOembrcxsK/ta+H3u3LmyVa+XLFnilG2BzM6dOzuB4MMPP1xHHXWU2rRpU/WQogwEF4qyFeFPPHHDc8EJlH82VVGEYxctWqSTTjpJL7zwgtPxNttso2nTpunII+2fB7VvUZ0/9h4YPXq087Jtt91207HHHqsJEyY0rRB97rnnylaNbt78s2fl5C1QHlRQu/YzofwRdo4NGjSoaadevXrpvvvu00477dRQV1G8Z/wFvvPOOzr77LM1c+ZM51utWrXS+PHjNxpfpUGlOVBuY1u6dKkOO+ww/etf//IP9X8kzao0fr6fHAEC5cmZCypBAAEEEEAAAQQQQAABBBBAAAEEkiZgq3ce7r4OrFDc3z3B8j8lbSDUE6lAe3elcgt1buHreYYb6nw+0oroLE4BAuVx6uer73PdMLn/zg/7nWQrk1swmC2fArZqvd0JYa99KxA87AmS24MI2BBAAAEE4hWIJUjuHzLB8nhPAnpHAAEEEEAAAQQQQAABBBBoWGBLSbYiuYXJO/taW+4GyW1l8tUN90QDCCCAQLIEtpI0T9KOhbJatmypRx55RPvsYx8fJXuz4O8ll1yi3//+91UV2qlTJ51//vmyIK2Ns9IWVSDYW8f111+vCy+80PmrHXbYwQk0H3rooZVKLfr9oOt/7rnnnBW8bRVe26ZOneqsrFzvZuH/448/vmlV7bFjx2rUqFFVjaXcvvXWM3v2bGc8tlJ5YWukn6D9S43rb3/7m1P3/PnznV3OO+88XXnllbIQuT1owTYL9lrgfMQIu02pti2oYLL33G70YQnVjsAbmk9qoNzO+Z/85CdNQ2r0QQaFhoKat2qtP/74Y+dn180339x0yODBgzVx4sSNHmRQqT1/oLzU/lGdQ5XqLfb9Z5991vm5bZ+deTZ7YH9PSbY4EVsKBAiUp2CSKBEBBBBAAAEEEEAAAQQQQAABBBCIWcA+aSoEy+3rl8rU84lv1fJFMddO9/EJ2E0pw4vcmPK4JFupnCeTxjc3UfZMoDxK7Xz2ZatOj3TD5C18BNPcMLndKMKWL4H/8q1GvnWZ4b/ihsjtbhx78MC6fFExWgQQQCCRAokIkvtlCJYn8lyhKAQQQAABBBBAAAEEEEAAgfICe7pB8iFFdrMHslqQnM/sOIsQQCCrAlMlbZQI/t3vflf3isxRIVlw8YYbbpCFfVetWlVzt3379nVCj7ZyebktqkBwoQZbaXro0KGaPHlyU1kWxrS/q2cLuv4VK1bo5JNP1mOPPeaUM3LkSFlIeLPN6ovdeQPcFni+6667dMwxxxQdahThWAthjxkzZqP+BwwYoNtvv72qBxD4Cw/avxiMXZM/55xzHDvbbHXyKVOmaN9999WTTz6pIUOGaOHChU3fmzRpkg466KCaTqeg7AmUb8puDy+whzTMmTNno29eccUVTSvO1zRZnp2Dmrdq+refyfbz2F4ffPCBc8iBBx6oO+64Q7vssks1TTTtk4VAuQ3GfpceffTR/rHb/TmfLUdfkww7Ry1Q32+2qKukPwQQQAABBBBAAAEEEEAAAQQQQACBpAjs5guXf65MYRbQsqvChdeapAyCOiIT6OeGyvv6elzmhsrHR1YJHcUlQKA8Lvl89LuHGyYf7BuuBYJvcMPk/84HBaN0BfbzBMkrLS3xR0+QfAGCCCCAAAKJEEhkkNwvQ7A8EecKRSCAAAIIIIAAAggggAACCFQWGOCGyb/m29U+u7Egub02pLDYEEAAgewJ2L0Kv/YO6/LLL98kUJu0YVtw0VZavuWWW5qCixZGtvDioEGDZGHx7bbbzgk5r1mzxgnT/upXv9J9992nZcvsNowNW48ePfTzn/9c+++/f8khRhEI9nb++uuva+DAgXr8cVuDYMN21llnacKECdpyyy1rnoqg67fAu61+/bOf/cyppVevXpoxY4a6detWc21r1651Aunjx2+4JaZSW2GHY9955x2deuqpTgjUu1lA28LaX/nKV2oeY9D+/gJsPuzBCvZ+KIR4r732WmeV6ELI3x5IYH8ufN/Gc+uttzrvl2q3oOy9gfJq+652P3uPW/jfvyV9hfJS4Wn7OWbvrR122KFagk32C2reKhXwySefOCusX3311Q2dZ4V+shIot/HYgwGuuuoqP+H/8LCqSmdVMr5PoDwZ80AVCCCAAAIIIIAAAggggAACCCCAQBoFvu4Jl/eoMIAnPMHyv6ZxsNRct0Avd+Xggb4WLPA5zg2Wr6y7dQ5MugCB8qTPUHrrs99BtjL54b4h/MsNk9+S3qFReY0CX5R0hCdIbqvWl9rsTprCSuS2GvknNfbF7ggggAAC4QikIkjuHzrB8nBOBlpFAAEEEEAAAQQQQAABBBBoWOC/3CD5MEl2/dS72cM1C2HyhjuiAQQQQCDBAn+W1PTgewuYPvGE3baS7G3q1KlOqLkQkLVg+HXXXeesql5upex3331Xl156qe68886mYw855BDnz9tvv33RQYcdCPZ3+uCDD+qMM86QrVpc2CoFrcvNVhj1+2u0sLKFmGtdpfzhhx92xvrqq686Q6i02nnY4dg///nPOu2005x6ttlmG7Vo0ULWp222ark9bKHWzV9zpeNnzpyp/v37V9qt6fsWov7+978vWznetmOPPdZZTX3rrbdu2scewHDxxRfrF7/4xUbvGQvyV7tSeVD2YQbKbWXsUaNGbWKX9EC5hY0tdGxbu3bttG7dOmee7CEZ9jAAW7283i2oeSvXf7GVyTt16uQEzIsF/KsZiz9QXuv7opo+otzna1/7mp588klvl/bEkIOirIG+6hMgUF6fG0chgAACCCCAAAIIIIAAAggggAACCHwmYI8MtUBf4dW2DM7/+lYtJ0icjzOpvbtS+QhJW/iGPMMNlj+fD4rcjZJAee6mPJIBD3LD5F/29fYXN0w+M5Iq6CRuAVtSoRAk/2qFYuZ4guSL4i6c/hFAAAEEmgRSGST3zx/Bcs5oBBBAAAEEEEAAAQQQQACBBAkc4IbJTypSk63Ua2HyhxNUL6UggAACYQh8S9JvvA0//fTT2nfffcPoK7A2Fy9e7Kzg/fzzG26dqHW15WKrm1955ZWyV7FAdBiB7FIYtmL3sGHDnOCvf7PV2C1EX+tWS6C5d+/esuCmhUHLbXat95xzznFW7batQ4cOuuyyy5zaqw2Vz5s3Txb0teBoYR6nTJlS9vwLMxxrK31bGNlW+7bNgrC77LKLrrnmGufP9Yb6a/G3fmoJzlpAdciQIVq4cGHF94Kd9xb8v/nmm5umtkuXLs6DGCzAXmnegrInUL7xO+v11193fp49/rjli6Xvfe97svfGY4891nQe2gMCWrZsWetb39k/qHkr1fn777+vSy65RNOmTWt6WEGjYXLrK2uB8meeeUb77befn/EYSQ/WNbEcFJkAgfLIqOkIAQQQQAABBBBAAAEEEEAAAQQQyIWAXSUsBMv7VBjxC55w+aO50GGQ9ingcEmdfRT2CcKNkmZBlDkBAuWZm9JYB9Rckj2YwlYmtxVWvJuFyO1T8A2fzLNlVWBbdyXyI90webmH2CyVZKuQ28tWJf9PVlEYFwIIIJBCgUwEyf3uBMtTeCZSMgIIIIAAAggggAACCCCQLYEz3TD5Xr5hve9Zlfz1bA2Z0SCAAAJFBf4g6euF7xx//PG69957E09lqyp/97vfdeq0VaR/+tOfOoHMWrZVq1Y5QdzCeMuFhaMMlPtDlDa+wkrlBxxwgBPa7NzZfxtJ+ZHXEmiuNlBuPS5ZskSDBw9uWnXXVlM2U1vF21ZZLrVZcHvWrFlOCHXRog3Pt7ZjR48erREj7CPu0luY4dj/9//+n7797W874ezCytB77LGHs2L5/PnznaLKPXigVNW1+Fsb1QbK586d64T6C7VZzfbeGDTInjlffHvnnXd0wQUX6I477mjaoW3btk3z1qZNm5LHhmlfy3u3nn2TvEL51KlTnQdF2Irk9nAMe0jDQw891LRiuf0MmDBhQt0rfYc5by+//LLzs3jOHHtm/YbNHlJgK5P369evnqlqOiZrgXIb2AknnKD77rvP6/JHSd9oCIqDQxcgUB46MR0ggAACCCCAAAIIIIAAAggggAACuRSwq/HeVcs7llFY6wmWW+DLAmBs2RWwq+sWKu/rG+IyN1Q+PrtDz+XICJTnctpDGfTObpi82OPpb3HD5P8KpWcaTYLAgZ7VyL9SoaBCgNy+vpyE4qkBAQQQQKBJIJNBcv/8EiznjEcAAQQQQAABBBBAAAEEEIhYYCc3SD5M0ud9fT/rhsmnRVwT3SGAAAJxCWwl6V1v50899ZT233//uOqpqt/Vq1c7IWYL3dpmq0jXu3rvgw8+qDPOOMMJbFsY11bHPu644zapo5ZAsIUpp0+frj59Kq0rselwbXXykSNHOqFg2yzkfu655zpB61dffdX5u7ADzbUEyq0e/wrZ9ncWeLeHE5x00knafffd1bx5c1mI/M0333RWYbb5+uMfLUe5YTN7WznbXrZvuS2scKzf/pBDDtGdd96p7bbbzvG3l20W+K20irq//qAfSGCW999/vy666CItXfrZbWPnn3++xo4dW9HQVpS2ldgnT568Uak298OHD3feU5tvvnnF94H1Ze2kYUtqoPyNN97QKaecokcf3bC2zFlnneWEx5cvX+48yMB+Jtt2xBFHyILn225rz5SvbQvjPWPn4IwZM5yfR95zsEePHs7Pr4MOOqi2IovsncVAuT0Ewh4M4tvs6RvvNQxGA6EJECgPjZaGEUAAAQQQQAABBBBAAAEEEEAAAQRcgT084fJKT6C0TwXsEZ/2snC5hc3ZsifQyw2G+h+nvU7SODdYvjJ7w87liAiU53LaAx+0ffpkj23v72v53+7PDFuZ3H5+sGVLoIO7GvkR7tfWZYZnwXFvkDxbEowGAQQQSL9ALoLk/mkiWJ7+E5cRIIAAAggggAACCCCAAAIpELDrp/Yg1qOL1Goh8gmSLFTOhgACCORF4CRJvywMtmfPnnrhhRcSP3Z/OPLHP/6xLr744rrqXrFihU4++WQ99thjzvGl2ooqUP673/1OZ555pqwu28aMGeOErC0MW1hRescdd3QC2YcddljVYw460OzveN68ebIws4XFa906derkrJg9bNiwoiFmf3thhGOtD6+9BdwtLG3uti1btmyjcK+tMnzrrbfKVvauZgvSv3At3VaAXrVqVVP3tsL1tddeq5YtW1ZTkj7++GNnjPaylbELmz1QwYLmW2+99SbthGVfVcEZ3en666933uO22Xt72rRpTWHsiRMnOt8rzE89D5OwdoOet3/+85/64Q9/6DzUwHvuHH744brlllvUtWvXQGYri4Fyg9lrr71kPzM928mS7g4EjUZCESBQHgorjSKAAAIIIIAAAggggAACCCCAAAIIFBGwa1HeVcu7V1CyT7cKwfLkf8LHlNcq0N5dqdxColv4Dp7hhkSfr7VR9k+cAIHyxE1J6go6wQ2T7+er3D6NsgdQsKpK6qa0YsFf8wTJ9y6z93/ch89YkNxenz2qvmIX7IAAAgggEJFALoPkfluC5RGdbXSDAAIIIIAAAggggAACCORLwD5bsyC5rUrexTf0190guS0FuzpfLIwWAQQQ0BRJgwoOttqxBVKTvlkQ79vf/rb+8Y9/OKXaSuX9+/uftV3dKCyQe/rpp2vWrFnOAUOHDpWFOP1bFIFy/0rFffv2dVYk3mmnnfS3v/3NCTTPnz/fKe3AAw90Aua77LJLVQMNMtBcqkO7tmt29rIAdqXNQttHHnmkLr30UidgWe0WdDjW+vXbF1sN2lZj/t73vte0mr2Fe201+c02qxw1DMLfVoT+wx/+4DxkwFY59m4nnniifvaznxUNgZdz9a90Xmn19TDsq533LO7nf19///vf13XXXactt9zSGa79fBoyZIjuvfde588dOnTQbbfdpqOOOqomjqDm7a233pIF4O+8886mh15YIfZetp9P9kCONm3a1FRbuZ2zGii3B6DYPHu2qZJODwyOhgIXqPxTPvAuaRABBBBAAAEEEEAAAQQQQAABBBBAAAHt6AuXtypj8pYnWG4B8//FL1MCdrPLcEmdfaOyxzzfKGnDp5xsaRUgUJ7WmUtG3d9zw+T2O8O7WXjYwuR/SkaZVBGAwPaSCiuRHymp3GPmF3mC5PbvAjYEEEAAgeQJECQvMicEy5N3olIRAggggAACCCCAAAIIIJBSgS+7YfKzi9T/sBsm/3VKx0bZCCCAQKMCdp+BPbzY2R555BEdcsghjbYZ+vHPPfecTjnlFC1evNjpK45Aeangeb2Dt9WibSXim2++2WnCgqM33XSTLChc2PyrFZdbSdpfRxCB5mrHtmbNGs2ePVu//e1vnVV4LVxeWEnbAvDdunVzVlfv16+fOnf23/pSuZegwrGFnorZFwvtVjNHpaoPwt/ff6GvwYMHy1YrL7aieGXNDXvYitPXXHONvv71r2vAgAElDwvavtr6srifPyzep08f5wES/tW9n3nmGeehFwsXLnQYan2YhB3TyLzZQwfsffzzn//cefDGihUrNpqOXXfdVVdccYVOPvnkqh6uUMtcZjVQ/uijj+rQQw/1UjwhqW8tNuwbrQCB8mi96Q0BBBBAAAEEEEAAAQQQQAABBBBAYFOBAzzh8n0qANmK1b93A+Z28ZEtGwL93FC5/2KyPeLZQuW2ggJbOgUIlKdz3uKuur0bJB8hqZmvmNvcMPlLcRdJ/4EIHOQJkvcs0+In7irk9jAB+3dA5bdYDG8AACAASURBVCUAAimPRhBAAAEEahQgSF4FGMHyKpDYBQEEEEAAAQQQQAABBBBAoJTACW6YvFhAY4IbJl8AHwIIIJATAVvytqskW9K68PU0SS0K41+wYIFsheKkb/5wpK2Kayu+1rNZONKCkI899phzeKm2gggEl6rPAps33HCDRo8erQ8++MDZ7fzzz9fYsWPVvHnzpsOKBYqL7VesnzDrr8e9kWMaCcf6+y1m718l2nvMkiVLZAHuJ5980vlre79MmjRJBx1kH+OW3oLyf+edd3T22Wc7D1GwVaGHDRumyy+/XC1blnv+eCPaGx8bpL2/qu985zuOZRSbPcxgypQpatu2bRTdbdKH/7zbZptt9NOf/lQDBw4sWs+vfvUr2XlZCHP379/fsfriF79YVf2NzNsDDzwge4CGP0hu55/V8cMf/lA777xzVXXUulNWA+X2cIDu3btv9KPF/b1cKxH7RyRAoDwiaLpBAAEEEEAAAQQQQAABBBBAAAEEEKgo0M4TLLdVSjuUOeIj36rlr1RsnR2SLtDLDZD6P01Y54ZHLVi+MumDoL5NBAiUc1LUKrCXpJGSTvEduEbSDe7Pg/dqbZT9EyWwgyRbhdxe9vvewoelNrvx0QLkFiT/Y6JGQTEIIIAAAl4BguR1nA8Ey+tA4xAEEEAAAQQQQAABBBBAIL8CW7tB8mGStvUx2PKOFibnAc35PT8YOQJZFygWHC8EyHcsN/j33nsvtoBlLZOyevVqJ9RroVrbbEXl22+/va5Q7YMPPqgzzjhDb7/9thPQtZCprfzt34IKBBcbpz8saqvE33nnndp+++032d0bKC580wLG119/vdq0aVOSMcz6a5m7IPZtJBzr778W+8KxFiYfMmRI04rR1YTKg/S3UPvw4cOd89aC0ZttFl3UMUh7/1zkKVDuP+8qPRii2IMPagmVNzJvxfo+4ogjdNVVV6lXr16hnn9ZDZTb6vRbbbWV9y3woaRWQfx8pI1wBKL7KRtO/bSKAAIIIIAAAggggAACCCCAAAIIIJBNgT3dcLkFzQ6tMMTFnlXL50iyVUzZ0ilgqxIPd4PlW/iGMMMNktoq9WzpESBQnp65SkKlR7lhcv/P/SVumDyax3cnQSKbNRziWY38y2WGaA8SKaxEbl95aEw2zwdGhQAC2RAgSB7APBIsDwCRJhBAAAEEEEAAAQQQQACBbAvs74bJTy4yzFlumPxP2SZgdAggkBOBuoPjpXzSEii3+sePH6/vfve7zlAqre5barwW6rNg8L333uvsYuHIGTNmqFu3bpscEmQguNC4BTUtWHrhhRfK2rfNwsm33nqrDjzwwJKn8SuvvOKsGDxnjt3ys2H75je/qXHjxqlrV3t2wKZbGPXH9T5rJBzrrXnWrFm64IILtHTp0qrtC8f7A8FdunTRdddd56zYXCzgnRX/oOyLnTt5CZTPnj1bI0aMaHogQbkHSHidPv74Y+dnxc0339z018cee6zzs7Bjx45l346Nzpv1ffHFF+vNN9/UsGHDnJ9PUTzIgEB5XD9l6dcvQKCccwIBBBBAAAEEEEAAAQQQQAABBBBAIMkCzdzw2eFuwLz4J0WfjcBulrBPmOz19yQPjNrKCpznBss7+/Z6XJKtVG43x7ClQ4BAeTrmKQlVnuWGyXcr8r63lcl/k4QiqaFmgU6elchtRfLPl2nhJU+QnJsfa6bmAAQQQCBSAYLkIXATLA8BlSYRQAABBBBAAAEEEEAAgfQLnCnJViXf2zeU1Z5VyV9P/zAZAQII5Ewg8OB4Kb8FCxY4geY0bIsXL9bAgQP1/PMbnrFfTRDbOy4LSI4ePVq33HKLPvjgA+dbFta89tprIwkEf/LJJ04Q1PpbsWKF03+HDh1000036cQTT6w4BbZKta1M/uijjzbta6HmK6+80nHZfPPNN2ojK4FmG1Sj4dhiQf5a7K2GYqs2t23b1jmHRo4cqebNm2fSv1H7iid2iDt4A+u2svuUKVNkcxbl5g+T1/pz65133nHe9zNnzmwq+6tf/arzc+OAAw4oOZS0zltWA+ULFy5U9+7dvfNli0ZUusczylOVvnwCBMo5JRBAAAEEEEAAAQQQQAABBBBAAAEE0iJg4eJCsNy+lgulveEJllu4/L20DJI6mwT6uaHyvj6TZW6ofDxWqRAgUJ6KaYq1yFaSRrhh8ja+Su52Vyb/a6wV0nk9ArbKvAXIj5DUo0wDH0v6vRskt9XIX62nM45BAAEEEIhMgCB5BNQEyyNApgsEEEAAAQQQQAABBBBAIPkCX3JXJbeHMPs/E33ODZNPTf4wqBABBHIuEEVw3D5belmShdfs6xmSdi+4P/LII7LVctOyTZ06Veedd15TILzSKtGFcb377ru69NJLdeeddzYd27dvX1l7O+20U9HhBxnIXr58uS677DLdf//9Tf1boPlHP/qRBg8eXPXKv9aOjf+BBx7YqGYby0UXXaTDDz+8KVgeZP1xnx+NhGPtQQI33HCDxo4dK1uh3rZWrVo5QXwLgtey6nKxULm1V2y1+Kj8r7/+eifUbpu9H6ZPn64+ffoENmWN2AdWRJ0NxRkoD+IhBoVhF3vfd+rUSRdccIGzerj/YRJ2XFrnLauBcnsQyKGH2i0iTdsTkvz3+9V5pnNYGAIEysNQpU0EEEAAAQQQQAABBBBAAAEEEEAAgbAFDvKEy79SobNnPOHyuWEXRvuBCvRyg6YDfa2ukzTODZavDLRHGgtagEB50KLZaq+b+x4/p8iw7D1uK5PbA0LY0iFgNzhagNyC5Paym4RKbfM9q5E/ko7hUSUCCCCQawGC5DFMP8HyGNDpEgEEEEAAAQQQQAABBBBIhoA9WNuC5N8sUs50SfbQ5WeTUSpVIIAAAo5AHMHxQoDcvq71zMMUSYMKf7YQsq2YnZat2CrjFg4+8MADNWjQIFmwervttnNCwmvWrJGtCvurX/1K9913n5Yts2fzb9iqWSU4iECwXcO8/fbbNWHCBC1atKipfwuTW8DcwqC1BJqtAVux2ALENq7CSuv298cdd5wmT56srbfe2ukniPqTcl7UG4795z//qSuuuMJ5kIB3O//8852AuX9V8WrGayvN/+QnP9HVV1/d5F8soB6VP4Hy0rMWV6C88NmFnSeFhxjYe95WFT/xxBOrOc022eff//63hg4d6jyUorBZm5MmTdKxxx67yf71vmcqFRd24Dvs9iuNL6zvX3zxxbruuuu8zduDr04Pqz/abVyAQHnjhrSAAAIIIIAAAggggAACCCCAAAIIIBCfwBd9q5bbn0ttq32rlr8WX9n0XINAe3elclvBeAvfcTPcYPnzNbTHrtEKECiP1jtNvR3shsm/5SvaAuSFMHmaxpPnWv/bsxp504oPRUD+z7MSua1Kzu/hPJ81jB0BBNIiQJA8ATNFsDwBk0AJCCCAAAIIIIAAAggggEA0As3cIPkwSbsUuXY+wQ2Tvx9NOfSCAAIIbCKQpOB4qek5SdIvC9/s2bOnXnjhhVRNpQV6x48f7wThV6xYUXPtFjq/+eabZWMvtwURCF6yZImzAvmTTz7Z1FU9K5P76zQDC6lbYNXqtBWpbbX1rl27Nu0aRP0144Z0QD3hWFsh+sYbb9SYMWOaQr1Wnq3wbudOy5Yt667W2r7jjjuchwLYOVgsoB6VP4Hy0tMYR6Dczodzzz1Xv/71rwN9z1tj77//vkaNGuU8OKLYQwy8EvW8Z6p5Q4Qd+A67/WrGGMY+e+21l+bNm+dt+mRJd4fRF20GI0CgPBhHWkEAAQQQQAABBBBAAAEEEEAAAQQQiF/AViq3J/bby1YwL7e95AuXx189FVQSsJUYhkvq7NvxcXel8lmVGuD7sQgQKI+FPfGdDnTD5L18lf7VDZM33eSR+JHkt8CdPCuR26rk/gd+eGVelGQB8tmSHssvGSNHAAEEUiVAkDyB00WwPIGTQkkIIIAAAggggAACCCCAQHACPdww+TlFmnzEDZJ/ltwJrl9aQgABBIoJpCE4XmrmtpL0rvebTz31lPbff//UzbQF4S+55BL9/vf2MVvlrVOnTjr11FN1wQUXqF27dhUPCCoQbGHyIUOGOKul9+jRwwmBH3643bbT+DZ//nz94Ac/0Mknn7zJysdB1d94lY23UG841oLfN9xwg0aPHu0UceaZZ+pHP/pRQ2Fy72jmzJmjmTNnOgH1wsrwhe9H5R92oLzx2YuvhTgC5TZaOy/s54y9P+3nztixY53352abNR5R/fjjjzVu3DjZuT1y5Eg1b968KHC975lKsxV24Dvs9iuNL4zvz507VwcccIC/afsl9F4Y/dFmMAKNv1uDqYNWEEAAAQQQQAABBBBAAAEEEEAAAQQQCErg875Vy/0BZH8/czzhcguasyVXoJ8bKu/rK3GZGyofn9zSc1sZgfLcTn3RgX/ODZKPkLSdb4/fuGHyP0OWaIFvSLIA+ZGSditT6Ro3QF4Ikr+e6FFRHAIIIIBAQYAgeQrOBYLlKZgkSkQAAQQQQAABBBBAAAEEahM4QZKtSl7sgdk/c8PkC2prkr0RQACBqgSKBcd3kWTLQO9YVQuVd3pV0suSlhT5urby4XXt8QdJXy8cefzxx+vee++tq6G4D7JQ5T/+8Q+nfgvtvfLKK7JVwW1r27atOnfu7KxEbgHuo446Sm3atKm65CADwbNmzdLdd9+tq666aqNVxKsupo4dg6y/XPerVq1yVk4utVkA9sUXX9TatRufzrbK+oIFC7R69WrnUPvzokWL9N5778mO2WWXXZxVwG0eGwnHWlsWKrcw74gRI0oGcOsgLntIVP5pDpR7A99B+/vb69evn6ZMmeKcT1Fsthr1Nddc46xeXyRMHHoJjbxnyhWXxcB32JNxwgkn6L777vN280dJdl8JW4IFCJQneHIoDQEEEEAAAQQQQAABBBBAAAEEEECgYQH7oLOwarl9LbeC6mu+Vcs3fKrDljQBW9HYwqi2wrF3W+eGUW+UtDJpRee4HgLlOZ5839A7uu/d4UVIJrnvX7uZhC15AvZgFguQF4Lkm5cpcZ4nSM7DAZI3l1SEAAIIlBIgSJ7Cc4NgeQonjZIRQAABBBBAAAEEEEAAgY0FbOW+89zXtj6cRZImuGFy/2ctOCKAAAK1CmQ1OF7K4VuS7GHWTdvTTz+tfffdt1a3TO8fVSA4LMQg6veGlcOqs1S73gBwWOHYMMcUhH819REor0ZJijpQXl1V4e0V1nuGQHltc/bMM89ov/328x90jKQHa2uJvaMWIFAetTj9IYAAAggggAACCCCAAAIIIIAAAgjEJXCoJ1zes0IRcz3h8mfiKph+Swq0d1cqt2C5/yEBM9xg6vP4JUKAQHkipiH2IvZxw+Qn+ipZJekG9z37YexVUoBfwB7EYkFye3Urw/OBpMJK5LMlvQklAggggEBqBAiSp2aqShdKsDwDk8gQEEAAAQQQQAABBBBAII8C+7urkvsfoGwWD7hB8j/lEYYxI4BAQwJ5C46Xw7IHH/ct7HDggQfqiSeeaAg3awdHFQgOyy2I+u+55x6deKL/I+ywKt643YMPPli//OUv1aFDh4ZWKI+m2k17CcK/mtoJlFejRKB87NixGjVqVHVYZfYiUF4b4de+9jU9+eST3oMel3RQba2wdxwCBMrjUKdPBBBAAAEEEEAAAQQQQAABBBBAAIE4BTr4Vi3fukwx7/lWLX8jzsLpexMBW7XBVju21XP9F6htpfJZmMUuQKA89imIvYB+bpj8a75KFrhh8ttir5ACvAK7+FYjL/c50t88q5FzBw7nEQIIIJAuAYLk6ZqvqqolWF4VEzshgAACCCCAAAIIIIAAAkkQOMNdlXxvXzH28M7CquTLk1AoNSCAQGIFCI5Xnhr7jPLX3t0uv/xyjRkzpvKROdkjqkBwWJxB1D979myddtppevvtt4uW2apVK+28885q3rx50e9vscUW6t69u2w//9apUyd17Nix6a9bt26tPfbYQ5tvvrm23HJLbbvtttpssw0fxYa12nJY9sVqHjp0qCZOnBh4l1kJlOdtBfHATwRfg2G9ZwiUVz9z9jv16quv9h/wP9yrV71hnHsSKI9Tn74RQAABBBBAAAEEEEAAAQQQQAABBOIW6O0Jlx9YoZi/e8LlrAgQ98x91r99EGyh8qani7vfWibJQuXjk1NqLishUJ7LaW8a9LlumLyLj+FhN0xuq1mzJUOgsBL5EZK6linpfc9q5LYq+YpklE8VCCCAAAJVChAkrxIqzbsRLE/z7FE7AggggAACCCCAAAIIZFxgRzdIbg9MbuEb61/dz7SmZtyA4SGAQG0CBMdr8/LvbT9TT/P+5e9+9zsdeaR9LMYWRCA7TsW01++1CyscG+b8ROVPoDzMWUxv22G9ZwiUV3dO2O/So48+2r/zNEmDqmuBveIWIFAe9wzQPwIIIIAAAggggAACCCCAAAIIIIBAEgRa+lYt/1KZoj7xrVq+KAkDyHkNvdzQ6kCfwzpJ49xg+cqcG8U1fALlccnH2287SSPd96X/prjpbph8Xrwl0rukbpIsQG53zdjXctvzniD5U+ghgAACCKROgCB56qas8YIJljduSAsIIIAAAggggAACCCCAQIACh0saJulbRdq80w2TPxNgfzSFAALpEiA4Hs58bSXJPpO0B3o4W8uWLfXII49on332CafHFLUaVSA4LJK01+91CSscG5a9tRuVP4HyMGcxvW2H9Z4hUF75nHj22Wd16KGHyj6D8myvSuop6b3KLbBHEgQIlCdhFqgBAQQQQAABBBBAAAEEEEAAAQQQQCBJArv5wuWfK1PcK75w+ZokDSRntbR3VyofIWkL39hnuMFyC0SyRStAoDxa7yT0tocbJh/sK6bwgIcbJP07CYXmtAb7nVYIkNtX/+rxXpZVkmwVeVuJ3L6+lVMzho0AAgikWYAgeZpnL6DaCZYHBEkzCCCAAAIIIIAAAggggEB9Apt7ViXfxdfEm26QfIIkux7LhgAC2RcgOB79HPeT9Gtvt1/60pf08MMPq0uXch+TRV9o1D1GFQgOa1xpr9/rElY4Nix7azcqfwLlYc5ietsO6z1DoLz8ObF06VIddthh+te//uXf8X8kzUrvGZW/ygmU52/OGTECCCCAAAIIIIAAAggggAACCCCAQPUCX/eEy3tUOOwJT7j8r9V3wZ4BC5znBss7+9p93F2pnAvYAYNXaI5AebTecfdmPzNtZXJbacW72adJ4yTdHHeBOe5/VzdIbiHyb1RwsN9hFiC3119ybMbQEUAAgTQLECRP8+yFVDvB8pBgaRYBBBBAAAEEEEAAAQQQKC1gny3aquRDi+zyqBsmvx9ABBDIpADB8WRN6yWSrvGWtOeee+ree+9Vt27dklVphNVEFQgOa0hpr9/rElY4Nix7azcqfwLlYc5ietsO6z1DoLz0ObF48WKdcMIJevHFF/07XSrpx+k9m/JZOYHyfM47o0YAAQQQQAABBBBAAAEEEEAAAQQQqE1gB9+q5W3LHP6/nmC5rerKiq61WQextz1lfLikvr7Glrmh8vFBdEIbVQkQKK+KKRM7DXLD5F/2jcYCybYq+cxMjDJdg2gm6QhPkHznMuW/61uN/O10DZVqEUAAAQRcgaqC5MOHD9eIESPUsmVL4HIoQLA8h5POkBFAAAEEEEAAAQQQQCAOgePdMPnBRTqf6IbJX4qjMPpEAIFABQiOB8oZamM/cT/LbOqkY8eOuueee9SnT59QO05q41EFgsMaf9rr97qEFY4Ny97ajcrfGygPczzetocOHaqJE+2fa41t3/nOdzRp0qTGGqnh6N69e2vmzJnq1KlTDUelc9ew3jP+QHkUOmPHjtWoUaOi6KruPsxlwIABWr58ub8Nuxfogrob5sDYBAiUx0ZPxwgggAACCCCAAAIIIIAAAggggAACKRXYzxMur/TJ4gtuuNyC5Y+ldLxpLbuXpBGSBvoGsM5dKflGSSvTOrgU1U2gPEWTVWepzd33mq1M/l++NixEbh8gscp1nbh1HtbdDZFbmNxWjS+3PesJkj9dZ38chgACCCAQvwBB8vjnIHUVECxP3ZRRMAIIIIAAAggggAACCKRDYCtJ57mv9r6SF7tB8gmS/pOO4VAlAgi4AgTHs3EqTJFkD8lu2lq0aOGsVH700UdnY4Q1jCKqQHANJdW0a9rr9w42rHBsTaA17hyVP4Hy6ieGQHnjoWwC5Zuebw899JCzMvlHH33k/+ZUSadXf4ayZ5IECJQnaTaoBQEEEEAAAQQQQAABBBBAAAEEEEAgTQJtfKuWdyxT/FrfquVL0zTQFNdqN+rYSuUWLN/CN44ZbrD8+RSPLw2lEyhPwyzVX6OteG3vL7s5zr/d4obJ/1V/8xxZg4DdyFRYjdy+7lTm2P+VZA86me1+tT+zIYAAAgikU4AgeTrnLVFVEyxP1HRQDAIIIIAAAggggAACCKRbwB5EPUzSt4sM4zdumPyP6R4i1SOQeQGC45mfYv1C0pn+YaZhhdigpyaqQHDQdRfaS3v9XhcC5aXPEgLl1b+DCJQTKK/+bKluzzLvv9sknVVdK+yVRAEC5UmcFWpCAAEEEEAAAQQQQAABBBBAAAEEEEibwB6ecPk3KhRvYfI5bojPvlrYnC1cAQu7WrC8s6+bxyXZSuWzwu0+160TKM/u9B/ghsn7+4b4b/dhDbYy+brsDj8xI7PfP4Ug+WEVqrIVyAtBcluZnA0BBBBAIL0CBMnTO3eJrZxgeWKnhsIQQAABBBBAAAEEEEAgHQKD3YevfsVX7oeeVclfS8dQqBKBXAgQHM/FNJcc5FhJmyQPTzrpJE2ePFmtW7fOhU7aA9lpr997khEoz8VbjkEGKJDG90yAww+9qdWrV+vss8/W3XffXayv6yVdGHoRdBCqAIHyUHlpHAEEEEAAAQQQQAABBBBAAAEEEEAgBwL+wGwOhswQEUAAAQRyKMBnSjmcdIaMAAKJEyBInrgpyV5BBMuzN6eMCAEEEEiAANdPEzAJlIAAAgggELrAGkn2/+3e7Xk3TD4l9N7pAAEESgkQHOfcKCVwsaQf+7+56667asKECTrssErPcQYWAQQQQACB7Ak8/PDDOvfcc7V48eJig7tE0rXZG3X+RsTNP/mbc0aMAAIIIIAAAggggAACCCCAAAIIIBCsADdEButJawgggAACyRTgM6VkzgtVIYBAPgQIkudjnhM1SoLliZoOikEAAQTSLsD107TPIPUjgAACCNQjcKekCZKerudgjkEAgZoFCI7XTMYBkgZImiyprV9j+PDhuv7667X55psDhQACCCCAQOYF1q9fr1GjRummm24qNtZVks6WdE/mIXIyQG7+yclEM0wEEEAAAQQQQAABBBBAAAEEEEAAgdAEuCEyNFoaRgABBBBIkACfKSVoMigFAQRyI0CQPDdTndyBrlmzRuPGjXNe7777bqlC35N0g6RxkmxVPjYEEEAAAQS8Alw/5XxAAAEEEMiTwAp3VXILk9v/K7EhgECwAgTHg/WkNWkXN1R+iB+ja9euTqj82GOPxQkBBBBAAIHMCjzwwANOmPzll18uNsZH3TD5kswC5HBg3PyTw0lnyAgggAACCCCAAAIIIIAAAggggAACgQpwQ2SgnDSGAAIIIJBQAT5TSujEUBYCCGRSgCB5Jqc13YMiWJ7u+aN6BBBAIGYBrp/GPAF0jwACCCAQmcBjbph8ZmQ90hEC2RUgOJ7duU3qyOxhiSOKFXf66afriiuu0M4775zU2qkLAQQQQACBmgWWLVumq666SlOmTCl1rD1EeGTNDXNA4gW4+SfxU0SBCCCAAAIIIIAAAggggAACCCCAAAIJF9johshPP+X+yITPF+UhgAACmRJYvXq1WrduHfiYNttsk4+Q+EwpcGUaRAABBDYRIEjOSZF4AYLliZ8iCkQAAQSSKMD10yTOCjUhgAACCDQkUOT66URJtir5PxpqmIMRyJ8AwfH8zXmSR3y0pLGSdi9W5OWXXy57bbHFFkkeA7UhgAACCCBQVmDdunUaM2aMrr766lL7vSTpQkkPQZlNAW7+yea8MioEEEAAAQQQQAABBBBAAAEEEEAAgegEuCEyOmt6QgABBBCISIBAeUTQdIMAAghsECBIzpmQOgGC5ambMgpGAAEE4hTg+mmc+vSNAAIIIBCKQJHrp80kfRJKZzSKQDYECI5nYx7zMgoLlY8qNtiOHTs6ofKzzz47LxaMEwEEEEAgQwKTJ092ViVfvnx5qVFd74bJMzRqhuIXIFDOOYEAAggggAACCCCAAAIIIIAAAggggEBjAtwQ2ZgfRyOAAAIIJFCAQHkCJ4WSEEAgiwIEybM4qzkbE8HynE04w0UAAQTqE+D6aX1uHIUAAgggkGABrp8meHIoLW4BguNxzwD9ByVwkKRrJe1XrMGePXtq+PDhGjRoUFD90Q4CCCCAAAKhCUydOlU33nij5s2bV6qPpyVdLOnPoRVBw4kRIFCemKmgEAQQQAABBBBAAAEEEEAAAQQQQACBlApwQ2RKJ46yEUAAAQRKC3BDJGcHAgggEKoAQfJQeWk8DgGC5XGo0ycCCCCQGgGun6ZmqigUAQQQQKBaAa6fVivFfhkWIDie4cllaBsJ2FLkV0jaoZjLl7/8ZSdYPnjwYNgQQAABBBBInMAdd9zhBMn//ve/l6rNliq/StLkxBVPQaEJECgPjZaGEUAAAQQQQAABBBBAAAEEEEAAAQRyIsANkTmZaIaJAAII5EmAGyLzNNuMFQEEIhQgSB4hNl3FI0CwPB53ekUAAQQSLsD104RPEOUhgAACCNQuwPXT2s04IrUCBMdTO3UUHqCAvQ8ul/SDUm326NFD559/voYMGRJgtzSFAAIIIIBAfQKTJ0/WLbfcovnz55dr4GpJYyStq68XjkqrAIHytM4cdSOAAAIInP+nwAAAIABJREFUIIAAAggggAACCCCAAAIIJEWAGyKTMhPUgQACCCAQmAA3RAZGSUMIIICACRAk5zzInQDB8txNOQNGAAEEyglw/ZTzAwEEEEAgcwJcP83clDIgyRsc30VSV0mFrzsGBPSqpJclLSnydW1AfdAMAmEKdJZ0saSSqfH27dvrnHPOcV7bb799mLXQNgIIIIAAAhsJvPHGG/r5z3/uvFauXFlO51ZJ10paBmE+BQiU53PeGTUCCCCAAAIIIIAAAggggAACCCCAQHAC3BAZnCUtIYAAAggkRIAbIhMyEZSBAAJpFyBInvYZpP6GBQiWN0xIAwgggEAWBLh+moVZZAwIIIAAAhsJcP2UEyLFAgTHUzx5lJ4YgV0ljZB0drmKzjzzTCdY3rt378QUTiEIIIAAAtkTePbZZ2Urkt92222VBjdZ0jhJiyrtyPezLUCgPNvzy+gQQAABBBBAAAEEEEAAAQQQQAABBMIX4IbI8I3pAQEEEEAgYgFuiIwYnO4QQCBrAgTJszajjKdhAYLlDRPSAAIIIJBmAa6fpnn2qB0BBBBAoKgA1085MVIgQHA8BZNEiakX6OYGy88pN5KDDz5Yp556qk477TQ1a9Ys9YNmAAgggAAC8QusX79e06ZN0/Tp0/XYY49VKmiSpBslLa60I9/PhwCB8nzMM6NEAAEEEEAAAQQQQAABBBBAAAEEEAhPgBsiw7OlZQQQQACBmAS4ITImeLpFAIG0C1QdJB85cqS+8AXbnQ2BfAkQLM/XfDNaBBBAwBXg+imnAgIIIIBA5gS4fpq5KU3zgAiOp3n2qD0rAp0lWajcXm1LDapNmzZNwfJ99tknK2NnHAgggAACEQrYauQWIrcw+fvvv1+u51WSfu6+lkVYIl2lQIBAeQomiRIRQAABBBBAAAEEEEAAAQQQQAABBBItwA2RiZ4eikMAAQQQqEeAGyLrUeMYBBDIsUAhSD5CUrtiDu3atdPw4cNFkDzHZwlD30iAYDknBAIIIJArAa6f5mq6GSwCCCCQDwGun+ZjnhM2SoLjCZsQykGgiEBzT7B893JC+++/vwYOHKgTTjhB2267LZgIIIAAAgiUFHjrrbd07733asaMGZo7d24lqZc8QfKPK+3M9/MpQKA8n/POqBFAAAEEEEAAAQQQQAABBBBAAAEEghPghsjgLGkJAQQQQCAhAtwQmZCJoAwEEEi6AEHypM8Q9SVegGB54qeIAhFAAIEgBLh+GoQibSCAAAIIJEqA66eJmo6sFUNwPGszynjyKtDfDZd/oxLAMcccowEDBjjh8i23tB8BbAgggAACeRdYu3atEyK/55579Jvf/KYajjmSJku6v5qd2SffAgTK8z3/jB4BBBBAAAEEEEAAAQQQQAABBBBAoHEBbohs3JAWEEAAAQQSJsANkQmbEMpBAIGkCRAkT9qMUE/qBQiWp34KGQACCCBQToDrp5wfCCCAAAKZE+D6aeamNI4BERyPQ50+EYheoLuk0ySdKmmHct23aNHCCZXb65vf/Gb0ldIjAggggEDsAr/97W+dILm9Pvroo0r1vC5puqRpkhZU2pnvI1AQIFDOuYAAAggggAACCCCAAAIIIIAAAggggEBjAtwQ2ZgfRyOAAAIIJFCAGyITOCmUhAACSRAgSJ6EWaCGTAsQLM/09DI4BBDIrwDXT/M794wcAQQQyKwA108zO7VhDIzgeBiqtIlAOgVOcIPl36pU/tZbby1budxe3/rWt9SsWbNKh/B9BBBAAIEUCqxfv95ZgfzBBx90vr7zzjvVjOK3boj83mp2Zh8E/AIEyjknEEAAAQQQQAABBBBAAAEEEEAAAQQQaEyAGyIb8+NoBBBAAIEECnBDZAInhZIQQCBOAYLkcerTdy4FCJbnctoZNAIIZFeA66fZnVtGhgACCORWgOunuZ36cgMnOM5pgQAC1Qp0kXSiJAuY71XpIFu53ELlhYB569atKx3C9xFAAAEEEiywevVqJzxeCJJXsRK5jeYFSfe4r6UJHh6lpUCAQHkKJokSEUAAAQQQQAABBBBAAAEEEEAAAQQSLcANkYmeHopDAAEEEKhHgBsi61HjGAQQyKAAQfIMTipDSpcAwfJ0zRfVIoAAAiUEuH7KqYEAAgggkDkBrp9mbkprGRDB8Vq02BcBBCoJfNUNllu4fOdKO9v3jzzySB1++OHOa7fddqvmEPZBAAEEEIhZYOHChZozZ47zmj17drXVvOIGyG0l8r9WexD7IVBJgEB5JSG+jwACCCCAAAIIIIAAAggggAACCCCAQHkBbojkDEEAAQQQyJwAN0RmbkoZEAII1CZAkLw2L/ZGIHQBguWhE9MBAgggEKYA10/D1KVtBBBAAIFYBLh+Ggt71J0SHI9anP4QQOAwN1x+rKQO1XB07969KVxuAfMiv5+qaYZ9EEAAAQQCFvj000+bAuQWIl+wYEG1PayU9IAkC5H/qdqD2A+BWgQIlNeixb4IIIAAAggggAACCCCAAAIIIIAAAghsKsANkZwVCCCAAAKZE+CGyMxNKQNCAIHqBAiSV+fEXgjEJkCwPDZ6OkYAAQQaEeD6aSN6HIsAAgggkEgBrp8mclrqLYrgeL1yHIcAAmEKHCrpGPdV1crlLVq0cMLlhx56qA455BD16NEjzPpoGwEEEEDAJzB//nw9+uijeuSRR5ww+UcffVSt0T8lPSjpN5IervYg9kOgXgEC5fXKcRwCCCCAAAIIIIAAAggggAACCCCAAAIbBLghkjMBAQQQQCBzAtwQmbkpZUAIIFBegCA5ZwgCKROoMlj+rqRx7mtNyoZIuQgggECWBLh+mqXZZCwIIIAAAo4A109TeSIQHE/ltFE0AghI6uMGy78laY9qRTp16uQEyw8++GDn60477VTtoeyHAAIIIFCFwCuvvOIEyAuv5cuXV3FU0y4vuQFyC5H/pZYD2ReBRgUIlDcqyPEIIIAAAggggAACCCCAAAIIIIAAAnkX4IbIvJ8BjB8BBBDIoAA3RGZwUhkSAggUEyBIznmBQMoFCJanfAIpHwEE8iLA9dO8zDTjRAABBHIkwPXTRE82wfFETw/FIYBAgwK7Szrc86q6ue7duzvB8v333199+vRR586dqz6WHRFAAAEEpGXLlukvf/mL5s6d64TIFyxYUCvLHEn2+oOkf9R6MPsjEJQAgfKgJGkHAQQQQAABBBBAAAEEEEAAAQQQQCCvAtwQmdeZZ9wIIIBAhgW4ITLDk8vQEEDABAiScx4gkDEBguUZm1CGgwACWRPg+mnWZpTxIIAAAgiwQnkyzgGC48mYB6pAAIH4BFpK+oYnXF7TEuS2gvl+++3X9LKQeZHPB+MbHT0jgAACMQp8+umnevrpp50AeeFrjSuQW/WvuAHyQpB8TYxDomsEmgQIlHMyIIAAAggggAACCCCAAAIIIIAAAggg0JgAN0Q25sfRCCCAAAIJFCBQnsBJoSQEEAhCgCB5EIq0gUCCBQiWJ3hyKA0BBPIswPXTPM8+Y0cAAQQyKsD100gnluB4pNx0hgACKRb4iqRD3NfBkixwXvW2xRZbOCuXF0Lm9t8dOnSo+nh2RAABBNIssGLFik0C5OvWrat1SB9KetTz+lutDbA/AlEIECiPQpk+EEAAAQQQQAABBBBAAAEEEEAAAQSyLMANkVmeXcaGAAII5FSAGyJzOvEMG4HsChAkz+7cMjIEigoQLOfEQAABBBIlwPXTRE0HxSCAAAIIBCHA9dMgFDdpg+B4KKw0igACORbo6wmYH1SPQ7du3ZpC5hYw79mzZz3NcAwCCCCQOIF58+ZttPr44sWL663xz54A+eP1NsJxCEQpQKA8Sm36QgABBBBAAAEEEEAAAQQQQAABBBDIogA3RGZxVhkTAgggkHMBbojM+QnA8BHIjgBB8uzMJSNBoC4BguV1sXEQAgggELQA10+DFqU9BBBAAIHYBbh+2tAUEBxviI+DEUAAgboEWrjh8gMk9ZG0nyT7u5q2tm3bOiuY9+7d2wmX26tr1641tcHOCCCAQNQCFhZ/8cUXZSHy5557zlmJfNWqVfWU8ZGkpyX9RdJcN0i+pp6GOAaBOAUIlMepT98IIIAAAggggAACCCCAAAIIIIAAAlkQ4IbILMwiY0AAAQQQ2EiAGyI5IRBAIOUCBMlTPoGUj0DQAgTLgxalPQQQQKAmAa6f1sTFzggggAACaRDg+mlVs2TB8V0kWdLQ/3XHqlqovNOrkl6WtKTI17WVD2cPBBBAINcCvT3hcguZ71SPRuvWrbXnnns2BcwL/92iRc159Xq65xgEEECgScA+BygEx71fV69eXa/SK54AuQXJn623IY5DIEkCBMqTNBvUggACCCCAAAIIIIAAAggggAACCCCQRgFuiEzjrFEzAggggEBZAW6I5ARBAIGUChAkT+nEUTYCUQkQLI9Kmn4QQACBjQS4fsoJgQACCCCQOQGun240pQTHM3eGMyAEEMipgD3so7B6ua1gbq+6t+7duzsh80LA3L527Nix7vY4EAEEEPAKLF++3Flx3BscX7BgQaNIz7irjxdWIbeHF7EhkDkBAuWZm1IGhAACCCCAAAIIIIAAAggggAACCCAQsQA3REYMTncIIIAAAuELcENk+Mb0gAACgQoQJA+Uk8YQyL4AwfLszzEjRACBRAlw/TRR00ExCCCAAAJBCOT0+inB8SBOHtpAAAEE0iPQ3A2Ve0Pm7Rspv3379k0h80LQfPfdd1ezZs0aaZZjEUAgwwLr16/XSy+9tEl4fOXKlY2O+i1PeLwQIP+40UY5HoE0CBAoT8MsUSMCCCCAAAIIIIAAAggggAACCCCAQJIFuCEyybNDbQgggAACdQnk9IbIuqw4CAEEYhUgSB4rP50jkH4BguXpn0NGgAACqRDg+mkqpokiEUAAAQRqEcj49VOC47WcDOyLAAII5EtgN0n7StpTUk/36xcbJejatau6devmvLz/3alTp0ab5ngEEEiJwGuvvabFixfr5Zdfdr4WXvbnALZ/S3pR0jz367OSGl7OPIC6aAKBWAQIlMfCTqcIIIAAAggggAACCCCAAAIIIIAAAhkS4IbIDE0mQ0EAAQQQ2CCQ8RsimWYEEEi/AEHy9M8hI0AgUQIEyxM1HRSDAALZE+D6afbmlBEhgAACuRfIyPVTguO5P5MBQAABBAIR2NETLi8EzXcNouVWrVptEjIvhM7btWsXRBe0gQACEQq8++67RQPjFh7/4IMPgqpkkSc4XgiQvxpU47SDQBYECJRnYRYZAwIIIIAAAggggAACCCCAAAIIIIBAnALcEBmnPn0jgAACCIQikJEbIkOxoVEEEIhVgCB5rPx0jkD2BQiWZ3+OGSECCMQiwPXTWNjpFAEEEEAgTIGUXT8lOB7myUDbCCCAAALFBFp6QuaFlcztq/19IFuHDh2KrmrepUsXNW/ePJA+aAQBBGoX+Pjjj7V06dKiq42vWLGi9gZLH/Ghb9XxQng8sGR6kMXSFgJJEiBQnqTZoBYEEEAAAQQQQAABBBBAAAEEEEAAgTQKcENkGmeNmhFAAAEEygqk7IZIZhMBBLIvQJA8+3PMCBFIlADB8kRNB8UggED6Bbh+mv45ZAQIIIAAAj6BhF4/JTjOmYoAAgggkHQBW7ncGzC3Fc1thfNAt+2220477rhjydc222wTaH80hkCeBN5++229+uqrJV9vvvlmGBy2wviLvgD5wjA6ok0E8iBAoDwPs8wYEUAAAQQQQAABBBBAAAEEEEAAAQTCFOCGyDB1aRsBBBBAIBaBhN4QGYsFnSKAQKwCBMlj5adzBBAgWM45gAACCAQiwPXTQBhpBAEEEEAgSQIxXz8lOJ6kk4FaEEAAAQQaFbDPAbp5Xl09/711o40XO75Vq1bq1KlT2dB5s2bNwuiaNhFItMD69evLhsUtSP7hh7YweCjbO5IWu6+XPf9tf7cmlB5pFIGcChAoz+nEM2wEEEAAAQQQQAABBBBAAAEEEEAAgcAEuCEyMEoaQgABBBBIikDMN0QmhYE6EEAgPgGC5PHZ0zMCCBQRIFjOaYEAAgg0JMD104b4OBgBBBBAIIkCEV0/JTiexMmnJgQQQACBKAXaS/IGzL3B8y3CLKRjx45O4NyC5/Zq376989p2222b/tv+/LnPfS7MMmgbgUAE/vOf/2jlypVNr7feeqvpv1977TXZy8Liy5cvD6S/Mo2sleQPi1tg3P5uZdid0z4CCGwQIFDOmYAAAggggAACCCCAAAIIIIAAAggggEBjAtwQ2ZgfRyOAAAIIJFAgohsiEzhySkIAgZgFCJLHPAF0jwAC5QUIlnOGIIAAAnUJcP20LjYOQgABBBBIskDA108Jjid5sqkNAQQQQCCpAl1KrGr+pSgLtoC5N2TuD5x7/7zllvYrnw2BYATWrl3rhMK94fBSf7Z9It7+VWK18aUR10F3CCBQRIBAOacFAggggAACCCCAAAIIIIAAAggggAACjQlwQ2RjfhyNAAIIIJBAgYBviEzgCCkJAQQSJkCQPGETQjkIIFBegGA5ZwgCCCBQkwDXT2viYmcEEEAAgTQI1Hn9lOB4GiaXGhFAAAEE0i5gS4bvWObVSVKbOAbZrl27jVY3t7D5VlttVfG1+eabx1EufUYk8Mknn+i9996r+PIGx+2/33nnnYgq3KSb9yW9WuG10bWguAqlXwQQKC5AoJwzAwEEEEAAAQQQQAABBBBAAAEEEEAAgcYEuCGyMT+ORgABBBBIoECdN0QmcCSUhAACCRcgSJ7wCaI8BBAoL0CwnDMEAQQQqEqA66dVMbETAggggECaBCpcPyU4nqbJpFYEEEAAgTwKbF0hcN4xSSitW7cuGTpv27Zt0e/Z37do0UJf+MIXnK+f//znkzSkzNTyf//3f/roo49k14nt66pVqzYKhvv/XCw4vnr16qR5vF4hLB5bkj1pUNSDQFoFCJSndeaoGwEEEEAAAQQQQAABBBBAAAEEEEAgKQLcEJmUmaAOBBBAAIHABAiUB0ZJQwggUFyAIDlnBgIIZEqAYHmmppPBIIBA8AJcPw3elBYRQAABBGIWKHL99AJJXSXt4n61lVGD2Gz1x5clLSnydW0QHdAGAggggAACCGwi0MwXON9eUntJ27pf7b/t9cW02Nm/XQrh8lq/eoPphWNt1fRmzZrJvpZ6lft+ue+Zqa3aXey1fv36ur5nbRWO9QbAC0HwUl8r7fvpp6laiPvfklZ6Xm+5//2GL0C+Pi3nNXUigEB9AgTK63PjKAQQQAABBBBAAAEEEEAAAQQQQAABBAoC3BDJuYAAAgggkDkBAuWZm1IGhEBSBAiSJ2UmqAMBBEIRIFgeCiuNIoBA+gW4fpr+OWQECCCAAAI+gSLXTxs1IjjeqCDHI4AAAgggEL3A53wBc2/g3B8+tz9vHn2J9JhhgU8kFULhhaB4uT//J8MWDA0BBGoQIFBeAxa7IoAAAggggAACCCCAAAIIIIAAAgggUESAGyI5LRBAAAEEMidAoDxzU8qAEIhbgCB53DNA/wggEKkAwfJIuekMAQSSL8D10+TPERUigAACCNQo0ECgnOB4jdbsjgACCCCAQIYEbEXzwurm9nUbSVtV8SL7l6GToMhQLOj9nu+1qsjf2Qrj3sC4/ZkNAQQQqFmAXyo1k3EAAggggAACCCCAAAIIIIAAAggggAACGwlwQyQnBAIIIIBA5gQIlGduShkQAnEJECSPS55+EUAgEQIEyxMxDRSBAALxC3D9NP45oAIEEEAAgYAFqgiUExwP2JzmEEAAAQQQyLFA2zKh81LfayOphST7nMa+Ns+xX5hD/z9JH7mvNZJWFwmCW1i8WEC8ECK377EhgAACkQkQKI+Mmo4QQAABBBBAAAEEEEAAAQQQQAABBDIqwA2RGZ1YhoUAAgjkWYBAeZ5nn7EjEIgAQfJAGGkEAQSyIkCwPCszyTgQQKBOAa6f1gnHYQgggAACyRUocv3055JelrTE83VtckdAZQgggAACCCCQM4HP+QLmhaB5qa/eMLp/H/teM0mbl3k18n2bmk/KvNY3+H0LgFv4u5qvlfax1cXZEEAAgVQJEChP1XRRLAIIIIAAAggggAACCCCAAAIIIIBAAgW4ITKBk0JJCCCAAAKNCRAob8yPoxHIsQBB8hxPPkNHAIHKAgTLKxuxBwIIZFKA66eZnFYGhQACCORbgOun+Z5/Ro8AAggggAACCCCAAAIIpFWAQHlaZ466EUAAAQQQQAABBBBAAAEEEEAAAQSSIsANkUmZCepAAAEEEAhMgBsiA6OkIQTyIkCQPC8zzTgRQCAQAYLlgTDSCAIIpEeA66fpmSsqRQABBBCoUoDrp1VCsRsCCCCAAAIIIIAAAggggECiBAiUJ2o6KAYBBBBAAAEEEEAAAQQQQAABBBBAIIUC3BCZwkmjZAQQQACB8gLcEMkZggACVQoQJK8Sit0QQACBYgIEyzkvEEAgJwJcP83JRDNMBBBAIE8CXD/N02wzVgQQQAABBBBAAAEEEEAgOwIEyrMzl4wEAQQQQAABBBBAAAEEEEAAAQQQQCAeAW6IjMedXhFAAAEEQhTghsgQcWkagWwIVBUkHzFihOz1hS/Y7mwIIIAAAqUECJZzbiCAQMYFuH6a8QlmeAgggEAeBbh+msdZZ8wIIIAAAggggAACCCCAQPoFCJSnfw4ZAQIIIIAAAggggAACCCCAAAIIIIBAvALcEBmvP70jgAACCIQgwA2RIaDSJALZECBIno15ZBQIIJBQAYLlCZ0YykIAgUYFuH7aqCDHI4AAAggkToDrp4mbEgpCAAEEEEAAAQQQQAABBBCoQoBAeRVI7IIAAggggAACCCCAAAIIIIAAAggggEAZAW6I5PRAAAEEEMicADdEZm5KGRACjQoQJG9UkOMRQACBGgQIlteAxa4IIJAGAa6fpmGWqBEBBBBAoCYBrp/WxMXOCCCAAAIIIIAAAggggAACCREgUJ6QiaAMBBBAAAEEEEAAAQQQQAABBBBAAIHUCnBDZGqnjsIRQAABBEoJcEMk5wYCCLgCBMk5FRBAAIEYBQiWx4hP1wggEKQA10+D1KQtBBBAAIFECHD9NBHTQBEIIIAAAggggAACCCCAAAI1ChAorxGM3RFAAAEEEEAAAQQQQAABBBBAAAEEEPAJcEMkpwQCCCCAQOYEuCEyc1PKgBCoVYAgea1i7I8AAgiEKECwPERcmkYAgSgEuH4ahTJ9IIAAAghEKsD100i56QwBBBBAAAEEEEAAAQQQQCAgAQLlAUHSDAIIIIAAAggggAACCCCAAAIIIIBAbgW4ITK3U8/AEUAAgewKcENkdueWkSFQQYAgOacIAgggkGABguUJnhxKQwCBcgJcP+X8QAABBBDInADXTzM3pQwIAQQQQAABBBBAAAEEEMiFAIHyXEwzg0QAAQQQQAABBBBAAAEEEEAAAQQQCFGAGyJDxKVpBBBAAIF4BLghMh53ekUgRgGC5DHi0zUCCCBQqwDB8lrF2B8BBGIW4PppzBNA9wgggAACwQtw/TR4U1pEAAEEEEAAAQQQQAABBBAIX4BAefjG9IAAAggggAACCCCAAAIIIIAAAgggkG0BbojM9vwyOgQQQCCXAtwQmctpZ9D5FCBIns95Z9QIIJARAYLlGZlIhoFA9gW4fpr9OWaECCCAQO4EuH6auylnwAgggAACCCCAAAIIIIBAJgQIlGdiGhkEAggggAACCCCAAAIIIIAAAggggECMAtwQGSM+XYcjcP/99+u4445ranzmzJnq379/OJ3R6iYC+HNSJEGAGyKTMAvUgECoAgTJQ+VNVuOvvfaa82+75557zils7NixGjVqVLKKLFHNd77zHU2aNMn5br9+/TRlyhS1bds2tNqD7i/o9kIbeJGG/efN0KFDNXHixChLoK8aBAiW14DFrgggEIcA10/jUM9Rn/y7JZ2Tff311+vCCy90iu/du7fsGnSnTp0SPxhv3V26dNH06dPVp0+fxNdNgcELcP00eFNaRAABBBBAAAEEEEAAAQQQCF+AQHn4xvSAAAIIIIAAAggggAACCCCAAAIIIJBtAW6IzPb85nJ0cQWaV65cqaeeesp5vfjii3r33Xf1+uuva8WKFRvNQ4cOHbTDDjuoffv22nvvvbXPPvto3333df6chS0u/yzYMYbgBLghMjhLWkIgYQIEyRM2IVGUQ6C8euWgA+BBt1f9SBrfk2BW44ZxtECwPA51+kQAgSoEuH5aBRK71C/Av1vqt4vzSALlcerTdxACXD8NQpE2EEAAAQQQQAABBBBAAAEEohYgUB61OP0hgAACCCCAAAIIIIAAAggggAACCGRNgBsiszajjEdRBpo//PBD3XPPPfrFL36huXPn1q3fqlUrJ1w+ePBgDRgwQC1btqy7rbgPjNI/7rHSf3IFuCEyuXNDZQjUKUCQvE64oA7zhiWCarPQTqWVu4MKlIcxhkorEUYdyA66v6DbC/rcKdcewawotYPvi2B58Ka0iAACDQlw/bQhPg6uJMC/WyoJJfP7BMqTOS9UVb0A10+rt2JPBBBAAAEEEEAAAQQQQACB5AgQKE/OXFAJAggggAACCCCAAAIIIIAAAggggEA6BbghMp3zlqmqgwoJFVCiCDR/+umnmjVrli655BItWrQo0PnYf//99cMf/lBf//rXA203qsai8I9qLPSTXgFuiEzv3FE5Aj4BguQJOSXCCGMXhkagPLhJDjoAHnR7wY20cksEsyobpWEPguVpmCVqRCAXAlw/zcU0S0H926fWdvh3SzpPsKgC5X/5y1906qmnaunSpQ7UzJkz1b9//7rRvHV36dJF06dPV58+fepujwPTK8D10/TOHZUjgAACCCCAAAIIIIAAAnkWIFCe59ln7AgggAACCCCAAAIIIIAAAggggAACQQhwQ2QQirSczziCAAAgAElEQVTRkEDaAuUWJr/xxhs1ZswYrVq1qmnsHTp0UN++ffXf//3f6tWrl9q3b69tttlGzZs338jn448/1ttvv62VK1fKbgh85JFHnNXNV6xYsVFbl112mYYNG6YiN3ZV5e13reqgGnYqdfMigfIaENk1NAFuiAyNloYRiEqAIHlU0lX2Q6C8OBQrlFd5Akny/xux+iNL71nuYQQEs4IQTk4bBMuTMxdUgkBOBbh+mpOJrzUIXoql1naS8u+WqALSQZ9OXu+g2q4mtB2VF4HyoGaVdvwCXD/lnEAAAQQQQAABBBBAAAEEEEijAIHyNM4aNSOAAAIIIIAAAggggAACCCCAAAIIJEmAGyKTNBs5rSVtgXK7ofC8885rCoDbSi4XXXSRBg4cqJYtW9Y1i++//74mTZqk8ePHyzxs23HHHXX77bfrsMMOq6tNAuV1sXFQRgS4ITIjE8kw8ihAkDzlsx5GqCKofyvGsRJfrWGiRqc/6P6CbI9AeaOzy/EmQLCc8wABBGIS4PppTPBRdxvUv31qbYdAeWMzTaC8Nr84/r+otgrZOyoBrp9GJU0/CCCAAAIIIIAAAggggAACQQoQKA9Sk7YQQAABBBBAAAEEEEAAAQQQQAABBPIowA2ReZz1hI05qJBQYVhhrpD94Ycf6owzztA999zjdLfbbrvp1ltv1YEHHhiI6p///GcNHTpUCxcudNobMGCAEyqvJ6hOoDyQKaGRlApwQ2RKJ46y8yxAkDwjs0+gfOOJrDVM5D8NwghhlzrV7N+gEydO3OjbjdbvbSyMsbBCeUZ+cNQxDILldaBxCAIINCLA9dNG9FJ0bFD/9qm1HQLljZ0kQQfKt9lmG02bNk1HHnlk2cLC+H+fYh2yQnlj5wdHlxbg+ilnBwIIIIAAAggggAACCCCAQBoFCJSncdaoGQEEEEAAAQQQQAABBBBAAAEEEEAgSQLcEJmk2chpLWkKlD/33HM65ZRTtHjxYme2brnlFme18qC2Tz/9VKNHj3Zetu211166++67teuuuwbVxSbtpMk/NAQazpwAN0RmbkoZUHYFCJJnbG7DCFUE9W+VOFbiqzVM5D8dwghhlzrlogyUd+nSRdOnT1efPn1CewckJZgV2gBp2BEgWM6JgAACEQlw/TQi6Li7afTfboX6a20nKf9uufLKKzVmzBhnGN26ddOdd96p3r17xz0tkfQ/adIk2bzZVu2/VcP4f59igyVQHskpkMtOuH6ay2ln0AgggAACCCCAAAIIIIBA6gUIlKd+ChkAAggggAACCPx/9u4F3q6qvhP4v4WSShBIBiU1RksQBMVGx1FKaqVBKJHRykcojIIgiOiIdAARHyCOCPIYXiMgCPIQBCuVGStTgYpQqA1SRmkcWiJIFASNikYoSGOhzGed7nM9Odx77nnsfc5+fPfncz435O69Ht+1gX3XXb+9CBAgQIAAAQIECBCYsIAFkRMeANVH5BUSalsWuUP5l7/85dhvv/3isccei4ULF7Z2q9lll11yHcbO9ve7gHGUBlTJf5R+urZZAhZENmu89baSAoLklRy22Rv9/ve/P04//fTWiS996UvjyiuvjCVLlsx+YY8z8npWESjvPQwC5SPdpi6esIBg+YQHQPUE6i9g/rT+Y9zq4aBB8JlYBi2nDIHyxx9/PA4++OC4+uqrW93aZJNN4rLLLou99tqrEaPf+XNMCtFfc801sWjRop59FyhvxK1R606aP6318OocAQIECBAgQIAAAQIEaisgUF7bodUxAgQIECBAgAABAgQIECBAgACBMQlYEDkmaNXMLJBXSKhdg0D5YHdblfwH65mzmyxgQWSTR1/fSy4gSF7yARqleb/61a/iXe96Vyt4ko68Qih5PatUMVA+ynjkce2gYahedU76pUnTBebzMFJGuQQEy8s1HlpDoEYC5k9rNJi9upLXs8+g5ZQhUP6tb32r9RLNVatWTREdcsghcd5558VGG21U6zsgPT+kvn7+859v9TOF6C+99NJ49rOf3bPfAuW1vi0a0Tnzp40YZp0kQIAAAQIECBAgQIBA7QQEyms3pDpEgAABAgQIECBAgAABAgQIECAwZgELIscMrrpnCuQVEmqXXGSg/I477oj9998/7rnnnlZ1J5xwQnzkIx/JbViffvrpVnknnXRSq8y8dvbs1cAq+ecGraDaC1gQWfsh1sHqCQiSV2/MBm7xmjVr4i1veUv8zd/8zdS173vf+yIFLab573Lf5ef1rCJQ3jf51ImDhqF61SBQPri/K4YXECwf3s6VBAhMK2D+tCE3Rl7PPoOWM+lAeZqPTDt0n3HGGeuN9NZbbx1XXHFF7LTTTrW+A+6///7YZ5994u///u9b/Tz66KNbP8PMdgiUzybk+2UXMH9a9hHSPgIECBAgQIAAAQIECBCYTkCg3H1BgAABAgQIECBAgAABAgQIECBAYDQBCyJH83N1DgJ5hYTaTSkyUP7444/HwQcfHFdffXWruu222y4uuOCC2HnnnXOQiPjCF74QRxxxRKRAVjrSYsZLLrkk5s6dm0v50xVSJf/CEBRcOwELIms3pDpUXYFZg+Sbb755pNDxUUcdFRtvnE53VFXguuuuiwMOOCAefvjhqS688pWvjKuuuiq23XbbobuV17PKpAPlvQCG3T173bp1ceONN8Zf/dVfxZ133hnf//73p54j0w7xW221Vct+9913jz322CMWLlw40DgMGobqVbhA+UD0Ts5JQLA8J0jFECBg/rQh90Bezz6DljPpQPnXvva11nznAw888IyR/tM//dO46KKLYrPNNqvtXdD9c8xnP/vZ1s81sx0C5bMJ+X7ZBcyfln2EtI8AAQIECBAgQIAAAQIEphMQKHdfECBAgAABAgQIECBAgAABAgQIEBhNwILI0fxcnYPAypUrY7/99ot//Md/bJX23ve+N84555yhSy4yUJ4adc0117Ta2A59L1q0KA499NA47LDDYt68eUO1+yc/+Umcdtpp8ZnPfCYeeeSRVhkLFiyIiy++uBX+KfLIK6TVbmPR/kVaKLs+AhZE1mcs9aSyAoLklR264Ro+066GqbT0jJN2POw+OoM2g9Q6U3mzlVGnQHl6ydH555/f+qxevXq2rre+nwLmr3/96+PDH/5wvPzlL+/rmkHDUL0KFSjvi9xJBQkIlhcEq1gCzREwf9qQsc7r2WfQciYZKE8vJDrwwAPj1ltvbY1y2pV8t912i8997nPx2GOPtZ4hP/rRj7ZeAjbNXEst7oz0s8rpp5/e6kt6Tv7zP//zePGLXzxr38YVKO8OvJ955plx5JFHztq+mU6YxM9FQzfWhYUKmD8tlFfhBAgQIECAAAECBAgQIFCQgEB5QbCKJUCAAAECBAgQIECAAAECBAgQaIyABZGNGerydvSmm25q7fry0EMPtRr5lre8pRWsHnaX0qIDzSkwddZZZ8UJJ5wwFf5O7U4B8KVLl8Yuu+wSS5Ysae0IucUWW8ScOXPWw09hhp/97Gdx//33RwrTX3vttfGNb3xjvbLSrj/HH398a3Fg0Ys1uxetlj3QX947WcvKJGBBZJlGQ1saJiBI3rABb3f3nnvuibe+9a3xzW9+8xkCr3jFK+LKK6+M7bfffr3vCZT/mmOQHcrvvffeOPzww+OGG24Y6m5LL0P62Mc+Fm9/+9tnfc4cNAzVq0EC5UMNl4tyFhAszxlUcQSaI2D+tCFjndezz6DlTCpQ/uijj7Ze/HThhRdOjXAKj6e5wfR8ml6q2Z7zPPvss2Pfffet3Z2Q5qPTzzHtQP0g89LjCpRffvnlrdB/+zj66KMj1T3sIVA+rFz9rjN/Wr8x1SMCBAgQIECAAAECBAg0QUCgvAmjrI8ECBAgQIAAAQIECBAgQIAAAQJFClgQWaSusvsS6F4U90d/9Efx+c9/vhXQHuYoOlCe2pRC5V/60pfiQx/6UHznO98ZppkzXpN2wDn55JNjzz33nDXkk0fFd9xxR+y///6RgmDpGGTh5HT1j8M/j34ro94CFkTWe3z1rpQCguSlHJbxNCo9F6WAcvqkY7vttos3velNcd5557V2NUzHe97znkg76XW+aKdpgfL0bHfZZZdFenHQsMd3v/vdOOigg+LrX//6VBGLFy+OvffeuxXwSTtKtst/6qmn4oEHHmiFY9Iui+ma9nj0+/KiQcNQvfolUD7sqLuuCAHB8iJUlUmg1gLmT2s9vL/uXF7PPoOWM4lA+bp16+KYY46JT37yk1MAe+21VytcPn/+/Oh+7kzztHUMlaed2NN4tZ+TP/vZz7ZefNrPMa5AeQr5pxebto9R524FyvsZ3WacY/60GeOslwQIECBAgAABAgQIEKibgEB53UZUfwgQIECAAAECBAgQIECAAAECBMYtYEHkuMXV9wyBtBPO6aefPvX3KQhzxRVXxE477TSU1jgDzY8//nhrx560+DCP4z//5/8cF198cWy55ZZ5FNdXGV/+8pdjv/32m1o4WYVAf18dc1KjBSyIbPTw6/x4BQTJx+tdytruvPPOVujirrvuarUv7WiYQg8pRP4Xf/EXrb/bZJNNWoHzo446auA+dAdsTjvttNZOioMekwhODBom6tWn9Nz5rne9q7Xbe9v0ne98Z3zkIx+JefPm9eRIof/rrrsuPvCBD0yNU3rmvvTSS+MP//APZ7w2z/YLlA96xzp/HAKC5eNQVgeBWgiYP63FMM7eibyefQYtZ9yB8vRc+cEPfjDOPffcKZTXvOY1rWfDF73oRVN/l15IlJ43V61a1fq7FCo/6aSTWi84mmbeZXbgkp2RHA4++OC4+uqrWy175StfGVdddVVsu+22fbV0HIHy9KxyyCGHtF6+2j5e/epXt9r8whe+sK92dp80iZ+LhmqoiwoXMH9aOLEKCBAgQIAAAQIECBAgQKAAAYHyAlAVSYAAAQIECBAgQIAAAQIECBAg0CgBCyIbNdzl6+zDDz/c2h37hhtuWK9x55xzTiuMNMwxzkB5al/nItGlS5e2gvDf//734/77748f//jHkRaFdh5pR8i0k+R/+A//obWL5N/93d9NBXvy2LlyULNTTjmltdN6+1i4cGGkXeN32WWXQYtqnT9u/6Ea6aLaC1gQWfsh1sHJCwiST34MStGC7pBz2p087cK94447tnbE7gygpO9dcMEFsfPOOw/UdoHyf+e69tprW4GX9PycjhTmSQHxDTbYoG/P7jFJ4ZS0k/xGG200bRmDhqF6NUSgvO9hcuIEBATLJ4CuSgLVEjB/Wq3xGrq1nc8+QxfSdWE/c33jDJQ/+OCDccQRR8Q111wz1dJly5a1dibvDJO3v3nLLbe05mjbL49KL4o67LDDWi81mjt3bl5MEynnK1/5SrzjHe+INWvWtOpPu4CnfvV7jCNQ/p3vfCf+y3/5L/EP//APU83aYost4pJLLok3vvGN/TZ1vfMEyodiq+VF5k9rOaw6RYAAAQIECBAgQIAAgdoLCJTXfoh1kAABAgQIECBAgAABAgQIECBAoGABCyILBlZ8b4G0KDHtaPnAAw+sd+I+++zTWhg3zMLEcQeaRwnaPPLII/H2t789vvSlL7X6388i0zzvqe6deNplD7vzZ7p+3P55eiirPgIWRNZnLPWkdAKC5KUbksk1KO16fcYZZ7R2Hn/sscdaDUkvqjnmmGOmdiw8//zzW//c/n4KlV900UWRdkDs9ygiUN5v3f2e94UvfCHS82v3McpzYmdZyToFeT71qU+1/vq1r31ta/fE9CKgQY+Pf/zjcfzxx7cue+lLX9ra8XzJkiXTFtNvqOrd7353pLHudQiUDzpSzp+EgGD5JNTVSaASAuZPKzFMozey32ef0WvqXUI/z1aDtiE9T6b5x/RSyRRSbh977bVXnH322fH85z9/xiJXrlwZf/Znfxa33nrr1Dm77bZbpPnDl7/85YM2pRTnd8/JvuIVr2g9F2+//fZ9t28cgfLPfe5zrZeZtn+eajfufe97X6T6h9kpXqC87yGu/YnmT2s/xDpIgAABAgQIECBAgACBWgoIlNdyWHWKAAECBAgQIECAAAECBAgQIEBgjAIWRI4RW1XPFOgMtCxatCieeOKJ1q6LL3jBC1q7ZA+6g2WqoTvQ3Mv9Va96VWtHnlT3sMcoQaFJB8q/9a1vxX777RerVq1ar/t77LFHXHHFFTF//vyBWcbtP3ADXdAIAQsiGzHMOjleAUHy8XpXorYUok67G7Z39HvTm97UeiFQ5/PDunXr4oMf/GB85jOfmQpB7LDDDnHuuef2/ZxXhUD5TC/jGeU5sfMm6H5mPProo1sBkmGOv/u7v2u90Gn16tWRdjdMz9yvf/3rpy2q31BVP6GnSQfKZ7Ma5YVKs5Xt+9UTECyv3phpMYGCBcyfFgxcluL7ffYpur39PFsN0oa0u/UnPvGJuO6666aeyQfdaXzt2rXx4Q9/OFLAuR1u3myzzVrziunZdKutthqkSRM/97Of/WzrhU3tvnz0ox+N9BkkoF10oPxXv/pVazf49LNUOtIO8t/97ndbf37lK1/ZesHUtttuO7BlZ7tnu3jcLz+drT2+n6+A+dN8PZVGgAABAgQIECBAgAABAuMRECgfj7NaCBAgQIAAAQIECBAgQIAAAQIE6itgQWR9x7b0PXvooYfirW9969TuNieddFKkgMtXvvKVVtsPOeSQOO+882KjjTYaqC/jDjSPEhSadKA8hbkOP/zwZ/imcFEKhL3xjW8cyD6dPG7/gRvogkYIWBDZiGHWyfEICJKPx7lytXz961+Pd77znVMvpem183gKladdyj/5yU9O9XPrrbeOU089Nd785jfPGtoQKI/ofmYcJfx82223xdve9ra47777WuORXq6UxmG6o99QVT+hJ4Hyyv1rrsERIVjuNiBAIBMwf9qQW2GUOb5Oon6foWZi7efZarYheeqpp+Jv//Zv41Of+tR6QfJ03Ytf/OI4+eSTI4WFBwlQp13OP//5z8cJJ5yw3i7nKVieXi6VdjFPO5ZvsMEGszVvot+/++67W0H4O++8s9WOZcuWtYLyz3ve8wZqV9GB8s4Xgaa52v/+3/97XHrppfHNb36z1c40Dh/5yEcGanM6WaB8YLLaXmD+tLZDq2MECBAgQIAAAQIECBCotYBAea2HV+cIECBAgAABAgQIECBAgAABAgTGIGBB5BiQVTG9QGeYub2ryte+9rVW4CjtDpN2KU+h5te97nUDEY470DzKYtNJBsp//vOft8JE7QD/n/zJn8RPf/rTSCGjdKSFlZ/+9Kdj7ty5pfYfqHFOboyABZGNGWodLU5AkLw428qXvGLFinjXu94Vd911V6svaXfD9Fx34IEHzti39NyRdi5MAYj2kYInKZSeQhCbbrrpjNfmFSifBPwoz4md7e1+Zky7KZ5zzjlDdemmm25q7VCeXu40yA7lo+5OKFA+1HC5qCQCguUlGQjNIDA5AfOnk7Mfa815PbsNWk738+6wgfL0/6s77rgj/vf//t9x7bXXxurVq9fzS8/f6QWexx57bMybN29o2wcffLBVRnq+a+/w3S7sZS97WaQ5xr322ite8pKXxJw5c4aup4gL088lhx56aOulSulYsGBBnH322bHvvvsOXF2RgfIU3n//+98fZ5xxRqtde+yxR6Rd1VOd6eVS6XjFK14RV155ZWy//fYDtV2gfCCuWp9s/rTWw6tzBAgQIECAAAECBAgQqK2AQHlth1bHCBAgQIAAAQIECBAgQIAAAQIExiRgQeSYoFWzvkBa0JiCLGlH8nSkEPkpp5zSCjSnMNL111/f+vs//dM/jYsuuijSgsd+j+5Aea9dF/sts9d5gy4S7SxrkoHytPNOanta+Nnekfwf/uEf4vjjj281MS2ovPjii1sLFgc5xu0/SNuc2xwBCyKbM9Z6mruAIHnupPUpMIUa0v/nP/CBD0ztbp16l3YiTKGG2cIijz76aCsUceGFF66H8qpXvSqOPPLI2GeffabdzVCgPCLZpxB52mEyHa997WvjqquuioULFw58g3384x+fet5LO0j++Z//eWuXyumOUZ5zu8ubdKB82GDWwMAuqLWAYHmth1fnCPQSMH/akPsjr2efQcvJI1B+wQUXxAc/+MFIc43dR3oB1M477xwnnnhiawfxvI40j3jcccfFLbfc8oxgeapj0aJFkdo16NxiXu3rLmfdunWtOehPfvKTU9/q92eZ6dpUZKA8vfAzvQj0vvvua73AK/28le6r7t3VjzjiiDj11FNjo4026puts91bb711XHHFFbHTTjv1fb0T6yNg/rQ+Y6knBAgQIECAAAECBAgQaJKAQHmTRltfCRAgQIAAAQIECBAgQIAAAQIEihCwILIIVWX2FEiBmLTAsb2byg477BCXX355a1eVdFx99dVx2GGHxcMPP9xaMPexj30sjjrqqL5VRw00dy/i7LviMZ+YwlcpLJ8WZw56dO9OnhZ2psWDP/7xj1s7k995552tIpcvX97a/ea5z31u31WM6t93RU4k0EPAgki3B4GBBQTJByZr1gWPP/54nHXWWXH66aevF1JJIef0UqC5c+f2BZJCHOkZMH06dzNMOximoPn8+fOfUU6VA+V9ofR5Utpl8uCDD249I6djmPDL17/+9dau8KtWrWqVkXaoPO+882YMoAwahurVFYHyPgfaaZUQECyvxDBpJIE8Bcyf5qlZ4rLyevYZtJw8AuXThaXTCzrT3N7RRx8dr3zlK2OauZKRRyPN837zm99s/ZyQXhDaDrSnOd2PfvSj8b73va+QegdteGpn2u07zTO3fw5ZtmxZpBduPu95zxu0uNb5RQXK089e73rXu1q7j6eju52d9aYXgp577rmtHeH7PQTK+5Wq/3nmT+s/xnpIgAABAgQIECBAgACBOgoIlNdxVPWJAAECBAgQIECAAAECBAgQIEBgnAIWRI5TW10tga985Svxjne8I9asWdP657S4MH3aC5jSAsgUIG/vwLjddtu1dil/zWte05fgqIHmJgTKU0g8BcDSAsq0wDMtPEw7w6fFlWlhZfqkY5jFn6P69zXITiIwi4AFkZW/RX4zItJng+xrrz8P+73OsvMoo9/yhjmvyGt+KyK2iIiU4k31POPYfPPNWyGA9P/mjTdOuXNHkwTSs8Ff//VfxwknnBArVqxYr+v77rtv63ltuhB4L6Punc7Ts95ll10WO+6447SXCZT/O0t3sCQ9p6Vw+Ec+8pGYN29ez9tyut3lZ3NPBQ4ahurVCIHyJv2Xozl9FSxvzlgP0NP2c2zn1+5nuWHP6X5mna6ccZ+TV315GfVTzjBtXm/r3/T/VUc9BfJ69hm0nDwC5WlE0gskU90p1P2Wt7wl3vjGNw78rD7KyP7kJz9pBbS//OUvxxve8IZShckvvfTSOPbYY6fmowedb57OpahA+fnnn9/aSb173rbdhjTO6UVTf/mXf9n6qzRnnvr3ohe9qK/hEyjvi6kRJ5k/bcQw6yQBAgQIECBAgAABAgRqJyBQXrsh1SECBAgQIECAAAECBAgQIECAAIExCwiUjxm86dV997vfjYMOOijS7ojpmGknmO7zBlkYN2qgue6B8nvvvbcVHr/ttttaY7Dnnnu2Qlxp16J0/PCHP4z9998/br755tY/D7rAclT/pv87ov/5CEyzIPK3pwko5xEirkIZw4SR8whzD1Nv5zX53AxKGVpAkHxoulpdON1Oh6mD6Xku7UI4aJi8E+d73/tefOITn4jddtst9tlnnxndBMp/TdP9jJy+s3jx4th7770jBfy33nrrqWe6NHYPPvhg67k77W741a9+daqgtJPh2Wef3bqm1zFoGKpXWQLltfpPg850CQwYLD87Iv5lhpfmjBIQHiYkO1N9ZS2rn7BwXueMYuDfkZoLCJTXd4DzevYZtJy8AuX1HZnhe5b+fe0Ok/f7LDxbrUUEytOze3pp1KpVq1rV77fffvHpT3865s6du15zus9LO5RfeOGFff18JlA+28g25/sC5c0Zaz0lQIAAAQIECBAgQIBAnQQEyus0mvpCgAABAgQIECBAgAABAgQIECAwCQGB8kmoN7TOtHvKoYceGtdcc01LIC3eSztjpwVv0x1f+MIX4ogjjpjaOebNb35zXHDBBfGc5zynp6BA88w83aGwF7zgBXHJJZfE6173uvUu6t5Ffvny5ZF2NX/uc587693Lf1YiJ4xBYJoFkWOoVRUE6iEgSF6PccyzF53PcGlX7MMOO6y1K3Z3qCHPOjvLKjJQ3hn2Kar97XK7X+IzbH3p5UCHH3543HDDDUMVkULnp556aqRn69n+fzloGKpXgwTKhxouF1VMoM9gecV6pbkECHQLCJTX957I69ln0HIEyou5p5566qk466yz4sQTT2zt2p6OvMLkqay8A+XdL49KL/lMLwHdcccdnwGU/jt0xhlnxMc+9rHWTubpeO973xunnHLKrD+nCZQXc79VsdRpfh7cLSJurGJftJkAAQIECBAgQIAAAQIEmiMgUN6csdZTAgQIECBAgAABAgQIECBAgACBYgQEyotxVWqXwHS7Wx5zzDGtRW4zBVmmWxjXT6hcoHnm2687pP/Rj3400qd7DJJ9WpCYPu3jz/7sz+K0006LOXPm9Ly/+fvXvwwCswXkytBGbSBQNgFB8rKNSLnak8INRx55ZBx88MGRgtHj/O+sQPkz74XHH388zj///NZn9erVfd0sm222WStEnl4GsNVWW/V1zaBhqF6FCpT3Re6kmgi0g+Up6PWLX/yiJr3SDQIE2gIC5fW9F/J69hm0HIHy/O+pRx99ND70oQ/F5ZdfPhW4TmHyk046KQ466KBcfp7JM1De/SLW9CKvNA+b7qWZjunm2/sJlQuU53+/VbXEaX6ufzIi0pvL0uf6iLi3qn3TbgIECBAgQIAAAcDhiUYAACAASURBVAIECBCor4BAeX3HVs8IECBAgAABAgQIECBAgAABAgTGIyBQPh7nRteSFrelYPI555wztYAv7Up+4YUXxvz583vaTLcwbvfdd2+Vtc0220x7rUDz9KRf//rX453vfGesWrWqdcJsu45Pt5DxkEMOab0EoFeonH+j/3UvTefHGXQsTafr1ZB/i4j0eSr72u+fm3DesH38rYjYNyLeGhHPnu52ESiv179EdeqNQPnMo5melW+88cb4q7/6q7jzzjvj+9//fqxZs6Z1QQqhpOD4tttuG+n5+U1velM897nPHejWGDQM1atwgfKB6J1ccQGB8ooP4GjNbz/HTvc82/29Qc7pfgYcpazOZ+yiy8mz3ZMsa13nbSFQPtq/JGW+Oq9nn0HLESjP966466674qijjoqvfvWrUwUvWrSoFdDed999cwmTp4LzCpSnOdijjz46Lr300qn29vtiz+7521TAgQce2Grbc57znGlhBcrzvd+qXNos86fpzWUpVN4OmK/3/8Iq91vbCRAgQIAAAQIECBAgQKDaAgLl1R4/rSdAgAABAgQIECBAgAABAgQIEJi8gED55Meg1i1Iuycee+yxcfHFF0+FyV/zmte0Fsi96EUv6qvv0y2M22GHHeL0009vhWO6j0kFmh966KH427/927jjjjvi29/+dqxduzbS37VDPe12pt1wFi5cGFtuuWW85CUviZ122in+4A/+oPXPRR1pV9G0+04Kladju+22i4suuijSWPQ6uq9LwaTDDz+8tav5TKHySfkXZafcagpMsyAyLXqcKbDRT2h52BBvnmV3Bz8mUXYeDv2WUc2br/yt3jgijso+86Zr7rx581qL79Nn443T6Q4CkxUoMlBedM8GDRMV3Z5By8+z/cMEyh955JFIu0t2Hj/96U/jnnvuaf1V+vqjH/2o9eydXliV/rvVPgSzBh1t5+chMECQPD0PpR0gBwkU9xMCzjNwO1t9s32/37b0e15e9fVTzqhtyuN2Uka5BMyflms8CmtNXs8+g5bjuSWfIX3qqafivPPOa80ZJ9P2keaRzz333Nh5553zqSgrJY9AeXq2TbuKX3311VNt6/dFrO0Luudv09+/9rWvjU9+8pOxZMmSZ/RZoDzX26DShQ3wQs6bO3YtX1npTms8AQIECBAgQIAAAQIECFReQKC88kOoAwQIECBAgAABAgQIECBAgAABAhMWsCBywgNQ5+offPDBOOKII+Kaa66Z6ma/QeZul+lC5Ztttlkcdthh8eEPfzjmzp07dck4A80p4PLFL36xFZhfsWLFSMO5dOnSSDuA77PPPuv1Z6RCIyItTHz3u98dySUdKRSeFlGm3Wr6Obp3Nk/XH3DAAXHyySfHpptu+owixunfT/ud00yBaRZE+p1SM28FvZ5ZQLDc3ZGbQNGBBIHy3IZq4IIGDUP1qqD7GXHgxsxywfHHHx8f+9jHps4SzMpbWHm9BPoMkq+NiDOzzy+JEiBQKQHzp5UaruEbm9ezz6DleG4ZfszSlU8//XR87Wtfa+1A3rkrefpeehnpOeecE9tss81olUxz9aiB8pUrV0baifzWW2+dKn3QF7G2L5wuVJ52ZU87n6f58w022GCqjqJ/fssdWoGFCUwzf5re5vXMCf9ft2BNR7A87Vyenm8dBAgQIECAAAECBAgQIEBgrAIW/4yVW2UECBAgQIAAAQIECBAgQIAAAQI1FLAgsoaDOukupUV8f/3Xfx3HHXdc/N//+3+nmpN25j777LNj3333HaqJ3cHoVMh0AfVxBJpTH7/0pS/Fhz70ofjOd74zVH9muug//sf/GB//+Mfj9a9/fQywS8i0xaVQf9rl5i//8i9b309h8BRaP+WUU2bcYXy6gr7whS+0Xg7Qudv6G97whjjzzDOfsSBzHP65giuslgIC5bUcVp0qRkCwvBjXRpVadCBBoHxyt9OgYaheLS06UJ5eoHT++edPNUEwa3L3TZNqFiRv0mjra8MFzJ825AbofPbJq8t77rlnXHbZZZFejDnT4bllOO00P5tehHnqqafGLbfcEo899thUQTO9iHS4mqa/athAedpJ/aqrrmq9DOm+++6bKnzYF7G2C7j77rvj0EMPbZm0j+kC6kX//JansbKKFZhm/vQP0nsYss+Os9R+exYuT8Hy0d60W2w3lU6AAAECBAgQIECAAAECNRMQKK/ZgOoOAQIECBAgQIAAAQIECBAgQIDA2AUsiBw7ef0rTLuJv+c974kUQm4fKUx+xhlnxFve8paRQtJpR/D3v//9ceGFF8ZMAfWiA81psWLqS1r0171QcdmyZbHrrrvGkiVLYquttootttjiGcHtFDr42c9+Fvfff3984xvfiBtvvLH19ZFHHpnySose0y6LRx555NBeKcyfdrm57bbbpspN/5x265kzZ87AN+LVV1/d2tUmLXJtH+nlABdddFE8+9nPnvq7ov0HbrgLGikgUN7IYdfp0QQEy0fza/TVRQcSBMpnvr3yDHxPV0ue5Y8SKH/Ri14Um2+++VQTX/jCF8bChQsj7bq4ePHi1rP385///PWecQWzGv2fpcI7L0heOLEKCJRNwPxp2UakoPYIlBcEW1Cx6QWa6aVCnS/ATFX9p//0n+LEE0+MP/7jPx56XrWfJg8bKE+7iafg98033zxVTQqTX3DBBbHzzjv3U/WM53S+XHSmgHrRP7+N1AEXj1Wgx/zpvCxUvjz7uqBHw9Ku5ilUfn329aGxdkJlBAgQIECAAAECBAgQINA4AYHyxg25DhMgQIAAAQIECBAgQIAAAQIECOQsYEFkzqCK+3eBFCpPC+OuueaaVtAjhZhT+HjUHbdT2evWrWvtjJ1C0dMFrosONKcdZP7bf/tv8fDDD7f6mvqX+nrYYYfFvHlprdXgx09+8pNWSD592oHtFJg/99xzY6+99hq4wBTyTrucd4a/DzrooDj99NNj/vz5A5fXviDtyp5C5Wn3nNSu1N7u8or2H7rxLmyUgEB5o4ZbZ/MVECzP17MRpQkkzDzMeQayp6ul6uUX+S+IQHmRus0tW5C8uWOv540XMH/akFtAoLx6A51eaHrEEUe0QuXpBZ2HHHJIHHvssUPP0Q4iMGygPNWRQuVprjbtJr7DDju05oBHDZO3255eyJpeVLp06dLYZ599ntElP78NMsr1PrfP+dMlEdEOli+bReSujmD5jfXW0zsCBAgQIECAAAECBAgQmJSAQPmk5NVLgAABAgQIECBAgAABAgQIECBQFwELIusykiXsR9oRJS1eS0Hy3XfffWwtLDLQ/MMf/jD233//qR1k8to9po1zyy23tHbWWbVqVeuv9thjj7jiiisGDoF37uSeykmB97RYcNNNNx15HP7+7/8+/uf//J+tHdrTbpHdR5H+IzdeAY0R6HNBZGM8dJTAEAKC5UOgNfWSKgcSiggNzXQf7LnnnnHZZZe1gi55HUUHyvNq5yTKESifhHp96xQkr+/Y6hmBPgXMn/YJ5bThBDy3DOeWrnr66adbz9jXXnttax765S9/+fCFDXjlKIHyVNXKlStbL2E95phjYsmSlNkdz1Hln9/GI9ScWgacP52T7VaeftGTAuaLe0g9me1W3t65/N7mqOopAQIECBAgQIAAAQIECBQtIFBetLDyCRAgQIAAAQIECBAgQIAAAQIE6i5gQWTdR7iB/Ssy0HzdddfFAQcc0NqdfJNNNmntHnPggQfmqpzKPPzww1tlLl68OC6//PL4gz/4g4HrSDu5pwWCTzzxRGtBZdrRfRxHkf7jaL866iEw4ILIenRaLwgUIyBYXoxrrUqtciBBoLxWt+J6nRHMqu/YjrNnguTj1FYXgVILmD8t9fBUv3GeW6o5hqMGyifV6yr//DYps7rWO8L86TYdu5angPmGPYxWd+xangLm6+rqqV8ECBAgQIAAAQIECBAgMB4BgfLxOKuFAAECBAgQIECAAAECBAgQIECgvgIWRNZ3bBvbsyIDzRdccEGk4FE6XvrSl8aVV16Z+w4yt912W7ztbW+L++67r1XPNddcE29+85srM55F+lcGQUMnLjDCgsiJt10DCJRUQLC8pANThmZVOZAgUF6GO6iYNghmFePalFIFyZsy0vpJoG8B86d9UzlxGIFRnlvG+Tw7TN/a11RtfrOfvgqU96PknDIL5DR/umvHzuUvm6W/N2c7l18fESvLbKNtBAgQIECAAAECBAgQIFBeAYHy8o6NlhEgQIAAAQIECBAgQIAAAQIECFRDwILIaoyTVg4gUGSgWaB89oEo0n/22p1B4N8FcloQiZMAgWcKCJa7K54hUJdA+Z577hmXXXZZbLbZZpUZ5c4AURXbXyT0KMGsznZ1P9um75122mnx/ve/v8jmK3tCAoLkE4JXLYHyC5g/Lf8YVbqFozy3CJRPbugFyidnr+Z8BHKeP12YBcuXZ1837dHKNR3B8rRr+dp8eqQUAgQIECBAgAABAgQIEGiCgEB5E0ZZHwkQIECAAAECBAgQIECAAAECBIoUsCCySF1lT0SgyEDzddddFwcccEA8/PDDsckmm8S5554bBx54YK79TGUefvjhrTIXLlwYl19+eeyyyy651lFkYUX6F9luZddLIOcFkfXC0RsC+QgIlufjWItSBMonN4wC5TPbjxLM6ixVoHxy9/c4axYkH6e2ughUUsD8aSWHrTqNHuW5RaB8cuMsUD45ezXnI1Dg/OnSjl3Ld5yltbdn4fIULF+RT8+UQoAAAQIECBAgQIAAAQJ1FhAor/Po6hsBAgQIECBAgAABAgQIECBAgMA4BCyIHIeyOsYqUGSg+aGHHoq3vvWtceutt7b6tNNOO8X5558fS5YsyaWPt9xyS7z73e+OVatWtcrbY4894oorroj58+fnUv44CinSfxztV0c9BApcEFkPIL0gkJ+AYHl+lpUtSaB8ckMnUD6z/SjBrM5SBcond3+Po2ZB8nEoq4NALQTMn9ZiGMvbibyeW8rbw3q2TKC8nuPapF6NYf50Xteu5Qt6+D7atWv5Q00aC30lQIAAAQIECBAgQIAAgf4FBMr7t3ImAQIECBAgQIAAAQIECBAgQIAAgekELIh0X9ROoOhA82c/+9l473vfG4899ljLbtGiRa1/TkHwTTfddCjPRx99NC644ILWjudpEWk6FixYEGeffXbsu+++Q5U5qYuK9p9Uv9RbLYExLIisFojWEiheQLC8eOPS1iBQPrmhESif2T6vYJZA+eTu7yJrFiQvUlfZBGopYP60lsNank7l9dxSnh41oyUC5c0Y5zr3cszzp+mNvMuzgPmyWVzviojrs4D5jXUeA30jQIAAAQIECBAgQIAAgcEFBMoHN3MFAQIECBAgQIAAAQIECBAgQIAAgU4BCyLdD7UTKDrQvG7dujjttNNan3aoPCGmAPjSpUtjl112ae1cvuWWW8YWW2wRc+bMWc84hRd+9rOfxf333x8rV66Mm266KVasWBFr1qyZOm+zzTaL448/Po488siYZmFXqcesaP9Sd17jSiMw5gWRpem3hhAogYBgeQkGYdxNECgft/iv6xMon9k+r2CWQPnk7u8iahYkL0JVmQQaIWD+tBHDPLlO5vXcMrkeNLNmgfJmjnudej2h+dP0y5LdO3YuX9zD9MksVH5DFjC/t07++kKAAAECBAgQIECAAAECwwkIlA/n5ioCBAgQIECAAAECBAgQIECAAAECbQELIt0LtRMYR6D56aefjs9//vNxwgknxHe+851cDV/84hfHySefHHvuuWflwuQJYhz+uYIrrJYCE1oQWUtLnSIwpIBg+ZBwVbysM0gxrva/+93vjvPPP3/k6joD2SMX1kcBr3rVq+Kaa66JRYsW9XH27KeMu/1bb711XHHFFa2XJ5X9EMwq+wiNt32C5OP1VhuBGgqYP63hoJapS55byjQa/bdFoLx/K2eWU6AE86fbdOxankLmG/aQWt2xa3kKmK8rp6pWESBAgAABAgQIECBAgEDRAgLlRQsrnwABAgQIECBAgAABAgQIECBAoO4CFkTWfYQb2L9xBprXrl0bF198cStc/q1vfWsk7bS7+Tve8Y7Ye++9Y9NNNx2prElePE7/SfZT3eUWKMGCyHIDaR2B8QkIlo/PemI1CZT3Ty9Q3r/VqGcKZo0qWI/rBcnrMY56QaAEAuZPSzAIdW6C55Zqjq5AeTXHTat/LVCy+dNdO3Yuf9ks43RztnP59RGx0pgSIECAAAECBAgQIECAQLMEBMqbNd56S4AAAQIECBAgQIAAAQIECBAgkL+ABZH5mypxwgKTCDSnHcvT4s8VK1bEHXfcEd/+9rfjZz/7WaxevToeeeSR9UQWLFgQCxcujHnz5sXv/d7vRQoW/eEf/mHr7+pwTMK/Dm76kK9AyRZE5ts5pRGopoBgeTXHra9WC5T3xdQ6SaC8f6tRzxTMGlWw2te3g+RnnnlmpJeAzXCkb5yZfX5Z7R5rPQECBQuYPy0YuOnFe26p5h0gUF7NcdPqXwuUdP40/ZIk7Va+PPva6827azqC5WnX8hkf/I07AQIECBAgQIAAAQIECNRHQKC8PmOpJwQIECBAgAABAgQIECBAgAABApMRsCByMu5qLVBAoLlA3D6K5t8HklMKFyjpgsjC+60CAhUQECyvwCBpIoE6CAhm1WEUB++DIPngZq4gQKAvAfOnfTE5aVgBzy3Dyk32OoHyyfqrfXSBCsyfLu3YtXzHWXp8exYuT8HyFaPrKIEAAQIECBAgQIAAAQIEyiogUF7WkdEuAgQIECBAgAABAgQIECBAgACBqghYEFmVkdJOAgQIEOhboAILIvvuixMJ1FRAsLymA6tbBAgQmISAIPkk1NVJoFEC5k8bNdw6S4AAgWYIVGj+dF7XruULeozQo127lj/UjNHUSwIECBAgQIAAAQIECDRHQKC8OWOtpwQIECBAgAABAgQIECBAgAABAsUIWBBZjKtSCRAgQGCCAhVaEDlBJVUTKIWAYHkphkEjCBAgUE0BQfJqjptWE6iggPnTCg6aJhMgQIBAb4GKzp8uiYjlWcB82SxjfFdEXJ8FzG90PxAgQIAAAQIECBAgQIBAPQQEyusxjnpBgAABAgQIECBAgAABAgQIECAwOQELIidnr2YCBAgQKEigogsiC9JQLIFKCAiWV2KYNJIAAQLlEBAkL8c4aAWBBgmYP23QYOsqAQIEmiJQ8fnTOVmofPcsYL64x7g9mYXKb8gC5vc2ZYz1kwABAgQIECBAgAABAnUUECiv46jqEwECBAgQIECAAAECBAgQIECAwDgFLIgcp7a6CBAgQGAsAhVfEDkWI5UQKKmAYHlJB0azCBAgUAYBQfIyjII2EGikgPnTRg67ThMgQKDeAjWaP92mY9fyFDDfsMfIre7YtTwFzNfVe5T1jgABAgQIECBAgAABAvUTECiv35jqEQECBAgQIECAAAECBAgQIECAwHgFLIgcr7faCBAgQGAMAjVaEDkGLVUQKKWAYHkph0WjCBAgMBkBQfLJuKuVAIEpAfOnbgYCBAgQqJ1ATedPd+3YufxlswzazdnO5ddHxMraDbAOESBAgAABAgQIECBAoKYCAuU1HVjdIkCAAAECBAgQIECAAAECBAgQGJuABZFjo1YRAQIECIxLoKYLIsfFpx4CZRIQLC/TaGgLAQIExiwgSD5mcNURIDCTgPlT9wYBAgQI1E6g5vOnC7Ng+fLs66Y9BnBNR7A87Vq+tnaDrUMECBAgQIAAAQIECBCokYBAeY0GU1cIECBAgAABAgQIECBAgAABAgQmImBB5ETYVUqAAAECRQrUfEFkkXTKJlBWAcHyso6MdhEgQKAAAUHyAlAVSYDAKALmT0fRcy0BAgQIlFKgQfOnSzt2Ld9xlsG4PQuXp2D5ilIOnEYRIECAAAECBAgQIECg4QIC5Q2/AXSfAAECBAgQIECAAAECBAgQIEBgZAELIkcmVAABAgQIlE2gQQsiy0avPQSKFhAsL1pY+QQIEJiggCD5BPFVTYBALwHzp+4PAgQIEKidQAPnT+d17Vq+oMegPtq1a/lDtbsBdIgAAQIECBAgQIAAAQIVFRAor+jAaTYBAgQIECBAgAABAgQIECBAgEBpBCyILM1QaAgBAgQI5CXQwAWRedEph0BVBATLqzJS2kmAAIE+BATJ+0ByCgECkxQwfzpJfXUTIECAQCECDZ8/XRIRy7OA+bJZgO+KiOuzgPmNhQyGQgkQIECAAAECBAgQIECgbwGB8r6pnEiAAAECBAgQIECAAAECBAgQIEBgWgELIt0YBAgQIFA7gYYviKzdeOoQgR4CguVuDwIECFRYQJC8woOn6QSaJWD+tFnjrbcECBBohID509Ywz8lC5btnAfPFPQb/ySxUfkMWML+3ETeKThIgQIAAAQIECBAgQKBkAgLlJRsQzSFAgAABAgQIECBAgAABAgQIEKicgAWRlRsyDSZAgACB2QQsiJxNyPcJ1E5AsLx2Q6pDBAjUWUCQvM6jq28Eailg/rSWw6pTBAgQaLaA+dNnjP82HbuWp4D5hj3ukNUdu5angPm6Zt9Nek+AAAECBAgQIECAAIHxCQiUj89aTQQIECBAgAABAgQIECBAgAABAvUUsCCynuOqVwQIEGi0gAWRjR5+nW+2gGB5s8df7wkQKLmAIHnJB0jzCBCYScD8qXuDAAECBGonYP6055Dumu1cvjwidphl8G/Odi6/PiJW1u5G0SECBAgQIECAAAECBAiUTECgvGQDojkECBAgQIAAAQIECBAgQIAAAQKVE7AgsnJDpsEECBAgMJuABZGzCfk+gdoLCJbXfoh1kACBKgkIkldptLSVAIFpBMyfui0IECBAoHYC5k/7GtKFHcHytGv5pj2uWtMRLE+7lq/tqwYnESBAgAABAgQIECBAgMBAAgLlA3E5mQABAgQIECBAgAABAgQIECBAgMAzBCyIdFMQIECAQO0ELIis3ZDqEIFhBQTLh5VzHQECBHIQECTPAVERBAiUQcD8aRlGQRsIECBAIFcB86cDcy7NwuUpWL7jLFffnoXLU7B8xcA1uYAAAQIECBAgQIAAAQIEZhQQKHdzECBAgAABAgQIECBAgAABAgQIEBhNwILI0fxcTYAAAQIlFLAgsoSDokkEJisgWD5Zf7UTINAwAUHyhg247hKov4D50/qPsR4SIECgcQLmT4ce8nldu5Yv6FHSo127lj80dK0uJECAAAECBAgQIECAAIGWgEC5G4EAAQIECBAgQIAAAQIECBAgQIDAaAIWRI7m52oCBAgQKKGABZElHBRNIlAOAcHycoyDVhAgUFMBQfKaDqxuESBg/tQ9QIAAAQK1EzB/msuQLomI5VnAfNksJd4VEddnAfMbc6ldIQQIECBAgAABAgQIEGiggEB5AwddlwkQIECAAAECBAgQIECAAAECBHIVsCAyV06FESBAgEAZBKZZENlPs9b7f2I/F/R5jnL/HYoDh85/ZcpwP2wUEb8100vM582bF0cddVTrs/HGKYfuIECAAIGZBATJ3RsECNRcwPxpzQdY9wgQINBEAYHyXEd9ThYq3z0LmC/uUfqTWaj8hixgfm+uLVEYAQIECBAgQIAAAQIEai4gUF7zAdY9AgQIECBAgAABAgQIECBAgACBwgUsiCycWAUECBAgMG6BIQPl426m+ggQqICAYHkFBkkTCRCYmEAKkp9xxhlx1llnxdq1a2dqR/rGmdnnlxNrrIoJECAwvID50+HtXEmAAAECJRUQKC9sYLbp2LU8Bcw37FHT6o5dy1PAfF1hrVIwAQIECBAgQIAAAQIEaiIgUF6TgdQNAgQIECBAgAABAgQIECBAgACBiQlYEDkxehUTIECAQFECAuVFySqXQHMFBMubO/Z6ToDAMwUEyd0VBAg0TMD8acMGXHcJECDQBAGB8rGM8q7ZzuXLI2KHWWq8Odu5/PqIWDmW1qmEAAECBAgQIECAAAECFRQQKK/goGkyAQIECBAgQIAAAQIECBAgQIBAqQQsiCzVcGgMAQIECOQhIFCeh6IyCBCYTkCw3H1BgECTBQTJmzz6+k6g0QLmTxs9/DpPgACBegoIlI91XBd2BMvTruWb9qh9TUewPO1avnasLVUZAQIECBAgQIAAAQIESi4gUF7yAdI8AgQIECBAgAABAgQIECBAgACB0gtYEFn6IdJAAgQIEBhUYIQFkUX97km5/z6IHDh0/utc5vth44h4b0QcHhGbT/ffIMHyQf/L7HwCBKosIEhe5dHTdgIEchAwf5oDoiIIECBAoFwCI8yflqsj1WvN0ixcnoLlO87S/NuzcHkKlq+oXle1mAABAgQIECBAgAABAvkLFLXIIP+WKpEAAQIECBAgQIAAAQIECBAgQIBAOQUsiCznuGgVAQIECIwgYEHkCHguJUCgUyAFy4/KPvOmoxEsd8MQIFBnAUHyOo+uvhEgMICA+dMBsJxKgAABAtUQmGb+NM1/nFWN1teilWmeKYXKl2dfF/To1aNdu5Y/VAsBnSBAgAABAgQIECBAgMAQAgLlQ6C5hAABAgQIECBAgAABAgQIECBAgECHgAWRbgcCBAgQqJ2AQHnthlSHCExaQLB80iOgfgIExiogSD5WbpURIFB+AfOn5R8jLSRAgACBAQWmmT99PCJOjIhTBizK6aMLLOkIli+bpbi7IuL6LGB+4+hVK4EAAQIECBAgQIAAAQLVEhAor9Z4aS0BAgQIECBAgAABAgQIECBAgED5BCyILN+YaBEBAgQIjCggUD4ioMsJEJhJQLDcvUGAQK0FBMlrPbw6R4DA8ALmT4e3cyUBAgQIlFRgmvnT1NIns1D5SdmfS9r62jZrTrZbeXvn8sU9eprG6oaOncvvra2KjhEgQIAAAQIECBAgQKBDQKDc7UCAAAECBAgQIECAAAEC6TH7wQAAIABJREFUBAgQIEBgNAELIkfzczUBAgQIlFBAoLyEg6JJBOolIFher/HUGwKNFxAkb/wtAIAAgd4C5k/dIQQIECBQO4EZAuXtfqZdytNu5WnXcsdkBLbp2LU8Bcw37NGM1R27lqeQ+brJNFmtBAgQIECAAAECBAgQKF5AoLx4YzUQIECAAAECBAgQIECAAAECBAjUW8CCyHqPr94RIECgkQIC5Y0cdp0mMAkBwfJJqKuTAIHcBATJc6NUEAEC9RYwf1rv8dU7AgQINFJglkB5MjkrC5X/vJFA5er0rtnO5csjYodZmnZzx67lK8vVDa0hQIAAAQIECBAgQIDA6AIC5aMbKoEAAQIECBAgQIAAAQIECBAgQKDZAhZENnv89Z4AAQK1FBAor+Ww6hSBMgsIlpd5dLSNAIFnCAiSuykIECAwkID504G4nEyAAAECVRCYZv40hY+XdLX9U1mo/EdV6FMD2riwI1iedi3ftEef13QEy9Ou5Wsb4KOLBAgQIECAAAECBAg0QECgvAGDrIsECBAgQIAAAQIECBAgQIAAAQKFClgQWSivwgkQIEBgEgIC5ZNQVycBAhEhWO42IECg1AKC5KUeHo0jQKC8AuZPyzs2WkaAAAECQwpMM3/6JxFxXES8uqvIS7JQ+feGrMplxQgszcLlKVi+4yxV3J6Fy1OwfEUxzVEqAQIECBAgQIAAAQIExiMgUD4eZ7UQIECAAAECBAgQIECAAAECBAjUV8CCyPqOrZ4RIECgsQIC5Y0deh0nUBYBwfKyjIR2ECDQEhAkdyMQIEBgJAHzpyPxuZgAAQIEyigww/zpblmo/LVdbb4yC5WvKmNfGt6meV27li/o4fFo167lDzXcTvcJECBAgAABAgQIEKiggEB5BQdNkwkQIECAAAECBAgQIECAAAECBEolYEFkqYZDYwgQIEAgDwGB8jwUlUGAQA4CguU5ICqCAIHhBQTJh7dzJQECBDoEzJ+6HQgQIECgdgI95k9TmDztVJ7C5Z3HF7NQ+craYdSnQ0siYnkWMF82S7fuiojrs4D5jfUh0BMCBAgQIECAAAECBOouIFBe9xHWPwIECBAgQIAAAQIECBAgQIAAgaIFLIgsWlj5BAgQIDB2AYHysZOrkACB3gKC5e4QAgTGKiBIPlZulREgUH8B86f1H2M9JECAQOMEZpk/3TELlb+hC+baiDgpIm5vHFi1OjwnC5XvngXMF/do/pNZqPyGLGB+b7W6qrUECBAgQIAAAQIECDRNQKC8aSOuvwQIECBAgAABAgQIECBAgAABAnkLWBCZt6jyCBAgQGDiAgLlEx8CDSBAYHoBwXJ3BgEChQoIkhfKq3ACBJorYP60uWOv5wQIEKitQB/zpy+PiGMjYu8uhK9mO5XfWlucenVsm45dy1PAfMMe3VvdsWt5CpivqxeF3hAgQIAAAQIECBAgUAcBgfI6jKI+ECBAgAABAgQIECBAgAABAgQITFLAgshJ6qubAAECBAoR6GNBZCH1KpQAAQJ9CgiW9wnlNAIE+hMQJO/PyVkECBAYUsD86ZBwLiNAgACB8gr0OX+6XbZT+X5dPUlh8hMjIoXLHdUR2DXbuXx5ROwwS7NvznYuvz4iVlani1pKgAABAgQIECBAgEDdBQTK6z7C+keAAAECBAgQIECAAAECBAgQIFC0gAWRRQsrnwABAgTGLtDngsixt0uFBAgQ6BIQLHdLECAwkoAg+Uh8LiZAgEC/AuZP+5VyHgECBAhURmCA+dOtslD5wV2duz0Llf+fynRaQ9sCCzuC5WnX8k170KzpCJanXcvXYiRAgAABAgQIECBAgMAkBQTKJ6mvbgIECBAgQIAAAQIECBAgQIAAgToIWBBZh1HUBwIECBBYT2CABZHkCBAgUAYBwfIyjII2EKiQgCB5hQZLUwkQqIOA+dM6jKI+ECBAgMAo86fPy0Ll/7WLMe1cnXYq/yLeygoszcLlKVi+4yy9SC8RSKHy9FlR2R5rOAECBAgQIECAAAEClRYQKK/08Gk8AQIECBAgQIAAAQIECBAgQIBACQQsiCzBIGgCAQIECOQrIFCer6fSCBAYm4Bg+dioVUSgmgKC5NUcN60mQKDyAuZPKz+EOkCAAAEC3QJDzJ/Oz0LlR3aVtSoLlV9JudIC87p2LV/QozePdu1a/lCle67xBAgQIECAAAECBAhUSkCgvFLDpbEECBAgQIAAAQIECBAgQIAAAQIlFLAgsoSDokkECBAgMJrAEAsiR6vQ1QQIEMhXQLA8X0+lEai8gCB55YdQBwgQqLaA+dNqj5/WEyBAgMA0AkPOn87NQuUf7Crye1mo/BLYtRBYEhHLs4D5sll6dFdEXJ8FzG+sRe91ggABAgQIECBAgACBUgsIlJd6eDSOAAECBAgQIECAAAECBAgQIECgAgIWRFZgkDSRAAECBAYTGHJB5GCVOJsAAQLFCwiWF2+sBgKlFhAkL/XwaBwBAs0RMH/anLHWUwIECDRGYIT50w2zUPlxEbFBB9gPI+KkiPhUYxDr39E5Wah89yxgvrhHl5/MQuU3ZAHze+vPo4cECBAgQIAAAQIECExCQKB8EurqJECAAAECBAgQIECAAAECBAgQqJOABZF1Gk19IUCAAIGWwAgLIgkSIECgjAKC5WUcFW0iUKCAIHmBuIomQIDA4ALmTwc3cwUBAgQIlFwgh/nTtEt5CpWnXcvbx8+zncrPKnn3NW9wgW06di1PAfP0YoGZjtUdu5angPm6watzBQECBAgQIECAAAECBKYXECh3ZxAgQIAAAQIECBAgQIAAAQIECBAYTcCCyNH8XE2AAAECJRTIYUFkCXulSQQIEAjBcjcBgZoLCJLXfIB1jwCBqgqYP63qyGk3AQIECMwokNP86ZFZqHx+R0WPZ6HyU/DXVmDXbOfy5RGxwyy9vDnbufz6iFhZWxEdI0CAAAECBAgQIEBgbAIC5WOjVhEBAgQIECBAgAABAgQIECBAgEBNBSyIrOnA6hYBAgSaLJDTgsgmE+o7AQLlFhAsL/f4aB2BgQUEyQcmcwEBAgTGKWD+dJza6iJAgACBsQjkOH/6nixU/jsdDX8yC5WfFBHpz456CizsCJanXcs37dHNNR3B8rRr+dp6kugVAQIECBAgQIAAAQJFCwiUFy2sfAIECBAgQIAAAQIECBAgQIAAgboLWBBZ9xHWPwIECDRQIMcFkQ3U02UCBCokIFheocHSVALTCQiSuy8IECBQCQHzp5UYJo0kQIAAgUEEcp4/fUdEHBsRW3W1Ie1SfmJEpF3LHfUWWJqFy1OwfMdZunp7Fi5PwfIV9WbROwIECBAgQIAAAQIE8hYQKM9bVHkECBAgQIAAAQIECBAgQIAAAQJNE7Agsmkjrr8ECBBogEDOCyIbIKaLBAhUXECwvOIDqPnNExAkb96Y6zEBApUWMH9a6eHTeAIECBCYTqCA+dP9sp3Kt+uq76wsVP5zI9EIgXldu5Yv6NHrR7t2LX+oEUI6SYAAAQIECBAgQIDASAIC5SPxuZgAAQIECBAgQIAAAQIECBAgQIBAWBDpJiBAgACB2gkUsCCydkY6RIBALQXawfL3RcTm0/Vw3rx5cdRRR7U+G2+cTncQIDBOAUHycWqriwABArkJmD/NjVJBBAgQIFAWgYLmT/fOQuVLuvr5qSxU/qOy9F87xiKQ7oPlWcB82Sw13hUR12cB8xvH0jqVECBAgAABAgQIECBQSQGB8koOm0YTIECAAAECBAgQIECAAAECBAiUSMCCyBINhqYQIECAQD4CBS2IzKdxSiFAgEDxAoLlxRurgcBAAoLkA3E5mQABAmUTMH9athHRHgIECBAYWaDA+dM3ZqHyV3c18pIsVP69kRuvgKoJzMlC5btnAfPFPTrwZBYqvyELmN9btc5qLwECBAgQIECAAAECxQoIlBfrq3QCBAgQIECAAAECBAgQIECAAIH6C1gQWf8x1kMCBAg0TqDABZGNs9RhAgQqLSBYXunh0/g6CAiS12EU9YEAAQJh/tRNQIAAAQK1Eyh4/nS3LFT+2i64K7NQ+aragepQvwLbdOxangLmG/a4cHXHruUpYL6u30qcR4AAAQIECBAgQIBAfQUEyus7tnpGgAABAgQIECBAgAABAgQIECAwHgELIsfjrBYCBAgQGKNAwQsix9gTVREgQCAXAcHyXBgVQqB/AUHy/q2cSYAAgQoImD+twCBpIgECBAgMJjCG+dMUJj8uIlK4vPP4YhYqXzlYi51dQ4Fds53Ll0fEDrP07+Zs5/LrI8K9U8ObQZcIECBAgAABAgQI9CsgUN6vlPMIECBAgAABAgQIECBAgAABAgQITC9gQaQ7gwABAgRqJzCGBZG1M9MhAgQaISBY3ohh1slJCgiST1Jf3QQIEChMwPxpYbQKJkCAAIFJCYxp/nTHLFT+hq5+XhsRJ0XE7ZPqv3pLJbCwI1iedi3ftEfr1nQEy9Ou5WtL1RONIUCAAAECBAgQIECgcAGB8sKJVUCAAAECBAgQIECAAAECBAgQIFBzAQsiaz7AukeAAIEmCoxpQWQTafWZAIF6CAiW12Mc9aJEAoLkJRoMTSFAgED+AuZP8zdVIgECBAhMWGCM86cvj4hjI2Lvri5/Ndup/NYJU6i+XAJLs3B5CpanFxL0OtILCVKoPH1WlKsbWkOAAAECBAgQIECAQFECAuVFySqXAAECBAgQIECAAAECBAgQIECgKQIWRDZlpPWTAAECDRIY44LIBqnqKgECNRQQLK/hoOrSeAUEycfrrTYCBAhMSMD86YTgVUuAAAECxQmMef50u2yn8v26epTC5CdGRAqXOwh0Cszr2rV8QQ+eR7t2LX8IJQECBAgQIECAAAEC9RUQKK/v2OoZAQIECBAgQIAAAQIECBAgQIDAeAQsiByPs1oIECBAYIwCY14QOcaeqYoAAQKFCAiWF8Kq0DoLCJLXeXT1jQABAs8QMH/qpiBAgACB2glMYP50qyxUfnAXZtplOoXK/0/tkHUoL4ElEbE8C5gvm6XQuyLi+ixgfmNeDVAOAQIECBAgQIAAAQLlERAoL89YaAkBAgQIECBAgAABAgQIECBAgEA1BSyIrOa4aTUBAgQI9BCYwIJI40GAAIE6CAiW12EU9aFQgT6D5L+IiDMi4syI+GWhDVI4AQIECIxDwPzpOJTVQYAAAQJjFZjQ/OnzslD5f+3q7MosVP7FsSKorGoCc7JQ+e5ZwHxxjw48mYXKb8gC5vdWrbPaS4AAAQIECBAgQIDA9AIC5e4MAgQIECBAgAABAgQIECBAgAABAqMJWBA5mp+rCRAgQKCEAhNaEFlCCU0iQIDAUAKC5UOxuajOAo8//niceeaZcdZZZ8XatWtn6qogeZ1vAn0jQKDJAuZPmzz6+k6AAIGaCkxw/nR+Fio/sot2VRYqv7Km5LqVr8A2HbuWp4D5hj2KX92xa3kKmK/LtylKI0CAAAECBAgQIEBgnAIC5ePUVhcBAgQIECBAgAABAgQIECBAgEAdBSyIrOOo6hMBAgQaLjDBBZENl9d9AgRqJiBYXrMB1Z3BBQTJBzdzBQECBGooYP60hoOqSwQIEGi6wITnT+dmofIPdo3D97JQ+SVNHx/9H0hg12zn8uURscMsV96c7Vx+fUSsHKgWJxMgQIAAAQIECBAgUAoBgfJSDINGECBAgAABAgQIECBAgAABAgQIVFjAgsgKD56mEyBAgMD0AhNeEGlYCBAgUDcBwfK6jaj+zCogSD4rkRMIECDQJAHzp00abX0lQIBAQwRKMH+adpQ+Lvts0MH+w4g4KSI+1ZCh0M38BBZ2BMvTruWb9ih6TUewPO1avja/ZiiJAAECBAgQIECAAIEiBQTKi9RVNgECBAgQIECAAAECBAgQIECAQBMELIhswijrIwECBBomUIIFkQ0T110CBBoiIFjekIFucjcFyZs8+vpOgACBGQXMn7o5CBAgQKB2AiWaP027lKdgedq1vH38PNup/KzawevQuASWZuHyFCzfcZZKb8/C5SlYvmJcDVQPAQIECBAgQIAAAQLDCQiUD+fmKgIECBAgQIAAAQIECBAgQIAAAQJtAQsi3QsECBAgUDuBEi2IrJ2tDhEgQCAiBMvdBrUTECSv3ZDqEAECBPIUMH+ap6ayCBAgQKAUAiWbPz0yC5XP78B5PAuVn1IKMI2oqsC8rl3LF/ToyKNdu5Y/VNVOazcBAgQIECBAgACBOgsIlNd5dPWNAAECBAgQIECAAAECBAgQIEBgHAIWRI5DWR0ECBAgMFaBki2IHGvfVUaAAIExCgiWjxFbVcUICJIX46pUAgQI1EzA/GnNBlR3CBAgQCCihPOn78lC5b/TMT5PZqHykyIi/dlBYBSBJRGxPAuYL5uloLsi4vosYH7jKJW6lgABAgQIECBAgACBfAUEyvP1VBoBAgQIECBAgAABAgQIECBAgEDzBCyIbN6Y6zEBAgRqL1DCBZG1N9dBAgQaLSBY3ujhr2bnBcmrOW5aTYAAgQkJmD+dELxqCRAgQKA4gZLOn74jIo6NiK26ep52KT8xItKu5Q4CowrMyULlu2cB88U9CkwvMrihY+fye0et3PUECBAgQIAAAQIECIwmIFA+mp+rCRAgQIAAAQIECBAgQIAAAQIECFgQ6R4gQIAAgdoJlHRBZO2cdYgAAQJdAoLlbonSCwiSl36INJAAAQJlFDB/WsZR0SYCBAgQGEmgxPOn+2U7lW/X1cGzslD5z0fquIsJrC+wTceu5SlgvmEPoNUdu5ankPk6mAQIECBAgAABAgQIjF9AoHz85mokQIAAAQIECBAgQIAAAQIECBCol8B6CyLr1TW9IUCAAAECUwJ+p+RmIECAwPgEBMvHZ62mPgUEyfuEchoBAgQITCdg/tR9QYAAAQJNECjT/OneWah8SRf8p7JQ+Y+aMCD6OHaBXbOdy5dHxA6z1H5zx67lK8feUhUSIECgmQK/GRHpdw/P6vG11/e6r90gImb6pBeMjPL9NEJPzfB5ssf30jX9fP+JiEifX87wtdf3uq/5t2beTnpNgECVBcr0w2uVHbWdAAECBAgQIECAAAECBAgQIECguQIWRDZ37PWcAAECTRLwO6Umjba+EiBQFgHB8rKMRIPbIUje4MHXdQIECOQnYP40P0slESBAgEB5BV4eEWUKxr4xC5W/uovskixU/r3yUmpZxQUWdgTL067lm/boz5qOYHnatXxtxfuu+QQIEChKYLOI2HyGz0zfe3ZHcDwFxX+7qMY1vNx1XaH0RyPiF9N8Hpnh79O56XsOAgQIjE3A4p+xUauIAAECBAgQIECAAAECBAgQIECgpgIWRNZ0YHWLAAECBNYT8DslNwQBAgQmJ9B3sPzII4+MuXPnTq6laq6NgCB5bYZSRwgQIFAGAfOnZRgFbSBAgACBogX+R0QcU3QlA5a/WxYqf23XdVdmofJVA5bndAKDCizNwuUpWL7jLBffnoXLU7B8xaAVOZ8AAQIVEXhORGyZfZ4bEemfpwuKd4fE0+7ijvoKpHmT6ULo3X/3cET8uOPz0/qS6BkBAkUKWPxTpK6yCRAgQIAAAQIECBAgQIAAAQIEmiBgQWQTRlkfCRAgQMDvlOp9D6TxPWWaRa/3RcTbIuK2endf7whURkCwvDJDVd2GCpJXd+y0nMCAAp7/BgRz+kgC5k9H4nMxAQIECFRE4IcRsX9E3Fyy9qYw+XERkcLlnccXs1B5mXZVLxmd5uQoMK9r1/IFPcpOO7umUPn12deHcmyHoggQIJC3QAp6dwbE239OX1NgvPufN8i7AcprtMBTEfGTrpB55z93f+/fGq2l8wQITAlY/ONmIECAAAECBAgQIECAAAECBAgQIECAAIGyCmwUEadHxOFdDfxERBw7RKOfFxGXR8TrOq69KiIOiIj0y7ayHVVrb9n8tIcAgf4F/jAiLo2IrbsuESjv39CZBMYpIFg+Tu2G1CVI3pCB1k0Cvxbw/OduIECAAAECBAiMJrAoIj4XEZ27f18cEYeMVmwhV6edoVOo/A1dpV8bESdFRNoZ2kFgXAJLImJ5FjBfNkuld3UEy28cVwPVQ4AAgYjYMCJe0PFJv7efLiSedhivxPEbv/EbsfHGG8eznvWsGb/2+l73tRtssEFsuOGGkb7O9On1/V7fS6BPPfXUtJ8nn3xyqO+l8trXPvHEE/HLX/4yOr9O93fd50z3z08/Xal36KUdzTt3OG8HztOLkR7o+DxZiZtaIwkQGFpAoHxoOhcSIECAAAECBAgQIECAAAECBAgQIECAQMECH4yIk7vquCwi3hcRPx+y7rdnocnOyw+KiFRuGY+qtbeMhtpEgEBvgfkRcWFE7DXNaQLl7h4C5RYQLC/3+FSidYLklRgmjSSQt4Dnv7xFlUeAAAECBAg0VeDQiPh0R+fXRcR+EXFNCUFenr2od++utn0126n81hK2WZPqLTAnC5XvngXMF/fobgq2pV3L2zuX31tvGr0jQGAMAmlupDMw3v3nhWNoQ99VPPvZz47NN9981s9mm202dU76c2dA/Ld/+7f7rs+J/Qv8y7/8y3rB9EceeSR+8YtfPOMz09+nc//5n/+5/wrHc+aDEfGDrpB5Z+B82LU642m9WggQmFVAoHxWIicQIECAAAECBAgQIECAAAECBAgQIECAwAQEDsx2J9+io+60UOToiEg7Egx7bJDtUv7WjgJuioi3RUR683LZjqq1t2x+2kOAQG+B9LvCYyLilBlOEyh3BxGohoBgeTXGqVStFCQv1XBoDIFxCnj+G6e2uggQIECAAIG6C8zNdinfs6OjX4qI/SPi8RJ2frtsp/IUeu88Upj8xIhI4XIHgUkIbNOxa3kKmKedgWc6VnfsWp5+b5he5OAgQIBAp0Ca++gVFk/f23QSZPPnz4/nPve5seWWW7Y+6c/9BMXTDuCO+gqk3dOnC6F3/91PfvKT+PGPfzz1Wbt27aRQHp0lcJ7C5/82qcaplwCB2QUEymc3cgYBAgQIECBAgAABAgQIECBAgAABAgQIjFdgt4g4IyJe1lHt/8t2Js9jQdPyiLgiIjrD6mk39FPH282+a6tae/vumBMJEJi4wL4RcXZELJihJQLlEx8iDSAwkIBg+UBczTw5BcnPOuusOPPMM6PHgrNfZM/jZ0bEL5sppdcEaivg+a+2Q6tjBAgQIECAwIQE9spC5Z3bfr4rIi6cUHtmq3arLFR+cNeJt0fESRFx7WwF+D6BggV2zXYuT78b22GWum7u2LV8ZcHtUjwBAuUT2Doits0+6cUU7T+/cJxNTaHwzpB4OyjeDo13/vNGG200zqapq+YCv/rVr6bC5d1h8+5//ulPfzpujfsj4p7sc2/Hn9Pvnh0ECExYQKB8wgOgegIECBAgQIAAAQIECBAgQIAAAQIECBBYTyAtDjk9WyzS/sbD2c7kn83RKoVjjuwo7x+zXcrvzLGOPIuqWnvz7LuyCBAoRmDniLggItLORDMdAuXF2CuVQNECguVFC1ewfEHyCg6aJhPIX8DzX/6mSiRAgAABAgQIJIHPRMQ7OijSjt9pl/IflJTneVmo/L92tS8FctNO5V8sabs1q1kCCzuC5WnX8l67Ca/pCJanXcsntmVrs4ZIbwmMRWDLiOgMi3cGyAtNZz//+c+PF7zgBbFo0aLWp3NX8c6w+G/+5m+OBUIlBEYR+Ld/+7f1djfvDJz/4Ac/iPR54IEH4sEHHxylmn6u/deOcHk7cJ6+ptD5j/spwDkECIwuIFA+uqESCBAgQIAAAQIECBAgQIAAAQIECBAgQCAfgfnZTohv7yruQxFxSj5VTJXyioi4vGt3g7Mi4qic68mruKq1N69+K4cAgWIEXhMRF80SJk81C5QX469UAuMSECwfl3SJ6xEkL/HgaBqB8Qp4/huvt9oIECBAgACBZgksy3YpT0Ht9lHE7zXyVE2/jzmu68W7qfxVWaj8yjwrUxaBEQWWZuHyFCzfcZaybs/C5SlYvmLEel1OgMB4BNI8djsonr52BsjT/69yP+bOndsKi/f6bLjhhrnXq0ACZRd48sknW8HyXp/0O4eCjp/PsKt5Cpz/sqA6FUugkQIC5Y0cdp0mQIAAAQIECBAgQIAAAQIECBAgQIBAKQVOiogPd7XsnGx38l8V0OIPdAXV007oB0TEdQXUlUeRVWtvHn1WBgEC+QukxXef7nqhxky1CJTn769EApMQECyfhPqE6xQkn/AAqJ5AuQQ8/5VrPLSGAAECBAgQqKfAaRHx/o6u3ZXtUp52/S7rMTcLlX+wq4Hfy0Lll5S14drVWIF5XbuWL+gh8WjXruUPNVZNxwmUS2C7iPi9iFiSfU1/fkHeTfyd3/mdnmHxLbbYIu8qlUegMQIPP/xwz8D5j370oyIsHoiIb0dEerZuf/1OERUpk0ATBATKmzDK+kiAAAECBAgQIECAAAECBAgQIECAAIHyC7w3Ik6PiDkdTf1iFia/v6Dmp91C0i7lr+so/6osVP5UQXWOUmzV2jtKX11LgEAxAq+PiDP72Jm8XbtAeTHjoFQCkxIQLJ+U/BjrFSQfI7aqCFRDwPNfNcZJKwkQIECAAIHqC6Rg3Oe6XuL4PyLimJJ3LW2/mnYqT58NOtr6w4hILwH+VMnbr3nNFUj/zi3PAubLZmFIL3i4PguY39hcMj0nMFaBTbqC4+0AeXqZSS7HggULYtttt536bLPNNq0/b7311jFnTueSg1yqUwgBAn0KrFu3Lu6777645557Wp9777136s9r1qzps5S+TktbpXcGzNtB88K2UO+rVU4iUAEBgfIKDJImEiBAgAABAgQIECBAgAABAgQIECBAoOYCb87C5Ft19HNFFia/reC+vz0iLu2q46CIuKzgeoctvmrtHbafriNAIF+B9DvB9N+Pj0XEogGKFigfAMtzHxnnAAAgAElEQVSpBCokIFheocHqt6mC5P1KOY9AYwQ8/zVmqHWUAAECBAgQKJFA2un75I72pFD2/hFxc4naOFNTUttTqLwz6PfzbKfysyrQfk1srkBKje7esXP54h4UT2ah8huygPm9zWXTcwK5CqQdxjt3HU/h8RfnUcMmm2zSCom3w+LtAHn653nz5uVRhTIIEBijwNq1a9cLmHcGzh977LG8WpJ2Lm8Hzdsh87TDuYMAgUxAoNytQIAAAQIECBAgQIAAAQIECBAgQIAAAQKTFNgpC5Mv7WjE97Iw+f8aQ8PSjhtpl/K3dtR1U0S8LSLSYq+yHVVrb9n8tIdAEwXSgrr3ZbshbTYggED5gGBOJ1AxAcHyig3YdM0VJK/BIOoCgfwFPP/lb6pEAgQIECBAgEA/AulFjmmX8td2nHxxRBzSz8UlOOfILFQ+v6MtaYfHEyPilBK0TxMIzCawTceu5SlkvmGPC1Z37FqeAubrZivc9wkQaAlsHxGv7gqQP2dUm+kC4yk8vmjRIO9IHrUVridAYJICP/jBD6bd1TztcJ7D8dOIaIfL09fbI2JVDuUqgkAlBQTKKzlsGk2AAAECBAgQIECAAAECBAgQIECAAIFaCLwwC5Pv3dGbtGDj6Ig4d4w9XB4RV0TEFh11pt04Th1jGwapqmrtHaRvziVAIF+B50fE2RGx15DFCpQPCecyAhUTECyv2ICl5gqSV3DQNJnAeAQ8/43HWS0ECBAgQIAAgZkEDo2IT3f9zmO/iLimImTvyULlv9PR3rSrcwqVnxQR6c8OAlUQ2LVj1/IdZmnwzdnO5ddnO5pWoX/aSGAcAumFdenl8L+ffdKfnztKxVtuuWX83u/9XixZsmTq60te8pLYcMNe738YpUbXEiBQdYEnn3wy/umf/ilWrlwZ3/72t1uf9Ocf//jHo3YtFfCN7HNb9tULZkZVdX0lBATKKzFMGkmAAAECBAgQIECAAAECBAgQIECAAIHaCWyUhckP7+rZJyLi2An09syISLtvtI9/zHYpv3MCbemnyqq1t58+OYcAgfwE0u8A94yIkyPixSMUK1A+Ap5LCVRQQLC8AoMmSF6BQdJEApMR8Pw3GXe1EiBAgAABAgS6BeZmu5Snubn28aWI2D+9G6wiXAdnofKtutqbdilPwfKq9KMi3JpZsMDCjmB52rV80x71rekIlqddy9cW3DbFEyibwAs6AuQpPL7jKA3cfvvtnxEef/7z03vwHAQIEBhd4MEHH5wKl7dD5nffffeoBbcD5ulrCpk/MGqBridQRgGB8jKOijYRIECAAAECBAgQIECAAAECBAgQIECg/gJpB/AUdOw8LouI90XEzyfQ/VdExOUR0blLwVkRcdQE2tJPlVVrbz99cg4BAvkIpNU4abegN0fEJiMWKVA+IqDLCVRUQLC8hAMnSF7CQdEkAuUR8PxXnrHQEgIECBAgQIBAEtgrC5X/dgfHuyLiwgrxpF3Vj4uI7branH5vkkLlk/g9ToX4NLWkAkuzcHkKls8WlL09C5enYPmKkvZHswiMKvDqjp3H0y7kvztMgc9+9rOfERxPu5BvvHGaZnYQIEBgfAJPPPHE1E7maRfz9q7m//zP/zxsI76fBcvbAfM7hi3IdQTKJCBQXqbR0BYCBAgQIECAAAECBAgQIECAAAECBAg0Q+DAbHfyLTq6mxZkHB0Rd02Q4AMRkXbYaB8PR8QBEXHdBNvUq+qqtbekjJpFoDYCafejtHvQYSPuSt4JIlBem9tDRwgMJSBYPhRbvhcJkufrqTQCNRPw/FezAdUdAgQIECBAoFYCn4mId3T06NZsl/IfVKiXe2eh8iVdbf5U9kLLH1aoL5pKoFNgXteu5Qt68DzatWv5QygJVFQgzfUui4j0YoW0+3gKkD9r0L5sttlm8fu///vxqle9KpYsWdIKkm+77baDFuN8AgQIjFXg3nvvbYXL0+eOO+6Ib3zjG/HII48M04YnIqIdLv+7iLg5ItLfOQhUSkCgvFLDpbEECBAgQIAAAQIECBAgQIAAAQIECBCovMBuEXFGRLysoyf/L9uZ/KsT7t3zsl3KX9fRjquyUPlTE27bdNVXrb0lJNQkArUQ2CBb/HZsthCo306tiYibIuKtPS4QKO9X03kE6i0gWD6B8RUknwC6KglUR8DzX3XGSksJECBAgACB5gqk0N7nIiLN47ePD3W91LYKOm/MQuVpF9vO45Jsp/LvVaET2kigh0B6YcLybI49/Xvb60gvxb4+C5jfSJVABQRem4XI07298zDtTWHxnXbaqRUiT19TiNxBgACBOgikcPltt93WCpenr/fcc8+w3bolC5ancHl6iZSDQOkFBMpLP0QaSIAAAQIECBAgQIAAAQIECBAgQIAAgdoI7JDtTL57R4/SLuBpZ/LPlqSXb4+IS7vaclBEXFaS9nU3o2rtLSmjZhGopEA7SPSBiEiLggY50sK39N/etKvlNT0uFCgfRNW5BOovIFg+hjEWJB8DsioIVFfA8191x07LCRAgQIAAgWYKnBYR7+/oepqT2z8iVlaMI70o+Lhp5iCvzELlqyrWH80lMJ3AnCxUnn6HmQLmi3swPZmFym/IAub3IiVQEoFXdATIU4g8/Q6o7+O3fuu31guPpxD5ggUL+r7eiQQIEKiywJo1a9YLmKeg+b/+678O2qXHs3D532RfvzVoAc4nMA4BgfJxKKuDAAECBAgQIECAAAECBAgQIECAAAECBOZnO5OnAHTnUbYdOdIC/cu7duxNO/i+LSJ+WMJhrFp7S0ioSQQqK7BTRFwREVsP2IMUIE8LWdPuQW8WKB9Qz+kECCQBwfIC7gNB8gJQFUmgfgKe/+o3pnpEgAABAgQI1FsgbeOadilPL9ttH/8jIo6pYLfTCy1TqDyFyzuPL2ah8qqF5Cs4BJo8RoFtOnYtTwHzDXvUvbpj1/IUMF83xnaqikCap033aPvzu4OQLFq0qLXzeHv38fT1N35DxGwQQ+cSIFBfgaeffnoqYN7exfzBBx8ctMPf73gJzV9HRAqcOwhMXMD/7Sc+BBpAgAABAgQIECBAgAABAgQIECBAgACBRgicFBEf7urpOdkOub8qmUDaeSCFyp/T0a4PRsSpJWtnuzmpvSlUukVF2ltSRs0iUDmBQQNFP4iIT0ZE+m9ve1GbQHnlhl2DCZRKQLA8h+EQJM8BUREEmiPg+a85Y62nBAgQIECAQH0E0u8WTu7oTnpxbdql/OYKdnHHLFT+hq62XxsR6XdAt1ewT5pMYDaBXbOwbvpdXOfLIaa7Lv173d613EsWZpP1/WEFXhoRf9wRIu+7nO233z6WLVsWS5cube1Evnjx4r6vdSIBAgQIRKxevboVMl+xYkXcfPPNcffddw/Kkp4T2p9/GvRi5xPIS0CgPC9J5RAgQIAAAQIECBAgQIAAAQIECBAgQIDATALvjYjTI2JOxwlp14qjI+L+krKdGRFHdrTtH7Ndyu/U3pIKaBaB5gkMEijq3JW8U0qgvHn3jR4TKEJAsHwIVUHyIdBcQoCA5z/3AAECBAgQIECgegKLsl3K0w7f7ePiiDikel1ptfjlEXFsROzd1f6vZjuV31rRfmk2gdkEFnYEy9Nu0Jv2uGBNR7A8hcbWzla47xOYRWBpRLwxIv4kIl7Sr1bagfyP/uiPWiHy9Pnd3x1oA/N+q3EeAQIEGivw/e9/vxUs/5u/+ZvW1x/8IL3fve8jrUFKL2b6ckTc1vdVTiSQg4BAeQ6IiiBAgAABAgQIECBAgAABAgQIECBAgACBGQVSWDGFybfqOGNFFiYv8y9FXpHtUt6528BZEXFUSce6au0tKaNmEaiUQD+BovTf2/SCjC9FxFPT9E6gvFJDrrEESi8gWN7HEAmS94HkFAIEZhLw/OfeIECAAAECBAhUU+DQiPh0R9PXRcR+EZFeAlnFY7tsp/LUh84jhclPjIgULncQqLNACvemUHn67DhLR2/v2Ik0zdc7CPQr8LosQJ5C5H0lwZ/1rGfF7rvvHrvssksrQL7DDp2/5u63WucRIECAwLACd911VytYftNNN8UNN9wQTzzxRL9FfS8Llqdw+U39XuQ8AsMKCJQPK+c6AgQIECBAgAABAgQIECBAgAABAgQIEJhNIC12T2HytLCifaRfhKSdyf/XbBeX4PsfiIhTOtrxcEQcEBHXlaBt0zWhau0tKaNmEaiMQK9A0Xci4ryIuCQiHu/RI4Hyygy3hhKolIBg+TTDJUheqXtYYwmUVcDzX1lHRrsIECBAgAABAr0F5ma7lO/ZcVp6AeT+s8zdldk1vUT4uIg4uKuRKTx7UrbbYpnbr20E8hCY17Vr+YIehT7atWv5Q3k0QBm1E9g1Iv40It4UEVv207vtt9++FSJvf37jN0TE+nFzDgECBIoWePrpp1uh8vbn7rvv7rfKNRHxlxHxFxHxtX4vch6BQQQ8LQyi5VwCBAgQIECAAAECBAgQIECAAAECBAgQ6FfghVmYfO+OC9KuGylMfm6/hUz4vOdlu5SnN8C3j6uyUPl0O/1OuLn/n717gbaqLvf///EPwUEUkoFpKJoiCgYSlShoKJIpeT0ilNxRA+NgJ5SNeD+pKHc8oiKoXAWTi8e8pGSCqaFYaSgkYWIikhdCTZAfBsP/eKbftf0yWXvvdV9zzvWeY+wB7j3ndz7Pa05w6Vqf+Shu9Zbbi/MjEHeBdIGi9ZLulTRN0ocZNEigPAMkdkEAgZwFCJZbMmDbNk2ZMkWTJ0/Whx/W+FfzR5ImSZos6dOcxTkQAQSSLsDrv6RfYfpDAAEEEEAAgSQL9HSh8v/wmhwqaUaMm7b3JCxU/tNQD6vcpPLFMe6N0hHIVqCDpNNdwLxbHQevlvSEC5j/NtsTsX/iBL7rQuS9M51E3qNHj+oAeZs2bRIHQkMIIIBAEgXWrl1bHS5//PGMZ1jYwA4LltvXH5PoQk/lESBQXh53zooAAggggAACCCCAAAIIIIAAAggggAACCCRZoIELk18aavJmSVfHrPFBkmaFah4saXZE+4hbvRFlpCwEYiHgB4pedUFy+/vKJp1kuhEoz1SK/RBAIB+BigyWEyTP55bhWAQQqEGA13/cGggggAACCCCAQLwF7pF0kdfCM25K+dsxbquZC5WPCPWw1oXK58e4N0pHIBeBhi5UfpoLmB9eyyI7Xah8qQuYv57LCTkmlgKtJP3IBcm/VVcHjRo10llnnaWzzz47+Np3333rOoSfI4AAAghEWOCTTz7Rww8/HHw98sgj2r59eybVvuyC5QslvZHJAeyDQE0CBMq5NxBAAAEEEEAAAQQQQAABBBBAAAEEEEAAAQQKLTBa0i2hRS2AfbmkLYU+WZHXq+emlPfxzrNMUn9Jm4p87lyWj1u9ufTIMQgg8IXAse7vVXvT+DFJO3KAIVCeAxqHIIBAzgIVESwnSJ7z/cGBCCBQtwCv/+o2Yg8EEEAAAQQQQCDKAja1+D5JNtk7tV0paWyUi86gtsYuVG7vDfmbTVS8SdLMDNZgFwSSKNDam1puAfP6tTS53ptabgHzXP5/fxINk9ZTL0kDJJ1ZV2PNmjWrDpBbmLx+/dpun7pW4+cIIIAAAlEV2LlzZ3Ww3ALmW7Zk9JGqRyTNcwHzqLZGXREWIFAe4YtDaQgggAACCCCAAAIIIIAAAggggAACCCCAQAwFBrrp5M292u2DDyMlrY5hP1by6S5Uvr9Xv30walxE+7F67c0j/xpEud6IMlIWAhUhQKC8Ii4zTSIQOYFEBssJkkfuPqMgBBBIL8DrP+4MBBBAAAEEEECgvALjJVV5Jdj7Jv0krSpvWXmf3ZKO17gve/BtarMH846RdGfeZ2ABBOIt8H03udzew2tXRyvL3eTyJxLwd0O8r1phqm/rQuQWJPcfKLLH6jaJvFevXsHXmWfWmTkvTHWsggACCCAQKYFHH31UixYtCr4ymFz+jvts0FxJr0WqEYqJtACB8khfHopDAAEEEEAAAQQQQAABBBBAAAEEEEAAAQRiJXCqpEmS2ntVv+om6D4Zq072LHaypBHet9e4KeUvR7SvuNUbUUbKQiDxAgSKEn+JaRCBSAskIlhOkDzS9xjFIYDAngK8/uOuQAABBBBAAAEEyivQwU0p9wOlEySNKm9ZBTu7PdzWguU2tTy12ZhFm1Q+pWBnYSEE4itwkBcst6nlTWpp5V0vWG4P7/4wvm1XZOU9JQ2R9IO6uj/nnHOqg+QNGjSoa3d+jgACCCBQAQKfffZZECpfuHBhMME8g+03kqZLejCDfdmlwgUIlFf4DUD7CCCAAAIIIIAAAggggAACCCCAAAIIIIBAgQTsw08T3YcgUktudpPJ5xToHOVcpqObUu5/yMs+/HRZOYuq5dxxqzeijJSFQOIFCBQl/hLTIAKxEIhlsJwgeSzuLYpEAIE9BXj9x12BAAIIIIAAAgiUX8BC17d4ZdgUb5tSblOJk7DZw3ktVN7Ma2abC5WPTUKD9IBAgQS6uPdVLVh+XB1rrnThcguWryjQ+Vmm8AINJQ11X0fXtnyXLl3Up0+fIEj+ta99rfCVsCICCCCAQGIE3n///SBcvmDBAq1YUefLgL+4YLmFy3ckBoFGCipAoLygnCyGAAIIIIAAAggggAACCCCAAAIIIIAAAghUpIB9KMgmkw8KdX+lpCR9OOiKUD8WmB8g6fGIXvW41RtRRspCINECBIoSfXlpDoHYCcQiWE6QPHb3FQUjgMDuArz+445AAAEEEEAAAQTKL9DSTSnv6pVyr6SLy19awSoY5kLlX/dW3OlC5WMk2e/ZEEDgC4H9QlPLD6wF5l+hqeXvgBgJgVZuGrmFyZvWVFGTJk00YMAA9e/fX506dYpE4RSBAAIIIBAvgRdffFFz587VvHnz9K9/2cuCGrePvWD5+nh1SbXFFiBQXmxh1kcAAQQQQAABBBBAAAEEEEAAAQQQQAABBJIvYB/+uSrU5lQ3nfyzBLXfwk0p7+71tMCFyndFsM+41RtBQkpCIPECBIoSf4lpEIFYCkQyWE6QPJb3EkUjgMCeArz+465AAAEEEEAAAQSiITDEBTxS1dj0wL6SlkSjvIJUcaELlR8WWs0eRHyTJJtazoYAArsLdJB0uguYd6sDZ7WkJ1zA/LdAlkXgSEmXuYnkNRZw8sknByFyC5PXr1+/LIVyUgQQQACBZAns3LmzOlj+9NNP19XcXZKmSFpX1478vDIECJRXxnWmSwQQQAABBBBAAAEEEEAAAQQQQAABBBBAoFgCwyVNlNTQO8FiFyZ/q1gnLeO6NoV9Vuj8gyXNLmNNtZ06bvVGlJGyEEisAIGixF5aGkMgEQKRCJYTJE/EvUQTCCDwpQCv/7gbEEAAAQQQQACBaAg0dlPKz/XKeUhSv4QFrS0kf42kNiF2C7RYqHxLNC4HVSAQOQF73/U0b3L54bVUuNOFype6gPnrkesmeQUd5YLk9nCQGreLLrpIQ4YMYRp58q4/HSGAAAKREvjDH/6g6dOn6957762rrhmSJkv6a1078vNkCxAoT/b1pTsEEEAAAQQQQAABBBBAAAEEEEAAAQQQQKCYAvZBdAuT+9MlVrgw+fPFPHEZ167nppT38WpYJqm/pE1lrKumU8et3ggSUhICiRYgUJToy0tzCCRGoCzBcoLkibl/aAQBBHYX4PUfdwQCCCCAAAIIIBAdgZ6S5oce2DtUkgU9krSd70LlNnnZ3+6UNCai760kyZ9e4i/Q2ptabiHz2kZcr/emllvAfEf8249UBxbsHy3pJzVVdcABB2jo0KHBV4sWLSJVPMUggAACCCRbYNOmTUGw3L7ee++92pq9W9JYSfa6ga0CBQiUV+BFp2UEEEAAAQQQQAABBBBAAAEEEEAAAQQQQKAAAp1dmLyLt9abLkz+YAHWj/ISp7tQ+f5ekfbhgXERLdrqnSepeUzqjSgjZSGQSAECRYm8rDSFQGIFShIsJ0ie2PuHxhBA4AsBXv9xJyCAAAIIIIAAAtESuEfSRV5Jz7gp5W9Hq8y8qznLhco7hVaa6SaV2/tLbAggULfA972p5e3q2H25m1z+hKRVdS/NHrUINJB0rft7LO1u7dq106WXXhpMJGdDIBuBt99+Wz179pRNGLZt/PjxqqqqymaJjPd9/vnn1b9/f73xxhvBMUuWLNF559n/Ksp9K2X9uVdZuCOLYVi46upeqdKuV90iyd3j7rvv1m233abVq1fX1uRNkm6U9FlyJegsnQCBcu4LBBBAAAEEEEAAAQQQQAABBBBAAAEEEEAAgWwFDnVhcpsqkdrsCfcjJd2e7WIx3X+ypBFe7WvclPKXI9pP3OqNKCNlIZA4AQJFibukNIRARQgUJVhOkLwi7h2aRAABAuXcAwgggAACCCCAQNQEukm6T5I/xvZKNzEwarXmW8+pLozZNbSQTWm3MMvafE/A8QhUkMBBXrDcppY3qaX3d71guU0t/7CCnArR6lAXJjfzPbb27dtrxIgRGjx4cCHOxRoRF5gwYYJGjRoVVHnssccGgeyWLVvmVXUpA77FCEOXsv68oAt0cDEMC1RaRstU2vXKCCXhO82aNUtTpkzRq6++WlOn77hQ+fSEU9CeJ0CgnNsBAQQQQAABBBBAAAEEEEAAAQQQQAABBBBAIBsBewL7REmXhg66WdLV2SwU8307uinl/tP/p0i6LKJ9xa3eiDJSFgKJEyBQnrhLSkMIVJRAQYLlBMkr6p6hWQQQIFDOPYAAAggggAACCERRYLwkfxSpjRHsl9CJwhYmv0aShcv9bbELlTNFOYp3KDVFXaCLC5dbsPy4Oopd6cLlFixfEfXGylzfSe7hHsenq6NDhw5BkHzgwIFlLpPTl1KAQPme2uUOKBfjmtR2TxEoL+WfOM5VSIE5c+YEwfJVq2p8uf2CpCskPVPI87JWNAUIlEfzulAVAggggAACCCCAAAIIIIAAAggggAACCCAQVYHRkm4JFTdb0uWStkS16CLVZW+mjPXW3ixpgKTHi3S+fJeNW7359svxCCBQtwCB8rqN2AMBBKIvkFOwnCB59C8sFSKAQFEEeP1XFFYWRQABBBBAAAEE8hLo4KaU+w+wnSDpixGoydss8Gqh8jNDrT0iaYwkC7yyIYBA9gL7haaWH1jLEv8KTS236aRsXwqEH/RR/ZODDz5Y1157rYYMGYJXBQoUI7xcykB2McLQpaw/3S1XjGtS261dDMNS/lEq9/UqZa+cK73AjBkzdOONN2rjxo01ESX5v0O4LZwAgXJuBQQQQAABBBBAAAEEEEAAAQQQQAABBBBAAIFMBewR6zadvLl3gD3BfqQkm5hRaVsLN6W8u9f4Ahcq3xVBjLjVG0FCSkIgcQIEihJ3SWkIgYoWyDhYbkqTJ0/Whx9+WBPYR5Im2W6SPq1oVZpHAIGkCfD6L2lXlH4QQAABBBBAICkC4Yf5bnJTypcnpcFQH9+SdLWk80Pff9JNKmcyYkIvPG2VTMAeVHG6C5h3q+Osr3pTy39bsgqjeaIzJFmY/Oh05V1zzTW67rrr9JWvfCWa1VNV0QWKEV4uZcC3GGHoUtaf7gIX45rUdiMVwtCvuZg3batWrTRv3jx17ty5+jTlvl7F7Je1Mxf497//HYTK7auG7S/u4VaPZb4qe8ZJgEB5nK4WtSKAAAIIIIAAAggggAACCCCAAAIIIIAAAuUTONWFatp7JdgHDGwyuX3Ap1K3QZJmhZofLMmmtkdxi1u9UTSkJgSSJECgKElXk14QQCAlUGewvBYqguTcRwggkHQBXv8l/QrTHwIIIIAAAgjEVaClm1Le1WvgXkkXx7WhDOpu4yaV9w3ta2Hymyr8vacM+NgFgYwEGrpQ+WkuYH54LUft9ILlT0h6PaMzJGcne7jkZenaGTRoUDCV/PDDa+NLDgSd1CxQjPByIQK+xQ4oX3LJJZo2bVpamELUn889V4xrUls9BMrzuVocGzWB9evXB6Hy2bNr/HiTPXTZPhPGljABAuUJu6C0gwACCCCAAAIIIIAAAggggAACCCCAAAIIFEGgnZtMbh82SG2b3WTyOUU4X5yWrOemlPfxil4mqb8kmyAStS1u9UbNj3oQSJoAgaKkXVH6QQABXyCbYDlBcu4dBBCoFAFe/1XKlaZPBBBAAAEEEIijwBBJ073Cd0iysPWSODaTYc2HuVD5haH9V0oaI+mRDNdhNwQQqFugtTe13N7zrV/LIeslWah8qfuyv4+Suh0haYakPSa5t27dWhZWPeecc5LaO31lKVCM8HIhAtkEykcFV/LYY4/VkiVL1LKlPaenOBuB8uK4smp5BX71q1+pqqpKr7+e9lkyyyXZf6f8rbxVcvZCChAoL6QmayGAAAIIIIAAAggggAACCCCAAAIIIIAAAskTaOYmk9tka3+7UtLY5LWbU0enu1D5/t7RoyWNy2m14h9k9c6T1Dwm9RZfhDMgULkCBIoq99rTOQKVJFBbsJwgeSXdCfSKAAImwOs/7gMEEEAAAQQQQCC6Ao3dlPJzvRIfktRP0rbolp13ZS0kXS1pWGilVW5S+eK8z8ACCCAQFvi+m1xu7xnag8Vr2yxIZsFyC5jbn8skbb1dmLxpuKkRI0YEYfJ69exZ3WwIfCFAoHzPO6EQgfh87q9iXJPa6ilEoLym9X3LVq1aad68eercuXPa3bPZ11+g3Ncrn2vNscUV2LlzZxAqv/XWW9Od6GMXKl9Y3CpYvVQCBMpLJc15EEAAAQQQQAABBBBAAAEEEEAAAQQQQACBeArYBIirQqVPddPJP4tnS0WperKkEd7Ka9yU8peLcrb8F41bvfl3zAoIIJBOgEAR9wUCCFSSgB8st74nSbLXRJ9WEgK9IoBAxQvw+q/ibwEAEEAAAQQQQCDiAj0lzZfU0KtzqAs8Rrz0vMqzhxtfE3qfxRZc60LlZsKGAAKFF5yhndUAACAASURBVDjIC5bb1PImtZziXS9YbgHzDwtfTklXtIeD3xI+41FHHaU77rhD3bt3L2kxnCweAmPHjtWVV9pz96XvfOc7Wrx4sb7xjW/kVXwpA77FCEOXsv500ATK/6C6wue+W7mvV15/WDi4JAJPPfWUhg0bpnXr1qU7X5QHa5TEJyknIVCelCtJHwgggAACCCCAAAIIIIAAAggggAACCCCAQOEFhkuaGPrgkk2CGCnprcKfLtYrdnRTyv2n+E+RdFlEu4pbvRFlpCwEYi9AoCj2l5AGEEAgS4HPQ/vzmYksAdkdAQRiL8Drv9hfQhpAAAEEEEAAgQoQuEfSRV6fz7gp5W8nvHeb0G6hcguq+NubLlQ+M+H90x4C5Rbo4sLlFiw/ro5iVrpwuQXLV5S78BzOP15SVfi4H//4x5oxY4b23XffHJbkkKQLfP7557rkkkuCe8S2ww8/XHPnztUJJ5yQV+ulDPgSKM/rUgUHF8MwVVU2U8ez2dfvupT3W/7arFAugU8++URDhgzRL3/5y3QlTJA0qly1cd7CCPDmaGEcWQUBBBBAAAEEEEAAAQQQQAABBBBAAAEEEEiagH3I3MLkh3mN2QcCLEz+fNKaLVA/V0ga6621WdIASY8XaP1CLxO3egvdP+shgIBEoIi7AAEEKk2AQHmlXXH6RQCBsACv/7gnEEAAAQQQQACB6At0k3SfpBZeqTYO1X//Ifpd5FZhfRcqt2B5PW+Jf7hQ+Z25LctRCCCQhcB+oanlB9Zy7L9CU8vfyeI85do1/NCOoI7x48erqmqPjHm5auS8ERTYvHmz+vXrp6VL7TkKX2zTpk0LQub5bKUM+BYjDF3K+tM5l3tCeU3XPpup4ak1fMvmzZsHDyzo0aNH2lP89a9/lT0E489//jMTyvP5A8ixtQr4f75CO94r6WL44itAoDy+147KEUAAAQQQQAABBBBAAAEEEEAAAQQQQACBYgl0dmFyexJ9arMJEBYmf7BYJ03AuvbhrrmSunu93C+pv6RdEewvXb0LXAg+ivVGkJCSEIi9AIGi2F9CGkAAgSwFCJRnCcbuCCCQOAFe/yXuktIQAggggAACCCRUIDw9d7WbUr4qof2G27Ip5RYqt6nlqW2LC5VPqRAD2kQgCgIdJJ3uAub2sIvatle9qeW/jULxaWqYLWmg//1GjRpp0aJFOuOMMyJaMmVFRSAcxra6LrjgAt1zzz3ae++9cy6zlIHshx9+WH379tXWrVuDeidPnqwRI0bkXLsdWMr60xWapED5qlWrguuzZs2aoNUlS5bovPPsf+Xtufn3Yzbh9XJfr7xuNg4ui8Bjjz2mXr16afv27eHzz5E0qCxFcdK8BQiU503IAggggAACCCCAAAIIIIAAAggggAACCCCAQKIEDnVh8vO9rna4MPntieq0OM3YGyazQksPlmQfUIjiFrd6o2hITQjEWYBAUZyvHrUjgEAuAgTKc1HjGAQQSJIAr/+SdDXpBQEEEEAAAQSSLGAhTptS3s5rcoKkUUluOtSbJdwsVN7M+/42FyqvhGntFXSpaTUGAg1dqPw0FzA/vJaad3rB8ickvR6R/iZKutyv5eCDD9bChQvVubM9a50NgdoF0k3qbdOmjebPn69vf/vbOfOVMuB7/fXX64YbbqiutXfv3po5c6YaN/af3/JlK+HaMmly/PjxqqqqymTXguyTpEB5+KEFDzzwgOwapdtynTZfyvutIBeYRSIhYPeb3YsbN24M1zPJfZYsEnVSROYCBMozt2JPBBBAAAEEEEAAAQQQQAABBBBAAAEEEEAg6QINXJj80lCjN0u6OunNF6i/em5KeR9vvWVuSvmmAp2jkMvErd5C9s5aCCAgESjiLkAAgUoTIFBeaVecfhFAICzA6z/uCQQQQAABBBBAID4CNqX7Fq9ce4+hn6Tl8Wkh70qHuVD5172VLKx6k6Qxkuz3bAggUFqB1t7UcguY16/l9OslWah8qfuyh5iXY7tSkr3fXb0dc8wxwWTyI488shz1cM6YCbz//vsaOHCgnnjCbufdt8svv1wWat5rr9zieaUK+L7zzjvq06ePnnnmmeoGDjnkEM2dO1cnnXRS2itCoHxPllyD3Jnc8uEJ8rWF8x988EH17Nmzetnawuf+uUt1v2XSL/vES2DdunXBpPJXXnklXPhVof9miVdjFVptbv/GqlAs2kYAAQQQQAABBBBAAAEEEEAAAQQQQAABBBIuEP5wkrVrk7Xtae1bEt57Ids73YXK9/cWNdtxhTxJAdeyeudJah6TegvYOkshUPECBIoq/hYAAIGKEyBQXnGXnIYRQCAkwOs/bgkEEEAAAQQQQCA+Ai3dlPKuXsn3Sro4Pi0UpNILXaj8sNBqNqXcguU2tZwNAQTKI/B9N7nc3mtsV0cJ9jAMC5ZbIndVCcs9V9L/+ec79NBD9dRTT6lVq1YlLINTxVlgzpw5Gj58uLZu3armzZvLgtgvvfRS0JLdR7NmzdL3vve9nFosVcB32rRpGjVqVNCDv/Xt21fTp09PO6WcQPmel7SYgfK77rpLP/3pT6tPavfc1KlT095X4X0znQxfqvstpz8MHBR5gTfeeEPdu3fXW2+9Fa71PyU9FPkGKLBagEA5NwMCCCCAAAIIIIAAAggggAACCCCAAAIIIICACQx008n9ULG9qT9S0mqIshaYLGmEd9QaSQMkffHOcvS2dPX2l/Ry9EqlIgQQKKAAgaICYrIUAgjEQoBAeSwuE0UigEARBXj9V0RclkYAAQQQQAABBIogMETSdG9dm+7bV9KSIpwryktaz9dIahMqcooLlfNQ5ChfPWqrBIGDvGC5TS1vUkvT73rBcnsv+sMiAn3VhdcPSZ2jcePGWrZsmTp16lTE07J0kgQ2bdqkfv36aflyeyaC9MMf/lBVVVW69NJLtXr1Fx+jsKm9d999t5o2bZp166UI+L788ssaMGBAdb1HH320NmzYEITL99lnH11//fWySeu5TFkvRf21odp0eAvK23bsscdqyZIlatnSnsmT2fbPf/5Tn376abDzjh07gunL27dv12uvvRaEZletWhXYjRxpH5uRihkot+twww03VBd+wQUX6J577tHee++9RzPhfWsLn/sHl/t6ZXZV2CvKAi+++KJOOeUUbdu22zOdNkjqIOmjKNdObV8KECjnbkAAAQQQQAABBBBAAAEEEEAAAQQQQAABBBA4VdIkSe09ilfdZPIn4clJoKObUu4/jd8+2HRZTqsV/6C41Vt8Ec6AQGUIECiqjOtMlwgg8KUAgXLuBgQQqHQBXv9V+h1A/wgggAACCCAQN4HGbkq5TdhNbTb9r18FTuY+34XKLazib3dKGiNpU9wuLvUikFCBLi5cbsHy4+rocaULl1uwfEURPOa4B35XL/3rX/9aPXr0KMKpWDKJAp9//rls8vPo0aOD9mw6+R133BEEyP3v5xPKLnbAd8uWLRoyZEgQtLatXbt2wUTyO++8U/Pnzw++d+CBB+rWW2/Vj370o6wvY7Hrr6sgP1Be1765/twPaxcrUG6h9osvvlj3339/dZmdO3fWokWLdNBB9syOL7fPPvtMQ4cO1ezZs6u/2bNnT82aNUv77rtvrW2W+3rleg04LloC9u/SM844I1zUXDfIJFrFUk1aAQLl3BgIIIAAAggggAACCCCAAAIIIIAAAggggEBlC1jgeaJ7Yz8lsdlNJrc32dlyF7hC0ljvcHO1KeWP575kUY+MW71FxWBxBCpEgEBRhVxo2kQAgWoBAuXcDAggUOkCvP6r9DuA/hFAAAEEEEAgjgI9JVniq6FX/FBJM+LYTJ41n+VC5eHRwjPdpPI381yfwxFAoHAC+4Wmlh9Yy9L/Ck0tf6cAZdiDOP7PX+faa6/dbfpvAc7BEgkXeOqpp3ThhRcG07xtGzx4sKZNm6aGDRsqHNTONZRdzICvTdy26d233XZbUL8ffF+7dq369u0rm15um031njhxonr37p3VVS1m/ZkUUopAuT8pvFiBcpuGbvY2/Tm1HX744Zo7d65OOOGE3Sg2b96sfv36aelSexbHF9t3vvMdLV68WN/4xjdqZSv39crkmrJPPASuu+463XjjjeFi/1OSPfyKLeICBMojfoEoDwEEEEAAAQQQQAABBBBAAAEEEEAAAQQQKKJAMzeZfFDoHFeGgtBFLCHRS7dwU8q7e13aI6X7S9oVwc7T1bvAheCjWG8ECSkJgdgJECiK3SWjYAQQyFOAQHmegByOAAKxF+D1X+wvIQ0ggAACCCCAQIUK3CPpIq/3Z9yU8rcr0ONUFyrvGurdQvc3SVpbgSa0jEDUBTpIOt0FzLvVUeyr3tTy3+bR2O8kVf89ceKJJ+rZZ5/NYzkOrTSBv/3tb0GA/Lnnngta79ixYzDRu23bttUUK1eu1KBBg2ThbNvatGmju+++W3a/ZboVK+C7bdu2YLL67bffXl2KTVa3+po2bRp874EHHtDPf/5zvfvuu8E/Wyh+zJgxQd977ZVZ3LBY9Wfql02g3Pq2kHa9evX2WP7QQw+tngRuU77tOjdq1EjHHHOMWrRoob333js4pliB8mXLlmnAgAF6553dn6dhDzC45JJLdqt31apVwcMA1qxZU/19m2Ju4fNTTjmlVrrw9apt53PPPTeYgp66XzK9JuxXOQLf+973qv+OdF3bf6OcVDkC8e00s7/h49sflSOAAAIIIIAAAggggAACCCCAAAIIIIAAAgjULDBG0lWhH09108k/A64gAhbWnxVaabCk2QVZvfCLxK3ewguwIgKVJUCgqLKuN90igIBEoJy7AAEEKl2A13+VfgfQPwIIIIAAAgjEVcACmPdJsgfDprZKfjiwhUSvkWThcn9b7ELlq+J6oakbgYQLNHSh8tNcwPzwWvrd6QXLn5D0ehY2Z0l62N//hRde0HHHHZfFEuxayQLZTB8Ph7K/+93v6o477lCnTp0yIixGIPuDDz5QVVWV5syZU12DhdxnzZqlI444Yre6wvXbFHObfn3zzTdrv/32q7OHYtRf50nLuEOxAuU26dkmPtt2/PHHa/Xq1dq6dav86eiptpcsWRI8yMB+7m/jx48PrnttG4HyMt48CTy1PVTD7tfQdrakRxLYbqJaIlCeqMtJMwgggAACCCCAAAIIIIAAAggggAACCCCAQMYCwyVNlGRv3Kc2+6DNSElvZbwKO9YlYI+3niupj7fjMjelfFNdB5fh53GrtwxEnBKBRAkQKErU5aQZBBDIQIBAeQZI7IIAAokW4PVfoi8vzSGAAAIIIIBAwgXGS/JTQqvdlPJKDU9bMtRC5WeGrrsFWOyByisTfj/QHgJxF2jtTS23gHn9WhpaL8lC5Uvd1446mv+N/8CJ888/X4sWLYq7F/WXSMDC5CNHjgzC16nt+uuvl32lm9r9+eefa8qUKbrhhhv08ccfB4e0a9cumAx+0kl1D+otdCD797//vUaNGqUVK1ZU119TmNx2sPotVG7HWC2p7aijjtJVV12lH/3oR2rY0P9Iye4XotD1l+gy53yaYgTK7b6xgPhDDz2k5s2by8Ll99xzj/70pz8FU+/nz5+vb3/727vdj3a/2WbXx66fbb1799bMmTPVuHHjGvsjUJ7zpefAGgR69eqlxYvto2bV25OSfgBYtAUIlEf7+lAdAggggAACCCCAAAIIIIAAAggggAACCCBQDAH7ALmFyQ/zFrd3FC1M/nwxTljha57uQuX7ew6jJY2LqIvVO09S85jUG1FGykIgFgIEimJxmSgSAQQKKECgvICYLIUAArEU4PVfLC8bRSOAAAIIIIAAAoFABzelvJ3nMUHSqAr2MRMLlZ8fMrAgy02SnqlgG1pHIE4C33eTy+09Sv/vuHQ9LHehcguYp3ugxlclfegfaAHbLl26xMmDWsskYJO9hw8froULF1ZXMGTIEE2YMEFNmjSpsSoLZU+aNEm/+MUvqqdGt2zZMpg4PXjwYNWrZ890T78VKpD9/vvvyyZUWxA5FWy3M3br1i2YmN62bdtaVe3Pyc9//nP98Y9/3G2/9u3ba8CAAcGk7IMOOmiPNQpVf5kuedanLUag/He/+11gvGHDhmCyvQXIx40bF1xL2yw8fu211wa/98Pnhx9+eBD6twcarFmzJm34PNxgpV2vrC8wB2QtYA+vOOGEE8LH7Sfpo6wX44CSCRAoLxk1J0IAAQQQQAABBBBAAAEEEEAAAQQQQAABBCIh0NmFyf13zd90YfIHI1FhMouYLGmE19oaSQMkvRTRdtPV21/SyxGtl7IQQCA3AQJFublxFAIIxFeAQHl8rx2VI4BAYQR4/VcYR1ZBAAEEEEAAAQTKJWAPq73FO/kmN6XcApaVurVxofK+IQALk1uo3MLlbAggEA8BS6vatHILltuvNSd4pXe9YLlNLk+FyH8s6f5Uux06dNCf//zneHRPlWUVsCD15Zdfrmee+fJZJD179tSMGTPUrFmzOmvbtWuXJk6cqJtuuqk6VG4H9evXLwgDH3nkkWnXyDfgu379+qDGBQsW7DZh3E5m9d966606+OCD66zfdrBA/RVXXKFFixbt1oP97Gc/+1kQWA9PK8+3/owKS/hO119/fRAat83uQXuAwaOPPqoLL7xQmzdvVteuXYPra4H+l156SX379tXatWt18sknBxPJr776at1//xd/7U2dOjV4KEJNG9cr4TdTmdr71re+pVWrdnvGywWSflmmcjhtBgIEyjNAYhcEEEAAAQQQQAABBBBAAAEEEEAAAQQQQCAhAoe6MLk/qWGHC5PfnpAeo9pGRzel3H+q/hRJl0W04LjVG1FGykIg8gIEiiJ/iSgQAQQKLECgvMCgLIcAArET4PVf7C4ZBSOAAAIIIIAAArsJtHRTyrt6371X0sUV7nSYC5VfGHJYKWmMpEcq3If2EYijgD0c3ULl9nVcHQ3Yn3ULldvXEEkDU/tbOHbs2LFx7J+aSySwbds2TZs2TbfddttugexzzjlHt99+e8ZhbCvXJpXbNPAxY8bo3XftmQdfbCeddJLmzp2rQw45ZI+u8gn4ppuMbido2rSp/uu//iuYXt24ceOsJG3N3/zmN0HA2SYP21ZbsD6f+rMqLKE7r1u3Tn369NGf/vQnNW/ePAiIn3XWWbtNIrfWLcxfVVWlu+66Sz/96U8DjWHDhgX3qE00t+9t3bpVP/zhDzVv3rwaH4LA9UrojVTmtkaPHq1x48b5VcyRNKjMZXH6WgQIlHN7IIAAAggggAACCCCAAAIIIIAAAggggAAClSHQwIXJLw21e7OkqyuDoOxdXiHJ/8TCZjel/PGyV5a+gLjVG1FGykIg0gIEiiJ9eSgOAQSKIECgvAioLIkAArES4PVfrC4XxSKAAAIIIIAAAmkFLCw53fuJPTjYpnMvqXCvFu79rmEhBxuXaJPKF1e4D+0jEFeB/UJTyw+spZF/SfpMUvPUPsuWLVO3bt3i2jt1F1nAArgWyrUArr9lO9k7XObSpUs1cuRIrV69Wm3atNHdd9+tE088MW03+QZ8d+zYoVGjRgWBeNu6dOmi6667Tj/4wQ+01165RwYtaG9Trx977LFgYvYRRxxRlPoLfYmff/559e/fX2+88Uahl0673pIlS3Teefa/23LbLBB+6aVffIQnHAZfuHBh8GAAm1Lerl07TZ8+Xf/7v/8r+/4+++yj2bNnB2H/d955JwilP/PMM8H37QEJ/fr1i8X1yk2No6ImsHz5cp1yyil+Wc9K8h+AFbWSK76e3P/tUPF0ACCAAAIIIIAAAggggAACCCCAAAIIIIAAArESGC3pllDFsyVdLmlLrDqJb7H2Yaa5krp7Ldwvqb+kXRFsK129C1wIPor1RpCQkhCIvACBoshfIgpEAIECCxAoLzAoyyGAQOwEeP0Xu0tGwQgggAACCCCAwB4CNmr0Pknnej95SJIlh7ZVuFczN6l8RMhhrQuVz69wH9pHIO4CHSSd7gLmGaXEX3vttSDQy4ZATQJ/+9vfNGTIEFkg0sK4AwYM0C233KImTZrkhbZx40b94he/0KmnnqrevXvXuFa+gXJbeMuWLfrv//5vdejQIZhUne1U8nwaLUT9+Zw/fGycAuXr168P7rff//73wb1nU8hT08etLwv1Dx06NJhAblvHjh31z3/+Uxs2bFCnTp2CYPmhhx4a/Ky2YLpvFLXrVchrz1rlE1i7dq3atm3rF/A3Sa3LVxFnrkuAQHldQvwcAQQQQAABBBBAAAEEEEAAAQQQQAABBBCIv8BAN528+mnskpZKGilpdfzbi1UHdi0syO9vg9N8LypNDZI0K0b1RsWNOhCIiwCBorhcKepEAIFCCRAoL5Qk6yCAQFwFeP0X1ytH3QgggAACCCCAwO4CPSVZuqih9+2hkmYAJQvcXyPJHrTsb2+6UPlMjBBAIPYC9nffad7k8sNr6uijjz5S06ZNY98wDRRXwELlI0aM0AUXXBB85TPZO9tKCfhmK1b7/nEJlH/++efBAwfsy7auXbtqwYIFOuigg3Zr8LnnntNPfvITWWDX3y6//PJgcnzqXt20aVMwlTz1YAQLmA8caB9N2X3jfivs/cZqXwh8/PHH+upXv+pz2EOu9sEnugIEyqN7bagMAQQQQAABBBBAAAEEEEAAAQQQQAABBBAohMCpkiZJau8t9qqbTP5kIU7AGlkJ1HNTyvt4Ry1zU8o3ZbVSaXaOW72lUeEsCCRHgEBRcq4lnSCAQGYCBMozc2IvBBBIrgCv/5J7bekMAQQQQAABBCpP4B5JF3ltP+OmlL9deRR7dFzfhcotWG7vc6S2f7hQ+Z0YIYBAYgRsAmpqarmFzO3Pf/VGoDwx1zmxjZQr4Ltr1y69/vrrevrpp7Vq1SqtWbNG9uflzTff1NatW3fzPvroo4MHM9gEYvvq3r277HsNG/rPtUnsJdqtsXBgfcmSJTrvPPvfbdltK1eu1KBBg6qD4lOnTtXw4cP3WMSC55MmTQqC56nrcsghh2ju3Lk66aSTdtt/zpw5wRq2X+fOnWX/3Lr17kOiy3W/ZafD3nETIFAetysmESiP3zWjYgQQQAABBBBAAAEEEEAAAQQQQAABBBBAIFOBdm4yub15nto2u8nkczJdhP0KLmAfapgraX9vZZuUMa7gZyrMglbvPEn+hPso11uYrlkFgcoQIFBUGdeZLhFA4EsBAuXcDQggUOkCvP6r9DuA/hFAAAEEEEAgSQLdJN0nqYXX1JWSxiapyTx7sfcyLFRuU8tT2xYXKp+S59ocjgAC0RP4vqRFkqrHpL722mtq06ZN9CqlIgScQKkDvna+O++8UwsXLtT69etzvg4HHnigzj33XA0bNkzt2/uzDXJeMhYHFiJQbuFbmzq+aJH9dSV169ZN9913n1q08F/Sfclh+1v4/KGHHgq+2bt3b82cOVONG/svb76YEu3vZ9dm8uTJuwX/S32/xeKiUmTeAmvXrg0eNuFtf5O0+9MM8j4LCxRSgEB5ITVZCwEEEEAAAQQQQAABBBBAAAEEEEAAAQQQiI5AMzeZfFCoJD5MFI1rNFnSCK+UNZIGSHopGuXtUUW6evtLejmi9VIWAghkJkCgKDMn9kIAgeQIEChPzrWkEwQQyE2A13+5uXEUAggggAACCCAQVYHxkqq84la7KeWrolpwGeqy92IsVG7vm6W2bS5UTvi+DBeEUyJQZIFnJH0vdY5ly5YFYU02BKIqUKqA77Zt23TzzTfrjjvuCILHhdr22Wcf9erVS+PGjdP++/vP0y/UGaK1Tr6B8vDEcfO7/fbbNXDgwBobff/994OfP/HEE7L9p02bpn79+qXd/6mnntKFF16oDRs2BPvaZPPLLruset9S3W/RumpUU2yB5cuX65RTTvFP86ykrsU+L+vnLkCgPHc7jkQAAQQQQAABBBBAAAEEEEAAAQQQQAABBKIsMEbSVaECp7rp5J9FufAKqa2jm1JuU+RTm03D+PLdvGhBxK3eaOlRDQLRFSBQFN1rQ2UIIFAcAQLlxXFlVQQQiI8Ar//ic62oFAEEEEAAAQQQyESgg5tS7r/XMEHSqEwOrqB9hrlQ+de9nne6ULm9n2a/Z0MAgWQIzJZUncy84oorNHYsz45IxqUtTxcTJkzQqFFf/Gu1VatWmjdvnjp37lywYkoR8P373/+uSy65REuXLt2tbpsy3qVLlyAIaj3ZPx9wwAGqV69e9X4WgLZA8+bNm7Vy5Uo9++yzstCy1e1v3/3ud4OweqdOnQpmE8WF8g2Uv/zyyxoyZIj++Mc/Bu317dtX06dP32PauN/7nDlzNHz4cG3durXOaeZ2vSxEbl+2tWnTRnfddZdOOumk4J9Lcb9F8bpRU3EFRo8eHTxUwtvmSAoPPyluEayelQCB8qy42BkBBBBAAAEEEEAAAQQQQAABBBBAAAEEEIiFwHBJEyU19Kpd7MLkb8Wig8oo8gpJ/icYNrsp5Y9HtP241RtRRspCIFICBIoidTkoBgEESiBAoLwEyJwCAQQiLcDrv0hfHopDAAEEEEAAAQRyEhgt6RbvyE1uSvnynFZL7kEXulD5YaEW7X2amyTZ1HI2BBCIv8CPJd2faqNDhw7685//HP+u6KBsAnEPlG/ZsiUIMC9ZsqTasGXLlkFA2ULmTZo0ydp2x44dWrx4sSZOnLjbn68TTzxRs2bN0hFHHJH1mnE5IN9AufVpfg888EDwcILx48erY0d7tn/6bdOmTcE0cpsAbdvUqVODa1fbZtfcppT/6le/CnazUPndd98tuz4EyuNyp8Wrzm9961tatWqVX/QFkn4Zry4qq1oC5ZV1vekWAQQQQAABBBBAAAEEEEAAAQQQQAABBJIvYB8OtzC5/4GYFS5M/nzy249Vhy3clPLuXtX2AYf+knZFsJN09S5wIfgo1htBQkpCIHICBIoid0ko9ZPhZwAAIABJREFUCAEEiixAoLzIwCyPAAKRF+D1X+QvEQUigAACCCCAAAJZC7R0U8q7ekfeK+nirFdK/gF9Xai8TajVKS5UviX5BHSIQOIFvirpQ7/L3//+98EUZjYEchGIe6Dcr9/679atWzBJvG3btrlw7HbMBx98oKqqKtkE7dRmYedJkyapQYMGea+fywLhwHcua2RzjAX1zzvP/ndb4bfwtHG7dvfdd59atLCPbdS+Pffcc/rJT36itWvXqmvXrrrttttkD9ggUF6XHD/PVmDFihU64YQTwoftJ+mjbNdi/9IJECgvnTVnQgABBBBAAAEEEEAAAQQQQAABBBBAAAEEii3Q2YXJ/XfE33Rh8geLfXLWz0lgoKTZoSMHp/leTosX4aBBkmbFqN4iELAkAokSIFCUqMtJMwggkIEAgfIMkNgFAQQSLcDrv0RfXppDAAEEEEAAgQoWGCJputf/DkkWnv5yHGkF44RaP9+FyjuEvn+npDGSbMI7GwIIxFvgN5JOTbVw/vnna9GiRfHuiOrLJlDsQHkxG3v33Xd1wQUX6Omnnw5O065dO82dO7fWidjZ1hOeoP3Nb35T8+fPD8LL5diSFCh/6qmngknjGzZs0D777KPbb79dAwfax0sy2xYuXCh7oMb//M//aL/9LN8rAuWZ0bFXFgK9evXS4sWL/SOelPSDLJZg1zIIECgvAzqnRAABBBBAAAEEEEAAAQQQQAABBBBAAAEEiiBwqAuT2wdhUpt9YGikpNuLcD6WLIxAPTelvI+33DI3pTyKH1qKW72FuUqsgkByBQgUJffa0hkCCKQXIFDOnYEAApUuwOu/Sr8D6B8BBBBAAAEEkirQ2E0pP9dr8CFJ/SRtS2rTefR1lguVdwqtMdNNKreHNbMhgEB8BezP+MN++S+88IKOO+64+HZE5WUTiHOgPByuHjZsWBBK3muvwkYJw1PQizm1u64bISmB8q1bt8qu17x584KWzz33XM2ePVtNmzati6DWnzOhPC8+Dg4JrFy5Uscff3zY5WxJj4AVbYHC/lsg2r1SHQIIIIAAAggggAACCCCAAAIIIIAAAgggkFSBBi5MfmmowZslXZ3UphPU1+kuVL6/19NoSeMi2qPVa+9cNo9JvRFlpCwEIiFAoCgSl4EiEECghAIEykuIzakQQCCSArz+i+RloSgEEEAAAQQQQKAgAj0lzZfU0FttqKQZBVk9eYvY9OJrJHUNtWaGN0lam7yW6QiBihL4nf/n+8QTT9Szzz5bUQA0WxiBJAXKx48fr6qqqsLAeKs8+OCD6tnTXoZ8sUUpUF7OWvKF3rVrl377299q2rRpuvTSS9W9e/d8l2RCed6CLOALfO9739Nzzz3nf+sZSSehFH0BAuXRv0ZUiAACCCCAAAIIIIAAAggggAACCCCAAAII1CVg4eNbQjvNlnS5pC11HczPIyEwWdIIr5I1kgZIeikS1e1ZRLp6+0t6OaL1UhYCCKQXIFDEnYEAApUmQKC80q44/SKAQFiA13/cEwgggAACCCCAQLIF7pF0kdeihTpsSvnbyW475+4sTG6hcguX+9tiFypflfPKHIgAAuUWOFfS//lFXHvttbrhhhvKXRfnj5lAnAPlf/jDH9SvXz+tW7cuUC/FhPJ99tlH8+fP19ln25Di0m/hCeVxDpQXQ48J5cVQrcw17d+pN91kz2DabftPSQ9Vpki8uiZQHq/rRbUIIIAAAggggAACCCCAAAIIIIAAAggggEBYYKCbTu5Pi14qaaSk1XDFRqCjm1Lezqt4iqTLItpB3OqNKCNlIYAAAggggECJBQiUlxic0yGAAAIIIIAAAggggAACCJRUoJuk+yS18M56paSxJa0iXic7zoXKzwyV/YikMZJWxqsdqkUAAU9gjnuAd/W3fv3rX6tHjx4gIZCxQJwD5e+++64uuOACPf3000G/7dq109y5c9Wxo73VX5ht06ZNQWh9+fLlwYLf/OY3g0B5hw4dCnOCLFchUF47GIHyLG8odk8rYP8uPeOMM8I/myvJPr/GFgMBAuUxuEiUiAACCCCAAAIIIIAAAggggAACCCCAAAII1CBgExMmSWrv/fxVN5n8SdRiJ3BF6ENdm92HHB6PaCdxqzeijJSFAAIIIIAAAiUUIFBeQmxOhQACCCCAAAIIIIAAAgggUBaB8ZKqvDPbw4dtSjnTtmu+HJZ6s0nl54d2sffabPSiTXpnQwCB+Al81f3dd0iq9MaNG2vZsmXq1KlT/Lqh4rIIxDlQbmB+/fbPp512mqZOnarWrVvn7fnBBx+oqqpKc+bYsxu+2IYPH65JkyapQYMGea+fywIEymtXI1Cey13FMb7Aiy++qFNOOUXbtm3zv71Bkr2e/giteAgQKI/HdaJKBBBAAAEEEEAAAQQQQAABBBBAAAEEEEAgLGCTrCfae37eDyyAbJPJv3zHDrc4CdjEEHtqb3ev6Psl9Ze0K4KNpKt3gQvBR7HeCBJSEgIIIIAAAgiUWIBAeYnBOR0CCCCAAAIIIIAAAggggEDJBSzMYVPK7X2k1DZB0qiSVxKvE7ZxofK+obItTG6hch7kHK/rSbUIpATOlfR/Psehhx6qp556Sq1atUIJgToF4h4o37Jli4YMGaIlS5ZU99qyZcsg+H3JJZeoSZMmdRqEd9ixY4ceeOAB3XzzzfrrX/9a/eMTTzxRs2bN0hFHHJH1moU6gEB57ZIEygt1p1XmOm+88Ya6d++ut956Kwzwn5IeqkyVeHZNoDye142qEUAAAQQQQAABBBBAAAEEEEAAAQQQQKCyBZq5yeSDQgxXhiZcV7ZSPLsfKGl2qPTBab4Xle7sHpwVo3qj4kYdCCCAAAIIIFAeAQLl5XHnrAgggAACCCCAAAIIIIAAAqUVGC3pFu+Um9yU8uWlLSN2ZzvMhcovDFW+UtIYSY/EriMKRgABE7D30G/2KY455hgtWrRIRx55JEII1CoQ90C5Nbdx40b9/Oc/3y1Ubt8/8MAD1aVLl2DacOfOnYN/PuCAA1SvXr1qk88//1zvv/++Nm/erJUrV+rZZ58NHshgwWR/69q1q2677TZ16GDPtSnfRqC8dnsC5eW7N+N+5nXr1qlXr1565ZVXwq1cFfrvjri3WhH1EyiviMtMkwgggAACCCCAAAIIIIAAAggggAACCCCQMAH70Ir9T3l/m+qmk3+WsF4rrR17d9amlPfxGl/mppTbB76itsWt3qj5UQ8CCCCAAAIIlFaAQHlpvTkbAggggAACCCCAAAIIIIBAeQRauinlXb3T3yvp4vKUE6uztpB0taRhoapXuUnli2PVDcUigEBKYKKky32Ogw8+WAsXLgyCtGwI1CTgB8pLpWSTw6dNm1bQ023bti1Y00Lf4TB4Pidq2rSpLr74Yl199dXab7/98lmqIMeGA+UFWbSORcaPH6+qqqpSnCrvcxAoz5uwIhewP1e9e/cOHk4R2ia5z6lVpEucmyZQHuerR+0IIIAAAggggAACCCCAAAIIIIAAAgggUIkCwyXZG94NvebtwysjJb1ViSAJ7Pl0Fyrf3+vNpomMi2ivPVy9zWNSb0QZKQsBBBBAAAEESiBAoLwEyJwCAQQQQAABBBBAAAEEEEAgEgJDJE33Ktkhqa+kJZGoLtpFNHOTykeEylzrQuXzo10+1SGAQA0CsyUN9H/WqFGjYFL5GWecARoCaQWSEihPNWeB4jvvvFMPPfSQ1q61f63ltrVs2VJnnXWWLPzevn373BYpwlEEymtHJVBehJsu4Us+9thjwWTy7du3hzudI2lQwttPbHsEyhN7aWkMAQQQQAABBBBAAAEEEEAAAQQQQAABBBIocJ4Lkx/m9bbChcmfT2C/ldzSZEn+B5XWSBog6aWIoqSrt7+klyNaL2UhgAACCCCAQGUKECivzOtO1wgggAACCCCAAAIIIIBAJQo0dlPKz/Waf0hSP0nbKhEky57N7xpJ9sBff3vThcpnZrkeuyOAQDQE7pF0UbiUOE0YjgZj5VSRtEB56srt2rVLr7/+ulasWKGXXnpJr7zyij766CO9+eab2rp1624X+Oijj5ZNIm/btq2+/e1vq0uXLrLvNWzoz0CIxj1BoLz260CgPBr3aVyqqOXvv3slXRyXPqhzTwEC5dwVCCCAAAIIIIAAAggggAACCCCAAAIIIIBAPAQ6uzB5F69c+9CKTSZ/MB4tUGUWAh3d1O923jFTJF2WxRql3DVu9ZbShnMhgAACCCCAQHQECJRH51pQCQIIIIAAAggggAACCCCAQPEFekqyadp+4muopBnFP3UizlDfhcotWF7P6+gfLlR+ZyK6pAkEKk9gvKSqcNs//vGPNWPGDO27776VJ0LHCCBQEQIEyiviMufd5CeffKIhQ4bol7/8Zbq1JkgalfdJWKCsAgTKy8rPyRFAAAEEEEAAAQQQQAABBBBAAAEEEEAAgYwEDnVh8vO9vXe4MPntGa3ATnEUuELSWK/wzW5K+eMRbSZu9UaUkbIQQAABBBBAoIgCBMqLiMvSCCCAAAIIIIAAAggggAACkRQIT+N9xk0pfzuS1UazKJtSbqFym1qe2ra4ULk9DJgNAQTiJ2B/rm8Jl33UUUfpjjvuUPfu3ePXERUjgAACCCCQp8BTTz2lYcOGad26delWujL0GaY8z8bh5RIgUF4uec6LAAIIIIAAAggggAACCCCAAAIIIIAAAghkJtDAhckvDe1+s6SrM1uCvWIq0MJNKfc/sXC/pP6SdkWwp3T1LnAh+CjWG0FCSkIAAQQQQACBIgsQKC8yMMsjgAACCCCAAAIIIIAAAghETqCbpPsk2f/DT22EQbK/TCNcqLyZd+g2Fyr3Hw6c/cocgQAC5RLoLWmGpKbhAkaMGKEJEyaoXr165aqN8yKAAAIIIFAygZ07d6qqqkq33nprunN+LGmIpIUlK4gTFVWAQHlReVkcAQQQQAABBBBAAAEEEEAAAQQQQAABBBDIWyDd09FnS7pckk0/YEu2wEBJdr39bXCa70VFYZCkWTGqNypu1IEAAggggAACpREgUF4aZ86CAAIIIIAAAggggAACCCAQLYHxkqq8kla7KeWrolVm5KsZ5kLlX/cq3elC5WMk2e/ZEEAgXgJHuFC5PXxjt61169ZBqPycc86JV0dUiwACCCCAQBYCv/rVr4Iw+euvv57uqOUuTP63LJZk14gLECiP+AWiPAQQQAABBBBAAAEEEEAAAQQQQAABBBCoaAELE0+U1NxTWCpppCT7sA9b8gXssfdzJfXxWl3mppRvimD7cas3goSUhAACCCCAAAJFFCBQXkRclkYAAQQQQAABBBBAAAEEEIisQAc3pbydV+EESaMiW3F0C7vQhcoPC5VoU8pvkmRTy9kQQCB+ApMkXZau7EGDBum6667TYYeF/9jHr0kqRgABBBBAICWwfv163XjjjZo9Ozzjotposht2AlrCBAiUJ+yC0g4CCCCAAAIIIIAAAggggAACCCCAAAIIJEbgVEn2xnV7r6NX3f+sfzIxXdJIJgKnu1D5/t7ONrl+XCYHl2GfHq5e/0EIUa63DEScEgEEEEAAAQTKJECgvEzwnBYBBBBAAAEEEEAAAQQQQKDsAvb/6W/xqrCH1vaTZFMH2bIT6OtC5W1Ch01xofIt2S3H3gggEBGBMySNl3R0unquvfZa2ddXvvKViJRLGQgggAACCGQv8O9//1s33HCDbrrJnoWUdvuLe/DUY9mvzhFxECBQHoerRI0IIIAAAggggAACCCCAAAIIIIAAAgggUGkCNiHCJpOf5jW+2U0mn1NpGPQbCNiTf0d4FmskDZD0UkR90tXbX9LLEa2XshBAAAEEEECgMgQIlFfGdaZLBBBAAAEEEEAAAQQQQACBPQVauinlXb0f3SvpYrByEjjfhcpt+ru/3SlpjCQL7LMhgEA8BSxUXpWu9IMPPjgIlQ8ZMiSenVE1AggggEBFC8yYMSOYSr5x48aaHCa4MHlFOyW9eQLlSb/C9IcAAggggAACCCCAAAIIIIAAAggggAACcRNo5iaTDwoVfqWksXFrhnoLJtDRTf22hw2kNpt0cVnBzlDYheJWb2G7ZzUEEEAAAQQQiKoAgfKoXhnqQgABBBBAAAEEEEAAAQQQKIWAJSCneyfaIcmmbS8pxckTeI6zJF0t6bhQbzPdpPI3E9gzLSFQKQInuffmj0/XcIcOHTRixAgNHDiwUjzoEwEEEEAgxgJz5szRlClTtGrVqpq6eEHSaEm/i3GblJ6hAIHyDKHYDQEEEEAAAQQQQAABBBBAAAEEEEAAAQQQKJGATS24KnSuqW46+WclqoHTRFPgitBDBWxqvU0pfzya5Spu9UaUkbIQQAABBBBAoIACBMoLiMlSCCCAAAIIIIAAAggggAACsRNo7KaUn+tV/pCkfpK2xa6baBR8qptU7k9+t8rmu1D52miUSRUIIJCjgD2I4zpJB6U7vn379kGwfPDgwTkuz2EIIIAAAggUT2DWrFlBkPzVV1+t6SQ2qvxGSTOKVwUrR02AQHnUrgj1IIAAAggggAACCCCAAAIIIIAAAggggEAlCwyXNFFSQw9hsQuTv1XJMPQeCLRwU8q7ex73S+ovaVcEjdLVu8CF4KNYbwQJKQkBBBBAAAEECixAoLzAoCyHAAIIIIAAAggggAACCCAQO4GeLuzsvxc1lBBJXtfRwuTXSLJwub/Ze3w3SapxFGReZ+VgBBAolUADSde6P+dpz9muXTv97Gc/009+8pNS1cR5EEAAAQQQqFFgxowZmjp1qlavXl2bkr1OtTA5w00q7F4iUF5hF5x2EUAAAQQQQAABBBBAAAEEEEAAAQQQQCCyAue5MPlhXoUrXJj8+chWTWGlFhgoaXbopPbI+/D3Sl1XTecbJGlWjOqNiht1IIAAAggggEBxBAiUF8eVVRFAAAEEEEAAAQQQQAABBOIlcI+ki7ySn3FTyt+OVxuRqvY4FzY9M1TVoy5UvjJS1VIMAgjkInC4pNGSakyNH3DAARo6dGjw1aKFPXubDQEEEEAAgdIIbNq0SdOnTw++3nvvvdpOereksZLWl6YyzhI1AQLlUbsi1IMAAggggAACCCCAAAIIIIAAAggggAAClSjQ2YXJu3jNv+nC5A9WIgg91yhQz00p7+PtscxNKd8UQbe41RtBQkpCAAEEEEAAgQIKECgvICZLIYAAAggggAACCCCAAAIIxFagm6T7JPlpxytdsCS2TUWg8A4uVH5+qJYnXajcgvtsCCAQf4GjJF0maUhtrVx00UVBsPzYY4+Nf8d0gAACCCAQWYEXX3wxCJHPnDmzrhpnSJos6a917cjPky1AoDzZ15fuEEAAAQQQQAABBBBAAAEEEEAAAQQQQCD6Aoe6MLn/4ZIdLkx+e/TLp8IyCJzuQuX7e+e2p+GPK0MtmZyyh6u3eUzqzaQn9kEAAQQQQACBeAoQKI/ndaNqBBBAAAEEEEAAAQQQQACBwguMl1TlLbvaTSlfVfhTVdSKbVyovG+oawuT3yTJwuVsCCCQDIEjXbB8aG3tnHzyyerfv78GDBig+vXrJ6NzukAAAQQQKKvAzp07NXfu3ODrd7/7XV213CVpiqR1de3IzytDgEB5ZVxnukQAAQQQQAABBBBAAAEEEEAAAQQQQACBaAo0cGHyS0Pl3Szp6miWTFUREbCnBo/walkjaYCklyJSX7iMdPX2l/RyROulLAQQQAABBBBIpgCB8mReV7pCAAEEEEAAAQQQQAABBBDIXsCmaduU8nbeoRMkjcp+KY4ICRzmQuUXhr6/UtIYSY8ghgACiRI4XJKFyu2raU2dNWnSpDpY3qlTp0QB0AwCCCCAQGkEbBq5hcjnzZunf/3rX7Wd9GNJ093X+tJUx1niIkCgPC5XijoRQAABBBBAAAEEEEAAAQQQQAABBBBAIIkCNlX6llBjsyVdLmlLEhump4IJdHRTv/0PetkThS8r2BkKu1Dc6i1s96yGAAIIIIAAAlERIFAelStBHQgggAACCCCAAAIIIIAAAlEQCL9PtclNKV8eheJiXkML9/DoYaE+bAK8TSpfHPP+KB8BBPYUaOgFy4+uDahLly7q06ePevXqpa997WtYIoAAAgggUKPA+++/r0WLFmnBggVasWJFXVJ/8YLkO+ramZ9XpgCB8sq87nSNAAIIIIAAAggggAACCCCAAAIIIIAAAuUXGOimkzf3SlkqaaSk1eUvjwpiIHCFpLFenZvdlPLHI1p73OqNKCNlIYAAAggggEAeAgTK88DjUAQQQAABBBBAAAEEEEAAgcQJtHRTyrt6nd0r6eLEdVqehpq5SeUjQqdf60Ll88tTFmdFAIESCJznwuU/qOtcZ599tnr37h2Eyxs0aFDX7vwcAQQQQKACBD777LMgRL5w4UI9/PDDmXRsnzebIenBTHZmn8oWIFBe2def7hFAAAEEEEAAAQQQQAABBBBAAAEEEECgPAKnSpokqb13+lfdZPIny1MSZ42hgE23mCupu1f7/ZL6S9oVwX7S1bvAheCjWG8ECSkJAQQQQAABBPIUIFCeJyCHI4AAAggggAACCCCAAAIIJE5giJtimGrMJhn2lbQkcZ2Wp6HGLlRu0+D97U0XKp9ZnrI4KwIIlEigrXsv1N6/Pai2czZq1CgIldvXmWeeWaLyOA0CCCCAQJQEHn300SBIbl/bt2+vq7R3JM1znxt6ra6d+TkCKQEC5dwLCCCAAAIIIIAAAggggAACCCCAAAIIIIBAaQXaucnkp3mntcnSNpl8TmlL4WwJELBJ97NDfQxO872otDpI0qwY1RsVN+pAAAEEEEAAgcIIECgvjCOrIIAAAggggAACCCCAAAIIJEfAAs/3STrXa+khSf0kbUtOm2XtpL4LlV8jqZ5XyT9cqPzOslbHyRFAoFQCvdyDwc+q64TNmjWTTS63r7POOkv169tfI2wIIIAAAkkT2LlzZzCB/JFHHgl+3bJlSyYtPupC5Isy2Zl9EAgLECjnnkAAAQQQQAABBBBAAAEEEEAAAQQQQAABBEon0MxNJrdQrb9dKWls6crgTAkSsA8e2ZTyPl5Py9yHETZFsM+41RtBQkpCAAEEEEAAgTwECJTngcehCCCAAAIIIIAAAggggAACiRXoKWm+pIZeh0MlzUhsx+VpzKaUW6jcQvypzVJDN0maUp6SOCsCCJRBoJWkH0mygPm36jq/TS63UHkqYL7vvvvWdQg/RwABBBCIsMAnn3wShMdTQfIMJpFbN3+WtNB9vRHh9igtBgIEymNwkSgRAQQQQAABBBBAAAEEEEAAAQQQQAABBBIjMEbSVaFuprrp5J8lpksaKbXA6S5Uvr93YvtQ0rhSF5Lh+Xq4epvHpN4M22I3BBBAAAEEEIiBAIHyGFwkSkQAAQQQQAABBBBAAAEEECiLwD2SLvLO/IybUv52WapJ7klHuFC5PYQ6tdkkeAuV8/Dp5F53OkOgJoHvumC5hcsPy4SpR48eOu2004KvNm3aZHII+yCAAAIIlFlg7dq1Wrp0afD1+OOPZ1rN312A3CaR/zHTg9gPgboECJTXJcTPEUAAAQQQQAABBBBAAAEEEEAAAQQQQACBwggMlzQxNN1hsQuTv1WYU7BKBQtMlmQfQkptayQNkPRSRE3S1dtf0ssRrZeyEEAAAQQQQCAZAgTKk3Ed6QIBBBBAAAEEEEAAAQQQQKDwAt0k3Sephbf0lYScCw8taZgLlX/dW32nJHswtQXL7fdsCCBQeQLdXbj8HEkHZtJ+27Ztq8PlFjDfay8iYpm4sQ8CCCBQbIHPP/+8OkBuIfLXXnst01O+J+lXkixE/ttMD2I/BLIR4NVCNlrsiwACCCCAAAIIIIAAAggggAACCCCAAAII5CZwnguT+08VX+HC5M/ntiRHIbCbQEc39bud990pki6LqFPc6o0oI2UhgAACCCCAQJYCBMqzBGN3BBBAAAEEEEAAAQQQQACBihIYL6nK63i1m1K+qqIUStPshS5UHp5IbFPKLVRuU8vZEECgcgVOkXS2+8pocnmjRo2CcPkpp5yibt26qV07/23jyoWkcwQQQKBUAqtXr9by5cu1bNmyIEy+ffv2TE/9pqRHJD0s6alMD2I/BHIVIFCeqxzHIYAAAggggAACCCCAAAIIIIAAAggggAACmQl0dmHyLt7u9mbASEkPZrYEeyGQkcAVoUkhm92U8sczOrr0O8Wt3tILcUYEEEAAAQQQKLQAgfJCi7IeAggggAACCCCAAAIIIIBAkgQ6uCnlfgpxgqRRSWoyQr30daHyNqGa7IHBFirfEqFaKQUBBMonYJ83sHD5WZK+mWkZLVu2DILlJ598cvDrN77xjUwPZT8EEEAAgQwE/v73vwcB8tTXxo0bMziqepe/uAC5hcgZRJKNHPvmLUCgPG9CFkAAAQQQQAABBBBAAAEEEEAAAQQQQAABBGoUONSFyc/39tjhwuS344ZAgQVauCnl3b1175fUX9KuAp+rEMulq3eBC8FHsd5C9MwaCCCAAAIIIFBeAQLl5fXn7AgggAACCCCAAAIIIIAAAtEXGC3pFq/MTW5K+fLolx7LCu09xGskWZjf3+6UNEaS+bMhgAACKYGjJZ3mfWUs07Zt2yBY3qVLF3Xu3FmHH354xseyIwIIIICAtH79ej3//PNasWJFECJ/7bXXsmVZKsm+fiNpTbYHsz8ChRIgUF4oSdZBAAEEEEAAAQQQQAABBBBAAAEEEEAAAQR2F2jgwuSXhmBulnQ1WAgUSWCgpNmhtQen+V6RTp/1soMkzYpRvVk3yAEIIIAAAgggECkBAuWRuhwUgwACCCCAAAIIIIAAAgggEEGBlm5KeVevtnslXRzBWpNSkk0dtvcOjws1NNNNKn8zKY3SBwIIFFSgsaQfeOHyrEaQ2wTz448/vvrLQuZ77UXErKBXiMWggvn5AAAgAElEQVQQQCC2Ap9//rleeOGFIECe+jXLCeTW+99dgDwVJP80tiAUnigB/m2fqMtJMwgggAACCCCAAAIIIIAAAggggAACCCAQIYHwBAcrzYK+l0vaEqE6KSVZAvXclPI+XlvL3JTyKE6xiFu9ybpb6AYBBBBAAIHKEyBQXnnXnI4RQAABBBBAAAEEEEAAAQSyFxgiabp32A5JfSUtyX4pjshQ4FQ3qdwP8tuh812ofG2G67AbAghUrsC3JXVzXydLssB5xttXvvKVYHJ5KmRuvz/wwAMzPp4dEUAAgTgLvPvuu3sEyP/9739n29I2Scu9r5ezXYD9ESiFAIHyUihzDgQQQAABBBBAAAEEEEAAAQQQQAABBBCoNAGbEj1RUnOvcXvi7EhJqysNg35LLnC6C5Xv753ZHnAwruSVZHbCHq5e/89LlOvNrCv2QgABBBBAAIEoChAoj+JVoSYEEEAAAQQQQAABBBBAAIGoCVgI8T5J53qFPSSpnyQLyrAVR8DC5NdIsnC5vy12ofJVxTktqyKAQEIF7O+UVMD8pFx6PPLII6tD5hYw79ChQy7LcAwCCCAQOYFVq1btNn183bp1udb4Oy9A/kyui3AcAqUUIFBeSm3OhQACCCCAAAIIIIAAAggggAACCCCAAAKVIGAf8pgkqb3X7KtuMvmTlQBAj5EQmCxphFfJGkkDJL0Uier2LCJdvf0l8cTmiF4wykIAAQQQQCCmAgTKY3rhKBsBBBBAAAEEEEAAAQQQQKDkAj3ddOyG3pmHSppR8koq64THuVD5maG2H3Wh8pWVxUG3CCBQIIFGLlx+gqTOko6XZN/LamvatGkwwfzYY48NwuX21bp166zWYGcEEECg1AIWFn/llVdkIfI//OEPwSTyjz/+OJcytkt6QdLzkla4IPmnuSzEMQiUU4BAeTn1OTcCCCCAAAIIIIAAAggggAACCCCAAAIIJE2gnZtMfprX2GY3mXxO0pqln0gLdHRTv+2eTG1TJF0W0arjVm9EGSkLAQQQQAABBOoQIFDOLYIAAggggAACCCCAAAIIIIBA5gL3SLrI292mLtqU8rczX4I9cxCwEcA2qfz80LH24OqbJDH9MgdUDkEAgT0EjvXC5RYy/0YuRvvuu6+OOeaY6oB56veNGmWdV8/l9ByDAAIIVAt8+umn1cHxVIDcfv3kk09yVfq7FyC3IPmLuS7EcQhESYBAeZSuBrUggAACCCCAAAIIIIAAAggggAACCCCAQJwFmrnJ5INCTVwpaWycG6P22ApcEbr37OEGNqX88Yh2FLd6I8pIWQgggAACCCBQiwCBcm4PBBBAAAEEEEAAAQQQQAABBDIX6CbpPkktvEN43ytzv3z2bONC5X1Di1iY3ELlFi5nQwABBAopcIgXMLcJ5vaV89a2bdsgZJ4KmNuvBx98cM7rcSACCCDgC2zcuDGYOO4Hx1977bV8kVa66eOpKeQb8l2Q4xGIogCB8iheFWpCAAEEEEAAAQQQQAABBBBAAAEEEEAAgTgKjJF0VajwqW46+WdxbIiaYy9gH/CaK6m718n9kvpL2hXB7tLVu8CF4KNYbwQJKQkBBBBAAAEE6hAgUM4tggACCCCAAAIIIIAAAggggEB2AuMlVXmHrHZTyldltwx75yBwmAuVXxg61sJO9r7kIzmsySEIIIBApgINXajcppenAuYHZHpwuv0OOOCA6pB5Kmh+9NFHq379+vksy7EIIJBggZ07d+ovf/nLHuHx9957L9+u3/fC46kA+Y58F+V4BOIgQKA8DleJGhFAAAEEEEAAAQQQQAABBBBAAAEEEEAg6gLDJU2UZG+qprbFLkz+VtSLp75ECwyUNDvU4eA034sKwiBJs2JUb1TcqAMBBBBAAAEEMhMgUJ6ZE3shgAACCCCAAAIIIIAAAgggkBLo4KaUt/NIJkgaBVFJBOxhvFdLGhY6mwX6bVK5vR/JhgACCJRKoI2k4yQdI8n+/WC/7p/vyVu3bq0jjzwy+PJ/37Jly3yX5ngEEIiJwNtvv61169bp9ddfD35Nfdk/F2D7QNIrkuz1k/36oqS8x5kXoC6WQKAsAgTKy8LOSRFAAAEEEEAAAQQQQAABBBBAAAEEEEAgQQLnuTC5TQlIbStcmPz5BPVJK/EUqOemlPfxyl/mppRvimBLcas3goSUhAACCCCAAAK1CBAo5/ZAAAEEEEAAAQQQQAABBBBAIHuB0ZJu8Q6z9xf6SVqe/VIckYNAMzepfETo2LUuVD4/hzU5BAEEECiUwCFeuDwVND+qEIvvs88+e4TMU6Hz/fbbrxCnYA0EECihwIcffpg2MG7h8a1btxaqkr96wfFUgHxDoRZnHQSSIECgPAlXkR4QQAABBBBAAAEEEEAAAQQQQAABBBBAoFwCnV2YvItXwJsuTP5guYrivAiEBE53oXL/6fD24a9xEZXq4ept7tUX5XojykhZCCCAAAIIIJBGgEA5twUCCCCAAAIIIIAAAggggAAC2QvYiNj7JHX1Dr1X0sXZL8UROQo0dqFye7/E3+x9SZtUPjPHdTkMAQQQKIaA/Z2VmmDu/2rfL8h24IEHpp1q3qpVKzVs2LAg52ARBBDIXmDHjh1644030k4bf/fdd7NfsOYjtoWmjqfC4wVLpheyWNZCIEoCBMqjdDWoBQEEEEAAAQQQQAABBBBAAAEEEEAAAQTiJHCoC5Of7xW9w4XJb49TI9RaEQKTJfmTK9ZIGiDppYh2n67e/pJejmi9lIUAAggggAAC8RAgUB6P60SVCCCAAAIIIIAAAggggAAC0RMYIml66D2xvpKWRK/UxFZU34XKr5Zkv09t/3Ch8jsT2zmNIYBAUgRscnk4aG4Tzgu6ff3rX9chhxxS41fz5v5zzQt6ahZDIPECmzdv1oYNG2r8+sc/7GVJwTebMP5KKEC+tuBnYUEEKkSAQHmFXGjaRAABBBBAAAEEEEAAAQQQQAABBBBAAIGCCjRwYfJLQ6veLMk+xMGGQNQEOrqp3+28wqZIuixqhbp64lZvRBkpCwEEEEAAAQRCAgTKuSUQQAABBBBAAAEEEEAAAQQQyE3ApsralPJzvcMfktRPkk2IZCudgE0pv0aSP+l3iwuV23s/bAgggECcBPaWdKT31dr7fbNiNLLPPvuoZcuWtYbO69f3n9tRjCpYE4HoCezcubPWsLgFybdtK9rLPnsts859ve793r73afS0qAiB+AoQKI/vtaNyBBBAAAEEEEAAAQQQQAABBBBAAAEEECifgH1Q45bQ6WdLulySvcnBhkAUBUZJGucVttlNKX88isVKukLS2BjVG1FGykIAAQQQQAABT4BAObcDAggggAACCCCAAAIIIIAAArkL9JQ0X1JDb4mhkmbkviRH5igwwoXK/bClJbxuCr23kuPyHIYAAghEQuAASX7A3A+ef6WYFR588MFB4NyC5/Z1wAEHBF9f+9rXdvt9vXr1ilkGayNQEIFdu3bp/fff13vvvRd8+b9/++23ZV8WFt+4cWNBzlfLIp9JCofFLTBu33uv2CdnfQQQ+EKAQDl3AgIIIIAAAggggAACCCCAAAIIIIAAAgggkJ3AQDedvLl32FJJIyWtzm4p9kagpAIt3JTy7t5Z75fUX9KuklaS2cnS1bvAheCjWG9mXbEXAggggAACCJRTgEB5OfU5NwIIIIAAAggggAACCCCAQBIE7pF0kdfIM25K+dtJaC5mPQxzofKve3XvlDTGBcvt92wIIIBAUgVa1TDV/NBSNmwB83DIvKbwecOG/vNYSlkl50qiwI4dO/YIh9cUGv/ggw9KTfBWDdPG3yh1IZwPAQT2FCBQzl2BAAIIIIAAAggggAACCCCAAAIIIIAAAghkLnCqpEmS2nuHvOomkz+Z+TLsiUDZBOyBCLNDZx+c5ntlKzB04kGSZsWo3qi4UQcCCCCAAAIIpBcgUM6dgQACCCCAAAIIIIAAAggggEB+At0k3SfJHgqb2q5kKnZ+qHkcfaELlR8WWmOsC5Xb1HI2BBBAoJIE/j9Jh9Ty1VJSk3KA7LfffntMOv/qV7+q1FfTpk2rf+9/v379+uUol3OWSGDnzp366KOPgq+PP/64+vep76V+DU8W//DDD0tU4R6n+ZekDXV8hd+LKVetnBcBBNIIECjntkAAAQQQQAABBBBAAAEEEEAAAQQQQAABBDITaOcmk5/m7b7ZTSafk9kS7IVA2QXquSnlfbxKlrkp5ZvKXt2eBcSt3ggSUhICCCCAAAIIeAIEyrkdEEAAAQQQQAABBBBAAAEEEMhfYLykKm+Z1W5K+ar8l2aFHAT6ulB5m9CxU1yofEsOa3IIAgggkGSBZnUEzg+OUvP77rtvnaFzP4Buv7dweqNGjbT33nsHv/7Hf/xHlFpKTC3/7//9P23fvl2ffvpp8Gs4EF5bQDwVFP/kk0+i5vFOHWFxXldE7YpRDwJZChAozxKM3RFAAAEEEEAAAQQQQAABBBBAAAEEEECgIgXsDUWbTG7Tkv2NiQsVeTvEvunTXah8f6+T0ZLGRbSzHq7e5jGpN6KMlIUAAggggAACkgiUcxsggAACCCCAwP/P3t0HW1aX94L/ShMIEmMu1fjSSgg6GoxtGKomEqgZbrgMF6iRSAm5L7xIAw7cy+gfjbzaJFW5AaEBgYqGBMKbNC93FCgSvUUxVMChaiDGKQgRItFJiCL41oVRLxKwW6d+7e+QxfKc7n3O2Xuftdb+rKpdp/vstX7reT5r227OPt/1ECBAgAABAgSWL7BfnVJebsY8t12W5JzlL22FJQocW0Pl5do0t6uTXJSkizcVXmKrDiNAgMDEBcpI8OaU8zVJXp/kdfVr+XN5ND9vn3hRyznBq171qpfD5XMh81G/NoPpc8esWrUqZXJ6+brQY3vPb++50ufWrVvnfZRp3kt5rhwzd2wzAD4XBF/o6472/clPejWI+ztJvtV4fLv+ubxHaE4c37Kc15pjCRDovoBAefevkQoJECBAgAABAgQIECBAgAABAgQIEFh5gfKLFh9plfHxOp38pZUvTwUEFi1wRZL1jaOeSPL+JI8seqXpHDBfvScmeXQ6p3cWAgQIECBAYCACAuUDuZDaIECAAAECBAgQIECAAIEVFyg3qr24UUUJI52Q5IEVr2x2CzgqyYYkB7QIbqiTyp+aXRqdEyBAYCICO7UC5s3AeTt8Xv6+aiJVWHRWBbYmmQuFzwXFt/f3H88qlL4JEHilgEC5VwQBAgQIECBAgAABAgQIECBAgAABAgS2L/DBJJcn2bWx2x01TP5VeAR6KrB/nfrdnB5yZZIzO9pP3+rtKKOyCBAgQIDAzAsIlM/8SwAAAQIECBAgQIAAAQIECIxJYK86pfzgxnrXJ/nAmNa3zNIEDquTypvXpax0aw2VP7m0ZR1FgAABAmMQKBPN56abl6+rk/zSCA/ZvzHgd3iJEvT+p9bje/N8r0wYbwbGy99tBAgQWLSA/1NZNJkDCBAgQIAAAQIECBAgQIAAAQIECBCYIYH31TD5Po2eH6ph8odnyEGrwxQ4J8nGRmub65Tyezra7rlJLulRvR1lVBYBAgQIEJhpAYHymb78midAgAABAgQIECBAgACBMQucluSaxpovJjk+yZ1jPo/lFidQwuQXJCnh8uZWbph9YZLHFrecvQkQIEBghQVeu53Q+ULP/WKS3ZK8un5tDlBY4XYGdfp/TvJCffwwyQ/mCYKXsPh8AfG5EHl5zkaAAIGpCQiUT43aiQgQIECAAAECBAgQIECAAAECBAgQ6JnAgTVMflCj7qdqmPyunvWiXALzCaypU8oPbTx5e5ITk2ztINl89d5WQ/BdrLeDhEoiQIAAAQIzLyBQPvMvAQAECBAgQIAAAQIECBAgMEaB3euU8qMba96d5IQkz4/xPJZavMABNVT+ntahn62h8s8vfklHECBAgECPBXZqBcznguYLfW2G0dv7lOd2TrJqO4/lPF+Yy+f/Cz22LPP5EgAv4e9Rvu5onzJd3EaAAIFeCQiU9+pyKZYAAQIECBAgQIAAAQIECBAgQIAAgSkJ7F3D5Mc2zlemKpyV5BNTqsFpCExD4KQkN7VOdPI835tGLaOcY12SG3tU7yg92YcAAQIECBCYnoBA+fSsnYkAAQIECBAgQIAAAQIEZkPgmCS3JmlOPj09ybWz0X6nu9yvhsqbn3eWgu+rofIHO1294ggQIECAAAECBAgQGLuAQPnYSS1IgAABAgQIECBAgAABAgQIECBAgEDPBXapYfIPtfr4aJINPe9N+QTaAuWu4TcnOa7xxP11SvmzHeTqW70dJFQSAQIECBCYaQGB8pm+/JonQIAAAQIECBAgQIAAgQkJXJfk1MbaJahcppQ/PaHzWXZ0gX1rqPz41iHlGl1Yw+Wjr2ZPAgQIECBAgAABAgR6LSBQ3uvLp3gCBAgQIECAAAECBAgQIECAAAECBCYgcF6Si1vrlgnOH07y3ATOZ0kCKy1wRA2V79kopPzvYONKF7bA+Y+s9a7uSb0dZVQWAQIECBCYSQGB8pm87JomQIAAAQIECBAgQIAAgQkLHJLkliRrGuc5P8klEz6v5UcT2KeGyk9p7f75JBcl+cxoy9iLAAECBAgQIECAAIG+CwiU9/0Kqp8AAQIECBAgQIAAAQIECBAgQIAAgXEKnFSnkzeDqvcmOSvJ4+M8kbUIdEzgiiTrGzU9keT9SR7pWJ1z5cxX74lJHu1ovcoiQIAAAQIEuiEgUN6N66AKAgQIECBAgAABAgQIEBiewKVJzm60VT5XK1PKHxteq73sqIT9NyQ5o1V9uT5lUvkdvexK0QQIECBAgAABAgQILEpAoHxRXHYmQIAAAQIECBAgQIAAAQIECBAgQGDAAocl+ViSdzV6/GKdTH7fgPvWGoEisH+d+r22wXFlkjM7ytO3ejvKqCwCBAgQIDBzAgLlM3fJNUyAAAECBAgQIECAAAECUxLYr04pb37OcFmSc6Z0fqfZscAedVJ58wbD5agna6j81h0vYQ8CBAgQIECAAAECBPosIFDe56undgIECBAgQIAAAQIECBAgQIAAAQIExiVQfrnl8iSHNxbcXCeTf3JcJ7EOgY4LlF/q2tj630CZUn5PR+s+N8klPaq3o4zKIkCAAAECMyUgUD5Tl1uzBAgQIECAAAECBAgQIDBlgfOSXNw457N1SvkDU67D6RYW2L2Gysu1am5P1VD5DfAIECBAgAABAgQIEBiugED5cK+tzggQIECAAAECBAgQIECAAAECBAgQGE2g3I2/TCZf19r9/FZYdbTV7EWgvwJr6pTyQxst3J7kxCRbO9jWfPXelqSE4LtYbwcJlUSAAAECBGZOQKB85i65hgkQIECAAAECBAgQIEBgigJ71SnlBzfOeX2SD0yxBqfascDONVS+IUn589z2jRoqv3rHS9iDAAECBAgQIECAAIE+CgiU9/GqqZkAAQIECBAgQIAAAQIECBAgQIAAgXEKXJTkI60FP16nk780zhNZi0APBE5KclOrzpPn+V5XWik3grixR/V2xU0dBAgQIEBgVgUEymf1yuubAAECBAgQIECAAAECBKYlcFqSaxonezHJ8UnunFYBzjOyQJlSfkGSMrV8bnuuhsqvHHkVOxIgQIAAAQIECBAg0BsBgfLeXCqFEiBAgAABAgQIECBAgAABAgQIECAwAYEPJrk8ya6Nte+oYfKvTuB8liTQdYFVdUr5cY1C769Typ/tYPF9q7eDhEoiQIAAAQIzJSBQPlOXW7MECBAgQIAAAQIECBAgsAICJZx8S5KjG+e+O8kJSZ5fgXqccvsC62uofI/GbuU6XZjkEngECBAgQIAAAQIECAxLQKB8WNdTNwQIECBAgAABAgQIECBAgAABAgQIjC7wvhom36dxyEM1TP7w6MvYk8DgBI6oofI9G52VKRUbO9rpkbXe1T2pt6OMyiJAgAABAjMhIFA+E5dZkwQIECBAgAABAgQIECCwwgLHJLm1dUPn05Ncu8J1Of38AmfUUPkbG09vSXJRDZaXP9sIECBAgAABAgQIEBiAgED5AC6iFggQIECAAAECBAgQIECAAAECBAgQWLTAgTVMflDjyKdqmPyuRa/mAALDE7giSZlKMbc9keT9SR7paKvz1Xtikkc7Wq+yCBAgQIAAgZUREChfGXdnJUCAAAECBAgQIECAAIHZE7guyamNth+sU8qfnj2KXnR8Sg2VN2/EXQovU8rLtHLT5XtxGRVJgAABAgQIECBAYPsCAuVeIQQIECBAgAABAgQIECBAgAABAgQIzJrA3jVMfmyj8RdrmPwTs4ahXwILCOxfp36vbTx/ZZIzOyrWt3o7yqgsAgQIECAweAGB8sFfYg0SIECAAAECBAgQIECAQEcEDklyS5I1jXrOrwHljpSojJbA8TVUvm/r++XzoRIqf44YAQIECBAgQIAAAQL9FhAo7/f1Uz0BAgQIECBAgAABAgQIECBAgAABAosT2KWGyT/UOuyjSTYsbil7Exi8wDlJNja63FynlN/T0c7Pbf0iWtfr7SijsggQIECAwKAFBMoHfXk1R4AAAQIECBAgQIAAAQIdE7g0ydmNmh6vU8of61idyvkXgXJD7guS7NdCuTrJRUmehUWAAAECBAgQIECAQH8FBMr7e+1UToAAAQIECBAgQIAAAQIECBAgQIDA4gXOS3Jx67CbknzYXfUXj+mIwQuUqSE3Jzm00entSU5MsrWD3c9X7201BN/FejtIqCQCBAgQIDB4AYHywV9iDRIgQIAAAQIECBAgQIBAhwRKKLlMKV/bqOmyJOWGtrbuChxVb8R9QKvEG+qk8qe6W7rKCBAgQIAAAQIECBDYnoBAudcHAQIECBAgQIAAAQIECBAgQIAAAQKzInBSnU6+utHwvUnOSlImItgIEPhZgfK/m3LTheZ28jzf64rduiQ39qjerripgwABAgQIzIqAQPmsXGl9EiBAgAABAgQIECBAgEBXBNo3ey4Trk9I8kBXClTHvAKH1UnlB7eevbWGyp/kRoAAAQIECBAgQIBA/wQEyvt3zVRMgAABAgQIECBAgAABAgQIECBAgMDiBcovPXwsybsah36xTia/b/HLOYLAzAisqlPKj2t0fH+dUl5+6atrW9/q7ZqfeggQIECAwNAFBMqHfoX1R4AAAQIECBAgQIAAAQJdE9irTilvBpOvT/KBrhWqnp8RKNfsgiTlc9bmdkcNlT/GjAABAgQIECBAgACBfgkIlPfreqmWAAECBAgQIECAAAECBAgQIECAAIHFC6ytk8kPbxy6uU4m/+Til3MEgZkTOKKGyvdsdF4mimzsqMSRtd7VPam3o4zKIkCAAAECgxQQKB/kZdUUAQIECBAgQIAAAQIECHRc4LQk1zRqfDHJ8Unu7HjdyksOqKHy97QwPltD5Z+HRIAAAQIECBAgQIBAfwQEyvtzrVRKgAABAgQIECBAgAABAgQIECBAgMDiBfaok8nXtQ49P8kli1/OEQRmVuCKJOsb3T+R5P1JHumoyHz1npjk0Y7WqywCBAgQIEBgOgIC5dNxdhYCBAgQIECAAAECBAgQINAU2L1OKT+68c27k5yQ5HlUnRfYr4bKj21Vel8NlT/Y+Q4USIAAAQIECBAgQIDANgGBci8EAgQIECBAgAABAgQIECBAgAABAgSGLHBRko+0Gvx4nU7+0pAb1xuBMQvsX6d+r22se1UrZD7mUy5rufnqvTLJmcta1cEECBAgQIBA3wUEyvt+BdVPgAABAgQIECBAgAABAn0VOCbJrUl2bTRwepJr+9rQjNW9bw2Vl8nyza2EyS9MUsLlNgIECBAgQIAAAQIEOi4gUN7xC6Q8AgQIECBAgAABAgQIECBAgAABAgSWLPDBJJe3fjHljhom/+qSV3UggdkVOCfJxkb7m+uU8ns6SnJukkt6VG9HGZVFgAABAgQGJSBQPqjLqRkCBAgQIECAAAECBAgQ6JnAdUlObdRcwshlSvnTPetjVsvdp4bKT2kBfD5Jucn3Z2YVRt8ECBAgQIAAAQIE+iIgUN6XK6VOAgQIECBAgAABAgQIECBAgAABAgQWI/C+GiYvv9gwtz1Uw+QPL2Yh+xIg8LLAmjql/NCGye1JTkyytYNO89V7Ww3Bd7HeDhIqiQABAgQIDE5AoHxwl1RDBAgQIECAAAECBAgQINAjgUOS3JKk/Px+bju/dXPYHrUzk6WWa7chyRmt7h+rk8rLzb1tBAgQIECAAAECBAh0VECgvKMXRlkECBAgQIAAAQIECBAgQIAAAQIECCxZ4MAaJj+oscJTNUx+15JXdSABAkXgpCQ3tShOnud7XdFal+TGHtXbFTd1ECBAgACBoQoIlA/1yuqLAAECBAgQIECAAAECBPoicGmSsxvFPl6nlJdAsq0fAnvUSeXrW+U+WUPlt/ajDVUSIECAAAECBAgQmD0BgfLZu+Y6JkCAAAECBAgQIECAAAECBAgQIDBkgb1rmPzYRpMv1jD5J4bcuN4ITElgpySbkhzXON/9der3M1OqYTGnWVWnqrfrLVPVn13MQvYlQIAAAQIEBiEgUD6Iy6gJAgQIECBAgAABAgQIEOixwH51SvnaRg+XJTmnxz3NYum711D5ea3my02+L0xywyyi6JkAAQIECBAgQIBA1wUEyrt+hdRHgAABAgQIECBAgAABAgQIECBAgMCoArvUMPmHWgd8NMmGURexHwECOxQ4ooa092zsWX5haOMOj1yZHY6s9a7uSb0ro+SsBAgQIEBgNgQEymfjOuuSAAECBAgQIECAAAECBLotUD5TuLhRYrkB7AlJHuh22aprCexcQ+Xlc9jy57ntGzVUfjUxAgQIECBAgAABAgS6JSBQ3q3roRoCBAgQIECAAAECBAgQIECAAAECBJYu0P7lk7LSTUk+nOS5pS/rSAIE5hG4IvXOUVYAACAASURBVMn6xvefqFPKH+mo1nz1linlj3a0XmURIECAAAECkxEQKJ+Mq1UJECBAgAABAgQIECBAgMBiBPaqU8oPbhx0fZIPLGYR+3ZGoHxGe0GSMrV8biufzZZJ5Vd2pkqFECBAgAABAgQIECAQgXIvAgIECBAgQIAAAQIECBAgQIAAAQIEhiBwUp1O3pxAfG+Ss5I8PoQG9UCgYwL716nfaxt1XdUKmXep5PnqLb/EdGaXilQLAQIECBAgMHEBgfKJEzsBAQIECBAgQIAAAQIECBAYSeC0JNc09nwxyfFJ7hzpaDt1TaDchLiEyvdoFPZ8DZVf0rVi1UOAAAECBAgQIEBgVgUEymf1yuubAAECBAgQIECAAAECBAgQIECAwHAEDkvysSTvarT0xTqZ/L7htKkTAp0TOCfJxkZVm+uU8ns6V+lPCzo3SfOXlrpeb0cZlUWAAAECBHotIFDe68uneAIECBAgQIAAAQIECBAYkECZZn1LkqMbPd2d5IQkJYhs65/AGTVU/sZG6VuSXFSD5eXPNgIECBAgQIAAAQIEVlBAoHwF8Z2aAAECBAgQIECAAAECBAgQIECAAIFlC5TpyJcnObyxUgmJlsnkn1z26hYgQGB7AmvqlPJDGzvdnuTEJFs7SDdfvbfVEHwX6+0goZIIECBAgEDvBQTKe38JNUCAAAECBAgQIECAAAECAxI4JsmtSXZt9HR6kmsH1OOstXJKDZXv02q83PD3QjcLmLWXg34JECBAgAABAgS6JiBQ3rUroh4CBAgQIECAAAECBAgQIECAAAECBEYV2KNOJl/XOuD81hTiUdezHwECixc4KclNrcNOnud7i195MkeUfy9u7FG9k1GwKgECBAgQmF0BgfLZvfY6J0CAAAECBAgQIECAAIFuClyX5NRGaQ/WKeVPd7NcVY0gcHwNle/b2vfKGip/boQ17EKAAAECBAgQIECAwAQEBMongGpJAgQIECBAgAABAgQIECBAgAABAgSmInBRko+0zvTxOp38palU4CQECOyUZFOS4xoU99ep3890kGdVnarerrdMVX+2g/UqiQABAgQIEBivgED5eD2tRoAAAQIECBAgQIAAAQIElitwSJJbkqxpLOTm0ctVXfnjj62h8v1apVydpHzG6zOZlb9GKiBAgAABAgQIEJhBAYHyGbzoWiZAgAABAgQIECBAgAABAgQIECAwAIEPJrk8ya6NXu6oYfKvDqA/LRDok8ARNaS9Z6Po85Js7GgTR9Z6V/ek3o4yKosAAQIECPRSQKC8l5dN0QQIECBAgAABAgQIECAwcIFLk5zd6PHxOqX8sYH3PfT2jkqyIckBrUZvqJPKnxo6gP4IECBAgAABAgQIdE1AoLxrV0Q9BAgQIECAAAECBAgQIECAAAECBAjsSOB9NUy+T2PHh2qY/OEdHex5AgQmInBFkvWNlZ+oU8ofmcjZlr/ofPWWKeWPLn9pKxAgQIAAAQIdFhAo7/DFURoBAgQIECBAgAABAgQIzKxAmWJdppSvbQhcluScmRUZTuOH1UnlB7daurWGyp8cTqs6IUCAAAECBAgQINB9AYHy7l8jFRIgQIAAAQIECBAgQIAAAQIECBAg8C8CB9Yw+UENlHL3+rOS3AWKAIEVE9i/Tv1u/rLXVa2Q+YoVN8+JS72bkryz8dyVSc7sUpFqIUCAAAECBMYuIFA+dlILEiBAgAABAgQIECBAgACBsQicl+TixkrP1inlD4xldYuspEAJk1+QpITLm9sdNVRuEv1KXh3nJkCAAAECBAgQmCkBgfKZutyaJUCAAAECBAgQIECAAAECBAgQINBrgb1rmPzYRhcv1jD5J3rdmeIJDEOgTArZ2Ghlc51Sfk9H2zs3ySU9qrejjMoiQIAAAQK9EhAo79XlUiwBAgQIECBAgAABAgQIzJDAXnVKeXOS9fVJPjBDBkNu9YAaKn9Pq8nP1lD554fcvN4IECBAgAABAgQIdEVAoLwrV0IdBAgQIECAAAECBAgQIECAAAECBAhsT2CXGib/UGunjybZgI4AgU4IrKlTyg9tVHN7khOTbO1Eha8sYr56b6sh+C7W20FCJREgQIAAgd4JCJT37pIpmAABAgQIECBAgAABAgRmSOC0JNc0+i03lj4+yZ0zZDDkVverofLmzcNLv/fVUPmDQ25ebwQIECBAgAABAgS6ICBQ3oWroAYCBAgQIECAAAECBAgQIECAAAECBHYkcF6Si1s73ZTkw0me29HBnidAYGoCJyUp/9tsbifP872pFbSDE61LcmOP6u2KmzoIECBAgEBfBQTK+3rl1E2AAAECBAgQIECAAAECsyCwe51SfnSj2buTnJDk+VkAmIEe962h8nKjgOZWwuQX1nD5DDBokQABAgQIECBAgMDKCAiUr4y7sxIgQIAAAQIECBAgQIAAAQIECBAgMLpACahenmR145B7k5yV5PHRl7EnAQJTENgpyaYkxzXOdX+d+v3MFM6/2FOsqlPV2/WWqerPLnYx+xMgQIAAAQKdFxAo7/wlUiABAgQIECBAgAABAgQIzLjAMUluTbJrw+H0JNfOuMuQ2t+nhspPaTX1+SQXJfnMkJrVCwECBAgQIECAAIEuCQiUd+lqqIUAAQIECBAgQIAAAQIECBAgQIAAgbbAYUk+luRdjSe+WCeT34eLAIFOChxRQ9p7Nqo7L8nGTlabHFnrbd60osv1dpRRWQQIECBAoBcCAuW9uEyKJECAAAECBAgQIECAAIEZF7guyakNgzK9ukwpf3rGXYbU/pokG5Kc0WrqsTqp/I4hNasXAgQIECBAgAABAl0RECjvypVQBwECBAgQIECAAAECBAgQIECAAAECbYG1dTL54Y0nNtfJ5J/ERYBApwWuSLK+UeETdUr5Ix2ter56y5TyRztar7IIECBAgACBpQkIlC/NzVEECBAgQIAAAQIECBAgQGCaAockuSVJCR3PbecnuWSaRTjXxAX2qJPKm58nlZM+WUPlZVK9jQABAgQIECBAgACBMQoIlI8R01IECBAgQIAAAQIECBAgQIAAgYEIlJ8ZlQ/jz2n18/dJSrju4YH0qY1uC5RfICiTyde1yvTLIt2+bqojMCewf536XW4MMbdd1QqZd0mr1LspyTsbRV2Z5MwuFamWXgt4f9Xry6d4AgQGJCBQPqCLqRUCBAgQIECAAAECBAgQGLTApUnObnT4eJ1SXiZY24YjsHsNlZ/XaumpGiq/YTit6oQAAQIECBAgQIDAygsIlK/8NVABAQIECBAgQIAAAQIECBAgQKBrAv9LkhuTvLVVmEB5167UsOu5KMlHWi1+vE4nf2nYreuOwGAEyo1JNja62VynlN/T0Q7PbU036Xq9HWVU1gIC3l95aRAgQKAbAgLl3bgOqiBAgAABAgQIECBAgAABAjsS2K9OKW/euPayeW6KvqN1PN99gZ1rqHxDkvLnue0bNVR+dfdbUCEBAgQIECBAgACBfggIlPfjOqmSAAECBAgQIECAAAECBAgQIDAtgTIV+tokx8xzQoHyaV0F5/lgksuT7NqguKOGyb+KhwCB3gisqVPKD21UfHuSE5Ns7WAX89V7Ww3Bd7HeDhIqaQEB76+8NAgQINAdAYHy7lwLlRAgQIAAAQIECBAgQIAAgR0JlKnVFzd2erZOKX9gRwd6vpcC5XpfkKRMLZ/bnquh8it72ZGiCRAgQIAAAQIECHRMQKC8YxdEOQQIECBAgAABAgQIECBAgACBFRQoPysq02QvWaAGgfIVvDgzdOr31TD5Po2eH6ph8odnyEGrBIYicFKSm1rNnDzP97rS77okN/ao3q64qWNhAe+vvDoIECDQLQGB8m5dD9UQIECAAAECBAgQIECAAIHtCexVp5Qf3Njp+iQfwDZYgfU1VF5u1Dq3PV9D5Qv9HsNgMTRGgAABAgQIECBAYNwCAuXjFrUeAQIECBAgQIAAAQIECBAgQKC/Av8+yVVJ3rBACwLl/b22fan8wBomP6hR8FM1TH5XX5pQJwECrxDYKcmmJMc1vnt/nfr9TAetVtWp6u16y1T1MvnERmCxAt5fLVbM/gQIEJisgED5ZH2tToAAAQIECBAgQIAAAQIExi1wWpJrGou+mOT4JHeO+0TW64zAGTVU/sZGRVtrqPzCJFs6U6lCCBAgQIAAAQIECPRMQKC8ZxdMuQQIECBAgAABAgQIECBAgACBCQn86yR/kmTf7awvUD4hfMtuE9i7hsmPbXiUXwg5K8knGBEg0GuBI2pIe89GF+cl2djRro6s9a7uSb0dZVRWEu+vvAwIECDQPQGB8u5dExURIECAAAECBAgQIECAAIHtCexep5Qf3djp7iQnJCmTq23DFDilhsr3abVXppSXULlrP8zrrisCBAgQIECAAIEJCwiUTxjY8gQIECBAgAABAgQIECBAgACBHgj8z0n+dAdh8tKGQHkPLmZPS9ylhsk/1Kr/o0k29LQnZRMg8EqBK5Ksb3zriTql/JGOQs1Xb5lS/mhH61VW9wS8v+reNVERAQIEioBAudcBAQIECBAgQIAAAQIECBDon8AxSW5Nsmuj9NOTXNu/VlS8CIEyif6CeX6P4coaKn9uEWvZlQABAgQIECBAgACBJALlXgYECBAgQIAAAQIECBAgQIAAgdkWOCjJNUnWjsAgUD4Ckl2WJFAmFV/cOvKmJB9O4hcBlkTqIAKdE9i/Tv1u/v/NVa2QeZeKLvVuSvLORlHlF5TO7FKRaumsgPdXnb00CiNAgIBAudcAAQIECBAgQIAAAQIECBDoqcB1SU5t1P5gnVL+dE/7UfZoAsfWUPl+rd2vTnJRkmdHW8ZeBAgQIECAAAECBAgUAYFyrwMCBAgQIECAAAECBAgQIECAwOwKHJmkTGDdd0QCgfIRoey2KIGT6nTy1Y2j7k1yVpLHF7WSnQkQ6LrAOUk2NorcXKeU39PRws9NckmP6u0o48yV5f3VzF1yDRMg0DMBE8p7dsGUS4AAAQIECBAgQIAAAQIEqsAhSW5JsqYhcn7r5/iwhilwVJINSQ5otXdDnVT+1DDb1hUBAgQIECBAgACB8QsIlI/f1IoECBAgQIAAAQIECBAgQIAAga4LlJ8JrUvy+0n2WkSxAuWLwLLrSAKHJflYknc19v5inUx+30gr2IkAgT4JlF/yujnJoY2ib09yYpKtHWxkvnpvqyH4LtbbQcKZKsn7q5m63JolQKDHAgLlPb54SidAgAABAgQIECBAgACBmRe4NMnZDYVyc+oTkjw28zLDByifK1+Q5OBWq7fWUPmTwyfQIQECBAgQIECAAIHlCwiUL9/QCgQIECBAgAABAgQIECBAgACBPgnsWsO6ZUrsaxdZuED5IsHsvl2BtXUy+eGNvcq04jKZ/JPsCBAYrMBJSW5qdXfyPN/rCkC5AcuNPaq3K26zVof3V7N2xfVLgECfBQTK+3z11E6AAAECBAgQIECAAAECsy6wX51SXj5nnNsuS1I++7YNX6CEyUuovITLm9sdNVTuxgLDfw3okAABAgQIECBAYJkCAuXLBHQ4AQIECBAgQIAAAQIECBAgQKBHAm9OclWSY5ZYs0D5EuEc9jMCe9TJ5CWo2dzOT3IJLwIEBi2wU5JNSY5rdHl/nfr9TAc7X1WnqrfrLVPVn+1gvUqavoD3V9M3d0YCBAgsR0CgfDl6jiVAgAABAgQIECBAgAABAisvcF6SixtllJ/VlynlD6x8aSqYgsABNVT+nta5PltD5Z+fQg1OQYAAAQIECBAgQKC3AgLlvb10CidAgAABAgQIECBAgAABAgQIjCxQfgZ0dP1g/VdHPupndxQoXwaeQ18hcFGSj7RMPl6nk7/EigCBwQscUUPaezY6Lb8AtrGjnR9Z613dk3o7yji4sry/Gtwl1RABAjMiIFA+IxdamwQIECBAgAABAgQIECAwWIG96pTyMq16brs+yQcG27HG2gJlUn2ZVH5s64n7aqj8QWQECBAgQIAAAQIECMwvIFDulUGAAAECBAgQIECAAAECBAgQGLZAmZpZwrvvS/ILy2xVoHyZgA7fJvDBJJcn2bXhcUcNk3+VEQECMyNwRZL1jW6fqFPKH+mowHz1linlj3a0XmVNVsD7q8n6Wp0AAQKTFBAon6SutQkQIECAAAECBAgQIECAwHQETktyTeNULyY5Psmd0zm9s3RAYN8aKi/XvbmVMPmFSUq43EaAAAECBAgQIECAQEtAoNxLggABAgQIECBAgAABAgQIECAwTIHdk5yS5P9Ispyp5E0dgfJhvlam2VW5sUEJk+/TOOlDNUz+8DQLcS4CBFZcYP869Xtto5KrWiHzFS+yUUCpd1OSdza+d2WSM7tUpFomLuD91cSJnYAAAQITFxAonzixExAgQIAAAQIECBAgQIAAgYkLlJ/V3pLk6MaZ7k5yQpLnJ352J+iKQPnMuUwqL78X0dw+X2+6/5muFKoOAgQIECBAgAABAl0RECjvypVQBwECBAgQIECAAAECBAgQIEBgPAKrkhyeZEOSgxax5DeT3J/kuO0cI1C+CFC7/ozAgTVM3nxdPlXD5HfxIkBgJgXOSbKx0fnmOqX8no5qnJvkkh7V21HGXpbl/VUvL5uiCRAgMK+AQLkXBgECBAgQIECAAAECBAgQGIbAMUluTbJro53Tk1w7jPZ0MaLAmvq7EWe09n+sTiq/Y8R17EaAAAECBAgQIEBgJgQEymfiMmuSAAECBAgQIECAAAECBAgQmAGBuaBTCbsdvMh+H6+h3nIn9zu3c6xA+SJh7f6ywN41TH5sw+TF+rr7BCcCBGZWoPySz81JDm0I3J7kxCRbO6gyX7231RB8F+vtIGHvSvL+qneXTMEECBDYoYBA+Q6J7ECAAAECBAgQIECAAAECBHojcF2SUxvVPlinlD/dmw4UOg6BPeqk8vWtxZ6sofJy4wEbAQIECBAgQIAAAQJJBMq9DAgQIECAAAECBAgQIECAAAECwxAo0583JXnrItspAfKzk5RJ0e8TKF+knt1HEdilhsk/1Nr5o/Vu8aOsYR8CBIYrcFKSm1rtnTzP97oisC7JjT2qtytufa3D+6u+Xjl1EyBAYGEBgXKvDgIECBAgQIAAAQIECBAgMByBQ5LckqTcEHZuOz/JJcNpUScjCpSb51+Q5LzW/uX3IC5McsOI69iNAAECBAgQIECAwKAFBMoHfXk1R4AAAQIECBAgQIAAAQIECMyQwGIDT+Wu7H+Y5ONJyqTosgmUz9ALZoqtlg/tL26dr4RHP5zkuSnW4VQECHRTYKd6Q5TjGuXdX6d+P9PBksvE6jJVvV1vmar+bAfrVdLyBLy/Wp6fowkQINBFAYHyLl4VNREgQIAAAQIECBAgQIAAgaULXFpvoD63wuN1SvljS1/SkT0V2Lne0LwEy8uf57Zv1FD51T3tS9kECBAgQIAAAQIExiYgUD42SgsRIECAAAECBAgQIECAAAECBFZUYDGBp+ZU8mbRAuUregkHefIyefjyJKsb3d2b5Kwk5Zc5bAQIECgCR9SQ9p4NjnIzio0d5Tmy1tv8t63L9XaUsRdleX/Vi8ukSAIECCxKQKB8UVx2JkCAAAECBAgQIECAAAECnRfYr04pX9uo9LIk53S+cgVOSqB8ZlNC5WVq+dxWbnReJpVfOamTWpcAAQIECBAgQIBAHwQEyvtwldRIgAABAgQIECBAgAABAgQIENixwCiBp4eSXJHk7iRb51lSoHzHzvYYXeCwJB9L8q7GIV+sk8nvG30ZexIgMCMC5f+f1jd6faJOKX+ko/3PV2+ZUv5oR+tV1tIEvL9ampujCBAg0GUBgfIuXx21ESBAgAABAgQIECBAgACBpQmUAPHFjUOfrVPKH1jaco4agED5zKmEyvdo9PJ8DZVfMoD+tECAAAECBAgQIEBgSQIC5UticxABAgQIECBAgAABAgQIECBAoHMC2ws8/V2SP0pyQ5LyIelCm0B55y5rbwsqEwDKZPLDGx1srpPJP9nbrhROgMAkBfavU7+bE0SuaoXMJ3n+xa5d6t2U5J2NA8tUizMXu5D9Oy3g/VWnL4/iCBAgsCQBgfIlsTmIAAECBAgQIECAAAECBAh0WmCvOqX84EaV1yf5QKerVtykBc6oofI3Nk5UbrxfJpWXx5ZJF2B9AgQIECBAgAABAl0TECjv2hVRDwECBAgQIECAAAECBAgQIEBgaQLzBZ7+IUn5oPyPk3x3hGUFykdAsssOBcpd3stk8nWtPc9P4m7vO+SzA4GZFjgnycaGQLkRxfuT3NNRlXNb/651vd6OMna6LO+vOn15FEeAAIElCQiUL4nNQQQIECBAgAABAgQIECBAoPMCpyW5plHli0mOT3Jn5ytX4CQFTqmh8n1aJymfW5dQ+fZuyD/JuqxNgAABAgQIECBAYEUEBMpXhN1JCRAgQIAAAQIECBAgQIAAAQJjF2gGnr5Yg+Q3Jvn+Is4kUL4ILLsuKHBRko+0nv14nU7+EjcCBAhsR2BNnVJ+aGOf25OcmKRMjOjaNl+9t9UQfBfr7ZpfH+rx/qoPV0mNBAgQWJyAQPnivOxNgAABAgQIECBAgAABAgT6IrB7nVJ+dKPgu5OcIDTcl0s4sTrLjQUuSLJv6wxX1lD5cxM7s4UJECBAgAABAgQIdExAoLxjF0Q5BAgQIECAAAECBAgQIECAAIElCvxGkg8n+VSS/5ak3HF9sZtA+WLF7N8W+GCSy5Ps2njijhom/youAgQIjCBwUpKbWvudPM/3RlhqKrusS1Ju4NLculzvVFAGdBLvrwZ0MbVCgACBKiBQ7qVAgAABAgQIECBAgAABAgSGK3BMkltbn1WenuTa4bassxEFjq2h8v1a+1+dpNww/dkR17EbAQIECBAgQIAAgV4LCJT3+vIpngABAgQIECBAgAABAgQIECAwVgGB8rFyztxi5fVTwuT7NDp/qIbJH545DQ0TILBUgZ2SbEpyXGOB++vU72eWuugEj1tVp6q36y1T1f3y0QThe7S091c9ulhKJUBgJgQEymfiMmuSAAECBAgQIECAAAECBGZY4Lokpzb6f7BOKX96hk20/lOBo5JsSHJAC+SGOqn8KVAECBAgQIAAAQIEhi4gUD70K6w/AgQIECBAgAABAgQIECBAgMDoAgJPo1vZ85UCB9Yw+UGNb5cP3M9KchcsAgQILFLgiBrS3rNx3HlJNi5ynWntfmStd3VP6p2Wi/P8VMD7K68EAgQIdEtAoLxb10M1BAgQIECAAAECBAgQIEBg3AKHJLklyZrGwucnuWTcJ7JeLwUOq5PKD25VXybbX5jkyV52pWgCBAgQIECAAAECIwoIlI8IZTcCBAgQIECAAAECBAgQIECAwAwICDzNwEWeQIt71zD5sY21X6xh8k9M4HyWJEBgNgSuSLK+0eoTdUr5Ix1tf756y5TyRztar7KmJ+D91fSsnYkAAQKjCAiUj6JkHwIECBAgQIAAAQIECBAg0G+BS5Oc3Wjh8Tql/LF+t6X6MQmUMPkFSUq4vLndUUPlXidjgrYMAQIECBAgQIBA9wQEyrt3TVREgAABAgQIECBAgAABAgQIEFgpAYGnlZLv73l3qWHyD7Va+GiSDf1tS+UECHRAYP869Xtto5arWiHzDpT5cgml3k1J3tko6sokZ3apSLWsiID3VyvC7qQECBBYUECg3IuDAAECBAgQIECAAAECBAgMX2C/OqW8+RnDZUnOGX7rOhxR4ID6efZRrf0/W0Plnx9xHbsRIECAAAECBAgQ6JWAQHmvLpdiCRAgQIAAAQIECBAgQIAAAQITFRB4mijvIBc/L8nFrc5uSvLhJM8NsmNNESAwTYHyi10bGyfcXKeU3zPNIhZxrnOTXNKjehfRml2XIeD91TLwHEqAAIEJCAiUTwDVkgQIECBAgAABAgQIECBAoIMC7c8xn61Tyh/oYK1KWhmBcuOBMqn82Nbp76uh8gdXpixnJUCAAAECBAgQIDA5AYHyydlamQABAgQIECBAgAABAgQIECDQNwGBp75dsZWt96Q6nXx1o4x7k5yV5PGVLc3ZCRAYiMCaOqX80EY/tyc5McnWDvY4X7231RB8F+vtIOEgS/L+apCXVVMECPRYQKC8xxdP6QQIECBAgAABAgQIECBAYBECe9Up5Qc3jrk+yQcWsYZdhy+wbw2VH99qtYTJL0xSwuU2AgQIECBAgAABAoMRECgfzKXUCAECBAgQIECAAAECBAgQIEBg2QICT8smnJkFDkvysSTvanT8xTqZ3IfqM/My0CiBqQiUm1fc1DrTyfN8byrFjHCSdUlu7FG9I7Rkl2UKeH+1TECHEyBAYMwCAuVjBrUcAQIECBAgQIAAAQIECBDosMBpSa5p1PdikhIcvrPDNStt+gL71FD5Ka1Tfz7JRUk+M/2SnJEAAQIECBAgQIDAZAQEyifjalUCBAgQIECAAAECBAgQIECAQB8FBJ76eNWmX/PaOpn88MapN9fJ5J+cfjnOSIDAwAV2SrIpyXGNPu+vU7+f6WDvq+pU9Xa9Zar6sx2sV0mTF/D+avLGzkCAAIHFCAiUL0bLvgQIECBAgAABAgQIECBAoN8Cu9cp5Uc32rg7yQlJnu93a6ofs8CaJBuSnNFa97E6qfyOMZ/PcgQIECBAgAABAgRWRECgfEXYnZQAAQIECBAgQIAAAQIECBAg0EkBgadOXpZOFbVHnUxeJvA2t/OTXNKpShVDgMCQBI6oIe09G02dl2RjR5s8sta7uif1dpRxMGV5fzWYS6kRAgQGIiBQPpALqQ0CBAgQIECAAAECBAgQIDCiwDFJbk2ya2P/05NcO+LxdpsdgfJZ+AVJ1rdafrKGysvryEaAAAECBAgQIECg1wIC5b2+fIonQIAAAQIECBAgQIAAAQIECIxVQOBprJyDXOyiJB9pdfbxOp38fYd2MgAAIABJREFUpUF2rCkCBLoicEXrF3ieqFPKH+lKga065qu3TCl/tKP1KmtyAt5fTc7WygQIEFiKgED5UtQcQ4AAAQIECBAgQIAAAQIE+i1wXZJTGy08WKeUP93vtlQ/AYEy1b6EysuNjZvbUzVUfsMEzmlJAgQIECBAgAABAlMTECifGrUTESBAgAABAgQIECBAgAABAgQ6LyDw1PlLtKIFfjDJ5a27999Rw+RfXdHKnJwAgVkQ2L9O/V7baPaqeaZEdMWi1LspyTsbBV2Z5MyuFKiOqQl4fzU1aiciQIDASAIC5SMx2YkAAQIECBAgQIAAAQIECAxK4JAktyRZ0+jq/CSXDKpLzYxLYOckG2qwvPx5bvtGDZVfPa4TWYcAAQIECBAgQIDAtAUEyqct7nwECBAgQIAAAQIECBAgQIAAge4KCDx199qsdGXltVHC5Ps0CnmohskfXuninJ8AgZkROCfJxka3m+uU8ns6KnBu65fRul5vRxl7X5b3V72/hBogQGBgAgLlA7ug2iFAgAABAgQIECBAgAABAiMKXJrk7Ma+j9cp5Y+NeLzdZk+gTCkv08rL1PK57bkaKi83EbYRIECAAAECBAgQ6J2AQHnvLpmCCRAgQIAAAQIECBAgQIAAAQITExB4mhhtrxc+sIbJD2p08VQNk9/V684UT4BA3wTK5JCbkxzaKPz2JCcm2drBZuar97Yagu9ivR0kHERJ3l8N4jJqggCBEQV2SvLqJLtt5+v2nmsfuyrJQo8yHWopz/98q5d/ru8jyv83zz22zPO9xT7/QpLy+OECX7f3XPuYH4/obzcCBAgQIECAAAECBAgQIEBgYYH96pTytY1dLktSbmZrI7CQwPoaKt+jscPzNVRuwr3XDQECBAgQIECAQO8EBMp7d8kUTIAAAQIECBAgQIAAAQIECBCYmIDA08Roe7vw3jVMfmyjgxdrmPwTve1K4QQI9FngpCQ3tRo4eZ7vdaXHdUlu7FG9XXEbUh3eXw3pauqFwLAFXpvklxZ4LPTcaxrB8RIUb4e1hy02ve7Kf4M1A+jfT/JP8zy+t8D3y77lORsBAgQIECBAgAABAgQIEJh1gTJx+uIGwrN1SvkDsw6j/+0KnFFD5W9s7FVuPnhhfZSbE9oIECBAgAABAgQI9EJAoLwXl0mRBAgQIECAAAECBAgQIECAAIGpCAg8TYW5NyfZpYbJP9Sq+KNJNvSmC4USIDA0gTL5dFOS4xqN3V+nfj/TwWbL5NQyVb1db5mqXn5RzTZ8Ae+vhn+NdUigawJ7Jnl9fbwuSfn7fEHxdki8/H+sbbgCP9lO2LwZTt+c5FuNx3eGS6IzAgQIECBAgAABAgQIEJhBgb3qlPKDG71fn+QDM2ih5cUJnFJD5fu0DitTykuwvEwttxEgQIAAAQIECBDovIBAeecvkQIJECBAgAABAgQIECBAgAABAlMTEHiaGnUvTtS+Q38pukwF/nCS53rRgSIJEBiqwBE1pF0CcnNb+TdrY0cbPrLWu7on9XaUsbdleX/V20uncAKdEShB72ZAfO7P5WsJjLf/Xm5mYiMwLoEybevbrZB58+/t5348rhNbhwABAgQIECBAgAABAgQITEjgtCTXNNZ+McnxSe6c0PksOxyB8jq5IMm+rZaurKFyn6EP51rrhAABAgQIECAwWAGB8sFeWo0RIECAAAECBAgQIECAAAECBBYtIPC0aLLBHnBSnU7eDD/em+SsJI8PtmuNESDQJ4GPJTmzUfATdUr5Ix1t4ook61v1linlj3a0XmWNT8D7q/FZWonA0AR2TvLLjceaxlTxZki8eQOVThu86lWvyqtf/erstttuC37d3nPtY1etWpWdd9455etCj+09v73nCuTWrVvnfWzZsmVJz5X15o594YUX8sMf/jDNr/N9r73PfH//yU/KcPHebGWieXPC+Vzg/NkkX2s8tvSmI4USIECAAAECBAgQIECAwNAEdq9Tyo9uNHZ3khNMmR7apZ5IP8fWUPl+rdWvTnJRkvIzEBsBAgQIECBAgACBzgoIlHf20iiMAAECBAgQIECAAAECBAgQIDB1AYGnqZN38oSHJSlBzXc1qvtinUx+XycrVhQBArMosH+d+r220fxVrdB2l1xKvZuSvLNRVJlY0QzFd6letYxPwPur8VlaiUDfBPZoBcab4fHy5zd1qaHXvOY1+aVf+qXtPl772te+4vny92ZA/Od//ue71NJgavnnf/7nVwTTv/e97+Wf/umffuax0PfLvj/4wQ+65vH1JE+3QubNwLmJXl27YuohQIAAAQIECBAgQIDAsASOSXJrkl0bbZ2e5NphtambCQkclWRDkgNa699QJ5U/NaHzWpYAAQIECBAgQIDAsgUEypdNaAECBAgQIECAAAECBAgQIECAwGAEBJ4GcymX3EgJZl6e5PDGCpvrZPJPLnlVBxIgQGAyAuck2dj69+r9Se6ZzOmWveq5SS7pUb3LbtgC2wS8v/JCIDBMgfI5ezsg3v77L65E63vssUde97rX5fWvf/22R/nzjoLi5fkyAdw2XIEyPX2+EHr7e9/+9rfzrW996+XHd7/73ZVC+f4OAuclfP7jlSrOeQkQIECAAAECBAgQIEBgEALXJTm10cmDdUp5uQGajcCOBMpN2i9IcnBrx3KjgguTPLmjBTxPgAABAgQIECBAYCUEBMpXQt05CRAgQIAAAQIECBAgQIAAAQLdFBB46uZ1mVZVZYJimUy+rnXC81sByGnV4zwECBDYkcCaOqX80MaOtyc5McnWHR28As/PV+9tSUoIvov1rgDRIE/p/dUgL6umZkjgrUneXh9va/x572kalFB4MyQ+FxSfC403/77LLrtMszTnGrjASy+99HK4vB02b//9O9/5zrQ1vprky/Xxlcaf/37ahTgfAQIECBAgQIAAAQIECPRS4JAktyQpP7uf23wu2stLuWJFlzB5CZWXcHlzu6OGyh9bscqcmAABAgQIECBAgMACAgLlXhoECBAgQIAAAQIECBAgQIAAAQJzAgJPs/1auCjJR1oEH6/TyV+abRrdEyDQYYGTktzUqu/keb7XlRbKTTtu7FG9XXHrcx3eX/X56ql9VgRen6QZFm8GyCeazn7zm9+cX/7lX85ee+217dGcKt4Mi++0006zci302WOBH//4x6+Ybt4MnD/99NMpj6997Wv5+te/Pukuf9QIl88FzsvXEjr/1qRPbn0CBAgQIECAAAECBAgQ6JXApUnOblT8eJ1SLgjcq8u4osUekGRDkqNaVXy2hso/v6LVOTkBAgQIECBAgACBloBAuZcEAQIECBAgQIAAAQIECBAgQIDAnIDA0+y+Fj6Y5PIkuzYIyp3Tz0pSpr7ZCBAg0FWBkrDblOS4RoH316nfz3Sw6FV1qnq73jJV/dkO1quk5Qt4f7V8QysQGIfAqxvTxUtgvBkg32McJ2ivsfvuu28Li2/vsfPOO0/i1NYk0GmBLVu2bAuWb+/x/PPPT6qH5xaYal4C5z+c1EmtS4AAAQIECBAgQIAAAQKdFdivTilf26jwsiTndLZihXVRoLyOyqTyY1vF3VdD5Q92sWg1ESBAgAABAgQIzKaAQPlsXnddEyBAgAABAgQIECBAgAABAgTmExB4ms3XRbnuJUy+T6P9h2qY/OHZJNE1AQI9EziihrT3bNR9XpKNHe3jyFrv6p7U21HG3pTl/VVvLpVCBySwb5LyS5y/3nj88rj7e+Mb37jdsPjq1c1/5sd9dusRGLbA5s2btxs4/8Y3vjEJgK8l+ZskZQrd3Ne/m8SJrEmAAAECBAgQIECAAAECnRIonydc3Kio3Pz1hCQPdKpKxXRdoPxMsoTKj28VWsLkFyYp4XIbAQIECBAgQIAAgRUXEChf8UugAAIECBAgQIAAAQIECBAgQIBAZwQEnjpzKaZWyIE1TH5Q44xP1TD5XVOrwokIECCwfIGPJTmzscwTdUr5I8tfeiIrXJFkfaveMqX80YmczaIrKeD91UrqO/fQBX6hBsbnwuNzX3cfV+NveMMb8va3v/3lx9ve9rZtf37rW9+aXXfddVynsQ4BAosUePHFF/P3f//3+fKXv7zt8ZWvfOXlP3/zm99c5Grb3b2MSm8GzOeC5hMboT7O4q1FgAABAgQIECBAgAABAiMJ7FWnlB/c2Pv6JB8Y6Wg7EfgXgXID9xIqP6WF8lc1VP4ZWAQIECBAgAABAgRWWkCgfKWvgPMTIECAAAECBAgQIECAAAECBLojIPDUnWsxjUr2rmHyYxsne7GGyT8xjQKcgwABAmMU2L9O/V7bWPOqVmh7jKdb9lKl3k1J3tlY6cpWKH7ZJ7FAJwS8v+rEZVDEAATKhPEycbwZHv/VcfT1C7/wC9tC4nNh8bkAefn7v/pX/2ocp7AGAQJTFPjud7/7ioB5M3D+3//7fx9XJWVy+VzQfC5kXiac2wgQIECAAAECBAgQIECgnwKnJbmmUXr5zLRMmr6zn+2oegUF1iTZkOSMVg3l5whlUvkdK1ibUxMgQIAAAQIECBCIQLkXAQECBAgQIECAAAECBAgQIECAwJyAwNPsvBZ2qWHyD7Va/mj9gHt2JHRKgMCQBM5JsrHR0OY6pfyejjZ5bpJLelRvRxk7X5b3V52/RArsoMA7kry7FSDfc7l1zhcYL+HxvfYqQ6hsBAjMgsDTTz8971TzMuF8DNt3ksyFy8vXzyd5cgzrWoIAAQIECBAgQIAAAQIEJi+we51SfnTjVHcnOSHJ85M/vTMMTGCPOql8fauv8nOCEiq/dWD9aocAAQIECBAgQKBHAgLlPbpYSiVAgAABAgQIECBAgAABAgQITFhA4GnCwB1a/rwkF7fquSnJh5M816E6lUKAAIHFCJSpDzcnObRx0O1JTkyydTELTWnf+eq9rYbgu1jvlFgGdxrvrwZ3STU0ZoFdkxyY5Dfro/z5dcs5x+tf//r8+q//evbbb7+Xv/7ar/1adt555+Us61gCBAYssGXLlvzt3/5tHnvssfzN3/zNtkf587e+9a3ldl0W+Mv6eLh+LVPubAQIECBAgAABAgQIECDQPYFjatC3/Lxqbjs9ybXdK1VFPRAoNym4IEn5XL65PVVD5Tf0oAclEiBAgAABAgQIDFBAoHyAF1VLBAgQIECAAAECBAgQIECAAIElCgg8LRGuZ4edVKeTr27UfW+Ss5I83rNelEuAAIG2QPk3rtwgo7mdPM/3uiK3LsmNPaq3K259qsP7qz5dLbVOQ+CXGwHyEh4/YDknfcc73vGK4HgJkr/5zW9ezpKOJUCAwMsCX//6118Ol8+FzL/0pS8tV2guYF6+lpD515a7oOMJECBAgAABAgQIECBAYGwC1yU5tbHag3VK+dNjO4OFZkmg3OFyQw2WN+92+Y0aKr96ljD0SoAAAQIECBAg0A0BgfJuXAdVECBAgAABAgQIECBAgAABAgS6ICDw1IWrMNkaDkvysSTvapzmi3Uy+X2TPbXVCRAgMBWBnZJsSnJc42z316nfz0ylgsWdZFWdqt6ut0xVf3ZxS9m7owLeX3X0wihragLvbkweL1PIf2UpZ37Na17zM1PHywTy3XbbbSnLOYYAAQJLFnjhhRdenmReppjPTTX/wQ9+sNQ1/7EGy+cC5l9Y6kKOI0CAAAECBAgQIECAAIFlCxyS5JYkaxornZ/kkmWvbIFZFihTysu08jK1fG57robKr5xlGL0TIECAAAECBAhMX0CgfPrmzkiAAAECBAgQIECAAAECBAgQ6KqAwFNXr8x46lpbJ5Mf3lhuc51M/snxnMIqBAgQ6ITAETWkvWejmvLLOhs7Ud3PFnFkrXd1T+rtKGNny/L+qrOXRmETEHh1kvJLtwc1ppAvOvH92te+Nr/5m7+Z3/iN39g2fbw83va2t02gXEsSIEBgfAJf+cpXtoXLy+MLX/hC/vIv/zLf+973lnKCF5LMhcv/nyQPJCnfsxEgQIAAAQIECBAgQIDAdAQuTXJ241SP1ynlj03n9M4yUIH1NVS+R6O/52uo3A0LBnrRtUWAAAECBAgQ6KKAQHkXr4qaCBAgQIAAAQIECBAgQIAAAQIrIyDwtDLu0zhr+WC6TCZf1zqZO+pPQ985CBBYCYHyb96ZjRM/UaeUP7ISxYxwziuSlF8mmttKvWVK+aMjHGuXbgt4f9Xt66O65QscXEPkJUj+r5ey3Nvf/vYceOCB20Lk5WsJkNsIECAwBIESLn/44Ye3hcvL1y9/+ctLbev/rsHyEi5/cKmLOI4AAQIECBAgQIAAAQIERhIoP5wqU8rLzbrntsuSnDPS0XYisLDAGTVU/sbGLltrqPzCJFvgESBAgAABAgQIEJi0gED5pIWtT4AAAQIECBAgQIAAAQIECBDoj4DAU3+u1WIrvSjJR1oHfbxOJ39psYvZnwABAj0Q2L9O/W7+wtdVrdB2l9oo9W5K8s5GUVe2QvFdqlctowt4fzW6lT37IVD+vSrh8bnH7osp++d+7udeER4vIfI3vOENi1nCvgQIEOitwDe/+c1XBMxL0PxHP/rRYvsp08tKsPxz9WtXb5i02L7sT4AAAQIECBAgQIAAgS4JnJfk4kZBz9Yp5eW/x2wEliNwSg2V79NapEwpL6Hy8t/9NgIECBAgQIAAAQITExAonxithQkQIECAAAECBAgQIECAAAECvRMQeOrdJRup4A8muTzJro2976hh8q+OtIKdCBAg0E+BMi1kY6P0zXVK+T0dbefcJOUXhua2rtfbUcbOleX9VecuiYIWKfDqJIc3Hr+ymOP32muvbZPH56aPl6+vepWPqBdjaF8CBIYr8JOf/OTlgPncFPOvf/3ri234H5PcWx//l188Xyyf/QkQIECAAAECBAgQIDCvwF51SvnBjWevT/IBXgTGIHB8DZXv21qr3Gi4hMqfG8M5LEGAAAECBAgQIEBgXgGf1nthECBAgAABAgQIECBAgAABAgQIzAkIPA3vtVCuaQmTN+9w/lANkz88vHZ1RIAAgVcIvLFO/T608d3bk5yYZGsHrdbUqerNem+rIfgu1ttBwk6W5P1VJy+LonYg8M4k/7YRIh8Z7B3veEcOOeSQHHTQQdsmkb/lLW8Z+Vg7EiBAgEDyD//wD9tC5g899FAeeOCBfOlLX1osy1y4vHz928UebH8CBAgQIECAAAECBAgQeFngtCTXNDxeTFKCwHcyIjAGgWNrqHy/1lpXJ7koybNjOIclCBAgQIAAAQIECPyMgEC5FwUBAgQIECBAgAABAgQIECBAgMCcgMDTsF4LB9Yw+UGNtp6qYfK7htWqbggQILCgwElJbmo9e/I83+sK4bokN/ao3q64dbkO76+6fHXU1hQo7x1/uz5+bVSaMoH8t37rt7aFyMvjV35lUQPMRz2N/QgQIDCzAv/4j/+4LVj+uc99btvXp59+ejEWTyT5TJI/T+KmcouRsy8BAgQIECBAgAABAgSS3euU8qMbGHcnOSHJ84AIjEHgqCQbkhzQWuuGOqm8fLZvI0CAAAECBAgQIDBWAYHysXJajAABAgQIECBAgAABAgQIECDQawGBp15fvlcUv3cNk5c7m89t5a75ZyX5xHDa1AkBAgR2KLBTnVJ+XGPP++vU72d2ePT0d1hVp5S36y1T1U2jmP71GMcZvb8ah6I1JiVwaCNEPlISfLfddsvhhx+ef/Nv/s22APnatWsnVZt1CRAgQGAegccff3xbsPz+++/PvffemxdeeGFUp/JL6CVYXh7l/bCNAAECBAgQIECAAAECBHYscEySW5Ps2tj19CTX7vhQexAYSeCwOqn84Nbe5XV3YZInR1rFTgQIECBAgAABAgRGFBAoHxHKbgQIECBAgAABAgQIECBAgACBGRAQeBrGRd6lhsk/1Grno/UO58PoUhcECBAYXeCIGtLes3HIeUk2jr7EVPc8sta7uif1ThWnhyfz/qqHF23gJf+vSX4nyXuTvH6UXt/xjndsC5HPPV71Kh8xj+JmHwIECExa4Cc/+cm2UPnc40tf+tKop/xmkj9L8ukkfzHqQfYjQIAAAQIECBAgQIDAjApcl+TURu8P1inlT8+oh7bHL1DC5BckKeHy5nZHkouS/PX4T2lFAgQIECBAgACBWRXwaf+sXnl9EyBAgAABAgQIECBAgAABAgR+VkDgaRivihKSvLjVyk1JPpzkuWG0qAsCBAgsWuBjSc5sHPVEnVL+yKJXms4BVyRZ36q3TCl/dDqnd5YxCnh/NUZMSy1Z4H+qIfJ/l2SkSeRHHnnkywHyfffdd8kndiABAgQITE/gySeffDlcfs8994x64jK5vATLy+P/HfUg+xEgQIAAAQIECBAgQGCGBA5JckuSNY2ez09yyQwZaHXyAgfUm8Mf1TrVZ+uk8s9PvgRnIECAAAECBAgQmAUBgfJZuMp6JECAAAECBAgQIECAAAECBAiMJiDwNJpTl/c6qU4nb061vTfJWUke73LhaiNAgMCEBfavU7/XNs5zVSu0PeESFrV8qXdTknc2jrqyFYpf1IJ2XjEB769WjH7mT/zWJP++Bsn/xx1p7LbbbjnqqKPy27/929ser3nNa3Z0iOcJECBAoMMCP/jBD/Lnf/7n2x6f+cxn8sILL4xSbZl4VoLl/2eSvx/lAPsQIECAAAECBAgQIEBgRgQuTXJ2o9fyuesJSR6bkf61OR2B/eqk8mNbp7uvhsofnE4ZzkKAAAECBAgQIDBkAYHyIV9dvREgQIAAAQIECBAgQIAAAQIEFicg8LQ4r67tfViSMoH3XY3Cvlgnk5cPmW0ECBCYdYFzkmxsIGyuU8pHHt84ZcBzWxNOul7vlHl6czrvr3pzqQZT6O/Uf9ves6OO9thjj5cD5CVMvvPOO+/oEM8TIECAQA8FtmzZ8nKwvATMn3vuuVG6KBPQbq4B81H2tw8BAgQIECBAgAABAgSGLFCCvmVKefOmtZclKZ872AiMU2DfGio/vrVoCZNfmMTn/uPUthYBAgQIECBAYAYFBMpn8KJrmQABAgQIECBAgAABAgQIECCwgIDAU39fGuWXFy5PcnijhRI8LJPJP9nftlROgACBsQq8sU79PrSx6u1JTkyydaxnGs9ia2qIp1nvbTUo2sV6x9P18Fbx/mp417SLHb2j/tvw/iTl344FtzKJ/Hd+53e2Pd7znh1mzrvYq5oIECBAYJkCn/3sZ/PpT39622OEyeXP1vekJVz+pWWe2uEECBAgQIAAAQIECBDos8B5SS5uNFD+e6lMKX+gz02pvZMC+9RQ+Smt6v6qhso/08mqFUWAAAECBAgQINALAYHyXlwmRRIgQIAAAQIECBAgQIAAAQIEpiIg8DQV5rGfZI86mXxda+XzW5Ntx35iCxIgQKCHAiclualV98nzfK8rrZV/22/sUb1dcetSHd5fdelqDK+WY5KcluTf7qi19773vS8HyXfZZZcd7e55AgQIEJgBgZdeemlbqPxTn/rUtgnmI2z/V5Jrktw1wr52IUCAAAECBAgQIECAwNAE9qpTyg9uNHZ9kg8MrVH9dEKg3Dh0Q5IzWtU8VkPld3SiSkUQIECAAAECBAj0TkCgvHeXTMEECBAgQIAAAQIECBAgQIAAgYkJCDxNjHaiC1+U5COtM3y8Tid/aaJntjgBAgT6J7BTnVJ+XKP0++tk32c62M6qOhGyXW+Zql6mn9i6L+D9VfevUd8q3DXJ6fXxa9sr/qCDDspxxx23LUj+ute9rm99qpcAAQIEpijw7W9/e1u4/LbbbstDDz20ozP/bQ2Wl3D5izva2fMECBAgQIAAAQIECBAYkEC5uWP5b6G5rfw30fFJ7hxQj1rpjkC5sfwFSda3Snqyhspv7U6pKiFAgAABAgQIEOiLgEB5X66UOgkQIECAAAECBAgQIECAAAECkxcQeJq88bjP8MEklycpwaK5rdyN/KwkXx33yaxHgACBgQgcUUPaezb6OS/Jxo72d2Std3VP6u0o44qV5f3VitEP7sRvrSHy8kurr12ou1/8xV/M+9///px44ol597vfPTgEDREgQIDA5AX+6q/+KjfffHM2bdqU73//+9s74fcawfJ/mHxlzkCAAAECBAgQIECAAIEVF9i9Tik/ulHJ3UlOSPL8ilengCEKlNdcCZWXz7Ga21M1VH7DEJvWEwECBAgQIECAwOQEBMonZ2tlAgQIECBAgAABAgQIECBAgAABApMUKAG1Eibfp3GSMkashMkfnuSJrU2AAIEBCHwsyZmNPp6oU8of6WhvV7QmUJR6y5TyRztar7IIEBifwNvrv1dlKvmC22/91m9tC5GXMPnOO+88vrNbiQABAgRmVmDLli0vB8s/97nP7cjhT5JcmeTLO9rR8wQIECBAgAABAgQIEOi5wDFJymTo5g2/y8/uru15X8rvrkD5ge+GGixv/vD3GzVUfnV3S1cZAQIECBAgQIBA1wQEyrt2RdRDgAABAgQIECBAgAABAgQIECBAYMcCB9Yw+UGNXctdyEuY/K4dH24PAgQIzLzA/nXq99qGxFWt0HaXkEq9m5K8s1FUCew0Q/FdqlctBAgsX2Df+m9SmUi+4HbqqafmtNNOM418+d5WIECAAIHtCHzhC1/INddck+uvv35HTiVAUW6G9Hc72tHzBAgQIECAAAECBAgQ6LHAdUlObdT/YJ1S/nSPe1J69wXKlPIyrbxMLZ/bnquh8vKZkY0AAQIECBAgQIDADgUEyndIZAcCBAgQIECAAAECBAgQIECAAAECnRLYu4bJj21U9WINk3+iU5UqhgABAt0WOCfJxkaJm+uU8ns6Wva5SS7pUb0dZVQWgc4LvCVJ+cXA/32hSl//+tfn9NNP3/ZYs2ZN5xtSIAECBAgMR+DZZ5/dFiwvj29961vba+xP63vXfxhO9zohQIAAAQIECBAgQIDAywKHJLklSfNJrqKKAAAgAElEQVSHc+e3foaPi8AkBNbXUPkejcWfr6Hy5mdIkzi3NQkQIECAAAECBAYgIFA+gIuoBQIECBAgQIAAAQIECBAgQIAAgZkR2KWGyT/U6vijSTbMjIJGCRAgMB6BN9ap34c2lrs9yYlJto7nFGNdpfxi2s1JmvXeVkPwXax3rM1bjMAMCJT3eb9bfxlw3nbXrl2bD33oQ9smktsIjEvgrrvuyjHHHLNtube+9a3ZtGlTDjzwwHEtP7F1nn766W11l6nJZbv00ktz9tlnT+x8k1r4e9/7XtatW5e777572yn+03/6T/njP/7jSZ1ubOsOxX9sIDO60J/+6Z/mD//wD/P4449vT+DCJH+Q5KUZZdI2AQIECBAgQIAAAQLDFbg0SfOHEeU/jk5I8thwW9ZZRwTOqL8b0LyhQfmcqPw3eHls6UidyiBAgAABAgQIEOiggEB5By+KkggQIECAAAECBAgQIECAAAECBAgsIFCmVV7ceu6mJB9O8hw1AgQIEFi0wElJyr+jze3keb636IUndMC6JDf2qN4JMViWwOAETq9h8jfN19m73vWurF+/PiefXP55shEYr4BA+Xg9F7uaQPlixezfRYEbb7wxV155Zb74xS8uVN4zNVR+TRfrVxMBAgQIECBAgAABAgSWKLBfnVK+tnH8ZUnOWeJ6DiOwGIFT6s1J92kdVKaUl1B5mVpuI0CAAAECBAgQIPAzAgLlXhQECBAgQIAAAQIECBAgQIAAAQIE+iFQQo+XJ1ndKPfeJGcl2e44sH60p0oCBAisiMBOdUr5cY2z31+nfpfgS9e2VXVKebveMlX92a4Vqx4CBHYo8K+TlF/w+8359txvv/22BclPOqm8DbQNVaAdKB53nzua3D2OQPmketjetO6hTMgWKB/3K956KynwyU9+cluw/LHHFhzG95dJzk3y4ErW6dwECBAgQIAAAQIECBAYo0D7ZuDl5/RlSvkDYzyHpQgsJHB8DZXv29rhyhoqd0N6rx0CBAgQIECAAIGfERAo96IgQIAAAQIECBAgQIAAAQIECBAg0H2Bw5J8LMm7GqWW0V9lMvl93S9fhQQIEOi0wBE1pL1no8ryS2AbO1r1kbXe5g1GulxvRxmVRWDFBS5NcvZ8Vbz5zW/O7/7u7+a0005b8SIVMHmBSYWx5yoXKB/PNZxU8Hsc6477NbR69ercfPPNOfLI8pZj/m0ogf7xvDqs0ha49tpr8wd/8Af5+te/vhCOiX1eNgQIECBAgAABAgQIDEVgrzql/OBGQ9cn+cBQGtRH5wWOraHy/VqV/nENlbsZcecvoQIJECBAgAABAtMVECifrrezESBAgAABAgQIECBAgAABAgQIEFiswNo6mfzwxoGb62TyTy52MfsTIECAwLwC5aYdZzaeeaJOKX+ko15XJFnfqrdMKX+0o/UqiwCBfxH435KUMPmvzYdywQUX5Pd+7/fycz/3c8xmRGDcYeA2m0D5eF5I4wh+z1fJONYd92vorW99azZt2pQDDzxwQTyB8vG8roa8yo9+9KNtofLyWGD72yTnJPlvQ3bQGwECBAgQIECAAAECMyFQ7gp5TaPTF5OUydF3zkT3muyCwFFJNiQ5oFXMDTVU/lQXilQDAQIECBAgQIBANwQEyrtxHVRBgAABAgQIECBAgAABAgQIECBAYD6BPepk8nWtJ89PcgkyAgQIEBibwP516ne5icfcdlUrtD22k41hoVLvpiTvbKx1ZSsUP4bTWIIAgTELtG9e8fLy69at2zaV/C1vecuYT2m5oQiMI3g8n8Vdd92VY445ZttTowSJ51ujXdvRRx+dm266Ka997Wsnxj/tQPOk/Mex7rgD5SVI/ulPfzpvetObFrx+0/af2AvJwhMXeOqpp/Jf/st/2fZvwgJbuVHShydeiBMQIECAAAECBAgQIEBgcgK71ynlRzdOcXeSE5I8P7nTWpnAKwQOq5PKD2653FpD5U/yIkBg5gV2SvLqJLtt5+v2nmsfuyrJQo+dt/NcOWZHz5eLtXWBx5btPFeOGeX5F5KUxw8X+Lq959rH/HjmX1kACBDonYBAee8umYIJECBAgAABAgQIECBAgAABAgRmSOCiJB9p9fvxOp38pRly0CoBAgSmIVAmJG5snGhznVJ+zzROvoRznNu6uUjX611Ciw4hMBiB/yHJtUkOaXf0tre9LZdddlne+973DqZZjUxGYBzB4/kqEygf7XpNyn9S647W1U/32rx5c0444YTce++92/7+H//jf8x1112XV7+6/H7g/JtA+WKE7VsE/uzP/ixnn312vvKVr8wH8kCSMtHv/6NFgAABAgQIECBAgACBngqUu/WV4O6ujfpPrz8T7GlLyu6hQAmTX5CkhMub2x1Jyu8d/HUPe1IyAQI/FSh3b/2lBR4LPfeaRnC8BMV/HuZEBF5shdK/n+Sf5nl8b4Hvl33LczYCBAhMTUCgfGrUTkSAAAECBAgQIECAAAECBAgQIEBgUQIfTHJ56xcPyoe9ZyX56qJWsjMBAgQIjCLwxjr1+9DGzrcnObHe5XyUNaa5z5o6Vb1Z7201BF/uvm4jQKAbAv+u/uLoz4xqXr9+/bYw+apVZRiDjcD2BSYVPBYoH+2VNyn/Sa07Wlc/3euxxx7L8ccfnyeeeGLb33/v934vv//7v7/dJQTKFyNs3zmBLVu2bAuVX3XVVfOhlF+aLKHyTxEjQIAAAQIECBAgQIBATwWuS3Jqo/YH65Typ3vaj7L7KXBAkg1JjmqV/9k6qfzz/WxL1QQGI7BnktfXx+uSlL/PFxRvh8TLdHHbcAV+sp2weTOcXm4w/63G4zvDJdEZAQKTFBAon6SutQkQIECAAAECBAgQIECAAAECBAgsTeB9NUy+T+Pwh2qY/OGlLekoAgQIEBhB4KQkN7X2O3me742w1FR2WZfkxh7VOxUUJyHQIYHzklzcrudXf/VX80d/9Ec59NDm/SA6VLVSOinwzW9+c9vk6M997nPb6htlivQojQiUj6KUTCr4Pal1R+vqp3v9yZ/8Sf7zf/7P2/68evXq3HzzzTnyyCO3u4RA+WKE7dsW+Iu/+IucccYZ+fKXvzwfTvn/zo3UCBAgQIAAAQIECBAg0EOBQ5LckqTcDHZuOz/JJT3sRcn9FtivTio/ttXGfTVUXm52YCNAYDwCJejdDIjP/bl8LYHx9t/dYXg87lb5qUC5yfy3WyHz5t/bz/0YHAECBIqAQLnXAQECBAgQIECAAAECBAgQIECAAIFuCRxYw+QHNcp6qobJ7+pWqaohQIDA4ATKh/6bkhzX6Oz+OvX7mQ52W37p4OZ56i1T1Z/tYL1KIjBLApcmObvd8H/4D/8h1157bV7zmtfMkoVexyDwd3/3dymvn7/+67/ettq73/3ufOpTn8ree++9rNUFykfjm1Twe1LrjtZV8vzzz+eUU07Z9loq28EHH5zbbrstb3rTm7a7hED5qML2W0jgBz/4QU477bT81//6X+fb5bIk59AjQIAAAQIECBAgQIBADwXaPxN8vE4pf6yHvSi53wL71lD58a02Spj8wiQlXG4jQGBhgZ2T/HLjUW4WMl9IvEwY78X2qle9Kq9+9auz2267Lfh1e8+1j121alV23nnnlK8LPbb3/PaeK6Bbt26d97Fly5YlPVfWmzv2hRdeyA9/+MM0v873vfY+8/39Jz8pw8V7s5WJ5s0J53OB8/J7BV9rPLb0piOFEiCwJAGB8iWxOYgAgf+fvXsBu6nO////EmWKUi6nGiLKoRRmkkgHTMk0yjh0IOdGKfqOHCP1pYNDodFBqZyphDGZyag/GhmkplKSiFIUxqXGYfrdxdf/eq/Wvlv3ch/WPt5r7/38XNe+HO61Puv9eex932rv9fq8EUAAAQQQQAABBBBAAAEEEEAAgaQIWBrkMUne3cJz3DD5k0m5IpMigAACCPgFrnVD2t4bAMLcKdFaiFqovIJnIWGul1ccAtkg8Lyk3v6Fjh8/XoMHH5cxzwYP1pgAgaVLl6pbt27at2+fM5t1kp42bZratm0b1+wEyoPxJSv4nax5g61Ksk7RFij/8ku7V0waNGiQHn3UsryFDwLlRQnx9aAC9nobMiTf7PgLkm4LOg/HIYAAAggggAACCCCAAAIhEbDO0NalvL6nHjbNCsmTk4VlnOOGynv51r7eDZUvyUITloxARKC8LzDuDY/b7wvfcTPFjrZJ8emnn17ko1y5crnH2O+9AfFf/OIXKa46Oy73//7f/8sTTLf3/L/77rvjHgX9vR1rm2+GbOyU9JUvZO4NnO8PWb2UgwACUQoQKI8SjMMRQAABBBBAAAEEEEAAAQQQQAABBBBIksBJbpi8v2/+RySNSNI1mRYBBBBAIH+BCZLu8XzpY7dL+XshBZsoaYCvXutS/n5I66UsBDJZYIak7t4F2g07r7zyiq677rpMXjdrS7KAbUbw2GO299TP47bbbtNTTz2lk06y/5WIbWRKoLyw1S9cuFDt27ePDcg9yx/87tGjh5599tm47G3q4gyU5+TkqG/fvpo+fbqzylq1amn27Nlq2rRpkVYEyosk4oAoBP72t7+pU6dOzo2XvjFTUo8opuJQBBBAAAEEEEAAAQQQQCAMArbh6xhPIdb181ZJK8NQHDVknYB1VbZ7De70rXyDGypfkHUiLDgbBCwn5w+I+/98WnFAlC9fXpUqVVLlypWdh/0+SFDcOoAzMlfAuqfnF0L3/93evXu1Z8+e3Me3335bXCgHigicW/j8/4qrOK6LAAJFCxAoL9qIIxBAAAEEEEAAAQQQQAABBBBAAAEEEEiFgP/mArumBZIGSmJ311Q8A1wDAQQQ+Fmgkdv129tF5HFfaDtMXlbvbEkXeIqa5AvFh6leakEgUwUs7Wv/7ZY7qlatqvnz5wcKaGYqCuuKX2DXrl3q3LmzVq1alWeyggLA/rBv0AqiCRR75/SHotu1a6cZM2bIOqAka0SzxkQEynfv3q1bbrlFb775prOkRK2xOAPl5tKvXz/Z2mzY7ydMmBAoJE+gPFmv7Oydd+3atbrxxhu1c6c1v8kzbKOnQdkrw8oRQAABBBBAAAEEEEAgDQWquV3Kr/DU/oKk29JwLZScGQLWifm+fD7j2uyGyudmxjJZRRYK1JJU232c5/l99VRaWCjcGxKPBMUjoXHvn+PZHDaVa+Ja6SHwww8/5IbL/WFz/5///e9/p3pROyRtcR9bPb/flupCuB4CCBwvQKCcVwUCCCCAAAIIIIAAAggggAACCCCAAALFL2BdLC2AVMFTyjL3pumNxV8eFSCAAAJZKTBE0jjPyve5XcqXhlRjqKSxaVRvSBkpC4GYBe6V9Ij37IsuusjpTF67tt3PxEAgdoE5c+Y4naQPHTp03CQ9e/bUlClTVLp06dyvRRO29k5IoLzg5+iLL75Qx44d9a9//cs5qHHjxrJAdrVqdo947KO4AuWfffaZ7LWzevVqp/hon3sC5bE/55xZsMCWLVucTuUffvih/6Dhvu5+MCKAAAIIIIAAAggggAACYRfoI+lZT5E5krpIWhj2wqkvYwXKuKFy2+TeOz53Q+XTMnblLCzdBSpL8obFvQHyk5K5ONsw+Oyzz3beA7aHt6u4Nyx+wgknJLMM5kYgIQL/93//l6e7uTdwbu/32+PLL7/Mb8PPhFzfM8mPnnB5JHBuv1rofE+iL8Z8CCCQvwCBcl4ZCCCAAAIIIIAAAggggAACCCCAAAIIFK/A1ZKs49aFnjI+crtbvlG8pXF1BBBAIKsFznS7frfyKLwoqaukoyGUOcvtqu6td54bgg9jvSEkpCQEYhZoJ+nP3rOrV6+u5cuXOyFNBgLxCNhNPd27d9ff//53ZxrrjP2LX/xCL730kvPnChUq6E9/+pPTwTwysjFQPn78eA0ePDge6kLPXbFihbp16ybrFm+jZs2amjVrli677LK4rlkcgfKcnBwNGTJEkydPzq39gQcekD1KlAh2CwmB8riedk4uRGDbtm1q1aqVduywBjZ5xu8lLQYPAQQQQAABBBBAAAEEEEgTAQvvzrG3cjz12v/T3CrpcJqsgTIzT6CUpBFusNx+HxnfuKHypzNvyawoTQRO8XQXt8C4N0BePhlrKFOmjBMWL+xRqpT32yQZVTAnAuETOHLkiBMsL+xx+HDS/lNmfwFdzS1w/t/waVERAukrEOzTwPRdH5UjgAACCCCAAAIIIIAAAggggAACCCAQZoH6bmfy1p4irQPuIEkzw1w4tSGAAAJZItBd0gzfWnvm83dh4eghaXoa1RsWN+pAIB6B0yVtkHR2ZBK7EcnCp5dcckk883IuAo6AdR+38K91J7fw+FNPPSXbsKBHjx7avHmzc0zdunU1Y8YMNWnSJGq1RYsWqUOHDs550XapjlzMH4q20LvVU65cuajrCXpCqgPNzzzzjNMl3jvsubnjjjuClpzvcakOlB87dkwTJkzQqFGjcjveX3vttZo5c6YqVaoUeC3RbFpgndzbt28feG4ORGD9+vVq2bKlfDcmfimpgaTvEEIAAQQQQAABBBBAAAEE0kTA3nCZK6m0p97bJU1Nk/opM3MFrEv5fZJs44PIsBDfQ5ImZe6yWVlIBOpKush9n8d+tUfu5yuJqvHMM88sNCxu77UzEEAgNoF9+/YVGjj/5hvbpyThw94f/tD9TDby66cJvwoTIpAlAgTKs+SJZpkIIIAAAggggAACCCCAAAIIIIAAAqETsJ2UrTO5hf+8415JY0NXLQUhgAAC2Slwgtul/Oe2r9IKt+v3Ty1KwzVKul3K/fVaV/Wvw1Uq1SCQMQK2CVA372pee+01tWnTJmMWyEKKT+D99993umJv3LjRKaJTp0567rnndNpppx0XCrbAroWeK1asGFXBBMqL5vrhhx90++23OyF577BQ/7PPPquTTjqp6EkKOCKVgXILk0+fPl0jRozQ7t27nYpsMwJ7TTVv3jyqNRAoj4qLg2MQsH9Lr7vuOv+ZsyTZhk8MBBBAAAEEEEAAAQQQQCBdBJ6X1NtT7Cq3S/lX6bIA6sxYgQFuqNzb/dlazlqonHsVMvZpT+nCyvqC47ZRoIXHvRsZxFVQlSpVVLt27dzHeeed5/zeNk4tXdq7l0dcl+FkBBCIUiAnJ0fbtm3Tli1bnMfWrVtzfx/5bCLKKQs63P7dsk2//UHzpLVQT1DdTINAsQsQKC/2p4ACEEAAAQQQQAABBBBAAAEEEEAAAQSyVOBhScN9a3/C7U7+Q5aasGwEEEAgjALXuiFtb0LPujeMC2OxkizFamEb79b6Ya43pIyUhUAggXaS/uw9cuTIkRo9enSgkzkIgcIE9u/frz59+si6O9uwm+AsDHz55Zc7f7bOvRZynjvXGl39NKzT+NSpU1W+vPc+0MKdkxEoT+Qz++tf/1oLFixQjRo18kybyg7lO3bs0I033ijrmuwdFsY2/1/96lcxLzlVgXILk7/44osaOHBgbpjcbrh8/PHHddNNN0VdP4HyqMk4IQaB+++/Xw8++KD/zN9LWhzDdJyCAAIIIIAAAggggAACCBSHQAtJcySd5bk4m4sXxzPBNfMTuFPSCN/r86gbKrdg+RHYEAgoYB3GvV3HLTxeJ+C5hR5WtmxZJyQeCYtHAuT25zPOOCMRl2AOBBBIocC3336bJ2DuDZwfOnQoUZVY5/JI0DwSNrcO5wwEEHAFCJTzUkAAAQQQQAABBBBAAAEEEEAAAQQQQCD1Av0kPSbJuy3yAjdMviP15XBFBBBAAIEiBCZIusdzzMduR+L3Qio3UZJ1l4gMq9e6lL8f0nopC4F0FfiHpCsixVuH37feeitd10LdIRKw7g1DhgzR5MmTc6saO3as83clSvz8Ef9nn33mhM5XrlyZe5wFn5988snAncrDHii3IP3s2bPVtGnTPM9QKgPlc+bMUd++fWU3M9lNij/++KPzexu2gYRtJBHrSEWgPL/O5OXKlZOFdQcMGJDnNRV0Han0D1oTx2WmgG2isXr1au/irJvflZm5WlaFAAIIIIAAAggggAACGSowXtJgz9o2ul3KLejEQKC4BXq5ncrP8RViXcotVE6X1+J+hsJ3/XqSLvEFyL2bcsdUcX6BcQuPV6tWLab5OAkBBNJPwD53yK+ruXU4T8D4t6+T+duSNidgXqZAIC0FCJSn5dNG0QgggAACCCCAAAIIIIAAAggggAACaSzQ3g2Tez+UXeOGydem8booHQEEEMhkgUZu1+/6nkU+7gtth2n9Vu9sSRd4iprkC8WHqV5qQSAdBdpKetVb+Lp169SkSZN0XAs1h0jAwr8TJkzQqFGjckPLhXUet1B5z5498wQuW7durSeeeMLp2lLUIFBeuJB1gu/Vq5fmz5/vHHjrrbfKAv+vvPKK8+crrrhC8+bN0y9/+cuiqPP9erID5VarvZ7Gjx8vu5aNeMPkNgeB8piebk6KQeDtt9/WpZde6j/zeklLYpiOUxBAAAEEEEAAAQQQQACB4hCwTr3Wpdz7+cKjkoYURzFcE4F8BLq4ofK6vq/Z50oWKt+PWtYKWIME2+nT3pyxh/2+UjwalStX1kUXXaQGDRrk/nr++eerVKlS8UzLuQggkMECR44c0aZNm7RhwwZ9+OGHzsN+v2fPnnhXbROscx92v579PifeSTkfgXQQIFCeDs8SNSKAAAIIIIAAAggggAACCCCAAAIIZIqAfcBmncmbeRb0uRsmX5Qpi2QdCCCAQIYK2M1d4zxr2+d2KV8a0vUOlWQdJCIj7PWGlJGyEChQ4HVJV0e+2rFjx9yAKWYIxCpgYfJJkyY5Xa8j4d9GjRpp7ty5qlfPGr/kP9avX6+77rpL7777bu4BderUcTpQ33LLLYV2oE5EoDzW9cZzXqoCzcuXL3cC5V9++aUqVKigadOmOc9NpGO5rcHC2oMHexuNBV9ZMgPl//73v526Zs6cmVtQlSpVNGLECOf14u12H7zin45MlX+0dXF8Zgp06tRJCxYs8C7uDUnXZOZqWRUCCCCAAAIIIIAAAghkqMAwSWM8a/va7VK+MkPXy7LST6CjGyq3DRC8Y4obKrfXLCPzBc72BMjt3pa4dtC197T94fGqVatmviIrRACBlAjs3LkzN1weCZl/8skn8V47EjC3Xy1k/mW8E3I+AmEUIFAexmeFmhBAAAEEEEAAAQQQQAABBBBAAAEEMlGguhsmtw9jI8N2Nh0k6clMXDBrQgABBDJM4Ey363crz7pelNRV0tEQrvUst6u6t955bgg+jPWGkJCSEChQ4HRJ33q/umbNGjVtavdXMRCITcA6YT/44IN66qmncjuTW/j38ccf10033VTkpNaNwULOa9fa/S0/jbJly6pNmzYaPny4GjZsmO8cBMoLprXn5Pbbb3cC/TZ++9vfavbs2SpZsqR69OihxYsXO38fJPRf0FWSFSh/4403nOfdu8lAtWrVnPC7vZ7iCZPbWgiUF/ktyQEJFLB/Yy+77DL/jGdI+i6Bl2EqBBBAAAEEEEAAAQQQQCCZAtXcLuVXeC7ygqTbknlR5kYgSoG2kkbkEyKe5obKbaN8RmYJXOLpPG4dyGvEsrxTTz31uOC4BclPOeWUWKbjHAQQQCBmge+//z63k7l9bhbpan7w4MFY5/zCDZZHAubvxDoR5yEQJgEC5WF6NqgFAQQQQAABBBBAAAEEEEAAAQQQQCBTBU5yw+T9fQt8xP1QNlPXzboQQACBTBPoLmmGb1E98/m7sKy7h6TpaVRvWNyoA4GiBG6WZBtKOKNBgwb64IMPijqHryNQoMDnn3/udJJeuHBh7jEWJp8wYUKRHca9k1o3hn79+ukvf/lL7l9bqPyBBx7QwIED8w0Rp2ugPBUvp/nz5zudvPft2+eE86dMmaJbb73VufRrr72m3r17a/fu3c6fe/bs6Xy9dOnSUZWW6ED5t99+q4cffljPP/98bpd7K+jiiy92NifIJ5QbVb2RgwmUx8TGSXEI2KYYdvOfZ9wi6aU4puRUBBBAAAEEEEAAAQQQQCDVAn0kPeu5qG083kXSz28IpboirofA8QJXu53KvZsf2FG24+JDkjaDlrYClu5uIamZpwv5ydGuply5crr00kvVuHFj57MRC47Xrl072mk4HgEEEEipwNatW533l+3xzjvvaN26dXk+Q4mimO8lRcLl/5S0UpL9HQOBtBIgUJ5WTxfFIoAAAggggAACCCCAAAIIIIAAAgikqcAwSWN8tVsgcaCk/Wm6JspGAAEEslHgBLfrt93kFRkr3K7fu0IIUtKtt7OvXuuq/nUI66UkBNJFwP47zjaYcMbQoUM1duzYdKmdOkMkYB2wLYQ8efJkp+NzZNhNeffff78GDBgQdSdpf6fzTp066bnnnpPNmd8gUJ7/C+Lrr792wuMrV9q9QJLf8YcffnC+9y2kbcMC59b927rERzMSFSg/cOCApk6d6ryetm/fnqeEDh06OHVWrVo1mtIKPZZAecIomSigwLBhwzRu3Djv0TMl2eZJDAQQQAABBBBAAAEEEEAgXQTKuF3K23kKXizJdq87nC6LoM6sELAw+X2SLFzuHQskPSyJ3VXT52Vgz6WFyO1xZSxlW1i8adOmTojcfrUQOQMBBBDIBAELl69du9YJl9uvW7ZsiXVZ/3CD5faB0qpYJ+E8BFIpQKA8ldpcCwEEEEAAAQQQQAABBBBAAAEEEEAgGwUsbPSYpAqexS+TNEjSxmwEYc0IIIBAmgtc64a0K3rWYRuH5Em4hGiNbdx6vf8OhbneENFRCgIFCtjNAJdHvrpixQq1aGH3YzEQiE7gs88+czpbr169OvdE60w+YsQIpzN2iRKxfZx/7Ngxvf7665o1a5ZGjRqlc889t8DCCJQfT+MPi9eqVUvTp0/X5Zfnfts7J33xxRfq3r27Vq366f6gunXrOuH95s2bB8lLLuMAACAASURBVH4hxBsot/C4XdO6qfuD5NWqVdPdd9+t/v37R905vagFECgvSoivJ1rANndo2bKld9q3JPm7pSX6ssyHAAIIIIAAAggggAACCCRaoIPb6bm0Z+LbJU1N9IWYD4E4BZpIGiGprW+ev7qdyt+Oc35OT45AI0+A3D60sI0sAo8TTzwxT3jcQuT2fjUDAQQQyAaB3bt35wmYW9D8xx9/jHbptkmQBcvfdH99L9oJOB6BVAjE9gl0KirjGggggAACCCCAAAIIIIAAAggggAACCKS/gO3aPUHShZ6lfOR2Jn8j/ZfHChBAAIGsFbCf7fd4Vv+x26U8rB8ITpQ0wFevdSl/P2ufQRaOQHwCWyXlJnQ/+eQTJ0jKQCAWAQuT/+EPf9DmzZtlwWXrwNu+ffuYw+TR1pCsQLk/cBxtXdEeb93BBw8eHO1p+R7/8ssv649//KPs5iEbY8eO1ZAhQ/J9TrzPnx1rYXLrFF6vXr1AtcQTKH/nnXfUo0cPbdq06bhrXXvttRozZowaNmwYqI5oDyJQHq0Yx8crYD8jfd9Xn0k6L955OR8BBBBAAAEEEEAAAQQQKAaB5yX19lzXdqqzLuVfFUMtXBKBwgSsFbV1Ku/oO8juc3iILqyhePGcIqm151EjmqqqVq16XIA81k1Oo7kuxyKAAALpIGCbN0c6mEe6mO/cuTPa0r+QZE1n7PG6JAucMxAodgEC5cX+FFAAAggggAACCCCAAAIIIIAAAggggECGCtR3O5PbB3iRsc/tTD4zQ9fMshBAAIFsEbAd/mdJsp/1kfG4L7QdJgurd7akCzxFTfKF4sNUL7UgEHaBQ97OHt99953KlSsX9pqpL8QCFmC2DtMWXD7vvNTmIwmU531h+APiHTp0cALi5cuXL/AV5A+gRxMqjydQbgX5r92sWTOnw33r1q1VsmTJpL3qCZQnjZaJCxCw75XTTz/d+1W78a4sYAgggAACCCCAAAIIIIBAGgpY1+A5ks7y1H6v7WmXhmuh5MwXsJ1ULVTexbdU2wjBQuVsop/614B91neNJ0QeuALbrK9Fixay9xCbNm2qmjVrBj6XAxFAAAEEpG3btsnC5WvWrNHKlStlm45HOSLhcvv1+N2Co5yMwxGIVYBAeaxynIcAAggggAACCCCAAAIIIIAAAggggEDBApY2sO61PXyHcDMArxoEEEAgcwSGSBrnWY5tGtJN0tKQLnGo74a0sNcbUkbKQsARIFDOCyFjBAiU//xUbtiwQX379nU6TtioX7++Zs2apUaNbF+Wgod1qZgwYYJGjRqlQ4fsx4OcGzKnTJmiBg2skVPBI95AeeTaK1asUJ8+fdS2bdukBskjKyFQnjE/AtJmIQTK0+apolAEEEAAAQQQQAABBBAIJjBe0mDPoRvdLuUbgp3OUQikVOAcN1Tey3fV9W6ofElKq8nOizWT1FbS9ZLOD0pQrVo1XXXVVU6I3B41akTVwDzoZTgOAQQQyFqBL774wgmWv/nmm86v9tlJFONjSfZv6KuSfvpgioFAigQIlKcImssggAACCCCAAAIIIIAAAggggAACCGSVwMOShvtW/ITbnfyHrJJgsQgggEDmCpzpdv1u5Vnii5K6SjoawmVbtxPrqu6td54bgg9jvSEkpCQEcgW2Sjo38ifbfb5uXWvUwkAg/QSSFShPtkSiA83+MHmVKlX0+OOP66abbgq0lJycHA0ZMkSTJ0/OPb5WrVoaN26c2rdvrxIl8r81I95AeaDiknBQov2TUCJTZpjA5s2bZV20POMzSedl2DJZDgIIIIAAAggggAACCGSPgO1AZ13K63uW/Kgk28iWgUAYBewzMetUfqevONsEwTqVLwhj0Wlek32eZwFyewRKgp988slq3bq1WrZs6QTIbcNMBgIIIIBA6gQ2btzoBMttE+Bly5bp+++/D3rxz91guYXLVwQ9ieMQiFWAQHmscpyHAAIIIIAAAggggAACCCCAAAIIIIBA/gL9JD0mqbTny/YB6iBJO0BDAAEEEMgoge6SZvhW1DOfvwvLontImp5G9YbFjToQ8AusknR55C/tpgC7OYuBQKIF/GHjdu3aacaMGSpXrlzCLkWgXPrHP/6hfv36yW70sVG2bFk98MADGjhwYIFB8PyegAMHDmjw4MGaOnVq7pftubrrrrs0fPhwlSlT5rjTCJQn7KXMRBkuYDfh2c3QnvGWpCsyfNksDwEEEEAAAQQQQAABBDJbYJikMZ4lfu12KV+Z2ctmdWksUN4NlQ/wrWGzGyqfm8ZrC0vpv5HUSdINkioHKco24LMQeeRR0MaWQebiGAQQQACBxAkcO3bMCZVHHrZBecCxW9JfJL0iaXnAczgMgagECJRHxcXBCCCAAAIIIIAAAggggAACCCCAAAIIFCrQ3g2Tn+M5ao0bJl+LHQIIIIBAxgmc4Hb97uJZme0Y3U3SrhCutqRbb2dfvdZV3W5WYyCAQDAB20jCNpRwxtChQzV27NhgZ3IUAlEIECgvGCsRHbKPHj2q6dOna/To0bL5bMQaJo9UevjwYQ0bNkxPPvlkbvE258MPP6y77777uAUlK1CeCJ/CXqrJnj+KbxMOzRIB+74aN26cd7UzJdlmSQwEEEAAAQQQQAABBBBAIF0Fqrldyr2bZb0g6bZ0XRB1Z4WA7ZhoncptQwTvsM6qD0uy1zAjOoGL3RD5jUE7kbdp0yY3QF63bt3orsbRCCCAAALFIrB58+bccPnSpUuD1mD/vlqw3B7vBj2J4xAoSoBAeVFCfB0BBBBAAAEEEEAAAQQQQAABBBBAAIFgAk3dMHkzz+H2xq51Jl8UbAqOQgABBBBIQ4Fr3ZB2RU/tdiNNnsRLiNbVxq23QprUGyI6SkEgV+BmSS9G/tSgQQN98MEH8CCQcAEC5QWTxhtoPnTokLMZxKxZs2S/t2HB7yFDhjiP0qVLx/x85uTkaPz48c7D5rYguf0+vzkJlMfMzIlZJtCwYUNt2LDBu+pbJL2UZQwsFwEEEEAAAQQQQAABBDJPoI+kZz3LypFkG9guzLylsqIMEiglaYQbLLffR8Y3bqfypzNorclaSi1JN7lB8oZFXeTkk09W27Ztdf311zuPU089tahT+DoCCCCAQIgFDh48qFdffdV5LFmyRN9//32Qau3DaAuWvyxpW5ATOAaBggQIlPPaQAABBBBAAAEEEEAAAQQQQAABBBBAIH6B6m6YvKNnKvvA38LkP7emi/86zIAAAgggEE6BCZLu8ZT2sdul/L1wlquJkgb46rUu5e+HtF7KQiBsAqdL+tZb1Jo1a9S0qe0vxEAgcQKpCJQnrtrUzhRvoNyqtXCqhb1XrVqlcuXK6b777tOAAQNUsmTJuBdz7NgxzZgxw7mGdUA/7bTT8p2TQHnc1EyQBQL2b+xll13mX+kZkr7LguWzRAQQQAABBBBAAAEEEMhsAev2PEdSO88yF0u6VdLhzF46q8sAAdtc2bqV2+s4Mva7ofJJGbC+ZCyhk/v54e+Kmrx8+fK5AXILk5cq5c3uF3U2X0cAAQQQSBeBI0eO5AbLLWC+f7/9U1rk+KvbRMAC5gwEohYgUB41GScggAACCCCAAAIIIIAAAggggAACCCCQR+AkN0ze3+fyiLszN1wIIIAAApkv0Mj9wK6+Z6mP+0LbYVKwemdLusBTlN3c4w3Fh6leakEgjAKvS7o6UljHjh31yit8Zh/GJyqda0rnQLk/8J3s58E6gA8ePDjqy+zcuVMjRoxwbs5s3769SpRI7S0U6RoojxqaExCIQ6BTp05asGCBd4Y3JF0Tx5ScigACCCCAAAIIIIAAAgiESaCDpLmSSnuKul3S1DAVSS0IFCBgmxdbqLy85+u2GcJDksai5gjUc0Pk3SSdVZiJdSK390Hs8bvfFZk5hxcBBBBAIAMF/vrXvzqfOdsjQOfyr937VGZJ+iQDOVhSkgRS+2lokhbBtAgggAACCCCAAAIIIIAAAggggAACCBSjgO28PcZ3/RmSBkoKtG1oMdbOpRFAAAEEEicwRNI4z3T73BtElibuEgmdaajvZp6w15vQxTMZAgkQaCvpVe8869atU5MmTRIwNVMg8JMAgfLgr4RYA+XBr5CcIwmUJ8eVWTNH4O2339all17qX9D1kpZkzipZCQIIIIAAAggggAACCCCg5yX19jiscruUf4UNAmkgcKe70b43LH3UDZVbsPxIGqwhGSXaZhF9gmyKd8MNN+QGyU86yfoZMBBAAAEEsl3ghx9+cELl8+fPdzqYBxi2GfqzkhYFOJZDslyAQHmWvwBYPgIIIIAAAggggAACCCCAAAIIIIBAXALd3e7kFTyzLJM0SNLGuGbmZAQQQACBdBM40+363cpT+ItuqDyMN8vYjT22U7W33nluvXajDwMBBIoW+IekKyKHNW/eXG+99VbRZ3EEAgEFCJQHhJJEoDyvlb9DfLr6BH8FcGSmClx++eVavXq1d3kWqrgyU9fLuhBAAAEEEEAAAQQQQCBrBVpImuPrXnwvHZ6z9vWQjgvv5XYqP8dXvHUpt1C5dS3PhlFa0u3u4/zCFtysWTN17tzZCZJXqlQpG2xYIwIIIIBAjAJ79+51wuXz5s3TmjVripplkxsst3B5TlEH8/XsFCBQnp3PO6tGAAEEEEAAAQQQQAABBBBAAAEEEIhf4GpJEyRd6JnqI7cz+RvxT88MCCCAAAJpKGAbjczw1d0zn78Ly9J6SJqeRvWGxY06EIgItJP0Zy/HyJEjNXr0aIQQSIhAJgXKCTTn/5KgQ3lCvlWYJEMF7N/Uhx6ye87zjN9LWpyhS2ZZCCCAAAIIIIAAAgggkN0C4yUN9hDY5uW3StqQ3SysPo0Eurih8rq+mie5ofL9abSWaEut5XYjtzB5uYJOPu2009StWzd17dpVl1xySbTX4HgEEEAAAQS0fv16zZo1S7Nnz9aBAwcKE/mPJ1i+HToEvAIEynk9IIAAAggggAACCCCAAAIIIIAAAgggEL1AfbczeWvPqfvczuQzo5+OMxBAAAEEMkTgBLfrt900Exkr3K7fu0K4xpJuvZ199XaV9HUI66UkBMIoYP/t181b2GuvvaY2bdqEsVZqSjMBAuVp9oTFUC6B8hjQOCUrBOzf0uuuu86/1lmSbAMnBgIIIIAAAggggAACCCCQiQIN3C7l9jl0ZDwqaUgmLpY1ZaxARzdUbq9n75jihsoz7bOn2pLucTuSF/ikXnXVVU6I3MLkpUqVytgnn4UhgAACCKRO4MiRI7nB8jfffLOoCz8jyTZ42VLUgXw9OwQIlGfH88wqEUAAAQQQQAABBBBAAAEEEEAAAQQSJ1De7UxuXV29415JYxN3GWZCAAEEEEhTgWvdkHZFT/3DJI0L6Xos9WrhnAppUm9IGSkriwVOd7sEnR0xKFOmjFasWEGHkSx+USRq6QTKEyUZ3nkIlIf3uaGy4hOwDistW7bU4cOHvUV8KcluRv+u+CrjyggggAACCCCAAAIIIIBA0gXss4QxnqtY+Na6lK9M+pW5AAKJE/idGypv4ptymhsq/zxxlyq2meq4QfI+hVXQu3dv9enTh88Kiu1p4sIIIIBAdgi88847evbZZ/XCCy8UteCpkiZK+rSoA/l6ZgsQKM/s55fVIYAAAggggAACCCCAAAIIIIAAAggkXuBhScN90z7hdif/IfGXY0YEEEAAgTQUmODeSBIp/WO3g/F7IV2LfWg4wFOb1Wtdyt8Pab2UhUDYBNpJ+rO3qOrVq2v58uWqVatW2GqlnjQSIFCeRk9WjKUSKI8RjtMyVmDbtm1q1aqVduzY4V/j7yUtztiFszAEEEAAAQQQQAABBBBA4CeBam6X8is8IJYMug0gBNJM4Go3VO59LdsS5rqh8s1ptp5IuTUl2cYPfyio/sqVK+v22293HmeddVaaLpOyEUAAAQTSUeDrr792guX22LNnT2FLeM5tmrM9HddJzfELECiP35AZEEAAAQQQQAABBBBAAAEEEEAAAQSyR6CfpMcklfYseYEbJj/ubufsYWGlCCCAAAI+gYaSZkuq7/n7x32h7TChNXLrvcBT1CRfKD5M9VILAmEUuFfSI97CLrroIr3yyiuqXbt2GOulpjQQIFCeBk9SnCUSKI8TkNMzSmDLli3q1KmTPvzwQ/+6bFM/b4e+jFo3i0EAAQQQQAABBBBAAAEEfALW8fhZz9/lSOoiaSFSCKSZgIXJ75Nk4XLvsPsrbBP/D9JoPSdJGumuJ9+y69evr/79+zsdybN1JOu9Tq/n2rVr1bVrV9mmhDYWLlyo9u3bJ5T8q6++UocOHWQdf22MHz9egwcPjvkajz76qIYMGeKcb5sQz549W02bNo15Pk5MncCiRYuc10JkJOP1lrrVZM+VvN9zjRs3dn5OVKtme/Zk13juuec0efJkbdy4sbCFPyTpQUk00Mmul4cIlGfZE85yEUAAAQQQQAABBBBAAAEEEEAAAQRiFrBPoSxMfo5nhjVumHxtzLNyIgIIIIBApgrYnQHjPIvb53YpXxrSBQ91d6GOlBf2ekPKSFlZLmD/rTjQa1C1alXNnz+fm4Oy/IUR6/L9N+DFOk+05yXipij/TXfR1hDL8XfccYemTJkSy6nFdk6ybrLEv9ieUi4co4DdDHzjjTdq586d/hkmuO+7xDgzpyGAAAIIIIAAAggggAACaSdQxu1S3s5T+WJJt0o6nHaroeBsF2giaYSktj6Iv7qdyt9OA6Db3TD5L/Or9cILL9SAAQPUs2fPhC8lJydHmzZt0vLly7VhwwZt3rzZ6Thr7/15x7nnnquKFSuqXr16svBkq1atZH9XokRq42LxvtcZ5HwC5ce/zLzh2Xbt2mnGjBkqV65cwl+P2TghgfL0fNbDECj3vnaKeyOJ6dOna9KkSfroo48KekJ3uaFy74ZG6fnkU3VggdT+F0LgsjgQAQQQQAABBBBAAAEEEEAAAQQQQACBUAnY9sAWEGrmqepz96bmRaGqlGIQQAABBMIicKbb9buVp6AX3VD5kbAU6anjLEmzJHnrnefWezSE9VISAmEVmCGpu7e4k08+2elUft1114W1ZuoKqQCB8uieGALlP3sRKI/utcPRxSvwt7/9zelM/v333/sLmSmpR/FWx9URQAABBBBAAAEEEEAAgWIRsHaocyWV9lzdQq1Ti6UaLopAfAIN3M7eHX3TvOGGylfFN33Szr7S3Yj50vyu0KBBAydI3r17no8DElKMvbf39NNPO5vVbt++PaY5Lejeu3dvJ+h+2mmnxTRHtCcFCYQXNmeQ8wmUHy9IoDzaV2rw4wmUB7fK78gg39NBrhBtQDza44PUEO0xYQqUR2qfOXOmEyy3DUoKGOskWROCsP67HO3TwPGFCBAo5+WBAAIIIIAAAggggAACCCCAAAIIIIBA4QLV3TC59wPOHDdM/iR4CCCAAAIIFCJgd5FYuNQ7rEWB/+/CgmiBnelpVG9Y3KgDAb/A85J6+/9y/PjxGjx4MFoIBBYgUB6YyjmQQPnPXgTKo3vtcHTxCXhv7vNV8YKk24qvMq6MAAIIIIAAAggggAACCBS7gP89Rgv3WJfyvK2Ji71MCkAgkEBdN1TexXe0va4fkmTh8jCN8ZLyfTO/atWqGjlypPr06ZPweg8fPqwpU6Zo8uTJx3Uhj/ViderU0ZgxY2Sdq5PdsTze8GiQ8wmUH/9KyPRAuf+97lg/a4tlHgLlsf7k+em8IN/TQa4QbUA82uOD1BDtMWEMlEfWMHXqVD344IPauXNnQct6VNKQaNfM8eklQKA8vZ4vqkUAAQQQQAABBBBAAAEEEEAAAQQQSK3ASW6YvL/vso9IGpHaUrgaAggggEAaCpzgdv323iCzwu36vSuE6ynp1tvZU5vV21XS1yGsl5IQCLNAvjec3XzzzbIP6k899dQw105tCCCQIoFE3VCVonK5DAIJEzh48KBz4/VLL72U35zcsJYwaSZCAAEEEEAAAQQQQACBNBZoIWmOpLM8a7jX7Zicxsui9CwWOMcNlffyGax3Q+VLQmBznSR7b//8/Gq57777dP/99+vEE09MeKn79+/XnXfeqZdffjnP3NWqVdM111yj3/zmN7r44otVsWJFlStXLveYY8eOae/evdq3b5/eeustLVu2TCtXrnSCnJFRtmxZDRkyxHmULl064bVHJoz3vc4g5xMoP/7pI1Ae7CWdroHyIN8XwQRSf1Siao82IB7t8cmQCXOg3Nb7448/OqFyexQwNrmh8r8lw4c5i1+AQHnxPwdUgAACCCCAAAIIIIAAAggggAACCCAQXoFhksb4yrOusgMl7Q9v2VSGAAIIIBAigWvdkHZFT03278u4ENXoLaWNW2+FNKk3pIyUhYAjkN9/S8o6gjz11FNq1aoVTAgggAACCGSdwPLly50bpLds2ZLf2glHZN0rggUjgAACCCCAAAIIIIBAIQL+TSs3ul3KN6CGQJoKnOmGyu/01W+vaetUvqAY1zVB0j35Xb9Hjx5OV/KaNWsmpbycnBwn7G2dySPDPkcYPny4brrppqhD4BYwty7Ozz//fG6w3ELlDzzwgAYOHJi0TuXxhkeDnE+g/PiXIIHyYN+WBMqDOSXyqCDf00GuF21APNrjg9QQ7TFhD5RH1rN9+3YnVD5jht0Kme+Y6N4jGS0Bx4dcgEB5yJ8gykMAAQQQQAABBBBAAAEEEEAAAQQQKDaB7m53cm+gbpmkQZLsw3oGAggggAACQQX8N6F87HYpfy/oBCk+zj4YHOC5ptVrXcrfT3EdXA6BTBC4UdJUST+3DHFXNWDAANlNDSVLlsyEdbIGBBBAAAEEChU4cuSIc3P0pEmT8jvO2mb1kTQfRgQQQAABBBBAAAEEEEAAgVyBBm6X8voek0fdjpEwIZCuAuXdULn3cyhby2Y3VD43xQs7130Pv4X/uuedd57zHv4NN9yQ1JJmzpypfv366dChQ851WrRo4WxKW69evbiuu3TpUt1zzz3avNlopVq1amn27Nlq2rRp1PP27dtXzzzzTNTnBTnBwu+DBw92wu8W3l+8eLFz2h133KEpU6bkmYJA+fGiBMqDvMokAuXBnBJ5VJDv6SDXizYgHu3x+dXgf70EqTNZx+T3szDR1/rLX/7i/BzeunVrflOvdN+7/yzR12W+4hMgUF589lwZAQQQQAABBBBAAAEEEEAAAQQQQCC8AldLsvDfhZ4SP3J33XwjvGVTGQIIIIBASAUaSpotyXvT1+O+0HaYSm/k1nuBpyhL/uTbmSFMhVMLAiEVKPYb0kLqQlkIIIAAAlkiwA1pWfJEs0wEEEAAAQQQQAABBBBIhsAwSWM8E3/tdim3cA8DgXQVKOOGyu317R2fS3pY0gspWlixbwjrD1zWr19fs2bNUqNG9lFd/GPevHn6n//5H+3bt8+ZbNCgQU5IPtqR7oHyZNbvtcwvtO8Nt8YT6i/oOSNQHuzVnK6BcvvevfXWW7VsmfU/kTp06KDp06fr1FNPDbbwYjyKQHli8FMRKLdKbUNYC5U//rjdxnLcYEPYxDydoZmFQHlongoKQQABBBBAAAEEEEAAAQQQQAABBBAIiYCF/R6T1NpTj326Zp3JZ4akRspAAAEEEEg/gSGSxvn+bekmaWlIlzJU0tg0qjekjJSFQB4B27Ao340ZrOvG/fffr3POOQcyBBBAAAEEMkZg+/btevDBBzVjxoyC1jTR3bwvY9bMQhBAAAEEEEAAAQQQQACBBAtUc7uUX+GZ18K2tyX4OkyHQKoFSkka4QbL7feR8Y3bqfzpJBfk36zBuVydOnWc7uCtWrVK8uV/mn7Dhg3q0qWLPv74Y+fPAwcOdALfJUokJurlD6Nef/31so7op59+elTrS2YgOxUdypNZvxeSQHlUL6tAB8cSBM9v4ljmWbRokRPgjoyFCxeqffv2gepO1EHvvfee8zNi8+bNzpSXXHKJ5s+fr+rVqyfqEkmbh0B5YmhTFSiPVLt8+XLdeeed2rJlS34LsH87vfe8JGaRzJJygcT8V0bKy+aCCCCAAAIIIIAAAggggAACCCCAAAIIJEWgvNuZvIdv9nt9obqkXJxJEUAAAQQyWuBMt+u39w6UFyVZqPxICFd+lltvS09t89x6j4awXkpCIF0ErpM0XtL5+RU8cuRI2ePEE09Ml/VQJwIIIIAAAscJ/Pjjjxo9erQeeuihgnQ2SbINl/4GHwIIIIAAAggggAACCCCAQJECfSQ96zkqR1IXSQuLPJMDEAi/gIXT7pNkXcsjY78bKp+UpPLtPfrB/rlvvvlmTZ06NaWdf9euXauuXbtq27ZtTjkTJ07UgAEDErpsb5i6cePGslBstWq2V0W4RpDwqd8raMCXQHm4nutoqoklCJ7f/LHME4ZA+ZNPPqn+/fvnLqls2bKaMmWK07U87CPI93SQNdgmG0OG2FvJUpCfYdEeH6SGbDvm4MGD6tOnj1566aX8lv6o+95+trFk1HoJlGfU08liEEAAAQQQQAABBBBAAAEEEEAAAQTiFHhY0nDfHE+43cl/iHNuTkcAAQQQQKC7JH97xp75/F1YpGyDlem+YsJcb1jcqAOBIAL53rBmJ1atWtUJldsH9QwEEEAAAQTSTcBuvLau5Dt37iyodG44S7cnlXoRQAABBBBAAAEEEECguAUsaDtHUjtPIYslWZrscHEXx/URSICAJagtVG4NACLDXtu2U93YBMzvneJ5Sb39c0a6ZCf4WkVOR6D8Z6Ig4dNYA+VFPhFJPMAbbs2vg3m8l/bO365dO82YMUPlypWLd9rQnB9LEDy/4mOZp7gD5bt27VLnzp21atWqPEtKl+c5yPd0kBdatAHxaI8PUkO2HuO19Bm8IOm2bHXJhHUTKM+EZ5E1IIAAAggggAACCCCAAAIIIIAAAggkQqCfpMcklfZMtsANk+9IxAWYVijAEgAAIABJREFUAwEEEEAg6wVOkDTL7RwSwVjhdv3eFUKdkm69nT21LXfr/TqE9VISAukmcKV7M9yl+RXeoEEDpxNJ9+62FwUDAQQQQACBcAvMnDlTkyZN0oYNGwoqdJ0k6zr2j3CvhOoQQAABBBBAAAEEEEAAgVAKdJA01/dZ9u2SpoayWopCIHqBOyWNkHSW59SjbqjcguVHop/yuDNs0+c8b7iffPLJeuWVV3TdddclYProp7D3Ubp06aKPP/7YOfnOO++UdSQuUSIxUa99+/Y5nYyXLVvmzH/99dfL3sM5/fTToy82nzOOHj2qNWvWaMmSJc6v1ml99+7dzpFVqlRRjRo11KRJE3Xo0EHNmjVTyZL20WP+I0j4lED58XYEyoO9lNMtUH7s2DGNGjXKefiHdSm3v7/nnnuCLb6YjvJ/TyeiDDqUJ0Ixujn+9re/qVOnTvr+++/9J86UZA0KGGkokJj/ykjDhVMyAggggAACCCCAAAIIIIAAAggggAACHoH2bpj8HM/frXHD5GuRQgABBBBAIIEC17oh7YqeOe9NQoeFRJXcxq23gmdCCwKNS9QFmAcBBGQ3fo6U9Mv8LC688EInWN6zZ0+oEEAAAQQQCJ3A9OnTnSD5Rx99VFBttnHSaEIOoXvqKAgBBBBAAAEEEEAAAQTST8DfWdlallqX8q/SbylUjEC+Ar3cTuXe+zbsQOtSbqFy61oe67DmAgO9J1etWlXz589X06ZNY50z7vP8gcu6devqueeeU/PmzeOe2yaw8Hi/fv106NAhZ75BgwbJAsjxDgu7vv766xo9erQTJA8yLAh63333qW3btvkG5gmUB1E8/hgC5cHc0i1QvnDhQud7N7JBwzXXXCPbAOMvf/mLs+BE/6wIphjdUdkQKLdNNTZu3KjVq1frvffe0yeffCJb96ZNm/Jg2SYA55xzjrOZx0UXXST7ediiRQtVq1YtYRuIRPfsRHe0beZx4403aufOnf4TJ7j3VkY3IUcXuwCB8mJ/CigAAQQQQAABBBBAAAEEEEAAAQQQQKCYBezTQfvwsJmnjs/dNzwXFXNtXB4BBBBAIDMF7IM175bh1nagm6T3QrrciZIGeGqzertKej+k9VIWAukocJIbKr+voOLr16+vu+++W3/4wx/ScX3UjAACCCCQYQJTp07VE0884dwwV8iwm70flPRDhi2f5SCAAAIIIIAAAggggAACxSHQQtIcXwfnMG9YWxxGXDP9Bbq4ofK6vqVMckPl+2NYon2fPOI9zwJ91pm8du3aMUyX2FP8oW8Lk9v7LvXq1YvrQkuXLnU6GG/evNmZxwKoM2bMcDqGxzNycnI0fvx45xEJqgedz0KV/fv31wMPPKDSpUvnOS2W8KmFbtu3t/4R4R3ewHetWrU0e/bshG5iQKA82HOfToHyDRs2qG/fvrIQr42zzz5b06ZNc75n7DPCyPe0/aywzT7PPffcYAgpPiqW7+lElxiko3ks19yyZYuefPJJLV68WPbainXYpuLdunVT7969dcYZZ8Q6TUrOszVbp/IPP/zQf73hksakpAgukjABAuUJo2QiBBBAAAEEEEAAAQQQQAABBBBAAIE0FKjuhsk7emrPccPkT6bheigZAQQQQCA9BBpKmi2pvqfcx32h7TCtpJFb7wWeouzGHW8oPkz1UgsC6SxQS9JQSQWmxitXrqzbb7/deZx11lnpvFZqRwABBBBIM4Gvv/5azz77rPPYs2dPYdU/53YP255mS6RcBBBAAAEEEEAAAQQQQCDsAuMlDfYUabt8WZfyDWEvnPoQiELA7t+wzVcb+M6Z4obKv45irnaS/uw9vnr16lq+fLks3BuGYQHtIUOGaPLkybnlWG1Dhw5V586dVaZMmajK3Lt3rxP2fv75551OuTYsyG0h7oEDB8bVDdc6k0+YMEGjRo3KDZOXK1dON998s2655RY1bNhQ9mcbdu0PPvhAL774ol566aUia4klfJqoQPmBAwf02muvadmyZbIw7/bt23PrtbBujRo11KxZMydMecEFF0RlmMpAeVQvlBgPvuOOOzRlin0rpmbEEgTPr7JY5lm0aJE6dOiQO12iXm+FyX322Wfq2bOn0/E6v+/dl19+WX/84x9zO5eHOVTu/56O9bXj/R6K9lWX6EC5/ax48MEH9dxzz+X+jIi2pvyOr1mzpkaMGKHu3burZMmSiZgyKXNs27ZNrVq10o4dO/zz/17S4qRclEmTIkCgPCmsTIoAAggggAACCCCAAAIIIIAAAgggkAYC1gXSOpP399VqO1OPSIP6KREBBBBAIL0Fhkga51nCPrdL+dKQLssCrmPTqN6QMlIWAoEF6ribNvQp7Azbsd6C5XZDBAMBBBBAAIFkCaxfv97pjPXCCy8UdYmpkiZK+rSoA/k6AggggAACCCCAAAIIIIBATAIWsLUu5d4Nax+VZJ85MBDIJIHfuaFyfzvtaW6o/PMAiz3d3Wzh7MixFs5esWKFLrnkkgCnp+6Q/fv3a9CgQU63Ye+oVq2arrnmGv3mN7/RxRdfrIoVK+YGtu04C3hbgHzXrl1ON+MlS5Zo3bp1eYKOFia3wLo9/F3Bo12hXaNr166yUKGNK664wgmYW22FjXfffdcJs69atco5zDouz5o1S1deeWXuacURKD98+LATjrYwf9Auw9dee63GjBnjhOeDDALlQZQKPiaWIHh+s8UyT6oD5Z988on69OmTGya3ddx9993OBhGR7938NnVo2rSp8zpu0MC/B0d89vGenWmB8i+++EIWireNJ7zDwuCtW7fWZZdd5vxcqFChgipVqpRn44mjR486G7Tu3r3b+Vlt/w6tWbMmd2MAm89+Vlu3cvv5ctppp8XLn7Tz7bOCli1byn5+esaX7iYw3yXtwkycUAEC5QnlZDIEEEAAAQQQQAABBBBAAAEEEEAAgTQSGCZpjK/eGZIGStqfRuugVAQQQACB9BQ40+363cpT/otuqPxICJdkbZCtq3pLT23z3HqPhrBeSkIgUwRqu8Hy2wtb0FVXXeXcxGU3GpQqVSpT1s46EEAAAQSKUeDIkSPOjb2zZ8/Wm2++WVQlz7pB8i1FHcjXEUAAAQQQQAABBBBAAAEE4hbwf85t3ZqtS/nKuGdmAgTCJXC1Gyq/wlfWXDdUvrmIcme6n2PlHmZdqNu0aROuVbrVWKfyJ554Iqpwc1ELqVOnjhNObNeuXVRdtQua17qcjx492vlyo0aNNHfuXNWrV6+oMpyvb9261em+a2FKGxagt7B1ZAQJn/oD7fF0jLZO5BbWjYTcAy3CPci6sFtA30LyRYX0CZRHI3v8sf4geHyz/Xy2hbQHDx5c6HSpDJRbSNm+JzZu3OjUZOHi2267TWPHjj3uNWbh5EmTJumhhx7K3TyiVq1aGjdunNq3b5+Q7/VEOAf5ng5yHe/3UJCO49EeH6QG2/TDwv72MycymjVrpnvuucf5+RpLV3Hrdv7MM8/oySefzLOhhX8TgSD1pfoY+7f0uuuu8192lqTuqa6F68UmQKA8NjfOQgABBBBAAAEEEEAAAQQQQAABBBBIbwF7A9O6k1fwLMO2EB0k6ad35xkIIIAAAggkX8D+PbLNTLyjZz5/l/xKgl2hh6S8rRGkMNcbbFUchUB6CNSUZKFye5QrqGTbsT4SLA9bh5X0YKZKBBBAAAHrMGIhcguT201thYz/SLIguT22I4cAAggggAACCCCAAAIIIJAygWpul3JvyPYFSbelrAIuhEDqBOx1fp8kC5d7xwJJD0v6oIBS2kn6s/drI0eOzA1Dp6786K9kAdqnn35a8+fP1/btsb3lcuGFF6p3797q2bNnwjrdHjx40JkvEqj0B8KDrNQbSLcQ5owZM3I7rgcJnyYqUG7vf911112yzumRYV2GO3bsqJtuukl169bVKaec4nSA/+abb5zQ+cyZM53O0YcOHXJOKSzw67VIdqA8iHs6H5OsQHksJvFsYFDQ9azL8yOPPKKnnnoqNxweZMMCe23a9499T5lR5DX5hz/8Qfaz7owzzohliQk9J8j3dJALRhsQj/b4omow61GjRjmPyLBwuV0nEZ3E/Z3pq1SpohdeeEG//e1viyqtWL9+//3368EHH/TX8HtJi4u1MC4eSIBAeSAmDkIAAQQQQAABBBBAAAEEEEAAAQQQyCAB+6BxgqQLPWv6yO1M/kYGrZOlIIAAAgiEX+AESbZTcxdPqSvcbgm7Qlh+Sbfezp7alrv1WgcUBgIIJF+gtCdYfn5hl7Od8Tt37qxOnTqpUqVKya+MKyCAAAIIpK3A3r179corr2jevHlas2ZNUevY5AmS5xR1MF9HAAEEEEAAAQQQQAABBBBIikAf9//NIpPb/5/ZZw0/t85MymWZFIFiEWgiaYSktr6r/9XtVP52PlX9Q1LupgvNmzfXW2+9VSzFx3pR61i+adMmLV++XOvWrdOOHTu0Z8+ePJ1sbe5zzz1XFStWdDqFW/feVq1aOX9XokRi42L+cGiQDs/+tXuDnsUVKLf3waxT+t///nenPAuG33rrrU6ot7AQroVKly5dqqFDh+bpIm0Offv2LfBpJlAe63fAT+dlaqDcuozbphHWafydd97JRYq207htijBw4EBn04PIqFOnjrNhQq9evVSmTJn4noA4zs6UQPmuXbucz1sjxi1atNCcOXN01llnxaGT91T7OW/P15dfful8wbrT2yYDJ510UsKukYyJLr/8cmejDc+wF+KVybgWcyZWILH/hZDY2pgNAQQQQAABBBBAAAEEEEAAAQQQQACBRAvUdzuTt/ZMvM/tTD4z0RdjPgQQQAABBAIIXOuGtCt6jr1X0tgA5xbHIW3ceit4Lj5M0rjiKIZrIpDlAu3dcPk1RTlcf/31uvHGG51wedhvPihqLXwdAQQQQCAxAj/88IMTIrcbF1999dUgky6TNFXSoiAHcwwCCCCAAAIIIIAAAggggEBSBSwhNkeSdWGODOsIeaukw0m9MpMjUDwCDdxO5R19l7emAQ9J+jlN+VPwPM+bHRbIbtLEcumMWAUypUO5ddS1zrqRcffdd8tC4aVL236+RQ9/d/NGjRpp7ty5TqA/v0GgvGjTwo7wB8pj2cjA5k9EMD0RHcoPHDigBQsW6JlnnskTJLcaf/e732nixIk677zzokKzOe11/dxzz+V2ObcJatasqd69ezsbKPzyl7+Mas5EHJwpgfJ//vOf6tatm7Zv3+6wjBkzRsOG2e0RiRv//e9/nRD5iy++6EzatGlT57374njeolnV22+/rUsvvdR/yvWSlkQzD8emXoBAeerNuSICCCCAAAIIIIAAAggggAACCCCAQPEIlHc7k/fwXT7Mob3ikeKqCCCAAAKpFpgg6R7PRT92u36/l+pCAl5voqQBvnq7Sno/4PkchgACiRWwu5S6SbLvw0LvCDn55JOdULk97MYUBgIIIIBA9gn89a9/dW5Gs8f3339fFMAuSbPdDYU+Kepgvo4AAggggAACCCCAAAIIIJBSgQ6S5krypiBvdzcDS2khXAyBFAnUdUPlXXzXszC5hcotXG7jdUlXR47p2LGj8z4II34Bbxi7qCC1/2pbt251gq1r1651vjRo0CBZ2DoygoRP7dyuXbtq27ZtzmnRBnz9nYZvuOEGTZs2TeXL2+1EwYddt1+/ftq9e7dz0ujRozVy5Mh8JyBQHtw1vyOTFSgPEkxftGiROnSwf2p/GtG+3iLn7dmzRytXrnTOf+ONN/KEvu0Y6yg+YsQIpwt2yZIlYwazuf/3f/9Xa9asyTNH2bJlnYCyfTbYunVrVatWTSVKJD9OGuR7Oshivd9DjRs3dhxtDQWNaI8vqoZEvQ6Kuk7fvn2djQZsBFlnUfOl6uv2urJNEjzD/i0ucjP0VNXHdfIXSP5PAOQRQAABBBBAAAEEEEAAAQQQQAABBBAIh8DDkob7SnnC7U7+QzhKpAoEEEAAgSwVaOgGdep71v+4L7QdJppGbr0XeIqa5AvFh6leakEgmwQ6ucFy68BS6LAbpKxzuT3atm2rUqVKFXUKX0cAAQQQSEOBI0eOOB3IlyxZ4vy6f//+IKv4qxsi527rIFocgwACCCCAAAIIIIAAAggUn8Dzknp7Lm/BWutS/lXxlcSVEUiqwDluqLyX7yrr3VD5W5K+9X7Nuss2a9YsqUVly+Tvv/++06l348aNzpKvuOIKTZgwQRdffHGhBO+++64GDhyoVat+aiR/9tlna9asWbryyitzzwsSPo03UG7vjXXp0kWHDh1ShQoVnDC5fT4S7Th8+LB69eql+fPnO6e2a9dOM2bMULly5Y6byhtuLeo6d9xxh6ZMmVLUYVn19XQOlNvr7M4779Ts2bZf5/GjSpUquvXWWzV8+HCdccYZCXlejx49qnnz5jmbNXz00Uf5znn11Vc7r9ezzjorIdcsaJIg39NBCog2IB7t8UXVkIoO5f6fKVdddZXTrdxeI2EftoHBZZdd5i/TXtDfhb32bK6PQHk2P/usHQEEEEAAAQQQQAABBBBAAAEEEMgegX6SHvPtzm7bYw6StCN7GFgpAggggECIBYZIGuepb5/bcXhpSGseKmlsGtUbUkbKQiBpArUk3STJAua2aUWhwzqX201TkYD5qaeeWtQpfB0BBBBAIMQCBw8edMLjkSB5gE7ktpoPJNldsPb4qc0TAwEEEEAAAQQQQAABBBBAIOwCLSTNkeRNhd3re/8+7GugPgSiFTjTDZXf6Ttxg6SVkv4Y+fsGDRrogw/sLQ9GIgSOHTvmBMhHjRrlhLJtWIj65ptv1i233KKGDRvmhqotTGr2Fop86aWXcrsyW7fkBx54wAmYe7skBwmfxhso9wZNf/3rXztddWvUqBETjXUSto7CNgqbi0B5TLy5J6VzoNwW8dlnn6lnz55avXp17ppq1qzpfL/cfffdqlSpUnxABZydk5PjvL6ffvrpPB3L69atq+eee07NmzdPynW9k/q/pxNxwSCduxMdKN+xY4duvPFGrV9v+5ZILVq00Jw5cxIayF++fLmzScWXX37pXOO2227TU089pZNOOikRbEmfw372b9hg/wTnjlskvZT0C3OBmAUIlMdMx4kIIIAAAggggAACCCCAAAIIIIAAAmki0N4Nk9tO1ZGxxg2Tr02TNVAmAggggEDmC9jNL7Y9eSvPUl90Q+VHQrh8uznN6m3pqW2eW+/RENZLSQhks4C1BrFguT28/01coEmbNm3UunVr52E3lzAQQAABBMIvsHnzZi1btsx5LF0aeE+iL9wAuXUifzf8q6RCBBBAAAEEEEAAAQQQQACBfATGSxrs+XtrHWxdyvMke5BDIMMEyruh8gG+df3HMs6Rvxs6dKjGjvXuj5x6BX8IOvUVBLtiYV22vTNYUNVC5ePHj88NiQe7gmRh8v79+zuB8tKlS+c5LRWB8sGDB+uxx6wXReFdxYOsZ9GiRerQoYNzaK1atZwu1E2bNj3u1HgD5Zn2+gli6z0m3QPlthYLk//xj390Nlzo0qWLmjVrdtzrP1qXoMfbJhAW9LWO5P/61780ZsyYlITJrb5MCZSboW2iYY/I6N69u9MFvmLFikGfigKPs+fHNqew73Ub1pX8hRde0G9/+9u4507VBMOGDdO4cd7eCZopqUeqrs91ohcgUB69GWcggAACCCCAAAIIIIAAAggggAACCKSPgH1aY58GNfOU/LkbJl+UPsugUgQQQACBLBHoLmmGb6098/m7sHDYh4DT06jesLhRBwLFKWCbVliw/Aa7JyFIIfXq1csNl1vA3NsxJMj5HIMAAgggkBwBu5EtEiC3Xz/55JOgF9oj6S+SLET+/wU9ieMQQAABBBBAAAEEEEAAAQRCK9DA7VJe31Pho5KGhLZiCkMgMQJl3FD5sIKmW7FihdNNtjhHJgaC7X2p119/XaNHj87T/bgw5wsvvFAWOrTOzPl9zpCKQLmF2Z988kmnzKAB+oLWFEugvLDgeUHXycTXTzTfj5kQKI9mvZl0bKYEyu052bt3r9M1fMmSJblPkW0MMGDAALVt2zamDQIOHDigZ555xvmZZK/zyLDO9bZhh3/TjTC/NlauXKmWLb19CPSWpCvCXHO210agPNtfAawfAQQQQAABBBBAAAEEEEAAAQQQyFyB6m6YvKNniTlumPynT4gYCCCAAAIIhEvgBEmzJHXxlLXC7fq9K1ylOtWUdOvt7KltuVvv1yGsl5IQQCCvgIXL20q6Pmjn8pNPPtkJl9tNAXYTXv363ntU4UUAAQQQSLbAxo0bZTdn2c3QFiL//vvvg17SNtezu91elWT/vcZAAAEEEEAAAQQQQAABBBDILAEL1I7xLMneo7cu5Ssza5msBoHjBEpJGuEGy+33eYZtwFe3bt1iZcvkQPDRo0edQLmFLO3Xbdu2affu3Y63ddmtUaOGGjVqpE6dOhXZlTkVgXJvt/Bf//rXWrBggVNjLMOCoNZV2EZhc3mvSaA8emkC5dGbZfsZ3u+5xo0ba+HChapWrVrcLJ999pn69OnjvD/vHTb3Nddc43xual3oK1SooEqVKuXZOMN+Vu7Zs8f5+Wj/Jtj7+/YzM/Lz0uYrW7asunXr5nSRP+200+KuN5UTbN68WbZBuWd8Jum8VNbAtaITIFAenRdHI4AAAggggAACCCCAAAIIIIAAAgikh8BJbpi8v6/cR9wPE9NjFVSJAAIIIJCNAte6Ie2KnsXfK2lsSDHauPVW8NRnN66NC2m9lIUAAvkLNHWD5RYwvyAokt0kYTdIXHXVVc6vsd54FfR6HIcAAghkm8AXX3zh3KAWeezcuTMagk1ugNxC5GujOZFjEUAAAQQQQAABBBBAAAEE0k7AklJzfN0gX5B0W9qthIIRiE3APpu6T5J1Lc8d3333ncqVKxfbjCE9K1lhyZAuN09Z/nC+BUXbt28fuPRXX31VXbp00aFDh5zQ57Rp05zuwtGOw4cPq1evXpo/f75zamHdzuMNlEdbW6YdT6A8057R5K8nmT8jv/32Wz388MN6/vnnZZtgJGrY562DBg3SXXfdpZIlbU//9Bpmcfrpp3uLPmwZ+fRaRXZVS6A8u55vVosAAggggAACCCCAAAIIIIAAAghki4B/B3Zb9wxJAyXtzxYE1okAAgggkLYCEyTd46n+Y7fr93shXdFESQN89XaV9H5I66UsBBAoXOB8Sa09j8Betvu8BcubNWumpk2bqmbNmoHP5UAEEEAAAWn79u1OhxLrTmIhcuuiFeVYJsker0uy/4ZkIIAAAggggAACCCCAAAIIZI9AH0nPepabI6mLpIXZQ8BKs1zAPquyz9hyc1IEyrP8FeFb/q5du9S5c2etWrXK+coNN9zghMrLly8fFZQF2fv165fbXXj06NEaOXJkvnMQKI+K9riDCZTH55eNZyczUB7x/Oijj/T0009r8eLFebqMR+t94YUXOl3Je/furTPOOCPa00NzPIHy0DwVgQshUB6YigMRQAABBBBAAAEEEEAAAQQQQAABBNJEoLvbndzbKdVuph4kaWOarIEyEUAAAQSyW6ChpNmS6nsYHveFtsMk1Mit19vVeJIvFB+meqkFAQSCC1g3l2s84fIawU+Vqlat6gTLL730Uudhvy9Rgo+oozHkWAQQyFyBY8eOad26dU6APPJrlB3IDecLN0AeCZL/N3PFWBkCCCCAAAIIIIAAAggggEARAvZennUpb+c5brGkWyVZp0gGAtkgsFdSxchCbbO+unXrZtS6UxGWTBSYvf9lgWDbPPFf//qXNm3apL1792rPnj3O3/vHueee63S5rV69uvO8XXLJJWrSpIkqV66cqJL04IMP6v7778+d7+6779b48eNVunTpQNdYv36900X43XffdY6vX7++Zs2apUaN7OPS4weB8kCsBR5EoDw+v2w8O5U/I3NycpyfbfYzzt7j/+KLL2QbV+zevfs4eutCbp+b2ubcjRs3VqtWrWQ/8zLhc9PNmzc76/KMzySdl42vv3RZM5/Wp8szRZ0IIIAAAggggAACCCCAAAIIIIAAAkEErnZ3nL7Qc/BHbmfyN4JMwDEIIIAAAgiERGCIpHGeWva5XcqXhqQ+fxlDJY1No3pDykhZCIRe4FeSWriPqyTZTaqBx4knnpgbLI8EzKtUqRL4fA5EAAEE0lnAbiLzB8h//PHHaJdkAYCVnsf70U7A8QgggAACCCCAAAIIIIAAAhkt0EHSXEneZOTtkqZm9KpZHAI/C1jr6csjf1yxYoVatLC3tDNnpDIsGauahcafeeYZLViwQNbJN97RrFkz3XLLLU4n39NOOy2u6ay27t276+9//3vuPPZnc61YMXcvguOuYeH4pUuXaujQodq48adeFmXLltWoUaN0zz33FFgTgfK4ni5n44EOHTronXfecSay8P/gwYOjnjSWeRYtWuRcOzKsM3379u2jvjYnpFYgDD8jva+dWrVqafbs2c6m25k6Vq5cqZYtW3qX95akKzJ1vZmwLgLlmfAssgYEEEAAAQQQQAABBBBAAAEEEEAAAROwLq6Pud0TIyIWvrPO5DMhQgABBBBAIM0EznS7frfy1P2iGyo/EsK1nOXW6/2kcJ5b79EQ1ktJCCCQGAG7GSASML8ylilr166d28XcbqZo0KBBLNNwDgIIIBA6gQ0bNuTpPr5ly5ZYa/yHJ0BuN0UzEEAAAQQQQAABBBBAAAEEEChM4HlJvT0H2P9LWpfy49sB44hA5gnMkNQ9siwL/44d690POVwLjiV0GIawZEGKhw8f1p/+9Cc98cQT+XbojVe/Tp06GjFihDp37qySJUvGPJ2/y7hNVLNmTXXs2FE33XST0x39lFNOkYXIv/nmG61atUozZ87U6tWrdejQodzrBulunsxA+X/+8x/16NFDixcvdmq64447NGXKlJhdwniiPwieqBrElXOyAAAgAElEQVSDBNMJlCdKO+88yfyesCuF4WdkLD/bk6OdmlmHDRumceO8vRKc+zR7pObqXCUWAQLlsahxDgIIIIAAAggggAACCCCAAAIIIIBA2ATKu53J/W9G3uvrlhq2uqkHAQQQQACBwgTshhe78cU7eubzd2FRtH+Hp6dRvWFxow4EMkXgZDdcfpkk22b/Ukn2d1GNcuXKOV3MGzdu7ITL7XHeeedFNQcHI4AAAqkWsLD4hx9+KAuRW7cc60RuN3TGML6XtE7SWklr3CD5f2OYh1MQQAABBBBAAAEEEEAAAQSyV8A2gJwjyTaCjQw+N8/e10O2rfxmSbZBszPs/eUPPvggtAaxhA7DEJbMD/Tf//63+vXrp/nz5+f5cpUqVWQdxq17rT0f1atXd7qM22cB/mHvpx04cECffPKJ817b2rVrtWbNmjzhdOsK3rt3bz388MMqU6ZMzM/t1q1b1b9/fy1btizqOaz2IUOGaODAgSpdunSh5yczPEugPOqnLvcEAuWx28V7ZjK/J6y2MPyMjOVne7yuxXl+w4YNnc9GPOMWSS8VZ01cu3ABAuW8QhBAAAEEEEAAAQQQQAABBBBAAAEEMkHgYUnDfQt5wu1O/kMmLJA1IIAAAghkpcAJkmZJ6uJZ/Qq36/euEIpYKwCrt7OntuVuvV+HsF5KQgCB5As09oTLLWReI5ZLnnrqqc6NZhdddFGeX08+Oeq8eiyX5xwEEEAgV+C///1vbnA8EiC3Xw8ePBir0heeALkFydfHOhHnIYAAAggggAACCCCAAAIIIOARGC9psOfPG90u5XnSPoghkIECp0v61ruuf/7zn06gOYwjltBhGMKSfsucnBz17dtX06f/vO+0dRMfPny40/G7qNB1Yc+NBcxffvllTZgwQZ9++mnuoQ888IDsUaJE7LE466huHb0nT54s64QdZFx99dVOmLxVq1aBrp3M8CyB8iDPWP7HECiP3S7eM5P5PWG1heFnZCw/2+N1La7zbdOPyy6zvcbzjDMkfVdcNXHdogVi/5ez6Lk5AgEEEEAAAQQQQAABBBBAAAEEEEAAgVQI9JP0mCTvtr8L3DD5jlQUwDUQQAABBBBIosC1bki7oucaYe4k0satt4Kn3mGSxiXRiKkRQCB9BM72BMytg7k9Yh716tXL7WJuYXN7VK1aNeb5OBEBBBDwCuzcudPpquENjlt3pDjH22738UgX8i/jnI/TEUAAAQQQQAABBBBAAAEEEMhPoIHbpby+54uPShoCFwJZIPC6pKsj6+zYsaNeeeWVUC47ltBhGMKSfswlS5aoV69e2rdvn/Ol5s2bO+Hyc889N2Hu9r5cnz59tHr1amfOunXrau7cufrVr34V9zUstP7aa6853crt/cDt27fLwto2bA01atRwNiXo1KmTLrjggkBB8khRyQzPZkOgPO4nN44JvN+fNs3ChQvVvn37OGbkVBNI5vdEWIRj+dkeltqjrcN+Li5YYLdp5o43JF0T7Twcn1oBAuWp9eZqCCCAAAIIIIAAAggggAACCCCAAAKJFbB36i1Mfo5n2jVumHxtYi/FbAgggAACCBSbwARJ93iu/rHb9fu9Yquo8AtPlDTAV29XSe+HtF7KQgCB4hOwTaEsVG7dyyMB88rxlFO5cuXcLuaRjubnn3++SpUqFc+0nIsAAhkscOTIEW3atOm48PiePXviXfVeT3g8EiDPiXdSzkcAAQQQQAABBBBAAAEEEEAgoIBt9jrGc+zXbpfylQHP5zAE0lWgraRXvcWvW7dOTZo0Cd16YgkdhjFQPnjwYD32mN26I1WoUEHTpk1T27b2NCR2zJkzx+mEfujQIWfiiRMnasAA70eSib1eImZLZniWQHkinqGC5yBQnhzfZH5PJKfi6GeN5Wd79Fcp/jPefvttXXrpcXuHXy9pSfFXRwWFCRAo5/WBAAIIIIAAAggggAACCCCAAAIIIJCuAhY6sU+kmnkW8LkbJl+UrouibgQQQAABBPIRaChptiRvJ5HHfaHtMME1cuu9wFPUJF8oPkz1UgsCCIRLoK4ku7PvIknWScl+rRhvieedd55q166d+4j8uVq1avFOzfkIIJAmAl999ZW2bNmirVu3Or9GHvbnBIx/S/pQ0gb31/WS4m5nnoC6mAIBBBBAAAEEEEAAAQQQQCB7BeyNrzmSrvAQvCDptuwlYeVZJPAP72vfOma/9dZboVt+LKHDsAXKDx48qJ49ezrdm200btzY+X0y3nv/9NNPdfPNN+uDDz5wrnXHHXdoypQpoXtevQUlMzxLoDy5T32sgXJ7H7pDhw565513kltgnLMn83u1sNKS+T0RD4ltVvHMM8/EM0VKzrWfr+3bW/+d4h+XX365Vq9e7S1klaQri78yKihKgEB5UUJ8HQEEEEAAAQQQQAABBBBAAAEEEEAgjALV3TB5R09x1uVrkKQnw1gwNSGAAAIIIBCnwBBJ4zxz7HO7lC+Nc95knT5U0tg0qjdZDsyLAAKJETjbEy6PBM3rJGLqsmXLOiHz/ALnZ5xxRiIuwRwIIJBCgW+//TbfwLiFxyOdixJQzqee4HgkQP5lAuZlCgQQQAABBBBAAAEEEEAAAQQSLdBH0rOeSe0z9S6Sfkp+MhDIXIF2kv7sXd7IkSM1evToUK2YQHl0TweB8rxeBMqje/1EezSB8mjFgh1PoDyYU0FHhSVQbv+mPvTQQ/4yfy9pcXwr5OxUCBAoT4Uy10AAAQQQQAABBBBAAAEEEEAAAQQQSKTASW6YvL9v0kckjUjkhZgLAQQQQACBEAmc6Xb9buWp6UU3VH4kRHVGSjnLrbelp7Z5br1HQ1gvJSGAQPoJlPGEzCOdzO1X+/uEjCpVquTb1bxWrVoqXbp0Qq7BJAggEL1ATk6Otm3blm+38d27d0c/YcFnHPZ1HY+Exw8l8iLMhQACCCCAAAIIIIAAAggggEASBey9MutSbuHayLCgz62S7P97GQhkssBM93Op3DW+9tpratOmTWjWHEugPDTFewoZPHiwHnvsMedvKlSooGnTpqlt27YJL3XOnDmyLsKRjSMnTpyoAQMGJPw6iZwwmeFZAuWJfKaOn4tAeXJ8k/k9EU/FdCgPrmf/ll533XX+E2ZJ6h58Fo4sTgEC5cWpz7URQAABBBBAAAEEEEAAAQQQQAABBGIRGCZpjO/EGZIGStofy4ScgwACCCCAQJoI2Adw9m+ed/TM5+/CspwekqanUb1hcaMOBBCIT8A6l3sD5tbR3DqcJ3SceeaZOvvsswt82E1zDAQQiE1g3759+vLLLwt8fPPNN7FNXPhZ1mH8Q1+AfHMyLsScCCCAAAIIIIAAAggggAACCKRYoIOkuZK8OyTeLmlqiuvgcgikWuB0SbZBYO77w2XKlNGKFSt0ySWXpLqWfK+XKYHyJUuWqFevXrL39Ww0b95c06dP17nnnpsw508++UR9+vTR6tWrnTnr1q2ruXPn6le/+lXCrpGMiZIZniVQnoxn7Oc5Yw2UJ7eq9J89md8T6a8T/hWsX79eLVu21OHDefYlss9X7LPZ78K/Aio0AQLlvA4QQAABBBBAAAEEEEAAAQQQQAABBNJJwIJ0tq2xN52xTNIgSRvTaSHUigACCCCAQAwCJ0iynZ27eM5d4XZX2BXDfMk+paRbb2fPhZa79X6d7IszPwIIIOAROEVSbc/jPM/vyydDym5MLCxwbl8rVapUMi7NnAiEWuDIkSOFhsUtSO67ESmR67FN6La4j62e39vf/TeRF2IuBBBAAAEEEEAAAQQQQAABBEIm8Lyk3p6aVrldyr8KWZ2Ug0CiBdpJ+rN30urVq2v58uWqVatWoq8V9XyZEijPycnRkCFDNHny5FyDOnXqaPjw4brppptUurR3P4vomA4cOKCXX35ZEyZM0Keffpp78gMPPCB7lCgR7lhcMsOzBMqjey1FezSB8mjFgh2fzO+JYBVwVKwC27ZtU6tWrbRjxw7/FL+XtDjWeTkv9QLh/pcz9R5cEQEEEEAAAQQQQAABBBBAAAEEEEAgvAJXS5og6UJPiR+5ncnfCG/ZVIYAAggggEBCBa51Q9oVPbPeK2lsQq+SuMnauPV6N4MZJmlc4i7BTAgggEBcApUleQPm3uD5iXHNXMTJVatWdULn1apVcx6VK1d2HpUqVcrz+5IlbX8OBgLhFjh69Kj27t2rPXv2OA/v77/66ivZw8LiO3fuTPZCfpDkD4tbYNz+bk+yL878CCCAAAIIIIAAAggg8P+zd69BdpXnveD/RhgZY4yhJGN0kAlJ7NhGWDA1cQJTRQLGUajcKLB9EomLCAykXOaDuAgJJvmQxEgCJFGFUzloIAjEJWMDh9yKYjzACVUDqWQCgxF2Dh6bYEAxtgrsEIGFpcPU6rxNXjbd6tve3Wvv/dtVu1rqvdb7/p/f2thd6v2shwABAi0VODnJ7UkWVfna/LuFljKK1acCzXv96jr7Jz/5yXz1q1/NRz/a/HPw3D0GpaG8EXz55ZfzhS98YaT5u3586EMfyoknnjgy0Xbp0qVpGvrf//7355BDDnkHfNMg3TSQN9PIv/71r+exxx7Lo48+mu9973tvHfu+970vF1xwQdavXz+jRvXZuuq9bJ7VUN7bq6ihvDe+vfxvojeJrdoIPPPMM/nc5z438r/NHY8rk6yj1F8CGsr763pJS4AAAQIECBAgQIAAAQIECBAYVoElZTL5sgpgZ5lMfuuwoqibAAECBIZWoLnByiVV9U+Xqd+Pt1RkU5JVHXnPTvJES/OKRYAAgVGBZkTNaIN53XR+1GwSLVy48K0G87EazutG9JlMepnNmuzVHwLNZKHO5vDxmsZ/8IMfzHZRzQiMsaaNf3u2g9iPAAECBAgQIECAAAECBAj0icA1SS6vsm4vU8qf7JP8YhKYicB1ZVjBW2s0N/z8yle+khNOOGEm687o3M6G1RktNsmTTz/99GzdunXMhu5JLjHuYbt27cqf/umfjkwqb24w2e1HM/X8qquuyvLly9MvN2LtZfNsZ0N5t73HWq+X75/ZyD+VPTSUT0Vr8sfW/01M/qyZHfl7v/d7I//b5DE9gebmHp///OfHumFw87mVy6a3qrPmUkBD+Vzq25sAAQIECBAgQIAAAQIECBAgQGAyAoeVyeQrOw52x/TJ6DmGAAECBAZR4Lgk25I0N1wZfVzf0bTdprqPL3mPqUJt7miKb1NeWQgQIDCRwH5JPryP5+Ik759okV68fuihh75j0vkHPvCBjD6bqS/130f/vP/++/cijjVbIrBnz5788Ic/HHk2HzIc/XPn187m8VdeeWWuKvjXJN+d4PnmXIWzLwECBAgQIECAAAECBAgQ6FOBpWVKef27hWuTrO7TesQmMFWBrUnOrU868MADRyaV/9qv/dpU1+rK8YPWUD6K0tyU8rbbbht5PvXUUzO2aiac/87v/E7OOeeckenm/fTQUN5PV+vtWTWU9+baaSjvjWuvVv2bv/mbkcnkr7/+eucWzQCgzs9y9iqGdbssoKG8y6CWI0CAAAECBAgQIECAAAECBAgQ6LrAl5Jc2bHqDeUOl290fTcLEiBAgACB/hBoPuC1oYq6s0wpv7+l8a9Isr6P8raUUSwCBPpIoLkx1nhN503D+ZFtquXggw+esOm8sxG9aU5vPnD53ve+d+Tre97znjaVNDBZfvzjH498UOe1114b+drZEL6vBvHRhvFXX321bR4vTtAs/nLbAstDgAABAgQIECBAgAABAgQGRGBNknVVLTvKlPKHB6Q+ZRCYSOCmJOd3HnTNNdfk8ssvn+jcrr8+qA3lo1BvvvnmyKTyRx99NP/4j/+Yb3zjG2mazZsbW441wfxnf/ZnR/6d+qijjsrHPvaxfOpTn8ov/MIvjNxEtV8fGsr79colGsp7c+00lPfGtRer7uNa3Zzkgl7sac3ZEdBQPjvOdiFAgAABAgQIECBAgAABAgQIEJiewBeTXJdkfnX63aWZ/LnpLeksAgQIECAwEAJHlKnfn66quas0le9pYYWLSt5Tqmx3lrx7W5hXJAIECPRaoBkJXjecN/872Xwq7oPla/Pn5rmw10G6tf673vWut5rLR5vMJ/u1bkwfPWfevHlpJqc3X8d77uv1fb3W1Lx3794xn8007+m81pwzem7dAD7aCD7e14mObT502UePHyR5qXp+v/y5+XB6PXG8jT+r9BGzqAQIECBAgAABAgQIECBAYNoCzY0Ob09yUrWCpqBpczqxTwWuSfKO7vHf/u3fzpYtW9LcfNODQLcEetlQ3q2M1hlbQEO5d8awCjQ3Kb7wwgvz53/+52MRXJukGX7g0ccCGsr7+OKJToAAAQIECBAgQIAAAQIECBAYcIEzSjP50VWdj5Zm8scGvHblESBAgACByQicm2Rrx4HnjfG9yaw1G8esTHJLH+WdDRN7ECBAYCKB/ToazOuG887m8+bv8yZa0OsEpiDQ3PRltCl8tFF8X3//H1NY26EECBAgQIAAAQIECBAgQIDA3AhcmOTGauvdSVYkuWdu4tiVwJwIrEmyrnPnn/u5n8uf/Mmf5NOfru/nPCf5bEqAAAECBGZd4MEHH8wXvvCFPPPMM2PtvTbJ+lkPZcOuC2go7zqpBQkQIECAAAECBAgQIECAAAECBLogcEJpJj+xWuvZ0kx+bxfWtwQBAgQIEBgEgabJ8LbyQa/Reh4qU79fbGGBTZNjk3d5le3BkreZXOpBgAABAjMXaCaaj043b74uSPKBSTx9dmDm9m1eoWn0/mH1/FHH30dfayaM1w3jzd89CBAgQIAAAQIECBAgQIAAgcESOKhMKT+9Kuu+JGcl2TVYpaqGwD4FPp9kS5JDOo9atWpVmsnS8+a5f6f3EAECBAgMvsCePXty+eWX5/rrrx+r2OZ3Ss0Nib4y+BLDUaFfCg/HdVYlAQIECBAgQIAAAQIECBAgQKCfBI4qzeSfrUI3d0W/LMmX+6kQWQkQIECAwCwI/Gpp0m4aCEcfbb4z9Gklb9PgOPpopkBsmAUrWxAgQIDA+ALNhybHazwf77X3JzkwyXvL1/mAeyLw4ySvl+drSV4dpxl8vCbxplm8ec2DAAECBAgQIECAAAECBAgQIDAqcGaSO5LU/55zUWmupURgmAR+trzvT+4s+iMf+chIU/lv/dZvDZOHWgkQIEBgyAT+4i/+YqSZ/Fvf+tZYlT9cmsn/vyFjGehyNZQP9OVVHAECBAgQIECAAAECBAgQIECg7wQOKM3kF3ckvzrJVX1XjcAECBAgQGB2BDYmuaTa6uky9fvx2dl+yrtsSrKqI+/ZSZ6Y8kpOIECAAIE2CezX0WA+2mg+3te6Gb3zmOa1/ZM0I4DGe87k9cZt7z6ee2b4etMA3jR/T+brRMc008U9CBAgQIAAAQIECBAgQIAAAQLdFrgpyfnVoo+UKeXPd3sj6xHoA4HO37W9FXnlypX5gz/4gxx99NF9UIaIBAgQIEBgcgLf+c538kd/9EfZunXreCc0n+u4dHKrOaqfBDSU99PVkpUAAQIECBAgQIAAAQIECBAgMPgCzYTSdR1lNv9q2fzj5MuDX74KCRAgQIDAtASOS7ItyZLq7Os7mrantXCPTjq+5D2mWn9zR1N8j7a2LAECBAgQIECAAAECBAgQIECAAAECBAgQIJCkmch8e5JFlcbaJOvpEBhSgV9Lck2ST4xV/+///u+neb773e8eUh5lEyBAgMAgCPzkJz/JH/7hH+aP//iPxyvnG0lWJ/mbQahXDe8U0FDuXUGAAAECBAgQIECAAAECBAgQINAWgXPLdPIFVaAHklyWZHtbQspBgAABAgRaKtD8Qm9DlW1nmVJ+f0vzXtHxobS2520po1gECBAgQIAAAQIECBAgQIAAAQIECBAgQGDaAk3z7OXV2c3v5c9K8uS0V3Qigf4X6Pzv4q2KjjzyyJGm8gsvvLD/q1QBAQIECAydwJYtW0amkr/wwgvj1X5taSYfOpthKlhD+TBdbbUSIECAAAECBAgQIECAAAECBNor8JkkG5McW0V8qkwm/1p7Y0tGgAABAgRaI3BEmfr96SrRXaWpfE9rUv5HkGbiSTNV/ZQq250l794W5hWJAAECBAgQIECAAAECBAgQIECAAAECBAgMmsDSMqV8SVWYRqJBu8rqmY7AL5UbI//iWCcvXbo0q1atyrnnNnMTPAgQIECAQLsFbr311mzevDlPPjnuPYP+LsmaJH/b7kqk64aAhvJuKFqDAAECBAgQIECAAAECBAgQIEBgJgLNL6evS7KsWqSZUtpMJr91Jgs7lwABAgQIDJlA86mVrR01nzfG99rCsjLJLX2Uty1uchAgQIAAAQIECBAgQIAAAQIECBAgQIAAgW4JNM1D66rFdpQp5Q93awPrEOhjgWYU+R8k+U9j1XDssceONJafd17z6zgPAgQIECDQLoFbbrllpJH8qaeauT5jPppR5X+UZEu7kkvTSwEN5b3UtTYBAgQIECBAgAABAgQIECBAgMBEAoeVyeRNQ1n9WFvu9jzR+V4nQIAAAQIE/kNgvyS3JVlRoTxUpn6/2EKoeSXv8irbgyVv84E1DwIECBAgQIAAAQIECBAgQIAAAQIECBAgQKC3AovLlPKTqm1uTnJBb7e1OoG+ETggye8n+d/GS7xkyZJcfPHFufDCpv/cgwABAgQIzK3Ali1bcsMNN2T79u37CvLHSf4wyU/mNq3dZ1tAQ/lsi9uPAAECBAgQIECAAAECBAgQIECgFvhSkis7SG4o08nfQEWAAAECBAhMWeBXS5P2wurMNt+o5bSSd0GVt5mGsmHKlTuBAAECBAgQIECAAAECBAgQIECAAAECBAgQmI5A0wV7Y3Xi7nLz2nums5hzCAyowE8naX6H9b+OV9/hhx+eiy66aOS5aNGiAWVQFgECBAi0UWDHjh258cYbR54vvfTSviL+72XQz3faWIdMvRfQUN57YzsQIECAAAECBAgQIECAAAECBAiMLfDFJNclmV+9fHdpJn8OGgECBAgQIDBtgY1JLqnOfrpM/X582iv29sRNSVZ15D07yRO93dbqBAgQIECAAAECBAgQIECAAAECBAgQIECAQJKDypTy0yuN+5KclWQXIQIE3ibwc+X3cPscR/67v/u7I43ln/rUp/ARIECAAIGeCfz93//9SBP5n/3Zn020x5YkzWcz/vtEB3p9sAU0lA/29VUdAQIECBAgQIAAAQIECBAgQKCtAmeUZvKjq4CPlmbyx9oaWi4CBAgQINAnAscl2ZZkSZX3+o6m7TaVcnzJe0wVanNHU3yb8spCgAABAgQIECBAgAABAgQIECBAgAABAgQGTeDMJHd03BD+oiRN85EHAQLvFPho+V1W89/JuI9f+qVfyjnnnDPy3H///TkSIECAAIEZC+zZsye33XbbyPNv//ZvJ1rvvyRpPn/xzEQHen04BDSUD8d1ViUBAgQIECBAgAABAgQIECBAoE0CJ5Rm8hOrUM+WZvJ72xRUFgIECBAg0McCq5NsqPLvLFPK729pTVckWd9HeVvKKBYBAgQIECBAgAABAgQIECBAgAABAgQIEJi2wE1Jzq/OfqRMKX9+2is6kcDgC/x0kqapvHkeMl6573//+3P22WePNJabWj74bwoVEiBAoBcCzTTypol827Zt+dd//dd9bfGjJDeW53d6kcWa/Sugobx/r53kBAgQIECAAAECBAgQIECAAIF+FDiqNJN/tgq/uzSTf7kfC5KZAAECBAi0VOCIMvX701W+u0pT+Z4WZl5U8p5SZbuz5N3bwrwiESBAgAABAgQIECBAgAABAgQIECBAgACBQRM4OcntSZp/sx99rO24Ieyg1aweAt0SmF81ln9iX4ueeOKJWb58eT73uc/lgx/8YLf2tw4BAgQIDKDA97///Xz1q1/NnXfemUcffXSiCr9RNZI3n8n0IPAOAQ3l3hQECBAgQIAAAQIECBAgQIAAAQKzJXBAaSa/uGPDq5NcNVsh7EOAAAECBIZI4NwkWzvqPW+M77WFZGWSW/oob1vc5CBAgAABAgQIECBAgAABAgQIECBAgAABAt0SuCbJ5dVi28uU8ie7tYF1CAyBwBmlufxXJqr1N3/zN/P5z39+pLn8gAOaj9V4ECBAgMCwC7zxxhsjTeRf+cpX8pd/+ZeT4XggyZYk907mYMcMt4CG8uG+/qonQIAAAQIECBAgQIAAAQIECMymwJok6zo2bJrcLk3y8mwGsRcBAgQIEBgSgf2S3JZkRVXvQ2Xq94stNJhX8i6vsj1Y8u5oYV6RCBAgQIAAAQIECBAgQIAAAQIECBAgQIDAoAksLVPKl1SFXZtk9aAVqh4CsyDw8fJ7rrOT/Kd97XfggQeONJU3z1//9V+fhWi2IECAAIG2Cfz1X//1SCN583z99dcnitd85mNb+YzFNyc62OsERgU0lHsvECBAgAABAgQIECBAgAABAgQIzIZAMyH1uiQLqs2aO2NelqS5o7kHAQIECBAg0BuBXy2/QFxYLb82yfrebDfjVU8reeufGZqb0myY8coWIECAAAECBAgQIECAAAECBAgQIECAAAECBCYj0Hmz+Oamr2cleXgyJzuGAIExBT6XpGks/42JfA477LA0k8ub52/8xm9k//33n+gUrxMgQIBAHwrs2bNnZAL5X/3VX418ffnlSc3k+evymYqv9mHJIrdAQEN5Cy6CCAQIECBAgAABAgQIECBAgACBARf4TJKNSY6t6nyqTCb/2oDXrjwCBAgQINAGgeb/hy+pgjxdpiE83oZwY2TYlGRVR97mAzZPtDSvWAQIECBAgAABAgQIECBAgAABAgQIECBAYJAEFpcp5SdVRd2c5IJBKlItBOZI4GeS/OckTYP5cRNlaCaXN03low3mBx988ESneJ0AAQIEWizw6quvjjSPjzaST2ISeeGqhEEAACAASURBVFPN/5vkK+X57RaXJ1ofCGgo74OLJCIBAgQIECBAgAABAgQIECBAoI8FlpTJ5MuqGnaWyeS39nFdohMgQIAAgX4SaD6Msi1J8//Lo4/rO5q221TP8SXvMVWozR1N8W3KKwsBAgQIECBAgAABAgQIECBAgAABAgQIEBg0gQuT3FgVtTvJiiT3DFqh6iEwhwL/c2ksb5rLj55MjtNOOy3Lli0beX7sYx+bzCmOIUCAAIE5Fvinf/qnPPDAAyPP+++/f7Jp/rk0kDeTyP+fyZ7kOAITCWgon0jI6wQIECBAgAABAgQIECBAgAABAtMVOKxMJl/ZscDaJOunu6jzCBAgQIAAgWkJrE6yoTqzucHLOUkm/dvKae06/ZOu6Ph5oe15p1+pMwkQIECAAAECBAgQIECAAAECBAgQIECAQPsEDipTyk+vot2X5Kwku9oXVyICfS/w6dJc/ltJPjSZaj7+8Y+/1VzeNJi/611axCbj5hgCBAj0WuDNN998q4G8aSL/5je/OdktX0ryF0maJvL/a7InOY7AVAT8tDAVLccSIECAAAECBAgQIECAAAECBAhMReBLSa7sOOGGMp38jaks5FgCBAgQIEBgxgJHlKnfzYdRRh93labyPTNevfsLLCp5T6mWvrPk3dv97axIgAABAgQIECBAgAABAgQIECBAgAABAgQIdAicmeSOJPOr71+UZAspAgR6KtD8fuw3y3NSk8sPPPDAkebyU045JSeffHKWLFnS04AWJ0CAAIG3C2zfvj0PP/xwHnrooZFm8tdff32yRM8m+askf5nkwcme5DgC0xXQUD5dOecRIECAAAECBAgQIECAAAECBAjsS+CLSa7r+MXy3aWZ/Dl0BAgQIECAwJwInJtka8fO543xvTkJN8amK5Pc0kd52+ImBwECBAgQIECAAAECBAgQIECAAAECBAgQ6JbATUnOrxZ7pEwpf75bG1iHAIF9CpxQGst/I8kxk7VavHjxSGP5L//yL498/amf+qnJnuo4AgQIEJiEwD//8z+PNJCPPl944YVJnPXWId8oDeRNE/ljUznRsQRmKqChfKaCzidAgAABAgQIECBAgAABAgQIEOgUOKM0k9d3SX60NJP7B1DvFwIECBAgMHcC+yW5LcmKKsJDZer3i3MXa9yd55W8y6sjmjtyn5NkRwvzikSAAAECBAgQIECAAAECBAgQIECAAAECBAZN4OQktydZVBW2Nsn6QStUPQT6QOATSZZVz0lH/vjHPz7SWH7iiSfmhBNOyE//9E9P+lwHEiBAgEDyne98J4899lgeffTRkSbyb37zm1NleSBJ8/w/kzw91ZMdT6BbAhrKuyVpHQIECBAgQIAAAQIECBAgQIAAgUaguTNyM5n8xIrj2dJMfi8iAgQIECBAYM4Fmg+ZbEuysErS5g9+nVaayhdUedck2TDnkgIQIECAAAECBAgQIECAAAECBAgQIECAAIHhELgmyeVVqdvLlPInh6N8VRJopcBBSX6lai6f0gjyI488cqSx/Bd/8RdHns2f3/UuLWatvNJCESAw6wJvvvlm/u7v/m6kgXz06xQnkDeZ/7k0kI82kr8264XYkMAYAv7f3tuCAAECBAgQIECAAAECBAgQIECgWwJHlWbyz1YL7i7N5F/u1ibWIUCAAAECBGYssDHJJdUqzd2vm6nfj8945d4ssCnJqo68Zyd5ojfbWZUAAQIECBAgQIAAAQIECBAgQIAAAQIECBCoBJaWKeVLqu9dm2Q1JQIEWiPwPyU5uTx/OUnTcD7px7vf/e63GstHG8w/9KEPTfp8BxIgQKCfBb73ve+9o4H8Jz/5yVRL2pXk4erp8wxTFXT8rAhoKJ8VZpsQIECAAAECBAgQIECAAAECBAZe4IDSTH5xR6VXJ7lq4KtXIAECBAgQ6C+B48qU8vqDX9d3NG23qaLjS95jqlCbO5ri25RXFgIECBAgQIAAAQIECBAgQIAAAQIECBAgMGgCa5Ksq4raUaaUN41THgQItE/gpKrB/JemE++jH/3oW1PMmwnmS5c295bwIECAQP8LPPnkk2+bPv7MM89Mt6j/lqR5Nj8PPTLdRZxHYDYFNJTPpra9CBAgQIAAAQIECBAgQIAAAQKDK9D5y+Om0q1JLk3y8uCWrTICBAgQINC3As3UkA1V+p1lSvn9La3oiiTr+yhvSxnFIkCAAAECBAgQIECAAAECBAgQIECAAAEC0xJYXKaUN02qo4+bk1wwrdWcRIDAbAocWJrL/5ckJyT5xSTN96b0OOSQQ0ammP/8z//8SHN58/zIRz4ypTUcTIAAgdkWaJrFv/71r6dpIv+Hf/iHkUnkP/rRj6YT47Ukf1ee/3dpJG++50GgrwQ0lPfV5RKWAAECBAgQIECAAAECBAgQINBKgXPLdPIFVboHklyWZHsrEwtFgAABAgQIHJHktiSnVhR3labyPS3kWVSmlJ9SZbuz5N3bwrwiESBAgAABAgQIECBAgAABAgQIECBAgACBQRO4MMmNVVG7k6xIcs+gFaoeAkMg8PNVc3nTZP5T06n54IMPzic/+cm3GsxH/3zggVPuV5/O9s4hQIDAWwKvvfbaW43jow3kzddXX311ukrPVg3kjyX5h+ku5DwCbRLQUN6mqyELAQIECBAgQIAAAQIECBAgQKD/BD6TZGOSY6voT5XJ5F/rv3IkJkCAAAECQyXQ3BRma0fF543xvbagrExySx/lbYubHAQIECBAgAABAgQIECBAgAABAgQIECBAoBsCB5Up5adXi92X5Kwku7qxgTUIEJgzgQ9XDebNBPPmOe3Hxz/+8ZEm89EG8+brkUceOe31nEiAAIFa4IUXXhiZOF43jn/zm9+cKdLo9PHma9NA/t2ZLuh8Am0U0FDexqsiEwECBAgQIECAAAECBAgQIECgPwSWlMnky6q4O8tk8lv7owQpCRAgQIDAUAvsV6aUN9NDRh8PlanfL7ZQZl7Ju7zK9mDJu6OFeUUiQIAAAQIECBAgQIAAAQIECBAgQIAAAQKDJnBmkjuSzK8KuyjJlkErVD0Ehlyg+W+8aSpvppePNpgfPhOTww8//K0m89FG80984hPZf//9Z7KscwkQGGCBPXv25Bvf+MY7msdfeumlmVb9/dI0PtpE3jSQ757pos4n0A8CGsr74SrJSIAAAQIECBAgQIAAAQIECBBon8BhZTJ5Mym0fqxNsr59cSUiQIAAAQIExhFobgyzLcnC6vU2///5aaWpfEGVd02SDa4wAQIECBAgQIAAAQIECBAgQIAAAQIECBAgMCsCNyU5v9rpkTKl/PlZ2d0mBAjMlcDHkvxCkk8mWVq+1r9jnFauj3zkI/noRz868qz/vHjx4mmt5yQCBPpP4Pnnn88zzzyTb33rWyNfR5/N37vw+EGSryd5snz9+yQzHmfehVyWIDAnAhrK54TdpgQIECBAgAABAgQIECBAgACBvhf4UpIrO6q4oUwnf6Pvq1MAAQIECBAYLoGNSS6pSn66TP1+vKUMm5Ks6sh7dpInWppXLAIECBAgQIAAAQIECBAgQIAAAQIECBAgMEgCJye5Pcmiqqg236x2kOzVQqBtAh+umstHG81/rhsh3/e+972jyXy06fzQQw/txhbWIEBgFgVeeeWVMRvGm+bxf/u3f+tWkv9eNY6PNpB/t1uLW4fAIAhoKB+Eq6gGAgQIECBAgAABAgQIECBAgMDsCnwxyXVJ5lfb3l2ayZ+b3Sh2I0CAAAECBLogcFyZUr6kWuv6jqbtLmzTtSWOL3mPqVbc3NEU37XNLESAAAECBAgQIECAAAECBAgQIECAAAECBAi8Q+CaJJdX391eppQ3zVseBAgMt8BBVZP56CTz5mvz/a48PvShD4051fxnfuZnMn9+/XGmrmxnEQIEJimwe/fufPvb3x5z2vj3vve9Sa4yqcN2dUwdH20e71pn+qRSOIhAHwpoKO/DiyYyAQIECBAgQIAAAQIECBAgQGAOBc4ozeRHVxkeLc3kj81hLlsTIECAAAECMxNYnWRDtcTOMqX8/pkt27Ozr0iyvo/y9gzCwgQIECBAgAABAgQIECBAgAABAgQIECBAYA4EmubQZkp5fbPaa5M0v2/wIECAwFgCzeTyusG8mWjeTDjv6uOII47Ihz/84XGfCxYs6Op+FiMwTAI7d+7Md7/73XGf//Iv/9ILjmbC+Nc7Gsj/qRcbWZPAMAhoKB+Gq6xGAgQIECBAgAABAgQIECBAgEB3BE4ozeQnVss9W5rJ7+3OFlYhQIAAAQIE5kjgiCS3JTm12v+u0lS+Z44y7WvbRWVK+SnVQXeWvHtbmFckAgQIECBAgAABAgQIECBAgAABAgQIECAwaAJrkqyritpRppQ/PGiFqocAgZ4JvDfJR6vnR6o/H9aLXd/3vvdl8eLF+2w633///XuxtTUJtFpgz549+2wWbxrJd+1qBoP35PFykmfK81vVn5vvvdaTHS1KYEgFNJQP6YVXNgECBAgQIECAAAECBAgQIEBgigJHlWbyz1bn7S7N5F+e4loOJ0CAAAECBNopcG6SrR3Rzhvje21JvzLJLX2Uty1uchAgQIAAAQIECBAgQIAAAQIECBAgQIAAgW4ILC5Tyk+qFrs5yQXdWNwaBAgMvcDhSeoG87rx/N291DnyyCNHGs6bxvPmefjhh488P/jBD77tz/PmzetlDGsT6IrA3r178/3vfz8vvfTSyLP+8/PPP5/m2TSLv/DCC13Zbx+LvJGks1m8aRhvvvdSrze3PgEC/y6godw7gQABAgQIECBAgAABAgQIECBAYCKBA0oz+cUdB16d5KqJTvY6AQIECBAg0DcC+5Up5SuqxA+Vqd8vtrCK5hMazVT15VW2B0veZgqKBwECBAgQIECAAAECBAgQIECAAAECBAgQINBbgQuT3Fht0dyYvvk9wz293dbqBAgMucDPjDPVvBmYMWuPpsG8s8l8vObz+fPnz1ouGw2+wO7du9/RHD5e0/gPfvCD2QZ5bpxp49+e7SD2I0DgnQIayr0rCBAgQIAAAQIECBAgQIAAAQIEJhJYk2Rdx0HN9NJLk7w80cleJ0CAAAECBPpKYFmSbUkWVqnXJlnf0ipOK03lC6p8zc8uG1qaVywCBAgQIECAAAECBAgQIECAAAECBAgQIDBIAgeVKeWnV0Xdl+SsJLsGqVC1ECDQFwLNDbQ/vI/n4iTvn4tKDj300HdMOv/ABz6Q0echhxzy1p/r7++///5zEdeesySwZ8+e/PCHPxx5/uhHP3rrz6PfG/3aOVn8lVdemaWE79jmX5N8d4Lnm3MVzr4ECEwsoKF8YiNHECBAgAABAgQIECBAgAABAgSGWeDcMp28btJ6IMllSbYPM4zaCRAgQIDAAAtsTHJJVd/TZer34y2teVOSVR15z07yREvzikWAAAECBAgQIECAAAECBAgQIECAAAECBAZJ4MwkdySpx+9elGTLIBWpFgIEBkbgsAkazo9sU6UHH3zwhE3ndQN68+emOf3AAw/Me9/73pGv73nPe9pU0sBk+fGPf5zXX389r7322sjXzobwfTWIjzaKv/rqq23zeHGCZnHDZ9p2xeQhMEUBDeVTBHM4AQIECBAgQIAAAQIECBAgQGCIBD6TpGkoO7aq+akymfxrQ+SgVAIECBAgMGwCx5Up5Uuqwq/vaNpuk8nxJe8xVajNHU3xbcorCwECBAgQIECAAAECBAgQIECAAAECBAgQGDSBm5KcXxX1SJlS/vygFaoeAgQGXqAZCV5POV+U5PAkHyxfmz83z4X9IvGud73rreby0SbzyX6tG9NHz5k3b16ayenN1/Ge+3p9X681pnv37h3z2Uzzns5rzTmj59YN4KON4ON9nejYN9/sq0HcP0jyUvX8fvnzjo4G8j398r6WkwCB6QloKJ+em7MIECBAgAABAgQIECBAgAABAoMu0DSQXZdkWVXozjKZ/NZBL159BAgQIECAQFYn2dDxc8A5Se5vqc0VSdb3Ud6WMopFgAABAgQIECBAgAABAgQIECBAgAABAgSmJXByktuTNI2Xo4+1Hf92P62FnUSAAIGWCuzX0WBeN5x3Np83f5/X0jrE6k+BvUlGm8JHG8X39ff/0Z9lSk2AQLcFNJR3W9R6BAgQIECAAAECBAgQIECAAIH+FzisTCZf2VGKX/b2/7VVAQECBAgQmKzAEUluS3JqdcJdSZqm8jbelbz5gNq2JKdUee8seZtfpnsQIECAAAECBAgQIECAAAECBAgQIECAAAECvRW4Jsnl1Rbby5TyJ3u7rdUJECDQFwLNRPPR6ebN1wVJPjCJp96/vri80w7ZNHr/sOP5ozG+10wYrxvGm797ECBAYMoC/k9lymROIECAAAECBAgQIECAAAECBAgMvMCXklzZUeUNZTr5GwNfvQIJECBAgACBUYFzk2zt4DhvjO+1Ray5Gc4tfZS3LW5yECBAgAABAgQIECBAgAABAgQIECBAgACBbggsLVPKl1SLXZtkdTcWtwYBAgSGVOCQfTSdj/fa+5McmOS95ev8IbXrddk/TvJ6eb6W5NUxGsGbZvGxGsRHm8ib1zwIECAwawIaymeN2kYECBAgQIAAAQIECBAgQIAAgb4Q+GKS65LUv0i4uzSTP9cXFQhJgAABAgQIdEtgvzKlfEW14ENl6veL3dqki+vMK3mXV2s+WPLu6OI+liJAgAABAgQIECBAgAABAgQIECBAgAABAgTGFliTZF31UvPv82cleRgYAQIECMyZQPN737rBfLTRfLyv+zq2eW3/JM3vZsd7zuT1BmnvPp57Zvh60wDeNH9P5utExzTTxT0IECDQVwIayvvqcglLgAABAgQIECBAgAABAgQIEOipwBmlmfzoapdHSzP5Yz3d2eIECBAgQIBAWwWWJdmWZGEVcG2S9S0NfFppKl9Q5Ws+vLahpXnFIkCAAAECBAgQIECAAAECBAgQIECAAAECgySwuEwpP6kq6uYkFwxSkWohQIAAAQIECBAg0I8CGsr78arJTIAAAQIECBAgQIAAAQIECBDovsAJpZn8xGrpZ0sz+b3d386KBAgQIECAQB8JbExySZX36TL1+/GW1rApyaqOvGcneaKlecUiQIAAAQIECBAgQIAAAQIECBAgQIAAAQKDJHBhkhurgnYnWZHknkEqUi0ECBAgQIAAAQIE+k1AQ3m/XTF5CRAgQIAAAQIECBAgQIAAAQLdFziqNJN/tuMXupcl+XL3t7MiAQIECBAg0GcCx5Up5Uuq3Nd3NG23qaTjS95jqlCbO5ri25RXFgIECBAgQIAAAQIECBAgQIAAAQIECBAgMEgCB5Up5adXRd2X5KwkuwapULUQIECAAAECBAgQ6CcBDeX9dLVkJUCAAAECBAgQIECAAAECBAh0X+CA0kx+ccfSVye5qvvbWZEAAQIECBDoU4HVSTZU2XeWKeX3t7SeK5Ks76O8LWUUiwABAgQIECBAgAABAgQIECBAgAABAgQITEvgzCR3JJlfnX1Rki3TWs1JBAgQIECAAAECBAjMWEBD+YwJLUCAAAECBAgQIECAAAECBAgQ6GuBNUnWdVSwNcmlSV7u68qEJ0CAAAECBLopcESS25KcWi16V2kq39PNjbq01qIypfyUar07S969XdrDMgQIECBAgAABAgQIECBAgAABAgQIECBAgMD4AjclOb96+ZEypfx5aAQIECBAgAABAgQIzL6AhvLZN7cjAQIECBAgQIAAAQIECBAgQKAtAueW6eQLqkAPJLksyfa2hJSDAAECBAgQaI1A87NDc+OZ+nHeGN9rS+CVSW7po7xtcZODAAECBAgQIECAAAECBAgQIECAAAECBAh0Q+DkJLcnaW4CO/pYm2R9Nxa3BgECBAgQIECAAAECUxPQUD41L0cTIECAAAECBAgQIECAAAECBAZF4DNJNiY5tiroqTKZ/GuDUqQ6CBAgQIAAga4K7FemlK+oVn2oTP1+sas7dWexeSXv8mq5B0veHd3ZwioECBAgQIAAAQIECBAgQIAAAQIECBAgQIDAPgSuSXJ59Xpzc/uzkjxJjQABAgQIECBAgACB2RXQUD673nYjQIAAAQIECBAgQIAAAQIECLRBYEmZTL6sCrOzTCa/tQ0BZSBAgAABAgRaK9D8/LAtycIqYZuniZxWmsoXVHnXJNnQWmHBCBAgQIAAAQIECBAgQIAAAQIECBAgQIDA4AgsLVPKm88pjD6uTbJ6cEpUCQECBAgQIECAAIH+ENBQ3h/XSUoCBAgQIECAAAECBAgQIECAQLcEDiuTyVd2LNjmRrBu1W4dAgQIECBAoDsCG5NcUi31dJn6/Xh3lu/6KpuSrOrIe3aSJ7q+kwUJECBAgAABAgQIECBAgAABAgQIECBAgACBToHmRq/rqm/uKFPKH0ZFgAABAgQIECBAgMDsCWgonz1rOxEgQIAAAQIECBAgQIAAAQIE2iDwpSRXdgS5oUwnf6MNAWUgQIAAAQIEWi9wXJlSXk8Tub6jabtNRRxf8h5Thdrc0RTfpryyECBAgAABAgQIECBAgAABAgQIECBAgACBQRJYXKaUn1QVdXOSCwapSLUQIECAAAECBAgQaLuAhvK2XyH5CBAgQIAAAQIECBAgQIAAAQLdE/hikuuSzK+WvLs0kz/XvW2sRIAAAQIECAyBwOokG6o6d5Yp5fe3tPYrkqzvo7wtZRSLAAECBAgQIECAAAECBAgQIECAAAECBAhMS+DCJDdWZ+5OsiLJPdNazUkECBAgQIAAAQIECExZQEP5lMmcQIAAAQIECBAgQIAAAQIECBDoS4EzSjP50VX6R0sz+WN9WZHQBAgQIECAwFwKHJHktiSnViHuKk3le+Yy2Dh7LypTyk+pXr+z5N3bwrwiESBAgAABAgQIECBAgAABAgQIECBAgACBQRI4qEwpP70q6r4kZyXZNUiFqoUAAQIECBAgQIBAWwU0lLf1yshFgAABAgQIECBAgAABAgQIEOiewAmlmfzEaslnSzP5vd3bxkoECBAgQIDAkAmcm2RrR83njfG9trCsTHJLH+Vti5scBAgQIECAAAECBAgQIECAAAECBAgQIECgGwJnJrkjyfxqsYuSbOnG4tYgQIAAAQIECBAgQGDfAhrKvUMIECBAgAABAgQIECBAgAABAoMtcFRpJv9sVebu0kz+5cEuXXUECBAgQIBAjwX2K1PKV1T7PFSmfr/Y472ns/y8knd5dfKDJe+O6SzoHAIECBAgQIAAAQIECBAgQIAAAQIECBAgQGBKAjclOb8645Eypfz5Ka3iYAIECBAgQIAAAQIEpiygoXzKZE4gQIAAAQIECBAgQIAAAQIECPSNwAGlmfzijsRXJ7mqb6oQlAABAgQIEGizwLIk25IsrEKuTbK+paFPK03lC6p8a5JsaGlesQgQIECAAAECBAgQIECAAAECBAgQIECAwCAJnJzk9iSL+uT3CoNkrxYCBAgQIECAAIEhF9BQPuRvAOUTIECAAAECBAgQIECAAAECAy3QNEet66hwa5JLk7w80JUrjgABAgQIEJhNgY1JLqk2fLpM/X58NkNMYa9NSVZ15D07yRNTWMOhBAgQIECAAAECBAgQIECAAAECBAgQIECAwPQErklyeXXq9jKl/MnpLecsAgQIECBAgAABAgQmI6ChfDJKjiFAgAABAgQIECBAgAABAgQI9J/AuWU6eT1984EklyVpfhnrQYAAAQIECBDolsBxZUr5kmrB6zuatru1VzfWOb7kPaZabHNHU3w39rEGAQIECBAgQIAAAQIECBAgQIAAAQIECBAg8E6BpWVKef17hWuTrIZFgAABAgQIECBAgEDvBDSU987WygQIECBAgAABAgQIECBAgACBuRL4TJJmUuixVYCnymTyr81VKPsSIECAAAECAy3QfMhrQ1XhzjKl/P6WVn1FkvV9lLeljGIRIECAAAECBAgQIECAAAECBAgQIECAAIFpCaxJsq46c0eZUv7wtFZzEgECBAgQIECAAAECEwpoKJ+QyAEECBAgQIAAAQIECBAgQIAAgb4SaO7gfV2SZVXqpqGrmUx+a19VIiwBAgQIECDQTwJHJLktyalV6LtKU/meFhayqEwpP6XKdmfJu7eFeUUiQIAAAQIECBAgQIAAAQIECBAgQIAAAQKDJLC4TCk/qSrq5iQXDFKRaiFAgAABAgQIECDQJgEN5W26GrIQIECAAAECBAgQIECAAAECBGYmcFiZTL6yY5m1HRM4Z7aLswkQIECAAAECYwucm2Rrx0vnjfG9tvg1PzPd0kd52+ImBwECBAgQIECAAAECBAgQIECAAAECBAgQ6IbAhUlurBbanWRFknu6sbg1CBAgQIAAAQIECBB4u4CGcu8IAgQIECBAgAABAgQIECBAgMDgCHwpyZUd5dxQppO/MThlqoQAAQIECBBoqcB+ZUp582Gv0cdDZer3iy3MPK/kXV5le7Dk3dHCvCIRIECAAAECBAgQIECAAAECBAgQIECAAIFBEjioTCk/vSrqviRnJdk1SIWqhQABAgQIECBAgEAbBDSUt+EqyECAAAECBAgQIECAAAECBAgQmLnAF5Ncl2R+tdTdpZn8uZkvbwUCBAgQIECAwKQEliXZlmRhdfTaJOsndfbsH3RaaSpfUG29JsmG2Y9iRwIECBAgQIAAAQIECBAgQIAAAQIECBAgMHQCZya5o+OzDhcl2TJ0EgomQIAAAQIECBAg0GMBDeU9BrY8AQIECBAgQIAAAQIECBAgQGAWBM4ozeRHV3s9WprJH5uF/W1BgAABAgQIEKgFNia5pPrG02Xq9+MtZdqUZFVH3rOTPNHSvGIRIECAAAECBAgQIECAAAECBAgQIECAAIFBErgpyflVQY+UKeXPD1KRaiFAgAABAgQIECAw1wIayuf6CtifXh+SfwAAIABJREFUAAECBAgQIECAAAECBAgQIDAzgRNKM/mJ1TLPlmbye2e2tLMJECBAgAABAtMSOK5MKV9SnX19R9P2tBbu0UnHl7zHVOtv7miK79HWliVAgAABAgQIECBAgAABAgQIECBAgAABAkMvcHKS25MsqiTWJlk/9DIACBAgQIAAAQIECHRRQEN5FzEtRYAAAQIECBAgQIAAAQIECBCYZYGjSjP5Z6t9d5dm8i/PchbbESBAgAABAgRqgdVJNlTf2FmmlN/fUqYrOj6Y1va8LWUUiwABAgQIECBAgAABAgQIECBAgAABAgQITEvgmiSXV2duL1PKn5zWak4iQIAAAQIECBAgQOAdAhrKvSkIECBAgAABAgQIECBAgAABAv0pcEBpJr+4I/7VSa7qz5KkJkCAAAECBAZI4IgktyU5tarprtJUvqeFdTZTT7YlOaXKdmfJu7eFeUUiQIAAAQIECBAgQIAAAQIECBAgQIAAAQKDJLC0TClfUhV1bZLmBrYeBAgQIECAAAECBAh0QUBDeRcQLUGAAAECBAgQIECAAAECBAgQmAOBNUnWdey7NcmlSV6egzy2JECAAAECBAh0CpybpPn5pH6cN8b32iK3MsktfZS3LW5yECBAgAABAgQIECBAgAABAgQIECBAgACBbgh0fg5iR5lS/nA3FrcGAQIECBAgQIAAgWEX0FA+7O8A9RMgQIAAAQIECBAgQIAAAQL9KNA0Z12XZEEV/oEklyXZ3o8FyUyAAAECBAgMpMB+ZUr5iqq6h8rU7xdbWPG8knd5le3Bkrf50JoHAQIECBAgQIAAAQIECBAgQIAAAQIECBAg0DuBxWVK+UnVFjcnuaB3W1qZAAECBAgQIECAwPAIaCgfnmutUgIECBAgQIAAAQIECBAgQGAwBD6TZGOSY6tyniqTyb82GCWqggABAgQIEBgggWVJtiVZWNW0Nsn6ltZ4Wmkqr2/c00xE2dDSvGIRIECAAAECBAgQIECAAAECBAgQIECAAIFBErgwyY1VQbuTNDeuvWeQilQLAQIECBAgQIAAgbkQ0FA+F+r2JECAAAECBAgQIECAAAECBAhMT2BJmUzeNGaNPnaWyeS3Tm9JZxEgQIAAAQIEei7Q3AznkmqXp8vU78d7vvP0NtiUZFVH3rOTPDG95ZxFgAABAgQIECBAgAABAgQIECBAgAABAgQITFLgoDKl/PTq+PuSnJVk1yTXcBgBAgQIECBAgAABAmMIaCj3tiBAgAABAgQIECBAgAABAgQI9IfAYWUy+cqOuG2e8NkfslISIECAAAECvRY4rkwpb26OM/q4vqNpu9cZprL+8SXvMdVJmzua4qeynmMJECBAgAABAgQIECBAgAABAgQIECBAgACByQucmeSOJPOrUy5KsmXySziSAAECBAgQIECAAIFOAQ3l3hMECBAgQIAAAQIECBAgQIAAgf4Q+FKSKzui3lCmk7/RHyVISYAAAQIECAyxwOokG6r6d5Yp5fe31OSKJOv7KG9LGcUiQIAAAQIECBAgQIAAAQIECBAgQIAAAQLTErgpyfnVmY+UKeXPT2s1JxEgQIAAAQIECBAgEA3l3gQECBAgQIAAAQIECBAgQIAAgfYLfDHJdR133767NJM/1/74EhIgQIAAAQIEckSS25KcWlncVZrK97TQZ1GZUn5Kle3OkndvC/OKRIAAAQIECBAgQIAAAQIECBAgQIAAAQIEBkng5CS3J2n+vX70sbbjZrCDVK9aCBAgQIAAAQIECPRcQEN5z4ltQIAAAQIECBAgQIAAAQIECBCYkcAZpZn86GqVR0sz+WMzWtnJBAgQIECAAIHZFTg3ydaOLc8b43uzm2r83VYmuaWP8rbFTQ4CBAgQIECAAAECBAgQIECAAAECBAgQINANgWuSXF4ttL1MKX+yG4tbgwABAgQIECBAgMCwCWgoH7Yrrl4CBAgQIECAAAECBAgQIECgnwROKM3kJ1ahny3N5Pf2UyGyEiBAgAABAgSS7FemlK+oNB4qU79fbKHQvJJ3eZXtwZJ3RwvzikSAAAECBAgQIECAAAECBAgQIECAAAECBAZJYGmZUr6kKuraJKsHqUi1ECBAgAABAgQIEJgtAQ3lsyVtHwIECBAgQIAAAQIECBAgQIDA1ASOKs3kn61O212ayb88taUcTYAAAQIECBBojcCyJNuSLKwSrU2yvjUJ3x7ktNJUvqD69pokG1qaVywCBAgQIECAAAECBAgQIECAAAECBAgQIDBIAs2/ya+rCmpu+HpWkocHqUi1ECBAgAABAgQIEJgNAQ3ls6FsDwIECBAgQIAAAQIECBAgQIDA1AQOKM3kF3ecdnWSq6a2lKMJECBAgAABAq0T2JjkkirV02Xq9+OtS/rvgTYlWdWR9+wkT7Q0r1gECBAgQIAAAQIECBAgQIAAAQIECBAgQGBQBBaXKeUnVQXdnOSCQSlQHQQIECBAgAABAgRmS0BD+WxJ24cAAQIECBAgQIAAAQIECBAgMHmBzjtsN2duTXJpkpcnv4wjCRAgQIAAAQKtFDiuTP0+tkp3fUfTdpuCH1+mqh9Thdrc0RTfpryyECBAgAABAgQIECBAgAABAgQIECBAgACBQRK4MMmNVUG7k6xIcs8gFakWAgQIECBAgAABAr0W0FDea2HrEyBAgAABAgQIECBAgAABAgSmJnBumU6+oDrtgSSXJdk+taUcTYAAAQIECBBorcDqJBuqdDvLlPL7W5r4iiTr+yhvSxnFIkCAAAECBAgQIECAAAECBAgQIECAAAECUxY4qEwpP706874kZyXZNeXVnECAAAECBAgQIEBgSAU0lA/phVc2AQIECBAgQIAAAQIECBAg0EqBzyTZmKSe1vlUmUz+tVYmFooAAQIECBAgMD2BI8qU8lOr0+8qTeV7prdkT89aVKaUn1LtcmfJu7enO1ucAAECBAgQIECAAAECBAgQIECAAAECBAgQODPJHUnmVxQXJdmChgABAgQIECBAgACByQloKJ+ck6MIECBAgAABAgQIECBAgAABAr0WWFImky+rNmomdTaTyW/t9ebWJ0CAAAECBAjMgcC5SbZ27HveGN+bg2hjbrkyyS19lLctbnIQIECAAAECBAgQIECAAAECBAgQIECAAIFuCNyU5PxqoUfKlPLnu7G4NQgQIECAAAECBAgMuoCG8kG/wuojQIAAAQIECBAgQIAAAQIE+kHgsDKZvGlSqh9rk6zvhwJkJECAAAECBAhMQ2C/MqV8RXXuQ2Xq94vTWK/Xp8wreZdXGz1Y8u7o9ebWJ0CAAAECBAgQIECAAAECBAgQIECAAAECQy5wcpLbkyyqHHyuYsjfFMonQIAAAQIECBCYvICG8slbOZIAAQIECBAgQIAAAQIECBAg0CuBLyW5smPxG8p08jd6tal1CRAgQIAAAQItEFiWZFuShVWWNn/467TSVL6gyrsmyYYWWIpAgAABAgQIECBAgAABAgQIECBAgAABAgQGXeCaJJdXRW4vU8qfHPTC1UeAAAECBAgQIEBgpgIaymcq6HwCBAgQIECAAAECBAgQIECAwMwEvpjkuiTzq2XuLs3kz81saWcTIECAAAECBPpCYGOSS6qkT5ep34+3NP2mJKs68p6d5ImW5hWLAAECBAgQIECAAAECBAgQIECAAAECBAgMisDSMqV8SVXQtUlWD0qB6iBAgAABAgQIECDQKwEN5b2StS4BAgQIECBAgAABAgQIECBAYGKBM0oz+dHVoY+WZvLHJj7dEQQIECBAgACBgRA4rkz9Praq5vqOpu02FXp8map+TBVqc0dTfJvyykKAAAECBAgQIECAAAECBAgQIECAAAECBAZJYE2SdVVBO8qU8ocHqUi1ECBAgAABAgQIEOi2gIbybotajwABAgQIECBAgAABAgQIECAwOYETSjP5idXhz5Zm8nsnt4SjCBAgQIAAAQIDI9BMDtlQVbOzTCm/v6UVXpFkfR/lbSmjWAQIECBAgAABAgQIECBAgAABAgQIECBAYMoCi8uU8pOqM29OcsGUV3ICAQIECBAgQIAAgSES0FA+RBdbqQQIECBAgAABAgQIECBAgEBrBI4qzeSfrRLtLs3kX25NSkEIECBAgAABArMncESZUn5qteVdpal8z+zFmPROi8qU8lOqM+4sefdOehUHEiBAgAABAgQIECBAgAABAgQIECBAgAABAtMRuDDJjdWJzWcuViS5ZzqLOYcAAQIECBAgQIDAMAhoKB+Gq6xGAgQIECBAgAABAgQIECBAoE0CB5Rm8os7Ql2d5Ko2BZWFAAECBAgQIDDLAucm2dqx53ljfG+WY4273cokt/RR3ra4yUGAAAECBAgQIECAAAECBAgQIECAAAECBGYqcFCZUn56tdB9Sc5KsmumizufAAECBAgQIECAwCAKaCgfxKuqJgIECBAgQIAAAQIECBAgQKDNAmuSrOsI2DROXZrk5TYHl40AAQIECBAg0GOB/cqU8maCyOjjoTL1+8Ue7z2d5eeVvMurkx8seXdMZ0HnECBAgAABAgQIECBAgAABAgQIECBAgAABApMWODPJHUnmV2dclGTLpFdwIAECBAgQIECAAIEhEtBQPkQXW6kECBAgQIAAAQIECBAgQIDAnAs0UzevS7KgSvJAksuSbJ/zdAIQIECAAAECBOZeYFmSbUkWVlHWJlk/99HGTHBaaSqvf75rbiC0oaV5xSJAgAABAgQIECBAgAABAgQIECBAgAABAoMkcFOS86uCHilTyp8fpCLVQoAAAQIECBAgQKAbAhrKu6FoDQIECBAgQIAAAQIECBAgQIDAxAKfSbIxybHVoU+VyeRfm/h0RxAgQIAAAQIEhkag+Znpkqrap8vU78dbKrApyaoqW3OjoHOSPNHSvGIRIECAAAECBAgQIECAAAECBAgQIECAAIFBETg5ye1JFlUFtflGtYPirg4CBAgQIECAAIE+FNBQ3ocXTWQCBAgQIECAAAECBAgQIECg7wSWlMnkzcTN0cfOMpn81r6rRmACBAgQIECAQG8FjitTv+sb8Vzf0bTd2wRTW/34MlX9mOq0zR1N8VNb0dEECBAgQIAAAQIECBAgQIAAAQIECBAgQIDAZAWuSXJ5dXBz49ezkjw52QUcR4AAAQIECBAgQGAYBDSUD8NVViMBAgQIECBAgAABAgQIECAwlwKHlcnkKztCuCP2XF4VexMgQIAAAQJtF1idZEMVsrkZTzP1+/6WBr8iyfo+yttSRrEIECBAgAABAgQIECBAgAABAgQIECBAgMCUBZaWKeXNzf5HH9cmaX7X4EGAAAECBAgQIECAQBHQUO6tQIAAAQIECBAgQIAAAQIECBDorcCXklzZscUNZTr5G73d2uoECBAgQIAAgb4VOKJMKT+1quCu0lS+p4VVLSpTyk+pst1Z8u5tYV6RCBAgQIAAAQIECBAgQIAAAQIECBAgQIDAIAmsSbKuKmhHmVL+8CAVqRYCBAgQIECAAAECMxHQUD4TPecSIECAAAECBAgQIECAAAECBPYt8MUk1yWZXx12d2kmfw4eAQIECBAgQIDAPgWaieS3dhxxXpKtLXVbmeSWPsrbUkaxCBAgQIAAAQIECBAgQIAAAQIECBAgQIDAlAUWlynlJ1Vn3pzkgimv5AQCBAgQIECAAAECAyqgoXxAL6yyCBAgQIAAAQIECBAgQIAAgTkXOKM0kx9dJXm0NJM/NufpBCBAgAABAgQItF9gvzKlfEUV9aEy9fvFFsafV/Iur7I9WPI2k1A8CBAgQIAAAQIECBAgQIAAAQIECBAgQIAAgd4JXJjkxmr53Uma3zHc07strUyAAAECBAgQIECgfwQ0lPfPtZKUAAECBAgQIECAAAECBAgQ6B+BE0oz+YlV5GdLM/m9/VOGpAQIECBAgACBORdYlmRbkoVVkrVJ1s95srEDnFaayhdUL69JsqGlecUiQIAAAQIECBAgQIAAAQIECBAgQIAAAQKDInBQmVJ+elXQfUnOSrJrUIpUBwECBAgQIECAAIHpCmgon66c8wgQIECAAAECBAgQIECAAAECYwscVZrJP1u93Nz1+rIkX4ZGgAABAgQIECAwZYGNSS6pznq6TP1+fMorzc4Jm5KsqrbaXvI+MTvb24UAAQIECBAgQIAAAQIECBAgQIAAAQIECAytwJlJ7kgyvxK4KMmWoRVROAECBAgQIECAAIEioKHcW4EAAQIECBAgQIAAAQIECBAg0D2BA0oz+cUdS16d5KrubWMlAgQIECBAgMBQCRxXpn4fW1V9fUfTdptAji9T1Y+pQm3uaIpvU15ZCBAgQIAAAQIECBAgQIAAAQIECBAgQIDAIAnclOT8qqBHypTy5wepSLUQIECAAAECBAgQmKqAhvKpijmeAAECBAgQIECAAAECBAgQIDC+wJok6zpe3prk0iQvgyNAgAABAgQIEJi2wOokG6qzd5ap3/dPe8XennhFkvV9lLe3GlYnQIAAAQIECBAgQIAAAQIECBAgQIAAAQKzJ3ByktuTLKq2XNvx7/azl8ZOBAgQIECAAAECBFoioKG8JRdCDAIECBAgQIAAAQIECBAgQKDvBc4t08kXVJU8kOSyJNv7vjoFECBAgAABAgTmVuCIMqX81CrGXaWpfM/cRhtz9+ZDatuSnFK9emfJu7eFeUUiQIAAAQIECBAgQIAAAQIECBAgQIAAAQKDJHBNksurgprPbZyV5MlBKlItBAgQIECAAAECBKYioKF8KlqOJUCAAAECBAgQIECAAAECBAiMLfCZJBuTHFu9/FSZTP41aAQIECBAgAABAl0ROCfJrR0rnZdka1dW7/4iK5Pc0kd5uy9gRQIECBAgQIAAAQIECBAgQIAAAQIECBAgMDcCS8uU8iXV9tcmWT03cexKgAABAgQIECBAYO4FNJTP/TWQgAABAgQIECBAgAABAgQIEOhvgeaXj9clWVaVsbNMJu9seOrvSqUnQIAAAQIECMytwH5lSvmKKsZDZer3i3Mbbczd55W8y6tXHyx5d7Qwr0gECBAgQIAAAQIECBAgQIAAAQIECBAgQGCQBNYkWVcV1PzbfDOl/OFBKlItBAgQIECAAAECBCYroKF8slKOI0CAAAECBAgQIECAAAECBAi8U+CwMpm8mT5ZP9YmWQ+MAAECBAgQIECg6wLNTXy2JVlYrdzmn71OK03lC6q8zQfYNnRdxoIECBAgQIAAAQIECBAgQIAAAQIECBAgQIBALbC4TCk/qfrmzUkuwESAAAECBAgQIEBgGAU0lA/jVVczAQIECBAgQIAAAQIECBAg0C2BLyW5smOxG8p08je6tYl1CBAgQIAAAQIE3iawMckl1XeeLlO/H2+p06Ykq6ps20veJ1qaVywCBAgQIECAAAECBAgQIECAAAECBAgQIDAoAhcmubEqZneSFUnuGZQC1UGAAAECBAgQIEBgsgIayicr5TgCBAgQIECAAAECBAgQIECAwNsFvpjkuiTzq2/fXZrJn4NFgAABAgQIECDQM4HjytTvY6sdru9o2u7Z5tNY+PgyVf2Y6tzNHU3x01jWKQQIECBAgAABAgQIECBAgAABAgQIECBAgMAEAgeVKeWnV8fdl+SsJLvoESBAgAABAgQIEBgmAQ3lw3S11UqAAAECBAgQIECAAAECBAh0S+CM0kx+dLXgo6WZ/LFubWIdAgQIECBAgACBcQVWJ9lQvbqzTP2+v6VmVyRZ30d5W8ooFgECBAgQIECAAAECBAgQIECAAAECBAgQmLLAmUnu6BgYcFGSLVNeyQkECBAgQIAAAQIE+lhAQ3kfXzzRCRAgQIAAAQIECBAgQIAAgTkROKE0k59Y7f5saSa/d04S2ZQAAQIECBAgMHwCR5Qp5adWpd9Vmsr3tJBjUZlSfkqV7c6Sd28L84pEgAABAgQIECBAgAABAgQIECBAgAABAgQGSeCmJOdXBT1SppQ/P0hFqoUAAQIECBAgQIDAvgQ0lHt/ECBAgAABAgQIECBAgAABAgQmL3BUaSb/bHXK7tJM/uXJL+NIAgQIECBAgACBLgick+TWjnXOS7K1C2v3YomVSW7po7y9MLAmAQIECBAgQIAAAQIECBAgQIAAAQIECBCYC4GTk9yepLkB7OhjbZL1cxHGngQIECBAgAABAgTmQkBD+Vyo25MAAQIECBAgQIAAAQIECBDoR4EDSjP5xR3hr05yVT8WJDMBAgQIECBAoM8F9itTyldUdTxUpn6/2MLa5pW8y6tsD5a8O1qYVyQCBAgQIECAAAECBAgQIECAAAECBAgQIDBIAtckubwqaHuZUv7kIBWpFgIECBAgQIAAAQLjCWgo994gQIAAAQIECBAgQIAAAQIECExOYE2SdR2HNtMvL03y8uSWcBQBAgQIECBAgECXBZYl2ZZkYbVumyeKnFaayhdUeZufMzd02cVyBAgQIECAAAECBAgQIECAAAECBAgQIECAwNsFlpYp5Uuqb1+bZDUoAgQIECBAgAABAsMgoKF8GK6yGgkQIECAAAECBAgQIECAAIGZCpxbppPXjT8PJLksSXPHag8CBAgQIECAAIG5E9iY5JJq+6fL1O/H5y7SPnfelGRVdUTz8+Q5SZ5oaV6xCBAgQIAAAQIECBAgQIAAAQIECBAgQIDAoAh0DhPYUaaUPzwoBaqDAAECBAgQIECAwHgCGsq9NwgQIECAAAECBAgQIECAAAEC+xb4TJKmSenY6rCnymTyr8EjQIAAAQIECBCYc4HjytTv+ue16zuatuc8ZBXg+DJV/Zjqe5s7muLblFcWAgQIECBAgAABAgQIECBAgAABAgQIECAwKAKLy5Tyk6qCbk5ywaAUqA4CBAgQIECAAAEC4wloKPfeIECAAAECBAgQIECAAAECBAiML7CkTCZfVh2ys0wmvxUcAQIECBAgQIBAawRWJ9nQ8TNbM/X7/tYkfHuQK5Ks76O8LWUUiwABAgQIECBAgAABAgQIECBAgAABAgQITFngwiQ3VmftTrIiyT1TXskJBAgQIECAAAECBPpIQEN5H10sUQkQIECAAAECBAgQIECAAIFZFTisTCZf2bHr2o7mn1kNZTMCBAgQIECAAIExBY4oU8pPrV69K0nTVL6nhWaLypTyU6psd5a8e1uYVyQCBAgQIECAAAECBAgQIECAAAECBAgQIDAoAgeVKeWnVwXdl+SsJLsGpUh1ECBAgAABAgQIEOgU0FDuPUGAAAECBAgQIECAAAECBAgQGFvgmiSXd7x0Q5lO/gY0AgQIECBAgACB1gk0zeO3dqQ6L8nW1iX990DNjYtumULe95ZjX2tpPWIRIECAAAECBAgQIECAAAECBAgQIECAAIF+ETgzyR1J5leBL0qypV8KkJMAAQIECBAgQIDAVAU0lE9VzPEECBAgQIAAAQIECBAgQIDAoAs0jTr/R5Jf7yj07tJM/tygA6iPAAECBAgQINCnAvuVKeUrqvwPlanfL7awpnkl7/Iq24Ml747qe83Pp5ckubR8b2OSTUk0lrfwoopEgAABAgQIECBAgAABAgQIECBAgAABAn0jcFOS86u0j5Qp5c/3TQWCEiBAgAABAgQIEJiCgIbyKWA5lAABAgQIECBAgAABAgQIEBhogbpR5wMdle5J8mdJVmncGej3gOIIECBAgACB/hdYlmRbkoVVKWuTrG9paaeVpvIFVb41STYk2dfPpz9MorG8pRdVLAIECBAgQIAAAQIECBAgQIAAAQIECBDoC4GTk9yeZFGf/E6hL1CFJECAAAECBAgQaK+AhvL2XhvJCBAgQIAAAQIECBAgQIAAgdkR2FejTmcCjTuzc03sQoAAAQIECBCYiUDTaN1M9B59PF2mfj8+k0V7eG4zbby5cdHo4xtJ/luSZnJ5542O/HzawwthaQIECBAgQIAAAQIECBAgQIAAAQIECBAYOoFrklxeVb29TCl/cugkFEyAAAECBAgQIDDwAhrKB/4SK5AAAQIECBAgQIAAAQIECBAYR2AqjeSdS2gs97YiQIAAAQIECLRX4Lgy9fvYKuL1HU3bbUp/fJmqfswMQvn5dAZ4TiVAgAABAgQIECBAgAABAgQIECBAgACBoRVYWqaUL6kErk2yemhFFE6AAAECBAgQIDCwAhrKB/bSKowAAQIECBAgQIAAAQIECBAYR2DCRvJDDz00l1zy70MtN23alFdeeWU8TI073mYECBAgQIAAgXYKNB/02lBF21mmlN/fwrjNz6f/NcmvjJfNz6ctvGoiESBAgAABAgQIECBAgAABAgQIECBAgMCgCKxJsq4qZkeZUv7woBSoDgIECBAgQIAAAQKNgIZy7wMCBAgQIECAAAECBAgQIEBgWAQm3Ui+atWqHHTQQSMuu3btyubNmzWWD8u7RJ0ECBAgQIDAoAgcUaaUn1oVdFdpKt/TkiL9fNqSCyEGAQIECBAgQIAAAQIECBAgQIAAAQIECAy1wOIypfykSuHmJBcMtYriCRAgQIAAAQIEBk5AQ/nAXVIFESBAgAABAgQIECBAgAABAh0C02rU6VTUWO59RYAAAQIECBDoO4Fzktzakfq8JFvnuBI/n87xBbA9AQIECBAgQIAAAQIECBAgQIAAAQIECBDoELgwyY3V93YnWZHkHlIECBAgQIAAAQIEBkVAQ/mgXEl1ECBAgAABAgQIECBAgAABAp0CXWnU6VxUY7k3GgECBAgQIECgbwT2K1PKmw98jT4eKlPKX5yDKvx8OgfotiRAgAABAgQIECBAgAABAgQIECBAgAABApMQOKhMKT+9Ova+JGcl2TWJ8x1CgAABAgQIECBAoPUCGspbf4kEJECAAAECBAgQIECAAAECBKYo0JNGnc4MGsuneFUcToAAAQIECBCYG4FlSbYlWVhtvzbJ+lmM4+fTWcS2FQECBAgQIECAAAECBAj3NVFMAAAgAElEQVQQIECAAAECBAgQmKbAmUnuSDK/Ov+iJFumuZ7TCBAgQIAAAQIECLRKQEN5qy6HMAQIECBAgAABAgQIECBAgMAMBGalUaczn8byGVwxpxIgQIAAAQIEZkdgY5JLqq2eLlPKH+/x9n4+7TGw5QkQIECAAAECBAgQIECAAAECBAgQIECAQJcFbkpyfrXmI2VK+fNd3sdyBAgQIECAAAECBGZdQEP5rJPbkAABAgQIECBAgAABAgQIEOiywJw06nTWoLG8y1fVcgQIECBAgACB7gkcl+S2JMdWS16fZFX3tnjbSn4+7RGsZQkQIECAAAECBAgQIECAAAECBAgQIECAQI8FTk5ye5JF1T5rk6zv8b6WJ0CAAAECBAgQINBzAQ3lPSe2AQECBAgQIECAAAECBAgQINAjgVY06nTWprG8R1fbsgQIECBAgACBmQmsTrKhWmJnmVJ+/8yWfdvZfj7tIqalCBAgQIAAAQIECBAgQIAAAQIECBAgQIDAHAlck+Tyau/tZUr5k3OUx7YECBAgQIAAAQIEuiKgobwrjBYhQIAAAQIECBAgQIAAAQIEZlGglY06nfVrLJ/Fd4StCBAgQIAAAQITCxxRppSfWh16V2kq3zPx6fs8ws+nMwR0OgECBAgQIECAAAECBAgQIECAAAECBAgQaJHA0jKlfEmV6dokzc1rPQgQIECAAAECBAj0rYCG8r69dIITIECAAAECBAgQIECAAIGhE+iLRp3Oq6KxfOjepwomQIAAAQIE2itwTpJbO+Kdl2TrNCP7+XSacE4jQIAAAQIECBAgQIAAAQIECBAgQIAAAQItF1iTZF2VcUeZUv5wy3OLR4AAAQIECBAgQGBcAQ3l3hwECBAgQIAAAQIECBAgQIBA2wX6slGnE1VjedvfZvIRIECAAAECQyCwX5lSvqKq9aEypfzFKdTv59MpYDmUAAECBAgQIECAAAECBAgQIECAAAECBAj0ocDiMqX8pCr7zUku6MNaRCZAgAABAgQIECAwIqCh3BuBAAECBAgQIECAAAECBAgQaKvAQDTqdOJqLG/r200uAgQIECBAYEgEliXZlmRhVe/aJOsnUb+fT5NNSV6bhJVDCBAgQIAAAQIECBAgQIAAAQIECBAgQIBAvwtcmOTGqojdSZqb1t7T74XJT4AAAQIECBAgMJwCGsqH87qrmgABAgQIECBAgAABAgQItFlgIBt1OsE1lrf5LSgbAQIECBAgMOACG5NcUtX4dJlS/vg4dfv59D9gfpik8dNYPuD/kSiPAAECBAgQIECAAAECBAgQIECAAAECBHJQmVJ+emVxX5KzkuziQ4AAAQIECBAgQKDfBDSU99sVk5cAgf+fvXuBt2rO/z/+TqaoKDFqSi4hInILuYfGMMOkRiZyS8q4PUQ1GjNMZkxE+KNBiiSMaNxmRuaH0tAwuRS5RSg0ootLDZni//gse59ZZ7f32Wvtvdba6/Jaj8d+nFNnre/l+V1nn+/ea7/XFwEEEEAAAQQQQAABBBBIr0AmgjqFw0ewPL0nND1DAAEEEEAAgdgK7CZpkqRdXC28TtKQghYzP12xotQgEiyP7elNwxBAAAEEEEAAAQQQQAABBBBAAAEEEEAAAQQCFOgj6S5JTV1lDpY0LsA6KAoBBBBAAAEEEEAAgUgECJRHwkwlCCCAAAIIIIAAAggggAACCCDQgEAmgzqFHgTL+R1BAAEEEEAAAQQiFRgu6UpXjUtzq5Q/Kon5qS2tsmqVrr32Wl1zzTVaQbA80pOTyhBAAAEEEEAAAQQQQAABBBBAAAEEEEAAAQRiJTBe0umuFs3MrVL+fqxaSWMQQAABBBBAAAEEECgjQKCcUwQBBBBAAAEEEEAAAQQQQAABBGolQFCniDzBnVqdjtSLAAIIIIAAAhkT+EFulfLDXf2eIunV3ErlrYp5bLLJJrrgggs0ZMgQNW/ePBNkzE8zMcx0EgEEEEAAAQQQQAABBBBAAAEEEEAAAQQQQKC0QA9JkyW1c+0yQtIVoCGAAAIIIIAAAgggkCQBAuVJGi3aigACCCCAAAIIIIAAAggggEA6BAiSexhHgjsekNgFAQQQQAABBBCoTuBkSXd4KSKLQfJCF+anXs4U9kEAAQQQQAABBBBAAAEEEEAAAQQQQAABBBBIqcBoScNcfZuXW6V8bkr7S7cQQAABBBBAAAEEUihAoDyFg0qXEEAAAQQQQAABBBBAAAEEEIipAEHyCgaG4E4FaByCAAIIIIAAAgh4E2gh6WlJXUvtTpB8XRnmp95OLvZCAAEEEEAAAQQQQAABBBBAAAEEEEAAAQQQSJWAXUuwVcq7uHp1laThqeolnUEAAQQQQAABBBBItQCB8lQPL51DAAEEEEAAAQQQQAABBBBAIBYCBMkDGAaCOwEgUgQCCCCAAAIIIPCdAPPTAM4E5qcBIFIEAggggAACCCCAAAIIIIAAAggggAACCCCAQJIELpI0ytXgxblVyqcnqRO0FQEEEEAAAQQQQCC7AgTKszv29BwBBBBAAAEEEEAAAQQQQACBsAUI6oQgTHAnBFSKRAABBBBAAIGsCDA/DWGkmZ+GgEqRCCCAAAIIIIAAAggggAACCCCAAAIIIIAAAnEU6JBbpfwgV+MmSBoYx8bSJgQQQAABBBBAAAEECgUIlHNOIIAAAggggAACCCCAAAIIIIBA0AIEdYIWLVIewZ0IkKkCAQQQQAABBNIiwPw0gpFkfhoBMlUggAACCCCAAAIIIIAAAggggAACCCCAAAII1FpgkKRbXI1YLelESVNr3TDqRwABBBBAAAEEEECgnACB8nJC/BwBBBBAAAEEEEAAAQQQQAABBLwKENTxKhXgfgR3AsSkKAQQQAABBBBImwDz0xqMKPPTGqBTJQIIIIAAAggggAACCCCAAAIIIIAAAggggEBUAs1zq5T3clX4oKT+klZF1QjqQQABBBBAAAEEEECgEgEC5ZWocQwCCCCAAAIIIIAAAggggAACCLgFCOrE4HwguBODQaAJCCCAAAIIIBAXAeanMRgJ5qcxGASagAACCCCAAAIIIIAAAggggAACCCCAAAIIIBCGQB9Jd0lq6ip8sKRxYVRGmQgggAACCCCAAAIIBCVAoDwoScpBAAEEEEAAAQQQQAABBBBAIHsCBHViOOYEd2I4KDQJAQQQQAABBKISYH4albSPepif+sBiVwQQQAABBBBAAAEEEEAAAQQQQAABBBBAAIGkCIyXdLqrsTNzq5S/n5QO0E4EEEAAAQQQQACB7AkQKM/emNNjBBBAAAEEEEAAAQQQQAABBKoVIKhTrWAExxPciQCZKhBAAAEEEEAgLgLMT+MyEg20g/lpAgaJJiKAAAIIIIAAAggggAACCCCAAAIIIIAAAgh4FeghabKkdq4DRki6wmsB7IcAAggggAACCCCAQNQCBMqjFqc+BBBAAAEEEEAAAQQQQAABBJIrQFAngWNHcCeBg0aTEUAAAQQQQMCrAPNTr1Ix2o/5aYwGg6YggAACCCCAAAIIIIAAAggggAACCCCAAAIIVCMwWtIwVwHzcquUz62mUI5FAAEEEEAAAQQQQCAsAQLlYclSLgIIIIAAAggggAACCCCAAALpESCok4KxJLiTgkGkCwgggAACCCCQF2B+moJzgflpCgaRLiCAAAIIIIAAAggggAACCCCAAAIIIIAAAtkW6JpbpbyLi+EqScOzzULvEUAAAQQQQAABBOIqQKA8riNDuxBAAAEEEEAAAQQQQAABBBCovQBBndqPQeAtILgTOCkFIoAAAggggEB0AsxPo7OOrCbmp5FRUxECCCCAAAIIIIAAAggggAACCCCAAAIIIIBA8AIXSRrlKnZxbpXy6cFXRYkIIIAAAggggAACCFQnQKC8Oj+ORgABBBBAAAEEEEAAAQQQQCCNAgR10jiqBX0iuJOBQaaLCCCAAAIIpEeA+Wl6xrJkT5ifZmCQ6SICCCCAAAIIIIAAAggggAACCCCAAAIIIJA+gQ65VcoPcnVtgqSB6esqPUIAAQQQQAABBBBIugCB8qSPIO1HAAEEEEAAAQQQQAABBBBAIDgBgjrBWSamJII7iRkqGooAAggggEAWBZifZnDUmZ9mcNDpMgIIIIAAAggggAACCCCAAAIIIIAAAgggkGyBQZJucXVhtaQTJU1NdrdoPQIIIIAAAggggEDaBAiUp21E6Q8CCCCAAAIIIIAAAggggAAC/gUI6vg3S90RBHdSN6R0CAEEEEAAgSQLMD9N8ugF1HbmpwFBUgwCCCCAAAIIIIAAAggggAACCCCAAAIIIIBA2ALNc6uU93JV9KCk/pJWhV055SOAAAIIIIAAAggg4FWAQLlXKfZDAAEEEEAAAQQQQAABBBBAIH0CBHXSN6ZV94jgTtWEFIAAAggggAAClQswP63cLrVHMj9N7dDSMQQQQAABBBBAAAEEEEAAAQQQQAABBBBAIE0CfSTdJampq1ODJY1LUyfpCwIIIIAAAggggECyBQiUJ3v8aD0CCCCAAAIIIIAAAggggAAClQh4CuoMGTJEF1xwgZo3txsps2VNgOBO1kac/iKAAAIIIFBTAeanNeVPRuXMT5MxTrQSAQQQQAABBBBAAAEEEEAAAQQQQAABBBDIsMB4Sae7+j8zt0r5+xk2oesIIIAAAggggAACMRIgUB6jwaApCCCAAAIIIIAAAggggAACCIQsQFAnZOA0Fk9wJ42jSp8QQAABBBCIjQDz09gMRXIawvw0OWNFSxFAAAEEEEAAAQQQQAABBBBAAAEEEEAAgYwJ9JA0WVI7V79HSLoiYw50FwEEEEAAAQQQQCCmAgTKYzowNAsBBBBAAAEEEEAAAQQQQACBAAUI6gSImdWiCO5kdeTpNwIIIIAAAqEIMD8NhTVbhTI/zdZ401sEEEAAAQQQQAABBBBAAAEEEEAAAQQQQCAhAqMlDXO1dV5ulfK5CWk/zUQAAQQQQAABBBBIsQCB8hQPLl1DAAEEEEAAAQQQQAABBBDIvABBncyfAsEDENwJ3pQSEUAAAQQQyJAA89MMDXZUXWV+GpU09SCAAAIIIIAAAggggAACCCCAAAIIIIAAAgh4EOiaW6W8i2vfqyQN93AsuyCAAAIIIIAAAgggEKoAgfJQeSkcAQQQQAABBBBAAAEEEEAAgZoIENSpCXu2KiW4k63xprcIIIAAAghUKcD8tEpADi8vwPy0vBF7IIAAAggggAACCCCAAAIIIIAAAggggAACCEQicJGkUa6aFudWKZ8eSe1UggACWRJoKskeG7i+ur+v9meNJa0nKcqvNn5rJX0T8devJK2W5P5a7P8K98n/u9y+WTov6SsCCMRYgEB5jAeHpiGAAAIIIIAAAggggAACCCDgU4Cgjk8wdq9egOBO9YaUgAACCCCAQIoFmJ+meHDj2jXmp3EdGdqFAAIIIIAAAggggAACCCCAAAIIIIAAAghkRqBDbpXyg1w9niBpYGYE6CgCCBQKbCSphST76n64/6/w54U/y4fD3YFxcoHJONe+LRJWtyD6F5JW5r7a917+XbhPMgRoJQIIxEaAPxyxGQoaggACCCCAAAIIIIAAAggggEDFAgR1KqbjwKAE/vOf/+iaa65xHitWrChV7KeSxki6RtJ/gqqbchBAAAEEEEAgdgLMT2M3JNlrEPPT7I05PUYAAQQQQAABBBBAAAEEEEAAAQQQQAABBGIkMEjSLa72WHDwRElTY9RGmoIAAuUFNpTUOvfY1PX9xmXC4YUB8vI1sQcClQnkg+hewuifS1qeeyxzff9lZVVzFAIIJFGAQHkSR402I4AAAggggAACCCCAAAIIIPCdAEEdzoTYCRDcid2Q0CAEEEAAAQSiFGB+GqU2dXkSYH7qiYmdEEAAAQQQQAABBBBAAAEEEEAAAQQQQAABBIIVaJ5bpbyXq9gHJfWXtCrYqigNAQQ8CNiq3u5AeLGQuP1f4T52/ZMNgbQL2MIwxYLm5f7vq7TD0D8E0ihAoDyNo0qfEEAAAQQQQAABBBBAAAEE0i5AUCftI5yC/hHcScEg0gUEEEAAAQS8CzA/9W7FnjUSYH5aI3iqRQABBBBAAAEEEEAAAQQQQAABBBBAAAEEsivQR9Jdkpq6CAZLGpddEnqOQGACbSW5H98vsZJ4PiSeymB4kyZNtMEGG6hp06bOV/f3+f/z8rNS+zRu3Fj5x3rrred8H/ZXO0PWrl2rb775JpSv+bLz5du/7bF69Wp99dVXdV/d3/v5WX5f9/Fff/11YCd+zAqyILp7pfPCAPonkj4qeMSsCzQHgewJECjP3pjTYwQQQAABBBBAAAEEEEAAgeQKENRJ7thltuUEdzI79HQcAQQQQCAbAsxPszHOqeol89NUDSedQQABBBBAAAEEEEAAAQQQQAABBBBAAAEE4i4wXtLprkbOzK1S/n7cG077EKiBwMYFIfHC0Lj734nKw7Vo0UIbbbSR8l8Lv/fys8LAuP27UaNEMdTglIpHld9++60TVi8MrK9cuVJffPFF3aOhf7t/lv/eviZs+7ZIwLwwcJ7/9+cJ6xvNRSAxAvzlSMxQ0VAEEEAAAQQQQAABBBBAAIEMCxDUyfDgp6XrBHfSMpL0AwEEEEAAAUeA+SknQuIFmJ8mfgjpAAIIIIAAAggggAACCCCAAAIIIIAAAgggkASBHpImS2rnauwISVckofG0EYEABBq7QuI/KBMYbx5AfYEWYSt3t27d2nlsuummdd+3atXKVzjcVvVmQyBoAVtlvVjQPB9SL/zZp59+quXLlzuPZcuW1X1vq6rHcFvlI3y+Jobtp0kIxFaAQHlsh4aGIYAAAggggAACCCCAAAIIIEBQh3MgfQIEd9I3pvQIAQQQQCBTAgTJMzXc2egs89NsjDO9RAABBBBAAAEEEEAAAQQQQAABBBBAAAEEaigwWtIwV/3zcquUz61hm6gagaAEvi9pK0lbur66v7ef13xr0qRJ0WB4sbC4OzxuK4qzIZB2AQueF4bM88HzYv+fD6N//fXXcaH5RNIiSQtzXwu//zguDaUdCMRBgEB5HEaBNiCAAAIIIIAAAggggAACCCBQX4CgDmdE6gUI7qR+iOkgAggggEC6BJifpms86U0RAeannBYIIIAAAggggAACCCCAAAIIIIAAAggggAACIQl0za1S3sVV/lWShodUH8UiEJSAZc7yYXF3SNz9fzVZVdxWC2/btm29Rz4cXriauP17o402CsqEchBAICdgK6E3FDz/6KOP5H5YEL1Gm612biHzhkLn39SobVSLQOQCBMojJ6dCBBBAAAEEEEAAAQQQQAABBEoKENTh5MicAMGdzA05HUYAAQQQSJYA89NkjRetDUCA+WkAiBSBAAIIIIAAAggggAACCCCAAAIIIIAAAgggUChwkaRRrv9cnFulfDpUCNRQwMLg5QLjkeXONtxww3VC4oWh8fy/bcVxNgQQSJaArWheGDIv9e8vv/wy6s6VWt08//8ro24Q9SEQlkBkf9jD6gDlIoAAAggggAACCCCAAAIIIJACAYI6KRhEulCdAMGd6vw4GgEEEEAAgYAFmJ8GDEpxyRNgfpq8MaPFCCCAAAIIIIAAAggggAACCCCAAAIIIIBAjAU65FYpP8jVxgmSBsa4zTQtHQItJHWStH3B146Svh9FF9u0aeMpKN6qVasomkMdCCCQAIFPP/3UU/h8yZIlUfVmqaQFkt6SNL/g6xdRNYJ6EAhCgEB5EIqUgQACCCCAAAIIIIAAAggggEBlAgR1KnPjqBQLENxJ8eDSNQQQQACBJAgwP03CKNHGSAWYn0bKTWUIIIAAAggggAACCCCAAAIIIIAAAggggECaBQZJusXVwdWSTpQ0Nc2dpm+RCDQuCIy7w+NbhNmCli1basstt3QeW2211Trft2vXTuutt16YTaBsBBDIsMA333yjxYsXa+HChVq0aFHdw/3vzz77LGyhD10h88LA+dqwK6d8BPwKECj3K8b+CCCAAAIIIIAAAggggAACCFQv4Dmoc+GFF6pZM9udDYFsCRDcydZ401sEEEAAgZoLMD+t+RDQgLgLMD+N+wjRPgQQQAABBBBAAAEEEEAAAQQQQAABBBBAIPYCzXOrlPdytfRBSf0lrYp962lgHAS2ygXHC1cbt3+Hsv3gBz9YJyzuDo+3bt06lHopFAEEEAhKYPny5U7QvFTo/N///ndQVRUrxwLm7pB5/vuFYVZK2Qg0JECgnPMDAQQQQAABBBBAAAEEEEAAgegECOpEZ01NKREguJOSgaQbCCCAAAJxFWB+GteRoV2xFWB+GtuhoWEIIIAAAggggAACCCCAAAIIIIAAAggggEASBPpIuktSU1djB0sal4TG08ZIBJpI2lVSlyKrjge6Ksn3vve9BlcXt+D4BhtsEEmnqQQBBBColcBXX31VdHVzdwD9v//9b9DN+7LIqubzJL0iaXXQlVEeAm4BAuWcDwgggAACCCCAAAIIIIAAAgiEL0BQJ3xjaki5AMGdlA8w3UMAAQQQiFqA+WnU4tSXOgHmp6kbUjqEAAIIIIAAAggggAACCCCAAAIIIIAAAghEJTBe0umuymbmVil/P6oGUE9sBLaUtEsuQJ7/unOQrVtvvfXUqVMnbb/99s7D/X2HDh2CrIqyEEAAgdQKvP/++3rrrbecx/z58+t9/8033wTd71clvZwLl+e/Lgq6EsrLrgCB8uyOPT1HAAEEEEAAAQQQQAABBBAIX4CgTvjG1JAxAYI7GRtwuosAAgggELQA89OgRSkv8wLMTzN/CgCAAAIIIIAAAggggAACCCCAAAIIIIAAAgj4FeghabKkdq4DR0i6wm9B7J8YAVvmuzA4bv/eLKge2GrihYHxfHi8USOiY0E5Uw4CCCDgFvj222+LhswteL5oUaAZ8KUFAfN80PwrRgQBvwLMCvyKsT8CCCCAAAIIIIAAAggggAAC5QUI6pQ3Yg8EqhIguFMVHwcjgAACCGRPgPlp9sacHkcswPw0YnCqQwABBBBAAAEEEEAAAQQQQAABBBBAAAEEki0wWtIwVxfm5VYpn5vsbtF6SVvnwuPuAPlOQchsttlmdSuMF6463qyZXQ5kQwABBBCIi4BdP86vZl64qvnSpZYPD2R7rSBo/oqk9wIpmUJSK0CgPLVDS8cQQAABBBBAAAEEEEAAAQRqIEBQpwboVJltAYI72R5/eo8AAgggUFaA+WlZInZAIFgB5qfBelIaAggggAACCCCAAAIIIIAAAggggAACCCCQUoGuuVXKu7j6d5Wk4Sntb1q7tbukvQoC5K2r7ex2222nXXfdVZ07d6636rgFytkQQAABBJIvYIFyW8U8HzR//fXX9fLLL+vtt98OonPLJeVXMLevz0uaE0TBlJEOAQLl6RhHeoEAAggggAACCCCAAAIIIFBbAYI6tfWndgREcIeTAAEEEEAAgXoCzE85IRCosQDz0xoPANUjgAACCCCAAAIIIIAAAggggAACCCCAAALxF7hI0ihXMxfnVimfHv+mZ7KF2+XC491cXzesRmLjjTfWLrvs4oTH3V/t/9kQQAABBLIn8Pnnn+uVV15xwuX2Nf+9/X+V239ywXILl8/OfR9Ier3KdnF4DQQIlNcAnSoRQAABBBBAAAEEEEAAAQRSI0BQJzVDSUfSIkBwJy0jST8QQAABBCoUYH5aIRyHIRCWAPPTsGQpFwEEEEAAAQQQQAABBBBAAAEEEEAAAQQQSLxAh9wq5Qe5ejJB0sDE9yz5HbClwPctCJBvXk23tt9++3WC47YSORsCCCCAAALlBGzlcnfQ3ALntsJ5ldvHrnC5Bc2flbS0yjI5PAECBMoTMEg0EQEEEEAgdQLrSbIP99pd6Up9behnhcc0llTqsX4DP7Njyv3c8NeWeKxp4Gd2jJeffynJHnbHo2JfG/pZ4THfpO5MoUMIIIAAAnEWIKgT59GhbQjYBPM//9E111zjPFasWFHK5FNJYyRdk5uTYocAAggggEBSBZifJnXkaHdmBJifZmao6SgCCCCQVAGuX353TdSub3L9MqlnMe1GAAEEEEAAAQQQQAABBJIpMEjSLa6mr5Z0oqSpyexOYlu9vaT9XI8ulfakZcuW6wTHbQXyFi1aVFokxyGAAAIIILCOwMqVK+tWMs+vaG5fP/vss2q0XpH0T0mzcl/nV1MYx8ZTgEB5PMeFViGAAAIIxFegpaRWJR6lfraRKzhuQfEN4tu9RLfM3kRzB9A/l2QBocKHzZCL/b/9X1Wz50Tr0XgEEEAAAa8CBHW8SrEfAjERILgTk4GgGQgggAACYQkwPw1LlnIRCEmA+WlIsBSLAAIIZFuA65fxHX+uX8Z3bGgZAggggAACCCCAAAIIIBAXgea5Vcp7uRr0oKT+klbFpZEpbMc+rvB4d0ntK+lju3bt1K1bN+2xxx5OiNweHTt2rKQojkEAAQQQQCAQgXfeeccJmtvjxRdf1OzZs7V48eJKy/6wIGBuq5izJVyAQHnCB5DmI4AAAghULPB9SW1yj80l2b+LBcULP4Bhd+dnS6/Atw2Ezd0h9KWSlrgen6SXhJ4hgAACCOQECOpwKiCQcAGCOwkfQJqPAAIIIFAowPyUcwKBhAswP034ANJ8BBBAIBwBrl+G45r0Url+mfQRpP0IIIAAAggggAACCCCAQHmBPpLuktTUtetgSePKH8oeHgUsQH5w7nFIbqEwj4d+t9vGG2/shMf32muvuq9bbbWVrzLYGQEEEEAAgVoILFy40AmWP//8887Dvv/8c1u/0ff2H0lPSZqR+/qc7xI4oOYCBMprPgQ0AAEEEEAgIAELersD4vnv7asFxgv/3TigeikGARNYK+njgpC5+9+FP/sGNgQQQACBxAgQ1EnMUNFQBLwJENzx5sReCCCAAAKxFWB+GtuhoWEIVCbA/LQyN45CANapigAAACAASURBVAEEEiLA9cuEDFRKm8n1y5QOLN1CAAEEEEAAAQQQQACB1AqMl3S6q3czc6uUv5/aHofbsd0LAuS26Jivbc8999S+++5bFyDfeeedfR3PzggggAACCMRZYN68eXUB82effVYvvPBCJc21RRvdAfOXKimEY6IVIFAerTe1IYAAAgj4F1hf0pauRzvXquLukLjdsT8RW6NGjdSsWTNtuOGGJb829LPCYxs3bqz1119f9rXUo6GfN/QzA127dm3Rx5o1ayr6mZWXP/bLL7+UfWDS/bXY/xXuU+zf335rN+dPzGYrmrtXOM8HzhdLWuR6rElMj2goAgggkD4BgjrpG1N6hEA9AYI7nBAIIIAAAgkTYH6asAGjuQj4FWB+6leM/RFAAIGaCnD9ssy1Tq5ffncNlOuXNf09pXIEEEAAAQQQQAABBBBAIGkCPSRNlmSfk85vIyRdkbSO1Ki9HST9MPewlcjtM+aet+bNm2u//fZzHt27d3e+brTRRp6PZ0cEEEAAAQSSLvDFF1/on//8p2bNmlX3WLVqld9uWS7GVi//u6T/y+Vi/JbB/iELECgPGZjiEUAAAQTKCrQuCIy7w+P2ffuyJUS4g7050KpVqwYfLVu2rPdz+7c7IL7BBhtE2OLsVPXVV1/VC6Z/9tln+vTTT9d5lPp/29cmwTHbPpBkd5d0h8zd3y+PWXtpDgIIIJAGAYI6aRhF+oCADwGCOz6w2BUBBBBAoBYCzE9roU6dCNRQgPlpDfGpGgEEEPifQOquX9r1Tfc1TK5fRnO6c/0yGmdqQQABBBBAAAEEEEAAAQRSJDBa0jBXf+blVimfm6I+BtmVQyX1zIXI9/BTcIcOHeoFyLt16+bncPZFAAEEEEAgEwLPP/98vYD5++9btMXX9qIrXP6kryPZOTQBAuWh0VIwAggggIAk+ztTGBAv/PfGtZBq3bq1Nt98c7Vp08Z52PflguL2c7ubPlt6BWz19GIh9ML/+/jjj7VkyZK6x4oVK2qF8nmZwLmFz7+pVeOoFwEEEEiYAEGdhA0YzUUgaAGCO0GLUh4CCCCAQJUCzE+rBORwBJIuwPw06SNI+xFAIMYCXL+M8eDQtHUFuH7JWYEAAggggAACCCCAAAIIZEqga26V8i6uXl8laXimFEp31j6D/qNcgNyC5J4/g26fFT/kkEN08MEHO187d+4MKQIIIIAAAgj4FHjttdf01FNPOY8ZM2Y4eRofm2VfbNVyW7380VwOxsfh7BqUAIHyoCQpBwEEEMi2wLaSOuUe27u+3ypKFguFu0Pi+aB4PjTu/neTJk2ibBp1pVzg66+/rguXF4bNC//9ySefRK2xUNL83OMt1/cLom4I9SGAAAIxFSCoE9OBoVkI1EqA4E6t5KkXAQQQQCAnwPyUUwEBBOoJMD/lhEAAAQQqFuD6ZcV0HJgGAa5fpmEU6QMCCCCAAAIIIIAAAghkVOAiSaNcfV+cW6V8ekY9dpJ0dO6xv1eDTTbZpC48biHy3Xbbzeuh7IcAAggggAACHgXmzJlTFy63kLnPhRqfkfRI7vGaxyrZLQABAuUBIFIEAgggkBGBNpLcYXF3gDzUdPYWW2yhLbfcUh06dHAe7lXF3WHx9dZbLyNDQTeTLPDNN9/UW93cHTh///33ZY9Fixbpgw8+CLub/3WFy/OBc/tqoXNft4oKu6GUjwACCIQkQFAnJFiKRSAtAgR30jKS9AMBBBBIjADz08QMFQ1FoDYCzE9r406tCCAQewGuX8Z+iGhgEgS4fpmEUaKNCCCAAAIIIIAAAgggkCGBDrlVyg9y9XmCpIEZMtjHFSLf1Wu/DzzwQPXs2VM//OEPtc8+VgQbAggggAACCEQp8Nxzz+nvf/+783j66af9VP2yK1z+nJ8D2de/AIFy/2YcgQACCKRZwD64mg+K21d3gLx1GB1v3ry5ExZv6LH++uuHUTVlIhBrgTVr1jjB8oYeq1atCqsPy0usam6B8/+EVSnlIoAAAhEJENSJCJpqEEiLAMGdtIwk/UAAAQRiK8D8NLZDQ8MQiKcA89N4jgutQgCBUAW4fhkqL4Uj4F2A65ferdgTAQQQQAABBBBAAAEEEKhSYJCkW1xlfJVbpXxqleXG+XBLgB8n6VhJHb00tH379k543B4WJN900029HMY+CCCAAAIIIBCBwLJly5xg+f/93/85Xz/88EOvtb4j6c+S7pP0L68HsZ93AQLl3q3YEwEEEEibwI6S7K5tXXNf7fstg+7kD37wgwbD4ptttlnQVVIeApkRWLp0aYOB83//+99hWCySZHeAmuv6+mYYFVEmAgggELAAQZ2AQSkOgawJENzJ2ojTXwQQQCB0AeanoRNTAQLpFmB+mu7xpXcIZFiA65cZHny6ng4Brl+mYxzpBQIIIIAAAggggAACCNRcoHlulfJerpY8mAuVh7YSUQ163TkXIv+ZpF281L///vvrqKOOckLke+21l5dD2AcBBBBAAAEEYiAwe/ZsJ1z+t7/9Tc8884zXFr2SC5ZbuPwNrwexX8MCBMo5QxBAAIH0C7QoCI7nA+T2ZkMgW9u2bdWpU6e6x/bbb+98v+2226pp06aB1EEhCCDgX2D16tVasGCB5s+f7zzeeuutuu8/+ugj/wWWPsLeoHQHzPOB8zS9cRmkF2UhgEC0AgR1ovWmNgRSL0BwJ/VDTAcRQACBsAWYn4YtTPkIZEyA+WnGBpzuIpAeAa5fpmcs6QkCvgS4fumLi50RQAABBBBAAAEEEEAg2wJ9JN0lyf1B7MGSxiWcpV0uRG6rke/vpS8/+tGPdPTRR+snP/mJs8gZGwIIIIAAAggkW2DRokX6y1/+okceeUTTpk3z2hlLoVuwfIqkUFZe9NqQpO9HoDzpI0j7EUAAgfoC9irZveq4hcd3CAKpRYsWTkg8HxbPB8jt35tsskkQVVAGAghEKLBixYp6AXN34HzlypVBtcRWLs8HzfMhc1vhnA0BBBCIQoCgThTK1IFAhgUI7mR48Ok6AgggUJkA89PK3DgKAQQ8CjA/9QjFbgggUAsBrl/WQp06EUigANcvEzhoNBkBBBBAAAEEEEAAAQTCFhgv6XRXJTNzq5S/H3bFIZT/Y0knS+pbruwNNtjACZDnQ+R8Tr2cGD9HAAEEEEAguQL2vrAFy/MB86+++spLZ+6VNEnS37zszD71BQiUc0YggAACyRXoLGnvggD596vtTrHAuIXHO3ToUG3RHI8AAgkReP/994uuam4rnAewfSIpHy63r89JeiOAcikCAQQQyAsQ1OFcQACBSAUI7kTKTWUIIIBAEgWYnyZx1GgzAgkWYH6a4MGj6QikQ4Drl+kYR3qBQOwEuH4ZuyGhQQgggAACCCCAAAIIIBCNQA9JkyXZqt75bYSkK6Kpvupa7MPnFiK3R6dypfXu3VvHHXecfvazn2n99dcvtzs/RwABBBBAAIGUCaxZs0b333+/7rvvPv35z3/20rv5uWC5hcuTeMMdL30MfB8C5YGTUiACCCAQikBTSd0l7Zt72PebV1NTmzZttOuuu6pr1651X3faaSdegFeDyrEIpFzAJuivvfaa5s6dq5dfftl52PdLliyptudWwLO5xz9zX1dXWyjHI4BA5gQI6mRuyOkwAvESILgTr/GgNQgggEAMBJifxmAQaAICWRZgfprl0afvCEQmwPXLyKipCAEESglw/ZJzAwEEEEAAAQQQQAABBDIgMFrSMFc/5+VWKZ8b477/SNJASX3KtfHwww+vC5G3bt263O78HAEEEEAAAQQyIrB8+XInWG6PJ554wkuvp0oaL2mal52zvA+B8iyPPn1HAIE4C2zpCpBbeHyfahrbuXPndcLjW2yxRTVFciwCCCBQJ/DBBx/UhcvzIfPXX3+9WqF8wNy+Wsh8UbUFcjwCCKRWgKBOaoeWjiGQTAGCO8kcN1qNAAIIBCjA/DRATIpCAIHqBZifVm9ICQggUCfA9UtOBgQQSIwA1y8TM1Q0FAEEEEAAAQQQQAABBMoLdM2tUt7FtetVkoaXPzTyPU6RdGZu8bSSle+222464YQTnCD51ltvHXkja13hL37xC918881OM3r16qWJEyeqZcuWgTXr/fffV58+fTR79mynzNGjR2vYMPc9Caqv6rPPPtOpp56qBx980CnszDPP1E033VRxwbYKrbU5v02dOlW2Yj1b/AUKz7dqz4X495gWIlAbgaCfd2vTi8prfe+995xg+d133605c+aUK8jyJ/ZHyVYtZysiQKCc0wIBBBCIh8DerpXHbRXyil4db7TRRusEx20V8mbN7HOsbAgggEB0Al9++WXdSua2inl+VfMvvvii0ka8lwuW5wPm373TxYYAAlkWIKiT5dGn7wgkQIDgTgIGiSYigAACwQowPw3Wk9IQQCBgAeanAYNSHALZEOD6ZTbGmV4ikBkBrl9mZqjpKAIIIIAAAggggAACaRS4SNIoV8cW51Ypnx6DzraQ9IvcY5tS7VlvvfV08sknO48ePXoE1uy1a9fqrbfe0owZM5wAtS2G9Mknn+jtt9+uV0eHDh3Upk0b7bjjjuratat69uypLl26qHHjxoG1xWtB1QbKyx1PoHzdkXAH1rt16yYLrNs5wVa9AIHy6g0pAQEvAnEJlJf7G+SlL9XuM336dE2aNMl5fPPNNw0V924uWG7h8pXV1pum4wmUp2k06QsCCCRFwD5caq+E93OtQr6h38bbncj23Xdf2Ysae2FrwfFOnTr5LYb9EUAAgUgF7I27fMDc3rx79tlnZS9wKti+lJQPlz8jyd4Ytf9jQwCB9AsQ1En/GNNDBFIlQHAnVcNJZxBAAIFiAsxPOS8QQCBRAsxPEzVcNBaBKAW4fhmlNnUhgECsBLh+GavhoDEIIIAAAggggAACCCBQXMCSr5MlHeT68QRJA2sIZktq27LXQySVXPlsjz320CmnnOIEyVu1ahVYc1esWKEJEyY4YbJXXnmlonI7duyofv366bzzztPmm29eURmVHFRtGK/c8QTK1x0VAuWVnKnejiFQ7s0p63tZVmDWrFl65pln9NJLL+nf//633nnnnXoZghYtWmibbbZxbv5h2SjLSR144IFq37597Pj++c9/6qSTTtKCBQucttlNKnr37u2rnX4D4n7399UYHzuX+xvko6iqd/3000/rguUvvPBCQ+WtknSdpKskVRRcqbqxMSuAQHnMBoTmIIBAagXsBbyFyO1xcCW9tLB49+7dnRC5fbUQORsCCCCQBgELmNsLKwuX29f58+dX2q2ncsFyC5fPrLQQjkMAgdgKENSJ7dDQMAQQ8CJAcMeLEvsggAACiRJgfpqo4aKxCCBQKMD8lHMCAQRyH0Dm+iWnAgIIIFBEgOuXnBYIIIAAAggggAACCCAQQ4FBkm5xteur3CrlUyNua9NckNzC5BuXqrtv376y0NkhhxwSaPNsRfK7775bl19+ud58881AyraVqocOHaqzzz47khXLqw3jlTueQPm6p0UWAuXlzguvvyx+yyFQ7lU2e/vZ8/Xjjz+uG264QU8//XSlC9Bpv/3201lnnaWf/exnatrU/gTVfiNQfrMzCL169dLEiRNli6XWepsxY4ZuuukmTZkypaGmfJ4LlVuwfHWt21zL+gmU11KfuhFAIM0Cu7sC5PZBjOZ+Ovu9732vXnjcQuRt27b1UwT7IoAAAokV+Oijj+oFzC1o/t///tdvf+xOUjNcAfMX/RbA/gggEBsBgjqxGQoaggACQQgQ3AlCkTIQQACBmgowP60pP5UjgEDQAsxPgxalPARiLcD1y1gPD41DAIE4CwR4/dJujJ2/hsn1yzgPOm1DAAEEEEAAAQQQQCB+AvZZdFulvJeraQ/mQuX2eckotqG5MHnR5bzXX399J0Ruj86dOwfentWrV+uiiy7S+PHjtXLlyrry7TP2Bx10kI444gjts88+zmfuN91003r1L1u2TLaqua2OO336dD322GOy13rubdCgQbrqqqu08cYlc/KB9MlvYLew0nLHEyhfd5gIlHs/dcudX4UlxSVQbr+7w4cPd5pnK1vbitF2s4ikbO5zNKo2n3nmmU4AN4xt3rx5GjZsmKZNmxZY8RYs/+1vf6uePXsGVmalBREoj1+gPD+Wr7/+unNe22PNmjWlhvjjXLD86krPgaQfR6A86SNI+xFAIC4C9kHSI1yPrf00bIsttlgnQN6oEU/RfgzZFwEE0ivw7bff1gXM86uYf/DBB347/J6kx3KPv0uK6g1Uv+1kfwQQ+J8AQR3OBgQQSLUAwZ1UDy+dQwCBdAowP03nuNIrBBDICTA/5VRAIJUCXL9M5bDSKQQQiIMA1y/jMAq0AQEEEEAAAQQQQACBTAr0kXSXJPcSrYMljQtZ4+eSfi9p22L1tGvXzlk91oKorVu3DqUp9jpszJgxGjlyZF2Y3MKi55xzjiwU6TcE/vnnn+vmm2/WjTfeKAvE5rfzzjtPo0ePDnUVXL+B3ULQcscTKF/3FCRQ7v3Xstz5VVgSgXLvtg3tmaZA+YMPPqihQ4dqwYIFdV1u0aKFdt99dx111FE64IADtM0222izzTar91xrNw1ZunSpXn31VefmH7a6+axZs+qx2UrYl1xyiYYMGaJa5q0IlMc3UJ4/YZYvX+6Eyv/4xz9q8eLFpX797CT9taQ/BfObnJxSSCsmZ6xoKQIIxE9gZ0k/dIXIPbfQ7rrWo0cP2V1yunfvro4dO3o+lh0RQAABBKR33nnHCZnbC0W7W6TdTcrnlg+X29fXfB7L7gggEK4AQZ1wfSkdAQRiJkBwJ2YDQnMQQACBdQWYn3JWIIBApgSYn2ZquOlsOgW4fpnOcaVXCCCQAAH7kKzdHJvrlwkYLJqIAAIIIIAAAggggECyBcZLOt3VhZm5Vcr/l4oOrn875YLkxxYr0sLjtgKtrQq83nrrBVdrkZKeeOIJDRgwQIsWLXJ+2qVLFycMfvDBB1dV79y5c50gvH0e1TYLOI4dO1Z9+/b1Xa57hWTfB5c5wL2ScLnAL4HydTEJlHs/I8udX4UlESj3btvQnmkJlD/99NM644wz9MYbbzjdtSB57969dfHFF6tTp06+sV555RXnJh8WUl+5cmVdmZdeeqkuvPDCmoXKkxwor8W5Vmrgp06d6pwfYW7ffPONcw7Z32gLmZfYHsgFyzOTKSFQHuZZR9kIIJBGge6Sjsk97EWyp83ugHbIIYc4IXJ7bL21rwXMPdXBTggggECWBd577z0nWD5jxgznq/uOkR5cXpX0iKSHJX33riAbAgjUQoCgTi3UqRMBBGIjQHAnNkNBQxBAAIG8APNTzgUEEMi0APPTTA8/nU+eANcvkzdmtBgBBDIgwPXLDAwyXUQAAQQQQAABBBBAoDYCPSRNltTOVf0ISVcE3JzfSrq0WJnNmjVzguT2aN68ecDVrlucrU5uK5HbKqO2tW3bVhMmTHBWug1i+8c//qHTTjutbjXdfv36afz48bJ++tmSHigPs/2FjoUhwsKAY9AhQwLl3s/kpAbKLWB82WWXOR214PLkyZPVrVs37x3PwJ6fffaZTj31VCecbZv7RhVBdN9Wge7fv7/zOf78c/Xll1/uPL9Ws5r42rVrddtttzkrk3/00UdO2TvuuKMmTpyoffbZJ4im+y6DQLlvsqIHBP1c31CrVq1a5YTKLVz+5Zdfltp1pCSb/6R+I1Ce+iGmgwggEIDAYbkA+dGStvFS3oYbbqgjjjhChx56qBMgt7ugsSGAAAIIRCcwb9485wXpk08+qccee6yhiX9ho97NBcstXP5kdC2mJgQyLUBQJ9PDT+cRQKBQgOAO5wQCCCBQcwHmpzUfAhqAAAJxEmB+GqfRoC0I1BPIX7+0G2F7upM11y85gxBAAIHaCnD9srb+1I4AAggggAACCCCAQMoERksa5urTvNwq5XMD6KclMC25vVexsn75y186QfJNN900gKq8FWEBQgt524JDttnq4RYuDCrM/vXXX2vw4MFOONG2PffcU/fff7/vBeTCDGRHsUJ5mO0vHGkC5d7OfT97+Q2ClyrbbzlxWKHcgqIDBgzQlClTnG7Zqtj2+9ynTx8/hKnfN+xA+Y033qhzzz23bgwsuGvnUxCb3VhkzJgxGjlyZN1K5bZCuT1vVRNWr7RtBMorlat/XJSB8nzNy5Ytc0Ll9iixPS/pLEmzg+llPEshUB7PcaFVCCBQe4HDJR0n6aeS2nhpTufOnZ0Qef5Ri4mJl3ayDwIIIJA1AXsRaaHy/OP111/3SmC3MXtI0n2SnvB6EPshgIBnAYI6nqnYEQEEsihAcCeLo06fEUCgxgLMT2s8AFSPAALxFmB+Gu/xoXWZEeD6ZWaGmo4igEDaBbh+mfYRpn8IIIAAAggggAACCIQu0DW3Srl7xbOrJA2vsubzJP2/YmUceeSR+v3vf6899tijyir8H14YWLXVym+44Qb/BTVwhDtMve222+rOO+9U9+7dA60jqMLKBX4LvSw0ZzcBKLcRKC8nFO+flzsvvLbebzlxCJS/+OKLOvHEE/XGG2/UdXPgwIEaO3asmjRp4rXrqd8vzEC5XUc083vuucdxPOqoo5zn0datWwfm+uGHH+qEE07QzJkznTIPOeQQp762bdsGVofXgpIcKPfax7TvZ88bv/71r/Xoo4+W6ur5peZEabAhUJ6GUaQPCCAQlIDdSc1C5H293snfXhznA+Q77rhjUO2gHAQQQACBEAXsDYN8uLyBFwGFLbCVyy1Ybg+78xQbAghULkBQp3I7jkQAgQwKENzJ4KDTZQQQiFqA+WnU4tSHAAKJFmB+mujho/HJFOD6ZTLHjVYjgAACvgS4fumLi50RQAABBBBAAAEEEEDgO4GLJI1yYSzOrVI+vQKgTXKrkv+88Nj27ds7QfJTTz21gmKDOYRAeX3HcoHfSgPlwYxWZaX8+c9/rreadNCr1rrL79atm6z8Dh06VNbYmB5V7rzw2my/5dQ6UG437bMbJtjq1e4t7jeG8DoeQe4XZqD8o48+Ur9+/TRjxgynyUOHDnVWDw96c5+fnTp10uTJk2W/01FvBMqjFg+vvokTJzrBcrthQZHtXkm/kLQivBbUpmQC5bVxp1YEEIiPwLa5ALmFyHcr16wNN9xQRx99tI455hjnsdFGG5U7hJ8jgAACCMRY4IsvvtDDDz/sPB555BF9+eWXXlo7JxcstxcJC7wcwD4IIOAIENThREAAAQSqECC4UwUehyKAAALFBZifcmYggAACVQgwP60Cj0MRKC9g1y+Pz90Im+uX5b3YAwEEEEiVANcvUzWcdAYBBBBAAAEEEEAAgTAFLA07WdJBrkomSBros1JbUW2KpF0KjzvjjDN03XXXqVkzu6xWu60wqNirVy9ZAKxly5aBNOrrr7/W4MGDnTJt23PPPXX//fdr6623DqR8C7y++uqruu+++zRr1iy9+eabshCubdaHjh07Oiu/H3vssTr88MPVtGnTBustF/glUL4uH4Fy76dyufOrsKRaB8qfeOIJDRgwQIsWLVqnk8cdd5xuvfXWwJ4rvCvGc88wA+VRPe9YSH348OEOcC1vGlAYKA9ixM8880zddNNNJYsKc/yCaH+Sy7Dr3ueff77zfFFkezl3ze6NJPexsO0EytM0mvQFAQT8CNhK5CdL+km5g1q3bl0XILcw+frrr1/uEH6OAAIIIJBAgTVr1tQFyy1gvnz5ci+9+IukSbmAuZf92QeBLAp4CupccMEFsketL0BkcYDoMwIIJEuA4E6yxovWIoBALAWYn8ZyWGgUAggkVYD5aVJHjnbHVIDrlzEdGJqFAAII1EqA65e1kqdeBBBAAAEEEEAAAQQSIzBI0i2u1n6VW6V8qsceHCjJFtb5gXt/W4Bt7NixOu200zwWE+5uFsg+55xz9Mc//tGpqG3btk7Q/fjj7Z6M1W+FgVRbZXf8+PGBfI5tzpw5GjFihKZNm+apoTvssIOGDBmigQMHqnHjxkWPKRf4jSrY6alDHndihXKPUA3sVu688FqD33JqGSh/7733dMopp2jmzJlO9yxg3LNnT2fV6pUrV6pFixa69NJLdeGFF6pRI+KTYQaSbXVnC/Bb0Nq2KFYoJ1DecADd6+98qf3sGvDTTz+tZ599Vi+//LIWLlyoJUuW1N0QJX+c/U1u37692rRpo913313777+/9ttvv0TeyMFuLHPWWWcVW6Dw37mFbJ+u1jUux/OMGJeRoB0IIBCFQOdciPwkSe0bqtBeCNuExh4/+UnZzHkUbacOBBBAAIGIBf7yl784d4S0h4eVyxfnguUWLn894qZSHQJxFSCoE9eRoV0IIJAKAYI7qRhGOoEAAtEKMD+N1pvaEEAgYwLMTzM24HQ3SIH89Uu7EXY7rl8GSUtZCCCAQPoEuH6ZvjGlRwgggAACCCCAAAIIVCnQPLdKeS9XOQ/mQuWrypR9bG5l8norrR166KFOcNuCzXHaCkPfO+64o26++WYdfPDBVTVz7ty5sgBtPgRpwbgbb7xRffr0qapcC8Hffvvtuvjii2UrrPvdLMx/9dVXyxbGK9zcgV8v5Y4ePVrDhg3zsmvN9iFQXj293yB4qRr9llOrQPnnn3/unNfjxo2r64qFx+3mE7bS89Sp391XI+gbUFQ/UrUrIcxAuV0ntBth3HPPPU4HjzrqKN15551Fn8MqFbDQ+gknnFB3A4Hu3bs7n/G3MHPUWxgrlPvtQ7kVzf2WZ/uvXbtWjz/+uG644QYnTG7nTCWb3czhgAMO0ODBg2WLupa6QUolZYd9zJtvvumEyp988snCqtbkQuUPhN2GKMonUB6FMnUggECtBXpLsjuwHVGuIcccc4z69u3rBMmbNGlSbnd+jgACCCCQAYGvv/7aecE5ZcoUZwVzD9vfc3f9/LOHfdkFgTQKENRJ46jSJwQQmzDeZwAAIABJREFUiK0AwZ3YDg0NQwCB+AgwP43PWNASBBDIgADz0wwMMl0MSoDrl0FJUg4CCCCQQQGuX2Zw0OkyAggggAACCCCAAAKlBSz5fJekpq5dBkv6X8py3WN7SrLPOdbbLAx46623xtLaAtpjxozRyJEjnZWHbbOg6Nlnn+08NtlkE1/ttjCqBdItPG6B2Px23nnnyQLYTZu6OX0V7ex877336vzzz68Lk1u47sgjj9RJJ53krNy66aabOvvZe+pvvPGGE8K0Y7y0pVaB8tWrVztBw7/+9a966aWXZKtD58PyHTp00NZbb619993XCQ9aH/0ECKMMlPsfTf9H9OrVS7bSbcuWLf0fXOERfoPgparxW04tAuV2Lg4fPlzXX399XTfsJhAWLrebMLz99tuymzJYIDb/XHHdddfp+OOPr1A3HYeFGSg3IXs+Pffccx2soFeHL/Y3wFaev+qqq2qy+nxhoNxuYNC7t1328b4Vjof3I7/bM+hA+bx585ybNEybNs1vUxrc325Uc+WVV2qvvfYKtNywCzvjjDM0fvz4YtXYHOrxsOsPu3wC5WELUz4CCNRKwF7F2Ythe+zUUCPsBYvdqcZC5Jtvvnmt2ku9CCCAAAIJEPj444+dcPndd9+tWbNmlWvxa7lg+S2SVpfbmZ8jkAIBgjopGES6gAACyRUguJPcsaPlCCAQmgDz09BoKRgBBBAoL8D8tLwRe2RSgOuXmRx2Oo0AAgiEK8D1y3B9KR0BBBBAAAEEEEAAgYQIWOLpdFdbZ+ZWKf9fUvp/P9xZ0lOSvks057aLLrpIo0aNinV3LURqgXJbOTUfKrcGW7D8oIMO0hFHHKF99tnH+Xc+sJ3v0LJly5zw83PPPafHHnvMWeG2cOXwQYMGOeHEjTfeuCqHd955RyeffLKeeeYZp5wuXbo4YToLlDdqVDrC9e677zphvvzKyhbIvOmmm9S/f/967Yk6UG4r1tpnZi+//HLZyq1eNstnXHLJJfrhD3/oKexJoNyLasP7+A2ClyrNbzlRB8pXrVole76y8HJ+s5WQb7/9dm233XZ1/2dhcguE2g0b8s8Tdg5b0Lyh38PqRyK+JYQdKC987rPn4iDM7TnIxvuKK66oe97edtttnRXQbZXyWmxpC5Q/+OCDGjp0qBYsWFCP057LDz/8cO29997aeeednZu3FN4ow64J29/Y119/3fm7N336dOemI+6/03bTEfv7feqppybq9+9Xv/pVsbnRMkkHS3q1FudeUHUSKA9KknIQQCAuAh1dQfKSt3SyF3r2Qs3u8mV/3NgQQAABBBDwK/Cvf/1LkyZNcl6Q2t0qG9g+cwXL3/FbD/sjkAABgjoJGCSaiAAC2REguJOdsaanCCBQUoD5KScHAgggECMB5qcxGgyaUkuBbSUNyl3D5PplLUeCuhFAAIGUC3D9MuUDTPcQQAABBBBAAAEEECgt0EPSZEntXLuMkHRFwSG2jLeFzbu4/99W/r7gggsS4Wur1Npq3pdddpnncHO5jlnQzYJ0ttK5n1W1S5Vrnys95ZRTnB9vueWWuu2223TYYYeVa4bz8+XLl2vAgAF66KGHnH/369fPWSG1WTO7BPrdVi7wWxjwtRXXLaheyfbBBx84K63nQ+5+yrBAvOU17EYF5UL6BMr9yBbf1++NBrzU6GWl9SgD5cXOxx49ejgrk7vD5Pm+PfXUUzrnnHNkKy/bZuek/Z7/5je/UfPmzb0QpGqfsAPlhnXvvfc6zxn5G3aYua3cffHFF6tTp06+PO35fu7cubK/URZ4zgeUg1793FejcjuHESgvt+J4WONXePMF87Xf/eHDh2uXXXaphEfz5893biZgz+35cbMbDFx33XU6/vjjKyqzVgddc801uvDCCwurfyUXKl9Rq3ZVWy+B8moFOR4BBOIiYLMLeyVrK5KX3A455BAnRG4vTtZff/24tJ12IIAAAggkWGDNmjV1wfIZM2aU64mtVn6NpPnlduTnCCRAgKBOAgaJJiKAQHYFCO5kd+zpOQIZFmB+muHBp+sIIBB/Aean8R8jWhiKANcvQ2GlUAQQQACBcgI+r1/eLOlarl+WU+XnCCCAAAIIIIAAAgjEXmC0JHdq2BKUtrT1XFfL77aMsrsnv/3tb3XppZfGvnOFDVyxYoUmTJjgfHbzlVcs1+V/69ixoxPYPu+887T55pv7L6DEEeeee27d6snFAuHlKnIH0rt16+aEuS30nt+iCpS/9957soCjreie3ywQaEHDn//859ptt93qVqq11WlnzZqlu+66S9OmTZMFH/ObhQf/+Mc/qnXr1iW7HnagvJx5Gn4eRqC8EpdyodhKyrRgsQWKR4wYUe9GEn369HECqltssUXJYi2QbL/jM2favTS+23r27Cm70YKdw1naLORtz0n5z7rbjTSuuuqqQAlsrMaOHeuEifOhcqvAQsq777677AYA5r/NNttos802U9OmTevqX716tZYuXapXX33VWen68ccfd55X3Jutjm1BZwv4uo8NtBMeCktLoPzjjz92boBiz9u2BbWqvJWVvwGMjVX+XLDxnzx5stq1c9//xgN4jXex1dVtvlSw3SPphBo3reLqCZRXTMeBCCAQE4EdJQ3J3dW/ZJNOP/10DRo0iNXIYzJoNAMBBBBIq8Ds2bN1yy23OG9UltnG5YLlb5bbkZ8jEEMBgjoxHBSahAACCJQSILjDuYEAAhkQYH6agUGmiwggkB4B5qfpGUt60qAA1y85QRBAAAEEYiPA9cvYDAUNQQABBBBAAAEEEEAgbIGuuVXK3auPW1JweK7iPpLudzdi8ODBuvlmu8dUcre1a9fqrbfecgKSFkB844039Omnn+rtt9+u1ykLZLdp00Y77rijunbt6gQau3TpEsiK5IV67mBvJeFad7i6VoFyC3ZaP26//fa67ll418KnFgRtaHv++eedsKc7wGsB0CuuuEKNGhWPsBEor/53MK2B8jlz5ugPf/iDHn300XorVPtZadxuQPGrX/3KCbLmV0u2YPKJJ54oC1WXO6erH514lFC4mryF6ocNc9+HJLh22vOx/d4XBsKrqcGes6+88kodeeSRJZ9Lqinfz7FpCZQ/8sgjGjBggBPkt63cc7UfI9vXQuUWxraHbXZjgZtuukn9+9v9bpK12Zxp3DiLf9TbfiZparJ68l1rCZQncdRoMwIImEBHSRdJOqMUh73osydteyTtDiYMMQIIIIBAsgUWL17sBMvtsWTJkoY6c6ukKyUtSHaPaX1GBAjqZGSg6SYCCKRTgOBOOseVXiGQcQHmpxk/Aeg+AggkW4D5abLHj9aXFOD6JScHAggggEBsBXxev7xC0jux7QwNQwABBBBAAAEEEEAAgVIC9tn6Ua4fLs6tUj5dki1+0yn/M1sl9Mknn0QyBIE0rFBuwVsLKOfDtxYmtyBdQ6uMuykLVzffcsstddttt+mwww4rKk6gvPoTsdzK9V5rqDaYXslNFArbZjeK+Mc//uGsbO8Oktt+O+ywg0aNGqVevXr5ChXnV0u+7LLL6q1ybsHyn/70p84q5rZieePGjb1S1WS/zz77TKeeeqqzYrtt5jBx4kRZP8ptUQbKrS12Y4r777/f+Sz9Sy+9VPd8Uq6dhT/fb7/9NHDgQPXt21fNmzf3e3go+6clUG43+hgxYoRj1LFjR02aNEn7779/oGZz5851bt5gK8/bds455+iGG24ItI6oCrO5k93AxrXNt6elqOoPsh4C5UFqUhYCCEQh0ETSbyT9ulRlducZeyFmK5KzIRCUgPuF6rbbbqs777xT3bt3D6r4euXY3dvs7j62FbuzXCWVRtn+StpX7pjCFz9BvNgsV2cQP+cNjiAUk1/Grbfequuvv17z5s1rqDO/l/Q7SV8nv8f0IIUCBHVSOKiVdCnK+USS50NBv/EadHmVjH01xzAfqkYvnGMJ7oTjSqkIIBCpAPPTSLmpLOkCQc8ngy4val/mp1GLl6+P+Wl5I/ZIhADXLxMxTDQSgWAFuH4ZrCelRSvA9ctovakNAQQQQAABBBBAAIEIBTrkVik/yFXnBEkWeLKFb+o2C8Ptu+++ETYtO1W5w9jlgtSFKsuXL3dWi33ooYecH/Xr10/jx49Xs2Z2ifS7rVxwuNprOatWrXLaMGXKFKc++7z8HXfcoe23397XID733HNO8NVWjbfNAqFjx45Vkyb2dmr9jes3vmiL7lzuvPBag99yCs+3Sj/jb9eLZs+erQceeEC2avI779S/z50Fpu0cuvjii7XJJpt47c46+33wwQdOGXbO5W+YkN9pl1120THHHCO7gcJOO+2kpk2bVlxPWAcmKVDuNrDF2WzVcnu8/PLLWrZsmTPG1p/8ZqtX22rxrVq10h577OH8jTrwwAPVvn37sDgrLjctgXL373tQuaVC1KCeIyoerAAPtHG3GxwUbL+UNDrAaiIpikB5JMxUggACAQlYQvwSSUVnBDaBGzJkiE477bSAqqOYJAqEdeGeAFXDZ4PdtcvuGvSnP/1JM2fOlN1ZziZ/ttkLuE6dOmmvvfbSj3/8Yx1++OG+X2CFNa5hn+O8wRG2cLLKv/3223XttdfqlVdeKdXwD3Oh8luS1TNam2IBgjoJHdyw/m4yH/J2QlR7UabcG2qjR4/WsGHDvDUmBnsxH4rBIJRoAsGd+I4NLUMAgZICzE8TcHIUzkXDbnLQFzWT3v5i3sxP66swPw37t7Ly8pmfVm7HkTUX4PplzYcgXg1I+nwi6e13nw1cvyz+u8F8KF7PGbVujcfrl5dJGlfrtlI/AggggAACCCCAAAIIeBaw96vcn0H8StK/JW2TL2Ho0KGyxR7YwhFYvHix+vfvr+nTbWF4yRbLu/LKK3XkkUc2uKLyu+++63wmaOrUqc5xFq686aabnLLcW7nAb7XXhizUa3XOn2/3IZCzkqytKOt3s/dmrD9jxoxxDt17772dkPpWW221TlGF71c0VJefFZn9tjnJ+5c7L7z2zW85QYRFb775Zl100UX1wsX59trvwcEHH6zf//73zgriQW1z5szRr3/9az311FNFV87u0KGDrF1HHXVUUFUGUk41gfLClaLtRhEnn3xyIO3KWiFpCZRHsUL5iy++6KxQnr+5SNLnINb+/N+13Hn/kqQ9kvY7QKA8aSNGexHIpsDBkq6QVPQ2aF27dnWC5Keccko2deh1PQECVMVPiLACYPZi/+9//7v+8Ic/OEFyL9sOO+zgvLFwxhlneA6WhzWuXtpbzT58IKMavfQeay/ALVhuL8xLbM9KsrtVefulSi8VPaudAEGd2tkHUnNYfzfDmk8U6zQrlP9PpdqLPIGcVFUUwnyoCryIDiW4ExE01SCAQDUCzE+r0Yv42KQHkJLe/mLDHfR8MujyIj5FndUGbFWB/GYfyurdu3fUzaC+BgSYn3J6JEiA65cJGqwom5r0+UTS229jzfXLhs945kNRPiMkpy6uXyZnrGgpAggggAACCCCAAAIeBJrnVinvVWrfjz76SG3atPFQFLtUKnDvvffq/PPPl1nbZqFYC5SfdNJJzuqmm266qfP/9p64hezuuece2TH5xbzsZ+edd55s4YnCVZLLBX6rvZbjfu+gY8eOmjRpkvbff/+KKB599FEnsLp06VI1VBaB8op46x1U7rzwWoPfcoIIlK9evVrDhw/X9ddfX9dMW9DuRz/6kSy8ueeeezZ4MwavfSvcz95HfOGFF3T11Vdr2rRpdYF2+3299NJLdeGFF4ZSb6XtteOqCZQHEYKupu1pOrbQMoi+nXnmmc5NREptYXwu2K6Vn3rqqXU3VbDfQwuZN2oUTNzYfsdGjhzpPPJ/C4vdKCUIv6jKWLJkidq2bVtYnWUdn4uqDUHUE8wIB9ESykAAAQSKC4yWVHT5vS222EK/+c1vNGiQ3UiNDYHvBMKYKFm5BKjWPcNWrVql3/3udxo7dmzRO3OVOyftg5vXXXed7He53BbWuJart9qf84GMagXTffy4ceOc36EPPvigVEftFqDD061A72ImQFAnZgNSaXPC+rvJfMjbiFR7UaawlqDL89aL4PZiPhScZdglEdwJW5jyEUCgAgHmpxWg1fqQpAeQkt7+YuMf9Hwy6PKiPmeZn0YtXnl9zE8rt+PISAS4fhkJczIrSfp8Iunt5/pl+d8b5kPljbK8B9cvszz69B0BBBBAAAEEEEAgZQJ2Z9W7JDUt7Nexxx7rfCY6blvh9Ye4tS/fnm7dujkriNvqxQ1tFqKbOHGiE0p1h8S99uu0005zQq6tW7de55Bygd9qr+XYqsxWh21e+1uqX14DrNUGytN2/ng9T9z7lTsvvJbpt5wgAuXWtuXLlzvnnb0/2a9fPx199NFFz3+v/fC738cff6zJkyfr4Ycf1k9+8pNYhsmtT9UEyp955hnnBg/vvPOOc5OLu+66S8ccc4xfKvaXlJZAuZ33trCr3VDBNgtKX3TRRc7ikY0bN65qrO3v4O23366LL7647uYqPXr0cH7P2rVrV1XZtT7Yblj/wAMPuJtxjaQLa90uP/UTKPejxb4IIBClwI8l2YcxdipW6a9//Wtdcskl+t73vhdlm6grAQIEqIoPUtABsFJ3Avv5z3/uvIjr0qXLOnfPszbcf//9evPNN+saaZNCuyi93XbbNXh2VTuuYb9RUGolIz6QkYAnjRo38b///a8TKrdHie21XKj8rzVuKtWnW4CgTsrGt9q/m6U4gp5PNMTOCuX/06n2Ik+hs/tN/6BOfbsb8rBhRe8DxgqQQSFHWA7BnQixqQoBBEoJMD9N8LkR1lw0wSTrND2MuW5DPkHPJ4Muj/lpms7ucPrC/DQcV0qtWIDrlxXTZedA5kPlxzqs+RDXL+vbc/2y/LnIHsUFuH7JmYEAAggggAACCCCAQGoExks6vbA3tgp23759Y9fJsD/nG1SH/Qas58yZoxEjRtSF9cq1w1bxPvvss51H4crk+WPLBX6rvZZz7bXX6oILLnCq89vfwv5VGigv9b5GKb+0nj/lzhf3z8udF17L8ltOUIFyr+3L+n7VBMqj/Pxn2scpLYFyG6cnn3zSWeR1wYIFzrDZzQZ69erl3FSha9euFa1WPn/+fF1++eXOZ0dXrlzplGthdVuM8vjjj0/86TFlypTCfljO4ydJ6hiB8iSNFm1FIDsCYyR99yqkYDv11FOdVcntxRIbAsUEwvqQRrUT6Cju5t/Qi+dq2++2trsFjRkzRiNHjqyb4PXs2VMWJNptt90aPDFXrFjhBGdvvfXWumOPO+44598tW7YseWy14xr2GwV8IIPno2oF3n33XV122WXOHSlLbIm7c1W1JhwfiQBBnUiYo6+k2r+bpVpc7XwiTfOhhka12osyhWUHXR6Bneh/J5NaI8GdpI4c7UYg0QLMTxM9fN81Pqy5aApo6roQVoCqlFHQ88mgy2N+mqazO9y+MD8N15fSPQlw/dITEzsxHyp/DoQxH+L65bruXL8sfy6yR8MCXL/kDEEAAQQQQAABBBBAIPECPSRNllRvGdDnn39ee+65Z+w6F/bnfIPqcCUBa3vf4tVXX9V9992nWbNmOQtz5Vctt89OWy7CQnu2KvKRRx6pZs3ssmnprVzgt9prOe7PiFnbJk2apP33378iwkcffdRZEXnp0qVOP0uVVe0CXmk+f7zClzsvwiqHQLlX2WD2qyZQ7g7B7rzzzs4K5fbcw5YMgTCvPdi5MXTo0Lq/TXmRPfbYw/m71L17d9k5s8kmm6yT+bFruMuWLdPrr7+uZ555RtOnT9dLL71UlxWysjp06OBkjywP2KhR8qPML7zwgvbaay/3iTNP0i7JOJO+a2XyRyFJ2rQVAQTKCdgSxeMk2QvYetv2228vu7D805/+tFwZ/DzjAmFNlAhQ/e/EsgmevbifN8/mPVLv3r1188036/vf/76ns89WBxg1apQzKbTN7mJkYXR7IVtqq3Zcw36jgA9keBp6dvIg8NBDDzkrvL711lvF9p4uaZCktz0UxS4INCRAUCfl50e1fzdL8WR5PhRGyKWUc+G8otqLPIX1hNEXVihP95MKwZ10jy+9QyAmAsxPYzIQQTQjrLloEG2LSxlBBKjCmNMxP43LGUI7ygkwPy0nxM9DEOD6ZQioaS6S+VD50Q1iPlRYC9cv13Xn+mX5c5E9vAlw/dKbE3shgAACCCCAAAIIIBBTgdGShrnb9sknn2izzTaLaXODa1a1n3MKriXRl1TtZ41mz56t/v37y1aYte2GG27QOeec47sjFqS3z8PaIma27b333rLQ4lZbbbVOWdUGyn03LoUHEChP4aAW6VI1gfIg3pd1lxFn8YY+zxjndjfUtrCvPcyZM0cjRozQtGnTAiXab7/9nKxQpTcmCbQxARVmN0kpyE59IWnjgIqPpBgC5ZEwUwkCCHgQ6JsLk6+zRPGQIUOcMHnjxo09FMMuWRcIa6JU7RsLaVqR017cX3311c6ptu222+r222/XgQce6OvUW758uQYMGCC7+GzbUUcdpTvvvFOtW7cuWk5Y41pYWbVvohSWxxscvk4Lds4JrFmzRsOHD9e1115bzOSzXKh8CmAIVCBAUKcCtCQeEtbfzSzPh9Ia2OnVq5cmTpy4zl0jgzzvmQ8FqVnbsgju1Naf2hFIqQDz0xQObFhz0TRRBXGhnvlp5WcE89PK7eJ2JPPTuI1IatvD9cvUDm14HWM+VN42iPlQYS1cvyzvnt+D+ZB3K/b8n4Bdv7Tfs+uuu47rl5wYCCCAAAIIIIAAAggkS8CWnn1e0vr5ZhMoT9YA1qK1q1atcj7jbeFv22xl2jvuuEO2QKCf7bnnnnNWo33jjTecwwYOHKixY8eqSZMm6xTD+xV+ZIvvS6C8esMklFBNoPzSSy/VZZdd5nTzmGOOcX6vW7Vq5avbBMp9cQW6cxTXHtauXatHHnlEt9xyi55++ul6q4z76YwtOHnAAQdo8ODBOvroo1OXBSRQ7udsYF8EEECgtMBFkkYV/niHHXZwXjQcdthh2CHgWeDTTz/VKaecoocfftg5ZtCgQc7q2Y0aVXcPlWoDVJ47IDk3ULAwqW3dunWT3T2+Q4cOfopo8IW2hcAtvG0v8P1uH330kfr166cZM2aUfXFfruzJkyc7q5KvXLlS7du316RJk3TooYcWPSyKCbBVTKC83Kjx8ygFnnjiCZ199tl68803i1U7QtIVUbaHuhItQFAn0cPnv/HMh4qbVTOfI7Dj/zzMH8EFn8rt4nokwZ24jgztQiBRAsxPEzVc/hob1Xs4/lrlfe8obgrpbk2l7/0xP/U+poV7Mj+t3C6uRzI/jevIpKJdXL9MxTBG3wnmQ/7MK50PuWvh+qU/c+ZD/rzYu76AXb8866yz6lapK/Cxv51XYoYAAggggAACCCCAAAKxE3hNUud8q55//nntueeesWtk0A2q5nNCQbfFS3lLliyRBbD/9a9/OQHshQsXyj4D9vbbb69zuH2mvE2bNtp888210047OeNpK8Da/1f7efl8Ze7PeNv/9enTR+PGjSu5cFhhI9977z2deeaZeuyxx5wftW3bVhMmTHAWICu28X6Fl7Ok4X0IlFdvmIQSqgmUjxw5Un/5y19k19Y6d+7sLCq40UYb+eo2gXJfXIHuHPW1B1tA0kLls2bN0gsvvCD7O/Xuu+8WDZnb36J27dpp1113dVYiP+SQQzz/vQgUKaLCzGOvvfZy1zZP0i4RVR9INdWl6wJpAoUggEDGBUZLGlZo8POf/9x50eF3gpJxS7ovyV6A/uxnP3MmLbZVevekQswo31iIc6B89uzZ6t+/f90FYrsz1cknn1zRuWchWftdnzNnjnP8NddcoyFDhhQtK6oJMIHyioaSg0IU+OKLL5wbY/zpT38qVstVkr67+wQbAsUFCOpk9MxgPlR84KOczwV56gU9Pwnq4oHXPnLBx6tU8vYjuJO8MaPFCMRAgPlpDAYh7CZE9R5OWP1ISqA8rP57KZf5qRcl9qmFAPPTWqinuk6uX6Z6eMPtHPMhf75BBMq5funPnPfr/Hmx97oCXL/krEAAAQQQQAABBBBAIHECf5H043yr7733XvXt2zdxnfDb4CR8Tujzzz93FuO65557nMBetdsuu+zifIbegtwWNq9mW716tbNomAVO89sRRxyhG264oexK5XbTggsvvFAzZ86sO/b888/XlVdeWXR1ctuJ9yuqGa3vjg3qM2F+yym8dmjn30033VR9hyihqEA1gfKoSf/5z3/qpJNO0oIFC5yqbZHF3r17e25GEp7HPXcmgB3jcu3B73NEAF2PXRFTpkzR8ccf727XXyX9JHYNbaBBBMqTNFq0FYH0CYyXdHpht0aPHq1hw9bJmKev9/QoFIEnn3zSCTh/+OGHTvk777yz7rrrLnXt2rWq+qKckMY5UG4rv5944omeVhUvB164WsDQoUOd1dmLbVFNgIP+QCxvcJQ7C/i5V4EG7ug2QdJAr+WwX2YECOpkZqiLd5T5UHGXKOdzQZ6CQc9Pon5Dj/lQkGdDPMsiuBPPcaFVCMRMgPlpzAYkzOZE9R5OWH0gUF5elvlpeSP2qK0A89Pa+qekdq5fpmQga9UN5kP+5IMIlHP90p8579f582Lv0gJcv+TsQAABBBBAAAEEEEAgMQJjJF2Qb+2xxx7rhHeTtFUSSozz54TWrl0rW9Dr8ssv1zvvvBP4UNhK5eedd54TMG7evHnF5ReuMm4F2UrjvXr1chYU22233dSyZUun/GXLljmhePvM/rRp02TvkeU3L6ubh/1+RdSfl6oYvYoD3X2soph6h9pYT5w4sW6ci5VLoDwobW/lECjv7g2qBnuFPTZxufaQhefTcqeP3RjhgQcecO92jaQLyx0Xp58TKI/TaNAWBLIlMFHSKe4ub7jhhrrvvvv04x/X3QQtWyL0NhDcwxwuAAAgAElEQVSBYhct7S5XdrerarYo31g499xzdeONNzrN7dSpkyZPniz7MEU1W1DtD6oc64ufSa2ffatxCvoDsWG/wVFNXzk2eQJ//etfddxxx+nLL78sbPwdkk5NXo9ocQgCZYM6rVq1cu7+ecEFF6hZM9udLY0CzIeKj2qQ85jCGj7++GM99NBDeuyxxzR//ny9++67zg14bLMLKVtvvbV23313HXnkkTrssMN8/f4FPT+J+g095kNpfJYp3ieCO9kZa3qKgA8B5qc+sNKya1Tv4YTllfT2512Yn5Y+Q5ifhvXbE79ymZ/Gb0wS0iKuXyZkoOLczKTPJ5LY/iDf9/PTfz/7VnPOBv3+IPOhakaDYwsFuH7JOYEAAggggAACCCCAQCIE9pH0rLultiBUmzZtEtF4a2SaAuWrVq3SxRdfrAkTJtR9tsj6aMHsfffdV4cffrh23XVXde7c2fl80aabbrrOONn73xbgXrhwoebOnatnn31WTz31lOw9BPdmK9Hb59G///3vVzzWn3zyibNQoAXg/W4tWrRwFokbNWqUNt544wYPD/v9iqg/L+XXKoj9CZQHoRj/MsIOLQcpUMlzt7v+IN/3DbJfpcoKe2yiej+6nFUWnk8bMliyZInzmeCCbV9Jz5Wzi9PPCZTHaTRoCwLZEbi68O4bW2yxhaZMmaLu3eN7x5jsDE9ye1pqBSF7QXzbbbdVdZe1qCakS5cuVf/+/Z0wUn674YYbdM4555QcmMIX0eVGcNttt9Wdd95Z0e9bmHf4v+SSSzRy5MiizY9qAswHMsqdPfy81gL24tqe0z744IPCpthdRIfWun3UXzMBgjo1o49fxcyHvI1JNfMhdw0WHP/d737n3LnZfWfdhlphdwE+6aSTNHToUG2yySZlGxz0/CTqN/TCvuBTFpAdIhcguBM5ORUiEEcB5qdxHJWI2hTVezhhdSfp7Wd+Wv7MYH5a3ihtezA/TduIhtofrl+GypudwpM+n0hi+7l+6e/3i/mQPy/2Li/A9cvyRuyBAAIIIIAAAggggEAMBF6UtHu+HfaZFVuwIilbJaHEqD737cfw22+/dT4n7f6stH2OyD4jbgunlQtdN1TX6tWr9cgjj+jaa691VgrPb6eddppsYbamTZv6aWq9fW1F9bvvvttZUf3NN9/0VI4tpDZkyBDn866NGzcue0zY71dE/Xmpsh0OYQcC5SGgxrDIsEPLQXa5kudud/1xfB5vyCfssYnLe/dZeD5taJxtDjVmjMU26raXJO0R5O9OFGURKI9CmToQQMAtMELSH9z/YXfRspXJbSVmNgSqEXjiiSc0YMAALVq0qF4xm222mRMoP/rooysuPqoJqb2Ytz5YsDy/HXXUUU4AvHXr1kXbH2WgfPbs2U7g3VbetM3uOGd3j6tks7vinXjiiXr11VedwxtaST6qCXBhYMvepLFAf6Vb2G9wVNoujku2gP3+2UrlL7/8cmFHfiVpVLJ7R+t9ChDU8QmWhd2ZD3kb5WoD5XaBx/7O//KXv9SCBQu8VVqw10EHHaTrr79eXbt2bfB4AuUV8XJQDAQI7sRgEGgCAtELMD+N3jx2NZa6wVGYDR09erSzMkIQW1TvQQXRVncZzE+9i/J+nXertO3J/DRtIxp4f7h+GThpdgtkPhT92HP90p858yF/XuztTYDrl96c2AsBBBBAAAEEEEAAgRoKDJd0pbt+C/rZithJ2CoJJUb1uW8/fi+++KLzuek33njDOWzHHXfUrbfeqgMOOMBPMQ3uayuKWzjd+m9bEJ+hz1doofXHH39cf/3rX/XSSy/pvffek612b5sF47feemvnnLLP6++3336eguT5ssN+vyLrAcjATrAiBRV+ts3OP8sEsIUjEHZoOchWV/Lc7a4/js/jDfkkaWyqGecsP5/aOW1/3wq2X0oaXY1pLY4lUF4LdepEILsCvSQ94O7+VlttJQu9WKCDDYFqBOxFqk1Obr/9dqeY/A0K8sHnn/70p06ovFQou1zdUUxIV61apcGDB+uuu+6q15wWLVrIPhhr/Su2RRkotxf+/fr104wZM5ymDBw4UGPHjlWTJk3KEa7z80mTJumUU05x/r99+/ayfx966KFFy4nqw7yFHzixvo4fP17Nmtln4v1vYb/B4b9FHJEWAQsvHnbYYVq4cGFhl46V9GBa+kk/SgoQ1OHkKCrAfKiP5zOj2kD5vffeq/PPP7/uoohVbG8U2crjPXv21BZbbFF3Z18LLdiFoGnTpulPf/qTXnnllbp2dunSRbfcckuxN5nq9iFQ7nlY2TGmAgR3YjowNAuBYAWYnwbrmejSCFDVZviYn3p35/0671Zp3ZP5aVpHtqp+cf2yKj4OLhRgPhT9OcH1S3/mzIf8ebG3dwGuX3q3Yk8EEEAAAQQQQAABBGokYEtL163+1qNHDz355JM1aoq/aisJJUbxuW9/vZBuvvnmep8FtwWvbOGroLennnrKWSwsv0BbtYtrBd2+YuWF/X5FlgOQYY8fgfKwheuXn6TQciXP3e7exvF5vKHRTtLYVHPWZvn51OZO+RxVztDmVjtW41mrYwmU10qeehHInkArSXMlbZnvevPmzZ0XonvvvXf2NOhx4AJ/+9vfdPrpp9eFei677DLnrmrDhw/XypUrZaHskSNH6oILLqio7igmpHY3rnx7re2tWrXS22+/7bS32rvQBdn+ESNG6IorrnDateWWWzpBfQu2+tk+/vhjJ0xuwSrbyq3CHlWg/OGHH3bu/mfnjG2HHHKI7rnnHrVt29ZP9+r2DfsNjooaxUGpEfjXv/7l3ITBbkbh2hZJsqVuP01NR+mIW4CgDudDgwLMhxo+QYKaD9kddu2iy7x585wKLZx+6aWX6oQTTih7Z117zr722mt19dVXy+Y3tpW78RGBcn7x0yJAcCctI0k/EKgnwPyUE2IdAQJU0Z8UzE/9mfN+nT+vNO/N/DTNo+urb1y/9MXFzl4EmA95UQp+H65fejdlPuTdij39C3D90r8ZRyCAAAIIIIAAAgggEKGArdRwv7s+WwTLQs5x3yoJJQb1OaEgbc4991zdeOONTpHVLobRULuWLl2q/v3767HHHnN269WrlyZOnKiWLVsG2Z1Aywr7/YosByADHagihVUTKHePS9jtrKb8qVOnqnfv3tUUUXfsVVdd5eRF4r7ZYojDhg2rqpmVPHe7K4zj83hDIHENlBf+jlY1qCEe3K1bN9nvWocOHUKspfKibc40bty4wgJsbvXnykut3ZEEymtnT80IZE3gDkknuzttgZcjjzwyaw70NwSB5cuXa8CAAXrooYec0vfff39ntWsLZLv/v5pQdtgT0qefflpnnHGGs3qlbRZqPuuss5wVy/NhpQMOOMBZgX277bbzrRhk+ws/pOq3XbZ6qr0Quv76651+WNjf3iDJr1ZerHNRBcotKG8fOMlv5VZOLzcQYb/BUa5+fp5+gUcffdS5IUPBNknSKenvfaZ6SFAnU8NdWWeZD5V3C2I+9O233zpvlI4ZM8ap0C7u3HrrrbI7D3rdrAw73m52lL/xkd1YyC7kFNsIlHuVZb+kCBDcScpI0U4EGhRgfsoJklqBWgTAqrkwyvzU/6nI+3X+zdJ+BPPTtI9w2f5x/bIsETtkTSBp86H8+HD90vuZynzIuxV7VibA9cvK3DgKAQQQQAABBBBAAIGIBO6W1M9d129/+1tnIYU4b5WEEoP4nFDQJgTKS4uG/X4FgfKgz+b/lUeg3J8tgXLvwfw4Po83NNoEyv39LhTuXc3nJqqrufzR9llfmy8VbDanOrH80fHcg0B5PMeFViGQNoFekh5wd+o3v/mNbAVpNgSqFbAPTdofaHvYVhhOLgxq+w0/59sX5oTUViE/7bTTZG21zR18v+OOO3TOOefUrZhtYSW7s43fUHmQ7S8MQVmbDzroICcYtddeezU4pCtWrNCvfvUrTZ48ua5PFp6/5ZZb1Lx585LHRhEotxVD7QYEU6ZMqdeOau6wFfYbHNX+/nB8OgQuueQS/e53vyvszLGSHkxHDzPdC4I6mR5+751nPuTNKoj50MKFC9W3b1/ZKiu2XXjhhbI3eRs18vf2it0A4KSTTpLdZMu2fv36afz48WrWzH7t629+7hDp5W6oUV8gYT7k7fzM4l7/n707AZOiuve4/1MwiKOgoEIQcNfBBbwuUYiiYKIxxlwiUaO4JSBiTHydiRB9c81mciUQZ7waNaBGVIhx4b0met0SQVAJLjGiJIy4RVACLoDoiBiU9/lXqseanp7u6u6q6lq+9Tz9DM5UneVzavBQVb86BHeyOOr0OQUCzE9TMIh0obhA0gJUzE/LP6OZn5ZvlpUjmJ9mZaTb9ZP7l5kcdjpdSiBp86Fcf7h/WWpkP/058yH/VuxZuQD3Lyu340gEEEAAAQQQQAABBEIW2E7SPEn7e+tpampSQ0NDyFVXXnwlgfLKawvvSFsN3p7byW1XX32184x40Nu8efN05plnatmyZU7RVofVFect7OsVUT8vFWfroNtGoLw8UQLlBMrLO2Oq37uc50+rr63yEuIaKLc5kj0nnLcttgiVpDWV97i2R5b3xHNt20rtCCCQXAH7h6f9ZelsFuh99NFHk9sbWh4rgdtvv10XXnihVq5c6bTLgtm2wmO3bt3a2mn/E7e359kKkLaNHj3aCWX36tXLd1+CCCAVqmzJkiUaP358W5jcAvEWjm9sbHR2z1/N2743dOhQp49DhgypWfsLtatnz5468cQT9bWvfU3Dhg1T7969nfbZg3i28rqN1V133aVXXnmlrd3HHnus7ALJLrvsUrQvUQTKn3nmGWdl+Nwq8bkG2erPt956a1nnS+7Y/AscxToZ10mw75OMHWsqcMQRR7T9PeI2ZL6kI2vaKCqvRoCgTjV6GTyW+ZC/QQ9iPue9QbX99tvrlltu0XHHHeevAXl7TZ48WZdcconz3aOOOkq33Xab+vbt26Gsci7oJSFQXgzLVny3eZfNd9myI0BwJztjTU8TLcD8NNHDR+PLEUhagIr5aTmj++99y7lex/y0fN80HMH8NA2j6LsP3L/0TcWOWRJI2nzIOzbcv/R3ppYzH+L+pT9T9ioswP1LzgwEEEAAAQQQQAABBGIrsK8bKv/3Q77uZs+w/Pd//3csG52WQHn+c8reBciCgn/rrbc0YcIE536IbfZ8029+8xudcMIJQVURSjkEykNhjaTQagLlkTSQSmomUO3f3UE87xll5+O6QnmUBmmry+ZG9pxv3vaOm9H4W5L7S6A8yaNH2xFIhoD96+MP3qYuXLhQhx56aDJaTytjLeB39fFCDw9Y8PyXv/yl75BwGBPSxx9/3AnDP/30023OF1xwgWxFbG8gvlD7BwwYIHurt/WjS5cuJccpjPZbu2xV5F/96leyCXC5mwX7r7zySvXv37/koVEEyq0f3/3udzu0pZqLKTyQUXJo2SEggSeeeEKHHXZYfmlflXRPQFVQTDQCBHWicU5VLcyHop0PeS9yVhsu8b5ttNiDmQTKU/UrS2eKCBDc4fRAIJYCzE9jOSw0Kk4Ctb4pzPy0/LOhnOt11c75y28dR8RJgPlpnEYjlLZw/zIUVgrNokCt50P55ty/LH0WljMfIlBe2pM9Ohfg/iVnBwIIIIAAAggggAACsRb4gqQ/5rdw3Lhxuv7662PX8GpDiXHp0KZNm3TFFVc4C4/lFkmz58FtBXELgffo0aPipto1kXvuuUfNzc1asGBBWzmFFmqruJIQDyRQHiJuyEUTKA8ZOMHFV/t3dxj5lzA543atPMy+ZqHsc845RzfccEOhrh5TaA6VNBMC5UkbMdqLQPIEHpL0xVyzv/71r+vOO+9MXi9ocewEnnzySZ1//vltYeyBAwc6b1A7+uijC7Z19erV+va3v+2skp3bTj75ZCcMvcMOO5TsX5AT0o8//ljXXHONE2i3f0TltkJh8tzPWltb9YMf/EA33nhj20UE+9mXvvQlJ9R90EEHabPNOv/fepDt92LZxY2HHnrIeSvh/Pm2IHLpbe+993b6ctppp/kKw1uJYQfK7fw444wzdN999zkd+OpXvyp7S5/9Q8Y2W7l82rRpqqurK91Bzx48kFEWFztXKXDSSSfprrvu8pZiF3ztHy1s8RcgqBP/MYplC5kP/XtYopwPeS9ybr311po1a5Yzb6hk+9GPfqSf/vSnzqHlrFBuLx+aOHFiJVU6x5x33nn69a9/7fx51KhRmjFjhnr27FlxeaUOLGc+RGCnlGY2fk5wJxvjTC9jL8D8NPZDRAPjIlDrm8LMT8s/E5iflm+W9SOYn6b2DOD+ZWqHlo5FLVDr+VCh/nL/svhZUM58iEB51L9R6auP+5fpG1N6hAACCCCAAAIIIJAqga9JukNSV2+vRo4cqWuvvVb2rG9ctmpDiXHph7XDgt8XX3yxE1LLhcrt+/bsji0q9IUvfEGDBw/WoEGDtNVWW6l373YLyTtdsevW77zzjl577TUtWrRIttjfvHnz2j2Tbvudcsopzlj26tUrTgQF20KgPPZD1GkDCZQnd+zCbnm1f3eHlX8Jq99xvFYeVl/TXO4LL7zg5M7mzJmT382Nkk6W9L9p6D+B8jSMIn1AIL4C20pa422evfFq6NCh8W0xLUuEgP2j197GtnjxYqe9ffv21c9//nNnte5ioWoLDY8fP16zZ89u6+fw4cOdt70dfPDBRfsexITUHl74y1/+oksvvVQPPPBAW30WRho7dqzTh2KBZQuiWwB+8uTJWrlyZbvjDz/8cNmbAY877jjnAkL+FkT7iwFZ3/72t785L4yw33ObSOXC8naRY6+99nKMjz/+eOdih3cFdj8nXdiB8pkzZzrhKrs4k1uR/Nlnn3VWgc+dYxbm//KXv+ynuW37hH2Bo6zGsHPqBewf3sOGDcvv53aS1qa+88ntIEGd5I5dzVvOfKg28yG7EWMvJbIwv23f+973ZCuNF5uDFjpZ8l9mc/bZZzsvr/nMZz7TYff8i+5JD5TbXPzEE0+s+e8QDYi/AMGd+I8RLUylAPPTVA5r8J3Kn58EX0MwJUYRfqn1TWHmp+WfK1yvK9+MI/4twPw0VWcC9y9TNZy16QzzoU/daz0fKnYGcP+ysA7zodr8vZHVWrl/mdWRp98IIIAAAggggAACCRI43A2Vf9bb5u7duztBZHueJQ5bfigxijaFeZ/Jngf/7W9/6zw3bs9bB73Zque2yJk9F13uQlpBt8VveWFfr/AuwOG3TdXsF+b5U027wjiWQHkYqukoM+uB8qhGkecxg5O+6aabnEVP169fn1/oP+09LZIeDa622pZEoLy2/tSOQNoFviHptlwnhwwZIgtosiFQqYD9A9r+J20rOebCyhbGttUdLczjJ8hjq05PmDBB9g/P3GaB9AsvvND5h3OPHj0KNq+aQLa1+9FHH3Uurtx///0d3ig3adIkp/1+Q9aPP/647BgLbns368eVV17pvFEuf6um/ZWOV5DHhRkozw90WWj81ltv1apVq5yVyf/61786XbHVT2+++WbtuOOOvrsW9gUO3w1hx8wIHHDAAc4bJz3bqZJ+lxmA5HSUoE5yxip2LWU+9O8hqdV8yB5CtdXB7YVEthWbf3V28lgZdvxPfvITZ15o89nrrrtOp59+esFDCJTH7teQBkUsQHAnYnCqy6oA89OsjnyF/SZA9SlcrQNUzE/LP4m5Xle+GUe0F2B+moozgvuXqRjG2naC+VB85kO1PBO4f1lLfepOkgD3L5M0WrQVAQQQQAABBBBAIKMC9ZJulzQ4v//nnHOO81xyoYWuorRKW6A8Z7du3TrdddddsgWv8p8Jr8R3//3319e//nXnOflynnWupK6gjwn7/g2B8qBH7NPyCJSHZ5v0kgmURzOCBMqrd7b7v5Ynu/766wsV9ry7MnlL9TXFpwQC5fEZC1qCQBoFZkg6K9ex73//+87KymwIVCLw6quv6sc//rETBLfgjW0WvrFgtX38hrHtOAsQX3TRRU443btZqPsXv/iFunTp0qGJ1QSyC62MbhXsvffeuvzyyzVq1ChfYXhvo1pbW53g0VVXXeWE60sF66tpfyXjlaRjLCRuK97nAl22CvxZZ50leyDXgl72yZ1v5by8wI4J+wJHkpxpazQCF198sfP3mGe7WVI8XhMaDUHcayGoE/cRinn7mA+1H6BazYfsZTNnnnmmFi9e7DRo9913d15wdNpppxWcR+bP4S677DJdc801bXPak046ybkQ1bNnz4JnIIHymP9i0rzIBAjuREZNRdkSYH6arfEOrLcEqD6lrHWg3FrC/LS8U5vrdeV5sXfnAj7npxAmQID7lwkYpBg2kflQvOZDMTxFqm4S9y+rJqSAGAlw/zJGg0FTEEAAAQQQQAABBBDoXGA7Sde5q2+222unnXbSz372s5quVp7WQLkX2hbBeuKJJ/Tkk0+qpaVFr732mtauXauXXnqpw6jZCuR9+vRxQuP77LOPDjroIA0bNkz2fT+Ls8XxFyHs+zcEysMbdQLl4dkmvWQC5dGMIIHy6pxnzJih//qv/9Ibb7xRqCBb1O/bktZUV0v8jiZQHr8xoUUIpElgvqQjch2aM2eORowYkab+0ZeIBOyhyG9+85vtVt21wE25K3t7m7thwwZnZcgpU6bIHvwcPXq0pk+frl69ehXsVbWBbPsHvfXhsccec8LfJ554ohOQ33XXXatStH+E2dv/7ALAz3/+806D9dW2v6pGxvjgF1980QmP2z9YbLNwv00Kc4GuFStWOKuFzp071/l5fX29E/g6/PDDffUq7AscvhrBTpkSsHN15MiR3j4/Kml4phDi2VmCOvEcl0S1ivlQ58NVi/nQ7bff7ryRcOXKlW0NsxszZ5xxhr74xS+qf//+bfMym2u+/PLLeuCBB3TLLbfohRdeaDvG5hT2kqM99tij0w4SKE/UryqNjUDAZ3BnraQrJDVJ+iCCZlEFAkkTYH6atBGjvYEKpDEAxvzU/ynC9Tr/VuzpT8Dn/NRfYexVEwHuX9aEnUprLJDG+VCNSQOtnvuXgXJSWAwEuH8Zg0GgCQgggAACCCCAAAII+Bf4fyRdWWj34447zgmWH3jggf5LY08EfApw/8YnVAx3I1Aew0GJSZOyFiiPCTvN8CnwzDPPOEHy+++/v7MjbE50lc/iErcbgfLEDRkNRiBRAi9KaktGLFmyxAljsiFQicAdd9zhrCpu/+iwN6jZqtFnn3121W9S++Mf/+gEiK28YkGeIALZFia3FckvuOACHXPMMVW3vRzHINpfTn1J2NdeKmAvJbBV3m0bOHCgfvOb3+joo49u1/z77rtPY8eObQuMfelLX5KtCmBv9iu1cYGjlBA/D1rA3kw5aNCgoIulvBAFtt12W33ve99TY2OjttrKcj1sCHQuwHyourMjyPnQpk2bZOXZKmYWFq9kO/bYY3X11Vdrzz33LHo4gfJKdDkmCwI+gzsEy7NwMtDHcgQIkpejxb6pFUhjgIr5qf/Tlet1/q3YszwBn/PT8gpl70gEuH8ZCTOVxEwgjfOhmBFX3BzuX1ZMx4ExFihw/9KW1yt+YTzG/aFpCCCAAAIIIIAAAghkQOAQSddKOrhQX+1ZmYkTJ6p3794ZoKCLCCCAAAIIIJAmgXfeecdZlNQ+nWxPSTpfkn1N7UagPLVDS8cQiIXA+5Lqci1Zu3Zt26q/sWgdjUicgK20c9tttzlvuNtvv/0ibX+QAaRIGx5RZflvkAq72gkTJui6666rqpr8lZt+9KMfyT622rt3swdy7YUD9slt9lIAm0R269ataBt4QLWqIeLgCgRsFVwLKLPFX4AgefzHKK4tZD4Ur5F59dVXddlllznhcvs72M+222676bzzznM+dXVt/1zq9FAC5X5U2SfLArngzhVXXCG77tDJRrA8yycJfTcBguScBwh4BNIcoGJ+WvpU53pdaSP2qE7A5/y0uko4OlAB7l8GyklhCRFI83zIOwTcvyx8QjIfSsgvaoqaWeD+ZaukrVPURbqCAAIIIIAAAggggEBaBX4s6UeFOmcLp1io3D5+nn1JKxD9QgABBBBAAIFkCLS2tmrq1KlOBmj9+vWdNdoCQzb/Sf1GoDz1Q0wHEaipAIHymvJTeZACtQqU28NnzzzzjObMmaMXX3xR9vZue7jppZfspd2fbj179pSFk+yNf/vuu6/+4z/+QyNGjHBWc88PSAfpkisraQ9k2Grx55xzjuNpW6lVx1evXq3x48dr9uzZzv5bb721xo0bp8mTJxcNlfNARhhnG2UWEyBQnpzzg0B5csaKln4qwHyo87PhzTff1O9//3s9+OCDWrp0qSzI8/779s8hqW/fvtpll12c+dnxxx+vL3zhCyVfSuOtiUA5v4UIFBfwGdghUM6JlHUBAuVZPwPof+YEmJ92PuRcr8vcr0PkHfY5P90g6WeSmiR9EHkjqZD7l5wDCGREgPuXhQea+VBGfgFi1E0C5TEaDJqCAAIIIIAAAggggED5Avu41zK/VujQXr16OaHySZMmafPNNy+/dI5AAAEEEEAAAQRCFPjkk0+cELmFyS0T1Mn2v5L+S9LfQ2xKrIomUB6r4aAxCKRO4EVJe+R6tWTJEtXX16euk3QoGwJRBqhsRWwLPF9zzTV64IEHfK92WWgk9t9/f5155pkaO3astttuu9AGK0kPZFgY/5vf/KZjbJv9vXT99dfr8MMPL+qTf5yFyr/73e86q5p3tlI5D2SEdspRcCcC9pKEQYMG4ZMgAfu7ubGx0fnYm1vZEIizAPOh2oxOrQPlNje1QNJHH33UDsD+fWcX2Oz7zz//vFauXKlXXnlFv/zlLzV06NC2fZkP1ea8yUKtPoM6BMmzcDLQx3IESgbLmZ+Ww8m+5QjYnMLmNQsWLNBTTz2l5557TmvWrLv66U4AACAASURBVNEbb7zhzCO8W61fnFhOv7K4L/PTLI46ffYj4HN+mivqn5LGSJrrp2z2CVyA+5eBk1KgHwHmQ36Ugt2H+5fdCoJyvS7Y84zSSgsUuH9pb8/fs/SR7IEAAggggAACCCCAAAIxEviGGyzfvVCb+vXrp29/+9s677zzZCFzNgQQQAABBBBAoJYC9mzrddddp2uvvVYrVqzorCkvu0Hy39WyrbWom0B5LdSpE4HsCMyXdESuu7bCsq2YzIZAEgWiClDZKuQWKrz33nsDZbKVyi+66CKdf/756tKlS6BlR1GYvbX87LPP1t133+1UN2HCBGeCV+721ltvOcfaeNpmofBf/epXOuuss3wVlb+yuR1vgf3LL79cPXr06FAGD2T4YmWnAAXmzp2rkSNHekt8VNLwAKugqMoECO5U5sZRMRNgPlSbAQkzsBN0j3baaSfdcsst7f5fxHwoaGXK8xnUIUjOqYJAcQHmp5whkQnYi2lsfmAfewlNNZu9FHD06NG64IILtOOOO1ZTFMdWIcD8tAo8Dk2lgM/56TpJ9sr7XTwIN0oal0qU+HeK+5fxH6NUtZD5UKqGs11nuH+Z3rGlZ8EKcP8yWE9KQwABBBBAAAEEEECgxgIXSZooqeCNmq5duzqhcvuwME6NR4rqEUAAAQQQyKCALZRkOSP7bNy4sTOBNyVNkXRFBomcLhMoz+rI028EohGYIaktpfn9739fkydPjqZmasmUQP7N+lGjRmnGjBmy1YyC2qIIUFlY2kLfL79sL7r5dLOHZe1lDMOHD9fBBx/srDTeu3fvdvts2LBBb7/9tl599VUtXLhQf/rTn5yvZuPdbGVuWzUyaW8ADOKBjNdff13f+c539Pvf/94hsTD4uHHjnL+XOlthvND5c/vtt+vCCy9st3rWV77yFTU1NWnPPdu/SJ0AVVC/gZTjV+Diiy/WL37xC+/uN0s62+/x7Be6AMGd0ImzWwHzISmt86EkBXbsN3D27Nk68cQT234ZmQ9l9++loHvuM6hDkDxoeMpLuwDz07SPcA37Z3Ozq6++WldddZWzMnmQm7040ULl9jBSXV1dkEVTlg8B5qc+kNglEwIVzE9PlzTNg7PBXaV8dibA4tVJ7l/GazxS2xrmQ6kd2raOcf8y/WNMD4MR4P5lMI6UggACCCCAAAIIIIBAjAQ+I2mSGyzvuBKT29CTTz7ZuZdz1FFHxajpNAUBBBBAAAEE0ijwyCOPOCHyO+64o1j37CXgU90w+UdpdPDbJwLlfqXYDwEEKhH4hqTbcgcOGTJEzz77bCXlcAwCRQXSEKDKX/naOjxs2DD94Ac/0LHHHlvRquK24sGVV16pm266qV342R64nTJlSlkh6lqfgtU+kPH00087Dxr/+c9/butKNQ420bTwv/eB6FNOOUXXX3+9ttlmm7Y6CFDV+szJXv0HHHCAFi1a5O34qZJ+lz2J2PeY4E7shyh5DWQ+VHjMopgPBR2oye9J0OXbzbpf//rXZZ/k9jKeXXfdtW0OucUWWzhvk7aXONnXnXfeWfZvPlstdLPNPr3cxHyobGoOyBOoIKjzAYgIIFC2APPTssk4oJjA6tWrnesmdk3Ku/Xt29e53jVy5Ehn3mBzi+23377DNarci4JWrVrlXMuZM2eOFixY0O76lpVr12KuvfbawF6cmD/vimKUd999d916660aOnRoYNUFPX9kfhrY0FBQSgSqmJ/aGzBmShrlobhbkgXNW1PCk5RucP8yKSOV4HYyH/I/eGHMh/zXXt2e3L+szo+jsyPA/cvsjDU9RQABBBBAAAEEEMicgK36ZauVXyip0zcAH3TQQTrzzDOdz7bbbps5JDqMAAIIIIAAAuEIrF27VrfccotuvvlmPfPMM8UqsXuxV7ph8vYrdobTtNiXSqA89kNEAxFItID9q2+Ntwf24F+QD8clWofGByaQ9ABVfvstrDN27Fj9/Oc/D2SVpccff9xZUdtC1bbZg7rXXHON7O1/SdmqeSDDQt6XXXZZu/B3ECu1e1eUHz16tKZPn97hAWYCVEk5w9LRTnvI3h7Mz9u2k2QrdbLFU4DgTjzHJZGtYj5UfNjCnA8lLbAT9QnOfChq8fTUV0VQJz0I9ASB6AWYn0ZvnroaN23aJFt9zl5mmNtsRfHvfOc7mjBhgnr06HShiqIW69at02233aapU6fq5Zdfbtu3mhcG5ldIoNzf6Rj2/NdfKyrfi/lp5XZZPzKg+eloN1S+pcfzXEnTs+4bcf+5fxkxeNaqYz5U3ohnNVDO/cvyzhP2Tq4A9y+TO3a0HAEEEEAAAQQQQACBMgS2lnSe+9m1s+M233xznXXWWU6wnFXLy9BlVwQQQAABBBBoJzB37lwnSG6fTz75pJjOq5Kuk3QtL/huz0SgnF8qBBAIW+AhSV/MVfL1r39dd955Z9h1Un7GBKIIUIVJev/99zsXSN5++22nmjFjxmjatGmBhMlz7b7vvvuckPrKlSudb5166qm64YYbtNVW9qx49ZvdCD7jjDPaPdBbfamdl2APIF93nc3tSm/2wPHEiROdwLdt48ePdx4+rvQBZm+NTz75pP7nf/5HP/nJT7THHnt0aAwPqJYeH/YITuCkk07SXXfd5S3wj5KOCa4GSgpRgOBOiLhZKZr5UOmRDms+lPRATWm56vZgPlSdXxaPDiiok0U6+oxAkALMT4PUzFhZ8+bNc65zLVu2zOm5vVzUruHYiuRBbEuWLHGu7Tz22GNOcQMHDnRuEh555JFVF0+gvGrCRBTA/DQRwxSrRoYwP71B0lhPJ+e7q5Qvj1XH098Y7l+mf4xr1kPmQ+XRhxko5/4l9y/LOxvZOwwB7l+GoUqZCCCAAAIIIIAAAgjEWuBMN1h+WLFWHnDAATrttNNk/2bYZZddYt0hGocAAggggAACtRf4xz/+4WQRf/vb3+rZZ58t1aCFbpD8llI7ZvXnBMqzOvL0G4HoBE6Q9AdvdQsXLtShhx4aXQuoKfUCSQ9QWbh50qRJzjjZ6uQzZsyQrXgd5JZvdMghh2j27NmyFaKC2OL8QIb1b8OGDU6IfP369frhD3+obt26BdHtkmXwgGpJInYISOCJJ57QYYd1uAb7VUn3BFQFxUQjQHAnGudU1sJ8qPSwhjUfIlBe3J75UOlzkz3+LRBCUAdaBBCoXoD5afWGmSsh/zqXhclPP/30QB3uuecefetb32p7OaNd67GX/SVl886PwghQMT9lfpqU34W4tzPE+ekId5Xyfh6DSyRNjrtJytrH/cuUDWicusN8qPRohD0fyrWA+5eFx4LrdaXPUfYIRoD7l8E4UgoCCCCAAAIIIIAAAgkV+JKkcZJKPgz9hS98QbZgnYXLe/XqldDu0mwEEEAAAQQQCFpg9erVTojcPg8//LCf4mdLul7Sg352zvI+BMqzPPr0HYHoBOZJGp6r7vDDD9ejjz4aXe3UlHqBNAWowniINHcCnHfeefr1r3/t/GfWAuW1+iXggYxayWev3iOOOKJtdTa397ayUfXLs2WPMi49tpXlZ0raobMGbbfddmpsbHQ+W21lOR+2rAswH/J3BoQxHyKwU9ye+ZC/czPLe4UY1MkyK31HIGgBguVBi6a4PO9866CDDtJdd90V+MoS+fOvCRMmOKugJ2ULO0DF/JT5aVJ+F+Lazojmp1MkTfQYLHZXKV8UV5eUtov7lykd2Fp3i/lQ6REIez6Ua0HcA+WlpcLZg+t14bhSakcB7l9yViCAAAIIIIAAAggggIAkW/XKVi23z16lRE488UQnWG4B865du5banZ8jgAACCCCAQMoENm7c6DxnYiFyu5btY1sqyVYit89yH/uziyQC5ZwGCCAQhcAoSf/rrejSSy/VT3/60yjqpo4MCCQ9QNXc3OwEAm2LaoXyoUOHOpOsnXbaKZAzJP+BDFv93C7sZH3jgYysnwHR9N9WYrvsssvyK/uapLujaQG1BCxQJ2mapDGecj+W1KVQPQTLA9ZPcHHMh0oPXr5RUPMhAjvF7ZkPlT43s7pHREGdrPLSbwTCEiBYHpZsisolQFV6MMMOUDE/ZX5a+ixkj0ICEc9Ph7gvE9zP05apkiYxOpEKcP8yUu7sVMZ8qPRYhz0fyrWA+5eFx4LrdaXPUfaoXoD7l9UbUgICCCCAAAIIIIAAAikU+LIbLD+lVN+23HJLnXDCCc7nK1/5iuwZOTYEEEAAAQQQSKfAmjVrdM899+jee+91vn744Yd+OnqHpJsl3ednZ/ZpL0CgnDMCAQSiErC/qO3tYm3bfffdp+OOOy6q+qknxQJJD1Ddf//9OvPMM/X22287ozRmzBhNmzZNdXWWKQxms9+3sWPHauXKlU6Bp556qm644YbAVrXlgYzC48QDGcGcv5TSuYD9/fHlL9t11nabvWHrLNwSK9AgqSmv9RdL2kLS9yRtW6hnBMsTO96BNZz5UGnKsOZDBHaK2zMfKn1uZm2PiIM6WeOlvwhEJUCwPCrpBNYzdepUTZr07zzk9ttvr2uuuUYnn3xyoD2xG4jf+ta32q6lXXTRRbJ6k7KFHaBifsr8NCm/C3FpZw3np3a953KPwwp3lfK5cbHJSDu4f5mRgY6ym8yHSmuHPR/KtYD7l4XHgut1pc9R9qhOgPuX1flxNAIIIIAAAggggAACGRD4rCS7eXSSpM/76e+XvvSltnD5wIED/RzCPggggAACCCAQY4Fly5a1hcgfeOABvy19XNKdkixM/k+/B7FfRwEC5ZwVCCAQlYCFnxZJavtXnIVl58yZo8997nNRtYF6UiqQ9ABVfvttlfLzzz9fl156aSCh8scff1wXXnihnn76aecMCONhXh7IKPzLxQMZKf1LJybdevLJJzVy5Ei1trZ6W7RMkq1wtDYmzaQZ5QkMd1cnr/ccNkvSuZJsoAnulOeZqb2ZDxUf7jDnQwR2itszH8rUX0VFO1vDoA6DgAAC4QkwPw3PNrElz5s3z3lxot38s23o0KG67rrrNGSI/VO1+m3JkiUaP368HnvsMaewvn376uabb9YxxxxTfeERlRB2gIr5KfPTiE7lxFcTg/npAHeVcrselNtulDQu8bjJ6gD3L5M1XoloLfOh0sMU9nwo1wLuXxYeC67XlT5H2aNyAe5fVm7HkQgggAACCCCAAAIIZFRgkKSvu+Hy/f0YfP7zn3cW4fniF7+oQw45xM8h7IMAAggggAACMRB46qmn9Mc//lG2OJQ90+tze94NkVuQvMXnMexWQoBAOacIAghEKTBK0v96K9x555318MMPa/fdd4+yHdSVMoGkB6hsOOwh2HPOOUctLZ/OcYYNG6Yf/OAHOvbYY9WlS5eyR+3NN9/UlClTnJXIzSi3XXDBBc73u3XrVnaZnR3AAxmFZXggI7BTjILyBF5++WUdffTReu211/JtvibpbsASKVDnhsnHeFpv/1OwMPn8vB4R3EnkEIfbaOZDhX2jmA8R2Cl+bjMfCvd3PwmlxyCokwQm2ohA0gWYnyZ9BANs/0cffaTvf//7uvLKK9tKHTBggL7zne9owoQJ6tGjR0W1rVu3TrfffruuuOIKvfDCC6Fe56qogWUcFHaAivkp89MyTsdM7hqz+el493pQbiw2SLJrQ7MzOTi16zT3L2tnn8qamQ+VHtaw50O5FnD/svBYcL2u9DnKHpUJcP+yMjeOQgABBBBAAAEEEEAAgTYBW6HOVi0/UdJuflx22mkn56XDFi63r7179/ZzGPsggAACCCCAQAQC77zzjh566CEnRG5f33jjDb+1vuJmD20l8if9HsR+/gUIlPu3Yk8EEAhG4BJJ/+0tavDgwbrzzju11157BVMDpWROIA0BKhu0Bx98UBdddJEWL17cbgzr6+s1YsQIDR8+XAcffLC22267Dhc9NmzYoLfffluvvvqqFi5cqD/96U/OV2+Q3FY+txWiLr/88oof3u3s5OKBjMIyPJCRub+OIunw0qVLddJJJ+m5557Lr+//lXR5JI2gkjAEGiQ15RXcKKm5SGUEd8IYiYSWyXxIqtV8iMBO8V8a5kMJ/UslgGbHLKgTQI8oAgEEfAgwP/WBlIVdVq9e7Vzjuummm9p111YTtxcojhw50lmxfNddd9X222/f4aWHuXndqlWrZNec5syZowULFmjlypXtyjvllFN07bXXqlevXoliDTtAxfyU+WmifiEibGxM56f2gsGZkizQnNvsZZGnS2qNkIeqJO5fchYEKsB8yP//j+3F87feequGDh0a6BhYYdy/LEzK9brATzUKlMT9S04DBBBAAAEEEEAAAQQQCFjgUEknuJ/Bfss+/PDDnWC5fQ491IpgQwABBBBAAIEoBZ544om2EPmjjz5aTtUWjLjH/TxRzoHsW74AgfLyzTgCAQSqF/ilpO95i+nfv7/uuOOOUG4UV99cSoi7QH6AKqr2zp49WyeeaC/CC26zQPiPf/xj2Y38999/P7CC9957b2e189NOO62i1c5LNST/gYxS+wfx80MOOUQ2BrbKVVw3HsiI68gkt132u3byySfr9ddfz+/EFZIuSm7PMt/y4e5qVPUeiVnu6uR+Hh4muJP5U0jOS2TOPvts3X23PXce3cZ8SMoP7EShP2rUKM2YMUM9e/aMorqq6mA+VBVfIg+OaVAnkZY0GoEECzA/TfDgBdV0C4VfffXVuuqqq5z5UpCbXQu64IILdN5556muzrKYydqiDpRHocP8NApl6qhUIAHz09GS7DpQN08fz5U0vdI+c1zFAty/rJiOAwsJMB/q/LwIez6Uq5n7l4XHgOt1/J0VtAD3L4MWpTwEEEAAAQQQQAABBBDIE9jHEy7/vF8dW7zryCOP1FFHHeV8PeCAA/weyn4IIIAAAggg4FPg2Wef1bx58/TII484X9esWePzSGe3xz0h8r+XcyD7VidAoLw6P45GAIHKBWZIOst7ePfu3Z2Vyo8//vjKS+XITAqkKUBlA7hp0yY99thjuu666zR37twOqy+VM8gHHnigTj31VI0dO9ZZ2TysjQcyCsvyQEZYZ1w2y/2///s/Z2Xy9evX5wPcLOnsbKqkoteWfpgmaYynNy1umHx+mT0kuFMmWJp2Zz7U+WiGPR8iUF78N4n5UJr+pinelwQEdbIzGPQUgfgIMD+Nz1jUrCVvvvmmbrnlFufz/PPPV9WO+vp6jR492gmT77jjjlWVVcuDww5QMT9lflrL8ztOdSdsfnqDpLEeP7smZKuUB/tGjjgNUHzbwv3L+I5NYlvGfKjj0IU9H8rVyP3Lwr82XK9L7F8nsWw49y9jOSw0CgEEEEAAAQQQQACBNAvYClTHSTpG0hcl9fDb2T59+rSFyy1gvs8+llNnQwABBBBAAIFyBJYsWdIWHrcQ+apVq8o5fJ2kP0p6SNIDkpaVczD7BidAoDw4S0pCAIHyBfIfkHFKmDJliiZOnFh+aRyRWYG0Bai8A2kPvT3zzDNauHChFi1apJaWFq1du1YvvfRSu/G21Sl322039e7dW4MHD5at3j1s2DBn9e7NNgv/f/c8kFH4148HMjL711LgHZ86daomTZpUqNwbJY0LvEIKjFKgQVJTXoWNkpqraATBnSrwknoo8yE5q3XXYj5EYKf4bw3zoaT+reK/3bmgTlNTU7E3jK6VdIX7/7wP/JfOngggkBIB5qcpGchqumEvULR504IFC/TUU0/pueeec/6/8cYbb3R4maJ3Xrfvvvs617qOOOII7bHHHpFc56qmn36ODTtAxfyU+amf8zDN+yR0fjpC0kxJ/Txjc4mkyWkeqxj3jfuXMR6cJDeN+dCnoxf2fChXE/cvC//GcL0uyX+TxKvt3L+M13jQGgQQQAABBBBAAAEEMiow0g2WW8D8wHIM7Plqe8469zn44IPLOZx9EUAAAQQQyISAPd9h19rtWQ/72PMIZW7PuAFyC5LPKfNYdg9JIPyEWUgNp1gEEEiNwBRJHdLj3/jGNzR9+nRts802qekoHUEAgewJ8EBG9sY86B6/9957Gj9+vH73u98VKnqqpIIp86DbQXmhCQx3Vyev99Qwy12dvDWAWgnuBIBIEQggUJ0A86Hq/OJ8dEKDOnEmpW0IZEGA+WkWRpk+lhSIKkBVsiEZ3YH5aXoHPgXz0/z7ZYvdVcoXpXfUYt0z7l/GenhoXNIFmA/VdgSZD9XWPw21c/8yDaNIHxBAAAEEEEAAAQQQSKXAQE+4/ChJO5bTy7q6unYB86FDh5JjKAeQfRFAAAEEEi9g1/0sNO4NkLe2lv04uy1ZPs8NkdtK5GUn0BMPmYAOEChPwCDRRAQyIHCxpMvz+7n33nvrmmuu0dFHH50BArqIAAIIIIBAe4GHH35Y559/vl544YVCNKxQlPwTps4Nk4/xdKXFDZPPD7h7BHcCBqU4BBBAIMsCKQjqZHn46DsCcRFgfhqXkaAdCCCAQAoEUjQ/HeKuUr6fZ1h4oWRtz1HuX9bWn9oRQAABBGIoYPcvv/3tb2vp0qXcv4zh+NAkBBBAAAEEEEAAAQQQaCfwH5KOlGThcvu6bbk+Bx10kA477DDZ6uWHHHKI9t1333KLYH8EEEAAAQRiK7B48WI9/fTTzmfhwoX6y1/+Uklb10p6xA2RW5D8r5UUwjHRChAoj9ab2hBAoHOBkyVNl9Qzf5eGhgZNnTpVXbp0wQ8BBBBAAIHUC2zcuFGTJk1Sc3Nzob6+K2m8pDtSD5H+DjZIasrrZqOkggMfEAfBnYAgKQYBBBDIokCKgjpZHD76jEBcBZifxnVkaBcCCCCQAIGUzk/zA8wr3FXK5yZgSNLaRO5fpnVk6RcCCCCAQFkC3L8si4udEUAAAQQQQAABBBBAIJ4Ch+YFzO1eZVlbjx49nGC5BcxzIfOdd965rDLYGQEEEEAAgVoIvPbaa05w/Kmnnmr7um7dukqa8kFegPyJSgrhmNoKECivrT+1I4BAe4E93FD5iHyYPffc0wmV/+d//idmCCCAAAIIpFbg97//vSZOnKgXX3yxUB/twVELk7+UWoDsdGy4uzp5vafLs9zVyVsjYCC4EwEyVSCAAAJpEUhpUCctw0M/EEiLAPPTtIwk/UAAAQQiEEj5/HSAu0q5XTvKbTdKGhcBLVV0LsD9S84OBBBAAIFMC3D/MtPDT+cRQAABBBBAAAEEEEizwGGShkoa5n7dqZLO9uvXzwmZH3jggRo8eLDz2W233SopimMQQAABBBAIROCVV17Rc88953yeeeYZJ0S+YoW9x7qi7Q1Jf5a0wP0QIK+IMV4HESiP13jQGgQQ+LfAFZJshc4O29lnn60f/vCH2nXXXbFCAAEEEEAgNQL2D7fLLrtMM2bM6KxPtpL191LT4Wx3pM4Nk4/xMLS4YfL5EdMQ3IkYnOoQQACBJAmkPKiTpKGgrQhkSYD5aZZGm74igAACZQpkaH5qL5Sc5uHZIMmuI80uk4zdgxfg/mXwppSIAAIIIBBjAe5fxnhwaBoCCCCAAAIIIIAAAgiEIbBXXsB8/0or6dmzpxMs33///dt93XrrrSstkuMQQAABBBDoIPD+++87ofHnn3++3dd33323Gq3FnvC4hcgLrpJXTQUcW3sBAuW1HwNagAAChQWOlzRF0j6FfnzppZfKPltssQV+CCCAAAIIJFbgX//6l37605/qZz/7WWd9+LukSZL+L7GdpOH5Ag2S7AUB3s1epNNcQyqCOzXEp2oEEEAgbgIZCurEjZ72IIDApwLMTzkbEEAAAQTaBDI4P7WXEc6UNMpzGtwt6XRJrZwaNRfg/mXNh4AGIIAAAgiELcD9y7CFKR8BBBBAAAEEEEAAAQQSIrC9JFvF/GD3c4ikHatp+5577tkhaL7HHntUUyTHIoAAAghkROCll17qEBx/8cWqs95vSnpa0lPu14WS3s4Iaaa7SaA808NP5xFIhICFyicWamn//v2dUPn48bZYAxsCCCCAAALJEpg+fbqzKvnrr7/eWcOnumHyZHWM1hYTGO6uMFXv2WmWuzp5HB4IJrjD+YsAAghkWCCDQZ0MjzZdRyAxAsxPEzNUNBQBBBAIXiDj89PRkuyaUTeP7LmSpgcvTYkVCnD/skI4DkMAAQQQiLcA9y/jPT60DgEEEEAAAQQQQAABBGouYOlvC5hbuDwXNLd7mhVvPXr0aAuZe1c0t++zIYAAAghkT2DdunUdguO2Arl9v8ptvSc4nguQv1RlmRyeUAEC5QkdOJqNQMYEjpQ02X3LV4euDxkyRA0NDTrrrLMyxkJ3EUAAAQSSKHDzzTerublZixYt6qz59naviyXNS2L/aHOnAra61DRJYzx7tLhh8vkxcyO4E7MBoTkIIIBAmAIZD+qESUvZCCAQnADz0+AsKQkBBBCIvQDz07YhukHSWM+A2fUjW6V8eewHMTsNtJdH/oL7l9kZcHqKAAIIpFmA+5dpHl36hgACCCCAAAIIIIAAAiELHOCGywdL2l+Sfe1VbZ22cvngwYM1aNAg2crme+21l/N1++1t4XQ2BBBAAIGkC7z99tuyFcaXLl3qfF2yZImee+452UrkAWyrJT0n6Xn3Y6uQ/zWAcikiJQIEylMykHQDgYwI2FLkP5S0U6H+2lu5LFj+zW9+MyMcdBMBBBBAIEkCN910kxMkt7eEdbK9IemnrDSUpFEtq60NkpryjmiU1FxWKdHuTHAnWm9qQwABBCIVIKgTKTeVIYBAMALMT4NxpBQEEEAglgLMTzsMywhJMyX18/zkEvcFzLEcwww3ivuXGR58uo4AAggkXcDH/cvXJV3G/cukjzTtRwABBBBAAAEEEEAAgYgFdnHD5bmAuX3dJ4g2WKA8Fy73Bs3te1ttVdVi6UE0jzIQQAABBDwCdv8zFxj3hsftexYoD2j7uxsa9wbI/xFQ2RSTUgEC5SkdWLqFQIoFPiPpUkn/1Vkf99tvP333u9/V+PH2/AYbM/SZJQAAIABJREFUAggggAACtRWYPn26rr76ai1evLhYQ37mPozxUW1bS+0hCdhqRbY6eb2n/Fnu6uStIdUZZLEEd4LUpCwEEECgxgIEdWo8AFSPAAJBCDA/DUKRMhBAAIGYCDA/LToQUyRN9OxhFxhtlfJFMRk+mvGpAPcvORsQQAABBBIlwP3LRA0XjUUAAQQQQAABBBBAAIF0CGzpWcHcGzQPbMnxgQMHtlvN3Bs432wzomPpOI3oBQIIxE1g06ZN7VYa9wbHly1bFmRzLYFuq9rlguO5rx8GWQllZUOAWUE2xpleIpBGgd0kXSzpnM4616dPH5177rnOp18/7wIOaeSgTwgggAACcRJYsWKFpk2b5nxWrVpVrGnXu6sKvRKn9tOWQAXq3DD5GE+pLW6YfH6gNYVfGMGd8I2pAQEEEAhNgKBOaLQUjAACtRNgflo7e2pGAAEEqhZgfuqLcIi7Svl+nr2nSprk62h2qoUA9y9roU6dCCCAAAK+BLh/6YuJnRBAAAEEEEAAAQQQQACBqAUGFgia7xtkIzbffPOCq5pb4HzAgAFBVkVZCCCAQGoFli9f7gTHvYHx3J8/+eSToPv9twLB8UDT6UE3mPKSJUCgPFnjRWsRQKCjwN6SGiUVXY78W9/6lhMs/9znPochAggggAACoQk8+eSTToj8N7/5Tak6pktqlmTBYrZ0CzRIasrros1dbPyTuhHcSerI0W4EEMikAEGdTA47nUYgawLMT7M24vQXAQQSLcD8tOzhs5crX+45aoW7SvncskvigCgFuH8ZpTZ1IYAAAggUFSjz/qXd03oBUgQQQAABBBBAAAEEEEAAgZoKdHND5vay0b0k7el+7M/dg2zZFltsIVvZ3D4777xzu6+572+5pS2uzoYAAgikV+DDDz+UrSZun9dee63gn//1r38FDfCBpBclLXW/2p8Xu0Hyj4KujPIQ8AoQKOd8QACBtAjYP5AsnHVusQ4deeSROvPMM51P165d09J3+oEAAgggUEOBjRs36pZbbnE+8+bNK9WSaW642P7xx5Z+geHu6uT1nq7OcucrrSnoPsGdFAwiXUAAgfQKENRJ79jSMwQQ6FSA+SknBwIIIBBjAeanFQ+OLQ8zU5JdZ8ptN0oaV3GJHBilAPcvo9SmLgQQQACBNgHuX3IyIIAAAggggAACCCCAAAKpFdi5QMg8FzgPpdOf/exnOwTNc+FzC5336tUrlHopFAEEEAhKYPXq1UXD4v/85z+DqqpQOd7QeC48bl9ZcTxMdcouKkCgnBMEAQTSJrCbG9KyYHnPzjrXo0cPnXHGGU6wnFXL03YK0B8EEEAgGgF7m7+FyG+99VatW7euWKXvuqFiC5O/Ek3rqCUGAnXuuI/xtMVWpLc5yvwYtC/IJhDcCVKTshBAAIEqBQjqVAnI4QggkAYB5qdpGEX6gAACqRFgfhrIUI53rzPlCtsgya45zQ6kdAqJQoD7l1EoUwcCCCCAgLh/yUmAAAIIIIAAAggggAACCGRWoIsnaJ5b1Tz3dacwVXr27NlhlXPviuf9+vXT5ptvHmYTKBsBBDIs8Mknn2jFihXtVhbPX2n83XftUf5Qt9cLrDaeC49/HGrNFI5ABQIEyitA4xAEEEiEQDdPsHyfYi0eNmyYTjvtNJ100knacccdE9E5GokAAgggUBuBN998U3feead++9vfasGCBaUa8XdPkNwe8mTLlkCDuxq9t9eNkppTzEBwJ8WDS9cQQCD+AgR14j9GtBABBCIXYH4aOTkVIoAAAp8KMD8N9GywFxfaKuWjPKXeLel0Sa2B1kRhYQtw/zJsYcpHAAEEMijA/csMDjpdRgABBBBAAAEEEEAAAQTKE9hGkq1inh80313S9uUVVdneffr0Ud++fUt+tt1228oq4CgEEEidwNq1a7Vy5cqSn1WrVkXV97fcheW8q4znVh9/P6pGUA8CQQgQKA9CkTIQQCDuAie64fJjSjX0q1/9qk4++WQnXP6Zz3ym1O78HAEEEEAgAwIfffSREyK/44479Ic//MFPjx+UNF3S/+dnZ/ZJpcBw92UC9Z7ezXLnI1l4yJfgTipPazqFAAJxFSCoE9eRoV0IIBAjAeanMRoMmoIAAukXYH4a2hiPlmTXlyyQnNvOda9DhlYpBYcqwP3LUHkpHAEEEEi3APcv0z2+9A4BBBBAAAEEEEAAAQQQiFBga0kDJe3sfvX+Ofe9yJrTvXv3kqHzXDCdrEdkw0JFCAQmYNe0/ITEbZ/169cHVq+PgjZJWuZ+Xsv7at+372Xh+W8fVOySBgEC5WkYRfqAAAJ+BQZJOlPSGZJ2KnaQ/WPEQuX2+cpXvuK3fPZDAAEEEEiRwL333usEye3j4x+lb0i6VdItkpakiIGulC9gK0ZNkzTGc2iLGyafX35xiT6C4E6ih4/GI4BA3AUI6sR9hGgfAgjEUID5aQwHhSYhgEB6BJifRjKWN0ga66nJrjXZKuXLI6mdSsIS4P5lWLKUiwACCKRQgPuXKRxUuoQAAggggAACCCCAAAIIxFtg8wJB8/zQud2HjXzr3bt3h/B5r1695P3YPrn/3mYbW6idDQEEghR47733tHr16rbPO++80+6/88Pj9vMabRYGLxUYt1A5GwKZECBQnolhppMIIFBA4CQ3WH5CKR37R4StXH7CCSc4X7t27VrqEH6OAAIIIJBAgY0bN+qee+5xViG3j/0D18d2rxsiv9PHvuySDYEGSU15XW2U1JyN7hfsJcGdDA8+XUcAgeAFCOoEb0qJCCCQOQHmp5kbcjqMAAJhCjA/DVO3Q9kjJM2U1M/zk0skTY60FVQWpgD3L8PUpWwEEEAggQLcv0zgoNFkBBBAAAEEEEAAAQQQQCB7AjuWCJ3vEAcSW9G8s7C5fd8bPs/tZ9/bemtbxJ0NgXQLvP/++85z8/mB8Pz/zt/HVhyPyfZWJ6uK51YXt5+zIYCAK0CgnFMBAQSyLrC7pFMk2QMaB5TCsJXLc8FyC5fzpqpSYvwcAQQQiLeAvRktFyC3MLmPlcitQ89KusP9vBzvHtK6iAWGu6uT13vqneWuTm5vt8v6RnAn62cA/UcAgaoELKhzxRVXqLm5WWvWrOmsrLWSrnBfbvJBVRVyMAIIIJB+Aean6R9jeogAAiEKMD8NEbd40VMkTfTssthdpXxRzVpExWEIcP8yDFXKRAABBBIiwP3LhAwUzUQAAQQQQAABBBBAAAEEEPArYKv59fX5qfNbaFT75YLo+YHzbbfd1smS2MdC57k/F/qe/XzzzW2xdzYEghX45JNPZGFwu56U+xT777Vr1xZcUTxGwXAvkD13vbLI55+en30crCylIZBuAQLl6R5feocAAuUJHOwGyy1cvqufQ4877jgde+yxzqe+3psd83M0+yCAAAII1EKgpaVFDz74oPO5//77/TbhH26A3FYif9rvQeyXKQG7kDlN0hhPr1vcMPn8TEmU7izBndJG7IEAAgi0CRDU4WRAAAEEQhdgfho6MRUggECaBJif1nw0h7irlO/naclUSZNq3jIaEJYA9y/DkqVcBBBAIEYC3L+M0WDQFAQQQAABBBBAAAEEEEAAgVoK9PAZPLeAeqLycHV1dSVD595Qen5I3f57yy23dD7dunVr+/NmmyWKoZbnVk3r3rRpkz788EPns2HDhrY/lxMGt8B4/v6trYlb62pTiZC4N0C+rqaDRuUIpFiA/3OkeHDpGgIIVCVwtBsu/0/3HyUlCxs0aFBbuNwC5kzOS5KxAwIIIBCJgP0jPBcgt69LlizxW+8qSb+XZCHyP/k9iP0yK9DgrgbrBWiU1JxZkdIdJ7hT2og9EEAgwwIEdTI8+HQdAQRqJcD8tFby1IsAAokQYH4aq2G6WNLlnhatcFcpnxurVtKYMAS4fxmGKmUigAACNRDg/mUN0KkSAQQQQAABBBBAAAEEEEAgbQL5q57vIKmXpN7uV/tz7mPfs/vBqdtsBfX8kHkucN7ZV+/++fvk/6xLly7KfWyVdft4/9v+nPteUF9tkD7++GPZ6ttRfLU67JMLensD3/nfK2cfb3g8piuAB/H78IGkdySt9ny8//1WgQB5EPVSBgIIVCFAoLwKPA5FAIHMCIyU9FX342vl8u7duzvh8pEjR2rEiBHabz/vQhGZcaOjCCCAQM0EFi9erLlz52rOnDlOmHz9+vV+2/KqpHsk/UHSw34PYr/MCwx3Vyev90jMclcnT9zr/2owmgR3aoBOlQggEF8BgjrxHRtahgACmRFgfpqZoaajCCDgR4D5qR+lyPcZ4K5SbtekctuNksZF3hIqrKUA9y9rqU/dCCCAQAUC3L+sAI1DEEAAAQQQQAABBBBAAAEEEAhOYMsiYXNv+Dw/lJ7KIHpwrJSUEgELhncWCrfv54fGc9/7MCX9pxsIZEqAQHmmhpvOIoBAAAJD3WD5CZL29VvegAEDnGD5UUcd5XzdZZdd/B7KfggggAACPgT+8Y9/OAFy+zzyyCNavny5j6Padvm7GyC3EPmfyzmQfRGQVOeGycd4NFrcMPl8hMoSILhTFhc7I4BA2gQI6qRtROkPAgikQID5aQoGkS4ggEDlAsxPK7eL6Mjx7jWpXHUbJNn1qdkR1U818RLg/mW8xoPWIIAAAo6A9/6l3cN8/fXXy5Hh/mU5WuyLAAIIIIAAAggggAACCCCAQHgC3fNWOs+Fz3tI2sbz2brEf4fXQkrOusB7knKf9z1/tu/l//e6TlYS971yW9ax6T8CaRAgUJ6GUaQPCCBQK4F9JB3r+fhux6BBg5xg+bBhwzR06FDttttuvo9lRwQQQAAB6ZVXXtGf//xnLViwwAmRL1mypFyWByXZ5yFJfyv3YPZHwCPQIKkpT6RRUjNKFQsQ3KmYjgMRQCCJAgR1kjhqtBkBBDImwPw0YwNOdxHIugDz08ScAfaSw5mSRnlafLek0yW1JqYXNDQMAe5fhqFKmQgggIAPAe5f+kBiFwQQQAABBBBAAAEEEEAAAQSyK5ALn+cHz+37pcLouZ93k2QrrXu/kgtMxjm1SZKt5m0vCLavuT97A9/FwuD5P/OGxZMhQCsRQCA2AvyPIzZDQUMQQCDhAvbgzjGecHlZS5D379/fCZYfdthhzsf+vNlm/BWd8HOC5iOAQEACmzZt0sKFC50Aee5rmW/wt5b8ww2Q54LkHwTUPIrJtsBwdyWoeg/DLHd1ch7crf7cILhTvSElIIBAjAUI6sR4cGgaAgggUFiA+SlnBgIIpFqA+Wkih3e0JLsWZQ+O5bZzJU1PZG9odBgC3L8MQ5UyEUAAAUncv+Q0QAABBBBAAAEEEEAAAQQQQACBmAgUCpl7Q+f5AfRi/13oZ10kbS4pyq9G+7GkTyL+6g185we/q/2ZlceGAAIIxEKAtGIshoFGIIBACgUOlDTC/RwlyR7Y8L1tscUWbcHyXMC8b9++vo9nRwQQQCDJAitXruwQIP/Xv/5VbpcszDvX8/lruQWwPwIlBOz/7dMkjfHs1+KGyeejF6gAwZ1AOSkMAQRqLUBQp9YjQP0IIIBA1QLMT6smpAAEEIiTAPPTOI1GRW25QdJYz5F2XcpWKV9eUWkclHYB7l+mfYTpHwIIhCbA/cvQaCkYAQQQQAABBBBAAAEEEEAAAQQQQAABBBBAIEIBAuURYlMVAghkWsBWMM0FzI+sRGKvvfZqW8XcVjAfMmRIJcVwDAIIIBA7gUWLFrVbfXzp0qWVtnGeJ0BOoLdSRY7zK9AgqSlv50ZJzX4LYL+yBQjulE3GAQggECcBgjpxGg3aggACCAQiwPw0EEYKQQCBWgkwP62VfOD12r2nmZL6eUq+RNLkwGuiwDQKcP8yjaNKnxBAIBAB7l8GwkghCCCAAAIIIIAAAggggAACCCCAAAIIIIAAAjETIFAeswGhOQggkAmB7m64/POShko6TJJ9r6ytZ8+ezirmhxxyiBMut8+ee+5ZVhnsjAACCEQtYGHx5557TvYQxlNPPeWsRP7uu+9W0oz1khZK+rOkBW6Q/INKCuIYBCoQsActbXXyes+xs9zVyVsrKI9DyhMguFOeF3sjgECNBQjq1HgAqB4BBBAIX4D5afjG1IAAAgEKMD8NEDM+RU2RNNHTnMXuKuWL4tNEWpIAAe5fJmCQaCICCIQjwP3LcFwpFQEEEEAAAQQQQAABBBBAAAEEEEAAAQQQQCB+AgTK4zcmtAgBBLIpcIgnXG4h810qYdhmm200ePDgtoB57s/du5edV6+keo5BAAEE2gTswdRccNz79b333qtU6R+eALkFyZ+stCCOQ6BKgTo3TD7GU06LGyafX2XZHF6eAMGd8rzYGwEEIhYgqBMxONUhgAACtRdgflr7MaAFCCBQRID5aapPjyHuKuX7eXo5VdKkVPeazkUhwP3LKJSpAwEEIhPg/mVk1FSEAAIIIIAAAggggAACCCCAAAIIIIAAAgggEFMBAuUxHRiahQACmRcY6AmY2wrm9ql4GzRokBMyzwXM7Wv//v0rLo8DEUAAAa/A66+/7qw4bsHxXHh8yZIl1SI94a4+nluFfFm1BXI8AgEJNEhqyiurUVJzQOVTTPkCBHfKN+MIBBAIUYCgToi4FI0AAggkQ4D5aTLGiVYikBkB5qeZGeqLJV3u6e0Kd5XyuZkRoKNRCHD/Mgpl6kAAgUAEvPcvc/cxuX8ZCC2FIIAAAggggAACCCCAAAIIIIAAAggggAACCCRYgEB5ggePpiOAQKYEurmhclu9PBcw71ONQJ8+fdpC5rmg+T777KOuXbtWUyzHIoBAigU2btyov//9723h8dzDF6tWraq21296wuO5APmGagvleARCEBjurk5e7yl7lrs6eWsI9VFkeQIEd8rzYm8EEAhYgKBOwKAUhwACCCRfgPlp8seQHiCQaAHmp4kevkoaP8BdpdyuX+W2GyWNq6QwjkHApwD3L31CsRsCCIQnwP3L8GwpGQEEEEAAAQQQQAABBBBAAAEEEEAAAQQQQCB9AgTK0zem9AgBBLIjYGG2QyUNljTE/bpDtd3fc889tddeezkf758HDLBnkdgQQCALAsuXL9fSpUv14osvOl9zH/vvALa3JD0naZH79UlJVS9nHkC7KAKBUgJ1bph8jGfHFjdMPr/Uwfw8UgGCO5FyUxkCCBDU4RxAAAEEECghwPyUUwQBBCIVYH4aKXfcKhvvXr/Ktcte2mnXsmbHraG0J9UC3L9M9fDSOQRqJ8D9y9rZUzMCCCCAAAIIIIAAAggggAACCCCAAAIIIIBAegQIlKdnLOkJAgggYAIDPeHyXNB87yBott566w4h81zofLvttguiCspAAIEIBdasWVMwMG7h8ffffz+olrzgCY7nAuTLgiqcchCIWKBBUlNenY2SmiNuB9X5FyC449+KPRFAoAIBgjoVoHEIAgggkG0B5qfZHn96j0DoAsxPQydOQgX2QsSZkkZ5Gnu3pNMltSahA7QxtQLcv0zt0NIxBIIV4P5lsJ6UhgACCCCAAAIIIIAAAggggAACCCCAAAIIIIBAvgCBcs4JBBBAIP0C9gBRbgVz71f7fiBb3759C65qvvvuu6tbt26B1EEhCCBQvsCGDRv08ssvF1xtfOXKleUX2PkR9jCid9XxXHg8sGR6kI2lLAQqEBjuru5kq+vktlnu6uQ8jFsBaMSHENyJGJzqEEi7AEGdtI8w/UMAAQRCF2B+GjoxFSCQLQHmp9kabx+9HS3Jrlt5b86cK2m6j2PZBYEoBbh/GaU2dSEQIwHuX8ZoMGgKAggggAACCCCAAAIIIIAAAggggAACCCCAQOYECJRnbsjpMAIIINAmYCuX5wfNbYWAQLfPfvazGjhwYKef7bffPtD6KAyBLAm8/fbbWrZsWaeff/7zn2Fw2ArjFh73BshbwqiIMhGIiYA92DhN0hhPe+yctwdx58ekjTTDnwDBHX9O7IUAAp0IENTh1EAAAQQQCFiA+WnAoBSHQNYEmJ9mbcTL6u8NksZ6jrBrWLZK+fKySmFnBGojwP3L2rhTKwKBCXD/MjBKCkIAAQQQQAABBBBAAAEEEEAAAQQQQAABBBBAIHABAuWBk1IgAgggkGgBe5B1L89nT8+fe4XRs7q6uqKBcwujd+3aNYyqKROBWAts3LixaFjcguStraEtjLxa0lL386Lnz/a9D2INR+MQCF6gQVJTXrGNkpqDr4oSIxIguBMRNNUgkBYBgjppGUn6gQACCMRWgPlpbIeGhiEQTwHmp/Ecl5i1aoSkmZL6edp1iaTJMWsnzUHArwD3L/1KsR8CIQtw/zJkYIpHAAEEEEAAAQQQQAABBBBAAAEEEEAAAQQQQCBkAQLlIQNTPAIIIJAigT6SvAFzb/B8izD72b9/fyd0PmDAAOfTp08f57Pjjju2+3OXLl3CbAZlIxCIwMcff6w333xTq1atcj7ePy9fvlz2sbD466+/Hkh9RQr5SFJ+WNwC4/a9VWFXTvkIJERguLs6eb2nvbPc1clDe6NDQmzS0EyCO2kYRfqAQIgCBHVCxKVoBBBAAIFCAsxPOS8QQKCoAPNTTpAyBaZImug5ZrG7SvmiMsthdwTiLsD9y7iPEO1LhAD3LxMxTDQSAQQQQAABBBBAAAEEEEAAAQQQQAABBBBAAIGqBQiUV01IAQgggAACknbvZFXznaPU2WGHHdoC5oUC594gerdu3aJsGnWlXGDDhg0dwuGdhcbfeuutqDVe62S18Zejbgj1IZAwgTo3TD7G0+4WN0w+P2F9obnFBXLBHVt5frtCu2633XZqbGx0PlttZbuzIYBAmgUI6qR5dOkbAgggkAgB5qeJGCYaiUB0AsxPo7NOWU1D3FXK9/P0a6qkSSnrJ91BoJgA9y85PzItwP3LTA8/nUcAAQQQQAABBBBAAAEEEEAAAQQQQAABBBBAoKAAgXJODAQQQACBMAU2lzSwyGeApB5hNqCzsi0Ylr/S+bbbbqvcp2fPnm1/9n6/a9eutWgudUYksHHjRq1du9b5vPvuu21/zn0v9zV/ZfE1a9ZE1MIO1ayTtKzEZ1OtGke9CCRcoEFSU14fLHDcnPB+0fzOBQjucHYgkHEBgjoZPwHoPgIIIBA/Aean8RsTWoRApALMTyPlTmtlF0u63NO5Fe4q5XPT2mH6hYBPAe5f+oRit3gIcP8yHuNAKxBAAAEEEEAAAQQQQAABBBBAAAEEEEAAAQQQSIMAgfI0jCJ9QAABBJIt0KtE4Lx/nLq3zTbblAydewPo9mcLp3fv3t1Z0dS+brnllnHqUmra8uGHH2r9+vWyBy3ta34gvFhAPBcUf++99+Lm8UaJsPjquDWY9iCQEoHh7urk9Z7+zHJXJ29NSR/pRucCBHc4OxDImABBnYwNON1FAAEEkifA/DR5Y0aLEahKgPlpVXwc3F7AXuo7U5Jd68ptN0oaBxQCCJQU4P5lSSJ28CPA/Us/SuyDAAIIIIAAAggggAACCCCAAAIIIIAAAggggAACUQkQKI9KmnoQQAABBCoVsCXBvauc95PUR9KO7lf7s312qLSCqI/bbLPN2sLluZC536/eYHrumC5dushWTrevnX2K/bzYz8zm448/Lvixt+FX8jM7JnesNwCeC4J39rXUvps2JWoh7rckrfJ83nT/bCvEeFcc3xj1+Ul9CCCgOjdMPsZj0eKGyefjkykBgjuZGm46m0UBgjpZHHX6jAACCCRagPlpooePxiNQWoD5aWkj9qhIYLx7rSt38AZJdt1rdkWlcRACCOQEuH/peZk29y///bLrQvc4uX/JXxoIIIAAAggggAACCCCAAAIIIIAAAggggAACCCAQJwEC5XEaDdqCAAIIIFCNwOZ5AXNv4Dw/fG7/3aWayjgWgTyBjyXlQuG5oHix//4EQQQQiK1Ag6SmvNY1SmqObYtpWNgCBHfCFqZ8BCIWIKgTMTjVIYAAAggELcD8NGhRykOgxgLMT2s8AOmv3l6eaKuUj/J09W5Jp0tqTX/36SECNRfg/mXNhyDTDeD+ZaaHn84jgAACCCCAAAIIIIAAAggggAACCCCAAAIIINBRgEA5ZwUCCCCAQFYFbEXz3Orm9nV7Sdv6+PD/znSfMRb0Xuv5vJv337mf2Qrj3sC4/TcbAggkX2C4u2JTvacrs9zVyXnANvnjW20PCO5UK8jxCNRYgKBOjQeA6hFAAAEEghZgfhq0KOUhELEA89OIwbNd3WhJdo2rm4fhXEnTs81C7xGIpQD3L2M5LDVvVP79S7tfWegeJvcvaz5UNAABBBBAAAEEEEAAAQQQQAABBBBAAAEEEEAAgXgLEIqL9/jQOgQQQACB+An0LBI67+xnPSR1l2QP+tpX70Nb8ethclv0oaT17ucDSe91EgbvLCSee/giuQK0HAEEqhGw1ZqmSRrjKaTFDZPPr6Zgjk2dAMGd1A0pHUq7AEGdtI8w/UMAAQQyL8D8NPOnAABJE2B+mrQRS017b5A01tMbu95lq5QvT00P6QgC2Rbg/mV8x5/7l/EdG1qGAAIIIIAAAggggAACCCCAAAIIIIAAAggggEDmBAiUZ27I6TACCCCAQAwENs8LmOeC5p199YbR8/exn3WV1KXIp5qfG9fHRT4bq/y5BcAt/O3na6l97O38bAgggEClAg2SmvIObpTUXGmBHJd6AYI7qR9iOph0AYI6SR9B2o8AAgggUKYA89MywdgdgagFmJ9GLU59eQIjJM2U1M/z/UskTUYKAQQQcAW4f/npPdFS9yS9Py+1L/cv+RVDAAEEEEAAAQQQQAABBBBAAAEEEEAAAQQQQACB2AgQKI/NUNAQBBBAAAEEEEAAAQQQqJHAcHd18npP/bPc1clba9Qmqk2OAMGd5IwVLc2IgM+gzhr3RSL2MhF7wREbAggggAACaRFgfpqWkaQfqRFgfpqaoUxDR6ZImujpyGJ3lfLfuS2fAAAgAElEQVRFaegcfUAAAQQQQAABBBBAAAEEEEAAAQQQQAABBBBAAAEEEEAAAQQQKC5AoJwzBAEEEEAAAQQQQAABBLIsUOeGycd4EFrcMPn8LMPQ97IFCO6UTcYBCAQrQFAnWE9KQwABBBBIvADz08QPIR1IugDz06SPYCrbP8RdpXw/T++mSpqUyt7SKQQQQAABBBBAAAEEEEAAAQQQQAABBBBAAAEEEEAAAQQQQACBdgIEyjkhEEAAAQQQQAABBBBAIMsCDe4KtV6DRknNWUah71UJENypio+DEShfgKBO+WYcgQACCCCQKQHmp5kabjobBwHmp3EYBdpQROBiSZd7fr7CXaV8LmoIIIAAAggggAACCCCAAAIIIIAAAggggAACCCCAAAIIIIAAAukWIFCe7vGldwgggAACCCCAAAIIINC5wHB3dfJ6zy6z3NXJW4FDoEoBgjtVAnI4AqUECOqUEuLnCCCAAAIItBNgfsoJgUDIAsxPQwam+KAEBrirlNt1sdx2o6RxQVVAOQgggAACCCCAAAIIIIAAAggggAACCCCAAAIIIIAAAggggAAC8RQgUB7PcaFVCCCAAAIIIIAAAgggEK5AnRsmH+OppsUNk88Pt2pKz5gAwZ2MDTjdDV+AoE74xtSAAAIIIJBqAeanqR5eOlcLAeantVCnzioFxrvXxXLFbJBk18hmV1kuhyOAAAIIIIAAAggggAACCCCAAAIIIIAAAggggAACCCCAAAIIxFiAQHmMB4emIYAAAggggAACCCCAQGgCDZKa8kpvlNQcWo0UnHUBgjtZPwPof9UCBHWqJqQABBBAAAEEvALMTzkfEKhSgPlplYAcXksBe9HiTEmjPI24W9Lpklpr2TDqRgABBBBAAAEEEEAAAQQQQAABBBBAAAEEEEAAAQQQQAABBBAIT4BAeXi2lIwAAggggAACCCCAAALxFBjursJU72neLHd1ch6ajeeYpalVBHfSNJr0JRIBgjqRMFMJAggggEB2BZifZnfs6XmFAsxPK4TjsLgJjJZk18O6eRp2rqTpcWso7UEAAQQQQAABBBBAAAEEEEAAAQQQQAABBBBAAAEEEEAAAQQQCEaAQHkwjpSCAAIIIIAAAggggAACyRCwFZimSRrjaW6LGyafn4wu0MqUCBDcSclA0o3wBAjqhGdLyQgggAACCBQQYH7KaYFACQHmp5wiKRS4QdJYT7/s2pitUr48hX2lSwgggAACCCCAAAIIIIAAAggggAACCCCAAAIIIIAAAggggEDmBQiUZ/4UAAABBBBAAAEEEEAAgUwJNEhqyutxo6TmTCnQ2TgJENyJ02jQllgItLa2qqmpSc3NzVqzZk1nbbIf2N/n9vkgFg2nEQgggAACCKRDgPlpOsaRXgQowPw0QEyKipvACEkzJfXzNOwSSZPj1lDagwACCCCAAAIIIIAAAggggAACCCCAAAIIIIAAAggggAACCCBQvQCB8uoNKQEBBBBAAAEEEEAAAQSSITDcXZ283tPcWe7q5K3J6AKtTLEAwZ0UDy5d8ydAUMefE3shgAACCCAQkQDz04igqSa+AsxP4zs2tCxQgSmSJnpKXOyuUr4o0FooDAEEEEAAAQQQQAABBBBAAAEEEEAAAQQQQAABBBBAAAEEEECg5gIEyms+BDQAAQQQQAABBBBAAAEEIhCoc8PkYzx1tbhh8vkR1E8VCPgVILjjV4r9UiNAUCc1Q0lHEEAAAQTSKcD8NJ3jSq+KCDA/5fTImMAQd5Xy/Tz9nippUsYc6C4CCCCAAAIIIIAAAggggAACCCCAAAIIIIAAAggggAACCCCQegEC5akfYjqIAAIIIIAAAggggAACkhokNeVJNEpqRgeBmAoQ3InpwNCs4AQI6gRnSUkIIIAAAghEIMD8NAJkqqitAPPT2vpTe00FLpZ0uacFK9xVyufWtFVUjgACCCCAAAIIIIAAAggggAACCCCAAAIIIIAAAggggAACCCAQqACB8kA5KQwBBBBAAAEEEEAAAQRiKDDcXZ283tO2We7q5K0xbC9NQsArQHCH8yF1AgR1UjekdAgBBBBAIFsCzE+zNd6Z6C3z00wMM50sLjDAXaXcrqHlthsljQMOAQQQQAABBBBAAAEEEEAAAQQQQAABBBBAAAEEEEAAAQQQQCA9AgTK0zOW9AQBBBBAAAEEEEAAAQQ6CtS5YfIxnh+1uGHy+YAhkCABgjsJGiyaWliAoA5nBgIIIIAAAqkSYH6aquHMZmeYn2Zz3Ol1pwLj3WtouR02SLLrabMxQwABBBBAAAEEEEAAAQQQQAABBBBAAAEEEEAAAQQQQAABBBBIhwCB8nSMI71AAAEEEEAAAQQQQACBwgINkpryftQoqRkwBBIqQHAnoQOX5WYT1Mny6NN3BBBAAIEMCDA/zcAgp62LzE/TNqL0JyABeynjTEmjPOXdLel0Sa0B1UExCCCAAAIIIIAAAggggAACCCCAAAIIIIAAAggggAACCCCAAAI1FCBQXkN8qkYAAQQQQAABBBBAAIFQBYa7KyvVe2qZ5a5OzoOwodJTeAQCBHciQKaK6gQI6lTnx9EIIIAAAggkTID5acIGLIvNZX6axVGnz2UKjJZk1866eY47V9L0MsthdwQQQAABBBBAAAEEEEAAAQQQQAABBBBAAAEEEEAAAQQQQACBGAoQKI/hoNAkBBBAAAEEEEAAAQQQqFrAVlWaJmmMp6QWN0w+v+rSKQCB+AgQ3InPWNASV4CgDqcCAggggAACmRZgfprp4Y9n55mfxnNcaFVsBW6QNNbTOruOZquUL49ti2kYAggggAACCCCAAAIIIIAAAggggAACCCCAAAIIIIAAAggggIAvAQLlvpjYCQEEEEAAAQQQQAABBBIm0CCpKa/NjZKaE9YPmouAXwGCO36l2C80AYI6odFSMAIIIIAAAkkUYH6axFFLWZuZn6ZsQOlOVAIjJM2U1M9T4SWSJkfVAOpBAAEEEEAAAQQQQAABBBBAAAEEEEAAAQQQQAABBBBAAAEEEAhHgEB5OK6UigACCCCAAAIIIIAAArUTGO6uTl7vacIsd3Xy1to1i5oRiETAd3CnoaFBdXV1kTSKStItQFAn3eNL7xBAAAEEEKhSgPlplYAcXr4A89PyzTgCgTyBKZImer632F2lfBFSCCCAAAIIIIAAAggggAACCCCAAAIIIIAAAggggAACCCCAAALJFSBQntyxo+UIIIAAAggggAACCCDQUcDSsdMkjfH8qMUNk88HDIEMCRDcydBg16qrBHVqJU+9CCCAAAIIJFKA+Wkihy1ZjWZ+mqzxorWxFhjirlK+n6eVUyVNinWraRwCCCCAAAIIIIAAAggggAACCCCAAAIIIIAAAggggAACCCCAQFEBAuWcIAgggAACCCCAAAIIIJAmgQZJTXkdapTUnKZO0hcEyhAguFMGFrv6EyCo48+JvRBAAAEEEECgoADzU06MwAWYnwZOSoEImMDFki73UKxwVymfCw8CCCCAAAIIIIAAAggggAACCCCAAAIIIIAAAggggAACCCCAQDIFCJQnc9xoNQIIIIAAAggggAACCHQUGO6uTl7v+dEsd3XyVsAQyLgAwZ2MnwBBdJ+gThCKlIEAAggggAACrgDzU06FqgWYn1ZNSAEIFBMY4K5SbtfbctuNksbBhgACCCCAAAIIIIAAAggggAACCCCAAAIIIIAAAggggAACCCCQTAEC5ckcN1qNAAIIIIAAAggggAAC7QXq3DD5GM+3W9ww+XywEECgTYDgDidD2QIEdcom4wAEEEAAAQQQ8C/A/NS/FXu6AsxPORUQiExgvHu9LVfhBkl27W12ZC2gIgQQQAABBBBAAAEEEEAAAQQQQAABBBBAAAEEEEAAAQQQQACBwAQIlAdGSUEIIIAAAggggAACCCBQQ4EGSU159TdKaq5hm6gagTgLENyJ8+jEpG0W1GlublZTU5PWrFnTWavsB/b3r30+iEnTaQYCCCCAAAIIJE+A+WnyxizyFjM/jZycChGwFzjOlDTKQ3G3pNMltcKDAAIIIIAAAggggAACCCCAAAIIIIAAAggggAACCCCAAAIIIJAsAQLlyRovWosAAggggAACCCCAAAIdBYa7qyXVe340y12dnIdbOWMQKC5AcIczpIMAQR1OCgQQQAABBBCooQDz0xrix7Vq5qdxHRnalRGB0ZLsOls3T3/PlTQ9I/2nmwgggAACCCCAAAIIIIAAAggggAACCCCAAAIIIIAAAggggEBqBAiUp2Yo6QgCCCCAAAIIIIAAApkUsJWSpkka4+l9ixsmn59JETqNQGUCBHcqc0vVUQR1UjWcdAYBBBBAAIGkCzA/TfoIBtB+5qcBIFIEAsEI3CBprKcou+Zmq5QvD6Z4SkEAAQQQQAABBBBAAAEEEEAAAQQQQAABBBBAAAEEEEAAAQQQiEKAQHkUytSBAAIIIIAAAggggAACYQk0SGrKK7xRUnNYFVIuAikXILiT8gEu1D2COhkcdLqMAAIIIIBAcgSYnyZnrAJrKfPTwCgpCIGgBEZImimpn6fASyRNDqoCykEAAQQQQAABBBBAAAEEEEAAAQQQQAABBBBAAAEEEEAAAQQQCF+AQHn4xtSAAAIIIIAAAggggAAC4QgMd1cnr/cUP8tdnbw1nCopFYHMCBDcycBQE9TJwCDTRQQQQAABBNIjwPw0PWPZaU+Yn2ZgkOlikgWmSJro6cBid5XyRUnuFG1HAAEEEEAAAQQQQAABBBBAAAEEEEAAAQQQQAABBBBAAAEEsiRAoDxLo01fEUAAAQQQQAABBBBIj0CdGyYf4+lSixsmn5+ebtITBGouQHCn5kMQfAMI6gRvSokIIIAAAgggEJkA89PIqKOriPlpdNbUhEAVAkPcVcr385QxVdKkKsrkUAQQQAABBBBAAAEEEEAAAQQQQAABBBBAAAEEEEAAAQQQQACBCAUIlEeITVUIIIAAAggggAACCCAQmECDpKa80holNQdWAwUhgIBXgOBOCs4HgjopGES6gAACCCCAAAI5AeanKTgXmJ+mYBDpQtYELpZ0uafTK9xVyudmDYL+IoAAAggggAACCCCAAAIIIIAAAggggAACCCCAAAIIIIAAAkkUIFCexFGjzQgggAACCCCAAAIIZFtguLs6eb2HYZa7OnlrtmnoPQKhCxDcCZ04+AoI6gRvSokIIIAAAgggEBsB5qexGQr/DWF+6t+KPRGImcAAd5VyuzaX226UNC5m7aQ5CCCAAAIIIIAAAggggAACCCCAAAIIIIAAAggggAACCCCAAAIFBAiUc1oggAACCCCAAAIIIIBAkgTq3DD5GE+jW9ww+fwkdYS2IpBwAYI7CRhAgjoJGCSaiAACCCCAAAJBCTA/DUoyxHKYn4aIS9EIRCcw3r02l6txgyS7Tjc7uiZQEwIIIIAAAggggAACCCCAAAIIIIAAAggggAACCCCAAAIIIIBAJQIEyitR4xgEEEAAAQQQQAABBBColUCDpKa8yhslNdeqQdSLQMYFCO7E8AQgqBPDQaFJCCCAAAIIIBCVAPPTqKTLqIf5aRlY7IpA/AXsZY8zJY3yNPVuSadLao1/82khAggggAACCCCAAAIIIIAAAggggAACCCCAAAIIIIAAAgggkF0BAuXZHXt6jgACCCCAAAIIIIBA0gSGuysg1XsaPstdnZwHVpM2mrQ3bQIEd2IwogR1YjAINAEBBBBAAAEE4iLA/DQGI8H8NAaDQBMQCEdgtCS7JtfNU/y5kqaHUx2lIoAAAggggAACCCCAAAIIIIAAAggggAACCCCAAAIIIIAAAggEIUCgPAhFykAAAQQQQAABBBBAAIGwBWz1o2mSxngqanHD5PPDrpzyEUDAtwDBHd9Uwe1IUCc4S0pCAAEEEEAAgdQJMD+twZAyP60BOlUiEL3ADZLGeqq163O2Svny6JtCjQgggAACCCCAAAIIIIAAAggggAACCCCAAAIIIIAAAggggAACfgQIlPtRYh8EEEAAAQQQQAABBBCotUCDpKa8RjRKaq51w6gfAQQKChDcieDEIKgTATJVIIAAAggggEBaBJifRjCSzE8jQKYKBOIjMELSTEn9PE26RNLk+DSRliCAAAIIIIAAAggggAACCCCAAAIIIIAAAggggAACCCCAAAIIeAUIlHM+IIAAAggggAACCCCAQNwFhrurk9d7GjrLXZ28Ne6Np30IZFyA4E4IJwBBnRBQKRIBBBBAAAEEsiLA/DSEkWZ+GgIqRSKQDIEpkiZ6mrrYXaV8UTKaTysRQAABBBBAAAEEEEAAAQQQQAABBBBAAAEEEEAAAQQQQACBbAkQKM/WeNNbBBBAAAEEEEAAAQSSJlDnhsnHeBre4obJ5yetM7QXgQwLENwJYPAJ6gSASBEIIIAAAggggMC/BZifBnAmMD8NAJEiEEi2wBB3lfL9PN2YKmlSsrtF6xFAAAEEEEAAAQQQQAABBBD4/9m7F2i7qvJQwD8FpTFghHqBizmoIJgIEu0tSCJGHq0OqmBKCljDUzSAoqMJJEJb6AVsweSaOKQKBCnhER9gKIpWaQuRiAFJfQTQxCCoJHITSkHAkAsEc8fc7hNWDuexzz77sR7fHmOPk2SvNef/f/9KWOy5/z0JECBAgAABAgQIECBAgACBcgpoKC9nXWVFgAABAgQIECBAoCwCMyJiXp9kZkbE/LIkKA8CFRPQuNNEwTXqNIHmFAIECBAgQIBAYwLuTxtz2uoo96dNoDmFQHkFzomIizPpPVLfpXxJeVOWGQECBAgQIECAAAECBAgQIECAAAECBAgQIECAAAECBIopoKG8mHUTNQECBAgQIECAAIEqCEyu704+LpPsovru5BuqACBHAiUW0LjTQHE16jSA5BACBAgQIECAQGsE3J824Oj+tAEkhxConkBPfZfy9D5e7+OqiPhQ9ShkTIAAAQIECBAgQIAAAQIECBAgQIAAAQIECBAgQIAAgXwLaCjPd31ER4AAAQIECBAgQKCqAqPrzeTTMgCr6s3kS6uKIm8CJRTQuNNPUTXqlPBKlxIBAgQIECBQFAH3p+5Pi3KtipNAngSm19/H643p2YhI7+ktzlOQYiFAgAABAgQIECBAgAABAgQIECBAgAABAgQIECBAgEDVBTSUV/0KkD8BAgQIECBAgACBfArMiIh5fUKbGRHz8xmuqAgQGKGAxp2I0Eg+wqvI6QQIECBAgACB1gm4P3V/2rqryUgEyi+Qvhjy+oiYkkn15og4Pv1TUv70ZUiAAAECBAgQIECAAAECBAgQIECAAAECBAgQIECAAIFiCGgoL0adREmAAAECBAgQIECgSgKT67sajcskvai+O7kPoVbpSpBrFQUq2bijkbyKl7qcCRAgQIAAgYIIuD994omBSpVeSF8El57PFKSewiRAoH0CUyMivX+3fWaK0yJiQfumNDIBAgQIECBAgAABAgQIECBAgAABAgQIECBAgAABAgQIDEdAQ/lwtBxLgAABAgQIECBAgEC7BdKORldExLTMRKvqzeRL2z258QkQyI1AJRp3NJLn5noTCAECBAgQIEBgKAH3py8KaSQf6mrxOoHqCnwhIk7NpJ/ey0u7lK+pLonMCRAgQIAAAQIECBAgQIAAAQIECBAgQIAAAQIECBAgkB8BDeX5qYVICBAgQIAAAQIECBCImFHf3SxrMTMi5sMhQKCSAqVs3NFIXslrWdIECBAgQIBAOQTcn9qRvBxXsiwItEfg0Ii4PiJ2zwx/bkRc0p7pjEqAAAECBAgQIECAAAECBAgQIECAAAECBAgQIECAAAECwxHQUD4cLccSIECAAAECBAgQINBOgcn13cnHZSZZVN+dfEM7JzY2AQK5FyhF445G8txfZwIkQIAAAQIECDQq4P60USnHESBQNYE5ETErk/T99V3KV1QNQr4ECBAgQIAAAQIECBAgQIAAAQIECBAgQIAAAQIECBDIm4CG8rxVRDwECBAgQIAAAQIEqikwut5MPi2T/qp6M/nSapLImgCBfgQK2bijkdy1TIAAAQIECBAorYD709KWVmIECDQpMKG+S/l+mfPnRsTsJsdzGgECBAgQIECAAAECBAgQIECAAAECBAgQIECAAAECBAi0SEBDeYsgDUOAAAECBAgQIECAwIgEZkTEvD4jzIyI+SMa1ckECJRVoBCNOxrJy3r5yYsAAQIECBAg8BIB96cuCgIECLwocE5EXJwBeaS+S/kSSAQIECBAgAABAgQIECBAgAABAgQIECBAgAABAgQIECDQPQEN5d2zNzMBAgQIECBAgAABAr8XmFzfnXxcBmRRfXfyDZAIECAwiEAuG3c0krtmCRAgQIAAAQKVFXB/WtnSS5wAgYxAT32X8vSeX+/jqoj4ECUCBAgQIECAAAECBAgQIECAAAECBAgQIECAAAECBAgQ6J6AhvLu2ZuZAAECBAgQIECAAIGI0fVm8mkZjFX1ZvKlgAgQINCgQC4adzSSN1gthxEgQIAAAQIEyi/g/rT8NZYhAQKDC0yvv+fXe9SzEZHe/1sMjgABAgQIECBAgAABAgQIECBAgAABAgQIECBAgAABAgS6I6ChvDvuZiVAgAABAgQIECBA4PcCMyJiXh+MmRExHxABAgSaEOhK445G8iYq5RQCBAgQIECAQDUE3J9Wo86yJEDgpQLpSySvj4gpmZdujojjI2IDMAIECBAgQIAAAQIECBAgQIAAAQIECBAgQIAAAQIECBDovICG8s6bm5EAAQIECBAgQIAAgd8LTK7vVDQuA7Kovju5D5a6SggQGIlARxp3NJKPpETOJUCAAAECBAhUSsD9aaXKLVkCBOoCUyMivde3fUbktIhYQIgAAQIECBAgQIAAAQIECBAgQIAAAQIECBAgQIAAAQIEOi+gobzz5mYkQIAAAQIECBAgQCAi7VJ0RURMy2CsqjeTLwVEgACBFgm0pXFHI3mLqmMYAgQIECBAgED1BNyfVq/mMiZQdYEvRMSpGYT0vl/apXxN1WHkT4AAAQIECBAgQIAAAQIECBAgQIAAAQIECBAgQIAAgU4LaCjvtLj5CBAgQIAAAQIECBBIAjMiYl4fipkRMR8PAQIE2iDQksYdjeRtqIwhCRAgQIAAAQLVFHB/Ws26y5pAFQUOjYjrI2L3TPLnRsQlVcSQMwECBAgQIECAAAECBAgQIECAAAECBAgQIECAAAECBLopoKG8m/rmJkCAAAECBAgQIFBNgcn13cnHZdJfVN+dfEM1SWRNgECHBJpq3NFI3qHqmIYAAQIECBAgUD0B96fVq7mMCVRRYE5EzMokfn99l/IVVcSQMwECBAgQIECAAAECBAgQIECAAAECBAgQIECAAAECBLoloKG8W/LmJUCAAAECBAgQIFBNgdH1ZvJpmfRX1ZvJl1aTRNYECHRBoOHGnRTbvHnz4oknnhgozPTCvPrzmS7kYkoCBAgQIECAAIHiC7g/LX4NZUCAwMACE+q7lO+XOWRuRMyGRoAAAQIECBAgQIAAAQIECBAgQIAAAQIECBAgQIAAAQKdE9BQ3jlrMxEgQIAAgV6BP4iI9CHRUYP8HOy1vuduGxEDPbcb5LV0zlCvp5hfGOC5aZDX0jmNvL4xItIzNV/193Ow1/qe8zuXGAEChRCYUW+6zAY7MyLmFyJ6QRIgUDaBIRt3BklYI3nZrgb5ECBAgAABAgS6L+D+tPs1EAEBAu0ROCciLs4M/Uh9l/Il7ZnOqAQINCFg/fL3a6JpfdP6ZRMXkFMIECBAgAABAgQIECBAgAABAgQIECBAgACB/AtoKM9/jURIgAABAvkSGBMRrxrgOdBrO2Yax1Oj+B/mK6XSRPNsn6b0pyLiN/08nxzgz9Ox6TUPAgTaJzC5vjv5uMwUi+q7k29o37RGJkCAwJACw2nc0Ug+JKcDCBAgQIAAAQIERijg/nSEgE4nQCB3Aj31XcrT+4O9j6si4kO5i1RABIopYP0yv3Wzfpnf2oiMAAECBAgQIECAAAECBAgQIECAAAECBAhUTkBDeeVKLmECBAgQqAv8j4jYtf7cJSLS7/trFO/7AYz07fwe5RXYPEizebY5/bGIWJ95/ld5SWRGoGUCo+vN5NMyI66qN5MvbdksBiJAgMDIBAZr3NFIPjJbZxMgQIAAAQIECAxfwP3p8M2cQYBAfgWm198f7I0wNVmm9woX5zdkkRHouID1y46TF2JC65eFKJMgCRAgQIAAAQIECBAgQIAAAQIECBAgQIBA/gU0lOe/RiIkQIAAgcYEUqN3tkG899fpZ2oY7/v7bRsb1lEEGhJ4ISIe7dNknv1939d+19CoDiJQLoEZETGvT0ozI2J+udKUDQECJRFIjTsb+uSSvhjjmZLkJw0CBAgQIECAAIFiCbg/LVa9REuAQP8C6f+rr4+IKZmXb46I4/v5f3CGBMoiYP2yLJUsZh7WL4tZN1ETIECAAAECBAgQIECAAAECBAgQIECAAIG2CWgobxutgQkQIECgRQLbRcQemefumV3Fs03i6Rv7C/HYZptt4hWveEWMGjVqwJ+Dvdb33G233Ta22267SD8Heg72+mCvJdAXXnih3+emTZuaei2N13vuxo0b45lnnonsz/7+rO8x/f1+8+b05fyFeaQdzbM7nPc2nD8SEQ9nnpsKk5FACQwuMLm++9C4zGGL6ruT923YZEmAAIG8CPS9ufAeSl4qIw4CBAgQIECAQDUF3J9Ws+6yJlA2gakRkd4X3D6T2GkRsaBsicqn9ALWL4dY67R++fs1UOuXpf+3QIIECBAgQIAAAQIECBAgQIAAAQIECBAgQKBQAj4MXahyCZYAAQKlFNi5T8N4tnk8/fo1ecp6xx13jFe96lWDPseMGbPV6+n32QbxP/zDP8xTSqWJ5f/9v/+3VWP6k08+Gb/5zW9e8hzoz2JvDZEAACAASURBVNOxTz/9dN481kbEmj5N5tmG88fzFrB4CPQjkHYeuiIipmVeW1VvJl9KjAABAjkW0LCT4+IIjQABAgQIECBQQQH3pxUsupQJlFTgCxFxaia39B5h2qU8vRfuQSAvAqVbv0zrm9k1TOuXnbnUrF92xtksBAgQIECAAAECBAgQIECAAAECBAgQIECAQGMCGsobc3IUAQIECDQnkP4707dBvO/vX9nc0CM7a+edd45ddtkldt1119oz/XqoRvH0evo2fY/yCqTd0/trQu/7Z48++misX79+y/OJJ57oFspTQzScp+bz33UrOPMSqAvMiIh5fTRmRsR8QgQIEMi5gIadnBdIeAQIECBAgACBigm4P61YwaVLoMQCh0bE9RGxeybHcyPikhLnLLV8CVi/zFc9RDOEgPVLlwgBAgQIECBAgAABAgQIECBAgAABAgQIECDQKgEN5a2SNA4BAgSqLbBXROxTf+6d+fVrO8mSmsKzTeK9jeK9TePZ37/85S/vZGjmKrnAc889t6W5vG+zed/f/9d//VenNX4VEavrzwcyv36w04GYr5ICk+u7k4/LZL+ovjv5hkqKSJoAgSIJaNgpUrXESoAAAQIECBAov4D70/LXWIYEqiQwJyJmZRK+v75L+YoqIci17QLWL9tObII8C1i/zHN1xEaAAAECBAgQIECAAAECBAgQIECAAAECBLojoKG8O+5mJUCAQBEFdo2IbLN4toG8rd3ZY8eOjT322CN6enpqz+yu4tlm8T/4gz8ooquYKybwu9/9bqvdzbMN52vWrIn0fPjhh2Pt2rXtlnk+01ze23Cefqam8/Xtntz4lRAYXW8mn5bJdlW9mXxpJQQkSYBA0QU07BS9guInQIAAAQIECJRLwP1pueopGwJVF5hQ36V8vwzE3IiYXXUY+Q9bwPrlsMmcQOClAtYvXRUECBAgQIAAAQIECBAgQIAAAQIECBAgQKAaAhrKq1FnWRIgQKBRgVdkdhdPDePZBvKdGx1kOMeNHj261iw+2HO77bYbzpCOJVAKgU2bNtUaywd7btjQtg2eHx9gV/PUcP5MKYAl0QmBGRExr89EMyNificmNwcBAgRaIKBhpwWIhiBAgAABAgQIEGiZgPvTllEaiACBnAicExEXZ2J5pL5L+ZKcxCeM/AhYv8xPLURScQHrlxW/AKRPgAABAgQIECBAgAABAgQIECBAgAABAoUX0FBe+BJKgAABAk0LjIuI/SMi7QKRfqbnHk2PNsCJ//N//s9Bm8Vf/epXt3pK4xGojMBjjz02aMP5//2//7cdFg9HxL0RsSLz82ftmMiYhRaYXN+dPP23pvexqL47edu+CaHQYoInQCCPAhp28lgVMREgQIAAAQIEqivg/rS6tZc5gbIK9NR3KU/vJfY+roqID5U1YXk1JGD9siEmBxHIr4D1y/zWRmQECBAgQIAAAQIECBAgQIAAAQIECBAgQEBDuWuAAAEC5RfYoU/jeG8D+ehWpb7bbrvFPvvss+W5995713691157xfbbb9+qaYxDgMAwBZ599tl48MEHY/Xq1bXnAw88sOXX69atG+Zogx6eGoSzDea9Decah1upXJyx0n9froiIaZmQV9WbyZcWJw2REiBAIDTsuAgIECBAgAABAgTyJOD+NE/VEAsBAq0SmF5/L7F3vGfr7ysubtUExsmtgPXL3JZGYATaK2D9sr2+RidAgAABAgQIECBAgAABAgQIECBAgAABAoMJaCh3fRAgQKBcAmmH8eyu46l5/I2tSHGHHXaoNYn3Nov3NpCn3++0006tmMIYBAh0UOCJJ57YqsE823D+29/+tlWRpJ3LexvNe5vM0w7nHuUWmBER8/qkODMi5pc7bdkRIFBCAQ07JSyqlAgQIECAAAECBRZwf1rg4gmdAIEBBdKXU14fEVMyR9wcEcdHhC8sLc+FY/2yPLWUCYG2Cli/bCuvwQkQIECAAAECBAgQIECAAAECBAgQIECAQGgodxEQIECguALjI+LAPg3k/2Ok6fTXMJ6ax3t6ekY6tPMJECiIwJo1a/rd1TztcN6Cx39FRG9zefr5/YhIu1d7lENgcn1HoXGZdBbVdyf3AdBy1FgWBKokoGGnStWWKwECBAgQIEAg/wLuT/NfIxESINCcwNSISO8hbp85/bSIWNDccM7qsoD1yy4XwPQEyipg/bKslZUXAQIECBAgQIAAAQIECBAgQIAAAQIECHRSQEN5J7XNRYAAgeYF0odoJkbEQfVn+vUuzQ8Xseuuu8b+++8fEyZM2PLzTW96U2y33XYjGda5BAiUWGDTpk3x05/+NFasWBH33ntv7Zl+vX79+pFmnQa4u/68q/7z2ZEO6vyOC6TdhK6IiGmZmdOXBaQPfy7teDQmJECAwMgFNOyM3NAIBAgQIECAAAECrRNwf9o6SyMRIJA/gS9ExKmZsNL7iWmX8jX5C1VEGQHrly4HAgS6LmD9suslEAABAgQIECBAgAABAgQIECBAgAABAgQIFEhAQ3mBiiVUAgQqJbBHpoE8NY+/bSTZjx8//iXN42PHjh3JkM4lQIDAFoG1a9duaS7vbTJfuXLlSIV6G8zTz9Rk/vBIB3R+2wVmRMS8PrPMjIj5bZ/ZBAQIEGiPgIad9rgalQABAgQIECBAoDkB96fNuTmLAIFiCBwaEddHxO6ZcM+NiEuKEX5lorR+WZlSS5RA8QWsXxa/hjIgQIAAAQIECBAgQIAAAQIECBAgQIAAgdYLaChvvakRCRAg0IzAgZmdx9Mu5K9rZpAdd9zxJY3jaRfyV7ziFc0M5xwCBAg0LbBx48YtO5mnXcx7dzV/+umnmx3zl/XG8t4G8+XNDuS8tghMru9OPi4z+qL67uQb2jKjQQkQINB+AQ077Tc2AwECBAgQIECAQOMC7k8bt3IkAQLFFJgTEbMyod9f36V8RTHTKUXU1i9LUUZJECDQK2D90rVAgAABAgQIECBAgAABAgQIECBAgAABAlUX0FBe9StA/gQIdEMgdXennRYmZXYhHzXcQMaMGRMHHXRQHHDAATFhwoRaI/k+++wz3GEcT4AAgY4KPPDAA7Xm8vRcvnx53H333fHkk082E8PGiOhtLv9eRCyJiPRnHp0XGF1vJp+WmXpVvZl8aefDMSMBAgRaJqBhp2WUBiJAgAABAgQIEGiBgPvTFiAaggCBXAtMqO9Svl8myrkRMTvXUZcnOOuX5amlTAgQGKaA9cthgjmcAAECBAgQIECAAAECBAgQIECAAAECBAoroKG8sKUTOAECBRNIO7emJvL0fGczsadm8YkTJ9aayNPP1ETuQYAAgTIIpObyu+66q9Zcnn6uXr262bTuqDeWp+ZyjczNKg7/vBkRMa/PaTMjYv7wh3IGAQIEciWgYSdX5RAMAQIECBAgQKDyAu5PK38JACBQCYFzIuLiTKaP1HcpT+/5erRewPpl602NSIBASQSsX5akkNIgQIAAAQIECBAgQIAAAQIECBAgQIAAga0ENJS7IAgQINAegbdmGshTE3navbXhx8te9rKtmsdTE/luu+3W8PkOJECAQJEF1q1bt1WDeWo0f/7554eb0oaI+E6mwfyHwx3A8Q0JpA8cXhER4zJHL6rvTp5q4EGAAIEiC2jYKXL1xE6AAAECBAgQKJ+A+9Py1VRGBAi8VKCnvkt5et+x93FVRHwIVksErF+2hNEgBAhUUaCF65fpS1J61zCtX1bxYpIzAQIECBAgQIAAAQIECBAgQIAAAQIEuiigobyL+KYmQKBUAq+IiHdnnq8bTnZjx459SQP5Ntv4J3o4ho4lQKC8Aps3b97SYN67i/natWuHm/AvI+LW+vPfIkKz83AFX3p8+rKU1Ew+LfPSqnozuR3iR+5rBAIEui+gYaf7NRABAQIECBAgQIDAiwLuT10NBAhURWB6/X3H3nyfrb8HubgqAC3M0/plCzENRYAAgayA9UvXAwECBAgQIECAAAECBAgQIECAAAECBAgUUUC3YhGrJmYCBPIisG9EvCvTRN5wXOPHj49DDz00Jk2aVGsk33PPPRs+14EECBAgEPHQQw/VmsyXLVsWS5YsiZUrVw6Xpbe5PP386XBPdnxNYEZEzOtjMTMi5vMhQIBASQQ07JSkkNIgQIAAAQIECJREwP1pSQopDQIEhhRIX2R5fURMyRx5c0Qc74tCh7RLB1i/bIjJQQQIEGi9wIMPPhjpy7GtX7be1ogECBAgQIAAAQIECBAgQIAAAQIECBAg0BoBDeWtcTQKAQLVEZgYEUfVn29qNO2enp445JBDak3k6fm61w1rA/NGp3EcAQIEKivwy1/+stZY/p3vfKf2c82aNcOx+ElE3BIRX4+Iu4ZzYoWPnVzfJWhcxmBRfXdyu79X+MKQOoGSCWjYKVlBpUOAAAECBAgQKLiA+9OCF1D4BAgMS2BqRKT3G7fPnHVaRCwY1ijVOdj6ZXVqLVMCBAokYP2yQMUSKgECBAgQIECAAAECBAgQIECAAAECBCoioKG8IoWWJgECIxI4vN5AfmREvL6RkUaNGhXvfve747DDDqs1kO+3336NnOYYAgQIEGiRwP33319rLL/99tvj1ltvjY0bNzY68i/qjeWpufz2Rk+q2HFph6ArImJaJu9V9WbypRWzkC4BAuUW0LBT7vrKjgABAgQIECBQNAH3p0WrmHgJEBipwBci4tTMIOm9x7RL+bC+TXSkQeT4/N71y/RF2A19k7X1yxxXU2gECFRCwPplJcosSQIECBAgQIAAAQIECBAgQIAAAQIECORaQEN5rssjOAIEuijwpxFxTES8LyJ2bSSO8ePH15rIe5/bbOOf2EbcHEOAAIF2C2zevLnWVN77XLlyZaNTrouIr0XEjRFxW6MnVeC4GRExr0+eMyNifgVylyIBAtUS0LBTrXrLlgABAgQIECCQdwH3p3mvkPgIEGi1wKERcX1E7J4Z+NyIuKTVExVoPOuXBSqWUAkQIDCYgPVL1wcBAgQIECBAgAABAgQIECBAgAABAgQIdENAt2M31M1JgEBeBf6k3kR+bKPf5H/EEUdsaSAfN25cXvMSFwECBAhkBFatWrWlufxb3/pWozZp5/LUWJ6e/9noSSU8bnJ9d/Lsf/QW1Xcn31DCfKVEgEC1BTTsVLv+sidAgAABAgQI5E3A/WneKiIeAgQ6ITAnImZlJrq/vkv5ik5MnpM5rF/mpBDCIECAQDsFrF+2U9fYBAgQIECAAAECBAgQIECAAAECBAgQINAroKHctUCAQNUF9oqI1ECenm8ZCmPUqFFx5JFHxlFHHVV77rjjjkOd4nUCBAgQyLHA008/HV//+tdrz1tuuSU2btzYSLQ/rjeWfyUiHmzkhJIcM7reTD4tk8+qejP50pLkKA0CBAhkBTTsuB4IECBAgAABAgTyJOD+NE/VEAsBAp0SmFDfpXy/zIRzI2J2pwLo0jxp/fK4+hdhW7/sUhFMS4AAgW4JWL/slrx5CRAgQIAAAQIECBAgQIAAAQIECBAgUH4BDeXlr7EMCRDoX+CYiDgxIt47FNDOO++8pYE8NZNvt912Q53idQIECBAooMCmTZu2NJanBvPHH3+8kSy+ERHX1hvMGzm+yMfMiIh5fRKYGRHzi5yU2AkQIDCIgIYdlwcBAgQIECBAgECeBNyf5qkaYiFAoJMC50TExZkJH6nvUr6kk0F0aC7rlx2CNg0BAgSKImD9siiVEicBAgQIECBAgAABAgQIECBAgAABAgSKIaChvBh1EiUBAq0RGF9vIj8hIl4z2JBpJ/Jjjjmm9nzve4fsOW9NdEYhQIAAgVwJfOMb34gbb7yx9mxg5/L0IcbUWJ6eK3OVSGuCmVzfnXxcZrhF9d3JN7RmCqMQIEAgdwIadnJXEgERIECAAAECBCot4P600uWXPIFKC/TUdylP71H2Pq6KiA+VRKV3/TJ9Efbug+Vk/bIkFZcGAQIERiBg/XIEeE4lQIAAAQIECBAgQIAAAQIECBAgQIAAgdBQ7iIgQKAKAkdHxPSIePdQyR511FFx7LHH1hrJX/7ylw91uNcJECBAoAICzz33XK2p/IYbbqjtYN7A49/qzdc3NXBsEQ4ZXc9nWibYVfVm8qVFSECMBAgQaFJAw06TcE4jQIAAAQIECBBoi4D707awGpQAgYIIpHW+KzKxPhsR6f3KxQWJv78wrV8WuHhCJ0CAQLcFrF92uwLmJ0CAAAECBAgQIECAAAECBAgQIECAQDEFNJQXs26iJkBgaIHt641up0XEmwY7fNKkSfGBD3yg1kS+yy67DD2yIwgQIECgsgKPPvporbn8i1/8Yixbtmwoh5/WP+SYPuiYPuBY1MeMiJjXJ/iZETG/qAmJmwABAg0KaNhpEMphBAgQIECAAAECHRFwf9oRZpMQIJBTgfSll9dHxJRMfDdHxPERsSGnMfcXlvXLAhVLqAQIECiKQEXXL4tSHnESIECAAAECBAgQIECAAAECBAgQIEAgVwIaynNVDsEQINACgT0zjeRjBhrvla98ZZx44olxwgknxIEHHtiCaQ1BgAABAlUTuOeee+Laa6+N6667Lp566qnB0n8y01j+UMGcJtdjH5eJe1H9v7VF+qBmwdiFS4BATgQ07OSkEMIgQIAAAQIECBCoCbg/dSEQIFB1gakRkd6bTE3ZvY/0xdILCgCzV0SkXdZTvNYvC1AwIRIgQKCoAhVZvyxqecRNgAABAgQIECBAgAABAgQIECBAgACBrgtoKO96CQRAgECLBPaJiLRbavogxoCPQw45pNZEnprJt9tuuxZNbRgCBAgQqLLApk2btjSWf+c73xmKIu1Wnnb7Xj3UgTl4Pe36k+KdlollVf2/tUtzEJ8QCBAg0G4BDTvtFjY+AQIECBAgQIDAcATcnw5Hy7EECJRV4AsRcWomufQ+ZdqlfE1OE7Z+mdPCCIsAAQJlFxjm+uXlETG/IOuXZS+d/AgQIECAAAECBAgQIECAAAECBAgQINBWAQ3lbeU1OAECHRBIO6bOqH+r/4DTnXrqqTF9+nS7kXegIKYgQIBAlQWWL18eV1xxRVx11VVDMaRdc1Jj+c+GOrCLr6f/vqYYs4/05S3pAyUeBAgQqIKAhp0qVFmOBAgQIECAAIHiCLg/LU6tREqAQPsEDo2I6yNi98wU50bEJe2bsqmRrV82xeYkAgQIEGiHQMnWL9tBZEwCBAgQIECAAAECBAgQIECAAAECBAhURkBDeWVKLVECpRPYMyLOiYgPD5TZrrvuGqeddlrtufvu2c+VlM5CQgQIECCQM4FHHnmk1lienuvXrx8suisj4lMR8WDOUphc3508ffCx97Govjv5hpzFKhwCBAi0S0DDTrtkjUuAAAECBAgQINCMgPvTZtScQ4BAGQXmRMSsTGL313cpX5GDZK1f5qAIQiBAgACB/gWGuX6ZvqzlIZYECBAgQIAAAQIECBAgQIAAAQIECBAgUC4BDeXlqqdsCFRB4OURcV5E/N1Aye63337xsY99rLYjuQeBVgncdNNNMXXq1C3DLV68OI4++uhWDW+cIQSefPLJOPnkk+Pmm2+uHXn66afHZZddxo1AIQSuvPLK+OxnPxv3358+1zjg45MRcVFEPJeDpEbXm8mnZWJZVW8mX5qD+IRAgACBTglo2OmUtHkIECBAgAABAgQaEXB/2oiSYwgQqILAhPou5ftlkp0bEbO7mLz1yy7im5pAtwSsX3ZL3rytECjg+mUr0jYGAQIECBAgQIAAAQIECBAgQIAAAQIEKi+gobzylwAAAoUSSB3i50fEa/qL+s1vfnPMmDEjTjnllEIlJdhiCGgo726d8vKBjDPOOCMuv/zyGsaUKVNi4cKFMWbMmO7imL0wAldffXXMnz8/7rvvvoFi/nW9qfyKLic1IyLm9YlhZkTM73JcpidAgECnBTTsdFrcfAQIECBAgAABAoMJuD91fRAgQOBFgXMi4uIMyCP1XcqXdAHJ+mUX0PM8Zd81rXbHesABB0T6Iuyenp6WTFX0+FuC0OAg1i8bhHJYrgUaXL+8MCIW5DoRwREgQIAAAQIECBAgQIAAAQIECBAgQIBAQwIayhtichABAl0WeGdEXBIRB/UXx4QJE2qN5CeddFKXwzR9mQU0lL9Y3bvuuitOOOGEePDBB2t/2Mxu7cP9gMVwj2/XtaihvF2y1Rr3mmuuqTWWr1ixYqDE746IT0REN3YDn1zfnXxcJrhF9d3JN1SrUrIlQIBAaNhxERAgQIAAAQIECORJwP1pnqohFgIEui2QOmevj4j0fmbv46qI+FAHA7N+2UHsIk1V9IbsosZv/dIXYhfp34k8xprz9cs8komJAAECBAgQIECAAAECBAgQIECAAAEChRTQUF7IsgmaQKUE5kTErP4yHjt2bJx33nkxfXr64n+PKgisWbMmpk6dGsuXL6+lO2fOnJg1q9/LY1COZsbRUP4iqQ9k+EBGFf696USOCxYsiIsuuijWrl070HRzI2J2J2KpzzG63kw+LTPnqnozeTea2zuYuqkIECDQr4CGHRcGAQIECBAgQIBAngTcn+apGmIhQCAPAmmB8IpMIM9GRHpvc3EHgrN+2QHkok5R1IbsXu+ixm/90vplUf/NyFvcOVy/zBuReAgQIECAAAECBAgQIECAAAECBAgQIFBoAQ3lhS6f4AmUWuA9qV84It7UX5Z/93d/F+eff3687GUvKzWC5LYWaKYRvD/DZsbJQ0N5Xnbp9oEMH8jwb1PrBJ5//vlaU3l6DvD4ab2p/Jutm3XAkWZExLw+r86MiPkdmNsUBAgQyKOAhp08VkVMBAgQIECAAIHqCrg/rW7tZU6AQP8C6Qsy0y7lUzIv3xwRx0fEhjahWb9sE2yZhs3Lel6eTefOnRuzZ//++3QPOOCAWLx4cfT09IwoZOuX1i9HdAE5eSuBnK1fqg4BAgQIECBAgAABAgQIECBAgAABAgQItFBAQ3kLMQ1FgEDLBD4dEamB7SWPk08+ubYr+Z577tmyyQxUHIFmGsH7y66ZcTSUvyjpAxk+kFGcfzWKE+kvfvGLuPDCC2PhwoUDBZ0avc9qY0aT67v5jMvMsai+O3m7PnzZxnQMTYAAgZYIaNhpCaNBCBAgQIAAAQIEWiTg/rRFkIYhQKBUAlMjIr2PuX0mq9MiYkEbsrR+2QbUMg6poXzoqmooH9poOEecccYZcfnl1i+HY+bYxgRysH7ZWKCOIkCAAAECBAgQIECAAAECBAgQIECAAIGGBTSUN0zlQAIEOiDwhvoHPA7tO9fee+8daWH5fe97XwfCMEVeBZppBO8vl2bG0VD+omSRG8r71rGb13rabeHoo4/uZgjmzqHA1772tZg1a1Y88MAD/UW3JCKmR8TPWxx62snnioiYlhl3Vb2ZfGmL5zIcAQIEiiSgYadI1RIrAQIECBAgQKD8Au5Py19jGRIg0JzAFyLi1Myp6T3NtEv5muaGe8lZ1i9bBFmVYTSUD11pDeVbG1m/HPqacUR3Bbq0ftndpM1OgAABAgQIECBAgAABAgQIECBAgACBkgpoKC9pYaVFoIACx9abycf0jX3GjBm1ZvJtt922gGkJuZUCzTSC9zd/M+PkoaH8sccei+OPPz5uvfXWWlpTp06Nq6++OnbcccdWMg85lobyIYkaOkBDeUNMlTxo06ZNMXv27Jg/f35/+T9Zbyq/oYU4MyIi7YCefcyMiH4DaOG8hiJAgEDeBTTs5L1C4iNAgAABAgQIVEvA/Wm16i1bAgQaF0hfVH19ROyeOeXciLik8SEGPNL6ZQsQqzaEhvKhK66hfGsjDeVDXzOO6L5AWr9MX4r9mc98pr9g2rF+2f2kRUCAAAECBAgQIECAAAECBAgQIECAAIESCmgoL2FRpUSggALnRMTFfeN+4xvfGJ/73Ofi8MMPL2BKQm6HQDON4P3F0cw4eWgo/+EPfxjTpk2LVavSxsERBx54YNxwww3x2te+th3cA46pobw13BrKW+NY5lFuu+22+OhHPxo/+9nP+kuzVR+InFzfnXxcZpJF9d3JN5TZV24ECBBoQEDDTgNIDiFAgAABAgQIEOiYgPvTjlGbiACBAgrMiYhZmbjvr+9SvmIEuVi/HAFelU8tekN53/jbXcsDDjgg0ppZT0/PiKayfjkivi0nW79sjWOZR0nrlx/5yEdi9erV/aWZ/tv5qTLnLzcCBAgQIECAAAECBAgQIECAAAECBAgUXUBDedErKH4CxRfo+wGPWkbvf//7Y8GCBR3febn4nOXOoJlG8P5EmhknDw3l//RP/xQf+9jHtqS0ww47xGWXXVbbtbyTjyJ/IKOTTuYi0AqBp59+OqZPnx5f/vKX+xtubkTMHsE8o+vN5NMyY6RvrDgtIpaOYFynEiBAoCwCGnbKUkl5ECBAgAABAgTKIeD+tBx1lAUBAu0RmFDfpXy/zPAjef/U+mV76lSJUTWUD6/MGsqH5+VoAnkQaPP6ZR5SFAMBAgQIECBAgAABAgQIECBAgAABAgRKK6ChvLSllRiBQgh8ISJO7RvpnDlzYtas7CYChchFkB0QaKYRvL+wmhmn2w3lv/71r+MDH/hALF26dY/nlClTYuHChTFmzJgOVOD3U2go7xi1iQhsEZg7d27Mnt1v7/hVEfGhJqlmRMS8PufOjIj5TY7nNAIECJRNQMNO2SoqHwIECBAgQIBAsQXcnxa7fqInQKD9An13FH+kvkv5kmFObf1ymGAO31pAQ/nwrggN5cPzcjSBPAm0af0yTymKhQABAgQIECBAgAABAgQIECBAgAABAqUT0FBeupJKiEBhBBZGxEnZaEeNGhU33nhjvOc97ylMEgLtrEAzjeD9RdjMON1sKN+8eXNccMEFtWffR9qlPP35zJmpB7Qzj74N5a2Y9fTTT6/ttj7Qo+gfvmmFkTEIfPOb34xjfsolVwAAIABJREFUjjkmNm7c2Bfjmog4eZhCk+u7k4/LnLeovjv5hmGO5XACBAiUVUDDTlkrKy8CBAgQIECAQDEF3J8Ws26iJkCgcwI99V3K03ufvY/hfiGn9cvO1au0MxV9Tauo8Vu/LO1fKYnlXKDF65c5z1Z4BAgQIECAAAECBAgQIECAAAECBAgQKL6AhvLi11AGBIoo8H8i4qxs4GPHjo0bbrghJk6cWMR8xNwhgWYawfsLrZlxutlQvnjx4jjzzDNj3bp1tXTe9a53RfoChq997Wu1348bNy6uvPLKOPjggztSiSp8IOOZZ56JO++8M+6+++64995741e/+lWsX78+0rWTfey2227xmte8Jnbdddd461vfGm9/+9tj0qRJHd0xviNFN0luBNLfv2OPPTbWrl3bN6ZPR8TZDQY6ut5MPi1z/Kp6M/nSBsdwGAECBKogoGGnClWWIwECBAgQIECgOALuT4tTK5ESINA9gen19z57I3g2ItL7oIsbCMn6ZQNIDhlaoKgN2b2ZFTV+65cvXpvWL4f+e+qI1gq0aP2ytUEZjQABAgQIECBAgAABAgQIECBAgAABAgT6FdBQ7sIgQKDTAudGxD9mJ91///1rO5Pvs88+nY7FfAUTaKYRvL8UmxmnWw3lK1asiDPOOCPSImx67LHHHvHP//zPsf3228eHP/zhWLUq9YBGrZn86quvjje84Q1tr2o7PpAx3KCH2tF8uOOl41944YX4j//4j7j00ktrzeTpAzPNPNKu8akep512Whx55JGx7bbbNjOMcwgMKLB69eraTuXpyw76PP4mIi5ugG5GRMzrc9zMiJjfwLkOIUCAQJUENOxUqdpyJUCAAAECBAjkX8D9af5rJEICBLovkL5M8/qImJIJ5eaIOD4iNgwSnvXL7teuNBH0bcjuRGJz5syJWbNmtWQqDeXNM1q/bN7OmcUXaMH6ZfERZECAAAECBAgQIECAAAECBAgQIECAAIECCGgoL0CRhEigRALpwxv/ks3nta99bdx2222x1157lShNqbRLoJlG8P5iaWacbjSU//znP49TTjml1tycHqlR+e///u/jrLPOim222Sa+8pWvxF//9V9v2bm8U03lfRvK0w7qRx999LDKPtIP07T6Axn3339/7YM23/72t4eVx1AHH3bYYfGpT30q/uRP/mSoQ71OYFgCDz74YBx++OHxq1/9qu95fxER6QOSAz0m13foGZc5YFF9d/LBPlA5rPgcTIAAgZIIaNgpSSGlQYAAAQIECBAoiYD705IUUhoECLRdYGpEpPc8t8/MdFpELBhgZuuXbS9JtSYY6RpYM1oayqP25dwnnHBCpPWT9LB+OfCVZP2ymb9lzmlEYATrl40M7xgCBAgQIECAAAECBAgQIECAAAECBAgQaIGAhvIWIBqCAIGGBF4VESvSBsu9R48ePTpuv/32OPDAAxsawEEEmmkE70+tmXE63VC+cuXKmD59+pZm8pTHxz/+8UgfCEm7k6fH5s2b49Of/nRccMEF8dvf/rb2ZxMnTozLLrssJkyY0LYLpmwfyLj55pvj7LPP3vIBk164SZMmxZ/+6Z/W/o3ad999Y6eddooxY8Zs5frMM8/Ef//3f0eq1/e+971YsmRJ/OhHP9pSj3RwT09PrUYnn3xy7YsAPAi0SuCee+6J9KGfDRu26gN/OCLSPwC/6WeetDvPFRExLfPaqnoz+dJWxWUcAgQIlEhAw06JiikVAgQIECBAgEAJBNyflqCIUiBAoGMCX4iIUzOzpfc/0y7la/pEYP2yYyWpzkQayrtTa+uXL7pbv+zONWjW3ws0sX6JjgABAgQIECBAgAABAgQIECBAgAABAgQ6KKCrqYPYpiJQcYFrIuLErMG//uu/xhFHHFFxFukPR6BvI/hwzh3s2Ea+tb+TDeW33nprrcE57ZqdHmln8g996ENxySWXbGkm783nhRdeiPnz58cnP/nJSB9QSY+99tqrtit22jW8HQ3M7fhAxlA7jvf98M1Qxzd6baTd3z/84Q/HqlWpp/b31lOmTInZs2fHm9/85kaH2eq41atXxz/8wz9EumZ6G/132223+MxnPhPHHXdcU2M6icBAAt/61rfiz//8z/u+fG1EnNTPOTMiYl6fP58ZEfMJEyBAgEC/Ahp2XBgECBAgQIAAAQJ5EnB/mqdqiIUAgbwLHBoR10fE7plAz42IS/oEbv0y75UUX8cFutEQf8ABB9R2FE9f0tzsw/rl4HLWL5u9spzXjMAw1y+bmcI5BAgQIECAAAECBAgQIECAAAECBAgQINCkgIbyJuGcRoDAsASmRMS/ZM8477zz4sILLxzWIA4m0K6G8mZk04caUsN2Kx9pl+F//Md/jM997nNbmsPTjtipufmss856STN579xpp/KFCxfG3//930cySo/UGJ0apdPftbSzdisfZflAxqOPPhonnXRSfPvb367xpKbv1Ah+yimnjLgRP9XkS1/6Uq1u69atq41/6KGHxvXXXx+77579/ForK2Osqgqcf/75cdFFF/VN/y8i4ubMH06u704+LvNni+q7k2+1xXlVHeVNgACBfgQ07LgsCBAgQIAAAQIE8iTg/jRP1RALAQJFEJgTEbMygaZv8U27lK+o/5n1yyJUUYwdF9BQfnLcfPPvl1eG+oLrdnwhtvXLjl/yJmyTQIPrl22a3bAECBAgQIAAAQIECBAgQIAAAQIECBAgMJCAhnLXBgECnRC4IyJSI1vtcfDBB8d3v/vdTsxrjpIJlLWhPO0yfsMNN9R2Gl++fPmWqg13p/H//M//rDUwL126dMsYb3zjG+OjH/1ofPCDH4zRo0e35IooS0P5LbfcUnN57LHHai6pcT/tAt+qXd1TU/kFF1xQe6ZHavK/7LLL4vjj0+fVPAi0VuAd73hH3HnnndlB0z8E76z/QfrLf0VETMscsKreTP7iPxitDcloBAgQKIOAhp0yVFEOBAgQIECAAIHyCLg/LU8tZUKAQGcEJtR3Kd8vM93ctBxQ/731y87UwSwFE9BQ3t2GcuuXBfsLI9xBBYZYv6RHgAABAgQIECBAgAABAgQIECBAgAABAl0Q0FDeBXRTEqiYwJER8fVsznfffXe87W1vqxiDdFsh0LehfM6cOTFrVnZzicZmaUVjeit2KH/qqafiq1/9alx++eVbNZKnLN773vfGvHnzYu+9924sqfpRacy0U/GVV165ZZfz9NKee+4Zp556am1H7te85jXDGrPvwWVpKE/N4+eee24tveRz7bXXxtvf/vYR2fQ9ecWKFTFt2rT4yU9+UnvpzDPPjEsvvbSlcxiMQBL4/ve/HwcddFBfjKMi4paImBER8/q8ODMi5tMjQIAAgUEFNOy4QAgQIECAAAECBPIk4P40T9UQCwECRRE4JyIuzgT7SH2X8h2sXxalhOLMu0DfBvQpU6bEwoULY8yYMR0N3fpl49zWLxu3cuTIBIZYvxzZ4M4mQIAAAQIECBAgQIAAAQIECBAgQIAAgaYENJQ3xeYkAgSGIfBvEfFnvcf/5V/+Zdx4443DON2hBF4UaFdDeSON6TfddFNMnTp1SzDNNpSvX78+lixZEun8f//3f9+q6TsNnnYU/9u//dv4wAc+ENtuu23T5U9j/+///b9j2bJlW42RdsmeOHFiHHPMMfHud787enp6hr0jd1k+kHHGGWfUmvnT44ADDqjVJHm08tH3mj399NNru5R7EGiHQPp7nb6kIvP494j4ZH138nGZP19U3518QzviMCYBAgRKJKBhp0TFlAoBAgQIECBAoAQC7k9LUEQpECDQcYH0pv/1ETE5M/NVEbGH9cuO18KEJRXQUN74juaNXALWLxtRckyRBAZYv3xXkXIQKwECBAgQIECAAAECBAgQIECAAAECBMokoKG8TNWUC4H8CbwqIp7IhpWaW1MzqweBZgSK3FD+29/+Nj7ykY/Edddd12/qu+22Wxx//PHxN3/zN7HTTjs1w/OSc1544YX44he/GHPnzo377ruv3zH/7M/+rLZLwO67797wnGVpKO/EDuU//OEPazuUr1q1quZ79tln1+rhQaAdAunv5qRJk/oOnb7F5ZjMH6aL8bSIWNqOGIxJgACBkglo2ClZQaVDgAABAgQIECi4gPvTghdQ+AQIdE1gev1LN3sDeDYits9GY/2ya7Up7MR91yzzmki7vlA5m6+G8tY2lFu/zOvfJnE1KzDA+mX6QMRvmh3TeQQIECBAgAABAgQIECBAgAABAgQIECDQvICG8ubtnEmAwNAC74+IL/UeNmHChPjxj3889FmOIDCAQJEbylNKP//5z+OUU06JO++8c0uGe+65Z/zVX/1VfPzjH49ddtmlLbV/9tlna7sWf/7zn99qx/Jx48bFlVdeGQcffPCw5u3bUD6skwc4eKidu/t+GGWo4xuJKe1IfvLJJ0dq9k+P2bNnR/qQxjbbtOb2aPPmzXHBBRfUnumRdodPu5OnLw7wINAugbe85S2xYsWKwYafGRHz2zW/cQkQIFAyAQ07JSuodAgQIECAAAECBRdwf1rwAgqfAIGuCYyu71I+pb8IrF92rS6FnlhD+Yvly2tDeSsusKHWI61ftkLZGFUQ6Gf98q8i4stVyF2OBAgQIECAAAECBAgQIECAAAECBAgQyJtAazqm8paVeAgQyIvAwog4qTeYT3ziE7VmTQ8CzQoUvaE85Z2ayf/6r/860qJp2rk67Sa8/fZbbYTRLM+Q56UG59RomnYk/8EPfhAXX3zxsJvJ0yRlaSh/9NFH46STTopvf/vbNbu0S/w555wTZ555Zmy77bZDeg52QLK++uqr42//9m9j3bp1tUMPPfTQuP7664e1G/yIgnByJQXSNfypT31qoNwX1Xcn31BJHEkTIEBg+AIadoZv5gwCBAgQIECAAIH2Cbg/bZ+tkQkQKL/A1IhI74++ZEHG+mX5i9+ODDWUv6iqoby1O5Rbv2zH31hjdlugn/XLayLi5G7HZX4CBAgQIECAAAECBAgQIECAAAECBAhUUUBDeRWrLmcCnRNYGhHv6J3u9ttvrzVUehBoVqAMDeXN5p6n88rSUJ5M079L06dPjwcffLBGnHYRnzJlSpx11lmRdiVpZrfy1atXxz/8wz/ETTfdtGX389Ss/pnPfCaOO+64PJVSLCUUWLJkSRx22GH9Zbaq3kye/tvsQYAAAQKNCWjYaczJUQQIECBAgAABAp0RcH/aGWezECBQXoEvRMSpfdOzflnegstsYIEyNsRbvxz8ird+6V+Ebgr0s3753YiY3M2YzE2AAAECBAgQIECAAAECBAgQIECAAIGqCmgor2rl5U2gMwIPRMQbeqdauXJljBs3rjMzm6WUAhrKS1nWhpLqu7vB6aefHpdddllD5w510A033BBnn312pOsr+/jjP/7jOOKII2LixImx7777xk477RRjxozZ6phnnnkm/vu//zvSv2/f+973Ii2G/+hHP9rSSJ4O7unpiQsuuCBOPvnkphrUh4rf6wSyAqtWrYrx48f3hzIzIubTIkCAAIFhCWjYGRaXgwkQIECAAAECBNos4P60zcCGJ0Cg9ALpW6+vj4jds5lavyx93SXYj0AZG8q7UWjrl91QN2cRBfpZv/x5ROxdxFzETIAAAQIECBAgQIAAAQIECBAgQIAAgaILaCgvegXFTyDfAr+NiNG9If7mN795STNmvsMXXd4ENJTnrSKdi6edH8hIWfz4xz+Oc889N7797W+3NKlJkybFnDlz4u1vf3tLxzUYgYEE0t+VV73qVX1fXlTfnXwDOQIECBAYloCGnWFxOZgAAQIECBAgQKDNAu5P2wxseAIEKiEwJyJmZTO1flmJukuyj4CG8tZcEtYvW+NolPIL9LN+mdYsdyh/5jIkQIAAAQIECBAgQIAAAQIECBAgQIBA/gQ0lOevJiIiUCYBDeVlqmYOctFQnoMidCmEdn8gI6X1wgsvxC233BJXXHFF3HnnnVvtMj6ctHfYYYc4+OCD47TTTosjjzwytt122+Gc7lgCIxLo5wMZv4uItPPO0hEN7GQCBAhUU0DDTjXrLmsCBAgQIECAQF4F3J/mtTLiIkCgSAITIuIHEbHljXsN5UUqn1gJ5EvA+mW+6iGa/ApoKM9vbURGgAABAgQIECBAgAABAgQIECBAgED1BDSUV6/mMibQSYEHIuINvROuXLkyxo0b18n5zVUyAQ3lJSvoMNLpxAcysuE8/vjjtabyZcuWxQ9+8INYv359/OIXv+i3yfxNb3pT7L777rH//vvXdiI/5JBDYueddx5Gdg4l0DqBVatWxfjx47MDromIPVo3g5EIECBQKQENO5Uqt2QJECBAgAABArkXcH+a+xIJkACBggg8FBGv743V+mVBqlaCMDdv3hxprTOtPS1fvjzuvffeeOKJJ+LXv/51rFu3bqsMx4wZE3vuuWf80R/9Uey7777x1re+NQ499NDo6emJbbbxMZ+8XA7WL/NSCXHkXaCf9cufR8TeeY9bfAQIECBAgAABAgQIECBAgAABAgQIECijgJWmMlZVTgTyI5B2Q31Hbzi33357baHbg0CzAhrKm5Ur/nmd/kDGQGJnnHFGXH755bWXp0yZEgsXLoz0oR4PAnkRWLJkSRx22GHZcL4bEZPzEp84CBAgUDABDTsFK5hwCRAgQIAAAQIlF3B/WvICS48AgY4JWL/sGLWJksCjjz4a1157be153333jQglfXn71KlT4+Mf/3jssssuIxrLySMXsH45ckMjVEPA+mU16ixLAgQIECBAgAABAgQIECBAgAABAgSKIaChvBh1EiWBogosjIiTeoP/xCc+EZdccklRcxF3DgT6NpS3KqQ5c+bErFmzBh3upptuqn1Ao/exePHiOProo1sVQuHH6fuBiVY3W/tARuEvEQl0SOCcc86JT33qU9nZromIkzs0vWkIECBQNgENO2WrqHwIECBAgAABAsUWcH9a7PqJngCB/AhYv8xPLUodybPPPhuXXnppfPazn63tTN7KR9qpPDWVpy9CHj16dCuHLtVY1i9LVU7JFFjA+mWBiyd0AgQIECBAgAABAgQIECBAgAABAgRKJ6ChvHQllRCBXAm8PyK+1BvRhAkT4sc//nGuAhRMsQQ0lOe3Xj6Qkd/aiKxaAm95y1tixYoV2aT/KiK+XC0F2RIgQKBlAhp2WkZpIAIECBAgQIAAgRYIuD9tAaIhCBAgEBHWL10GbRd4/PHH4+yzz46rr756q7l22223mDRpUhx22GGR1s5f//rXx6tf/erYfvvttzouNaM/9thjsX79+rjrrrvi9ttvj2XLlsW6deu2Ou64446Lz3/+87Hzzju3JKd2rcUOFtxee+0V1113XUycOLElOWQHsX7ZclIDEmhKwPplU2xOIkCAAAECBAgQIECAAAECBAgQIECAQFsENJS3hdWgBAjUBV4VEU9kNdJCdzsWg4lXQ6BdH2KwQ/nIrx8fyBi5oREIjFQgfagsfRCtz2OniPjNSMd2PgECBCoqoGGnooWXNgECBAgQIEAgpwLuT3NaGGERIFA4AeuXhStZsQLevHlzpN140/pj7yPtKH7mmWfG6aefHq985SubSuipp56KL33pSzF37tx48MEHt4yRdipPc/VtSm9mknatxQ4Wi4byZiq19Tlpp/rLL7+89odTpkyJhQsXxpgxY0Y+sBEItEDA+mULEA1BgAABAgQIECBAgAABAgQIECBAgACBFgpoKG8hpqEIEOhX4N8i4s96X/nLv/zLuPHGG1ERKJzATTfdFFOnTt0S9+LFi+Poo48uXB7tCrjdDeXtinu44/pAxnDFHN9JgWOOOSa++tWvZqf894h4VydjMBcBAgRKJqBhp2QFlQ4BAgQIECBAoOAC7k8LXkDhEyCQKwHrl7kqR7mCueOOO+LEE0+Mhx9+uJZY+rL1yy67rLYjeSseK1eujOnTp8edd95ZG26PPfaIa6+9Nt75zneOeHgN5SMm7MoA1i+7wm7SBgWsXzYI5TACBAgQIECAAAECBAgQIECAAAECBAh0SEBDeYegTUOgwgJHRsTXs/nffffd8ba3va3CJFIvooCG8sGrpqG8iFe1mMsk8P3vfz8OOuigvikdFRG3lClPuRAgQKDDAhp2OgxuOgIECBAgQIAAgUEF3J+6QAgQINA6AeuXrbM0Uh+BtIP47Nmza3+6ww471JrJjz/++JY63XLLLfHBD34wHnvssdq4559/flxwwQUtnaOdg2XXXYu8Q3k7jYYztoby4Wg5tpMC1i87qW0uAgQIECBAgAABAgQIECBAgAABAgQINCagobwxJ0cRIDAygTsiYnLvEAcffHB897vfHdmIzibQYYFmG8q78U3+zdAccMABkXZd7+npaeb0yGtDeVX8myqak0ol8I53vGPLbiT1xJZGxMi3IymVkmQIECAwbAENO8MmcwIBAgQIECBAgEAbBdyfthHX0AQIVFLA+mUly97+pLPNvf/rf/2v+OpXvxqve93rWjpx3/Wv008/vda4XpRH1RvKrV8W5UoV50gFrF+OVND5BAgQIECAAAECBAgQIECAAAECBAgQaL2AhvLWmxqRAIGXCkyJiH/J/vF5550XF154ISsChRHQUD54qTSUj+xSHmlD/8hmd3bRBdLOIxdddFHfNP4iIm4uem7iJ0CAQJcFNOx0uQCmJ0CAAAECBAgQ2ErA/akLggABAq0VsH7ZWk+j1QU0lA99KWgoXxNTp06N5cuXD43VxSOsX3YRvwRTW78sQRGlQIAAAQIECBAgQIAAAQIECBAgQIBAKQU0lJeyrJIikEuBayLixGxk//qv/xpHHHFELoMVFIG+AhrKB78mNJSP7O+MD2SMzK/KZ3/rW9+KP//zP+9LcG1EnFRlF7kTIECgRQIadloEaRgCBAgQIECAAIGWCLg/bQmjQQgQILCVgPVLF0TLBebOnRuzZ8+ujfvqV786Pve5z8Wxxx7b0nluueWW+OAHPxiPPfZYbdyzzz470rxFeWgo11BelGtVnM0JWL9szs1ZBAgQIECAAAECBAgQIECAAAECBAgQ6ISAhvJOKJuDAIEk8KqIWBERe/RyjB49Om6//fY48MADCRHIvUCzDeW5T6xFAea1obxF6RmGQC4F7rnnnjjssMNiw4YN2fgejogJEfGbXAYtKAIECBRLQMNOseolWgIECBAgQIBA2QXcn5a9wvIjQKAbAtYvu6Fe8jnvuOOOOPHEE+Phh9Pb9RETJ06Myy67LCZMSG/dj/yxcuXKmD59etx55521wXbbbbe45ppr4l3vetfIB+/QCFVvKO8Qs2kIdEXA+mVX2E1KgAABAgQIECBAgAABAgQIECBAgACBhgU0lDdM5UACBFogMCUi/iU7zmtf+9q47bbbYq+99mrB8IYg0D4BDeWD22oob9+1Z2QC/Qk8+OCDcfjhh8evfvWrvi//RUTcTI0AAQIEWiKgYacljAYhQIAAAQIECBBokYD70xZBGoYAAQJ9BKxfuiRaKvDcc8/FJz7xifjMZz6zZdyenp4488wz4/TTT49XvvKVTc331FNPxVe+8pX49Kc/HT/72c+2jPHxj3885syZE9tvv31T43bjJA3l3VA3J4H2C1i/bL+xGQgQIECAAAECBAgQIECAAAECBAgQIDBSAQ3lIxV0PgECwxU4NyL+MXvS/vvvHzfeeGPss88+wx3L8QQ6JqChfHBqDeUduxRNRCBWr14dxxxzTNx77719Nf4mIi5GRIAAAQItE9Cw0zJKAxEgQIAAAQIECLRAwP1pCxANQYAAgQEErF+6NFoq8Pjjj8fZZ58dV1999Vbjpt3EJ02aFIcddlhtx/LXv/718epXv/olzeDPPvtsPPbYY7F+/fq466674vbbb49ly5bFunXrthrvuOOOi89//vOx8847tzT+dg+mobzdwsYn0HkB65edNzcjAQIECBAgQIAAAQIECBAgQIAAAQIEmhHQUN6MmnMIEBipwP+JiLOyg4wdOzZuuOGGmDhx4kjHdj6BtghoKB+ctW9DeVuK0M+gixcvjqOPPrpT05mHQNcF0gfHjj322Fi7dm3fWD4dEWd3PUABECBAoFwCGnbKVU/ZECBAgAABAgSKLuD+tOgVFD8BAnkXsH6Z9woVLL7UFH7ppZfGZz/72VizZk1Lo087nqedyc8444wYPXp0S8fuxGDdaijvRG5pDuuXnZI2T14ErF/mpRLiIECAAAECBAgQIECAAAECBAgQIECAwNACGsqHNnIEAQLtEVgYESdlhx41alRtp/L3vOc97ZnRqARGIKChfHA8DeUjuLicSqBBgW9+85u1nck3btzY94xrIuLkBodxGAECBAg0LqBhp3ErRxIgQIAAAQIECLRfwP1p+43NQIAAAeuXroGWCzz66KNx7bXX1p733XffiMYfN25cTJ06tdZMvssuu4xorG6erKG8m/rmJtBaAeuXrfU0GgECBAgQIECAAAECBAgQIECAAAECBNotoKG83cLGJ0BgMIEvRMSpfQ+YM2dOzJo1ixyBXAloKB+8HBrKc3W5CqaEAnPnzo3Zs2f3l9lVEfGhEqYsJQIECORBQMNOHqogBgIECBAgQIAAgV4B96euBQIECHRGwPplZ5wrN8vmzZtrO5UvW7Ysli9fHvfee2888cQT8etf/zrWrVu3lceYMWNizz33jD/6oz+KfffdN/bff/94xzveEW94wxtim22K/zEfDeWVu/wlXFIB65clLay0CBAgQIAAAQIECBAgQIAAAQIECBAotUDxV5pKXR7JEaiEwJyIeEn3+Pvf//5YsGBB7LjjjpVAkGT+BTSU579GIiRQRoGnn346pk+fHl/+8pf7S29uRPTbZV5GCzkRIECgCwIadrqAbkoCBAgQIECAAIEBBdyfujgIECDQOQHrl52zNlM42QjzAAAgAElEQVQFBTrVUF5BWikT6IiA9cuOMJuEAAECBAgQIECAAAECBAgQIECAAAECbRHQUN4WVoMSIDBMgXMi4uK+57zxjW+Mz33uc3H44YcPcziHEyBAgACB4gvcdttt8dGPfjR+9rOf9ZfMuRFxSfGzlAEBAgRyLaBhJ9flERwBAgQIECBAoHIC7k8rV3IJEyDQZQHrl10ugOkJECBAIH8Caf3yIx/5SKxevdr6Zf7KIyICBAgQIECAAAECBAgQIECAAAECBAgMKaChfEgiBxAg0CGBYyNiQUSM6TvfjBkzYu7cubHtttt2KBTTECBAgACB7gls2rQpZs+eHfPnz+8viCcjYnpE3NC9CM1MgACBygho2KlMqSVKgAABAgQIECiEgPvTQpRJkAQIlEzA+mXJCiodAgQIEGhOwPplc27OIkCAAAECBAgQIECAAAECBAgQIECAQN4ENJTnrSLiIVBtgTfUm8oP7cuw995715rK3/e+91VbSPYECBAgUGqBr33tazFr1qx44IEH+stzSb2Z/OelRpAcAQIE8iOgYSc/tRAJAQIECBAgQIBAhPtTVwEBAgS6I2D9sjvuZiVAgACBnAhYv8xJIYRBgAABAgQIECBAgAABAgQIECBAgACBFghoKG8BoiEIEGi5wKcjYmZ/o5588slx/vnnx+tf//qWT2pAAgQIECDQLYGHHnooLrrooli4cOFAIcyLiLO6FZ95CRAgUFEBDTsVLby0CRAgQIAAAQI5FXB/mtPCCIsAgcoIWL+sTKklSoAAAQJJwPql64AAAQIECBAgQIAAAQIECBAgQIAAAQLlE9BQXr6ayohAWQTeExFzIuJN/SV03nnnRXq+7GUvK0u+8iBAgACBCgo8//zzceGFF8YnP/nJgbL/aUTMjohvVpBHygQIEOi2gIadblfA/AQIECBAgAABAlkB96euBwIECHRfwPpl92sgAgIECBBos4D1yzYDG54AAQIECBAgQIAAAQIECBAgQIAAAQJdFNBQ3kV8UxMg0JBAaiqf1d+RY8eOrTWVT58+vaGBHESAAAECBPIksGDBgtqu5GvXrh0orLn1ZvI8hS0WAgQIVElAw06Vqi1XAgQIECBAgED+Bdyf5r9GIiRAoDoC1i+rU2uZEiBAoFIC1i8rVW7JEiBAgAABAgQIECBAgAABAgQIECBQQQEN5RUsupQJFFBgckR8KiIO6i/2CRMmxIwZM+Kkk04qYGpCJkCAAIGqCVxzzTUxf/78WLFixUCp3x0R50TEHVWzkS8BAgRyJqBhJ2cFEQ4BAgQIECBAoOIC7k8rfgFInwCB3AlYv8xdSQREgAABAs0KWL9sVs55BAgQIECAAAECBAgQIECAAAECBAgQKJaAhvJi1Uu0BKoukLYiPz8iXtMfxJvf/OZaY/kpp5xSdSf5EyBAgEAOBa6++upaI/l99903UHS/jogLI2JBDsMXEgECBKoooGGnilWXMwECBAgQIEAgvwLuT/NbG5ERIFBtAeuX1a6/7AkQIFBogQbWL9dGxEXWLwtdZsETIECAAAECBAgQIECAAAECBAgQIEBgi4CGchcDAQJFE3h5RJwXEX83UOD77bdffOxjH4vp09PnNzwIECBAgEB3BRYsWBCXXnpp3H///YMF8sn6hzGe6260ZidAgACBjICGHZcDAQIECBAgQIBAngTcn+apGmIhQIDA1gLWL10RBAgQIFAoAeuXhSqXYAkQIECAAAECBAgQIECAAAECBAgQINAyAQ3lLaM0EAECHRbYMyLOiYgPDzTvrrvuGqeddlrtufvuu3c4PNMRIECAQJUFHnnkkbjiiitqz/Xr1w9GcWVEXBIRD1XZS+4ECBDIqYCGnZwWRlgECBAgQIAAgYoKuD+taOGlTYBAoQSsXxaqXIIlQIBAtQSsX1ar3rIlQIAAAQIECBAgQIAAAQIECBAgQIBAfwIayl0XBAgUXeCNETEzIgbdjvyDH/xgrbH8wAMPLHq+4idAgACBHAvcc889tSbyf/7nfx4qygURMT8iVg11oNcJECBAoGsCGna6Rm9iAgQIECBAgACBfgTcn7osCBAgUBwB65fFqZVICRAgUHqBYa5fzouIn5UeRYIECBAgQIAAAQIECBAgQIAAAQIECBCoqICG8ooWXtoESiiwT72x/LTBcnvnO98ZJ554Yu253XbblZBBSgQIECDQaYFNmzbFtddeW3vecccdQ01/RUSkD2KsHupArxMgQIBA1wU07HS9BAIgQIAAAQIECBDICLg/dTkQIECgeALWL4tXMxETIECgFALWL0tRRkkQIECAAAECBAgQIECAAAECBAgQIECg5QIayltOakACBLossGdEpKby9BwzUCyvfOUr44QTTqg1ltu1vMsVMz0BAgQKKpC+zT81kV933XXx1FNPDZbFkxGRGsnT86GCpitsAgQIVFFAw04Vqy5nAgQIECBAgEB+Bdyf5rc2IiNAgMBQAtYvhxLyOgECBAi0RMD6ZUsYDUKAAAECBAgQIECAAAECBAgQIECAAIHSCmgoL21pJUag8gLbZxrL3zSYxqRJk+IDH/hAHHPMMbHLLrtUHg4AAQIECAws8Oijj8aNN94YX/ziF2PZsmVDUf0000j+7FAHe50AAQIEciegYSd3JREQAQIECBAgQKDSAu5PK11+yRMgUBIB65clKaQ0CBAgkCcB65d5qoZYCBAgQIAAAQIECBAgQIAAAQIECBAgkG8BDeX5ro/oCBBojcDR9ebydw013FFHHRXHHntsrbn85S9/+VCHe50AAQIEKiDw3HPP1ZrIb7jhhvj617/eSMa3RsSCiLipkYMdQ4AAAQK5FdCwk9vSCIwAAQIECBAgUEkB96eVLLukCRAosYD1yxIXV2oECBBot4D1y3YLG58AAQIECBAgQIAAAQIECBAgQIAAAQLlFNBQXs66yooAgf4FxkfEiRFxQkS8ZjCkUaNG1ZrK0/O9730vTwIECBCooMA3vvGNWiN5em7cuHEogV9HxHURcW1ErBzqYK8TIECAQCEENOwUokyCJECAAAECBAhURsD9aWVKLVECBComYP2yYgWXLgECBEYiYP1yJHrOJUCAAAECBAgQIECAAAECBAgQIECAAAEN5a4BAgSqKnBMvbH8yKEAdt5550g7lx955JG1n9ttt91Qp3idAAECBAoosGnTprjllltqu5Cn5+OPP95IFt+oN5Hf2MjBjiFAgACBQglo2ClUuQRLgAABAgQIECi9gPvT0pdYggQIEAjrly4CAgQIENhKwPqlC4IAAQIECBAgQIAAAQIECBAgQIAAAQIEWimgobyVmsYiQKCIAntFxHERtQ9ovGWoBNLO5b2N5am5fMcddxzqFK8TIECAQI4Fnn766S0N5KmZvIGdyFM2P46IG+rPB3OcntAIECBAYGQCGnZG5udsAgQIECBAgACB1gq4P22tp9EIECCQZwHrl3mujtgIECDQZgHrl20GNjwBAgQIECBAgAABAgQIECBAgAABAgQqLKChvMLFlzoBAi8R+JN6Y3lqLn99Iz5HHHFEvPvd7649x40b18gpjiFAgACBLgusWrUqbr311trzW9/6VqPR/LLeQJ52Iv/PRk9yHAECBAgUWkDDTqHLJ3gCBAgQIECAQOkE3J+WrqQSIkCAQEMC1i8bYnIQAQIEii1g/bLY9RM9AQIECBAgQIAAAQIECBAgQIAAAQIEiiKgobwolRInAQKdFji83lz+vojYrZHJx48fv6W5PDWYb7ONf2IbcXMMAQIE2i2wefPmLQ3kqYl85cqVjU65PiK+FhGpifw/Gj3JcQQIECBQGgENO6UppUQIECBAgAABAqUQcH9aijJKggABAiMSsH45Ij4nEyBAID8C1i/zUwuRECBAgAABAgQIECBAgAABAgQIECBAoEoCuh2rVG25EiDQrMBhEXFU/dnQzuWjRo2qNZcfdthhceihh8Z+++3X7NzOI0CAAIEmBO6///5YsmRJ3H777bVm8o0bNzY6yi8i4paI+HpE3NboSY4jQIAAgVIKaNgpZVklRYAAAQIECBAorID708KWTuAECBBoi4D1y7awGpQAAQLtE7B+2T5bIxMgQIAAAQIECBAgQIAAAQIECBAgQIBAYwIayhtzchQBAgR6BSbWG8uPjIh9G2Xp6empNZYfcsghtZ+ve93rGj3VcQQIECDQgMAvf/nLWgN5en7nO9+JNWvWNHDWlkN+Wm8gT03kdw3nRMcSIECAQKkFNOyUurySI0CAAAECBAgUTsD9aeFKJmACBAh0TMD6ZceoTUSAAIHGBbLrl2kNc+3atY2fHGH9cjhajiVAgAABAgQIECBAgAABAgQIECBAgACBhgQ0lDfE5CACBAj0K/CmiHh35tkw0/jx42uN5ZMmTYqJEyfGnnvu2fC5DiRAgACBiIceeijuuuuuWLZsWa2JfOXKlcNluTUi0vPfIuInwz3Z8QQIECBQCQENO5UosyQJECBAgAABAoURcH9amFIJlAABAl0VsH7ZVX6TEyBQZQHrl1WuvtwJECBAgAABAgQIECBAgAABAgQIECBQDAEN5cWokygJEMi/wOiIeFemuXxYW5CPHTu21lh+0EEH1Z7p19ts45/o/JddhAQIdEJg8+bNcffdd9cayHt/DvMb/FOYv6w3kPc2kj/TidjNQYAAAQKFFtCwU+jyCZ4AAQIECBAgUDoB96elK6mECBAg0HaBEa1f9vT0bFm7tH7Z9lqZgACBgglYvyxYwYRLgAABAgQIECBAgAABAgQIECBAgAABAjUB3YouBAIECLRH4I8j4tD685CISB/YaPjxspe9bEtjee8HNHbbbbeGz3cgAQIEiiywbt26lzSQP//888NNaUNELMk8fzTcARxPgAABApUX0LBT+UsAAAECBAgQIEAgVwLuT3NVDsEQIECgkAIjXr/s+wXZ1i8LeR0ImgCBJgSsXzaB5hQCBAgQIECAAAECBAgQIECAAAECBAgQyJ2AhvLclURABAiUVGBypsH8nc3kuM8++2zZxTx9WGPChAnNDOMcAgQI5E5gxYoVW+0+vnr16mZj/E5EpGdqJF/a7CDOI0CAAAECdQENOy4FAgQIECBAgACBPAm4P81TNcRCgACBcghYvyxHHWVBgEAbBKxftgHVkAQIECBAgAABAgQIECBAgAABAgQIECDQdQEN5V0vgQAIEKigwKh6c/nbI2JiRBwUEenPhvUYM2ZMbRfzAw44oNZcvv/++0dqOvcgQIBAngVSs/i9994b6UMYy5cvr+1E/uSTTzYT8jMRcXf9+b16I3n6Mw8CBAgQINAqAQ07rZI0DgECBAgQIECAQCsE3J+2QtEYBAgQIDCQgPVL1wYBApUVsH5Z2dJLnAABAgQIECBAgAABAgQIECBAgAABApUT0FBeuZJLmACBnAockGkuT03mr2smzh133LHWWN7bYJ5+pueoUcPuV29meucQIEBgi8AzzzyzpXG8t4E8/Xz66aebVfpFpoH8rohY3uxAziNAgAABAg0KaNhpEMphBAgQIECAAAECHRFwf9oRZpMQIECAQEbA+qXLgQCBUglYvyxVOSVDgAABAgQIECBAgAABAgQIECBAgAABAk0IaChvAs0pBAgQ6IDAHpkG87SDeXo2/Rg/fvxLGs3Hjh3b9HhOJECAQFZg7dq1tR3Hs43jK1euHClS7+7j6WdqIH94pAM6nwABAgQIDFNAw84wwRxOgAABAgQIECDQVgH3p23lNTgBAgQINCBg/bIBJIcQIJAPAeuX+aiDKAgQIECAAAECBAgQIECAAAECBAgQIEAgXwIayvNVD9EQIEBgIIHt603laffy3gbzXUfCtcsuu2y1k3na2XzfffeN7bbbbiTDOpcAgRILbNq0KX7yk5+8ZOfxRx99dKRZpwFS03hvE3n69bMjHdT5BAgQIEBghAIadkYI6HQCBAgQIECAAIGWCrg/bSmnwQgQIECgBQLWL1uAaAgCBEYmYP1yZH7OJkCAAAECBAgQIECAAAECBAgQIECAAIFqCWgor1a9ZUuAQLkExkXE2yJi/4iYUP/5P0aa4t577x377LNP9P5Mv07Pnp6ekQ7tfAIECiKwZs2aWL169VbPBx54INKzBY//ioh7I2JF/ec9ETHi7cxbEJchCBAgQIBAXwENO64JAgQIECBAgACBPAm4P81TNcRCgAABAgMJWL90bRAg0BYB65dtYTUoAQIECBAgQIDA/2fvfnvrrrIrAB9IRoFEDGQEBCrIvEDTfv9v0z/iRQMtBNAEyiSQKulUPzdOLwbb8eZeZ+19HyQrGZJj7/OsM+qW3DUmQIAAAQIECBAgQIAAgSMTUCg/ssBdlwCB8QL3d8rlp0Xzf9rHre/cuXNSLD/7sRXP7969u48v4XMQIHCNAo8ePTopjG8l8bPl8cePH+9rkn/ZKY6fFsgf7OuT+zwECBAgQODAAgo7Bwb26QkQIECAAAECBK4kYD+9Epe/TIAAAQJBAr5/GRSGUQgkC/j+ZXI6ZiNAgAABAgQIECBAgAABAgQIECBAgACBCQIK5RNSdAcCBAhcLHBnp2R++pPMt1+3f7+Xfz766KOXRfPdn2z+2WefrVu3bu3la/gkBAhcXeDp06fr888/f1kY3y2Pf/3111f/hOef2Brouz91/LQ8/rd9fhGfiwABAgQIXLOAws41g/tyBAgQIECAAAECFwrYTz0QAgQIEJgk4PuXk9J0FwJXEPD9yytg+asECBAgQIAAAQIECBAgQIAAAQIECBAgQGDPAgrlewb16QgQINBIYPvJ5bsF8+0nmm8/IWCv/3z88cfr/v375368//77e/16PhmBYxL47rvv1oMHD879+Oqrrw7Bsf2E8a08vlsg/+dDfCGfkwABAgQIvGYBhZ3XHIAvT4AAAQIECBAg8AsB+6kHQYAAAQLHIOD7l8eQsjuOFvD9y9HxuhwBAgQIECBAgAABAgQIECBAgAABAgQINBdQKG8eoPEJECCwZ4Hba61/3Pn4y87v/7Tnr3Xy6e7cuXNh4Xwro9+8efMQX9rnJBAt8OzZswvL4luR/PHj7QeDH+Sfv661/vXFx7/t/H77d08O8hV9UgIECBAgkCegsJOXiYkIECBAgAABAscsYD895vTdnQABAsct4PuXx52/2wcJ+P5lUBhGIUCAAAECBAgQIECAAAECBAgQIECAAAECBQGF8gKaIwQIEDhSgXtrrd2C+W7x/A+HNPnkk09OSueffvrpyce9e/dOPj788MNf/P7GjRuHHMPnJrAXgefPn69vvvlmPXz48ORj9/dffPHF2j62sviXX365l693wSf577XW2bL4Vhjf/t3DQ39xn58AAQIECDQQUNhpEJIRCRAgQIAAAQJHJGA/PaKwXZUAAQIEXlnA9y9fmcpfJHC+gO9feh0ECBAgQIAAAQIECBAgQIAAAQIECBAgQOA4BBTKjyNntyRAgMChBT4756ea//nQX3j383/wwQcvC+a/VTjfLaLfunXrOkfztYYLPH369Ffl8PNK499+++11a/z7OT9t/PPrHsTXI0CAAAECzQQUdpoFZlwCBAgQIECAwHAB++nwgF2PAAECBPYu4PuXeyf1CTsJ+P5lp7TMSoAAAQIECBAgQIAAAQIECBAgQIAAAQIErkdAofx6nH0VAgQIHKvAm2ut+xd8fLrW+uPrwLl79+6vftL5e++9t04/3n333Ze/3/33N2/efB3j+prXJPDs2bP1/fffn3z88MMPL39/+u9Ofz37k8UfPXp0TRP+6sv811rrwSUfZ/+fjV/XrL4uAQIECBDoJqCw0y0x8xIgQIAAAQIEZgvYT2fn63YECBAgcH0Cvn95fda+0h4EfP9yD4g+BQECBAgQIECAAAECBAgQIECAAAECBAgQIHAioFDuIRAgQIDA6xb40yWF809e94C7X/+dd965tHS+W0Dffr+V099+++11+/btk1/feuutpCuNmeXnn39eP/3003ry5MnJr2cL4RcVxE+L4j/++GOax39cUhb/a9rA5iFAgAABAoMEFHYGhekqBAgQIECAAIEBAvbTASG6AgECBAi0EfD9yzZRZQ/q+5fZ+ZiOAAECBAgQIECAAAECBAgQIECAAAECBAgcm4BC+bEl7r4ECBDoJ7D9SPDdn3L+D2ute2utD1/8uv1++/igy9XeeOONl+Xy05L5q/66W0w/PXPjxo21/eT07dfzPi7684v+bDN9/vz5b35s/2v4lT/bzpye3S2AnxbBz/v1sr/797+3+kHc3661Hu58fPPi9/95pkD+rMu7NicBAgQIEBgooLAzMFRXIkCAAAECBAg0FrCfNg7P6AQIECAwTsD3L3f+x7R9//L//seuf+t7nL5/Oe6/+y5EgAABAgQIECBAgAABAgQIECBAgAABAgRaCyiUt47P8AQIECCwI/DmmYL5buH8bPl8+8836BHYo8DztdZpKfy0KH7Rf/6fPX5tn4oAAQIECBA4jIDCzmFcfVYCBAgQIECAAIGagP205uYUAQIECBB4nQK+f/k69X1t37/0BggQIECAAAECBAgQIECAAAECBAgQIECAAIFfCCiUexAECBAgcKwC2080P/3p5tuv76+13nuFD/+3c/aL2Yre3+98/HDmP5/+2fYTxncL49t/9g8BAgQIECAwS0BhZ1aebkOAAAECBAgQ6C5gP+2eoPkJECBAgMDlAr5/ebnRMf6Ns9+/3L5f+Vvfw/T9y2N8He5MgAABAgQIECBAgAABAgQIECBAgAABAgSuIKAUdwUsf5UAAQIECKy13r2gdH7en/1xrfX2Wuv2i19vkTyIwM9rrZ9efDxZa/14Thn8vJL46f/zxUGG80kJECBAgACBdgIKO+0iMzABAgQIECBAYLSA/XR0vC5HgAABAgR+l4DvX/4uvoMe9v3Lg/L65AQIECBAgAABAgQIECBAgAABAgQIECBAgMBVBBTKr6Ll7xIgQIAAgf0IvHmmYH5aND/v190y+tm/s/3ZzbXWjQs+fs+fbzd+fsHHs9/551sBfCt/v8qvl/2d7X+d3z8ECBAgQIAAgX0JKOzsS9LnIUCAAAECBAgQ2IeA/XQfij4HAQIECBAgcJ6A71/+//dEL/ue5O6fX/Z3ff/Sf+cIECBAgAABAgQIECBAgAABAgQIECBAgACBGAGF8pgoDEKAAAECBAgQIECAAAECBAgECSjsBIVhFAIECBAgQIAAgWU/9Qg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IK5KvcAACAASURBV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b65dJwAAIABJREFU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B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CBAgAABAgQIECBQFlAoL9M5SIAAAQIECBAgQIAAAQIECAwWUNgZHK6rESBAgAABAgQaCthPG4ZmZAIECBAgQIAAAQIECBAgQIAAAQIECBAgQIAAAQIECBAgQIBAioBCeUoS5iA0oItAAAAgAElEQVRAgAABAgQIECBAgAABAgSSBBR2ktIwCwECBAgQIECAgP3UGyBAgAABAgQIECBAgAABAgQIECBAgAABAgQIECBAgAABAgQIECgLKJSX6RwkQIAAAQIECBAgQIAAAQIEBgso7AwO19UIECBAgAABAg0F7KcNQzMyAQIECBAgQIAAAQIECBAgQIAAAQIECBAgQIAAAQIECBAgQCBFQKE8JQlzECBAgAABAgQIECBAgAABAkkCCjtJaZiFAAECBAgQIEDAfuoNECBAgAABAgQIECBAgAABAgQIECBAgAABAgQIECBAgAABAgQIlAUUyst0DhIgQIAAAQIECBAgQIAAAQKDBRR2BofragQIECBAgACBhgL204ahGZkAAQIECBAgQIAAAQIECBAgQIAAAQIECBAgQIAAAQIECBAgkCKgUJ6ShDkIECBAgAABAgQIECBAgACBJAGFnaQ0zEKAAAECBAgQIGA/9QYIECBAgAABAgQIECBAgAABAgQIECBAgAABAgQIECBAgAABAgTKAgrlZToHCRAgQIAAAQIECBAgQIAAgcECCjuDw3U1AgQIECBAgEBDAftpw9CMTIAAAQIECBAgQIAAAQIECBAgQIAAAQIECBAgQIAAAQIECBBIEVAoT0nCHAQIECBAgAABAgQIECBAgECSgMJOUhpmIUCAAAECBAgQsJ96AwQIECBAgAABAgQIECBAgAABAgQIECBAgAABAgQIECBAgAABAmUBhfIynYMECBAgQIAAAQIECBAgQIDAYAGFncHhuhoBAgQIECBAoKGA/bRhaEYmQIAAAQIECBAgQIAAAQIECBAgQIAAAQIECBAgQIAAAQIECKQIKJSnJGEOAgQIECBAgAABAgQIECBAIElAYScpDbMQIECAAAECBAjYT70BAgQIECBAgAABAgQIECBAgAABAgQIECBAgAABAgQIECBAgACBsoBCeZnOQQIECBAgQIAAAQIECBAgQGCwgMLO4HBdjQABAgQIECDQUMB+2jA0IxMgQIAAAQIECBAgQIAAAQIECBAgQIAAAQIECBAgQIAAAQIEUgQUylOSMAcBAgQIECBAgAABAgQIECCQJKCwk5SGWQgQIECAAAECBOyn3gABAgQIECBAgAABAgQIECBAgAABAgQIECBAgAABAgQIECBAgEBZQKG8TOcgAQIECBAgQIAAAQIECBAgMFhAYWdwuK5GgAABAgQIEGgoYD9tGJqRCRAgQIAAAQIECBAgQIAAAQIECBAgQIAAAQIECBAgQIAAAQIpAgrlKUmYgwABAgQIECBAgAABAgQIEEgSUNhJSsMsBAgQIECAAAEC9lNvgAABAgQIECBAgAABAgQIECBAgAABAgQIECBAgAABAgQIECBAoCygUF6mc5AAAQIECBAgQIAAAQIECBAYLKCwMzhcVyNAgAABAgQINBSwnzYMzcgECBAgQIAAAQIECBAgQIAAAQIECBAgQIAAAQIECBAgQIAAgRQBhfKUJMxBgAABAgQIECBAgAABAgQIJAko7CSlYRYCBAgQIECAAAH7qTdAgAABAgQIECBAgAABAgQIECBAgAABAgQIEPhf9u4F2sqyzh/4jyBNhFAyYBywEjUgR5SVBqR5qQa10RwdL9ko2gU1cyov5P/vBEtd/jXMdMwZRTNRvKRmY1qZ8/97yUrSLiNNqXhP0UFyKSjGSBj/9e7hMPucs885e79n783zvuez19rrwNnv87y/5/N7oYeV3/M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LMebecAACAASURBV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cBAgQIECBAgAABAgQIECCQkoDATkrdUAsBAgQIECBAgID9qWeAAAECBAgQIECAAAECBAgQIECAAAECBAgQIECAAAECBAgQIEAgt4BAeW46AwkQIECAAAECBAgQIECAAIESCwjslLi5lkaAAAECBAgQKKCA/WkBm6ZkAgQIECBAgAABAgQIECBAgAABAgQIECBAgAABAgQIECBAgEAqAgLlqXRCHQQIECBAgAABAgQIECBAgEBKAgI7KXVDLQQIECBAgAABAvanngECBAgQIECAAAECBAgQIECAAAECBAgQIECAAAECBAgQIECAAIHcAgLluekMJECAAAECBAgQIECAAAECBEosILBT4uZaGgECBAgQIECggAL2pwVsmpIJECBAgAABAgQIECBAgAABAgQIECBAgAABAgQIECBAgAABAqkICJSn0gl1ECBAgAABAgQIECBAgAABAikJCOyk1A21ECBAgAABAgQI2J96BggQIECAAAECBAgQIECAAAECBAgQIECAAAECBAgQIECAAAECBHILCJTnpjOQAAECBAgQIECAAAECBAgQKLGAwE6Jm2tpBAgQIECAAIECCtifFrBpSiZAgAABAgQIECBAgAABAgQIECBAgAABAgQIECBAgAABAgQIpCIgUJ5KJ9RBgAABAgQIECBAgAABAgQIpCQgsJNSN9RCgAABAgQIECBgf+oZIECAAAECBAgQIECAAAECBAgQIECAAAECBAgQIECAAAECBAgQyC0gUJ6bzkACBAgQIECAAAECBAgQIECgxAICOyVurqURIECAAAECBAooYH9awKYpmQABAgQIECBAgAABAgQIECBAgAABAgQIECBAgAABAgQIECCQioBAeSqdUAeBxgXeEhFDI2KzXr729lnXsYMjoqf3kF4+y8b09Xm2ujd7eK/t5bNsTD2fr46I7P3HHr729lnXMX9uvBVGECBAgAABAgQIECBQQgGBnRI21ZIIECBAgAABAgUWsD8tcPOUToAAAQIECBAgQIAAAQIECBAgQIAAAQIECBAgQIAAAQIECBDY2AIC5Ru7A+4/UAVGRMQWPbx7+mx4VXA8C4q/baDitXjdb3QJpb8aEStqvFf28P3s2uwzLwIECBAgQIAAAQIEii0gsFPs/qmeAAECBAgQIFA2AfvTsnXUeggQIECAAAECBAgQIECAAAECBAgQIECAAAECBAgQIECAAAECbRQQKG8jtluVUuCdETF6/XtURGS/rxUU7xoSz04X9yqvQPYf9tUKoXf93ksR8WLV+w/lJbEyAgQIECBAgAABAoUTENgpXMsUTIAAAQIECBAotYD9aanba3EECBAgQIAAAQIECBAgQIAAAQIECBAgQIAAAQIECBAgQIAAgdYKCJS31tfsxRPIgt7VAfGOX2dfs8B4198PLt4SVZywwJsRsbxLyLz6910/+3PCa1EaAQIECBAgQIAAgaILCOwUvYPqJ0CAAAECBAiUS8D+tFz9tBoCBAgQIECAAAECBAgQIECAAAECBAgQIECAAAECBAgQIECAQFsFBMrbyu1mG1FgSERsU/XeuupU8eqQeHbCeCFegwYNiqFDh8Zmm23W49fePus6dvDgwTFkyJDIvvb07u3z3j7LQN98882a77Vr1+b6LJuvY+zq1avjj3/8Y1R/rfW9rtfU+v26dV3/m7ykH4fsRPPqE847AucvRMSzVe+1Sa9CcQQIECBAgAABAgTSFBDYSbMvqiJAgAABAgQIDFQB+9OB2nnrJkCAAAECBAgQIECAAAECBAgQIECAAAECBAgQIECAAAECBAg0QUCgvAmIpkhCYGSXwHh1eDz79V8mUeX6IoYPHx5bbLFFr+8RI0Z0+jz7fXVA/G1ve1tKSypNLf/1X//VKZi+cuXKWLFiRbd3T9/Prn3ttddS81gaEc91CZlXB85fTq1g9RAgQIAAAQIECBBIQEBgJ4EmKIEAAQIECBAgQGCDgP2ph4EAAQIECBAgQIAAAQIECBAgQIAAAQIECBAgQIAAAQIECBAgQCC3gEB5bjoD2yiQPaddA+Jdf//2Ntaz4VYjR46MUaNGxejRoyvv7Nd9BcWzz7MTwL3KK5Cdnl4rhN71e8uXL48XX3xxw/uVV17ZWCiv9hE4z8Lnf95YxbkvAQIECBAgQIAAgY0kILCzkeDdlgABAgQIECBAoKaA/akHgwABAgQIECBAgAABAgQIECBAgAABAgQIECBAgAABAgQIECBAILeAQHluOgNbIDA+InZY/96+6tfvasG9epwyC4VXh8Q7guIdofHq32+yySbtLM29Si6wZs2aDeHyrmHzrr//wx/+0G6N30fEY+vfj1f9+sl2F+J+BAgQIECAAAECBNokILDTJmi3IUCAAAECBAgQqEvA/rQuJhcRIECAAAECBAgQIECAAAECBAgQIECAAAECBAgQIECAAAECBAjUEhAo91y0W2B0RFSHxasD5C1NZ48dOza22WabGDduXOVdfap4dVj8LW95S7tN3I9AwwJ//vOfO51uXh04f+655yJ7P/vss7F06dKG525wwJ+qwuUdgfPsaxY6f7HBuVxOgAABAgQIECBAICUBgZ2UuqEWAgQIECBAgAAB+1PPAAECBAgQIECAAAECBAgQIECAAAECBAgQIECAAAECBAgQIECAQG4BgfLcdAb2IjC06nTxLDBeHSAf2Qq5zTffvBIW7+09ZMiQVtzanASSFli7dm0lWN7b+/XXX2/VGl7u4VTzLHD+x1bd1LwECBAgQIAAAQIEmiQgsNMkSNMQIECAAAECBAg0RcD+tCmMJiFAgAABAgQIECBAgAABAgQIECBAgAABAgQIECBAgAABAgQIDEwBgfKB2fdmrnpCROwUEZPXf81+vU0zb5DN9Rd/8Re9hsW32mqrZt/SfAQGjMBLL73Ua+D8P//zP1th8WxE/CYiFld9XdKKG5mTAAECBAgQIECAQE4BgZ2ccIYRIECAAAECBAi0RMD+tCWsJiVAgAABAgQIECBAgAABAgQIECBAgAABAgQIECBAgAABAgQIDAwBgfKB0edmrHJYl+B4R4B882ZMns0xZsyY2GGHHTa8t99++8qvx48fH5tuummzbmMeAgQaFHjjjTfiySefjMcee6zyfvzxxzf8etmyZQ3O1uvl2VHp1QHzjsB5y45Qb2bx5iJAgAABAgQIECidgMBO6VpqQQQIECBAgACBQgvYnxa6fYonQIAAAQIECBAgQIAAAQIECBAgQIAAAQIECBAgQIAAAQIECGxcAYHyjeuf6t2zE8arTx3PwuPvbUaxw4YNq4TEO8LiHQHy7PdbbrllM25hDgIE2ijwyiuvdAqYVwfOV61a1axKspPLO4LmHSHz7IRzLwIECBAgQIAAAQKtFBDYaaWuuQkQIECAAAECBBoVsD9tVMz1BAgQIECAAAECBAgQIECAAAECBAgQIECAAAECBAgQIECAAAECGwQEyj0MEyNity4B8nf2l6VWYDwLj48bN66/UxtPgEBBBJ577rmap5pnJ5w34fWHiOgIl2dfH4iIR5swrykIECBAgAABAgQIdAgI7HgWCBAgQIAAAQIEUhKwP02pG2ohQIAAAQIECBAgQIAAAQIECBAgQIAAAQIECBAgQIAAAQIECBRMQKC8YA3rZ7mbRsS0iJi6/p39elR/5hw9enTstNNOMXny5A1fJ02aFEOGDOnPtMYSIFBigbVr18bDDz8cixcvjt/85jeVd/brF198sb+rzib4+fr3ovVf3+jvpMYTIECAAAECBAgMWAGBnQHbegsnQIAAAQIECCQpYH+aZFsURYAAAQIECBAgQIAAAQIECBAgQIAAAQIECBAgQIAAAQIECBAohoBAeTH6lLfKbaoC5Fl4/AN5J8rGTZw4sVt4fOzYsf2Z0lgCBAhsEFi6dOmGcHlHyPyRRx7pr1BHwDz7moXMn+3vhMYTIECAAAECBAgMGAGBnQHTagslQIAAAQIECBRCwP60EG1SJAECBAgQIECAAAECBAgQIECAAAECBAgQIECAAAECBAgQIEAgTQGB8jT7kreq3apOHs9OIX93nomGDx/eLTienUI+dOjQPNMZQ4AAgdwCq1ev3nCSeXaKecep5q+99lreOZ9ZHyzvCJj/Iu9ExhEgQIAAAQIECJReQGCn9C22QAIECBAgQIBAoQTsTwvVLsUSIECAAAECBAgQIECAAAECBAgQIECAAAECBAgQIECAAAECBNISEChPqx+NVJOlu/eOiOlVp5Bv1sgE2bUjRoyIqVOnxq677hqTJ0+uBMl32GGHRqdxPQECBNoq8Pjjj1fC5dn7F7/4Rfz85z+PlStX5qlhdUR0hMt/FhH3RET2PS8CBAgQIECAAAECAjueAQIECBAgQIAAgZQE7E9T6oZaCBAgQIAAAQIECBAgQIAAAQIECBAgQIAAAQIECBAgQIAAAQIFExAoL1bDPrQ+RJ4FyffMU3oWFp82bVolRJ59zULkXgQIECiDQBYuX7RoUSVcnn197LHH8i7rx+uD5Vm4/L68kxhHgAABAgQIECBQeAGBncK30AIIECBAgAABAqUSsD8tVTsthgABAgQIECBAgAABAgQIECBAgAABAgQIECBAgAABAgQIECDQXgGB8vZ6N3q3XaoC5FmIfPNGJnjrW9/aKTyehcjHjBnTyBSuJUCAQGEFli1b1ilgngXN//SnPzW6ntcj4t6qgPmvG53A9QQIECBAgAABAoUVENgpbOsUToAAAQIECBAopYD9aSnbalEECBAgQIAAAQIECBAgQIAAAQIECBAgQIAAAQIECBAgQIAAgfYICJS3x7neuwyNiBlV73fXOzC7buzYsd0C5IMGaXEjhq4lQKC8AuvWrdsQMO84xXzp0qWNLviZiLhz/fvfIiILnHsRIECAAAECBAiUU0Bgp5x9tSoCBAgQIECAQFEF7E+L2jl1EyBAgAABAgQIECBAgAABAgQIECBAgAABAgQIECBAgAABAgQSEJA23vhNeF9E/HVViLzuiiZOnBh77713TJ8+vRIk33bbbese60ICBAgQiHjqqacqIfP7778/7rnnnnjkkUcaZekIl2dfH250sOsJECBAgAABAgSSFhDYSbo9iiNAgAABAgQIDDgB+9MB13ILJkCAAAECBAgQIECAAAECBAgQIECAAAECBAgQIECAAAECBAg0T0CgvHmWjcw0LSIOXP+eVO/AcePGxV577VUJkWfvd7+7oQPM672N6wgQIDBgBZ555plKsPzee++tfH3uuecasfhdRNweEbdFxKJGBrqWAAECBAgQIEAgSQGBnSTboigCBAgQIECAwIAVsD8dsK23cAIECBAgQIAAAQIECBAgQIAAAQIECBAgQIAAAQIECBAgQIBA/wUEyvtvWO8MH14fID8gIt5Tz6DNNtssZsyYEfvss08lQL7jjjvWM8w1BAgQINAkgd/+9reVYPndd98dd955Z6xevbremZ9eHyzPwuV31zvIdQQIECBAgAABAkkJCOwk1Q7FECBAgAABAgQGvID96YB/BAAQIECAAAECBAgQIECAAAECBAgQIECAAAECBAgQIECAAAECBPILCJTnt6tn5Eci4tCI+HhEjK5nwMSJEysh8o73oEFaVI+bawgQINBqgXXr1lVC5R3vRx55pN5bLouI70XEzRFxV72DXEeAAAECBAgQILDRBQR2NnoLFECAAAECBAgQIFAlYH/qcSBAgAABAgQIECBAgAABAgQIECBAgAABAgQIECBAgAABAgQIEMgtIK2cm67Hge9fHyI/LCLeXc/0++2334YA+YQJE+oZ4hoCBAgQ2MgCjz766IZw+R133FFvNdnJ5VmwPHv/st5BriNAgAABAgQIENgoAgI7G4XdTQkQIECAAAECBHoQsD/1aBAgQIAAAQIECBAgQIAAAQIECBAgQIAAAQIECBAgQIAAAQIECOQWECjPTddp4PiIyALk2XvnvqbcbLPN4oADDogDDzyw8h4+fHhfQ3xOgAABAgkLvPbaa3HbbbdV3rfffnusXr26nmofWh8svzEinqxngGsIECBAgAABAgTaKiCw01ZuNyNAgAABAgQIEOhDwP7UI0KAAAECBAgQIECAAAECBAgQIECAAAECBAgQIECAAAECBAgQIJBbQKA8N11l4KERcXRE/E1f04wcOXJDgDwLkw8ZMqSvIT4nQIAAgQIKrF27dkOwPAuYv/zyy/Ws4vsRcc36gHk917uGAAECBAgQIECg9QICO603dgcCBAgQIECAAIH6BexP67dyJQECBAgQIECAAAECBAgQIECAAAECBAgQIECAAAECBAgQIECAQBcBgfLGH4mJ60PkR0XEX/Y2PDuJ/NBDD628/+Zv+sycN16JEQQIECCQvMD3v//9uPnmmyvvOk4uf2F9sDwLlz+S/OIUSIAAAQIECBAot4DATrn7a3UECBAgQIAAgaIJ2J8WrWPqJUCAAAECBAgQIECAAAECBAgQIECAAAECBAgQIECAAAECBAgkJCBQXn8zDo6IWRExo68hBx54YBx22GGVIPkmm2zS1+U+J0CAAIEBILBmzZpKqPymm26qnGBex+vfImJ+RHy3jmtdQoAAAQIECBAg0HwBgZ3mm5qRAAECBAgQIEAgv4D9aX47IwkQIECAAAECBAgQIECAAAECBAgQIECAAAECBAgQIECAAAECA15AoLz3R2DTiDhu/XtSb5dOnz49jjzyyEqIfNSoUQP+wQJAgAABAj0LLF++vBIuv/766+P+++/vi+rh9cHyLFz+Rl8X+5wAAQIECBAgQKBpAgI7TaM0EQECBAgQIECAQBME7E+bgGgKAgQIECBAgAABAgQIECBAgAABAgQIECBAgAABAgQIECBAgMBAFRAor935bauC5CN6ejje/va3x9FHHx1HHXVU7LbbbgP1GbJuAgQIEOiHwIMPPhjXXHNNLFy4MF599dXeZlpZFSx/qh+3NJQAAQIECBAgQKA+AYGd+pxcRYAAAQIECBAg0B4B+9P2OLsLAQIECBAgQIAAAQIECBAgQIAAAQIECBAgQIAAAQIECBAgQKCUAgLlndu6Q0ScvD5M3mPD99prr0qIPAuTDxkypJQPhkURIECAQHsF1q5duyFYfu+99/Z18+y08q9HxGN9XehzAgQIECBAgACB3AICO7npDCRAgAABAgQIEGiBgP1pC1BNSYAAAQIECBAgQIAAAQIECBAgQIAAAQIECBAgQIAAAQIECBAYKAIC5f/d6QkR8aWImNVb4z/96U/HrFmznEY+UP50WCcBAgQ2ksAvfvGLmD9/flx55ZV9VXB5RFwYEY/2daHPCRAgQIAAAQIEGhYQ2GmYzAACBAgQIECAAIEWCtifthDX1AQIECBAgAABAgQIECBAgAABAgQIECBAgAABAgQIECBAgACBsgsM9ED5thFxekR8tqdGjx49Oo477rjKe+utty7782B9BAgQIJCQwAsvvFAJlmfvF198sbfKroiIr0bEkwmVrxQCBAgQIECAQNEFBHaK3kH1EyBAgAABAgTKJWB/Wq5+Wg0BAgQIECBAgAABAgQIECBAgAABAgQIECBAgAABAgQIECBAoK0CAzVQvklEfCUi/rEn7R133DFOOumkyonkXsUXeO655+KQQw6J7NTf6tdBBx0UCxYsiBEjRrRskVkI9IEHHogHH3wwHn300fj9739fviqlOwAAIABJREFUCYZmNXV9TZo0qVLLxIkTK++pU6fGlClTYujQoS2rrx0Tb0z/dqyvt3u0cu3nn39+zJ49u21LHD9+fCxcuDCmTZvWtnu60f8IXHHFFXHxxRfHb3/7295YzomIsyJiDTsCBAgQIECAAIF+Cwjs9JvQBAQIECBAgAABAk0UsD9tIqapCBAgQIAAAQIECBAgQIAAAQIECBAgQIAAAQIECBAgQIAAAQIDTWAgBsqPWx8m/8tazf6rv/qr+NKXvhTHHnvsQHsWSr3eVoZ6a8G9+uqr8Z3vfCeuvPLKuP/++/tlmwXMP/rRj8ZnPvOZ+MhHPhKDBw/u13wbY3C7/TfGGnu6ZyvXLlCeUqfbV8tVV10VF154YfzHf/xHTzd9PiLOjoj57avKnQgQIECAAAECpRQQ2CllWy2KAAECBAgQIFBYAfvTwrZO4QQIECBAgAABAgQIECBAgAABAgQIECBAgAABAgQIECBAgACBjS8wkALle0bEVyPiA7XYJ0+eXAmSz5w5c+N3RQVNF2hlqLe62DfffDOuv/76OOecc2LJkiVNX8e+++4b5557buy8885Nn7uVE7bLv5VryDt3K9cuUJ63K+UYd/XVV1eC5YsXL+5pQQ9ERHaE/X3lWLFVECBAgAABAgTaLiCw03ZyNyRAgAABAgQIEOhFwP7U40GAAAECBAgQIECAAAECBAgQIECAAAECBAgQIECAAAECBAgQIJBbYKAEyudFxGm1lMaOHRtf+cpXYtasWbkRDWy+wMqVK+OYY46JW2+9tdPku+66a9xyyy0xbty4hm7aylBvRyHZqeSnnXZaXH755Q3V1ujFY8aMqQTWjz322Bg0qBh/hNvh36hj9fVvvPFG/OAHP4jbb789HnzwwXj44YcrH2enw++www4xffr0OPzww2Pq1KkNm7dy7QLl/el6ecZmf+ecffbZsXTp0p4Wdf76YHl5Fm0lBAgQIECAAIH2CAjstMfZXQgQIECAAAECBOoTsD+tz8lVBAgQIECAAAECBAgQIECAAAECBAgQIECAAAECBAgQIECAAAECNQSKkUbN37qPRUQWJp9Ua4p//Md/jDlz5sRb3/rW/HcwsiUCRQuUZ4Hk2bNnx8UXX9wSj66TZqHyiy66qBJybvR1wgknxGWXXdbosIaunzdvXiVc3/FqZai6ocK6XNzoifJ5Tohv5doFyvvT/XKN/dOf/lQJlWfvHl7ZT0nITiv/QblWbjUECBAgQIAAgZYKCOy0lNfkBAgQIECAAAECDQrYnzYI5nICBAgQIECAAAECBAgQIECAAAECBAgQIECAAAECBAgQIECAAIH/EShzoPyCiDi5VrOzk6+zU8m33XZbz0KiAkULlP/whz+MT3/607Fs2bKaohMmTIgZM2bEPvvsEzvttFMMHz483vGOd3S6dt26dbF8+fJ46aWX4oEHHoj77rsv7rzzzh7n3HvvvePaa6+NrbfeuqEuCpT/N9fLL78cp556alx11VUN+TV6QnwrA+UNFd7gxbWek/Hjx8fChQtj2rRpDc7m8nYJPP3003HWWWfFggULerrl1yPilHbV4z4ECBAgQIAAgYILCOwUvIHKJ0CAAAECBAiUTMD+tGQNtRwCBAgQIECAAAECBAgQIECAAAECBAgQIECAAAECBAgQIECAQDsFyhgo3y4iLo+IvbtCbr/99pGd6Pvxj3+8ncbulUOgaIHy7DTur33ta91WmgVw586dG0ceeWQMHjy4YYlXXnmlcuLwFVdcEatWreo0ftiwYZXQ6CGHHNLQvALl/x0m/9znPhc33nhjQ3YdF2eh8jPOOCNOPPHEGDSo979GBcpzERvUT4Hvfe97kf299Pjjj9ea6Z6ImBURT/TzNoYTIECAAAECBMouILBT9g5bHwECBAgQIECgWAL2p8Xql2oJECBAgAABAgQIECBAgAABAgQIECBAgAABAgQIECBAgAABAkkJlC1Qftj6MPmIrspf+tKXYt68eTFkyJCkGqCY2gJFCpT3VOtWW20V//RP/1QJk/fn9cYbb8TJJ58c//Iv/9JtmuyZzkKjjbwGeqA8Own+9NNPr/x90J9X9sMCstPN99hjj16naWWgPPsBGbNnz+7PMhoa64Tyhrg2+sVr166tPB8XXnhhrVpWrg+V37TRC1UAAQIECBAgQCBdAYGddHujMgIECBAgQIDAQBSwPx2IXbdmAgQIECBAgAABAgQIECBAgAABAgQIECBAgAABAgQIECBAgECTBMoUKD89Is7t6vLe9743/vmf/zk+/OEPN4nMNO0QKEOgvJnh2xtuuKFmMP3444+PSy+9tKGWDPRA+V133RWf+tSn4tlnn+3mtvPOO1fC+9mp70OHDo3nn3++Ehq//PLLIwuGd33tu+++cfXVV8eoUaN67IFAeUOPp4tbIJA98yeeeGIsWbKk1uz/KyLOa8FtTUmAAAECBAg0RyD7N3v2v9Vdf4rQkxFxVEQsas5tzNKDgMCOR4MAAQIECBAgQCAlAfvTlLqhFgIECBAgQIAAAQIECBAgQIAAAQIECBAgQIAAAQIECBAgQIBAwQTKEijPjhrudkzzEUccUQmCDh8+vGBtUW4ZAuXNOqE8O1E7O4X8ggsu6PZg5DmhvJ6nq0j+9ayn45rXX389jjvuuLjuuuu6Ddt9990r4fHtttuu22d33HFHJWj+6KOPdvps2LBhcckll8TMmTN7LEOgvJEOubZVAq+99lrMmjUrvv3tb9e6xfk1QmqtKsW8BAgQIECAQGMCe0TEVRExvsswgfLGHPNeLbCTV844AgQIECBAgACBVgjYn7ZC1ZwECBAgQIAAAQIECBAgQIAAAQIECBAgQIAAAQIECBAgQIAAgQEiUIZA+Tcj4tNd+9WqoO0AeS42+jKLFmjOAt9f+9rXurllp5TPnTu3crr44MGDG3bNAtAXXnhhZe7MpPqVhZkXLFhQOU272a+i+de7/h//+Mdx9NFHdzudfMKECXHFFVdEFirv6ZWdBD979uxYtWpVp0v233//WLhwYYwcObLmUIHyervjunYInH/++ZXnuMbryoj4TDtqcA8CBAgQIECgboFsg3l5RNTa8AuU183YrwsFdvrFZzABAgQIECBAgECTBexPmwxqOgIECBAgQIAAAQIECBAgQIAAAQIECBAgQIAAAQIECBAgQIDAQBIoeqB8QUR0Ohp4s802i5tvvjk+9rGPDaQ+lm6tRQs033XXXfGpT32qW1C5ozFZYHnGjBnxwQ9+MHbZZZfYcsst4x3veEenvmUnkS9fvjyyk4R/+ctfxn333Rd33nlnPPXUUzX7u/fee8e1114bW2+9ddP7XzT/egGycP9ZZ53V7fLs+9l70KCe/0rsyWSbbbaJa665Jvbcc8+aZQiU19sd17VL4Ac/+EEceuihsXr16q63vDoijmlXHe5DgAABAgQI9CqQbUyznwJzXg9XCZS35wES2GmPs7sQIECAAAECBAjUJ2B/Wp+TqwgQIECAAAECBAgQIECAAAECBAgQIECAAAECBAgQIECAAAECBGoIFDlQnh0HfUr1msaOHRs33XRTTJs2TbMLLlC0QPOaNWviy1/+clx00UVtkR8zZkxccsklLTmdPFtA0fzrQe9pTVnY/7rrrospU6b0OU0WHJ85s9PPsKiMmTdvXmSn1Nd6bYxA+S233BIHH3xwn+txwcAVWLRoURx22GGxdOnSrggXRMSpA1fGygkQIECAQDICh0dE9o+LMT1UJFDenlYJ7LTH2V0IECBAgAABAgTqE7A/rc/JVQQIECBAgAABAgQIECBAgAABAgQIECBAgAABAgQIECBAgAABAjUEihoo/18R8X+q17PTTjtVTibfYYcdNLoEAj2FcHfdddfIwrLjxo1raJWtDPV2FPL666/HGWecEVdeeWWsWrWqofoauThbexZgPvzww3s9UbuRObteW8ZA+eLFi+OTn/xk/O53v+u03E984hPxzW9+M4YOHdonWU9zHHPMMTF//vzYZJNNus3Rymfv/PPPj9mzs4MrO78EyvtspQsi4rHHHqucVP6b3/ymq8f/johzIREgQIAAAQIbTWDPiLgsIib0UoFAeXvaI7DTHmd3IUCAAAECBAgQqE/A/rQ+J1cRIECAAAECBAgQIECAAAECBAgQIECAAAECBAgQIECAAAECBAjUEChioPygiPjX6rW8613virvuuivGjx+vySURWLJkSRxxxBHx0EMPdVpR1uOFCxc2fAp9K0O91QW++eabcf3118c555wT2Rqa/dp3333j3HPPjZ133rnZU3eab9myZZEFre+9995O30850N8XyB133BFHH310vPTSS50unTNnTpx55pl9Da98vmLFisoJ5bfddlun62fMmBHXXnttbLXVVt3maeWz11OgvK7F5Lwo75/BnLczrMUCTz75ZHz4wx+O3//+913v9LcRcWuLb296AgQIECBAoLvA7hFxRR9h8myUQHl7nh6BnfY4uwsBAgQIECBAgEB9Avan9Tm5igABAgQIECBAgAABAgQIECBAgAABAgQIECBAgAABAgQIECBAoIZA0QLlW0TE4ojYpmMtm2++edx9992x2267aXCJBLKeZuHf559/vtOqhg0bFtddd10ceOCBDa22laHeWoUsWrQojjrqqMjCms16zZo1Ky677LKWnUpeXWdPgf73ve99Ff/Jkyc3tKx2+9cq7qabbqqc6t71deONN8Zhhx1W93pOOOGESh+qX70F7Vu5doHyutvmwl4EHnzwwdhnn33i9ddfr77q2YjI/qCvgEeAAAECBAi0TWB6RMyPiB3ruKNAeR1ITbhEYKcJiKYgQIAAAQIECBBomoD9adMoTUSAAAECBAgQIECAAAECBAgQIECAAAECBAgQIECAAAECBAgQGHgCRQuUXx0RR1e36Yc//GHst99+A69zJV9xFtjNgru1XtkJ3aeffnpDAq0M9dYqpKdA+bhx42L06NGVk66feOKJbkMnTZoUgwcPjqeffjpWrVrV6fPjjz8+Lr300obWnffink7zLkqgv9a6a4Wv86xn7ty5cdZZZ3W6RW+ndrfy2RMoz/uEG9dVIPszv//++3f99jURMZMWAQIECBAg0BaB7B+1X6/jZPKOYgTK29KWENhpj7O7ECBAgAABAgQI1Cdgf1qfk6sIECBAgAABAgQIECBAgAABAgQIECBAgAABAgQIECBAgAABAgRqCBQpUH5QRPxr9Rq+8pWvdAt26nLxBdasWRPHHXdcLFiwoOZistOkv/Wtb0V2On29r55Cvb2NP+iggyo1jBgxot7bbLiup0B5PaHw/oxtuNAeBtQKTXdcOmfOnDjzzDMbulW7/WsVVyt83VsQvKcFNjqPQHlDj4qLN6JA9mf77LPP7lrB30bErRuxLLcmQIAAAQJlF8j+TX5MRGQb7HENLFagvAGsflwqsNMPPEMJECBAgAABAgSaLmB/2nRSExIgQIAAAQIECBAgQIAAAQIECBAgQIAAAQIECBAgQIAAAQIEBo5AkQLlP46ID3W0Zvfdd4+f/OQnA6dTA2ilS5YsiSOOOCIeeuihmqueMGFCXHfddTFlypS6VdodaO5PKLw/Y+sG6eXC559/Po488si47777al611157xQ033BBjxoyp+3bt9q9VWKNB8J4W1+g8AuV1PyYuTEBgjz32iJ/+9KfVlWR/EeyZQGlKIECAAAECZRTYNCJOiYjZEdHoT7ESKG/PEyGw0x5ndyFAgAABAgQIEKhPwP60PidXESBAgAABAgQIECBAgAABAgQIECBAgAABAgQIECBAgAABAgQI1BAoSqD8gIi4rbr+n//85/GBD3xAU0socMkll8RJJ53U68rOOuusyE6or/fV7kBzf0Lh/Rlbr0dv11199dXx+c9/PlatWlXzsmHDhsWll14af//3f1/37drtX6uwRoPgPS2u0XlaGSivuwEuJFCnwAMPPBBTp07tevWBEXF7nVO4jAABAgQIEKhPYGxEXBQRh9R3eberBMpzwjU4TGCnQTCXEyBAgAABAgQItFTA/rSlvCYnQIAAAQIECBAgQIAAAQIECBAgQIAAAQIECBAgQIAAAQIECJRboCiB8n+LiI92tOLv/u7v4uabby53Zwbo6pYvXx4zZ86MH/3oR70KfPCDH4xrrrkmtt1227qkmhVoPuGEE+Kyyy6r654b86JbbrklDj744IZLeOGFFypB8XvuuafXsfvuu29kwfNRo0bVdY9m+dd1sx4uqhUEz8Lx2Wn3Bx6Y5WXre82dOzeyH2hQ/Ro/fnwsXLgwpk2b1m0SgfL6XF2VjsChhx4a3/nOd6oL+r8R8dfpVKgSAgQIECBQaIHs3+AHRcS5EfHefqxEoLwfeA0MFdhpAMulBAgQIECAAAECLRewP205sRsQIECAAAECBAgQIECAAAECBAgQIECAAAECBAgQIECAAAECBMorUIRA+RYR8Up1C+6///6awc3ytmngrCw7+Xr27Nk9no5dLTFv3rw47bTT6sJpVqC5zIHydevWxZlnnll59/XKgtjZdSeffHJfl1Y+b5Z/XTfr4aKbbropDj/88G6fZsH4o48+uq6pM6Pjjz8+Lr/88k7X77rrrpGF+MeNG9dtHoHyumhdlJDAokWLYvr06V0r2jIiViRUplIIECBAgEARBbJTyc+JiOwnPw3r5wIEyvsJWOdwgZ06oVxGgAABAgQIECDQFgH707YwuwkBAgQIECBAgAABAgQIECBAgAABAgQIECBAgAABAgQIECBAoJwCRQiUHxERN3TwT548OR566KFydmOAr+qpp56qBHt/9rOf1SWx4447Vk4p32WXXfq8vlmh3jIHym+88cb44he/GMuWLevTM7tgwoQJccUVV8Tuu+/e5/XN8u/zRr1ccPfdd1eer+eff77TVXPmzKkrRJ8NWrFiRcycOTNuu+22TnPMmDEjrr322thqq626VdDftWfh3qOOOiqefDLLDKX7Ouigg2LBggUxYsSIdItUWd0CO++8cyxevLj6+k9ExLfrnsCFBAgQIECAQLXA5hHxqYg4sZ+nklfPKVDenmdMYKc9zu5CgAABAgQIECBQn4D9aX1OriJAgAABAgQIECBAgAABAgQIECBAgAABAgQIECBAgAABAgQIEKghUIRA+YKImNlR+5e//OU477zzNLNkAmvWrImstxdddFG3lWXB8U033TR+9atfdfvs2GOPjexU8+zz3l79DfV2zF3WQPkTTzwRmeVPf/rTboyf+MQnKkHpb3zjG90++/jHPx7f+ta3YuTIkW3x789jv2TJkjjiiCO6/UCKRoLQWcD2k5/8ZPzud7/rVMoxxxwT8+fPj0022aRbif199gTK+9N1Y/MKnH766fHVr361evjVEXFM3vmMI0CAAAECA1RgcETMiIgzImJ6AwbZT3i6OyKO7GWMQHkDoP24VGCnH3iGEiBAgAABAgQINF3A/rTppCYkQIAAAQIECBAgQIAAAQIECBAgQIAAAQIECBAgQIAAAQIECAwcgSIEyu+LiD06WpKdMrz33nsPnA4NkJX2dDr2sGHDYt68eTFq1Kj4/Oc/3+307OzzuXPnximnnBKDBvX8OPc31NvRhjIGyrMw+axZs+Kee+7p9rR1nEI+evToysncWbi56ysbe/7558fb3/72Hp/WZvn354/DypUrIwt+33rrrZ2mydZ43XXXxZQpU/qc/pJLLomTTjqp23XZM3raaafVHN/ftQuU99kWF7RAIPv7YJ999qme+ScR8aEW3MqUBAgQIECgjAIdQfIv5/jfz99GxKkRkZ1qfksvOALl7XlyBHba4+wuBAgQIECAAAEC9QnYn9bn5CoCBAgQIECAAAECBAgQIECAAAECBAgQIECAAAECBAgQIECAAIEaAkUIlD8eEdt11P7II49EFgD1Ko9Adir2Zz/72Xj00Ue7LarjBOzNN988Zs+eHRdffHG3a8aMGVM52fzwww/vEaW/od7yaHdeydKlSytB/e9973vdltg1rH/99dfHF77whXjppZe6XZvNcd5550XWp1qvVPzPPvvsmDNnTrcSs2crq7+3H0qwfPnySqj+Rz/6Uafx22yzTVxzzTWx5557tmTtAuVl/dOX9rqyv48nTpxYXeQTEbF92lWrjgABAgQIJCMwLSIWRsT4BivKAuTZTyl6OiIOFihvUK81lwvstMbVrAQIECBAgAABAvkE7E/zuRlFgAABAgQIECBAgAABAgQIECBAgAABAgQIECBAgAABAgQIECAQEUUIlK9afzpbpWErVqyIESNGaF5JBLLTsY899tjIQuVdXx2nY+++++6Vjxq5tutcqQSaU2pb9sMZTjzxxJonk2d1fu5zn4uvf/3rsemmm1bKfuONN3oM9WefZ2Hr7KTyd77znd2WmYp/T+Hs8ePHx1VXXRV77LFHzRatW7cuLrjggjjzzDNj1arsr6T/ee2///6xcOHCGDlyZM2x/V27QHlKf2oGTi0rV66MLbbYonrBayPivRHx1MBRsFICBAgQIJBboNFA+XMRkf3krG9k2+71dxUoz83f1IECO03lNBkBAgQIECBAgEA/BexP+wnYpOFDI2LXiPhoROwSEeMi4j0RMaxq/ocj4oWI+FVE/Hj9+49Nur9pCBAgQIAAAQIECBAgQIAAAQIECBAgQIAAAQIECBAgQIAAAQK5BATKc7EZ1AyBLCA+a9asmoHmrqdjd9yvt9PMswB6FoDeb7/9upXX31Bvf9b74osvxgMPPBAPPvhg/Pu//3tkJ11n38tq6vqaNGlSDB06NLK1TJ48OaZOnRpTpkypfK9ZrywcnZ02Pnfu3HjyySdrTpuF+LOA9Xbbbdfp85dffrnSs1tuyQ5P7P760Ic+VAlev//97+/04cb0ry5kzZo1lRD9N7/5zW7FZ2u+/PLLu57KXLnuxhtvjC9+8YuxbNmyTuOy53TevHlxwgkn9NieVNberOfHPAND4Jlnnon3vCf7byA7vU6OiAsHhoBVEiBAgACBfgk0EiivPpW8+qYC5f1qQdMGC+w0jdJEBAgQIECAAAECTRCwP+0/Yl//1jokIr5b4zbZ/586OSK+EBH7RsSYBktZGRHZT1bOfpDY/4uINxsc73ICBAgQIECAAAECBAgQIECAAAECBAgQIECAAAECBAgQIECAQL8FihAofzwiNqRas1OVs7CtV7EFFi9eXAnhZqcv13r9wz/8QyWo23E6dvU1t956a5x66qk1w9BjxoyJU045JU466aROY9sd6n3llVfiyiuvjBtuuCF+/etf96tZI0aMiCzs/JnPfCYOOOCAGDx4cO75HnvssTjnnHPiu9/9breTtjsm3XHHHWP+/Pkxffr0mvfp7aT4bEBWb1brGWecEVtuuWVljnb79wbU24nf7/3/7N0JtGRVfT/6L9IIDTKIymC6CWEGQZIoCISIwFMwEeyOAZQ8EDABDJj1R4XgAEZwBIU8gYD4gEazGKM0qFHik8EYUDBRBAVB0ECjNCLQTM3QyFunum57+vYdaq46VZ9a66x7+9bZe//2Zx9wl/T37i23rD0/b3vb22onjt9///05/fTTawH04sTm8a+99947F154YdZbb71Jhxykubf84Gg4cgJ33HHHRL9coThJZ06SR0cOxIQJECBAgEBzAo0Eym9IclqS+ZMECaYLORS/GeqgJBN/oGquXndPLiCw4+kgQIAAAQIECBAYJAH70/ZXY7rPWhMFyovfvPlPSYq25VPIW62m+Dx4UpL/SDJ+TVvtUzsCBAgQIECAAAECBAgQIECAAAECBAgQIECAAAECBAgQIECAwLQCVQiUfyfJn4/N5Jprrsnuu+8+7cTcMJgCzz//fO3k65NOOmnCE7qLqoswb3FSdBHonew1Vai8aFMEfU8++eS85jWvyUorrdSzQPMzzzyTM844I5/73OcmnV87K1OEvE888cS86U1vqs2rmVdxOvrBBx+c2267bdJmxS9r+MIXvlALsE/1mi5UXrTdc889M2/evMyaNatn/o14FCe0F6eof/SjH500VN9IPxtttFHOP//82jynenUrUD5Zv43U3s49Rx55ZM4+++x2utC2AgLXXntt9thjj4kqPTTJvApMQYkECBAgQKCfAlMFyn+W5Kwk5yd5cooipws5CJT3ZoUFdnrjbBQCBAgQIECAAIHGBOxPG3Oa6q7pPmuVA+XFb/c9Ksn7k8xuf+jlengiyblJPprksQ73rTsCBAgQIECAAAECBAgQIECAAAECBAgQIECAAAECBAgQIECAwIQCzSVS+4NYBNfeOTb0P/7jP+ZTn/pUfyoxalsCt956a0444YRceeWVk/ZT/LKAIky+2WbLDqWf9N6rr766dlL5ZAHpoo9/+Zd/yRvf+MaeBJoffvjhWj1FYL6br+IE8CJUfswxxzQdKr/++utTBIKL04fHvzbddNN85jOfyZw5xQHE07+KUPnhhx+eIng6/jU+mN6tUPX0VU58RxH8P+6442rB/1ZeG2ywQe0E9qOOOmraNejW3AXKW1k5bRoVOP744/PpT396otuLU1TnNtqP+wgQIECAwIgKTBQovyfJeUmK38zzSAMu04UcBMobQOzALQI7HUDUBQECBAgQIECAQMcE7E/bp5zus9ZYoHzVJB9J8p4OnUo+WeVfTnJ4kofbn5oeCBAgQIAAAQIECBAgQIAAAQIECBAgQIAAAQIECBAgQIAAAQJTC1QhUP72JBePTWP77bfPj370I+taMYHiVOizzjorH//4x/PAAw9MWP1ee+2Vc845JxtvvHHDs7vlllvyD//wD/nOd4qD7H//2nbbbXPmmWdmt912q/2wW6HesRHbDSg3POH6jUWovDgJ/aCDDmq2aS699NL8n//zf5ZbhyIAftppp+XNb35zU/0tWLCg1teXv1z8nae5ac7MAAAgAElEQVSlryJs/c///M854IADlv2s2/5NFV2/+bHHHssHPvCBfPGLX2zqpPJmwuTdfPYEyltZdW0aFfjjP/7jFP9+neBV/KXV4rdOXNVoX+4jQIAAAQIjKFAOlN9aD5IXv3WqmVPnpgs5CJT35sES2OmNs1EIECBAgAABAgQaE7A/bcxpqrum+6xVBMq/nuSUJP/Q/nAN9VB8Xnx3kmcauttNBAgQIECAAAECBAgQIECAAAECBAgQIECAAAECBAgQIECAAIEWBaoQKF9n/AluN9xwQ3beufg7+l5VE5g/f37tFO+77y7yD79/7b///rUA+Cte8Yqmp/TII4/kgx/8YP71X/+1Fgwuno2zzz47xS8fGHt1O9B82WWX1U6rfuihh1ao/yUveUn+5E/+JMXp63/2Z3+WrbfeOmuttVaKUHj5VYTuH3zwwTz++OP54Q9/mP/6r/9KcQr7RKeJF+1e85rX5KKLLsoWW2zRlFkxzsUXX5z3ve99tVD561//+tpJ3WWvZjosB7OLdh/5yEdqfa+00u//9dJt/2bqLd/7/PPP1wyLX3Tws5/9bNpu9t5773zyk59MEbZt9NWtuQuUN7oC7mtW4MYbb8wuu+wyVbPzk7yr2X7dT4AAAQIERkhghyTvS3JZPYjQSihgupCDQHlvHiiBnd44G4UAAQIECBAgQKAxAfvTxpymumu6z1p/neSP6qeTv6T94Rrq4YkkxyU5u6G73USAAAECBAgQIECAAAECBAgQIECAAAECBAgQIECAAAECBAgQaFGgCoHyYmr/keSNY3P867/+61x++eUtTlmzfgvcdNNNtfD1D37wgxRh6+L7E044IWussUbLpY2FpK+88sp8+tOfXuGU826FeouCn3322RxxxBGZN2/eCvUX4fbitO4ddthhuYB1oxMtTj4v+v2nf/qnCU92L4LzRx55ZKPdLbuv8PrsZz9bC6sXAelWgvzlQYtg9gUXXJC77rorJ510UlZdddXlauqmf9OTn6BB4fz1r389X/3qV/Pf//3f+cUvflH75QRF6L8I7Bfh2uLE9Z122qnpdezW3AXKO7Hy+phIYL/99su//du/ld8qTlbdrvSD39ZPKf8uQQIECBAgQKBrAtOFHATKu0a/XMcCO71xNgoBAgQIECBAgEBjAvanjTlNddd0n7XOS/KXSTaYopMHktyQ5JoktyT53/q9xX8Y+ZMkf5ZkryRbNVHufyc5MMmdTbRxKwECBAgQIECAAAECBAgQIECAAAECBAgQIECAAAECBAgQIECgKYGqBMr3SXJVeWbf+9738rrXva6pybp5cASK4PEHPvCBzJ07NwceeGDTId1mZ9KtUG9Rx/33358igFmc6lt+bbTRRjn//POz5557NlvucvcX4e+PfvSjtWv86+ijj84ZZ5zRVv+9aNxN/17U384Y3Zp7t/odm2vxPB900EG5++4iq/T7V/ELDIpfZOA1nALf//73a784YdyrOJXnb5PsXfr5Z5IcO5wKZkWAAAECBAZCYLqQg0B5b5ZJYKc3zkYhQIAAAQIECBBoTMD+tDGnqe6a7rPWVG1vTvL/JCl+G+cz05Sycv2Xcr43yS4Nln1ikpMbvNdtBAgQIECAAAECBAgQIECAAAECBAgQIECAAAECBAgQIECAAIGmBaoSKC8mdl2S3cZmuOuuu+Y///M/m56wBqMp0M3w7WR9F6eSf/nLX87s2bPbRv/KV76St73tbSv0U5Vwbzf928btcgfdmnu3+h3jECjv8oMxoN3/+Z//eb773eUOHr8+yRuSHJmk/JsEfl7/C5E/GdCpKIsAAQIECFRdYLqQg0B5b1ZYYKc3zkYhQIAAAQIECBBoTMD+tDGnqe6a7rPWRG2LE8lPT3JWkiebLGGtJKcmObyBdlcn+b+TPNTAvW4hQIAAAQIECBAgQIAAAQIECBAgQIAAAQIECBAgQIAAAQIECDQtUKVA+ZwkV5RneMIJJ+Skk05qetIajJ5AN8O3DzzwQN7xjnfkuuuK33nw+9fLX/7y2gnl++yzT1vgxQnlxx9/fE455ZQV+nFCeVu0PWncrWevW/2OoQiU9+TxGKhBTjzxxJx88goH4MxNMj/JhvWvO5aK/lCSTwzUJBRDgAABAgSGR2C6kINAeW/WWmCnN85GIUCAAAECBAgQaEzA/rQxp6numu6z1vi2tyV5f5Ii7N3qa9UkxX/g+YdpOrg/ycFJrml1IO0IECBAgAABAgQIECBAgAABAgQIECBAgAABAgQIECBAgAABAlMJVClQXszjwvpfplg2p3//93/Pm9/8ZqtMYEqBboZvn3322RxxxBGZN2/eCjVsuumm+chHPpIDDzwwK6+8ctOr9Mgjj9QCnl/4whfyxBNPrND+wgsvzMEHF3+/aLBf3fQf7Jkn3Zp7t/od8xQoH/Qnq7P1feMb38hf/MVfjO/0i0neWfrhB5N8vPTnm+qnlP+6s9XojQABAgQIEEgyXchBoLw3j4nATm+cjUKAAAECBAgQINCYgP1pY05T3TXdZ61y2zuS/F2S77Y/bDau/zfO10/T13H1E807MKQuCBAgQIAAAQIECBAgQIAAAQIECBAgQIAAAQIECBAgQIAAAQLLC1QtUL5OkluSbDQ2jTXWWCPXXHNNdtyxfGiqZSawvEC3w7eXXXZZjjrqqDz00EMT0m+11VbZa6+9sscee+TVr3511lxzzbzsZS9b7t7nn38+CxcuTBEi//73v5+rr7463/nOd1KcgD7R6zWveU0uuuiibLHFFgO/3N32H2SAbs29W/2OWQqUD/JT1dnabrrpptq/m5588slyx/cm2T7Jo6Ufvqp+SvlmpZ+9O8k5na1IbwQIECBAgIBA+cA8AwI7A7MUCiFAgAABAgQIEEhif9r+Y9BooLz4Db9FuPvs9odc1sPRSc6Ypr9zkxw5wVp3sAxdESBAgAABAgQIECBAgAABAgQIECBAgAABAgQIECBAgAABAqMqULVAebFOc5JcUV6wP/zDP8y3v/3tFKdBexGYSKDb4dtnnnkmxx13XD73uc/1ZAE22GCD/PM//3MOOOCAnozX7iDd9m+3vm6279bcJ+u3m3Mp+j7yyCNz9tmd/Dt03a5Y/1MJ3H333dlzzz3zv//7v+Nvm1sPj4//+alJ3l/64TeTFPc+TZoAAQIECBDoqMB0IQcnlHeUe9LOBHZ642wUAgQIECBAgACBxgTsTxtzmuqu6T5rjbUt/n/PdyZ5sP0hl/WwZZJLkvzxFH3OT3JIkkUdHFdXBAgQIECAAAECBAgQIECAAAECBAgQIECAAAECBAgQIECAAIGaQBUD5UXdH0jyifIaFqc+X3755ZU4rdmz13uBboV6yzN5+OGH8/d///e59NJLuzrBtddeOyeeeGKOOeaYrLRSNf4R7oV/V9Hb6Lxbcxcob2NRNK0J3Hnnndlvv/3y4x//eLzIB5N8chKmXetB85eV3n97ku7+i8+aESBAgACB0ROYLuQgUN6bZ0JgpzfORiFAgAABAgQIEGhMwP60Maep7prus9ZY2/ckObP94ZbrYe0k8+q/OHuyrm9Msl+S+zs8tu4IECBAgAABAgQIECBAgAABAgQIECBAgAABAgQIECBAgAABApUNlBdL95kk7yuv4axZs3LZZZdl5513trQElhPoVqh3PHNxUvkZZ5xRO6m8GLPTr1122aUWJn/Tm95UmTB5YdAr/057d6K/bs1doLwTqzO6fdx4443Zf//9s2DBgvEInx13AvlESOclOaz0xsVJDhxdTTMnQIAAAQJdEZgu5CBQ3hX2FToV2OmNs1EIECBAgAABAgQaE7A/bcxpqrum+6xVtP1Jkr9Jckv7w63Qw9lJjpyi35uTvK34zypdGFuXBAgQIECAAAECBAgQIECAAAECBAgQIECAAAECBAgQIECAwIgLVON448kXqfhN/u8svz1z5szaSeV/+Zd/OeJLa/plgW6FeidTfuSRR3Leeefl4osvzv/8z/+0tRjFieS77rpr/vZv/zb77LNPVl555bb660fjXvv3Y46TjdmtuQuUD9IqV6uWr3/967WTyRcvXjy+8AuTHNLAbPatn1I+tod4qn6qzrcaaOsWAgQIECBAoDGB6UIOAuWNObZ7l8BOu4LaEyBAgAABAgQIdFLA/rR9zek+axUjzK///6SL2h9uhR6OTXLKFP0KlHcBXZcECBAgQIAAAQIECBAgQIAAAQIECBAgQIAAAQIECBAgQIDAUoGqB8qLOfy/Sd41fkFPOeWUHHts8fcyvAj094TshQsX5vvf/35uuumm/PCHP8yDDz6Y4mcTnWC+zTbbZPXVV89WW22V7bffPjvttFP+9E//tPazKr+6Faqugkm35i5QXoXVH7waTz311Bx33HETFVacOv63TVR8RT1EPtbkrCRHN9HerQQIECBAgMDUAtOFHATKe/MECez0xtkoBAgQIECAAAECjQnYnzbmNNVd033WKtp+Jkm3/gNjcTp5cUr5ZK8fJXl7kp+1P1U9ECBAgAABAgQIECBAgAABAgQIECBAgAABAgQIECBAgAABAgSWFxiGQHkxo+K3+a/wlzve/va359xzz82aa65p3UdcoFuh3hFnbXj6o+w/ynNv+AFxY9cFHn/88Rx++OG55JJLJhrr1CQTpsynKKw4yfyC0vsLksxN8oOuT8YABAgQIEBgNASmCzkIlPfmORDY6Y2zUQgQIECAAAECBBoTsD9tzGmqu6b7rFW0fXeSc9ofasIephvfZ70uweuWAAECBAgQIECAAAECBAgQIECAAAECBAgQIECAAAECBAgQGI4TysfW8fgknxy/qFtuuWXOOuus7Lnnnta7TwJz587N/Pnz+zS6YQkQ6LXAnDlzcsUVxQHWXoMg8O1vfztHHXVUfvazCQ+1+UCST7VQ5zpJin+x71Zq+7EkJ7TQlyYECBAgQIDAigJCBoPxVAjsDMY6qIIAAQIECBAgQGCpgP1p+0/CdJ+1ihHeluQr7Q81YQ/TjS9Q3iV43RIgQIAAAQIECBAgQIAAAQIECBAgQIAAAQIECBAgQIAAAQLDFSgv1nP/JOcmWXv84h5zzDE55ZRTMmPGDOveYwGB8h6DG45AnwUEyvu8APXhlyxZkuOOOy6nn376RAUtSnJ4ksvaqPaYJKeV2t+aZE6Se9roU1MCBAgQIEBgqYCQwWA8CQI7g7EOqiBAgAABAgQIEFgqYH/a/pPQ789a/R6/fUE9ECBAgAABAgQIECBAgAABAgQIECBAgAABAgQIECBAgAABApUVWKmylU9e+Gb1UPnu42/ZfPPNc+qpp+atb33rEE57cKckUD64a6MyAt0QECjvhmpzfV555ZU59thjc9ddd03U8Np6mPznzfW6wt2b1E8p3670znuTTJhgb3MszQkQIECAwKgJCBkMxooL7AzGOqiCAAECBAgQIEBgqYD9aftPQr8/a/V7/PYF9UCAAAECBAgQIECAAAECBAgQIECAAAECBAgQIECAAAECBAhUVmAYA+Vji/HZJEWwbYXXIYcckhNPPDF/9Ed/VNmFq1LhAuVVWi21EmhfQKC8fcNWe7jnnnty8sknZ968eZN1UZwo/r5W+5+g3clJPlz6+fX1U8of7eAYuiJAgAABAqMoIGQwGKsusDMY66AKAgQIECBAgACBpQL2p+0/Cf3+rNXv8dsX1AMBAgQIECBAgAABAgQIECBAgAABAgQIECBAgAABAgQIECBQWYFhDpQXi/KXSU5Jss1EK3TCCSekuFZZZZXKLqDCCRAgQIDAc889l5NOOikf+9jHJsP4aZLjkny9w1qvTXJFklmlfg9NMmmivcPj644AAQIECAyrgJDBYKyswM5grIMqCBAgQIAAAQIElgrYn7b/JPT7s1a/x29fUA8ECBAgQIAAAQIECBAgQIAAAQIECBAgQIAAAQIECBAgQIBAZQWGPVA+tjBFqPzYiVZp1qxZtVD54YcfXtlFVDgBAgQIjK7AueeeWzuVfMGCBZMhnFoPk3cL6cwkR5U6n59kbrcG0y8BAgQIEBgRASGDwVhogZ3BWAdVECBAgAABAgQILBWwP23/Sej3Z61+j9++oB4IECBAgAABAgQIECBAgAABAgQIECBAgAABAgQIECBAgACBygqMSqC8WKDXJ/l0kp0mWq3tt98+xxxzTN75zndWdjEVToAAAQKjI3DhhRfm9NNPzy233DLZpL+X5Pgk13dZ5Y1JihD56vVxir/YOifJVV0eV/cECBAgQGCYBYQMBmN1BXYGYx1UQYAAAQIECBAgsFTA/rT9J6Hfn7X6PX77gnogQIAAAQIECBAgQIAAAQIECBAgQIAAAQIECBAgQIAAAQIEKiswSoHysUUqjiI/MckfTLRq2223XS1Yfuihh1Z2URVOgAABAsMrcMEFF9SC5LfeeutkkyyOKj85ybk9VLgoyTtK452f5F09HN9QBAgQIEBg2ASEDAZjRQV2BmMdVEGAAAECBAgQILBUwP60/Seh35+1+j1++4J6IECAAAECBAgQIECAAAECBAgQIECAAAECBAgQIECAAAECBCorMIqB8mKxXpzkhCQfnmzltt1227znPe/J4YcX+XMvAgQIECDQX4Fzzz03Z5xxRm677bapCvlYkpOSPNfjag9IcklpzN/WTyn/bo/rMBwBAgQIEBgWASGDwVhJgZ3BWAdVECBAgAABAgQILBWwP23/Sej3Z61+j9++oB4IECBAgAABAgQIECBAgAABAgQIECBAgAABAgQIECBAgACBygqMaqB8bME2SXJ8kr+bbAXXX3/9HHHEEbXrla98ZWUXWuEECBAgUD2BX/3qV/n85z9fuxYuXDjVBL6Q5FNJ7unTLFdLckWSvUvjfybJsX2qx7AECBAgQKDqAkIGg7GCAjuDsQ6qIECAAAECBAgQWCpgf9r+k9Dvz1r9Hr99QT0QIECAAAECBAgQIECAAAECBAgQIECAAAECBAgQIECAAAEClRUY9UD52MJtmeS9SaY8jvywww6rBct33HHHyi64wgkQIEBg8AVuuummWoj8/PPPn67Yc5OcnuSO6W7swftHJjm7NM7P66eU/6QHYxuCAAECBAgMm4CQwWCsqMDOYKyDKggQIECAAAECBJYK2J+2/yT0+7NWv8dvX1APBAgQIECAAAECBAgQIECAAAECBAgQIECAAAECBAgQIECAQGUFBMqXX7ot6sHyI6Za0d122y0HH3xw7ZoxY0ZlF1/hBAgQIDA4AkuWLMkXv/jF2nX99ddPV9jnk5yW5M7pbuzh+xsmmZ+k/FtXPpTkEz2swVAECBAgQGBYBIQMBmMlBXYGYx1UQYAAAQIECBAgsFTA/rT9J6Hfn7X6PX77gnogQIAAAQIECBAgQIAAAQIECBAgQIAAAQIECBAgQIAAAQIEKisgUD7x0m2SpAiVF9fak63uWmutlYMOOqgWLHdqeWX/GVA4AQIE+ipQnEZehMi/9KUv5bHHHpuqlkVJiiB5cd3T16InH/yDST5eevum+inlvx7QepVFgAABAgQGVUDIYDBWRmBnMNZBFQQIECBAgAABAksF7E/bfxL6/Vmr3+O3L6gHAgQIECBAgAABAgQIECBAgAABAgQIECBAgAABAgQIECBAoLICAuVTL92qpWD5NlPdussuu+TAAw/Mfvvtl/XWW6+yD4TCCRAgQKD7Ag8++GAuv/zyXHTRRbnhhhumG/CnpSD5M9Pd3Of3X1U/pXyzUh3vTnJOn+syPAECBAgQqJqAkMFgrJjAzmCsgyoIECBAgAABAgSWCtiftv8k9PuzVr/Hb19QDwQIECBAgAABAgQIECBAgAABAgQIECBAgAABAgQIECBAgEBlBQTKG1+64i95FCeWv2m6Jvvuu2/233//Wrj8xS9+8XS3e58AAQIERkDg2WefrYXIL7vsslx11VWNzPjqJOcm+UojNw/QPacmeX+pnm8mmZvk6QGqUSkECBAgQGDQBYQMBmOFBHYGYx1UQYAAAQIECBAgsFTA/rT9J6Hfn7X6PX77gnogQIAAAQIECBAgQIAAAQIECBAgQIAAAQIECBAgQIAAAQIEKisgUN780m2d5OAkByX5g6maz5w5sxYqL663vOUtzY+kBQECBAhUXuBrX/taLUheXIsXL55uPvcn+VKSLya5fbqbB/T9XeunlL+sVN/bk1w6oPUqiwABAgQIDKKAkMFgrIrAzmCsgyoIECBAgAABAgSWCtiftv8k9PuzVr/Hb19QDwQIECBAgAABAgQIECBAgAABAgQIECBAgAABAgQIECBAgEBlBQTK21u6/erB8n2m62bddddNcXL5PvvsU/s6Y8aM6Zp4nwABAgQqKLBkyZJ89atfrZ1CXlwPP/xwI7P4Wj1EfnkjN1fgnvOSHFaq8+IkB1agbiUSIECAAIFBERAyGIyVENgZjHVQBQECBAgQIECAwFIB+9P2n4R+f9bq9/jtC+qBAAECBAgQIECAAAECBAgQIECAAAECBAgQIECAAAECBAgQqKyAQHlnlm7TJAckKQLmfzxdl8XJ5WPB8iJcvuaaa07XxPsECBAgMMACjz/++LIAeREmb+Ak8mI2P0pyWf26e4Cn10pp+9ZPKR/bZzyVZE6Sb7XSmTYECBAgQGAEBYQMBmPRBXYGYx1UQYAAAQIECBAgsFTA/rT9J6Hfn7X6PX77gnogQIAAAQIECBAgQIAAAQIECBAgQIAAAQIECBAgQIAAAQIEKisgUN75pXttPVhehMv/qJHu3/zmN2evvfaqXVtttVUjTdxDgAABAn0WuOOOO3L11VfXrm984xuNVvPLeoC8OIn8B402quh9V9RD5GPln5Xk6IrORdkECBAgQKDXAkIGvRafeDyBncFYB1UQIECAAAECBAgsFbA/bf9J6PdnrX6P376gHggQIECAAAECBAgQIECAAAECBAgQIECAAAECBAgQIECAAIHKCgiUd3fp9qyHy9+aZINGhtp6662XhcuLgPlKK1miRtzcQ4AAgW4LvPDCC8sC5EWI/Pbbb290yIVJrkxShMj/v0YbDcF9hyS5oDSPBUnmjkCQfgiWzhQIECBAYAAEhAwGYBEEdgZjEVRBgAABAgQIECCwTECgvP2Hod+ftfo9fvuCeiBAgAABAgQIECBAgAABAgQIECBAgAABAgQIECBAgAABAgQqKyCt3Lul2yPJvvWroZPLZ86cWQuX77HHHtl9992z7bbb9q5aIxEgQIBAbrvttlx77bW55ppramHyxYsXN6ryiyRfTXJVkm832mjI7lsnyfwku5Xm9bEkJwzZPE2HAAECBAh0Q0DIoBuqzfcpsNO8mRYECBAgQIAAAQLdE7A/bd+235+1+j1++4J6IECAAAECBAgQIECAAAECBAgQIECAAAECBAgQIECAAAECBCorIFDen6XbuR4s3yfJqxotYfbs2bVg+Rve8Iba14033rjRpu4jQIAAgQYEfvnLX9YC5MV13XXX5b777mug1bJbfloPkBch8hubaTjE9x6T5LTS/G5NMifJPUM8Z1MjQIAAAQKdEBAy6IRi+30I7LRvqAcCBAgQIECAAIHOCdiftm/Z789a/R6/fUE9ECBAgAABAgQIECBAgAABAgQIECBAgAABAgQIECBAgAABApUVECjv/9Jtk2Sv0tVwRVtvvXUtWL7LLrtk5513ziabbNJwWzcSIECAQHLPPffkxhtvzA033FALkd9+++3NslydpLj+I8lPmm08AvcX/8NUnFK+XWmu701y+gjM3RQJECBAgEA7AkIG7eh1rq3ATucs9USAAAECBAgQINC+gP1p+4b9/qzV7/HbF9QDAQIECBAgQIAAAQIECBAgQIAAAQIECBAgQIAAAQIECBAgUFkBgfLBWro1krypFC5v6gjyWbNm1YLlO+20U+0qvl9pJUs8WEusGgIE+iXwwgsv5Hvf+14tQD72dcGCBc2W88t6gHwsSP5Usx2M4P0nJ/lwad7X108pf3QELUyZAAECBAg0KiBk0KhUd+8T2Omur94JECBAgAABAgSaE7A/bc5rorv7/Vmr3+O3L6gHAgQIECBAgAABAgQIECBAgAABAgQIECBAgAABAgQIECBAoLIC0saDvXR/mmT3+vWGJEXgvOHXKqussixYPhYw32CDDRpu70YCBAhUWeCBBx5YIUD+3HPPNTulJ5NcW7p+2GwH7s9rk1yRZFbJ4tAk89gQIECAAAECkwoIGQzGwyGwMxjroAoCBAgQIECAAIGlAvan7T8J/f6s1e/x2xfUAwECBAgQIECAAAECBAgQIECAAAECBAgQIECAAAECBAgQIFBZAYHyai3d60sB891aKX2LLbZYdop5cYL59ttv30o32hAgQGDgBG655ZblTh+/8847W62xOEF7LET+nVY70W45gTOTHFX6yfwkcxkRIECAAAECkwoIGQzGwyGwMxjroAoCBAgQIECAAIGlAvan7T8J/f6s1e/x2xfUAwECBAgQIECAAAECBAgQIECAAAECBAgQIECAAAECBAgQIFBZAYHyyi5dZtbD5X+WZOckOyW1nzX1WnvttWunmO+www61cHlxbb755k314WYCBAj0WqAIi//4xz9OESK/+eabayeRL1q0qJUyFif5XpIbk9xQD5I/1UpH2kwp8MYkRYh89fpdxV9+nZPkKm4ECBAgQIDAhAJCBoPxYAjsDMY6qIIAAQIECBAgQGCpgP1p+09Cvz9r9Xv89gX1QIAAAQIECBAgQIAAAQIECBAgQIAAAQIECBAgQIAAAQIECFRWQKC8sks3YeE7lMLlRch841amt+aaa+bVr371soD52PczZzadV29leG0IECCwTOCpp55aFhwfC5AXXx9//PFWlX5ZCpAXQfKbWu1Iu6YFLkryjlKr85O8q+leNCBAgAABAqMhIGQwGOsssDMY66AKAgQIEFO+CJ0AACAASURBVCBAgACBpQL2p+0/Cf3+rNXv8dsX1AMBAgQIECBAgAABAgQIECBAgAABAgQIECBAgAABAgQIECBQWQGB8souXUOFb1QKmBcnmBdXy6+tt966FjIfC5gXX2fNmtVyfxoSIECgLLBgwYLaieNFYHwsPH777be3i/T9+unjY6eQ39tuh9q3LHBAkktKrX9bP6X8uy33qCEBAgQIEBheASGDwVhbgZ3BWAdVECBAgAABAgQILBWwP23/Sej3Z61+j9++oB4IECBAgAABAgQIECBAgAABAgQIECBAgAABAgQIECBAgACBygoIlFd26VoqfNV6qLw4vXwsYL5+Sz3VG62//vrLQuZjQfNtttkmM2bMaKdbbQkQGGKBJUuW5Kc//emy8PhYiHzhwoXtzvrBUnh8LED+TLudat8xgdWSXJFk71KPn0lybMdG0BEBAgQIEBgeASGDwVhLgZ3BWAdVECBAgAABAgQILBWwP23/Sej3Z61+j9++oB4IECBAgAABAgQIECBAgAABAgQIECBAgAABAgQIECBAgACBygoIlFd26TpW+FZJXpfk1Um2r399Rbu9b7755tliiy1qV/n72bNnt9u19gQIVETgvvvuy5133pm77rqr9nXsKv7cgddvkvw4yS31rzclafs48w7UpYupBY5Mcnbplp/XTyn/CTgCBAgQIEBgOQEhg8F4IAR2BmMdVEGAAAECBAgQILBUwP60/Seh35+1+j1++4J6IECAAAECBAgQIECAAAECBAgQIECAAAECBAgQIECAAAECBCorIFBe2aXrauEblcLlY0HzLTsx4kte8pIVQuZjofOXvvSlnRhCHwQI9FDgkUcemTAwXoTHn3jiiU5V8rNScHwsQH5vpzrXT08FNkwyP8mOpVE/lOQTPa3CYAQIECBAYPAFhAwGY40EdgZjHVRBgAABAgQIECCwVMD+tP0nod+ftfo9fvuCeiBAgAABAgQIECBAgAABAgQIECBAgAABAgQIECBAgAABAgQqKyBQXtml63nha5RC5mMnmRdfi5935LXBBhtMeKr5pptumlVXXbUjY+iEAIHmBZ555pncfffdE542/sADDzTf4eQtnhx36vhYeLxjyfROFquvlgU+mOTjpdbF6fJzkvy65R41JECAAAECBAh0R0BgpzuueiVAgAABAgQIEGhNwP60NTetCBAgQIAAAQIECBAgQIAAAQIECBAgQIAAAQIECBAgQIAAAQIEkgiUewzaFShOLi8HzIsTzYsTzjv62nDDDbPRRhtNer385S/v6Hg6IzBKAg899FDuvffeSa9f/7orOd/ihPEfjwuQ3zFK7iM811fVTynfrGTw7iTnjLCJqRMgQIAAAQKDKSCwM5jroioCBAgQIECAwKgK2J+O6sqbNwECBAgQIECAAAECBAgQIECAAAECBAgQIECAAAECBAgQIECgAwIC5R1A1MUKAqsn2aJ0bV76ft1ueK2xxhpTBs6LMPqMGTO6MbQ+CQy0wJIlS6YMixdB8iefLA4G78rr4SR31q+7St8XP3uqKyPqtCoCpyZ5f6nYbyaZm+TpqkxAnQQIECBAgMBICAjsjMQymyQBAgQIECBAoDIC9qeVWSqFEiBAgAABAgQIECBAgAABAgQIECBAgAABAgQIECBAgAABAgQGT0CgfPDWZNgrWj9JOWBeDp6v0s3Jz5o1qxY6nz17du1af/31a9d666233Pcrr7xyN8vQN4GOCDz//PN58MEHs3DhwtpV/v6+++5LcRVh8QULFnRkvCk6eTbJ+LB4ERgvfraw24Prv7ICu9ZPKX9ZaQZvT3JpZWekcAIECBAgQGAYBQR2hnFVzYkAAQIECBAgUF0B+9Pqrp3KCRAgQIAAAQIECBAgQIAAAQIECBAgQIAAAQIECBAgQIAAAQJ9FxAo7/sSKKAksOkkp5r/YS+VXvGKVywLmE8UOC8H0VddddVelmasIRd45plnVgiHTxYa/81vftNrjf+d5LTxu3tdiPGGRuC8JIeVZnNxkgOHZnYmQoAAAQIECAyDgMDOMKyiORAgQIAAAQIEhkfA/nR41tJMCBAgQIAAAQIECBAgQIAAAQIECBAgQIAAAQIECBAgQIAAAQI9FxAo7zm5AVsQeFGSjaa4ZidZq4V+227y0pe+dIWTztdZZ52MXWuvvfay78s/nzFjRttj62BwBZYsWZJHH320di1atGjZ92M/G/s6/mTxRx55pF+TeizJvdNc4/+yYr9qNe7wCOxbP6V8bC/yVJI5Sb41PFM0EwIECBAgQKDiAgI7FV9A5RMgQIAAAQIEhkzA/nTIFtR0CBAgQIAAAQIECBAgQIAAAQIECBAgQIAAAQIECBAgQIAAAQK9FBAo76W2sbopsO40gfNZ3Ry82b7XXHPNaUPn5QB68X0RTp85c2ZWX3312tfVVlut2WHd34DA008/ncWLF+epp56qfR0fCJ8qID4WFH/88ccbGKmnt9w/TVj84Z5WYzACvxe4oh4iH/vJWUmOBkSAAAECBAgQGBABgZ0BWQhlECBAgAABAgQI1ATsTz0IBAgQIECAAAECBAgQIECAAAECBAgQIECAAAECBAgQIECAAAECLQsIlLdMp2HFBIojwcunnL8yyfpJ1qt/Lb4vrldUZV4rrbTSsnD5WMi80a/lYPpYm5VXXjnFyenF18muqd6f6r3C9Pnnn5/wKk7zbuW9os1Y23IAfCwIPtnX6e594YVKHcT9myQLS9eD9e9/NS5AvqQqz7U6R07gkCQXlGa9IMncJD8YOQkTJkCAAAECBAZRQGBnEFdFTQQIECBAgACB0RWwPx3dtTdzAgQIECBAgAABAgQIECBAgAABAgQIECBAgAABAgQIECBAgEDbAgLlbRPqYMgEXlQKmI8Pm0/055WHbP6m01+B55OMhcLHguJT/fl3/S3X6ATaFlgnyfwku5V6+liSE9ruWQcECBAgQIAAgfYFBHbaN9QDAQIECBAgQIBA5wTsTztnqScCBAgQIECAAAECBAgQIECAAAECBAgQIECAAAECBAgQIECAwMgJCJSP3JKbcIcFihPNyyedF38uApLTXf7Z6/BCDFh3RdD70dK1aNyfx94rThgvB8aLP3sRGDWBY5KcVpr0rUnmJLln1CDMlwABAgQIEBg4AYGdgVsSBREgQIAAAQIERlrA/nSkl9/kCRAgQIAAAQIECBAgQIAAAQIECBAgQIAAAQIECBAgQIAAAQLtCQi1tuenNYFWBdZqIHQ+PpRetJmZZPX611VbHVy7KQWeTrK4fj2V5PFJwuCThcSLsHjxnhcBAo0JbFI/pXy70u3vTXJ6Y83dRYAAAQIECBDomoDATtdodUyAAAECBAgQINCCgP1pC2iaECBAgAABAgQIECBAgAABAgQIECBAgAABAgQIECBAgAABAgQILBUQKPckEKiuwIvGBczHguaTfS2H0cffU7w3I8nKU1ztvF8oPz/FtaTN94sAeBH+buTrdPcUp4t7ESDQW4GTk3y4NOT19VPKi1/Q4EWAAAECBAgQ6JeAwE6/5I1LgAABAgQIECAwkYD9qeeCAAECBAgQIECAAAECBAgQIECAAAECBAgQIECAAAECBAgQIECgZQGB8pbpNCRAgAABAgQ6JPDaJFckmVXq79Ak8zrUv24IECBAgAABAq0ICOy0oqYNAQIECBAgQIBAtwTsT7slq18CBAgQIECAAAECBAgQIECAAAECBAgQIECAAAECBAgQIECAwAgICJSPwCKbIgECBAgQqIDAmUmOKtU5P8ncCtStRAIECBAgQGB4BQR2hndtzYwAAQIECBAgUEUB+9MqrpqaCRAgQIAAAQIECBAgQIAAAQIECBAgQIAAAQIECBAgQIAAAQIDIiBQPiALoQwCBAgQIDDiAm9MUoTIV687FH9Bdk6Sq0bcxfQJECBAgACB/gkI7PTP3sgECBAgQIAAAQIrCtifeioIECBAgAABAgQIECBAgAABAgQIECBAgAABAgQIECBAgAABAgRaFhAob5lOQwIECBAgQKDDAhcleUepz/OTvKvDY+iOAAECBAgQINCogMBOo1LuI0CAAAECBAgQ6IWA/WkvlI1BgAABAgQIECBAgAABAgQIECBAgAABAgQIECBAgAABAgQIEBhSAYHyIV1Y0yJAgAABAhUUOCDJJaW6f1s/pfy7FZyLkgkQIECAAIHqCwjsVH8NzYAAAQIECBAgMEwC9qfDtJrmQoAAAQIECBAgQIAAAQIECBAgQIAAAQIECBAgQIAAAQIECBDosYBAeY/BDUeAAAECBAhMKrBakiuS7F264zNJjmVGgAABAgQIEOiDgMBOH9ANSYAAAQIECBAgMKmA/amHgwABAgQIECBAgAABAgQIECBAgAABAgQIECBAgAABAgQIECBAoGUBgfKW6TQkQIAAAQIEuiBwZJKzS/3+vH5K+U+6MJYuCRAgQIAAAQJTCQjseD4IECBAgAABAgQGScD+dJBWQy0ECBAgQIAAAQIECBAgQIAAAQIECBAgQIAAAQIECBAgQIAAgYoJCJRXbMGUS4AAAQIEhlxgwyTzk+xYmueHknxiyOdtegQIECBAgMDgCQjsDN6aqIgAAQIECBAgMMoC9qejvPrmToAAAQIECBAgQIAAAQIECBAgQIAAAQIECBAgQIAAAQIECBBoU0CgvE1AzQkQIECAAIGOC3wwycdLvd5UP6X81x0fSYcECBAgQIAAgckFBHY8HQQIECBAgAABAoMkYH86SKuhFgIECBAgQIAAAQIECBAgQIAAAQIECBAgQIAAAQIECBAgQIBAxQQEyiu2YMolQIAAAQIjIPCq+inlm5Xm+u4k54zA3E2RAAECBAgQGBwBgZ3BWQuVECBAgAABAgQIJPanngICBAgQIECAAAECBAgQIECAAAECBAgQIECAAAECBAgQIECAAIGWBQTKW6bTkAABAgQIEOiiwKlJ3l/q/5tJ5iZ5uotj6poAAQIECBAgUBYQ2PE8ECBAgAABAgQIDJKA/ekgrYZaCBAgQIAAAQIECBAgQIAAAQIECBAgQIAAAQIECBAgQIAAAQIVExAor9iCKZcAAQIECIyIwK71U8pfVprv25NcOiLzN00CBAgQIECg/wICO/1fAxUQIECAAAECBAj8XsD+1NNAgAABAgQIECBAgAABAgQIECBAgAABAgQIECBAgAABAgQIECDQsoBAect0GhIgQIAAAQJdFjgvyWGlMS5OcmCXx9Q9AQIECBAgQGBMQGDHs0CAAAECBAgQIDBIAvang7QaaiFAgAABAgQIECBAgAABAgQIECBAgAABAgQIECBAgAABAgQIVExAoLxiC6ZcAgQIECAwQgL71k8pH9uvPJVkTpJvjZCBqRIgQIAAAQL9ExDY6Z+9kQkQIECAAAECBFYUsD/1VBAgQIAAAQIECBAgQIAAAQIECBAgQIAAAQIECBAgQIAAAQIECLQsIFDeMp2GBAgQIECAQA8ErqiHyMeGOivJ0T0Y1xAECBAgQIAAAYEdzwABAgQIECBAgMAgCdifDtJqqIUAAQIECBAgQIAAAQIECBAgQIAAAQIECBAgQIAAAQIECBAgUDEBgfKKLZhyCRAgQIDAiAkckuSC0pwXJJmb5Acj5mC6BAgQIECAQO8FBHZ6b25EAgQIECBAgACByQXsTz0dBAgQIECAAAECBAgQIECAAAECBAgQIECAAAECBAgQIECAAAECLQsIlLdMpyEBAgQIECDQA4F1ksxPsltprI8lOaEHYxuCAAECBAgQGG0BgZ3RXn+zJ0CAAAECBAgMmoD96aCtiHoIECBAgAABAgQIECBAgAABAgQIECBAgAABAgQIECBAgAABAhUSECiv0GIplQABAgQIjKjAMUlOK8391iRzktwzoh6mTYAAAQIECPRGQGCnN85GIUCAAAECBAgQaEzA/rQxJ3cRIECAAAECBAgQIECAAAECBAgQIECAAAECBAgQIECAAAECBAhMICBQ7rEgQIAAAQIEBl1gk/op5duVCn1vktMHvXD1ESBAgAABApUWENip9PIpngABAgQIECAwdAL2p0O3pCZEgAABAgQIECBAgAABAgQIECBAgAABAgQIECBAgAABAgQIEOidgEB576yNRIAAAQIECLQucHKSD5eaX18/pfzR1rvUkgABAgQIECAwpYDAjgeEAAECBAgQIEBgkATsTwdpNdRCgAABAgQIECBAgAABAgQIECBAgAABAgQIECBAgAABAgQIEKiYgEB5xRZMuQQIECBAYEQFXpvkiiSzSvM/NMm8EfUwbQIECBAgQKD7AgI73Tc2AgECBAgQIECAQOMC9qeNW7mTAAECBAgQIECAAAECBAgQIECAAAECBAgQIECAAAECBAgQIEBgnIBAuUeCAAECBAgQqIrAmUmOKhU7P8ncqhSvTgIECBAgQKByAgI7lVsyBRMgQIAAAQIEhlrA/nSol9fkCBAgQIAAAQIECBAgQIAAAQIECBAgQIAAAQIECBAgQIAAAQLdFRAo766v3gkQIECAAIHOCbwxSREiX73eZfGXaOckuapzQ+iJAAECBAgQILBMQGDHw0CAAAECBAgQIDBIAvang7QaaiFAgAABAgQIECBAgAABAgQIECBAgAABAgQIECBAgAABAgQIVExAoLxiC6ZcAgQIECAw4gIXJXlHyeD8JO8acRPTJ0CAAAECBLojILDTHVe9EiBAgAABAgQItCZgf9qam1YECBAgQIAAAQIECBAgQIAAAQIECBAgQIAAAQIECBAgQIAAAQJJBMo9BgQIECBAgECVBA5Ickmp4N/WTyn/bpUmoVYCBAgQIECgEgICO5VYJkUSIECAAAECBEZGwP50ZJbaRAkQIECAAAECBAgQIECAAAECBAgQIECAAAECBAgQIECAAAECnRcQKO+8qR4JECBAgACB7gmsluSKJHuXhvhMkmO7N6SeCRAgQIAAgREVENgZ0YU3bQIECBAgQIDAgArYnw7owiiLAAECBAgQIECAAAECBAgQIECAAAECBAgQIECAAAECBAgQIFAFAYHyKqySGgkQIECAAIGywJFJzi794Of1U8p/gokAAQIECBAg0EEBgZ0OYuqKAAECBAgQIECgbQH707YJdUCAAAECBAgQIECAAAECBAgQIECAAAECBAgQIECAAAECBAgQGF0BgfLRXXszJ0CAAAECVRXYMMn8JDuWJvChJJ+o6oTUTYAAAQIECAykgMDOQC6LoggQIECAAAECIytgfzqyS2/iBAgQIECAAAECBAgQIECAAAECBAgQIECAAAECBAgQIECAAIH2BQTK2zfUAwECBAgQINB7gQ8m+Xhp2Jvqp5T/uvelGJEAAQIECBAYUgGBnSFdWNMiQIAAAQIECFRUwP60ogunbAIECBAgQIAAAQIECBAgQIAAAQIECBAgQIAAAQIECBAgQIDAIAgIlA/CKqiBAAECBAgQaFbgVfVTyjcrNXx3knOa7cj9BAgQIECAAIFJBAR2PBoECBAgQIAAAQKDJGB/OkiroRYCBAgQIECAAAECBAgQIECAAAECBAgQIECAAAECBAgQIECAQMUEBMortmDKJUCAAAECBJYJnJrk/SWPbyaZm+RpRgQIECBAgACBDggI7HQAURcECBAgQIAAAQIdE7A/7RiljggQIECAAAECBAgQIECAAAECBAgQIECAAAECBAgQIECAAAECoycgUD56a27GBAgQIEBgWAR2rZ9S/rLShN6e5NJhmaB5ECBAgAABAn0VENjpK7/BCRAgQIAAAQIExgnYn3okCBAgQIAAAQIECBAgQIAAAQIECBAgQIAAAQIECBAgQIAAAQIEWhYQKG+ZTkMCBAgQIEBgAATOS3JYqY6Lkxw4AHUpgQABAgQIEKi+gMBO9dfQDAgQIECAAAECwyRgfzpMq2kuBAgQIECAAAECBAgQIECAAAECBAgQIECAAAECBAgQIECAAIEeCwiU9xjccAQIECBAgEBHBfatn1I+tqd5KsmcJN/q6Cg6I0CAAAECBEZRQGBnFFfdnAkQIECAAAECgytgfzq4a6MyAgQIECBAgAABAgQIECBAgAABAgQIECBAgAABAgQIECBAgMDACwiUD/wSKZAAAQIECBCYRuCKeoh87LazkhxNjQABAgQIECDQpoDATpuAmhMgQIAAAQIECHRUwP60o5w6I0CAAAECBAgQIECAAAECBAgQIECAAAECBAgQIECAAAECBAiMloBA+Witt9kSIECAAIFhFDgkyQWliS1IMjfJD4ZxsuZEgAABAgQI9ExAYKdn1AYiQIAAAQIECBBoQMD+tAEktxAgQIAAAQIECBAgQIAAAQIECBAgQIAAAQIECBAgQIAAAQIECEwsIFDuySBQXYEXJVk9ycwpvk713vi2KyeZ7JoxxXtFm+neL5Sfn+RaMsV7RZtG3l+cpLiemuTrVO+Nb/O76j4SKicwsgLrJJmfZLeSwMeSnDCyIiZOgAABAgQIdEJAYKcTivogQIAAAQIECBDolID9aack9UOAAAECBAgQIECAAAECBAgQIECAAAECBAgQIECAAAECBAgQGEEBgfIRXHRTHgiBtZMUAciJrsneW7MUHC+C4qsNxEyGr4hnxoXSH0vy6ATXokl+XtxbvOdFgEBvBY5JclppyFuTzElyT2/LMBoBAgQIECAwRAICO0O0mKZCgAABAgQIEBgCAfvTIVhEUyBAgAABAgQIECBAgAABAgQIECBAgAABAgQIECBAgAABAgQI9EtAoLxf8sYdFoFXJFm/fq2XpPhzIyHx4nRxr+EVKP5i30Qh9PE/eyjJwtL1m+ElMTMCXRfYpH5K+Xalkd6b5PSuj2wAAgQIECBAYFgFBHaGdWXNiwABAgQIECBQTQH702qum6oJECBAgAABAgQIECBAgAABAgQIECBAgAABAgQIECBAgAABAgMhIFA+EMugiAESKILe5YD42PfF1yIwPv7PKw9Q7UqpvsDzSR4cFzIv/3n8e7+r/pTNgEBHBU5O8uFSj9fXTykvfpmDFwECBAgQIECgWQGBnWbF3E+AAAECBAgQINBNAfvTburqmwABAgQIECBAgAABAgQIECBAgAABAgQIECBAgAABAgQIECAw5AIC5UO+wKa3TGBGko1K1ytLp4qXQ+LFCeOVeK200kpZffXVM3PmzEm/TvXe+LYrr7xyZsyYkeLrZNdU70/1XgH6/PPPT3gtWbKkpfeK/sbaLl68OE899VTKXyf62fh7JvrzCy+M/zt5A/04FCeal084Hwuc/yrJvaVryUDPQnEEOifw2iRXJJlV6vLQJPM6N4SeCBAgQIAAgRESENgZocU2VQIECBAgQIBABQTsTyuwSEokQIAAAQIECBAgQIAAAQIECBAgQIAAAQIECBAgQIAAAQIECAyqgED5oK6MupoVWHdcYLwcHi++/4NmO+zm/WuuuWbWWWedKa+11157ufeLP5cD4quttlo3SxzZvp9++unlgumLFi3Ko48+usI12c+Lex9//PFB81uQ5L5xIfNy4PzhQStYPQTaEDgzyVGl9vOTzG2jP00JECBAgACB0RUQ2BndtTdzAgQIECBAgMAgCtifDuKqqIkAAQIECBAgQIAAAQIECBAgQIAAAQIECBAgQIAAAQIECBAgUBEBgfKKLNSIl1k8p+MD4uP/vFY/jNZdd92st956WX/99WtX8f10QfHi/eIEcK/hFShOT58ohD7+Zw8++GAWLly47HrkkUf6hfLYNIHzInz+u34VZ1wCTQq8MUkRIl+93q74i7ZzklzVZD9uJ0CAAAECBAgI7HgGCBAgQIAAAQIEBknA/nSQVkMtBAgQIECAAAECBAgQIECAAAECBAgQIECAAAECBAgQIECAAIGKCQiUV2zBhrzcTZNsUb82L33/h72cdxEKL4fEx4LiY6Hx8p9f/OIX97I0Yw25wLPPPrssXD4+bD7+z7/5zW96rfG/Se6sX3eVvr+714UYj0ADAhcleUfpvvOTvKuBdm4hQIAAAQIECJQFBHY8DwQIECBAgAABAoMkYH86SKuhFgIECBAgQIAAAQIECBAgQIAAAQIECBAgQIAAAQIECBAgQIBAxQQEyiu2YENQ7vpJymHxcoC8q+nsWbNmZaONNsrs2bNrV/lU8XJY/EUvetEQMJvCsAv87ne/W+5083Lg/L777ktx3XvvvVmwYEG3KZ4rhcvHAufF1yJ0vrDbg+ufwCQCByS5pPTeb+unlH+XGAECBAgQIECgCQGBnSaw3EqAAAECBAgQINB1AfvTrhMbgAABAgQIECBAgAABAgQIECBAgAABAgQIECBAgAABAgQIECAwvAIC5cO7tv2c2eql08WLwHg5QL5uNwpbY401amHxqa4ZM2Z0Y2h9EhhogSVLltSC5VNdTz75ZLfm8PAkp5oXgfOnujWofgkkWS3JFUn2Lml8JsmxdAgQIECAAAECTQgI7DSB5VYCBAgQIECAAIGuC9ifdp3YAAQIECBAgAABAgQIECBAgAABAgQIECBAgAABAgQIECBAgACB4RUQKB/ete3VzLZK8uok29e/Ft9v1OnBN9xwwynD4i9/+cs7PaT+CIyMwEMPPTRl4PzXv/51NyzuTfLjJLeUvv6sGwPpc2QFjkxydmn2P6+fUv6TkRUxcQIECBAgQKBZAYGdZsXcT4AAAQIECBAg0E0B+9Nu6uqbAAECBAgQIECAAAECBAgQIECAAAECBAgQIECAAAECBAgQIDDkAgLlQ77AHZzeS8YFx8cC5Gt0aowNNtggW2yxxbJr8803r32/6aabZtVVV+3UMPohQKBJgWeeeSZ333137rzzztp11113Lfv+gQceaLK3KW8vjkovB8zHAuddO0K9k8Xra+AENkwyP8mOpco+lOQTA1epgggQIECAAIFBFRDYGdSVURcBAgQIw7/YSQAAIABJREFUECBAYDQF7E9Hc93NmgABAgQIECBAgAABAgQIECBAgAABAgQIECBAgAABAgQIECDQEQGB8o4wDl0nxQnj5VPHi/D4lp2Y5Ute8pJaSHwsLD4WIC/+/NKXvrQTQ+iDAIEeCjzyyCPLBczLgfMnnniiU5UUJ5ePBc3HQubFCedeBKYT+GCSj5duuql+Svmvp2vofQIECBAgQIBAEoEdjwEBAgQIECBAgMAgCdifDtJqqIUAAQIECBAgQIAAAQIECBAgQIAAAQIECBAgQIAAAQIECBAgUDEBgfKKLVgXyt26fnprOUD+inbHmSgwXoTHZ8+e3W7X2hMgUBGB++67b8JTzYsTzjvw+k2SsXB58fX7Se7oQL+6GC6BV9VPKd+sNK13JzlnuKZpNgQIECBAgECXBAR2ugSrWwIECBAgQIAAgZYE7E9bYtOIAAECBAgQIECAAAECBAgQIECAAAECBAgQIECAAAECBAgQIECgEBAoH63nYNUkOyfZqX4V36/XDsH666+fV7/61dl+++2Xfd1mm20yY8aMdrrVlgCBIRZYsmRJfvrTn+aWW27Jj3/849pVfL9w4cJ2Z1108L36dWP96zPtdqp95QVOTfL+0iy+mWRukqcrPzMTIECAAAECBLotILDTbWH9EyBAgAABAgQINCNgf9qMlnsJECBAgAABAgQIECBAgAABAgQIECBAgAABAgQIECBAgAABAgSWExAoH+4HYqNSgLwIj7+uneluvfXWK4THZ82a1U6X2hIgQGCZwIIFC5aFy8dC5rfffnu7QmMB8+JrETK/t90Ota+cwK71U8pfVqr87UkurdxMFEyAAAECBAj0WkBgp9fixiNAgAABAgQIEJhKwP7U80GAAAECBAgQIECAAAECBAgQIECAAAECBAgQIECAAAECBAgQINCygEB5y3QD2XDH0snjxSnkG7dS5ZprrrlCcLw4hXz11VdvpTttCBAg0LLA4sWLl51kXpxiPnaq+eOPP95qn7+sB8vHAuY3t9qRdpUSOC/JYaWKL05yYKVmoFgCBAgQIECgHwICO/1QNyYBAgQIECBAgMBkAvanng0CBAgQIECAAAECBAgQIECAAAECBAgQIECAAAECBAgQIECAAIGWBQTKW6bre8Mi3b17kl1Kp5DPbLaqtddeOzvttFN22GGHbL/99rUg+RZbbNFsN+4nQIBATwXuuuuuWri8uG6++eZ873vfy6JFi1qpYXGSsXD5fyW5NknxM6/hEti3fkr52L7nqSRzknxruKZpNgQIECBAgECHBQR2OgyqOwIECBAgQIAAgbYE7E/b4tOYAAECBAgQIECAAAECBAgQIECAAAECBAgQIECAAAECBAgQIDDaAgLl1Vr/19dD5EWQfLdWSi/C4jvvvHMtRF58LULkXgQIEBgGgSJcfuONN9bC5cXXO++8s9VpXV8Plhfh8u+02ol2AydwRT1EPlbYWUmOHrgqFUSAAAECBAgMkoDAziCthloIECBAgAABAgTsTz0DBAgQIECAAAECBAgQIECAAAECBAgQIECAAAECBAgQIECAAAECLQsIlLdM15OGf1IKkBch8jWaGXWVVVZZLjxehMg32GCDZrpwLwECBCor8MADDywXMC+C5s8991yz83kyyXWlgPn/NNuB+wdG4JAkF5SqWZBkbpIfDEyFCiFAgAABAgQGTUBgZ9BWRD0ECBAgQIAAgdEWsD8d7fU3ewIECBAgQIAAAQIECBAgQIAAAQIECBAgQIAAAQIECBAgQIBAWwIC5W3xdbzx6kn2Kl0bNzPCrFmzVgiQr7SSJW7G0L0ECAyvwAsvvLAsYD52ivmCBUWmuKnXL5NcXb/+I0kROPeqhsA6SeYn2a1U7seSnFCN8lVJgAABAgQI9EFAYKcP6IYkQIAAAQIECBCYVMD+1MNBgAABAgQIECBAgAABAgQIECBAgAABAgQIECBAgAABAgQIECDQsoC0cct0HWv4qiRvKoXIG+546623zu67755ddtmlFiTfZJNNGm7rRgIECBBI7rnnnlrI/IYbbsi1116b22+/vVmWsXB58fWnzTZ2f88FjklyWmnUW5PMSXJPzysxIAECBAgQIFAFAYGdKqySGgkQIECAAAECoyNgfzo6a22mBAgQIECAAAECBAgQIECAAAECBAgQIECAAAECBAgQIECAAIGOCwiUd5y0oQ53TrJv/dqmoRZJZs+enTe84Q21EHlxbbxxUweYNzqM+wgQIDCyAr/85S9rwfLrrruu9vW+++5rxuInSb6a5KokNzbT0L09Eyh+80pxSvl2pRHfm+T0nlVgIAIECBAgQKBKAgI7VVottRIgQIAAAQIEhl/A/nT419gMCRAgQIAAAQIECBAgQIAAAQIECBAgQIAAAQIECBAgQIAAAQJdExAo7xrtCh3vWQ+Q75PkjxoZdubMmdlrr72yxx571ALk2267bSPN3EOAAAECHRK47bbbasHya665JldffXUWL17caM+/qAfLi3D5NY02cl9PBE5O8uHSSNfXTyl/tCejG4QAAQIECBCokoDATpVWS60ECBAgQIAAgeEXsD8d/jU2QwIECBAgQIAAAQIECBAgQIAAAQIECBAgQIAAAQIECBAgQIBA1wQEyrtGW+v4/0qyX5K3Jlm/kaG23nrrWoh87FppJUvUiJt7CBAg0G2BF154oRYqH7tuv/32Rod8IMmVSS5P8u1GG7mvawKvTXJFklmlEQ5NMq9rI+qYAAECBAgQqKqAwE5VV07dBAgQIECAAIHhFLA/Hc51NSsCBAgQIECAAAECBAgQIECAAAECBAgQIECAAAECBAgQIECAQE8EpJU7z1wE1YoQ+f5JNm6k+ze/+c3LAuRbbbVVI03cQ4AAAQJ9FrjjjjuWhcu/8Y1vNFpNcXJ5ESwvrh802sh9HRc4M8lRpV7nJ5nb8VF0SIAAAQIECFRdQGCn6iuofgIECBAgQIDAcAnYnw7XepoNAQIECBAgQIAAAQIECBAgQIAAAQIECBAgQIAAAQIECBAgQKCnAgLlneHetB4gL0LkfzxdlzNnzsw+++yTfffdt3atueaa0zXxPgECBAgMsMDjjz+eq666qnZ99atfzeLFixup9kf1YPmlSe5upIF7OibwxiRFiHz1eo/FX8adk+Sqjo2gIwIECBAgQGAYBAR2hmEVzYEAAQIECBAgMDwC9qfDs5ZmQoAAAQIECBAgQIAAAQIECBAgQIAAAQIECBAgQIAAAQIECBDouYBAeXvkxUnkByd5y3TdrLvuussC5EWYfMaMGdM18T4BAgQIVFBgyZIly4LlRcD84YcfbmQWX03ypXrAvJH73dO+wEVJ3lHq5vwk72q/Wz0QIECAAAECQyQgsDNEi2kqBAgQIECAAIEhELA/HYJFNAUCBAgQIECAAAECBAgQIECAAAECBAgQIECAAAECBAgQIECAQL8EBMqbl9+6HiI/KMkfTNW8OIl8v/32q11vecu0mfPmK9GCAAECBAZe4Gtf+1ouv/zy2tXAyeX314PlX0xy+8BPrtoFHpDkktIUfls/pfy71Z6W6gkQIECAAIEOCgjsdBBTVwQIECBAgAABAm0L2J+2TagDAgQIECBAgAABAgQIECBAgAABAgQIECBAgAABAgQIECBAgMDoCgiUN772f5Xk8CR7Tddk3333zf77718Lkr/4xS+e7nbvEyBAgMAICDz77LO1UPlll11WO8G8gdd/JPl8kq80cK9bmhdYLckVSfYuNf1MkmOb70oLAgQIECBAYEgFBHaGdGFNiwABAgQIECBQUQH704ounLIJECBAgAABAgQIECBAgAABAgQIECBAgAABAgQIECBAgAABAoMgIFA+9SqsmuSI+rXNVLfusssuOfDAA2sh8vXWW28Q1lYNBAgQIDCgAg8++GAtXH7RRRflhhtumK7Kn9aD5UW4/JnpbvZ+UwJHJjm71OLn9VPKf9JUL24mQIAAAQIEhlVAYGdYV9a8CBAgQIAAAQLVFLA/rea6qZoAAQIECBAgQIAAAQIECBAgQIAAAQIECBAgQIAAAQIECBAgMBACAuUTL8MmpSD52pOt1FprrZWDDjooBx98cHbccceBWFBFECBAgEC1BG666aZ88YtfzJe+9KU89thjUxW/qBQsv6dasxzYajdMMj9J+X/EP5TkEwNbscIIECBAgACBXgoI7PRS21gECBAgQIAAAQLTCdifTifkfQIECBAgQIAAAQIECBAgQIAAAQIECBAgQIAAAQIECBAgQIAAgUkFBMqXp9kiyXvrYfJJ0XbbbbdaiLy4ZsyY4fEiQIAAAQJtCyxZsmRZsPy6666brr/itPLTktw53Y3en1bgg0k+Xrrrpvop5b+etqUbCBAgQIAAgWEXENgZ9hU2PwIECBAgQIBAtQTsT6u1XqolQIAAAQIECBAgQIAAAQIECBAgQIAAAQIECBAgQIAAAQIECAyUgED50uXYsh4kP3yq1TnssMNyxBFHOI18oB5hxRAgQGD4BG6++eZ8/vOfz3nnnTfd5M6tB8t/Nt2N3p9U4FX1U8o3K93x7iTnMCNAgAABAgRGXkBgZ+QfAQAECBAgQIAAgYESsD8dqOVQDAECBAgQIECAAAECBAgQIECAAAECBAgQIECAAAECBAgQIECgWgKjHijfJMnxSf5usmVbf/31ayHy4nrlK19ZrdVVLQECBAhUWuBXv/pVLVheXAsXLpxqLl9I8qkk91R6wv0r/tQk7y8N/80kc5M83b+SjEyAAAECBAgMgIDAzgAsghIIECBAgAABAgSWCdifehgIECBAgAABAgQIECBAgAABAgQIECBAgAABAgQIECBAgAABAgRaFhjVQPmLk5yQ5MOTyW277bZ5z3vek8MPn/LQ8pbhNayGwI033piDDjood999d63gL3/5y/mrv/qrtoo/9dRTc9xxx9X62GGHHWp9zp49u60+e9n43e9+d845Z+nBvXPmzMm8efOy9tpr97KElsdatGhRDjnkkMyfP7/Wx5FHHpmzzz675f40JNBLgS984Qv53Oc+l9tuu22qYT+e5KQkz/aytiEYa9f6KeUvK83l7UkuHYK5mQIBAgQIECDQuoDATut2WhIgQIAAAQIECHRewP6086Z6JECAAAECBAgQIECAAAECBAgQIECAAAECBAgQIECAAAECBAiMjMAoBsqPqIfJ/2CiVd5uu+1yzDHH5NBDDx2Zh8BEJxeoaqD8nnvuqYWmb7jhhtx55535xS9+kSeeeKI20SK8vvHGG2ennXbKW97ylrzuda/Lqquu2vBjIFDeMJUbCXRF4IILLsjpp5+eW2+9dbL+709ycpLPd6WA4e30vCSHlaZ3cZIDh3e6ZkaAAAECBAg0ICCw0wCSWwgQIECAAAECBHomYH/aM2oDESBAgAABAgQIECBAgAABAgQIECBAgAABAgQIECBAgAABAgSGT2CUAuW7Jfl0ktdNtIzbb799LUj+zne+c/hW2YxaFqhaoPxHP/pRPvGJT+Qb3/jGsgD5dJPfcsstc9RRR+Wwww7LGmusMd3taSdQPv6E8GkHa/KGU045Jccee+ykrZxQ3iSo2wda4MILL6wFy2+55ZbJ6vx+kn9Mcv1AT2Rwitu3fkr52N7oqSRzknxrcEpUCQECBAgQINBjAYGdHoMbjgABAgQIECBAYEoB+1MPCAECBAgQIECAAAECBAgQIECAAAECBAgQIECAAAECBAgQIECAQMsCoxIoPyXJhCnTWbNm5YQTTsjhhx/eMqKGwytQlUD5888/nzPPPDOf+tSn8sADD7S0IMVp5WeccUbt9PKpXgLlLfFqRKBrAueee25OPvnkLFiwYLIxTk1yXNcKGK6Or6iHyMdmdVaSo4drimZDgAABAgQINCEgsNMEllsJECBAgAABAgS6LmB/2nViAxAgQIAAAQIECBAgQIAAAQIECBAgQIAAAQIECBAgQIAAAQIEhldg2APlf5mkCJNvM9ESfvjDH86JJ56YVVZZZXhX2MzaEqhCoPyFF17IZz/72Xz0ox9d7lTyXXbZJQcddFD22muvbLTRRll55ZVrFr/97W9z22235ZJLLsn8+fOXC6DvuuuuueCCC7LZZptN6iZQvjxNN56R8fhf+cpX8ra3va3240033TRf+tKXsvPOO7f1bGs8XALPPfdcLVReXJO8floPlX99uGbe8dkckuSCUq9FSn9ukh90fCQdEiBAgAABAlUQENipwiqpkQABAgQIECAwOgL2p6Oz1mZKgAABAgQIECBAgAABAgQIECBAgAABAgQIECBAgAABAgQIEOi4wDAHyj+b5L0TiR1yyCG1U8k32WSTjoPqcLgEuhEWPvXUU3PccUsPC95hhx3y5S9/ObNnz24Zrmh/9NFHLwuGF4Hjj3zkIznwwAOXhcgn6/wXv/hFjj322FoNY6+/+Zu/yec///msscYaEzZrJ1De6CQXLVqU4p/TIvBevE455ZRane2+xvd75JFH5uyzz26r2248I+MLEihva4lGqnHxz/RJJ52UefPmTTbv05K8b6RQmpvsOkmKf/HsVmr2sSQnNNeNuwkQIECAAIEhERDYGZKFNA0CBAgQIECAwJAI2J8OyUKaBgECBAgQIECAAAECBAgQIECAAAECBAgQIECAAAECBAgQIECgHwLDGCgvjlY+N8nu40E333zzFGHet771rf2wNuYACNx33321k55vvvnmrlczWVi8k4Hyhx9+uHYK+b//+7/X5rPVVlvlnHPOyW67lbOQU0+16OPwww9fFip/+ctfnrPOOiv777//hA37ESj/5Cc/meOPP77tNRMob5tQBxURuPLKK2u/hOGuu+6aqOJrkxye5OcVmU6vyzwmSRG8H3vdmmROknt6XYjxCBAgQIAAgb4LCOz0fQkUQIAAAQIECBAgUBKwP/U4ECBAgAABAgQIECBAgAABAgQIECBAgAABAgQIECBAgAABAgQItCwwbIHyIgFbhMnXHi9yzDHH1E45njFjRstYGlZfYNgC5ddcc00OPvjg3H///bXFafUk79tvv/3/Z+/u4y2d6/3xv2RqGDFDGjlnRjFifMV4OCk0JdSR+mLoKJzcxQ81zjmRUSqV0HEXJSK3YxwSiaN0cypKonCUuy8mozLjCI37IZrJ73Gt1t7nmj179s3aa+99rbWe6/FYjz17r+vz+bzfz8814/rDa39SnEz+61//ujbPRz/60ZxxxhlZYYVl/4kYiUB50c/uu++e4vTv4tWMk8SLeQTKW//vsA4GLrB48eIceeSROe2003ob9HQ9VH75wGfsmCvXq59Svkmp48OT9ArZMSoaJUCAAAECnSkgsNOZ+65rAgQIECBAgEBVBTyfVnVn1EWAAAECBAgQIECAAAECBAgQIECAAAECBAgQIECAAAECBAgQaAGBdgqUF8cX/3tP8w033LB22vL222/fAtuhxOEWaLdAeXEaeRHwLl4bb7xxLrnkkkybNm3QjC+//HIttH3OOcXvY0h23nnnXHTRRZkwYcIyc41EoPyOO+6oBdzvueeefusZTLMC5YPRcm27CPzkJz/JzJkzc//99/fW0lFJTmiXXpvYx7FJPlOa72f1U8qfauIapiJAgAABAgSqLyCwU/09UiEBAgQIECBAoJMEPJ920m7rlQABAgQIECBAgAABAgQIECBAgAABAgQIECBAgAABAgQIECDQZIF2CZSflGRWT5s99tijFpBdddVVm8xmOgKNC5x88sm1U4OL1xZbbJErr7wykydPbmjC0ZhrJALlc+bMyb777tttMnXq1FpYfvPNN2/IqWuQQPmQ+AxuYYFnn302Bx10UC677LLeujg5yd/+UfLqEnhzkquSTCqR7J9kNiICBAgQIECgowQEdjpquzVLgAABAgQIEKi8gOfTym+RAgkQIECAAAECBAgQIECAAAECBAgQIECAAAECBAgQIECAAAEC1RVoh0D5eUkO6El80kknZdasZTLm1d0JlXWMQDND4MN1QvmMGTMye/bsjB8/fpl9Ge5A+UsvvVQ7Tfm884q/2v/76uvv9Le//e28//3vH/Q9VJzKftZZZw16XHnAzTffnL333jvz5s2r/bj4BQG77bbbkObsObjc35QpU3LxxRdnq622auoaJusMgfK/Pz06Pj/JgZ2hMOAuz0gys3T11Ul2HfBoFxIgQIAAAQLtICCw0w67qAcCBAgQIECAQPsIeD5tn73UCQECBAgQIECAAAECBAgQIECAAAECBAgQIECAAAECBAgQIEBgxAVaPVBenBT6v8cYJ1l55ZVzxRVX5H3ve9+IY1qw9QWWLFmSm266Kddee23++7//O7///e/zwAMPdDdWnCQ+adKkbLbZZtlxxx2z/fbbZ9y4cYNqvJmB8uuuuy777LNPHn744VoNjf4ihXvvvTf//M//nF//+te1eT760Y/mjDPOyAorLPtPxHAHym+//fZaLffdd99Srm9729tSnFy+3nrrLeMtUD6oW9DFHS5Q/Pu2++6754UXXugpcVGS/Tqcp9z+u5MUIfKuf+SL/2F3RpJrGBEgQIAAAQIdIyCw0zFbrVECBAgQIECAQEsIeD5tiW1SJAECBAgQIECAAAECBAgQIECAAAECBAgQIECAAAECBAgQIECgmgKtHCg/JcnHy6xF0Pfyyy93cm8177VKV1UEyS+99NIUYe+77rprwLUWAfODDjqodqL26quvPqBxzQyUP/HEE7XTsb/3ve/V1p46dWqKU8u32WabAdVSXFTMUfRQnKxdvNZcc81ccMEF2WmnnXqdYzgD5cXp5B//+MdrYfbeXkceeWROOOGEZYLuVQqUDxi+wQudUN4gnGFLCdx88835wAc+kAULFvSU+VKSI3B1C1yaZM+SxwVJDuBDgAABAgQIdIyAwE7HbLVGCRAgQIAAAQItIeD5tCW2SZEECBAgQIAAAQIECBAgQIAAAQIECBAgQIAAAQIECBAgQIAAgWoKtGqg/KgkXyyTbrrpprWTyTfYYINqSquqsgJFoPJjH/tYd6C6kULf8Y535PTTT8+0adP6Hd7MQHmxWBEEP/TQQ/PHP/6xtnYROP7c5z6XvfbaKyuuuGKf9fzud7/LrFmzluq9OB3861//elZZZZVexw5noLwIxh9wwAHdvRx44IF55plnar8ooni97nWvy5e//OV88IMf7Ne5twuefvrp7Lfffrn66uLQ4eSQQw7JWWed1dBcXYOKYG4R6p83b96Q5hnoYIHygUq5rj+BuXPn1k4qv/POO3te+qkk/97f+A75vPjH5rJSrwvrp5Tf2CH9a5MAAQIECHS6gMBOp98B+idAgAABAgQIVEvA82m19kM1BAgQIECAAAECBAgQIECAAAECBAgQIECAAAECBAgQIECAAIGWEmjFQPmMJFeVlV//+tfnJz/5SS1I60VgMAIPPPBA7XTu66+/vnvY+PHjs9tuu2XXXXfNW97ylkycOLH7ROyFCxfm7rvvTnEi9lVXXZX58+d3j3vTm95UC2JvvfXWfZbQ7ED5yy+/nC996Us55phj8txzz3WvXdRRBJ132GGHrLPOOt3h8qKHW265Jddcc00tWN0VRC8GbrvttjnnnHOy/vrrL7eH4QqUF3ux//7758Yb/5bTLDznzJmT4tTyIgR+33331X5enMJ+7rnnZvr06YPZ6tq1AuWDJjOgzQWKX4Sw/fbb5w9/+EPPTndN8rffvNDZr5XqzxzvKTGckmRWZ7PongABAgQIdIyAwE7HbLVGCRAgQIAAAQItIeD5tCW2SZEECBAgQIAAAQIECBAgQIAAAQIECBAgQIAAAQIECBAgQIAAgWoKtFqgfEKSO5Ks08VZnKJ83XXX1YK/XgQGI/Diiy/m8MMPz9e+9rXuYe9///tTBL7XXXfdfqd6/PHHa6d7X3TRRd3X7rLLLrnggguyxhprLHd8swPlxUJFqLzo48QTT1wq5N5vE6ULit6L078nTZrU57DhCJQ/8cQTtWB/cdp68Xr1q1+dk046KcVaxas4RfzII4/sDsxvtdVWtZ8N5ET4cjMjESgveih+IUEzX8UvMCj2p3g5obyZsuYqBIpfMLHddttl0aJFZZCHkkxL8hSlHFL8M1RyeKB+Svk9bAgQIECAAIG2FxDYafst1iABAgQIECBAoKUEPJ+21HYplgABAgQIECBAgAABAgQIECBAgAABAgQIECBAgAABAgQIECBQLYFWC5QXyd19yoTf+973suOOO1ZLVTUtIfCzn/0s++yzTx56qMhNphbYLU7n7isM3rOxIpReBJ1PP/302kdFELoIOn/oQx9arsFwBMq7FrvrrrtqQezi5PHyaeV9bcgmm2xSC8bvtdde3aeY93V9swPlRZj8iCOOyIUXXti97L/+67/W+hg7dmztZ4XzJz/5yZx33nndfb35zW+uBeDf9ra3Dfh+EygfMJULO0zg+9//ft773vf27HpOkn07jKK3dteun9Ze/s01n07yRTYECBAgQIBA2wsI7LT9FmuQAAECBAgQINBSAp5PW2q7FEuAAAECBAgQIECAAAECBAgQIECAAAECBAgQIECAAAECBAgQqJZAKwXKZyS5qsx39NFH5wtf+EK1RFXTMgKf+9znuu+fqVOn5pJLLsnmm28+6Prnzp1bC2P/93//d23sfvvtl69//et51ate1etcwxko71rw4YcfTvHLFn74wx+mqO93v/tddxB78uTJecMb3pAtt9wyO+20U7beeusBBcm75m5moLw45f3QQw/N5Zdf3m21vGB/z/B+MaDo5ZhjjqmZr7BC//+cCZQP+vY2oIMEPvvZz+bYY4/t2fGu9TB1B0n02uqnkhxf+uSW+inlj3Q6jP4JECBAgECbCwjstPkGa48AAQIECBAg0GICnk9bbMOUS4AAAQIECBAgQIAAAQIECBAgQIAAAQLTDLKhAAAgAElEQVQECBAgQIAAAQIECBCokkD/CczqVPuzJO/oKmf69On5+c9/Xp3qVNJSAi+99FIOPvjgzJ49u1Z3EWIuTsheddVVB93Hyy+/nEMOOaR2unnx2nnnnXPRRRdlwoQJvc41EoHyQTcxiAHNCpTfdttt+fjHP54bbrihe/Xi73WxD+uvv36vFfV2UnlxKvxuu+2Wz3/+81l33XX77ESgfBAb7dKOFHj729+eG2+8sdx78Rd0m47EWLrpjevB+vI/Th9JcjYbAgQIECBAoK0FBHbaens1R4AAAQIECBBoOQHPpy23ZQomQIAAAQIECBAgQIAAAQIECBAgQIAAAQIECBAgQIAAAQIECFRHoFUC5TsluabM9stf/jJvfetbqyOpkpYSaHaw+IQTTshRRx1VM9hiiy1y5ZVX1k7P7u3V6YHyRYsW5ayzzsrpp5+e+fPndxMVYfIilL/RRhv1eS8VofKTTjqp9n7uuee6r33d615XOyn+Yx/72HLtm73vxeI333xz9t5778ybN69WS7H3RcC9ma9vf/vbtV96ULymTJmSiy++OFtttVUzlzAXgZrAr371q2y55ZY9NXZO8h1EOTnJESWHHyQpTnD/MxsCBAgQIECgbQUEdtp2azVGgAABAgQIEGhJAc+nLbltiiZAgAABAgQIECBAgAABAgQIECBAgAABAgQIECBAgAABAgQIVEOgVQLl/5Xk3V1k//RP/5QrrriiGoKqaEmB559/PgceeGC+8Y1v1Orfc889c95552XcuHEN9TOYU7s7NVBeBMG/9a1v5Stf+UpuvfXWpZy33XbbnHnmmf2GybsGFafCF6fLf+5zn1sqlF6cVl4EzYv96O0lUN7Q7W1Qhwnsvvvutb+rpdePkvxjhzH01u70+inlryl9uEeSb7IhQIAAAQIE2lZAYKdtt1ZjBAgQIECAAIGWFPB82pLbpmgCBAgQIECAAAECBAgQIECAAAECBAgQIECAAAECBAgQIECAQDUEWiFQPiHJk2Wum266yem81bh/WrqKWbNm5ZRTTqn1MHXq1FxyySXZfPPNB93Tww8/XDsZ+4YbbqiN/ehHP5ozzjgjK6zQ+1+vkQiUF4H5hQsX9trL448/nrlz53Z/tmTJktx777159tlnaz974oknct9999X+XMyzyiqrLHXi+mDC8+UCinkPOuig2lzlV3Hy9pe//OVMmjRp0PZ33313in38wQ+Kg4KTf/3Xf60FyseOHdvrXALlgyY2oAMFbr755my99dY9O189yVMdyNGz5fOTfLj0w+K3kuzFhQABAgQIEGhbAYGdtt1ajREgQIAAAQIEWlLA82lLbpuiCRAgQIAAAQIECBAgQIAAAQIECBAgQIAAAQIECBAgQIAAAQLVEGiFQHlx+uffjpFOMm3atPzmN7+php4qWlrg+9//fvbZZ5/86U9/qvXRXxi5t2aLMPYxxxyTY489tvbxmmuumQsuuCA77bTTcm2GEigvh+BHCn+zzTbLZZddlg033LC2ZKOB8mLsAw88kP333z833nhjxo8fnyOOOCKHHXZYLbTe6GvRokU566yzctddd+W0007LGmussdypRiJQ3mgfAx03ZcqUXHzxxX6pxkDBXNeQQPH3/o477iiP3TPJZQ1N1l6Ddq6fUt71/PR8khlJilPcvQgQIECAAIH2ExDYab891REBAgQIECBAoJUFPJ+28u6pnQABAgQIECBAgAABAgQIECBAgAABAgQIECBAgAABAgQIECAwygKtECifnWTfLqdPfOITOeGEE0aZzfLtIFAEkQ8++ODayeRdrw996EP5whe+kHXXXbffFp988slakPzcc8/Nc889V7t+9913r31fhKWX9xpKoPzss8+uBbpH8tUzwDyUQHlRdxEmP/PMM1P8XS5CqyP5EigfSW1rtbLAJz/5yZx44onlFi5Ksl8r99TE2q+qh8i7pjwzyaFNnN9UBAgQIECAQHUEBHaqsxcqIUCAAAECBAgQSDyfugsIECBAgAABAgQIECBAgAABAgQIECBAgAABAgQIECBAgAABAgQaFmiFQPkNSd7e1eF1112XbbfdtuGGDSRQFiifmN3189e97nWZMWNGdt5552y++eaZOHFiVljhb39VFi5cmHvvvTff+c538q1vfSsPPvhg93TTp0/PhRdemPXXX79P5KEEynueqt61UBFgX2+99bLiiisus3ZRz9133117F69ddtkle+yxxzLXbbDBBnnta1/b/fNXvOIVtRPXx44du9S1Qw2Uj+YdKFA+mvrWbiWB66+/Ptttt1255J8neUcr9TCMtRbB+gtL8y9IsmuS24ZxTVMTIECAAAECoyMgsDM67lYlQIAAAQIECBDoXcDzqTuDAAECBAgQIECAAAECBAgQIECAAAECBAgQIECAAAECBAgQIECgYYFWCJT/Nkl3QrcI806dOrXhhg0k0FOguKdmzpyZIkDZ6Osd73hHTj/99EybNq3fKYYSKO938l4uaHaIWqC8kV343zE996P45QWzZ8/u81T7oa1oNIHBC9x3333ZaKONygN/n2Tdwc/UliMmJLk6yTal7o5LcnRbdqspAgQIECDQ2QICO529/7onQIAAAQIECFRNwPNp1XZEPQQIECBAgAABAgQIECBAgAABAgQIECBAgAABAgQIECBAgACBFhJohUD5c0lW6TJ96qmnBC9b6AZrlVIXLVqUs846q/YunzreX/2TJ0/O3nvvnSOOOCKrr756f5fXPhcoHxBT214kUN62W9tWjRX36YQJRW66+7UkyVuS3N5WjTbezGFJTi0NvyvJjCQPNj6lkQQIECBAgEAFBQR2KrgpSiJAgAABAgQIdLCA59MO3nytEyBAgAABAgQIECBAgAABAgQIECBAgAABAgQIECBAgAABAgSGKiBQPlRB49tK4MUXX8yPf/zjXHvttbntttsyd+7cFMHKrterX/3qrLvuuvmHf/iH7LDDDnnve9+b1VZbbVAGAuWD4qpd/PLLL2f+/Pm56aabcuutt+bOO+/MwoULa+H/8v4U166//vq1IOzrX//6bLrpptluu+2y+eabZ9y4cYNfeBhGCJQPA6opmy7QS6C8WOMrST7W9MVac8L16qeUb1Iq//Akp7VmO6omQIAAAQIEliMgsOPWIECAAAECBAgQqJKA59Mq7YZaCBAgQIAAAQIECBAgQIAAAQIECBAgQIAAAQIECBAgQIAAAQItJtAKgfLfFhnRLtd77703U6dObTFm5baqwM0331w7gXzevHm1Fq688srstttuQ2qnqoHycl0DbXDGjBmZPXt2xo8fP9Ahg7ruySefzPnnn59vfOMbuf32xg9GLup7z3vek5kzZ2b69OlZYYXR+6dPoHxQt4CLR0ngvvvuy0YbbdRz9SeT7JPku6NUVtWWPTbJZ0pF/ax+SvlTVStUPQQIECBAgEDDAgI7DdMZSIAAAQIECBAgMAwCnk+HAdWUBAgQIECAAAECBAgQIECAAAECBAgQIECAAAECBAgQIECAAIFOERi9VOXAhW9I8vauy6+77rpsu+22Ax/tSgJDEBAo7xtvuALlS5YsyaWXXprjjz8+999//xB2cNmhRbC8CM+/6U1vauq8A51MoHygUq4bTYHrr78+2223XW8lXJFk3yQvjGZ9FVn7zUmuSjKpVM/+SWZXpD5lECBAgAABAkMXENgZuqEZCBAgQIAAAQIEmifg+bR5lmYiQIAAAQIECBAgQIAAAQIECBAgQIAAAQIECBAgQIAAAQIECHScQCsEyotgVhFeq70+8YlP5IQTTui4jdLw6AgIlPftPhyB8meeeSZHHXVU5syZk+eee667gOKU8S233DLvete7al/XXXfdrLnmmhk7duxSRS5cuDDFyea33XZbbrjhhhTB2OK05fJrypQpOeWUU1LUP9IvgfKRFrdeIwKf/OQnc+KJJy5v6MFJzmlk3jYcc0aSmaW+rk6yaxv2qSUCBAgQINCpAgI7nbrz+iZAgAABAgQIVFPA82k190VVBAgQIECAAAECBAgQIECAAAECBAgQIECAAAECBAgQIECAAIGWEGiFQPkeSb7RpTlt2rT85je/aQlcRba+QCsFyj/ykY/k7LPPrqGXg949A8yHHHJIzjrrrIY3Z3nrNDxhaeCLL76YI488Mqeffnr3T4sg+YEHHlj7+cSJEwe9THHa+Y9//ON86Utfyo9+9KPu8VOnTs25556b6dOnD3rOoQwQKB+KnrEjJbDZZpvljjvuWN5yv6j/opd5I1VPhdd5d5IiRD6uXmPxP/UWv6nimgrXrDQCBAgQIEBg4AICOwO3ciUBAgQIECBAgMDwC3g+HX5jKxAgQIAAAQIECBAgQIAAAQIECBAgQIAAAQIECBAgQIAAAQIE2lagFQLlE5I8Wd6Bm266KVtttVXbborGqiMgUL7sXgxnoPx73/teDjjggPzxj3+sLVyEvk899dTsuOOOQ74pFi1alGOPPTZnnnlm98nnw3HCen+FCpT3J+Tz0RYo/t3beuute5bxSJK1Sz88JsnnR7vWiqx/aZI9S7VckOSAitSmDAIECBAgQGBoAgI7Q/MzmgABAgQIECBAoLkCnk+b62k2AgQIECBAgAABAgQIECBAgAABAgQIECBAgAABAgQIECBAgEBHCbRCoLzYkP9KUpwCWnv90z/9U6644oqO2ijNjqxAcar1o48+mttvvz3/9m//lgcffLBWwAUXXJB3vetd+cMf/pAFCxZ0F7Vw4cLMnTu3+/uHH364ds3LL7+clVdeOZdeemkmT55c+/zkk0+unbZdvLbYYotceeWV3Z8NpctWP6H8pZdeysyZM3PeeefVGNZcc8185StfyV577TUUlqXGFqHygw8+OJdcckn3GnPmzGlKYH2gRQqUD1TKdaMlsPvuu+db3/pWefkfJbktyVGlH/6ufkr5z0erzgqt+8Ekl5XqWVg/pfzGCtWoFAIECBAgQKAxAYGdxtyMIkCAAAECBAgQGB4Bz6fD42pWAgQIECBAgAABAgQIECBAgAABAgQIECBAgAABAgQIECBAgEBHCLRKoHynJNeUd+SXv/xl3vrWt3bEJmmyOQKnnXZaDj/88OZMNohZNt5441qAedq0abVRIx0oH0SpA7p0uE4oL04l33PPPfPTn/60VscOO+yQ//iP/6gFy5v5KgL8++23X/cp5SeddFJmzZrVzCX6nEugfMSoLdSAwK9+9atsueWWPUfunOS3SeYUvwej9OG5SQ5qYJl2G7JSkquSvKfU2ClJRu4flnYT1Q8BAgQIEKiOgMBOdfZCJQQIECBAgAABAonnU3cBAQIECBAgQIAAAQIECBAgQIAAAQIECBAgQIAAAQIECBAgQIBAwwKtEigvGvxZknd0dTp9+vT8/OcORm145ztw4Le//e28//3vH/HOp0yZkosvvjhbbbVVbW2B8t63YP78+bX9ufXWW2sXzJgxI7Nnz8748eObumc333xz9t5778ybN68270AC5T1ra2pBTZysmSfeN7EsU7WQwNvf/vbceONSB2vfkGSbeguHJvlqqZ0X66eUf7OFWhyuUg9JclZp8gfqp5TfM1wLmpcAAQIECBAYEQGBnRFhtggBAgQIECBAgMAABTyfDhDKZQQIECBAgAABAgQIECBAgAABAgQIECBAgAABAgQIECBAgAABAssKtFKgfEb9BNDuLo4++uh84QtfsK8EBiTwi1/8Ivvss08efPDBXq8vgsvrrbdeVlxxxV4/nzBhQjbccMNlPl911VWz0UYbdf98zJgxte9XW221vOIVr6idsD127NjuOVs9UD4g7AYuGq0Tyk899dQcdthhfVYsUN7AhhrScgLFf1OPO+64nnXvmuTq+g9Xq59SvkvpomvrofKFLddwcwteu+70ltK0n07yxeYuYzYCBAgQIEBghAUEdkYY3HIECBAgQIAAAQJ9Cng+dYMQIECAAAECBAgQIECAAAECBAgQIECAAAECBAgQIECAAAECBAg0LNBKgfKiyYuS7FPu9nvf+1523HHHhgEMJDDSAgLlvYu/9NJLmTlzZs4777zaBUUQ/ytf+Ur22muvpm3RokWLcvDBB+eSSy7pXmPOnDn9/hsiUN60LTBRRQWK/5a+733v61ndnHpYvPzz3er/LX516YeHJzmtoq2NZFmfSnJ8acFb6qeUPzKSRViLAAECBAgQaKqAwE5TOU1GgAABAgQIECAwRAHPp0MENJwAAQIECBAgQIAAAQIECBAgQIAAAQIECBAgQIAAAQIECBAg0MkCrRYon5DkjiTrdG3aKquskuuuuy5veUv5UNBO3lK9V11AoHz5O1SEWg844IAUp5UXr6lTp6Y4QbwZvzSiCJMfe+yxOfPMM/Pcc8/V5p8xY0Zmz56d4nR6LwKdKnDLLbdku+22S/F3pPR6KMm0JE/14vK1JB8p/fzX9eD5XZ1qWO974/op5euXHAqnszvcRfsECBAgQKCVBQR2Wnn31E6AAAECBAgQaD8Bz6ftt6c6IkCAAAECBAgQIECAAAECBAgQIECAAAECBAgQIECAAAECBAiMmECrBcoLmBlJrioLvf71r89PfvKTTJkyZcTgLESgUQGB8uXLFaeUf+ITn8iXv/zl7ouKsPeBBx6YI488MhMnThw0+5IlS/LjH/84J554Yq6//vru8UVY/dxzz8306dMHPacBBNpFYN68edl+++3zhz/8oWdLu9bD0b21umX9lPINSh+ekmRWu7gMoY+TkxxRGv+DJIXln4cwp6EECBAgQIDA6AkI7IyevZUJECBAgAABAgSWFfB86q4gQIAAAQIECBAgQIAAAQIECBAgQIAAAQIECBAgQIAAAQIECBBoWKAVA+VFs0cl+WK560033TRXXHFFNtignG9r2MVAAsMmIFDeN21xSvKnP/3pnH/++d0niRcjimD5lltumXe96121r+uuu27WXHPNjB07dqkJFy5cmCeffDK33XZbbrjhhlqI/L777lvqmmaefD5sN4qJCQyzwNy5c7P77rvnzjvv7LnSp5L8ez/LfybJsaVrHq2fUv7DYS676tMXv6Hi6iSvKRW6R5JvVr1w9REgQIAAAQK9CgjsuDEIECBAgAABAgSqJOD5tEq7oRYCBAgQIECAAAECBAgQIECAAAECBAgQIECAAAECBAgQIECAQIsJtGqgvGAuTkP9eNl70qRJufzyy7PVVlu12DYot5MERiJQPpKeW2yxRa688spMnjy5acsWp4pfeumlOf7443P//fc3bd5Xv/rVee9735sTTjihFkj3ItCpAjfffHM+8IEPZMGCBT0JvtTjhO3lEa1TP6X8naULLk2yT5Ilnepa7/v8JB8uGXwjyV4dbqJ9AgQIECDQqgICO626c+omQIAAAQIECLSngOfT9txXXREgQIAAAQIECBAgQIAAAQIECBAgQIAAAQIECBAgQIAAAQIERkSglQPlBdDs+omo3Vgrr7xy7aTy973vfSMCaBECgxUQKB+42DPPPJMLL7wwc+bMye233z7wgT2uLE43f8973pOZM2dm+vTpWWGFVv+nr2EKAwnk2muvrZ1M/sILL/TUuCjJfoMg2j/JBT2uL4LUFw5ijna8dOf6KeVd/9A8n2RGkh+1Y7N6IkCAAAECbS4gsNPmG6w9AgQIECBAgECLCXg+bbENUy4BAgQIECBAgAABAgQIECBAgAABAgQIECBAgAABAgQIECBAoEoC7ZCqPC/JAT1RTzrppMyaNatK1mohUBMQKG/sRnj44Yfz85//PLfeemvuvPPOLFy4MA8++GCefvrppSZcf/31M2HChEydOjVvfOMbs91222XzzTfPuHHjGlvYKAJtJFD+96dHW8Wp2gcOstUx9VPKy6dv/7R+Svn8Qc7VbpdfVQ+Rd/V1ZpJD261J/RAgQIAAgQ4QENjpgE3WIgECBAgQIECghQQ8n7bQZimVAAECBAgQIECAAAECBAgQIECAAAECBAgQIECAAAECBAgQIFA1gXYIlBemJyVZJj2+xx575Jxzzsmqq65aNXf1dLDAcAXKO5hU6wQI9CPw7LPP5qCDDspll13W25UnJzmyQcQdksxJMrE0/jNJjm9wvnYZVpz0Xj6pfUGSXZPc1i4N6oMAAQIECHSIgMBOh2y0NgkQIECAAAECLSLg+bRFNkqZBAgQIECAAAECBAgQIECAAAECBAgQIECAAAECBAgQIECAAIEqCrRLoLyw/WSSf++JvOGGG+bMM8/M9ttvX0V/NREgQIAAgWEV+MlPfpKZM2fm/vvv722do5KcMMQCikD6EaU55tZPKf/VEOdt5eETklydZJtSE8clObqVm1I7AQIECBDoQAGBnQ7cdC0TIECAAAECBCos4Pm0wpujNAIECBAgQIAAAQIECBAgQIAAAQIECBAgQIAAAQIECBAgQIBA1QXaKVBeWH8gyTlJxveEP+yww1KcDL3iiitWfU/UR4AAAQIEhiywePHiHHnkkTnttNN6m+vpJAcluXzICyWb1E8p36w019eSzGzC3K08xWFJTi01cFeSGUkebOWm1E6AAAECBDpMQGCnwzZcuwQIECBAgACBigt4Pq34BimPAAECBAgQIECAAAECBAgQIECAAAECBAgQIECAAAECBAgQIFBlgXYLlBfW69dD5dv2hH/jG99YC5XvsssuVd4TtREgQIAAgSEJ/Od//mdmzZqV3/72t73Nc309TP7AkBZZenDP8PRz9VPKr2riGq021Xr1U8qLwH3X6/AkvSb8W6059RIgQIAAgQ4RENjpkI3WJgECBAgQIECgRQQ8n7bIRimTAAECBAgQIECAAAECBAgQIECAAAECBAgQIECAAAECBAgQIFBFgXYMlHc5fylJEdxa5rXffvvls5/9bNZdd90q7omaCBAgQIBAQwIPPvhgjj322MyePXt544sTsz/e0OR9D3pN/ZTy95YuuzrJvkmeGYb1WmXKY5N8plTsz+qnlD/VKg2okwABAgQIdLiAwE6H3wDaJ0CAAAECBAhUTMDzacU2RDkECBAgQIAAAQIECBAgQIAAAQIECBAgQIAAAQIECBAgQIAAgVYSaOdAebEP70tyUpL/09umHH300Sner3zlK1tpz9RKgAABAgSWEvjLX/6SL3zhCznuuOOWJ/P/khyZ5NphpPtgPVT+qtIahyY5cxjXrPrUb05SnNI+qVTo/kmWm/ivekPqI0CAAAECHSYgsNNhG65dAgQIECBAgEDFBTyfVnyDlEeAAAECBAgQIECAAAECBAgQIECAAAECBAgQIECAAAECBAgQqLJAuwfKu+yLUPms3jZi0qRJtVD5QQcdVOV9UhsBAgQIEOhV4JxzzqmdSr5gwYLlCZ1cD5OPhOC5SQ4sLXRL/ZTy+0Zi8YqucUaSmaXaipPbd61orcoiQIAAAQIElhYQ2HFHECBAgAABAgQIVEnA82mVdkMtBAgQIECAAAECBAgQIECAAAECBAgQIECAAAECBAgQIECAAIEWE+iUQHmxLdskOSHJlr3t0bRp03LYYYdl3333bbEtVC4BAgQIdKLARRddlNNOOy133HHH8tr/ZZJPJvnZCPq8vX5K+RtKa34xyadHsIaqLfXuJEWIfFy9sOJ//J2R5JqqFaoeAgQIECBAYBkBgR03BQECBAgQIECAQJUEPJ9WaTfUQoAAAQIECBAgQIAAAQIECBAgQIAAAQIECBAgQIAAAQIECBBoMYFOCpR3bU1xFPlnk/x9b3u1ySab1ILl+++/f4ttpXIJECBAoBMELrzwwlqQ/K677lpeu8VR5ccmOWeUPI6p/3e2a/minuK3tVw3SvVUYdlLk+xZKuSCJAdUoTA1ECBAgAABAn0KCOy4QQgQIECAAAECBKok4Pm0SruhFgIECBAgQIAAAQIECBAgQIAAAQIECBAgQIAAAQIECBAgQIBAiwl0YqC82KJXJTk6yWeWt19vetOb8i//8i856KAif+5FgAABAgRGV+Ccc87JV7/61dx99919FXJcki8k+csoVjslyUVJ3laqYXaSTv5NLR9MclnJY2H9lPIbR3GfLE2AAAECBAj0LyCw07+RKwgQIECAAAECBEZOwPPpyFlbiQABAgQIECBAgAABAgQIECBAgAABAgQIECBAgAABAgQIECDQdgKdGijv2sj1knwyyf+3vJ1da621cvDBB9fef/d3f9d2N4CGCBAgQKC6Av/zP/+Tr3/967X3o48+2leh5yY5IcmDFenm4CRnl2r5a/2U8v+oSH0jXcZKSa5K8p7SwqckmTXShViPAAECBAgQGJSAwM6guFxMgAABAgQIECAwzAKeT4cZ2PQECBAgQIAAAQIECBAgQIAAAQIECBAgQIAAAQIECBAgQIAAgXYW6PRAedfebpjk8CR9Hkf+4Q9/uBYsf8tb3tLO94TeCBAgQGCUBW655ZYUJ5Kff/75/VVyTpJTk9zf34Uj/PnK9VPKdy+t+6Mk+yT54wjXUpXlDklyVqmYB+qnlN9TlQLVQYAAAQIECCwjILDjpiBAgAABAgQIEKiSgOfTKu2GWggQIECAAAECBAgQIECAAAECBAgQIECAAAECBAgQIECAAAECLSYgUL70hm2Q5LAkRehrua9tttkm++yzT+09ZsyYFtty5RIgQIBAFQUWL16cOXPm5OKLL85Pf/rT/kr8ej1IPre/C0fx853qofLVSzV8IslJo1jTaC69dpKrk5R/K82nk3xxNIuyNgECBAgQINCngMCOG4QAAQIECBAgQKBKAp5Pq7QbaiFAgAABAgQIECBAgAABAgQIECBAgAABAgQIECBAgAABAgQItJiAQHnvG7ZekoPr7/HL29PVVlste++9dy1Y7tTyFrvzlUuAAIGKCBSnkRch8iJM/swzz/RV1dNJiiB5cSr5vIqU318ZX07yb6WLitO4i1PKb80p2n8AACAASURBVO9vYJt+/qkkx5d6u6V+SvkjbdqvtggQIECAQKsLCOy0+g6qnwABAgQIECDQXgKeT9trP3VDgAABAgQIECBAgAABAgQIECBAgAABAgQIECBAgAABAgQIEBhRAYHyvrnHloLl/6evS7feeuvstdde2X333TNx4sQR3USLESBAgEBrCTz22GO54oorcumll+amm27qr/j/Vw+SF2HyF/u7uGKf/0P9lPKNS3V9JcnHKlbnSJVTOBSnlK9fWvAjSc4eqQKsQ4AAAQIECAxKQGBnUFwuJkCAAAECBAgQGGYBz6fDDGx6AgQIECBAgAABAgQIECBAgAABAgQIECBAgAABAgQIECBAgEA7CwiUD3x3d6uHy/+xvyE777xzPvCBD9TC5a961av6u9znBAgQINABAi+99FItRH755ZfnmmuuGUjHP6yfRv7tgVxc4WuOTHJiqb4n66eUf7fCNQ9naScnOaK0wA+S7Jrkz8O5qLkJECBAgACBhgQEdhpiM4gAAQIECBAgQGCYBDyfDhOsaQkQIECAAAECBAgQIECAAAECBAgQIECAAAECBAgQIECAAAECnSAgUD74Xd6oHoTbO8nf9zV85ZVXroXKi/f//b//d/ArGUGAAAECLS/w3e9+txYkL94vvPBCf/08nOTiJHOS3NvfxS3y+dr1U8rfXar3iiT7JukXpEV6HEyZ0+unlL+mNGiPJN8czCSuJUCAAAECBEZEQGBnRJgtQoAAAQIECBAgMEABz6cDhHIZAQIECBAgQIAAAQIECBAgQIAAAQIECBAgQIAAAQIECBAgQIDAsgIC5UO7K3ZPUgTLd+pvmjXWWCPFyeU77bRT7euYMWP6G+JzAgQIEGhBgcWLF+c73/lO7RTy4v3EE08MpIvitO4iRF4Erdvx9aF6f+XnjoPrJ7C3Y7/99XR+kg+XLvpGkr36G+RzAgQIECBAYMQFBHZGnNyCBAgQIECAAAECfQh4PnV7ECBAgAABAgQIECBAgAABAgQIECBAgAABAgQIECBAgAABAgQINCwgUN4w3VIDpyT5YJIiYL5Zf1MWJ5d3BcuLcPmqq67a3xCfEyBAgECFBZ599tnuAHkRJh/ASeRFN79Jcnn9Pa/C7TWrtNn1U8m75vtF/ftO6L2n4c71U8q7nsOeTzIjyY+ahW0eAgQIECBAoCkCAjtNYTQJAQIECBAgQIBAkwQ8nzYJ0jQECBAgQIAAAQIECBAgQIAAAQIECBAgQIAAAQIECBAgQIAAgU4UEChv/q6/uR4sL8Ll6w5k+h133DE77LBD7T116tSBDHENAQIECIyywH333Zcf/vCHtff3v//9gVbz+3qAvDiJ/LaBDmqT67arn1L+96V+jkny+Tbpb7BtXFUPkXeNOzPJoYOdxPUECBAgQIDAsAoI7Awrr8kJECBAgAABAgQGKeD5dJBgLidAgAABAgQIECBAgAABAgQIECBAgAABAgQIECBAgAABAgQIEPhfAYHy4b0btq+Hy3dJ8rqBLLXRRht1h8uLgPkKK9iigbi5hgABAsMt8PLLL3cHyIsQ+b333jvQJR9N8p9JihD5jwc6qE2v+2KSo0q9/a5+SvnP27TfvtraL8mFpQsWJNm1A3/RQAduvZYJECBAoIUEBHZaaLOUSoAAAQIECBDoAAHPpx2wyVokQIAAAQIECBAgQIAAAQIECBAgQIAAAQIECBAgQIAAAQIECAyXgLTycMkuO29xMuvO9feATi5feeWVa+Hy7bbbLttuu23e9KY3jVy1ViJAgACB3H333bn++utz3XXX1cLkL7zwwkBViqD0d5Jck+QnAx3UAddNrZ9SvkWp13OTHNQBvfdscUKSq5NsU/rguCRHd6CFlgkQIECAQFUFBHaqujPqIkCAAAECBAh0poDn087cd10TIECAAAECBAgQIECAAAECBAgQIECAAAECBAgQIECAAAECBJoiIFDeFMZBT7JVPVi+U5KNBzp68uTJtWD5O9/5ztrXN7zhDQMd6joCBAgQGIDA73//+1qAvHj/9Kc/zfz58wcwqvuS/1cPkBch8psHM7DDrj00yVdLPb9YP6X8mx3mULR7WJJTS33flWRGkgc70ELLBAgQIECgigICO1XcFTURIECAAAECBDpXwPNp5+69zgkQIECAAAECBAgQIECAAAECBAgQIECAAAECBAgQIECAAAECQxYQKB8y4ZAn+D9Jdii9BzzhRhttVAuWb7311tlqq62y3nrrDXisCwkQIEAgefDBB3PzzTfnpptuqoXI77333sGy/DBJ8f6vJPcMdnCHXr9a/ZTyXUr9X1sPlS/sMJPiP9zFKeWblPo+PMlpHeagXQIECBAgUFUBgZ2q7oy6CBAgQIAAAQKdKeD5tDP3XdcECBAgQIAAAQIECBAgQIAAAQIECBAgQIAAAQIECBAgQIAAgaYICJQ3hbFpk6yS5B9L4fJBHUE+adKkWrB8yy23rL2LP6+wgi1u2u6YiACBlhZ4+eWXa+HxX/7yl7V38ecFCxYMtqff1wPkXUHy5wc7getrArsluSjJq0senRqkPjbJZ0oOP6ufUv6Ue4UAAQIECBAYdQGBnVHfAgUQIECAAAECBAiUBDyfuh0IECBAgAABAgQIECBAgAABAgQIECBAgAABAgQIECBAgAABAgQaFpA2bphuRAZunmTb+vudSYrA+YBfr3zlK7uD5V0h87XXXnvA411IgACBVhZ45JFHlgqPFyHyv/zlL4NtaVGS60vvXw92AtcvV+BrST5S+rSw3TfJXR1m9uYkVyWZVOp7/ySzO8xBuwQIECBAoIoCAjtV3BU1ESBAgAABAgQ6V8Dzaefuvc4JECBAgAABAgQIECBAgAABAgQIECBAgAABAgQIECBAgAABAkMWECgfMuGITvCOUsB8m0ZW3mCDDZYKmW+22WaNTGMMAQIEKifwm9/8pvvk8SI8Pnfu3EZrLE6I7gqR39DoJMb1K7Bl/ZTyDUpXnpJkVr8j2++CM5LMLLV1dZJd269NHREgQIAAgZYTENhpuS1TMAECBAgQIECgrQU8n7b19mqOAAECBAgQIECAAAECBAgQIECAAAECBAgQIECAAAECBAgQIDC8AgLlw+s7nLOvXA+Xvy3JVkmKYF7xs0G9xo8fXwuYb7HFFtl0000zbdq0FKFzLwIECFRZoAiL33HHHbnzzjtz66231oLkTz/9dCMlv5Dkl0luTnJTPUj+fCMTGdOQwGeSHFsa+Wj9lPIfNjRb6w56d5IiRD6u3kLxPwfPSHJN67akcgIECBAg0BYCAjttsY2aIECAAAECBAi0jYDn07bZSo0QIECAAAECBAgQIECAAAECBAgQIECAAAECBAgQIECAAAECBEZeQKB85M2Hc8UtSuHyImT+hkYWW3XVVWvh8q6AedfXceO6cm6NzGoMAQIEBi/w/PPP10LjXeHxrq/PPvvs4Cf724jflwLkRZD8lkYnMq4pAuvUTyl/Z2m2S5Psk2RJU1ZonUmKvvcslXtBkgNap3yVEiBAgACBthQQ2GnLbdUUAQIECBAgQKBlBTyftuzWKZwAAQIECBAgQIAAAQIECBAgQIAAAQIECBAgQIAAAQIECBAgMPoCAuWjvwfDWUER1Os6vbw4wbx4N/zaaKONlgmZT5o0qeH5DCRAgEBZYMGCBcsEx++9996hIv2qfvp41ynkDw11QuObLrB/kiI8XX59OMmFTV+p2hN+MMllpRIX1k8pv7HaZauOAAECBAi0tYDATltvr+YIECBAgAABAi0n4Pm05bZMwQQIECBAgAABAgQIECBAgAABAgQIECBAgAABAgQIECBAgACB6ggIlFdnL0aikrH1UHk5ZL7WUBaeOHFipk2btlTQfOONN86YMWOGMq2xBAi0scDixYtzzz33LHPy+GOPPTbUrosJbq6fQN4VIH9xqJMaP+wCxX8wLkqyV2mln9ZPKZ8/7KtXZ4GVklyV5D2lkk5JMqs6JaqEAAECBAh0nIDATsdtuYYJECBAgAABApUW8Hxa6e1RHAECBAgQIECAAAECBAgQIECAAAECBAgQIECAAAECBAgQIECg2gIC5dXen5GobmqStybZNMm0+tfXDnXhN77xjdlggw3S9bX4c/GePHnyUKc2ngCBFhGYP39+5s6du9T7t7/9bYp3E16PJ7kjyZ319y1JhnyceRPqMkVjAjskmZNkYmn4Z5Ic39h0LTvqkCRnlap/oH5K+T0t25HCCRAgQIBAawsI7LT2/qmeAAECBAgQINBuAp5P221H9UOAAAECBAgQIECAAAECBAgQIECAAAECBAgQIECAAAECBAgQGEEBgfIRxG6hpdYphcu7guYbNqP+VVZZpRYs7/kuguerr756M5YwBwECIyjw5JNP1gLjRUi8Z3h80aJFzark/lJ4vCtE/lCzJjdPZQROTnJEqZq59VPKf1WZCoe/kLWTXJ3kLaWlPp3ki8O/tBUIECBAgACBXgQEdtwWBAgQIECAAAECVRLwfFql3VALAQIECBAgQIAAAQIECBAgQIAAAQIECBAgQIAAAQIECBAgQKDFBATKW2zDRrHcVUoh866TzIuvxc+b8nrd617XHTQvn2w+ZcqUjB07tilrmIQAgcELvPjii5k3b153YLwcHv/jH/84+AmXP6JIoHcFxstfm5ZMb2ax5mq6wCb1U8o3K838tSQzm75StSf8VI+T2W+pn1L+SLXLVh0BAgQIEGhLAYGdttxWTREgQIAAAQIEWlbA82nLbp3CCRAgQIAAAQIECBAgQIAAAQIECBAgQIAAAQIECBAgQIAAAQKjLyBQPvp70OoVFCeXlwPmxYnmxQnnTX2tvfbaWWeddZb7XnPNNZu6nskIdJLAn/70pzz00EPLfT/yyLDkWIsTxu/sESAvTiL36myBw5KcWiJ4rn5K+VUdxLJx/ZTy9Us9fyTJ2R1koFUCBAgQIFAVAYGdquyEOggQIECAAAECBAoBz6fuAwIECBAgQIAAAQIECBAgQIAAAQIECBAgQIAAAQIECBAgQIAAgYYFBMobpjOwD4FxSTYovd9Y+vMawyG3yiqr9Bk4L8LoY8aMGY6lzUmg0gKLFy/uMyxeBMkXLRq2A8CfSDK3l/dvkzxfaTjFjZbAa+qnlL+3VMDVSfZN8sxoFTUK656c5IjSuj9IsmuSP49CLZYkQIAAAQKdLCCw08m7r3cCBAgQIECAQPUEPJ9Wb09URIAAAQIECBAgQIAAAQIECBAgQIAAAQIECBAgQIAAAQIECBBoGQGB8pbZqrYpdK0k5YB5OXj+yuHsctKkSbXQ+eTJk2vvtdZaq/aeOHHiUn9eccUVh7MMcxNoisCSJUvy2GOP5dFHH629y3+eP39+incRFl+wYEFT1utjkpeSFAHx3oLjjw334uZvS4EP1kPlryp19y9JzmjLbntvanr9lPIiYN/12iPJNzvIQKsECBAgQKAKAgI7VdgFNRAgQIAAAQIECHQJeD51LxAgQIAAAQIECBAgQIAAAQIECBAgQIAAAQIECBAgQIAAAQIECDQsIFDeMJ2BwyAwZTmnmr9+GNZa7pSvfe1ruwPmvQXOy0H0sWPHjmRp1mpzgRdffHGZcPjyQuOPP/74SGv8oRQaLwfI5410IdbrCIFzkxxY6vSW+inl93VE939r8vwkHy71+40ke3VQ/1olQIAAAQJVEBDYqcIuqIEAAQIECBAgQKBLwPOpe4EAAQIECBAgQIAAAQIECBAgQIAAAQIECBAgQIAAAQIECBAgQKBhAYHyhukMHEGBVyRZp4/35CSrjWA93Uutvvrqy5x0PmHChHS9x48f3/3n8s/HjBkzGuVac4QEFi9enKeeeqr2fvrpp7v/3PWzrq89TxZ/8sknR6jCZZZ5JslD/bx7/s+Ko1WrdTtD4O31U8rfUGr335N8qjPar3W5c/2U8q5nteeTzEjyow4y0CoBAgQIEBhtAYGd0d4B6xMgQIAAAQIECJQFPJ+6HwgQIECAAAECBAgQIECAAAECBAgQIECAAAECBAgQIECAAAECBBoWEChvmM7Aigms0U/gfFKV6l111VX7DZ2XA+jFn4tw+sorr5xx48bVvq600kpVaqltavnzn/+cF154Ic8//3zta89AeF8B8a6g+LPPPls1j4f7CYs/UbWC1UMgyTFJPluSWFA/pfy6DtK5qh4i72r5zCSHdlD/WiVAgAABAqMtILAz2jtgfQIECBAgQIAAgbKA51P3AwECBAgQIECAAAECBAgQIECAAAECBAgQIECAAAECBAgQIECAQMMCAuUN0xnYYgLFkeDlU87/LslaSSbWvxZ/Lt6vbZW+Vlhhhe5weVfIfKBfy8H0rjErrrhiipPTi6/Le/f1eV+fFaZLlizp9V2c5t3IZ8WYrrHlAHhXEHx5X/u79uWXW+og7seTPFp6P1b/8//0CJAvbpX7Wp0ESgJTklyU5G2lnxXf79dBSkWvF5b6LUL1uya5rYMMtEqAAAECBEZTQGBnNPWtTYAAAQIECBAg0FPA86l7ggABAgQIECBAgAABAgQIECBAgAABAgQIECBAgAABAgQIECBAoGEBgfKG6QxsU4FXlALmPcPmvX2/Yps6aGt0BJYk6QqFdwXF+/r+r6NTplUJjJjAwUnOLq1W3PP7JvmPEatgdBeakOTqJNuUyjguydGjW5bVCRAgQIBAxwgI7HTMVmuUAAECBAgQINASAp5PW2KbFEmAAAECBAgQIECAAAECBAgQIECAAAECBAgQIECAAAECBAgQqKaAQHk190VVrSNQnGhePum8+L4IAPb39nevdfa4kUqL0OtTpffTPb7v+qw4YbwcGC++9yJA4H8FVq6fUr57CeVHSfZJ8scOgTosyamlXu9KMiPJgx3SvzYJECBAgMBoCgjsjKa+tQkQIECAAAECBHoKeD51TxAgQIAAAQIECBAgQIAAAQIECBAgQIAAAQIECBAgQIAAAQIECDQsINTaMJ2BBIYksNoAQuc9Q+nFmCJcOa7+deyQKjB4eQJ/TvJC/f18kmeXEwZfXki8CIsXn3kRINAcgZ3qofLVS9N9IslJzZm+8rOsVz+lfJNSpYcnOa3ylSuQAAECBAi0voDATuvvoQ4IECBAgAABAu0k4Pm0nXZTLwQIECBAgAABAgQIECBAgAABAgQIECBAgAABAgQIECBAgACBERYQKB9hcMsRaKLAK3oEzLuC5sv7Wg6j97ym+GxMkhX7eA/l86LtJX28Fw/x8yIAXoS/B/K1v2uK08W9CBColsCXk/xbqaR76qeU316tMoetmmOTfKY0+8/qp5QXv8DCiwABAgQIEBg+AYGd4bM1MwECBAgQIECAwOAFPJ8O3swIAgQIECBAgAABAgQIECBAgAABAgQIECBAgAABAgQIECBAgACBuoBAuVuBAAECBAgQqLrAP9RPKd+4VOhXknys6oU3qb43J7kqyaTSfPsnmd2k+U1DgAABAgQI9C4gsOPOIECAAAECBAgQqJKA59Mq7YZaCBAgQIAAAQIECBAgQIAAAQIECBAgQIAAAQIECBAgQIAAAQItJiBQ3mIbplwCBAgQINChAkcmObHU+5P1U8q/2yEeZySZWer16iS7dkjv2iRAgAABAqMlILAzWvLWJUCAAAECBAgQ6E3A86n7ggABAgQIECBAgAABAgQIECBAgAABAgQIECBAgAABAgQIECBAoGEBgfKG6QwkQIAAAQIERlBg7fop5e8urXlFkn2TvDCCdYzWUkXfRYh8XL2A4n8gnpHkmtEqyLoECBAgQKADBAR2OmCTtUiAAAECBAgQaCEBz6cttFlKJUCAAAECBAgQIECAAAECBAgQIECAAAECBAgQIECAAAECBAhUTUCgvGo7oh4CBAgQIEBgeQIfSjInSfn55eAk53QI2aVJ9iz1ekGSAzqkd20SIECAAIHREBDYGQ11axIgQIAAAQIECCxPwPOpe4MAAQIECBAgQIAAAQIECBAgQIAAAQIECBAgQIAAAQIECBAgQKBhAYHyhukMJECAAAECBEZBYHb9VPKupX9R/37eKNQy0kt+MMllpUUX1k8pv3GkC7EeAQIECBDoEAGBnQ7ZaG0SIECAAAECBFpEwPNpi2yUMgkQIECAAAECBAgQIECAAAECBAgQIECAAAECBAgQIECAAAECVRQQKK/irqiJAAECBAgQWJ7AdvVTyv++dMExST7fAWQrJbkqyXtKvZ6SZFYH9K5FAgQIECAwGgICO6Ohbk0CBAgQIECAAIHlCXg+dW8QIECAAAECBAgQIECAAAECBAgQIECAAAECBAgQIECAAAECBAg0LCBQ3jCdgQQIECBAgMAoCXwxyVGltX9XP6X856NUz0gue0iSs0oLPlA/pfyekSzCWgQIECBAoEMEBHY6ZKO1SYAAAQIECBBoEQHPpy2yUcokQIAAAQIECBAgQIAAAQIECBAgQIAAAQIECBAgQIAAAQIECFRRQKC8iruiJgIECBAgQKAvgan1U8q3KF10bpKDOoBt7SRXJ3lLqddPJylC9l4ECBAgQIBAcwUEdprraTYCBAgQIECAAIGhCXg+HZqf0QQIECBAgAABAgQIECBAgAABAgQIECBAgAABAgQIECBAgACBjhYQKO/o7dc8AQIECBBoWYFDk3y1VP2L9VPKv9myHQ288E8lOb50+S31U8ofGfgUriRAgAABAgQGICCwMwAklxAgQIAAAQIECIyYgOfTEaO2EAECBAgQIECAAAECBAgQIECAAAECBAgQIECAAAECBAgQIECg/QQEyttvT3VEgAABAgQ6QWC1+inlu5SavbYeKl/Y5gAb108pX7/U50eSnN3mfWuPAAECBAiMtIDAzkiLW48AAQIECBAgQKAvAc+n7g8CBAgQIECAAAECBAgQIECAAAECBAgQIECAAAECBAgQIECAAIGGBQTKG6YzkAABAgQIEBhlgd2SXJTk1aU6Dk9y2ijXNRLLn5zkiNJCP0iya5I/j8Ti1iBAgAABAh0iILDTIRutTQIECBAgQIBAiwh4Pm2RjVImAQIECBAgQIAAAQIECBAgQIAAAQIECBAgQIAAAQIECBAgQKCKAgLlVdwVNREgQIAAAQIDFfhakuJ07q7Xr+unlN810Ala9Lrp9VPKX1Oqf48k32zRfpRNgAABAgSqKCCwU8VdURMBAgQIECBAoHMFPJ927t7rnAABAgQIECBAgAABAgQIECBAgAABAgQIECBAgAABAgQIECAwZAGB8iETmoAAAQIECBAYRYEt66eUb1Cq4ZQks0axppFa+vwkHy4t9o0ke43U4tYhQIAAAQIdICCw0wGbrEUCBAgQIECAQAsJeD5toc1SKgECBAgQIECAAAECBAgQIECAAAECBAgQIECAAAECBAgQIECgagIC5VXbEfUQIECAAAECgxX4TJJjS4MerZ9S/sPBTtRi1+9cP6W863nu+SQzkvyoxfpQLgECBAgQqKqAwE5Vd0ZdBAgQIECAAIHOFPB82pn7rmsCBAgQIECAAAECBAgQIECAAAECBAgQIECAAAECBAgQIECAQFMEBMqbwmgSAgQIECBAYBQF1qmfUv7OUg2XJtknyZJRrGsklr6qHiLvWuvMJIeOxMLWIECAAAECHSAgsNMBm6xFAgQIECBAgEALCXg+baHNUioBAgQIECBAgAABAgQIECBAgAABAgQIECBAgAABAgQIECBAoGoCAuVV2xH1ECBAgAABAo0I7J/kgh4DP5zkwkYma6Ex+/XocUGSXZPc1kI9KJUAAQIECFRVQGCnqjujLgIECBAgQIBAZwp4Pu3Mfdc1AQIECBAgQIAAAQIECBAgQIAAAQIECBAgQIAAAQIECBAgQKApAgLlTWE0CQECBAgQIDDKAmPqp5TvVarjp/VTyuePcm3DufyEJFcn2aa0yHFJjh7ORc1NgAABAgQ6REBgp0M2WpsECBAgQIAAgRYR8HzaIhulTAIECBAgQIAAAQIECBAgQIAAAQIECBAgQIAAAQIECBAgQIBAFQUEyqu4K2oiQIAAAQIEGhHYIcmcJBNLgz+T5PhGJmuhMYclObVU711JZiR5sIV6UCoBAgQIEKiigMBOFXdFTQQIECBAgACBzhXwfNq5e69zAgQIECBAgAABAgQIECBAgAABAgQIECBAgAABAgQIECBAgMCQBQTKh0xoAgIECBAgQKBCAicnOaJUz9z6KeW/qlCNzS5lvfop5ZuUJj48yWnNXsh8BAgQIECgwwQEdjpsw7VLgAABAgQIEKi4gOfTim+Q8ggQIECAAAECBAgQIECAAAECBAgQIECAAAECBAgQIECAAAECVRYQKK/y7qiNAAECBAgQGKxAEaouTinfrDTwa0lmDnaiFrv+2CTFaexdr5/VTyl/qsX6UC4BAgQIEKiSgMBOlXZDLQQIECBAgAABAp5P3QMECBAgQIAAAQIECBAgQIAAAQIECBAgQIAAAQIECBAgQIAAAQINCwiUN0xnIAECBAgQIFBRgcOSnFqq7bn6KeVXVbTeZpT15iRFf5NKk+2fZHYzJjcHAQIECBDoUAGBnQ7deG0TIECAAAECBCoq4Pm0ohujLAIECBAgQIAAAQIECBAgQIAAAQIECBAgQIAAAQIECBAgQIBAKwgIlLfCLqmRAAECBAgQGIzAa+qnlL+3NOjqJPsmeWYwE7XYtWf0OIm96HnXFutBuQQIECBAoEoCAjtV2g21ECBAgAABAgQIeD51DxAgQIAAAQIECBAgQIAAAQIECBAgQIAAAQIECBAgQIAAAQIECDQsIFDeMJ2BBAgQIECAQIUFPlgPlb+qVOO/JClC1+36eneSIkQ+rt5g8T8Zz0hyTbs2rC8CBAgQIDDMAgI7wwxsegIECBAgQIAAgUEJeD4dFJeLCRAgQIAAAQIECBAgQIAAAQIECBAgQIAAAQIECBAgyJL5BAAAIABJREFUQIAAAQIEygIC5e4HAgQIECBAoF0Fzk1yYKm5W+qnlN/Xrg0nuTTJnqX+LkhyQBv3qzUCBAgQIDCcAgI7w6lrbgIECBAgQIAAgcEKeD4drJjrCRAgQIAAAQIECBAgQIAAAQIECBAgQIAAAQIECBAgQIAAAQIEugUEyt0MBAgQIECAQLsKvD3JRUnWLTX470k+1a4NJylOZr+s1N/C+inlN7Zxz1ojQIAAAQLDJSCwM1yy5iVAgAABAgQIEGhEwPNpI2rGECBAgAABAgQIECBAgAABAgQIECBAgAABAgQIECBAgAABAgQI1AQEyt0IBAgQIECAQDsLHJPks6UGF9RPKb+uTZteKclVSd5T6u+UJLPatF9tESBAgACB4RQQ2BlOXXMTIECAAAECBAgMVsDz6WDFXE+AAAECBAgQIECAAAECBAgQIECAAAECBAgQIECAAAECBAgQINAtIFDuZiBAgAABAgTaWWBK/ZTyt5WaLE4t36+Nmz4kyVml/h6on1J+Txv3rDUCBAgQIDAcAgI7w6FqTgIECBAgQIAAgUYFPJ82KmccAQIECBAgQIAAAQIECBAgQIAAAQIECBAgQIAAAQIECBAgQICAE8rdAwQIECBAgEDbCxyc5OxSl3+tn1L+H23a+dpJrk7yllJ/n07yxTbtV1sECBAgQGC4BAR2hkvWvAQIECBAgAABAo0IeD5tRM0YAgQIECBAgAABAgQIECBAgAABAgQIECBAgAABAgQIECBAgACBmoATyt0IBAgQIECAQLsLrFw/pXz3UqM/SrJPkj+2afOfSnJ8qbdb6qeUP9Km/WqLAAECBAgMh4DAznCompMAAQIECBAgQKBRAc+njcoZR4AAAQIECBAgQIAAAQIECBAgQIAAAQIECBAgQIAAAQIECBAgIFDuHiBAgAABAgQ6QmCneqh89VK3n0hyUpt2v3H9lPL1S/19pMdJ7W3aurYIECBAgEDTBAR2mkZpIgIECBAgQIAAgSYIeD5tAqIpCBAgQIAAAQIECBAgQIAAAQIECBAgQIAAAQIECBAgQIAAAQKdKuCE8k7deX0TIECAAIHOE/hykn8rtX1P/ZTy29uU4uQkR5R6+0GSXZP8uU371RYBAgQIEGi2gMBOs0XNR4AAAQIECBAgMBQBz6dD0TOWAAECBAgQIECAAAECBAgQIECAAAECBAgQIECAAAECBAgQINDhAgLlHX4DaJ8AAQIECHSQwD/UTykvTu/uen0lycfa1GB6/ZTy15T62yPJN9u0X20RIECAAIFmCwjsNFvUfAQIECBAgAABAkMR8Hw6FD1jCRAgQIAAAQIECBAgQIAAAQIECBAgQIAAAQIECBAgQIAAAQIdLiBQ3uE3gPYJECBAgECHCRyZ5MRSz0/WTyn/bps6nJ/kw6XevpFkrzbtVVsECBAgQKDZAgI7zRY1HwECBAgQIECAwFAEPJ8ORc9YAgQIECBAgAABAgQIECBAgAABAgQIECBAgAABAgQIECBAgECHCwiUd/gNoH0CBAgQINBhAmvXTyl/d6nvK5Lsm+SFNrTYuX5Kedcz3/NJZiT5URv2qiUCBAgQINBsAYGdZouajwABAgQIECBAYCgCnk+HomcsAQIECBAgQIAAAQIECBAgQIAAAQIECBAgQIAAAQIECBAgQKDDBQTKO/wG0D4BAgQIEOhAgQ8lmZOk/Bx0cJJz2tTiqnqIvKu9M5Mc2qa9aosAAQIECDRTQGCnmZrmIkCAAAECBAgQGKqA59OhChpPgAABAgQIECBAgAABAgQIECBAgAABAgQIECBAgAABAgQIEOhgAYHyDt58rRMgQIAAgQ4WmF0/lbyL4Bf17+e1ocl+SS4s9bUgya5JbmvDXrVEgAABAgSaKSCw00xNcxEgQIAAAQIECAxVwPPpUAWNJ0CAAAECBAgQIECAAAECBAgQIECAAAECBAgQIECAAAECBAh0sIBAeQdvvtZbXuAVScYlWbmPr3191nPsikmW9x7Tx2fFmP4+L7CXLOe9uI/PijED+fyFJMX7+eV87euznmP+2vJ3hgYIEBiIwHb1U8r/vnTxMUk+P5DBLXbNhCRXJ9mmVPdxSY5usT6US4AAAQIERlpAYGekxa1HgAABAgQIECDQl4DnU/cHAQIECBAgQIAAAQIECBAgQIAAAQIECBAgQIAAAQIECBAgQIBAwwIC5Q3TGUhgSALjkxQBv97ey/ts1VJwvAiKrzSkCgxensCLPULpzyR5qpf308v5eXFt8ZkXAQLVF/hikqNKZf6ufkr5z6tf+qArPCzJqaVRdyWZkeTBQc9kAAECBAgQ6BwBgZ3O2WudEiBAgAABAgRaQcDzaSvskhoJECBAgAABAgQIECBAgAABAgQIECBAgAABAgQIECBAgAABAhUVECiv6MYoq2UEXptkrfp7YpLi+4GExIvTxb3aV6D4H/t6C6H3/Nmfkjxaej/eviQ6I1BJgan1U8q3KFV3bpKDKlnt0Ipar35K+SalaQ5PctrQpjWaAAECBAi0tYDATltvr+YIECBAgAABAi0n4Pm05bZMwQQIECBAgAABAgQIECBAgAABAgQIECBAgAABAgQIECBAgACB6ggIlFdnL1RSDYEi6F0OiHf9ufhaBMZ7fr9iNcpWRZsILEnyWI+Qefn7np/9tU361gaB0RQ4NMlXSwW8WD+l/JujWdQwrX1sks+U5v5Z/ZTy4pddeBEgQIAAAQLLCgjsuCsIECBAgAABAgSqJOD5tEq7oRYCBAgQIECAAAECBAgQIECAAAECBAgQIECAAAECBAgQIECAQIsJCJS32IYpt2GBMUnWKb3/rnSqeDkkXpww3hKvFVZYIePGjcvKK6+83K99fdZz7IorrpgxY8ak+Lq8d1+f9/VZAbpkyZJe34sXL27os2K+rrEvvPBCnn/++ZS/9vazntf09v3LL/f8f/IqfTsUJ5qXTzjvCpz/T5KHSu/Fle5CcQRGV2C1+inlu5TKuLYeKl84uqU1ffU3J7kqyaTSzPsnmd30lUxIgAABAgTaQ0Bgpz32URcECBAgQIAAgXYR8HzaLjupDwIECBAgQIAAAQIECBAgQIAAAQIECBAgQIAAAQIECBAgQIDAKAgIlI8CuiWHRWCNHoHxcni8+PPfD8uqDU666qqrZsKECX2+x48fv9TnxfflgPhKK63U4OqG9SXw5z//ealg+tNPP52nnnpqmffyfl5c++yzz1YNeUGS+T1C5uXA+RNVK1g9BEZYYLckFyV5dWndw5OcNsJ1jMRyZySZWVro6iS7jsTC1iBAgAABAi0oILDTgpumZAIECBAgQIBAGwt4Pm3jzdUaAQIECBAgQIAAAQIECBAgQIAAAQIECBAgQIAAAQIECBAgQGC4BQTKh1vY/M0QKO7TngHxnt8XJ8yO+GuNNdbIxIkTs9Zaa9XexZ/7C4oXnxcngHu1r0BxenpvIfSeP3vsscfy6KOPdr+ffPLJ0UJ5pp/AeRE+/+toFWddAiMk8LUkHymt9ev6KeV3jdD6I7XMu5MUIfJx9QWL/xF5RpJrRqoA6xAgQIAAgRYSENhpoc1SKgECBAgQIECgAwQ8n3bAJmuRAAECBAgQIECAAAECBAgQIECAAAECBAgQIECAAAECBAgQIDBcAgLlwyVr3kYEpiTZoP5+Y+nPr29kskbHFKHwcki8KyjeFRovf/+qV72q0WWMI7CMwEsvvdQdLu8ZNu/5/eOPPz7Sgn9IMrf+/m3pz/NGuhDrERgmgS3rp5QX/x3qep2SZNYwrTea016aZM9SARckOWA0C7I2AQIECBCoqIDATkU3RlkECBAgQIAAgQ4V8HzaoRuvbQIECBAgQIAAAQIECBAgQIAAAQIECBAgQIAAAQIECBAgQIBAMwQEypuhaI7BCKyVpBwWLwfIhzWdPWnSpKyzzjqZPHly7V0+VbwcFn/FK14xmH5cS2BUBP76178udbp5OXA+f/78FO+HHnooCxYsGO76/lIKl3cFzouvRej80eFe3PwEmizw6STHleYs7uF9k/ywyeuM9nQfTHJZqYiF9VPKbxztwqxPgAABAgQqJiCwU7ENUQ4BAgQIECBAoMMFPJ92+A2gfQIECBAgQIAAAQIECBAgQIAAAQIECBAgQIAAAQIECBAgQIDAUAQEyoeiZ+zyBMaVThcvAuPlAPkaw8G2yiqr1MLifb3HjBkzHEubk0ClBRYvXlwLlvf1XrRo0XD18MRyTjUvAufPD9ei5iUwBIF16qeUv7M0R3Ga9z5Jlgxh3qoNXSnJVUneUyqsXU9jr5q9eggQIECgtQQEdlprv1RLgAABAgQIEGh3Ac+n7b7D+iNAgAABAgQIECBAgAABAgQIECBAgAABAgQIECBAgAABAgQIDKOAQPkw4nbI1FOTbJpkWv1r8ecikNfU19prr91nWHzNNdds6nomI9BJAn/605/6DJw/8sgjw8HxUJI7k9xR+nr/cCxkTgKDFNg/yQU9xnw4yYWDnKfqlx+S5KxSkQ/UTym/p+qFq48AAQIECIyggMDOCGJbigABAgQIECBAoF8Bz6f/P3t3AiZFea59/OaAEjYRNIIKLoAIhsWYYNhcwE8RI4gYUFBAlINGICeoIC7gUdTggkRBQYiyugBBEaKoObIom2Ai4AKyBWWiQBREthAxfNdTVk9qmpnpru7qmaruf11XXYN01VvP+3trJnUOc9eTkIgDEEAAAQQQQAABBBBAAAEEEEAAAQQQQAABBBBAAAEEEEAAAQQQQAABBIoSIFDOvZGsQOW44HgsQF4p2QESHVezZk3Vr18/fz/jjDOcP9etW1fly5dPdDqfI4BAhgQOHjyoTZs2af369c6+YcOG/D9v27YtyKtaq3RvwDwWOM9YC/Ugi2esrBEo53Yp7+6Z0UK3S/nWrJmldKKk2ZLO9czpbkkPZdEcmQoCCCCAAALpChDYSVeQ8xFAAAEEEEAAAQSCFOD5NEhNxkIAAQQQQAABBBBAAAEEEEAAAQQQQAABBBBAAAEEEEAAAQQQQAABBHJMgEB5ji14ktO1DuPeruMWHj8zyXOLPaxy5cpOSDwWFo8FyO2/q1WrFsQlGAMBBEpQYNeuXQUC5t7A+d69e4OqxDqXx4LmsZC5dThnQyBTAu0kTZF0gucC90h6MFMXLKVx74qb0wq3S/mXpVQPl0UAAQQQQCBsAgR2wrYi1IMAAggggAACCOS2AM+nub3+zB4BBBBAAAEEEEAAAQQQQAABBBBAAAEEEEAAAQQQQAABBBBAAAEEEEhLgEB5WnxZcXJDtzupN0D+43RnVlhg3MLjtWvXTndozkcAgYgIbN26tdCu5tbhPIDtH5Ji4XL7+p6kdQGMyxAIxAQelXS7h2O926Xc7rVs2X7idimv55nQryWNy5YJMg8EEEAAAQTSFCCwkyYgpyOAAAIIIIAAAggEKsDzaaCcDIYAAggggAACCCCAAAIIIIAAAggggAACCCCAAAIIIIAAAggggAACCOSWAIHy3Frv8pJaSGru7vZnb/dV3xo1atRQkyZN1LRp0/yvZ511lsqVK+d7LE5AAIHcEDh06JA++eQTrV69WmvWrHF2+/P27dvTBbABlrv7MvfrwXQH5fycFWjsdik/2yPwtKR+WSYSH5x/Q9KVkv6ZZfNkOggggAACCKQiQGAnFTXOQQABBBBAAAEEEMiUAM+nmZJlXAQQQAABBBBAAAEEEEAAAQQQQAABBBBAAAEEEEAAAQQQQAABBBBAIAcECJRn9yKf4gmQW3j8F+lMt2HDhkeEx2vVqpXOkJyLAAII5Avk5eXlh8tjIfO1a9emKxQLmNtXC5l/nu6AnJ9TAgMlPe6Z8V63S/krWaTQ2u1SfpxnTtdImp5Fc2QqCCCAAAIIpCpAYCdVOc5DAAEEEEAAAQQQyIQAz6eZUGVMBBBAAAEEEEAAAQQQQAABBBBAAAEEEEAAAQQQQAABBBBAAAEEEEAgRwQIlGfXQp/r6TxuXchPS2V6VapUOSI4bl3IK1asmMpwnIMAAgikLHDgwIH8TubWxTzW1XzPnj2pjrnFDZbHAuYrUx2I83JCwELWUyRd5pntbEm9JH2bRQLPSrrBM58XJXXPovkxFQQQQAABBFIVILCTqhznIYAAAggggAACCGRCgOfTTKgyJgIIIIAAAggggAACCCCAAAIIIIAAAggggAACCCCAAAIIIIAAAgggkCMCBMqju9CW7m4jqaWnC3kFv9OpWrWqmjdvrmbNmqlp06ZOkLx+/fp+h+F4BBBAoEQFNmzY4ITLbV+5cqWWL1+u3bt3p1LDAUmxcPkSSQsk2d+xIRATuFrSZEnlPSQDJI3JIqKObpfy2HPhfkmdJP05i+bIVBBAAAEEEEhFgMBOKmqcgwACCCCAAAIIIJApAZ5PMyXLuAgggAACCCCAAAIIIIAAAggggAACCCCAAAIIIIAAAggggAACCCCAQA4IECiP1iKf74bILUh+QSqlW1i8RYsWTojcvlqInA0BBBDIBgELly9btswJl9vX9evXpzqtRW6w3MLl76Q6COdllcAESX08M1rhdilfl0WzfMUNkcem9JSk/lk0P6aCAAIIIIBAKgIEdlJR4xwEEEAAAQQQQACBTAnwfJopWcZFAAEEEEAAAQQQQAABBBBAAAEEEEAAAQQQQAABBBBAAAEEEEAAAQRyQIBAebgX+aeeALmFyCv5Kfeoo44qEB63EHnNmjX9DMGxCCCAQGQFtm3bViBgbkHz7777zu989kla6AmY/9XvAByfFQLnuV3KT/fM5neS7sqK2f0wieslTfTMJ0/SlZLez6I5MhUEEEAAAQT8ChDY8SvG8QgggAACCCCAAAKZFOD5NJO6jI0AAggggAACCCCAAAIIIIAAAggggAACCCCAAAIIIIAAAggggAACCGS5AIHycC1wRUntPPtpfsqrVavWEQHyMmVYYj+GHIsAAtkrcPjw4fyAeayLeV6eZWZ9bVskvenub0mywDlbbgjcJ2mYZ6p28/SSND9Lpn+spNmSLvDM5wFJQ7NkfkwDAQQQQACBVAQI7KSixjkIIIAAAggggAACmRLg+TRTsoyLAAIIIIAAAggggAACCCCAAAIIIIAAAggggAACCCCAAAIIIIAAAgjkgABp49Jf5J9IusQTIk+6ooYNG6pNmzZq2bKlEySvU6dO0udyIAIIIICAtHnzZidkvnTpUi1YsEBr1671yxILl9vXT/yezPGREqjrdilv5al6stvZO1ITKabYgZIe93z+oaROkjZnywSZBwIIIIAAAj4FCOz4BONwBBBAAAEEEEAAgYwK8HyaUV4GRwABBBBAAAEEEEAAAQQQQAABBBBAAAEEEEAAAQQQQAABBBBAAAEEsluAQHnprG8LSR3d/axkS6hdu7YuvPBCJ0Ru+2mn+WpgnuxlOA4BBBDIWYEtW7Y4wfKFCxc6X7du3erH4mNJcyXNkbTMz4kcGxmBmySN81T7b7dL+bTIzKD4Qu3NNNalvLHnsFsljcqS+TENBBBAAAEE/AoQ2PErxvEIIIAAAggggAACmRTg+TSTuoyNAAIIIIAAAggggAACCCCAAAIIIIAAAggggAACCCCAAAIIIIAAAghkuQCB8pJb4IvcAHkHSacnc9kKFSqoXbt2atu2rRMgb9SoUTKncQwCCCCAQEACH330kRMsnz9/vt58800dOHAg2ZH/5gbLLVw+P9mTOC70AhXcLuVdPJX+WVJPSdtCX31yBQ6XdI/n0EVul/JvkjudoxBAAAEEEMgqAQI7WbWcTAYBBBBAAAEEEIi8AM+nkV9CJoAAAggggAACCCCAAAIIIIAAAggggAACCCCAAAIIIIAAAggggAACCJSeAIHyzNr/P0kWOrtCUo1kLtWwYUMnRB7by5RhiZJx4xgEEEAg0wKHDx92QuWxfe3atcle0oLGr0qaKentZE/iuNAK2IthJkuq5qnwDkmPhLZif4X9XNIrkmp5TustaZK/YTgaAQQQQACBrBAgsJMVy8gkEEAAAQQQQACBrBHg+TRrlpKJIIAAAggggAACCCCAAAIIIIAAAggggAACCCCAAAIIIIAAAggggAACJS9AWjl4cwtiWYi8q6TTkhm+ffv2+QHyBg0aJHMKxyCAAAIIlLLAunXr8sPl8+bNS7Ya61xuwXLb30/2JI4LncDvJf2Pp6qP3S7lfw1dpakVNEZSP8+psyVdmdpQnIUAAggggECkBQjsRHr5KB4BBBBAAAEEEMg6AZ5Ps25JmRACCCCAAAIIIIAAAggggAACCCCAAAIIIIAAAggggAACCCCAAAIIIFByAgTKg7Gu6wbILUR+dqIhK1SooA4dOqhjx47OXqVKlUSn8DkCCCCAQIgF9uzZozlz5jj73LlzdeDAgWSqXeUGy6dL2pTMCRwTGoFzJE2R9BNPRU9I+m1oKkyvkIslWYi8ojuM/bJyJ0lz0huWsxFAAAEEEIicAIGdyC0ZBSOAAAIIIIAAAlktwPNpVi8vk0MAAQQQQAABBBBAAAEEEEAAAQQQQAABBBBAAAEEEEAAAQQQQAABBDIrQKA8PV/rRN5T0uWJhqlevXp+gNzC5OXKlUt0Cp8jgAACCERQ4NChQ/nBcguY79y5M5lZzJU01Q2YJ3M8x5S+wGBJD3vK2OU+E/yp9EsLpIIXJHXzjPScpBsDGZlBEEAAAQQQiI4AgZ3orBWVIoAAAggggAACuSDA82kurDJzRAABBBBAAAEEEEAAAQQQQAABBBBAAAEEEEAAAQQQQAABBBBAAAEEMiRAoNw/bEM3MNZD0snFnW6dyLt06eLsl1+eMHPuvxLOQAABBBAIvcCf/vQnzZw509mT6Fz+dzdYbt2v14Z+crldYE23S7l1845tMyX1kpRUi/qQ810t6SVPjV+7XcoXh7xuykMAAQQQQCBIAQI7QWoyFgIIIIAAAggggEC6AjyfpivI+QgggAACCCCAAAIIIIAAAggggAACCCCAAAIIIIAAAggggAACCCCAQA4LEChPfvE7S+orqV2iUzp27KiuXbs6QfKjjz460eF8jgACCCCQAwL/+te/nFD5jBkznA7mSWxvSXpG0stJHMshpSNwnRsq9z5P3SRpfOmUE+hVfyTpFUmXekZ9TNKgQK/CYAgggAACCIRbgMBOuNeH6hBAAAEEEEAAgVwT4Pk011ac+SKAAAIIIIAAAggggAACCCCAAAIIIIAAAggggAACCCCAAAIIIIAAAgEKECgvHrO8JAuG2X5WcYe2bNlS3bt3d0LkJ5xwQoBLxFAIIIAAAtkmsGPHDidc/sILL2jp0qWJpveJGyy3cPnBRAfzeYkLTHK7kscuvMT9700lXknwF7xZ0ljPsBvdLuUfB38pRkQAAQQQQCCUAgR2QrksFIUAAggggAACCOSsAM+nObv0TBwBBBBAAAEEEEAAAQQQQAABBBBAAAEEEEAAAQQQQAABBBBAAAEEEEhfgEB54YZ13W7kFiSvWhTzMccco549e6pHjx4699xz018NRkAAAQQQyDmBFStWaMqUKZo6daq+/fbb4ua/2xMs35xzUOGdcFu3S/nJnhLvk/S/4S056cpOlDRbkvch525JDyU9AgcigAACCCAQbQECO9FeP6pHAAEEEEAAAQSyTYDn02xbUeaDAAIIIIAAAggggAACCCCAAAIIIIAAAggggAACCCCAAAIIIIAAAgiUoACB8oLY9SXd6nYkL3IZLrzwQidEbmHycuXKleBycSkEEEAAgWwVOHToUH6wfOHChYmmad3KH5e0PtGBfF4iAhawvtNzpb+5XcrfLZGrZ/Yid0l60HOJFW6X8i8ze1lGRwABBBBAIBQCBHZCsQwUgQACCCCAAAIIIOAK8HzKrYAAAggggAACCCCAAAIIIIAAAggggAACCCCAAAIIIIAAAggggAACCCCQsgCB8h/oznSD5H2Lk7zxxhvVt29fupGnfLtxIgIIIIBAMgIrV67UM888o2effTbR4ePdYPmniQ7k84wKNHC7lDfzXGWCpGKfKzJaUXCD/8TtUl7PM+SvJY0L7hKMhAACCCCAQGgFCOyEdmkoDAEEEEAAAQQQyEkBnk9zctmZNAIIIIAAAggggAACCCCAAAIIIIAAAggggAACCCCAAAIIIIAAAgggEIxArgfK60gaIum/i+KsUaOGbrrpJmc/6aSTglFnFAQQQAABBJIQ+OKLL5xgue3bt28v7gwLL4+QtDmJYTkkMwL9JY32DH3Q7VI+PTOXK9FRH5V0u+eKb0i6UtI/S7QKLoYAAggggEDJCxDYKXlzrogAAggggAACCCBQtADPp9wdCCCAAAIIIIAAAggggAACCCCAAAIIIIAAAggggAACCCCAAAIIIIAAAikL5Gqg/ChJwyTdU5Rco0aNNGDAAKcjOVtBga1bt+qqq66SddC17eabb9bYsWNhKkGBRx99VIMHD3au2KxZM82aNUu1a9cuwQpy81K//vWvNW7cD015O3XqpEmTJqlq1ao5gRH/ff/II49o0KBBOTH3sExywoQJevLJJ/XRRx8VV9KDku6X9K+w1J1DdRwjabL9ePDM+TU3VP51xB1au13Kj/PM4xpJ2RCWj/jSUD4CCCCAQIYFCOxkGJjhEUAAAQQQQAABBHwJ8Hzqi4uDEUAAAQQQQAABBBBAAAEEEEAAAQQQQAABBBBAAAEEEEAAAQQQQAABBLwCuRgot4S4hclPLuxWaNy4sQYOHKjevXtzpxQhQKC89G8NAuWlswYEyv/zIokgAuXxP0syvarZ8hKAiRMnatSoUfrwww+LIvu7pOGSnsm0KeMfIdDZDZVX9nxyq6RRWWD1rKQbPPN4UVL3LJgXU0AAAQQQQKA4AQI73B8IIIAAAggggAACYRLg+TRMq0EtCCCAAAIIIIAAAggggAACCCCAAAIIIIAAAggggAACCCCYkKnUAAAgAElEQVSAAAIIIIBAxARyKVB+gaQRkpoXtkZNmzZ1guS9evWK2BKWfLkEyiVvoDvoFUgm9JqJQLk3LB30nAobz7qqd+5s2Ut/W6ZDyMXVRaCcQLm/uzWzR0+ePNkJlq9evbqoCy2XNETSosxWwuhxAk9JusXzdx+4XcqLfANARAQ7ul3KY8+O+91u7H+OSP2UiQACCCCAQCoCBHZSUeMcBBBAAAEEEEAAgUwJ8HyaKVnGRQABBBBAAAEEEEAAAQQQQAABBBBAAAEEEEAAAQQQQAABBBBAAAEEckAgVwLlj0gaVNh61qpVS0OHDlXfvta4PFpbUOFWv+MQKCdQHsR3CoHyIBT/M8aOHTv04osv6q233nI6V9v3qW21a9dW48aNdckll6hbt2464YQTUrpw/Pc9HcpTYszISePHj9fw4cOVl5dX1PiPShqckYszaGEC9uKayZLqez58rKjnkIgRvuKGyGNlW3i+f8TmQLkIIIAAAgj4ESCw40eLYxFAAAEEEEAAAQQyLcDzaaaFGR8BBBBAAAEEEEAAAQQQQAABBBBAAAEEEEAAAQQQQAABBBBAAAEEEMhigWwPlP9SkoXJzypsDe+55x4NGzZMRx11VCSX2G8QvKhJ+h0nLIHyTHTpTvZGoEN5slJFH0egPH1DG+Hbb791wsQTJkzQ7t27ix20Zs2a6tmzp+6++24dc8wxvgrIRKDcVwEpHuz351uKlyn107777jvnPrC9iO0TN1T+WqkXmxsF3C3pAc9Ut7tdyt+M+PSvlzTRMwd7i8GVkt6P+LwoHwEEEEAAgaIECOxwbyCAAAIIIIAAAgiESYDn0zCtBrUggAACCCCAAAIIIIAAAggggAACCCCAAAIIIIAAAggggAACCCCAAAIRE8jmQPlISbcWth7XX3+905W8Tp06EVuuguUGFZT0Ow6B8uRvG2/wvFOnTpo0aZKqVq2a/ABFHFmaYfpUi4+/b1INlCd7/Uxcz+/3SrK1pnrc2rVr1a9fPy1YsMDXEO3atdO4ceN02mmnJX0egfKkqUr1wL/97W+6//77nZ81RWyPS7qtVIvMjYuf4nYpv9Az3Rck9ZT0fYQJjpU0W9IFnjlYcH5ohOdE6QgggAACCBQnQGCH+wMBBBBAAAEEEEAgTAI8n4ZpNagFAQQQQAABBBBAAAEEEEAAAQQQQAABBBBAAAEEEEAAAQQQQAABBBCImEA2BsrrSRovqU38WpxxxhmyIO4VV1wRsWUqvNygwq1+xyFQnvzt4w1+d+zYUZMnT9axx1oeL72NQHliv/j7dPr06eratWviE4s5wu/3SloXS3Dyxo0b1bt3by1evDj/yDPPPFMDBgxQhw4dVLt2befvzWHu3LkaPXq0Pv300/xjW7durYkTJ6pePfuRmXgjUJ7YKExHvPrqqxo0aJA2bNhQWFn2BoK+kjaGqeYsrKW3pOfi5nVDXIfvKE57oCR7MUFs+1BSJ0mbozgZakYAAQQQQCCBAIEdbhEEEEAAAQQQQACBMAnwfBqm1aAWBBBAAAEEEEAAAQQQQAABBBBAAAEEEEAAAQQQQAABBBBAAAEEEEAgYgLZFii3tKiFyY9oAT1w4EAnTF62bNmILVHR5QYVbvU7TlgC5ffee6/Tide2+vXra9q0aWrWrFmo1tfCvWPGjHFqstqsK3cs6JtOoQTKE+stW7ZMPXr00KZNm5yDH3nkESdgm87m93slnWsVd+6+fft000036fnnn88/rG/fvhoxYoSqVatW6Km7du3SkCFDNH68/Yj8Ybv22mv1zDPPqFKlSglLJVCekCh0Bxw6dEiDBw/WqFGjCqtttxsqnxG6wrOnoHJul/LuniktdLuUb43wNOu4Xcobe+Zwq6RCb7QIz5PSEUAAAQQQMAECO9wHCCCAAAIIIIAAAmES4Pk0TKtBLQgggAACCCCAAAIIIIAAAggggAACCCCAAAIIIIAAAggggAACCCCAQMQEsilQPkTS7+L9rWPvU089pYsuuihiS5O43KDCrX7HCUOg3AK1N9xwg2bM+CELWblyZU2aNElXXXVVYrgSOmL//v3q06ePXnzxReeKderU0ZQpU9SqVau0KyBQnphw3rx56tmzp7766ivn4P79+ztdutPZ/H6vpHOt4s61Tvc2n7179+bPzcLkiYLh9n1jofLYSw7s+8aC9javRFsmAuXxYyaqId3PO3Xq5PycqFr1iHeOpDt0qM9/++231a9fvwId6j0F3ylpRKgnEO3i2kmaIukEzzTukfRgtKel4ZJsHrFtkdul/JuIz4vyEUAAAQQQiBcgsMM9gQACCCCAAAIIIBAmAZ5Pw7Qa1IIAAggggAACCCCAAAIIIIAAAggggAACCCCAAAIIIIAAAggggAACCERMIFsC5Y9IOqL18DXXXON0461SpUrEliW5coMKt/odJwyB8r/+9a9Od+V169blY1l4214ecPTRRycHmOGjPv30U9k9uGrVqvwrWaDZgsDpbgTKEwt6O9jb0e3atXO62B9//PGJTy7iCL/fKylfqJgTv/jiC1133XVasGCBc1Tr1q01ceJE1atXL6nLbdiwQb169ZJ1cLetTZs2jstJJ51U7PkEypPiDe1Be/bskXWxf+mllwqr8VFJg0NbfPQLM9/bPdNY73Ypfy/CU/u5pFck1fLMobekSRGeE6UjgAACCCBQmACBHe4LBBBAAAEEEEAAgTAJ8HwaptWgFgQQQAABBBBAAAEEEEAAAQQQQAABBBBAAAEEEEAAAQQQQAABBBBAIGIC2RAo/4OkG+PdrevuoEFHZMwjtjzFlxtUuNXvOKUdKD98+LCztiNHjiwAVLduXU2dOlUtWrQIxTpbSNdsY12krajiOiSn2q25WbNmmjVrlmrXrp3WvL33QVoDJXmy1dy5c+ckj/Z32M6dO9WjRw+9/vrr+SdakPy5555Thw4d/A3mOdrv90rKFyrmRO99ZR3Grdu4BcT9bGPHjtXgwYOde9PGsP+2kHpxG4FyP8LhPdb7Moq4Kp+V1Ce8lUe6ssZul/KzPbN4WlK/SM9KGhM3h9mSroz4nCgfAQQQQACBeAECO9wTCCCAAAIIIIAAAmES4Pk0TKtBLQgggAACCCCAAAIIIIAAAggggAACCCCAAAIIIIAAAggggAACCCCAQMQEoh4ot06YBZKUFSpU0MyZM/XLX/4yYkvhv9ygwq1+xyntQPnbb7+tG264QZ9//vkRaF26dNGECRNUtWpV/6ABnrFv3z6nxhkzZhQY1ULN1kW9a9euR1yNQHlwCzB37lzH/6uvviowaO/evZ3wdPny5VO6mN/vlZQuUsxJ9jIF63D/9NOWRZXOP/98vfDCCzr55JN9Xervf/+7unfvrnfeecc5r0+fPs59efTRRxc5TkkEynPhRSC+FipDB7/22muyn5UHDhyIv8JkSddn6LK5PuxASY97EPa6Xcqty3dUt4slWYi8ojsB+4XmTpLmRHVC1I0AAggggEAhAgR2uC0QQAABBBBAAAEEwiTA82mYVoNaEEAAAQQQQAABBBBAAAEEEEAAAQQQQAABBBBAAAEEEEAAAQQQQACBiAlEOVD+mKTbvN61atVyArxh6VCd6XshqHCr33FKM1C+ZcsWpxtzLAhrXckvvvhiWdfmWLfle++9V7fddpvKlCm929vuw379+h0RaLZ7ok2bNk69J510UoFbhEB5MN8xFua/6aab9Pzzzx8xYM2aNZ2O3ldddVVKF0u2i/vNN9/sBNeD3rZt26Zu3bpp4cKFztB2n1vHab/3ugXTBw0apJEjRzrj2M9MexFHccF0AuVBr2bpjrds2TLnxRZ5eXnxhdhNcXvpVpeVVz/O7VJ+mWd2Fsa2l+J8G+EZvyCpm6f+5yTdGOH5UDoCCCCAAALxAgR2uCcQQAABBBBAAAEEwiTA82mYVoNaEEAAAQQQQAABBBBAAAEEEEAAAQQQQAABBBBAAAEEEEAAAQQQQACBiAmUXuI2Pag7JT3kHaJJkyZOILJ+/frpjRyhs/0GwYuamt9xSitQ/u233zoh2PHjx+dPxcLj1rHZAryzZs1y/t5Cw7///e919dVXl8pqfvHFF7ruuuu0YMEC5/qtWrXShRdeqCeeeMIJvdv2m9/8RtaNOdVO2RYiHjx4sDNWs2bNnLnXrl07rfn6vQ/SulgGT548ebJzT8Ss7R6xFxDE1qN169aaOHGi6tWr57uK0g6UWwi4R48e2rRpk1P79OnTC+12n8zEpkyZ4rycwbY6derI/tvu1aI2AuXJqEbrmPXr1zudytesWRNf+F2Sfhet2USiWvsfJesCX95T7QBJYyJRfeFF2pxe8nz0tdulfHGE50TpCCCAAAIIeAUI7HA/IIAAAggggAACCIRJgOfTMK0GtSCAAAIIIIAAAggggAACCCCAAAIIIIAAAggggAACCCCAAAIIIIAAAhETiGKgvJOkV7zOp556qt5++21Zt+pc2oIKAPsdpzQC5QcPHnQC1E8++WT+EluXaQuXV69eXRs3blTv3r21ePEPGbbSCpXH11m5cmUnON69e3f993//t/PSA9vs79PppE6gvPDvdFt/c163bp1zwKWXXioLmFuY/Le//a2sw7dtffv2dTp7H3PMMb5+ZJR2oPzll1/O765uP++mTp3qdBdPZVuyZIl69uypzZs3O6fbSwk6d+5c5FAEylNRDv859nKCiy66SJ999ll8sVdKsg7abMEKTJDUxzPkCrdL+Q8/tKK3/ch9JrvUU/pjkgZFbypUjAACCCCAQKECBHa4MRBAAAEEEEAAAQTCJMDzaZhWg1oQQAABBBBAAAEEEEAAAQQQQAABBBBAAAEEEEAAAQQQQAABBBBAAIGICUQtUH6spNWSTok5V6pUSfPnz9e5554bMfr0y/UbBC/qin7HKelA+b59+zRkyBCNGfOfJq6FdZmODxNbqPzBBx90guZlymT+Vj98+LBGjhyp++67L7879rXXXqtnnnlGdp9+8MEHToD3o48+cpYinfoIlB95Nxf2UoFnn31Wl112mWxt7B6ycH9sS6VLvN/vlfS/ywuOMG7cOFkNtqXbmX7Lli361a9+pb/85S/OeGYzaFDRGVAC5UGvZnjGW7Fihdq2bSv7WevZPpfUVNI34ak0Kyo5z+1SfrpnNtYN3rrCR3W7WdJYT/Eb3S7lH0d1QtSNAAIIIICAR4DADrcDAggggAACCCCAQJgEeD4N02pQCwIIIIAAAggggAACCCCAAAIIIIAAAggggAACCCCAAAIIIIAAAgggEDGBzKdsgwWZLKmnd8jXX39d7du3D/YqERkt2W7JfqbTqVMnTZo0SVWrVi3ytJIMlOfl5Tmdpa17cmxr06aN05m8Xr16R9S4aNEi9e/fPz+0bZ3A+/Xrp6FDhzqh7kxtFlh+6qmnnAB7rAt2YaH3GTNm6Pbbb5cZ2mahcgs6W81ly5ZNujwC5QWpdu7c6XQdj90nhXWAj38xgR3Tp08fjRgxQuXLl0/KvrQD5UGuu9+AuN/jkwGNHzOZc9I9JpmfceleI4rnz5s3z3n5Qtw2xe2eHcUphbnm+yQN8xSY5zrPD3PRxdR2otvN3vtmn7slPRTR+VA2AggggAACXgECO9wPCCCAAAIIIIAAAmES4Pk0TKtBLQgggAACCCCAAAIIIIAAAggggAACCCCAAAIIIIAAAggggAACCCCAQMQEohQo7yTpFa+vhYTvv//+iJEHV24mAuWpVHfzzTdr7Fhvc9JURil4jgW0Z8+erTvvvFOffvpp/odXXXWVfv/736tWrVpFXmT16tWy7tPvvPNO/jEXX3yx04H57LPPTr+4uBG+//57jRo1Sg888IB2797tfNqgQQNNmDBBFiqP36ZPn+6E5GPBcws2W+fy3/3udzrmmGOSqi/IYHHsgqUdlk5q4oUcZC8dsED+q6++mv9pUd3HLXh+yy23yNYgtvXq1Uvm+eMf/zhhCaVt5F33dIPRfgPifo9PiCk5L1aw7+mVK1cmc3ggx6TrFkgRIR1k2LBhGj58eHx1V7ph4ZBWHcmy6rpdylt5qrcX5lwfydn8ULR1WH/QU/8Kt0v5lxGeE6UjgAACCCBgAgR2uA8QQAABBBBAAAEEwiTA82mYVoNaEEAAAQQQQAABBBBAAAEEEEAAAQQQQAABBBBAAAEEEEAAAQQQQACBiAlEKVC+SNL5MV8L6r777rsR4w623GwNlK9atUoPPfSQrGPu3r17HTS/ncZ37dqlu+66S9OmTcsfw7quX3vttU6H8NNPPz2QxSjsOtZ13ELvV199dZHXiO9Ubge2bNlSFui85JJLVKZM8d+amQ6UB4KTxCAW8h80aFASRxZ+yPvvv6/bbrutwMsDLKBsHeyrV69e6EkWKrd7YOLEifmfJ2tPoPw/4e90187wCZSnfOtn7MTzzjtPixcv9o5vb+a4IGMXzN2Bb5I0zjP9f7tdyqdFlOQn7osH6nnq/3XcHCM6NcpGAAEEEMhxAQI7OX4DMH0EEEAAAQQQQCBkAjyfhmxBKAcBBBBAAAEEEEAAAQQQQAABBBBAAAEEEEAAAQQQQAABBBBAAAEEEIiSQFQC5R0kzfHCLl++XL/4xS+iZB14rUGFW9MNpgfRody6fNsLAp5++ukCQXJDO/PMM53u3dZZOFHQ2otsXc5ffPFFp4u9t8u5BcuvuOIKp4u5dSwvW7as77Wxsd966y1n7KVLl+afb2HykSNHqlu3bglrtcD8rbfeqnXr1uWfb8H5Cy64QHfccYfT3byo+eZ6oPzgwYMaPXq0nnzySSeUHNsShcljx+3bt0933323nn322QIvLejcubPz9/Xr1y/0ngjqe873DeeeEOS6++047vf4VOfIeaUr8N5776l58+bxRXSUNLd0K8u6q1dwu5R38czsz5J6StoW0dk+Kul2T+1vSLIO9/+M6HwoGwEEEEAAARMgsMN9gAACCCCAAAIIIBAmAZ5Pw7Qa1IIAAggggAACCCCAAAIIIIAAAggggAACCCCAAAIIIIAAAggggAACCERMICqB8rckXRyz/dWvfqWZM2dGjDr4coMKt/odJz5YmmqgfP/+/Vq5cqVeeeUVzZ07V5s3by6AZMHvPn36OAHfatWqpQyYl5fnjPHyyy/nh4djgzVu3FgdO3aUBZHPOusslS9fvtjrWJD8L3/5i6w7s7eDup1Uu3Zt5++tM3mywffVq1c7wfZ33rEmwP/ZrJP6M888o0qVKhVaT5DB4tgF0n2xQCoL5LfLdSzIbx3s48169+6txx57rMjO5PH12UsMxowZoxEjRmjbtv/kN48//niNGjVK11133RFT8vu9kopJceeMGzdOVoNtzZo106xZs5z7LpVty5Ytsp+ldj/blmgtCJSnohzNc7p06aI//vGP3uIt6HxJNGcT6qrtZTmTJXn/B+4O+3YMddVFF9fa7VJ+nOeQayRNj+h8KBsBBBBAAAETILDDfYAAAggggAACCCAQJgGeT8O0GtSCAAIIIIAAAggggAACCCCAAAIIIIAAAggggAACCCCAAAIIIIAAAghETCAKgfJjJe3yulpH6BYtWkSMOvhygwq3+h0niEC5BWOHDBmi3bt3HwET69L9wAMPOB3Eg9pWrVqle+65R4sWLToiWG7XsGCu1XXZZZcVeUkLNFsH8vvuu6/AGI0aNXLCzO3atfNd7rfffqvhw4drwoQJjod1Jp84caLq1atX5FiZCJT7LrwUTnj11VdlLzDwBsDtfunXr5+GDh1aZAC/uFKXLFmiwYMH53eat4C/hasLe7mA3++VoInspQj28gPb6tatq6lTp6b8s9Dm3bNnz/wXOVg43Tq0F7URKA96NcM73rJly9SyZcv4Ai30/E14q45sZb+X9D+e6j92u5T/NaIzelbSDZ7aX5TUPaJzoWwEEEAAAQRMgMAO9wECCCCAAAIIIIBAmAR4Pg3TalALAggggAACCCCAAAIIIIAAAggggAACCCCAAAIIIIAAAggggAACCCAQMYEoBMqtu6UFkpytadOmsmAwm5xOxRaAtq1Tp06aNGmSrKu3383vOEEEyg8ePOiEeJ988sn8cq32Sy+9VLfffrt+9rOfJd3l2898Yx3GLfz9xhtv5AfaLZR877336rbbbkt43fjaLeBrAe/TTz/dTykFjo113h47dqwzfwuVF7flaqDcnKx7+P333++snYWqLdzfvXv3hOtWnOe+fftk9tYx/oknniiyy7nf75WUb4giTly5cqXTOX39+vXOEZMnT3ZC4alsU6ZMUa9evZxT69SpI/vvVq1aFTkUgfJUlKN7jr3Mw74fPFs3SS9Fd0ahrfwcSVMk/cRT4ROSfhvaiosvrKPbpTz2fLnfHlEkWZd7NgQQQAABBKIoQGAniqtGzQgggAACCCCAQPYK8HyavWvLzBBAAAEEEEAAAQQQQAABBBBAAAEEEEAAAQQQQAABBBBAAAEEEEAAgYwLRCFQPknSD6lHSXfccYdGjBiRcZgoXCCocKvfcYIIlJvvzp07nVC8BYO7deumDh06FBnkzcR67NixQ9OmTdOcOXN0+eWXJxUmj9VhtVvwu02bNk6YuWzZspkoscgxczVQbiCxLvEff/yxhg0bllaQ3++i+f1e8Tt+ouOtM7t9ryxcuNA51F6AYPdCmTL+fpSbYf/+/fX0008747Ro0UIzZ87UySefXGQJqQbKrdt1jx49tGnTpkTTK9XP03kpR6kWnqGLDxkyRA8//LB39MmSrs/Q5XJ92MGSvNi73C7lf4oozCtuiDxW/lOS+kd0LpSNAAIIIIAAgR3uAQQQQAABBBBAAIEwCfB8GqbVoBYEEEAAAQQQQAABBBBAAAEEEEAAAQQQQAABBBBAAAEEEEAAAQQQQCBiAv5SiKUzuXcknRe79Pz5850QL1u0O5SzfukJ5HKgPD259M4u7UB5fBD83HPP1YwZM3Tqqaf6mph1OLcXIfzlL39xzuvTp4+eeuopHX300UWOQ6DcF3HkD16wYIHatm3rnce7ks6P/MTCOYGabpfyiz3lzXRfpnMgnCUXW5W9eGCi54g8SVdKej+Cc6FkBBBAAAEECOxwDyCAAAIIIIAAAgiESYDn0zCtBrUggAACCCCAAAIIIIAAAggggAACCCCAAAIIIIAAAggggAACCCCAAAIRE4hCoHyDpHox17Vr16pBgwYRY85MuUGFW/2OE1SH8syo5MaoBMpzY50Lm+XcuXN1ww036KuvvnI+Hj16tNNt3M/mvX8qV66ssWPH6rrrrit2CALlfoSjf+y6devUsGFD70S+kFR0C/voT7m0Z2DfgFMkeZ/LbpI0vrQLS+H6x0qaLekCz7kPSBqawlicggACCCCAQGkLENgp7RXg+ggggAACCCCAAAJeAZ5PuR8QQAABBBBAAAEEEEAAAQQQQAABBBBAAAEEEEAAAQQQQAABBBBAAAEEUhaIQqB8r6RKsRl+8803qlq1asoTzqYT/QbBi5q733EIlEf3LvKudZhnMWvWLHXu3DnMJZZabTt37lSPHj30+uuvOzW0aNFCkydP1hlnnJFUTfZSjmuvvVYffPCBc3ybNm00bdo0nXTSScWen2qgPKmiOCh0Art379axx1ouOH/7t6TLJc0LXbHZU9Aktyt5bEZL3P/eFMEpDpT0uKfuDyV1krQ5gnOhZAQQQACB3BYgsJPb68/sEUAAAQQQQACBsAnwfBq2FaEeBBBAAAEEEEAAAQQQQAABBBBAAAEEEEAAAQQQQAABBBBAAAEEEEAgQgIEyiO0WPGl+g2CFzVVv+MQKE/9prGQ5nvvvafly5drzZo1+uyzz7R9+3aZqXerWbOmTj75ZFWrVk1NmjRRq1atnL1GjRqpX1xSrgbKzXjJkiXObu5ff/21Nm/eLFsP71a7dm3H+NRTT3Xc27Ztq3POOUcVK1ZMyz3ok2fMmKF+/frldym/6qqrNH78eFWvXr3YS1kYvW/fvrLAvm3WnXzMmDHq1atXwhIJlCckyqoDCgmU2/wsTP4bSRuzarLhmUxbt0u5txP8fZL+NzwlJl1JHbdLeWPPGbdKGpX0CByIAAIIIIBAOAQI7IRjHagCAQQQQAABBBBA4AcBnk+5ExBAAAEEEEAAAQQQQAABBBBAAAEEEEAAAQQQQAABBBBAAAEEEEAAAQRSFohCoHyDpHqxGVp33QYNGqQ84Ww60W8QvKi5+x2HQLm/u+j777/X3Llz9Yc//EGLFy8+IsTsZ7SWLVuqT58+6tq1qypVquTnVOfYXAqU79u3Txa8NvelS5f6toqdULVqVV166aW6+eabdd5556ls2bIpjxXUiQcPHtTgwYP15JNP5g9pofBHH31UP/7xjwu9zD/+8Q/179/fMYltvXv31tixY1W+fPmEpREoT0iUVQesW7dODRs2LGxOo91QeVbNN0STeUjSnZ56/uZ2KX83RDUmW8pwSfd4Dl7kdin/JtkBOA4BBBBAAIEQCBDYCcEiUAICCCCAAAIIIIBAvgDPp9wMCCCAAAIIIIAAAggggAACCCCAAAIIIIAAAggggAACCCCAAAIIIIAAAikLRCFQ/o6k82IznD9/vtq0aZPyhLPpRL9B8KLm7nccAuXJ30WrVq3SnXfeqTfeeCP5k5I48swzz9SwYcPUrVs3lSmTmW9jCydbaNm2Zs2aOV2trYN3stuyZcvUo0cPbdq0yTnFzu/cuXOyp6d83OHDhzV79mzH/dNPP015nMJOtGC5uTRq1CjQcVMZLL7buI1h98WAAQPUoUOH/LWy79dYsN7rYT9Hrat5vXr57+sotgwC5amsUnTPWbBggdq2tYbZhW7WpdyC5WzBC9gbc6bYj13P0BMk9Q3+Uhkf8eeSXpFUy3Ol3pImZfzKXAABBBBAAIHgBAjsBGfJSAgggAACCCCAAALpC/B8mr4hIyCAAAIIIIAAAm0GdggAACAASURBVAgggAACCCCAAAIIIIAAAggggAACCCCAAAIIIIAAAjkrkJkkarCcFjzqFRvyjjvu0IgRI4K9QkRHy0S36U6dOmnSpEmyrsxFbQTKE98wFmo2x3vvvVfm5d3OOeccXXTRRWrdurWaNGmiatWqHeG9f/9+ff3111q7dq2WLFkiC3d+8MEH2rt3b/5QlStXdsLDdo1kOkwnrrrgEVEMlFvn7vvuu0+jR48+wuqnP/2pLrvsMpm/dV4+7rjjVLFixQKTNvNdu3Y51ub+5ptvyjo1e7e6devqsccek32vlPaWl5fndB1/9dVXfZXSrl07jRs3TqeddlrS52UiUB7/0oGki0nxwGR+vqU4dNadNmTIED388MNFzWuj26V8XtZNPBwT6h8X2D/oPgdND0d5vqoYI6mf54zZkq70NQIHI4AAAgggULoCBHZK15+rI4AAAggggAACCBQU4PmUOwIBBBBAAAEEEEAAAQQQQAABBBBAAAEEEEAAAQQQQAABBBBAAAEEEEAgZYEoBMqvkfRibIZNmzaVdX1mkwiUh/cumD59un77299q27Zt+UVad+vhw4frZz/7WUpdxdevX68nnnhCzz//vHbv3u2Ma6FyC5TfdtttKY1ZnGDUAuUW4h85cqQTKI8F7+3FCL1793aC93Xq1PF9w9iYixcv1kMPPVSgy3yDBg00YcIE56UApb3t27dPY8eO1ZNPPnnEywvia7MO87/5zW+cnx2VKlXyVTqBcl9ckT/47LPP1urVq73zsB9mNT1/YWFy61Ru4XK2YAWOkTRZkvetFa+5ofKvg71Uxke7WJKFyGNv77BferZ5zcn4lbkAAggggAACwQgQ2AnGkVEQQAABBBBAAAEEghHg+TQYR0ZBAAEEEEAAAQQQQAABBBBAAAEEEEAAAQQQQAABBBBAAAEEEEAAAQRyUiAKgfJjJe3yrs7SpUvVokWLnFww76QJlIfzFvjiiy903XXXOV3FbbPQ9+DBg5093U7iFnB++eWXdccdd2jTpk3O+NYxe+rUqYF/T0QtUL5o0SL17NlTn3/+eb6LdVju3Llz2mF763z+yCOPOHssrG7dzs29evXqobgRd+zY4XQqnz17tj788MP8cHm9evVUv359p6P6FVdcoRNOOCGlegmUp8QWyZOsc3zLli3ja79DUnzL8tFuqDyS8wx50Z3dUHllT523ShoV8roLK+8FSd08Hzwn6cYIzoOSEUAAAQRyU4DATm6uO7NGAAEEEEAAAQTCKsDzaVhXhroQQAABBBBAAAEEEEAAAQQQQAABBBBAAAEEEEAAAQQQQAABBBBAAIEICEQhUG6Mb0myLpfO9qtf/UozZ86MAG92lhgfLL355pudDslsPwhMmzbN6QAdCx7fcsstevzxx9MOk3t9zdsC6rFr3H777bIAeJBb1ALlgwYN0mOPPeYQWIh/zJgx6tWrV2AkFiq/9dZb9fTTTztjHn/88ZoyZYrat28f2DXCPFBJBMpnzZrlvAAgyM17H1uoftKkSbLO9WxFC3Tp0kV//OMfvQf8WdIlkp6UNCDuTOtSbsFytuAFnpJ0i2fYVZJ6Svow+EtldMSrJb3kuYJ1Wbcu5YszelUGRwABBBBAIBgBAjvBODIKAggggAACCCCAQDACPJ8G48goCCCAAAIIIIAAAggggAACCCCAAAIIIIAAAggggAACCCCAAAIIIIBATgpEJVDeQdIc7wotX75cv/jFL3Jy0Up70gTKi18Bb7D55JNPdkLHbdu2DXTZPvvsM3Xt2lUrVqxwxs1EUDZKgfLdu3fr+uuvd7pz23b++efrhRdekPkHuc2fP9/pgv73v//dGdY6ltt658JGoDwXVll677331Lx58/jJdpQ0V1I9N1TufYvCRrdL+bzcECrRWdpCTJZU33NVe2tG1H7o/EjSK5Iujfg8SnTxuRgCCCCAQGgECOyEZikoBAEEEEAAAQQQQEASz6fcBggggAACCCCAAAIIIIAAAggggAACCCCAAAIIIIAAAggggAACCCCAAAIpC0QlUG4TXGQ50dhMW7durXfffTfliXNi6gLpBMqtc/e4ceNSv3gJnZlOp2TvHOvWraupU6eqRYsWgVYeH6AmUF4wUJ4JD1vAZcuWqUePHtq0aZOzngTK08u1xnum831X1DcYHcr9/eg577zztHhxgcbR70i6wDOKhcmtU7mFy2ObhcmtU7mFy9mCFbhb0gOeIXe4XcrfDPYyGR/tZkljPVexe8W6lH+c8StzAQQQQAABBNITILCTnh9nI4AAAggggAACCAQrwPNpsJ6MhgACCCCAAAIIIIAAAggggAACCCCAAAIIIIAAAggggAACCCCAAAII5JRAlALlFjyyDpf529ChQ3X//ffn1IKFYbIEyotfhdLoUH7VVVdp4sSJqlKlSmC3SJQ7lJ977rmaMWOGTj311MA8bCA6lF+llStXOqZBhOkJlAd6e6Y92LBhwzR8+PD4ca6UNDvuLwe4oXLvX492Q+Vp18EABQROcbuUX+j52xfcUPn3EbI60b2PzvXUbGH5hyI0B0pFAAEEEMhNAQI7ubnuzBoBBBBAAAEEEAirAM+nYV0Z6kIAAQQQQAABBBBAAAEEEEAAAQQQQAABBBBAAAEEEEAAAQQQQAABBCIgEKVAuXFOdkNU+bSvv/662re3hqlsJSVAoLx46WnTpsm6lO/du9c58JZbbtHjjz+u8uXLB7ZEY8eO1eDBg/Ovcfvtt8sC4EFuUQqU27y9Qf7KlStrzJgx6tWrV2AkBw8e1K233qqnn37aGfP444/XlClTcubnT/z3PYHywG6tUAw0b948XXbZZfG1TJFU1DeRdSm3YLl3sy7lFixnC1agt6Tn4oa8QdLEYC+T8dHukvSg5yor3C7lX2b8ylwAAQQQQACB1AUI7KRux5kIIIAAAggggAACwQvwfBq8KSMigAACCCCAAAIIIIAAAggggAACCCCAAAIIIIAAAggggAACCCCAAAI5IxC1QPmxklZLso6dzlapUiWna7B1JGYrGYF0AuUlU2HpXuWLL77QddddpwULFjiFWLjZwt+2pxsqP3z4sF5++WXdcccd2rRpkzN+3bp1NXXqVLVo0SLQiUctUB7f7dpcHn74YXXu3FllyqT3o87C5Bagtj32ogAL35p79erVA3UP62AEysO6MunXtWLFCrVt21b79u3zDva5pKaSviniCvXcLuXeN7psdLuUz0u/KkbwCJRzX6jT3fN3C92wv61TVLafuF3K7d6Jbb+WNC4qE6BOBBBAAIGcFCCwk5PLzqQRQAABBBBAAIHQCvB8GtqloTAEEEAAAQQQQAABBBBAAAEEEEAAAQQQQAABBBBAAAEEEEAAAQQQQCD8AumlLEtnfp0kveK99Kmnnqq3337bCdayZV6AQHli41mzZql///7atm1b/sGXXnqphg8frp/97GcpBZzXr1/vdDp//vnn80PNFla/9957ddttt6U0ZnEziVqg3ML2I0eO1H333ZfvU7VqVfXu3VsDBgxQnTp1Ei9c3BE25uLFi/XQQw/pjTfeyP+0QYMGmjBhglq3bu17zKieQKA8qitXfN32YoqLLrpIn332WfyBV7rh3+IGsDC5dSr3BoQtTG6dyi1czhacQDtJ1jH+BM+Q98R1/A7uapkb6VFJt3uGtx+sdq/9M3OXZGQEEEAAAQTSEiCwkxYfJyOAAAIIIIAAAggELMDzacCgDIcAAggggAACCCCAAAIIIIAAAggggAACCCCAAAIIIIAAAggggAACCOSSQBQD5bY+d0p6yLtQTZo00cyZM1W/fv1cWr9SmSuB8sTsFkSePn2605XcvLzbOeec4wQ4LYxs9221atVkwWfvtn//fn399ddau3atlixZ4nQ7/+CDD/KD0nZskJ3PC5tR1ALlNgfrJG6B8tGjRx9h9dOf/lRt2rRRq1at1LBhQx133HGqWLFigamb+a5duxxrc3/zzTe1bt26AsfYiysee+wxdepk77bInY1Aefattb2kokuXLlqzZk385O6S9LskZzzADZV7Dx/thsqTHILDkhSID2Ovd7uUL0/y/DAcZm/hmC3pOE8x10iaHobiqAEBBBBAAIFCBAjscFsggAACCCCAAAIIhEmA59MwrQa1IIAAAggggAACCCCAAAIIIIAAAggggAACCCCAAAIIIIAAAggggAACEROIaqDcmB+TdJvXu1atWpoxY4ZatGgRsWWIVrkEypNfr1WrVunOO+8s0N06+bOLPtJC6dbtvH379oF3Jo9dNYqBcqvdwvyzZ8923D/99NMguPPHsC7z5tKoUaNAx43CYCURKM+0g70EYNKkSUe8wCHT1w3j+MuWLVPXrl2Vl5cXX97IuA7SyZRvXcotWO7drEu5BcvZghNo7HYpP9sz5NOS+gV3iRIZ6VlJN3iu9KKk7iVyZS6CAAIIIICAfwECO/7NOAMBBBBAAAEEEEAgcwI8n2bOlpERQAABBBBAAAEEEEAAAQQQQAABBBBAAAEEEEAAAQQQQAABBBBAAIGsF4hyoNwWZ5LbnTN/oSpUqOB0Kv/lL3+Z9YtXWhMkUO5P/vvvv9f//d//OV2zFy9erN27d/sbwHN0y5Yt1adPHycIWqlSpZTHSebEqAbKY3Pbt2+f84KJP/zhD1q6dGkyUy70GOseb0Hyfv36OV3ly5SJ+o/N1CgIlKfmFsazXnvtNacz+YEDB+LLmyzp+hRqrud2KW/vOXej26V8XgrjcUrRAgMlPe75eK/7HPRyhNA6ul3KYz9M90vqJOnPEZoDpSKAAAII5I4AgZ3cWWtmigACCCCAAAIIREGA59MorBI1IoAAAggggAACCCCAAAIIIIAAAggggAACCCCAAAIIIIAAAggggAACIRXIhmTkHyTdGO/7yCOPaNCgQSFlj3ZZBMpTX7/9+/c7ofLly5drzZo1+uyzz7R9+3aZqXerWbOmTj75ZNWoUUNnnXWWWrRooVatWjn/XVJb1APlXiczXrJkibOb+9dff63NmzcfEe6vXbu2Y3zqqaeqSZMmat68uRMir1ixYkmxh/Y6BMpDuzS+CvN+X8edaF2j+/garODBFia3TuUWLo9tFia3TuUWLmcLRuA4t0v5ZZ7hZruh8m+DuUSJjPKKGyKPXewpSf1L5MpcBAEEEEAAAX8CBHb8eXE0AggggAACCCCAQGYFeD7NrC+jI4AAAggggAACCCCAAAIIIIAAAggggAACCCCAAAIIIIAAAggggAACWS2QDYFyW6BHJB2RHr/mmms0fvx4ValSJasXsaQnR6C8pMVL53rZFCgvHcHsumomAuXZJRTu2ezZs0d9+/bVSy+9VFihj0oaHMAMBrihcu9Qo91QeQDDM4QrcLUk6yZf3iNi9mMiJHS9pImeevMkXSnp/QjNgVIRQAABBHJDgMBObqwzs0QAAQQQQAABBKIiwPNpVFaKOhFAAAEEEEAAAQQQQAABBBBAAAEEEEAAAQQQQAABBBBAAAEEEEAAgRAKZEug3GiHSPpdvPGZZ56pp556ShdddFEI+SkJAQQQQACBzAq8/fbb6tevnz799NPCLnSnpBEBVmBdyi3c7N2sS7kFy9mCE5gQ11F+hdulfF1wl8joSMdKss7qF3iu8oCkoRm9KoMjgAACCCDgX4DAjn8zzkAAAQQQQAABBBDInADPp5mzZWQEEEAAAQQQQAABBIoT+C9JFSVVKOZrcZ/Fn1tWUlF7uWI+s3MSfW7z+L6I/VAxn9k5yXx+QJLt+4v4Wtxn8ef8m9sOAQQQQAABBBBAAAEEEEAAAQQQQAABBBBAoGQFsilQbnJdJY2XVDWeceDAgbKOy2XL2v9vnQ0BBBBAAIHsFjh06JAGDx6sUaNGFTbR3ZL6SpoRsEI9t0t5e8+4G90u5fMCvlYuD3ee26X8dA+CvVTnrgihDJT0uKfeDyV1krQ5QnOgVAQQQACB7BcgsJP9a8wMEUAAAQQQQACBKAnwfBql1aJWBBBAAAEEEEAAgbAI2O+Q2QuvC9uL+qyKJzhuQfEfhWUyWVbHwbhQ+reSvilkt99vKOzv7e/sMzYEEEAAAQQQQAABBBBAAAEEEEAAAQQQQACBJAWyLVBu07Ywm4XK28QbnHHGGU6o/IorrkiSh8MQQAABBBCInsCrr76qQYMGacOGDYUVv8ANk1vQOxObhcmtU7n973FsszC5dSrP1DUzMY+wj3mfpGGeIvPcLuXzw164W18dt0t5Y0+9t0oq9A0IEZkTZSKAAAIIZJ8AgZ3sW1NmhAACCCCAAAIIRFmA59Morx61I4AAAggggAACCKQr8GNJNdz9BEn238mExK27OFv2Ctj/nVRU2Nz7919J2u7Z/5G9JMwMAQQQQAABBBBAAAEEEEAAAQQQQAABBBAoWiAbA+Wx2Y6UZMGkI7brr79ew4YN0+mnext7cpsggAACCCAQbYHNmzdr+PDhmjRpUlETsY7Qt5XALAe4oXLvpUa7ofISuHxOXKKu26W8lWe2kyVdH6HZD5d0j6feRW6XcvuHfTYEEEAAAQTCIEBgJwyrQA0IIIAAAggggAACMQGeT7kXEEAAAQQQQAABBLJJwILe3oB47M/21QLj8f9dNpsmz1xKXeB7STviQube/47/7N+lXjEFIIAAAggggAACCCCAAAIIIIAAAggggAACAQhkc6DceH4p6RFJZxVmNXToUNl+1FFHBUDJEAgggAACCJSOwHfffaf7779fDzzwQFEFfCJpsKTXSrBC61JuwXLvZl3KLVjOFozATZLGeYayf8TuJWlaMMNnfJSfS3pFUi3PlXpLKvKNCBmviAsggAACCCBQUIDADncEAggggAACCCCAQJgEeD4N02pQCwIIIIAAAggggEBRAuUkneLZT/J0FfeGxK3DeCS2MmXKqGLFiqpQoUKRX4v7LP7csmXLqly5crKvRe3FfV7cZwb6/fffF7ofOnQopc9svNi5Bw4c0P79++X9WtjfxR9T2H8fPhz/f+KE+nawjubeDuexwPkXkj737IdCPQuKQwABBBBAAAEEEEAAAQQQQAABBBBAAIGcF8j2QHlsgS1UPqiw1a5Vq5YTKu/bt2/O3wwAIIAAAghET2D8+PFOV/K8vLyiin/UDZOX9OTquV3K23suvNHtUj6vpIvJ0utVcLuUd/HM78+SekraFpE5j5HUz1PrbElXRqR2ykQAAQQQyH4BAjvZv8bMEAEEEEAAAQQQiJIAz6dRWi1qRQABBBBAAAEEslegelxg3Bsetz+fHKapV6lSRccee2zCvWrVqvnH2J+9AfEf/ehHYZpS1tTyz3/+s0Awfffu3frmm2+O2Iv6ezt2z549YfOwX9zYGhcy9wbOd4atYOpBAAEEEEAAAQQQQAABBBBAAAEEEEAAgdwSyJVAua3qBZJGSGpe2BI3bdpUAwcOVK9e1tiTDQEEEEAAgXALTJ48WaNGjdLq1auLKnS5pCGSFpXiTCxMbp3KLVwe2yxMbp3KLVzOlr5ABzdUXs0z1B2S7GU6UdgulmQh8opusfaL0Z0kzYlC8dSIAAIIIJD1AgR2sn6JmSACCCCAAAIIIBApAZ5PI7VcFIsAAggggAACCERS4L8KCYvXjvu7Y0pjZtWrV9cJJ5ygGjVqOLv9OZmguHUAZ8teAeueXlgIPf7vduzYoe3bt+fvu3btKi2UbxMEzi18/u/SKo7rIoAAAggggAACCCCAAAIIIIAAAggggED2C+RSoDy2mtaKfFhRb8Rt3LixEyzv3bt39q8+M0QAAQQQiJzAxIkTnSD5hx9+WFTt9sbr4ZLGh2RyA9xQubec0W6oPCQlRr6M30v6H88sPna7lP81IjN7QVI3T63PSboxIrVTJgIIIIBAdgsQ2Mnu9WV2CCCAAAIIIIBA1AR4Po3ailEvAggggAACCCAQXgF7IfgZkuq7e+zPp5ZkyRYK94bEY0HxWGjc+99HH310SZbGtbJc4F//+ld+uDw+bB7/3//4xz9KWuMzSevdfYPnz5tKuhCuhwACCCCAAAIIIIAAAggggAACCCCAAALZJ5CLgXJbRftXhqGS7ilqSRs1aqQBAwaob1/Ln7MhgAACCCBQugLjx4/X6NGj9dFHHxVXyAOS7pf0XelWe8TVrUu5Bcu9m3Upt2A5W/oC50iaIuknnqGekPTb9IcukRGulvSS50pfu13KF5fI1bkIAggggAACRQsQ2OHuQAABBBBAAAEEEAiTAM+nYVoNakEAAQQQQAABBMIvUKOQwLgFyC08ntF0dq1atXTKKaeodu3azu7tKu4Ni//Xf1lDdDYEwi3w73//u0B3c2/gfOvWrbL9888/V16evfs/o5v9HkgsaO79aqHz7Rm9MoMjgAACCCCAAAIIIIAAAggggAACCCCAQNYI5GqgPLaAdSQNkfTfRa2o/UPGTTfd5OwnnXRS1iw8E0EAAQQQCL/AF198oWeeecbZt28v9t//JkgaIWlzSGdlb7i3UHl7T30b3S7l80Jac9TKGizpYU/Ru9wu5X+KwER+JOkVSZd6an1M0qAI1E6JCCCAAALZLUBgJ7vXl9khgAACCCCAAAJRE+D5NGorRr0IIIAAAggggEDmBSp6QuPx3carZ+LylSpVcsLixe3lypXLxKUZE4FQCxw6dMgJlhe379u3L1Nz2FlEV3MLnu/P1EUZFwEEEEAAAQQQQAABBBBAAAEEEEAAAQSiJ5DrgfLYip0p6VZJxbYjv+GGG5xg+bnnnhu9laZiBBBAAIHICKxYscIJkT/33HOJah4v6XFJnyY6MASfW5jcQuUWLo9tFia3TuUWLmdLT6Cm26X8Ys8wMyX1knQgvaFL5OybJY31XMnuiU6SPi6Rq3MRBBBAAAEEChcgsMOdgQACCCCAAAIIIBAmAZ5Pw7Qa1IIAAggggAACCJS8QANJTSQ1db/an08JuowTTzyx2LD48ccfH/QlGQ+BnBH46quvig2cf/nll5mw+FzSGkmrPV+j8DsmmbBgTAQQQAABBBBAAAEEEEAAAQQQQAABBHJegEB5wVvA3tY7UJKFmorcLrjgAvXs2dPZeatuzn8PAYAAAggEImBvq54yZYqzL1q0KNGY4ySNct8wnejYMH0+wA2Ve2sa7YbKw1RnVGu5zg2Ve5/vbpJkLx4I+3aipNmSvG/tuVvSQ2EvnPoQQAABBLJagMBOVi8vk0MAAQQQQAABBCInwPNp5JaMghFAAAEEEEAAgZQEKscFx2MB8kopjVbISTVr1lT9+vXz9zPOOMP5c926dVW+fPmgLsM4CCDgU+DgwYPatGmT1q9f7+wbNmzI//O2bdt8jlbs4dYq3RswjwXOM9ZCPcjiGQsBBBBAAAEEEEAAAQQQQAABBBBAAAEEUhcgUF64XR1JFsCyvWpRvMccc4x69OjhBMvpWp76TciZCCCAQC4LWDdyC5FPnTpV3377bXEUuyU944aDN0XYzLqUW7Dcu1mXcguWs6UvMMntSh4baYn731G4Z+6S9KCHYIXbpTwjr2FPn5oREEAAAQRyQIDATg4sMlNEAAEEEEAAAQQiJMDzaYQWi1IRQAABBBBAAIEkBazDuLfruIXHz0zy3GIPq1y5shMSj4XFYwFy++9q1aoFcQnGQACBEhTYtWtXgYC5N3C+d+/eoCqxzuWxoHksZG4dztkQQAABBBBAAAEEEEAAAQQQQAABBBBAIEsECJQXv5D22t1YsPys4g5t2bKlunfvri5duuiEE07IktuDaSCAAAIIZEJgx44dmjlzpl544QUtXbo00SU+cYPkFiY/mOjgCHxez+1S3t5T60a3S/m8CNQf9hLbul3KT/YUep+k/w174ZJ+4nYpt3sktv1a0rgI1E6JCCCAAALZKUBgJzvXlVkhgAACCCCAAAJRFeD5NKorR90IIIAAAggggMAPAg0lnRsXIP9xujiFBcYtPF67du10h+Z8BBCIiMDWrVsL7WpuHc4D2P4hKRYut6/vSVoXwLgMgQACCCCAAAIIIIAAAggggAACCCCAAAKlIECgPHn0zm64/JJEp3Ts2FFdu3Z1wuVHH310osP5HAEEEEAgBwT+9a9/OSHyGTNmaM6cOcnM+E23G/nLyRwcsWMsTG6dyr3BYQuTW6dyC5ezpSfwkKQ7PUP8ze1S/m56w5bI2Y9Kut1zpTckXSnpnyVydS6CAAIIIIBAQQECO9wRCCCAAAIIIIAAAmES4Pk0TKtBLQgggAACCCCAQPEC1sCihaTm7m5/Tqs7RY0aNdSkSRM1bdo0/+tZZ52lcuXKsRYIIIBAoQKHDh3SJ598otWrV2vNmjXObn/evn17umI2wHJ3X+Z+zYYGCem6cD4CCCCAAAIIIIAAAggggAACCCCAAAKhFyBQ7n+J7I3BPSX1kOTt/nnESBUqVHBC5bZffvnl/q/EGQgggAACkRf405/+5ATJbT9w4ECi+fxd0lS3w/TaRAdH/PMBbqjcO43Rbqg84lMr9fIbuPdQM08lEyT1LfXKEhfQ2u1Sfpzn0GskTU98KkcggAACCCAQuACBncBJGRABBBBAAAEEEEAgDQGeT9PA41QEEEAAAQQQQCDDAqd4AuQWHv9FOtdr2LDhEeHxWrVqpTMk5yKAAAL5Anl5efnh8ljIfO3atH9FJT5g/jnkCCCAAAIIIIAAAggggAACCCCAAAIIIBA+AQLl6a1JFzdY3iHRMNWrV5d1Lu/QoYPzlTcEJxLjcwQQQCCaAvaG57lz5zpdyG3fuXNnMhP5kxsAnpnMwVl0jHUpt2C5d7Mu5RYsZ0tPoH+co70NvFdEgtnPSrrBM/0XJXVPj4OzEUAAAQQQSEmAwE5KbJyEAAIIIIAAAgggkCEBnk8zBMuwCCCAAAIIIIBACgLnejqPWxfy01IYQ1WqVDkiOG5dyCtWrJjKcJyDAAIIpCxgDRJinczta+zPe/bskgMgagAAIABJREFUSXXMLZJi3cvt68pUB+I8BBBAAAEEEEAAAQQQQAABBBBAAAEEEAhOgEB5MJZ1JV0tyQLmZyca0jqXx4LlFi63fyBiQwABBBCIroD9A1osQG5h8iQ6kdtkV0ma4e6bojv7tCqv53Ypb+8ZZaPbpXxeWiNz8jGSJkvq5KF4zQ2Vfx1yno5ul/LYc+p+dx5/DnndlIcAAgggkH0CBHayb02ZEQIIIIAAAgggEGUBnk+jvHrUjgACCCCAAAJRFrB0dxtJLT1dyCv4nVDVqlXVvHlzNWvWTE2bNnWC5PXr1/c7DMcjgAACJSqwYcMGJ1xu+8qVK7V8+XLt3r07lRoOSLIu5hYuXyJpgST7OzYEEEAAAQQQQAABBBBAAAEEEEAAAQQQKEEBAuXBY//cDZZbuPz0ZIZv37692rVr5+wNGjRI5hSOQQABBBAoZYF169bpzTffdPZ585LOPv9NknUht/39Up5CWC5vYXLrVG7h8thmoNap3MLlbKkLdHZD5ZU9Q9wqaVTqQ5bYma/EheGfkmRd19kQQAABBBAoSQECOyWpzbUQQAABBBBAAAEEEgnwfJpIiM8RQAABBBBAAIHgBM53Q+QWJL8glWEtLN6iRQsnRG5fLUTOhgACCGSDgIXLly1b5oTL7ev69etTndYiN1hu4fJ3Uh2E8xBAAAEEEEAAAQQQQAABBBBAAAEEEEAgeQEC5clbpXLkRW64/ApJNZMZoGHDhvnhcguYlynDEiXjxjEIIIBApgUOHz6cHyC3EPnatWuTveQ2SXPcTuRvJ3tSjh03wA2Ve6c92g2V5xhF4NO1IPYtnlFXSeop6cPArxTsgNdLmugZMk/SlbyIIVhkRkMAAQQQSChAYCchEQcggAACCCCAAAIIlKAAz6cliM2lEEAAAQQQQCDnBH7qCZBbiLySH4GjjjqqQHjcQuQ1ayb1a0J+LsOxCCCAQCgFtm3bViBgbkHz7777zm+t+9xw+UL361/9DsDxCCCAAAIIIIAAAggggAACCCCAAAIIIJBYgLRyYqOgjmgrqaO7J9W5vEKFCk64vG3btmrTpo0aNWoUVC2MgwACCCCQhMBHH32kBQsWaP78+U6Y/MCBA0mc5RxincgtRG77/GRPyvHjrEu5Bcu9m3Upt2A5W+oCzd0u5fU9QzwmaVDqQ5bImcdKmh3X8eEBSUNL5OpcBAEEEEAAgR8ECOxwJyCAAAIIIIAAAgiESYDn0zCtBrUggAACCCCAQNQFKkpq59lP8zOh2rVrO53HY93H7SsNI/wIciwCCGSzgDVsiHUwj3Uxz8uzd8j72rZIetPd35JkgXM2BBBAAAEEEEAAAQQQQAABBBBAAAEEEEhTgEB5moApnt7CDZZ3kPSTZMewf5CyYPmFF17ofD3tNF//npXsZTgOAQQQyFmBLVu2OAFy2xcuXKitW7f6sfjEEyJf5udEjnUE6rldytt7PDa6XcrnYZSWwN2SLIwd23a4XcrtH1/DvA2U9LinQOuq3knS5jAXTW0IIIAAAlklQGAnq5aTySCAAAIIIIAAApEX4Pk08kvIBBBAAAEEEECglAXs93Mu8YTIky6nYcOGzu/ptGzZ0ulEXqdOnaTP5UAEEEAAAWnTpk2ycPnSpUud38lZu3atX5ZYuNy+2u/nsCGAAAIIIIAAAggggAACCCCAAAIIIIBACgIEylNAC/iUs+Leepz08PyDVdJUHIgAAggUKrB582bnrcgB/IOVvQ35Y5jTFrAwuXUqt3B5bLMwuXUqt3A5W2oCp7hdyi/0nP6CGyr/PrUhS+Qs+00c61Le2HO1WyWNKpGrcxEEEEAAAQToUM49gAACCCCAAAIIIBAuAQLl4VoPqkEAAQQQQACBaAi0lGTNHjpKst/PSWqzhg+xZg80fEiKjIMQQAABXwKxhg/W7MEC5j4bPtjv58x1mz7Q8MGXPAcjgAACCCCAAAIIIIAAAggggAACCOS6AIHycN0BleLehuyrBXmtWrWcNyE3b97c2e3PZcqwxOFaYqpBAIHSEjh8+LATHrc3Httuf87Ly/NbzhZJ3rce7/c7AMcnFBjghsq9B452Q+UJT+aAIgV6S3ou7tMbJE0MudlwSfd4alzkdin/JuR1Ux4CCCCAQHYIENjJjnVkFggggAACCCCAQLYI8HyaLSvJPBBAAAEEEEAg0wIXuQFyC5En9Xs3FSpUULt27dS2bVunE3mjRo0yXSPjI4AAAgh4BD766CMnWD5//ny9+eabOnDgQLI+f3OD5XMkzU/2JI5DAAEEEEAAAQQQQAABBBBAAAEEEEAgVwVIG4d75c+R1MbdrauoBc6T3o466qj8YHksZH7iiScmfT4HIoAAAlEW+PLLLwuExy1E/t133/md0j5JCzz7B34H4PiUBKxLuQXLvZt1KbdgOVtqAuXcLuXdPacvlNRL0uepDVkiZ/1c0iuSanmuZuH4SSVydS6CAAIIIJDrAgR2cv0OYP4IIIAAAggggEC4BHg+Ddd6UA0CCCCAAAIIhEvg/0nqIukKSTWSKa1hw4ZOiPzSSy91vrIhgAACCIRDwBpGWKg8tq9duzbZwrZJelXSTElvJ3sSxyGAAAIIIIAAAggggAACCCCAAAIIIJBLAgTKo7Xa53sC5hekUnr9+vULhMzPPvvsVIbhHAQQQCB0AqtWrcrvPG7h8fXr16dao3VAjoXI30l1EM5LS6Ce26W8vWeUDZL+R9K8tEbO7ZPtN2GmSDrBw2Ddvx8MOcsYSf08Nc6WdGXIa6Y8BBBAAIHsECCwkx3ryCwQQAABBBBAAIFsEeD5NFtWknkggAACCCCAQFAC9mJiC5F3TbYTefv27Z3wuO0NGjQIqg7GQQABBBDIoMC6devyw+Xz5iX9KyPWudyC5ba/n8HyGBoBBBBAAAEEEEAAAQQQQAABBBBAAIFICRAoj9RyFSi2ghsubyWphaTmkuzvfG1Vq1Z1AubNmjVTkyZN1LRpU1nonA0BBBAIs4CFxVevXq01a9Zo5cqVTpB89+7dqZR8QNJyScskLXWD5PtTGYhzAhewMLl1KrdweWyzfxm0TuUbA79a7gz4qKTbPdO1Ny9Yl3L7PgjrdrEkC5FXdAu0X57uJGlOWAumLgQQQACBrBEgsJM1S8lEEEAAAQQQQACBrBDg+TQrlpFJIIAAAggggECaAnUlXe0GyRN2UKhQoYI6dOigjh07OnuVKlXSvDynI4AAAgiUpsCePXs0Z84cZ587d64OHLBf+0m4rXKD5dMlbUp4NAcggAACCCCAAAIIIIAAAggggAACCCCQxQIEyrNrcZt5wuUWMj8tlenZP6DFwuXerxUrxnJcqYzKOQgggIB/gf379zuh8Vh4PPbV/oEoxW2LJ0BuAdoVKY7DaSUjMMANlXuvNtoNlZdMBdl3lcZul3LvL9g8HdcBPIyzfkFSN09hz0m6MYyFUhMCCCCAQFYJENjJquVkMggggAACCCCAQOQFeD6N/BIyAQQQQAABBBBIQ8A6kfeUdHmiMapXr54fILcwebly5RKdwucIIIAAAhEUOHToUH6w3ALmO3fuTGYWcyVNdQPmyRzPMQgggAACCCCAAAIIIIAAAggggAACCGSVAIHyrFrOIyZziidgbh3MbU95a9iwodPB3ELmsaB5rVq1Uh6PExFAAAGvQF5eXn5wPBYiX7t2bbpI77ndx2NdyD9Pd0DOL3EB61JuwXLvZl3KLVjOlprAQOn/s3cn8FfO+f//n00pqaQshTKmPVr4GhHG+qfJkiyFRpuSqJC0GMpOdr+pRJY201CWxiCZUUqTJmMoxtI6KqZiKG1TavrfXpfr5P05n7Ov1znn8b7dzu1Tnet6v1/v+3XKuTnneb30sHPqZr9L+UupTZeTs6zTxHPOSv/xu5TPy8nqLIIAAgggUKoCBHZK9cqzbwQQQAABBBBAIJgCvD8N5nWhKgQQQAABBBDInkBzP0RuQfJDYi1jncg7derkPc49N27mPHsVMzMCCCCAQN4EXn31VU2bNs17JNC5/Es/WD5JUtpfTsrbplkYAQQQQAABBBBAAAEEEEAAAQQQQACBJAUIlCcJVuCHV/FD5da9PBQwr5POnurUqVOum/kRRxzBHZ7TQeVcBIpcwO4Q/Mknn5TrOr5u3bp0d77eCY+HAuTb052U8/Mu0MjvUt7eqWSppOskzch7dYVZwP5+l/KznfKn+6Hy7wO6pb0lvSzp1059D0oaHNB6KQsBBBBAoDgECOwUx3VkFwgggAACCCCAQLEI8P60WK4k+0AAAQQQQACBeAIXSuojqV28A88///w9QfLKlSvHO5znEUAAAQRKQGDHjh1eqHzq1KleB/MExpuSnpAU5JvwJ7ANDkEAAQQQQAABBBBAAAEEEEAAAQQQQCC+AIHy+EbFfkQzScdJaiWptf/zwHQ33bhxYzVp0sR7uL+uX79+ulNzPgIIFIjA6tWrtWTJEi1dutT7GXrY7zMwvpa0WNIi/+dC7hicAdXgTmFhcutUbuHy0LAwuXUqXxbcsgNdmXX8nijJbjYTGtYJfnSAq+4raaxTn137jpL+GeCaKQ0BBBBAoLAFCOwU9vWjegQQQAABBBBAoNgEeH9abFeU/SCAAAIIIICAK2CfWV3lP46IRXPCCSeoS5cuXpD8oIMOQhEBBBBAAIGoAuvXr/fC5VOmTNH8+fPjSX3iB8stXE4Di3haPI8AAggggAACCCCAAAIIIIAAAgggUJACBMoL8rJlvejDnHB5KGjeNBOrVq9evVzIPBQ6r1WrViaWYA4EEMihwHfffRcxMG7h8c2bN2eqks+d4HgoQL4qU5MzT8EIWNjZQuXuGOWHygtmEwEr9ElJvZ2a7MYM3SV9FrA6Q+UcLMk6qbdx6rtZ0j0BrZeyEEAAAQQKX4DATuFfQ3aAAAIIIIAAAggUkwDvT4vparIXBBBAAAEEEAgJNPS7kVuYvGY0ln333VfdunVT165d1aaN+1ERkAgggAACCCQmsHDhQk2aNEmTJ0/W999/H+ukjU6wfEVis3MUAggggAACCCCAAAIIIIAAAggggAAChSFAoLwwrlMQqqzmhMxDncztp/15RkbdunUjdjVv2LChqlRxG6hmZDkmQQCBBAW2b9+u5cuXR+w2vnbt2gRnSeiwLWFdx0Ph8Ywl0xOqgoOCLGCBcguWu8O6lFuwnJG8wK/8LuW/cE69V9Jvk58qZ2dYbXc7q1kI3rqU/ztnFbAQAggggEApCRDYKaWrzV4RQAABBBBAAIHgC/D+NPjXiAoRQAABBBBAIHGBJpJu8DuSRz3r1FNP9ULkFiavVKlS4rNzJAIIIIAAAlEEdu7cuSdY/vbbb8dzsm7lD0taEu9AnkcAAQQQQAABBBBAAAEEEEAAAQQQQKAQBAiUF8JVCnaN1rncDZhbR3PrcJ7RcfDBB+uwww6L+jjggAMyuh6TIVBKAt98841WrVoV9fHvf2clp2kdxheHBciD2hW5lF4OQd9rI79LeXun0KWSrpM0I+jFB7S+2yWNcGpb43cpnxXQeo/0u5TbayE0rpb0eEDrpSwEEEAAgcIWILBT2NeP6hFAAAEEEEAAgWIT4P1psV1R9oMAAggggEBpCth3TCxI3ifW9nv16qU+ffrQjbw0XyPsGgEEEMiZwHvvvacnnnhCTz/9dLw1x/nB8s/jHcjzCCCAAAIIIIAAAggggAACCCCAAAIIBFmAQHmQr07h1raPJLubdOjR2Pl17Wxsq1q1ajED5xZG527V2ZBnzqAL2F11Y4XF7bktW6wxeFbGt/4deu0uvRb6tZ+hx9asrMikpSBgYXLrVO4Gii1Mbp3Kl5UCQIb32NDvUn6iM+9EST0yvE4mp3tA0o3OhG9IukDSfzO5CHMhgAACCCAgicAOLwMEEEAAAQQQQACBIAnw/jRIV4NaEEAAAQQQQCBZgQaShkm6MtqJderU0VVXXeU9DjnkkGTn53gEEEAAAQRSFvjqq6+8YLk91q1bF2ueJyWNlLQi5cU4EQEEEEAAAQQQQAABBBBAAAEEEEAAgTwKECjPI36JLl1Hkhswd4Pne2XTpF69el7ovH79+t7DPoy0x0EHHVTm1xUrVsxmGcyNQEYEdu3apfXr13sfYtjD/fXq1atlDwuLr1ljzYazOnZECIuHAuQxP2HJalVMXuwCA/xQubvPUX6ovNj3no39XRXW4ft/fpfyZ7OxWAbmPMnvUr6/M9elkp7PwNxMgQACCCCAgCtAYIfXAwIIIIAAAggggECQBHh/GqSrQS0IIIAAAgggkKhAZUnDJd0S7YQWLVpowIABXkfyUhzvvvuuunbtquXLl5fZft++fTV27NhSJAn8nrN1zR544AENGTIkp/u///77NXjw4Jyumepi0XwKaQ+Z3vuLL76oCy+8MNVpve8WXXTRRbIu3bkahfBv25NPPqnf/e53+vjjj2Ox3CXpTkn2vSkGAggggAACCCCAAAIIIIAAAggggAACBSNAoLxgLlVJFGpdUiN1Nf95Lnd/4IEH7gmYRwqcu0H0KlWq5LI01ipyge3bt5cLh0cLjX/99de51vgiSrfxsp9q57oq1itlAetSbsFyd1iXcguWM5ITqOp3Ke/knPZnSd0krU1uqpwd/bSkK5zV/iCpS85WZyEEEEAAgVIRILBTKleafSKAAAIIIIAAAoUhwPvTwrhOVIkAAggggAACPwnYTY0tTH5oJJSWLVtq4MCB6tmzZ0mbZSucXNKoWd58tq4ZgfLYF45AefmbDRAoz+5f9vHjx+uRRx7RRx99FG2hL/1Q+RPZrYTZEUAAAQQQQAABBBBAAAEEEEAAAQQQyJwAgfLMWTJT9gR+JumwGI/6kvbN3vLRZ65Vq1a5Tuf77befQo+aNWvu+bX755UqVcpHuayZI4GdO3dqw4YN3mPjxo17fh36s9DP8M7i3333XY4qLLfM95JWxXmEf1kxX7WyLgIhgUZ+l/L2DslSSddJmgFT0gLn+aHyWs6ZQyXdn/RMuTmhg9+lPPRedqukjpIsCM9AAAEEEEAgUwIEdjIlyTwIIIAAAggggAACmRDg/WkmFJkDAQQQQAABBHIhcIqkkZKOj7RY69atvSB59+7dc1FL4NfIVjg58BtPo0D7HkaPHj00ffr0NGaJfWqsrtfZumaFEijPlz+BcgLlWfsLH2fiiRMnesHyRYsWRTtygST7fsXcfNXIuggggAACCCCAAAIIIIAAAggggAACCCQqQKA8USmOC7pA7TiB83pB2kCNGjXihs7dALr92sLpVatW1T777OP93HvvvYO0paKp5b///a+2bdumrVu3ej/DA+GxAuKhoPimTZuC5mF3xI0VGP82aAVTDwIJCliY3DqVW7g8NCxMbp3KlyU4B4f9JPCoH8gP/ck//S7l/wgo0st+iDxU3hhJ/QNaK2UhgAACCBSmAIGdwrxuVI0AAggggAACCBSrAO9Pi/XKsi8EEEAAAQSKS8BuVjw40pbq1aun4cOHq0+fPoHb8erVq3XRRRfpvffeK1Nb3759NXbs2ITqTTXsmq1wckJF+wdFq6Fjx46aMGGC932VII18BZpDBtm6ZgTKf3qVRQr0p/p3LFev3RUrVujZZ5/VnDlz9Mknn2jt2rXe0o0aNVKTJk1kf58uvvhiWfOSZEe0vdOhPFnJ9I4fN26c7rzzTq1ZsybaRA9IKp/8T29ZzkYAAQQQQAABBBBAAAEEEEAAAQQQQCCjAgTKM8rJZAEWsJbgbpfzQyTVkXSQ/9N+bY8DA7yHMqVVqFBhT7g8FDJP9KcbTA+dU7FiRVnndPsZ7RHr+VjPWeG7du2K+LBu3qk8Z+eEznUD4KEgeLSf8Y7dvbugGnF/LWmd81jv//qrsAD5zkJ5XVMnAikIDPBD5e6po/xQeQrTlfQp/ydpkqQjHYX/J+n6gKr0kDTeqc0+tb1A0t8DWi9lIYAAAggUngCBncK7ZlSMAAIIIIAAAggUswDvT4v56rI3BBBAAAEECl/gHEkWJj8i0lZuueUWjRgxQnvttVcgd0qg/F117dpVy5cvL3N9CJRHvDeCCJTnp0N8UAPlK1eu1G233aaXXnpJmzdvjvlvXP369XXttdfq6quvVrVq1RL+95BAecJUWT/whx9+8ELl9ogyPvFD5a9lvRgWQAABBBBAAAEEEEAAAQQQQAABBBBAIAUBAuUpoHFKUQv8zAmYh4fNI/2+YlFrsLlcC+ySFAqFh4LisX7/v1wXyHoIBFTAupRbsNwd1qXcguWM5ATsbtn3Oad853cpfzW5aXJy9H6Spks6xVntLknDc7I6iyCAAAIIlIIAgZ1SuMrsEQEEEEAAAQQQKBwB3p8WzrWiUgQQQAABBEpN4CFJN0TadI8ePbyu5A0aNAi0CYFyAuXhL9BIHbJDx2QrUJ7NvyQWdr7ooovKLRFrn9HqyVeH+CAGyqdPn64bb7yx3M0Y4l3L888/X6NHj1a9evXiHeo9n61AeUKLp3hQIf49SWardiOBO+64QxMmTIh22sOSBiUzJ8cigAACCCCAAAIIIIAAAggggAACCCCQCwEC5blQZo1iFrCO5m6nc/u9BdziPfi7V8yvCsmC3hucx8aw34eesw7jbmDcfs9AAIHkBRr5XcrbO6culXSdpBnJT1fSZ9T1u5Sf6ShMk9Rd0rYAygyUZB/EhsZHkjpKWhHAWikJAQQQQKDwBAjsFN41o2IEEEAAAQQQQKCYBXh/WsxXl70hgAACCCBQmAL2Gd04SaeFl9+4cWMvAGmhyUIYBMoJlIe/TgmUR/+bS6D8R5upU6d6YXL79yOV0a5dOz3++OM6/PDD455OoDwuUd4O+OMf/6jBgwdr6VL7ikq5MVtSH0nL8lYgCyOAAAIIIIAAAggggAACCCCAAAIIIBAmQKiVlwQC+RHYN4HQeXgo3c6pKmkf/2eV/JRe9Kv+1w9NWnByq6RNUcLg0ULiFha35xgIIJBbAQuTW6dy++JKaFiY3DqV8+Fcctficj9U7r5PvMr/QlByM2X/aGtnYV3KWzpLWQeMR7K/NCsggAACCJSAAIGdErjIbBEBBBBAAAEEECggAd6fFtDFolQEEEAAAQRKQKCz/9lRzfC9Dhw40AuTV6xYsWAYSj1QPmvWLHXr1k1ffvllmWtmgddnn31WBxxwQMFcS7fQbHW0LsTOy5nsUJ7oiyHT/pmeL9F9RDrugw8+8P7OfPzxx+lMo2uuuUYPP/ywqlSJ/RWwbAXKo/3bl9am4pzct29fjR07NptL5HzunTt3eqHyRx99NNLa9h0yC5VPzXlhLIgAAggggAACCCCAAAIIIIAAAggggEAEAQLlvCwQKFyBn4UFzENB82g/3TB6+DH2XCVJ9olutEc6z5vyrhiPnWk+Hwp/J/Iz3jHWXZyBAAKFKTDAD5W71Y/yQ+WFuaP8VT3B70oequCv/u+X56+kqCvfKekW59k5fpdyu8EHAwEEEEAAgXQECOyko8e5CCCAAAIIIIAAApkW4P1ppkWZDwEEEEAAAQRSFRgm6d7wk5s2baoxY8bojDPOSHXevJ1X6oHy0aNHa8AA+6i17GjYsKEmT56stm3b5u3apLNwtgLI2QqUR6s3HYN458bqxB7v3HjPZ9o/0/PFqz/a89u3b9fVV1+t8ePHlzukevXq+s1vfqPrrrtOzZo1044dOzR//nyZ8xtvvBHxePv7171795jlEChP9Wrl9ry33nrLu0nAkiVLIi1s/+28L7cVsRoCCCCAAAIIIIAAAggggAACCCCAAALlBQiU86pAAAEEEEAAgWISsC7l4d92sC7lFixnJC5wut+l/FDnlNsl3Zb4FDk78peSXpZUz1mxpyQLxTMQQAABBBBIR4DATjp6nIsAAggggAACCCCQaQHen2ZalPkQQAABBBBAIBWB+yUNDj/x0ksv1bhx41SjRo1U5sz7OaUcKN+4caN69Oih6dOnR7wOd9xxh4YPH573a5RKAdkKIBMoT+xqZNo/0/MltovyR73++uvq1auX1q5dW+ZJC5PfeuutGjRokCpUKPuVzO+//97rYG3/ToaPX//615o4caIOOuigqCURKE/1auX+vE2bNqlPnz567rnnIi3+gKQhua+KFRFAAAEEEEAAAQQQQAABBBBAAAEEEPhJgEA5rwYEEEAAAQQQKCaBRn6X8vbOppZKuk7SjGLaaA72co+km5x1Vvpdyt/JwdrJLjFaUj/nJPvGywXJTsLxCCCAAAIIhAkQ2OElgQACCCCAAAIIIBAkAd6fBulqUAsCCCCAAAKlKfCUpF7hW89mh+NcMZdyoHzq1Knq16+fvvnmm4jcRx99tH7/+9+refPmubocGVln9+7d6t+/vx577LFy89mfjxoV/X7k1n368ccfT7qOvn37auzYsUmfFzqh2DqUW4D6wQcfTNo/GmAQAuXWcdz+vjz1lP1zWHZce+21XifyKlWqRNzCV199pcsvv1yzZ88u87wF0e11Y88lu/cXX3xRF154YcqvuWj/9qU8YQInpvv3JIElAnFIjL/PT0vqHYgiKQIBBBBAAAEEEEAAAQQQQAABBBBAoCQFCJSX5GVn0wgggAACCBS1gIXJrVO5hctDw8Lk1ql8WVHvPLObayZpoqQ2zrRPSuqT2WUyMtuZkixEvo8/m33BuqOkVzIyO5MggAACCJSqAIGdUr3y7BsBBBBAAAEEEAimAO9Pg3ldqAoBBBBAAIFSEZjg33h4z36rVq2qadOm6Zxzzil4g1INlC9btkw9e/bUvHnzYl7DeEHZIL4AvvzyS3Xp0kVz584tV167du307LPP6oADDohYOoHy9K/ot99+q65du8q6eYePeP7RVk8lcJ9u4Dq8ls8//1yXXnqpPvzwwzJPJXrjhWg3cOjdu7fGjBmjypUrR9w+HcrTf03mY4bXXntNnTp10rZt28KXt+9h9MhHTayJAAL3da9GAAAgAElEQVQIIIAAAggggAACCCCAAAIIIIAAgXJeAwgggAACCCBQjAID/FC5uze7zbyFyhmJC/SX5N6ef7v/ZaHnE58iZ0dOkXSZs9ozkbpk5KwaFkIAAQQQKAYBAjvFcBXZAwIIIIAAAgggUDwCvD8tnmvJThBAAAEEECg0AWsxPMgtul69erJgZNu2bQttLxHrLcVA+fbt2zVkyBD97nd2n+7Ywzoo33rrrRo0aJAqVCiMr5pZYNyC4Zs3by63OQuSP/PMMzrvvPMibpxAebxXRPzn58yZo27dumnVqlVJ+0ebPQiBcguo9+jRo9zryv5uWH3x/n588803XifymTNnltlmmzZtvH9Tf/7zn0fcfq4D5R07dtSECRNUs2bN+BebI2IKvPvuu+rcubPWrFkTftxDkm6EDwEEEEAAAQQQQAABBBBAAAEEEEAAgVwLFMb/5c+1CushgAACCCCAQDEI2LcfLFjuDguUuwHpYthnNvewr9+l3Lp9h8Zrfqj8P9lcOIW5L5H0nHOe1Wd1x26pkMJCnIIAAgggUDICBHZK5lKzUQQQQAABBBBAoCAEeH9aEJeJIhFAAAEEECg6gZsk3ePuqlWrVl5n8iZNmhTNZqMFyjOxwfvvv1+DBw+OOpWFDa2T8/Lly8sc07dvX40dOzYTJZSbI5kweejkunXr6tFHH9Ull9hHcsEeX331lRfanT17dtRCzz//fC9UXrt27XLHBC1Qnuku29m+ejt27PBuPjB69OiU/KOdFIRAuf1dfvBBu8fGT8NuUDBp0iS1b98+IdpIcxx66KHeHKeffnrEOQiUJ0Qb2IOWLFnidSpfvHhxeI2/lXRvYAunMAQQQAABBBBAAAEEEEAAAQQQQACBohQgUF6Ul5VNIYAAAggggICkRn6XcveT26WSrpM0A6GEBS70Q+XVnTNukPRIwjPk5sC9Jb0s6dfOcvZpfvRv6OSmLlZBAAEEEChcAQI7hXvtqBwBBBBAAAEEEChGAd6fFuNVZU8IIIAAAggEW8Bu3GufvewZ1j33rbfeUsOGDYNdeZLVlVKg3MLkt99+u0aNGlWuy7J1Iu/Xr5/+9re/6e233y6nWL9+fVlA3kLl8ToxJ3kJMnZ4MmH5kSNHel3aw/dCoDy9y/H666+rV69eWrt2bcyJovlHOynfgfKtW7eqd+/e+sMf/lCmxKOOOkrPPfecmjZtmhCcdSKPdGOGiRMnel3dI41cB8oT2kgaB2XzhhlplJXVU+2mIWeccYa++OKL8HUukDQ9q4szOQIIIIAAAggggAACCCCAAAIIIIAAAo4AgXJeDggggAACCCBQzAIWJrdO5RYuDw0Lk1un8mXFvPEM722MpGucOT+UZJ9mf5ThddKdrq8kt1WDXWP7stM/052Y8xFAAAEESlKAwE5JXnY2jQACCCCAAAIIBFaA96eBvTQUhgACCCCAQFEK7CdpkaTDQrurVq2aZs2apTZt2hTdhrMZKE8VKxuBy6+//trrlm7B1UjjN7/5jZ544gl98MEHuvLKK/XZZ5+VO8w6lQ8bNkz9+/dXxYoVU91eVs7bvXu3HnroIS8wv3nz5rhr2F5uvvlmL0SfTEA+W13lsxUajguRwQOWLVumnj17at68eXFnTdY/34HyDRs2qHv37nrllVfK7K1Dhw7e36n99rN/NuOPaK8fu1mD/f2MNLL12sjXv33Z+Pctvnz+j1i4cKHXhX7Lli1uMasktZa0If8VUgECCCCAAAIIIIAAAggggAACCCCAQCkIECgvhavMHhFAAAEEEChtgQF+qNxVGOWHyktbJvHdH+93KW/inBLE7t8H+3fvdr/JdLOkexLfKkcigAACCCCwR4DADi8GBBBAAAEEEEAAgSAJ8P40SFeDWhBAAAEEECh+AUscl2mVa12H27e3ezkX38hXqDKWZCYDlxa0fvPNN3XLLbfo73//e8RlL7roIo0bN061a9f2np8zZ46shkihcnv+8ssv1x133KFf/OIXgXhB2B7HjBmju+++O2Jn7EaNGskCwd98802ZemvWrOm5DBw4MOGAfK4D5dkGjhVkTmbtb7/9Vn369NGLL75Y7rSDDz5YmzZtKhf0T8Y/Wqg6U/XH22u0fyfs78748eNVo0aNeFN4z3/++ee69NJL9eGHdg/3n0asv/MEyhOiLYiD7L+l55xzTnitkyR1L4gNUCQCCCCAAAIIIIAAAggggAACCCCAQMELECgv+EvIBhBAAAEEEEAgAQHrUm7BcndYl3ILljMSE7Bg9l3Ooev9LxLNTOz0nB31W0l3O6st9LuU/ztnFbAQAggggECxCBDYKZYryT4QQAABBBBAAIHiEOD9aXFcR3aBAAIIIIBAIQh0lPSyW+jw4cO98HCxjmIOlFto9Z577tGMGTOidu0+//zzNXr0aNWrV6/MJbZzbrjhhqih8vr163sBYuvwXatWrby9PLZv3+51Jrdg8caNG8vV0aJFCz399NOaPn26Ro0aVc6hevXq6tSpk+677z4deOCBcfdBoLw80ffff+9117abEoSPZs2aeZ3vLWj+u9/Zx/ZlR6L+QQ2UJ3vzh2j/3hAoj/tXr2gOGDFihO68887w/Vzg3zy/aPbJRhBAAAEEEEAAAQQQQAABBBBAAAEEgilAoDyY14WqEEAAAQQQQCCzAo38LuVu24Slkq6TNCOzSxXtbIf5XcpPdXY4xQ+V7wrQro/0P2i1ax4aV0t6PEA1UgoCCCCAQGEIENgpjOtElQgggAACCCCAQKkI8P60VK40+0QAAQQQQCD/AnMknRwq46STTtI777yT/6qyWEEqAc/wcqKFXVMtO9mQqruOBaxfe+01Pfnkk5o3b17UILmd0717d1nt0YLUixYt0rXXXqu5c+dG3YoFy7t06eKFyxs0aJDqllM6b+XKlV6QOVJXbJuwbt26evTRR3XJJZfIXIYNG6annnoqoknTpk3129/+1ju2SpUqUeshUF6W5uuvv1b//v01derUcmYWFr/11ls1aNAgfffdd1E7mNuJ8fwJlA8p52uv+wsvvDClvzt2Ur5uppHOv28pbzZgJ/7qV7/y/n12hv0je0rAyqQcBBBAAAEEEEAAAQQQQAABBBBAAIEiFCBQXoQXlS0hgAACCCCAQEQBC5PbLc/doLGFya1T+TLMEhLoKemZsCOvkDQ+obNzd9ADkm50lntDkt3R+7+5K4GVEEAAAQSKQIDAThFcRLaAAAIIIIAAAggUkQDvT4voYrIVBBBAAAEEAixwnqRX3PoWLFig4447LsAlp19aMQTKt27dqrfeekt//OMf9eabb3pB0VijZs2aGjJkiBf0jRWetjksMDx06FBNmzYtZjjdjj3hhBN0wQUX6Nxzz1Xjxo1VsWLF9C9QhBksnDxmzBivI3a0vVqY3DqXX3bZZapQ4cevyFmo3DqZ22Pz5s0Ra2vZsqUGDBigiy66SLVr1y53DIHyn0j+/Oc/eyH8v//97xEt7WYEZh16jS1btswLlc+ePTvq6yKaP4HyzAfKs/KXk0kTEvjb3/6m448/PvzYDpL+lNAEHIQAAggggAACCCCAAAIIIIAAAggggECKAgTKU4TjNAQQQAABBBAoSIEBfqjcLX6UHyovyA3luOhKfpfyLs66b1vzAkmrclxLrOVO8ruU7+8cdKmk5wNUI6UggAACCARfgMBO8K8RFSKAAAIIIIAAAqUkwPvTUrra7BUBBBBAAIH8Cbwp6czQ8hdffLEXIi72kc1AuYVprYN2tJFuOHnXrl26/fbb9cgjj8QNe4dq+OUvf6m77rpLZ5111p6gdbxrbOtMmTJFd999tz7//PN4h3vPW8fpCRMmRApNJnR+pINWrFjhhcitllih+YYNG+rBBx9Ux44dy02ze/du73zrnL18+fKotbRo0UKPP/64TjzxxDLHpHvNoi2Y6S73iSLHe41GmsfsH374YY0fP14bN26MuJQFx21P++67b5nn//Wvf8k6VM+cOTNmidb53vzPPvts77igBsrtxgPmUKNGjYTI7e/PpZdeqg8//LDM8bG6dkfbe7odyhMqmIOyJtCpUye98MIL7vx/lnRW1hZkYgQQQAABBBBAAAEEEEAAAQQQQAABBCQRKOdlgAACCCCAAAKlJmBdyi1Y7g7rUm7BckZ8gXaSJkk6yDn0Fkl3xz81p0c8Lcm6p4fGHyS5QficFsNiCCCAAAIFKUBgpyAvG0UjgAACCCCAAAJFK8D706K9tGwMAQQQQACBwAjsJ+k7t5r58+erbdu2gSkwW4UUcqDcTCyg2717d82dOzcmkXUl7927t26++WbVqlUrJc6VK1fqtttu00svvRQzwF69enUvsG0d0EPdwVNaMOykhQsXql+/flE7YtvhFph/9NFHywXBw9e3vVjY30K54aNZs2ZeYLp9+/blnstWoDwTPtme46OPPtJjjz2m6dOna+3atVGXixYmD53w7bff6sYbb/SC2JFGpNdPvgPlGzZs8P6evfLKK2VKbteunZ599lkdcMABCfH/9a9/Vbdu3WQ3R3BHrGA/gfKEaAvuIPtvbPgNKyTZP84bCm4zFIwAAggggAACCCCAAAIIIIAAAgggUDACBMoL5lJRKAIIIIAAAghkSKCR36Xc/fR/qaTrJM3I0BrFPs0Dkm50NrnE71K+IEAb7+B3KQ+9390qyVoQ2F29GQgggAACCCQiQGAnESWOQQABBBBAAAEEEMiVAO9PcyXNOggggAACCJSuwKWS7Aa93mjdunW5DrrFSlPogXK7Lm+99ZauuOIKrVq1qtxlsnCudeoeMmSIWrZsmfZltA7f77//voYPH6433ngj4nzWtdk6ideuXTvt9cIniBYqt31ax9/77rtPBx54YELrWud1C0dbeNzCnTZihcnt+VIOlMcL9Ns1GDBggHczgSpVqsS8BmY/ZswYr5N8eLf5a6+9VhawdufId6B8x44duuqqqzRhwoQy+zrqqKP03HPPqWnTpgm95qZOnapLLrmk3LETJ070guaRRrqB8quvvtrr9h70UYod1+31s2jRIvfSXCbpuaBfK+pDAAEEEEAAAQQQQAABBBBAAAEEEChcAQLlhXvtqBwBBBBAAAEEUhewMLl1KrdweWhYmNw6lS9LfdqSOdO+aWJdyo9ydvyYpH4BE3jZD5GHyhojqX/AaqQcBBBAAIHgChDYCe61oTIEEEAAAQQQQKAUBXh/WopXnT0jgAACCCCQWwFLSXYPLTl06FCNHDkytxXkabViCJRbyPuhhx7S7bffvqdzeN26db0g+TXXXJORIHn45bE1582b54WCLVi+ceNG75AWLVpo0qRJOvroo7N2RcODzRbmHTFihC677LKUOqJv375dL7zwglf39ddfH7EzeWgzpRwoN4NoofL69et7r78ePXokdQ2WLl2qG264Qa+++qpHfNppp3kdvw855JAyr598B8qtGAvK33HHHWXqshC9hcztJgqJjMGDB3shencceuih3mvv9NNPjzgFgfJEZAvzmGHDhnk3wXDGREk9CnM3VI0AAggggAACCCCAAAIIIIAAAgggUAgCBMoL4SpRIwIIIIAAAghkQ2CAHyp35x7lh8qzsV6xzTlQ0sPOpjb7XzJ6KUAbtQ9axzv1rJF0gaS/B6hGSkEAAQQQCK4AgZ3gXhsqQwABBBBAAAEESlGA96eleNXZMwIIIIAAArkVmCvpV6ElZ82a5QU7S2EUQ6DcrpMFuq2D8ubNm3X55Zfr7LPP1r777puTS7h+/XovEPvyyy/LuktH6sCc6UIs2HzTTTd54e8+ffrkbK+lHii36xgeKj/zzDO9juLWbTmVYd3KZ86c6d2cwK7pSSedVG6aIATKrYO2Bebt75g7Bg0aJKuvQoXYX8X88ssv1aVLF82da//c/jTatGkj61z+85//PCIfgfJUXlWFcc7s2bPDbyTwjqSTC6N6qkQAAQQQQAABBBBAAAEEEEAAAQQQKEQBAuWFeNWoGQEEEEAAAQQyJWBdyi1Y7g7rUm7BckZsgf39LuVnO4dN90Pl3wcEbz9JVtMpTj13SRoekPooAwEEEEAg2AIEdoJ9fagOAQQQQAABBBAoNQHen5baFWe/CCCAAAII5F7g35Lqhpb99NNP1axZs9xXkYcViyVQnge6gl3Sgr3vvPOO3nvvPS1evFjr1q3TypUrywSFa9asqQYNGmj//fdXq1atdOKJJ+rUU09V7dq1U953tNdayhNm6cRjjz1WFp62ruPRhoXKb7nlFnXu3NnrDF+tWrUsVfPjtEEIlC9ZssQLhL///vtl9tqiRQvvhgpHH310TIOJEyeqf//+5QLpvXv39sL0lStXjng+gfKsvrTyOvlnn32m5s2buzUsk9Q4r0WxOAIIIIAAAggggAACCCCAAAIIIIBAUQsQKC/qy8vmEEAAAQQQQCCOQCO/S3l757ilkq6TNAO9uAKXSJooqYpzpAX0R8c9M3cHhHdS/0hSR0krclcCKyGAAAIIFKgAgZ0CvXCUjQACCCCAAAIIFKkA70+L9MKyLQQQQAABBAIiYJ+dvCRpz/eINmzYIAvUlsIgUF4KV1nasmWL1wX6qaee0vz581PadPXq1b3u2VdeeaXOOeccVanifkwaf8piCpTH323ZI7Zu3ap58+ZpwYIFXoj/iy++8IL8ZuKOunXr6tBDD1WdOnW8gLZ17z7uuOO83+d77N692wuEP/bYY+VKueaaa/Twww9HfU0sW7ZMPXv29AzcYa+psWPH6vLLL4+6PQLl+b7y2Vt/48aN2m8/u0/+nrFFUvXsrcjMCCCAAAIIIIAAAggggAACCCCAAAKlLkCgvNRfAewfAQQQQAABBCxMbp3KLVweGhYmt07ldvdnRmyBJyX1dg5Z6Hcp/ywgcA38LuUtnXpukPRIQOqjDAQQQACB4AoQ2AnutaEyBBBAAAEEEECgFAV4f1qKV509I4AAAgggkBuBYyQ9LOlkdzkC5VLfvn29oGciI9Xuye+++666du2q5cuXl1kmmbUTqa+Uj7EQ8Jtvvqk77rgj5SB5JL8TTjhBt912m84888yEeUstUL5r1y795S9/0ahRo7wgtYVnUx3mbZ28rSN6truhx6pxzpw56tatm1atWlXmMAuGW8f2G2+8URUrVizz3Lfffqs+ffp4Xd/Dx2mnnaZnn31WhxxySNRl0w2Up2rOedkXIFCefWNWQAABBBBAAAEEEEAAAQQQQAABBBAoK0CgnFcEAggggAACCCAgWVdtC5W7Y5QfKscntsCv/C7lv3AOu1fSbwMEd6ekW5x65vhdyjcEqEZKQQABBBAIngCBneBdEypCAAEEEEAAAQRKWYD3p6V89dk7AggggAAC2ROwlr8WJu8SvsSnn36qZs2aZW/lAM2czZDv/fffr8GDB0fdLYHy7L4Qtm/froceekh2HdIJM0ersmbNml6IeODAgeVCxJHOyeZrLZOSxx57rBd+rl+/fsrTfvjhh7rpppv0xhtvpDxHpBObNm2qESNG6LLLLlOFCrn/6uOOHTs0aNAgjR49ulx5Firv2LGjrr/+eh111FHauXOn/vznP+vee++NeDMDO97m6d69e0wjAuUZfQkFarLPPvtMzZs3d2uypgeNA1UkxSCAAAIIIIAAAggggAACCCCAAAIIFJVA7v+valHxsRkEEEAAAQQQKCIBC5RbsNwd1qXcguWM2AK3SxrhHLLG71I+KyBwv5T0sqR6Tj09JU0ISH2UgQACCCAQTAECO8G8LlSFAAIIIIAAAgiUqgDvT0v1yrNvBBBAAAEEsiswUtLQSEvMmjVL1jm3FEY2Q74EyvP3CrLO5BYmv/3227V58+asFWKh4FtvvdULGccLOGfztZbJDaYTKDf3MWPG6O6779batWszWdaeucy8V69e3hr56Fa+bNky9ezZ0+u6ns6wOcaOHasqVarEnCZbgfJo86azp3jnNmzYUJMnT1bbtm3jHVoSz8+ePVunn366u9d3JJ1cEptnkwgggAACCCCAAAIIIIAAAggggAACeREgUJ4XdhZFAAEEEEAAgQAKNPK7lLd3alsq6TpJMwJYb5BKauh3KT/RKWqipB4BKtJuEd/PqWe6pAsCVB+lIIAAAggET4DATvCuCRUhgAACCCCAAAKlLMD701K++uwdAQQQQACB7Aj097uT7xVp+qFDh2rkSMubF//IZsiXQHn+Xj/WYbt///5RQ80tW7ZUhw4ddPLJJ+vII4/UAQccUCbYa93Nv/nmGy1evFgzZ870HtZNONKoW7eunn76aZ199tkZ2bB1U+/Ro4emT7ePNH8aiQa9o72mEz0/nU08//zzXofubIXJ3dquvfZar/t8vEB2OvuJdq6Fya+88sqor4l4a7Zr106PP/64Dj/88HiHikB5XKKCPWDYsGG677773PqD9j2LgrWlcAQQQAABBBBAAAEEEEAAAQQQQACByAIEynllIIAAAggggAACPwlYmNw6lVu4PDQsTG6dypcBFVOgj6QnnCP+53cpfzYgbmdKsm9c7OPXY1/C7ijplYDURxkIIIAAAsETILATvGtCRQgggAACCCCAQCkL8P60lK8+e0cAAQQQQCDzAvYZyUOSGjhTfyqpeej3rVu31ocffpj5lQM4I4HyAF6UNEvasmWLrrjiCk2dOrXcTNYh2TqKd+nSRRUrVkx4JQuYT5o0SXfeeafsNRM+OnfurGeeeSYjHbMLNVD+wQcfqFu3bvr4448jujZo0EDnnXee15G5VatWqlWrlmrWrFnm2FCQ/5///Kf++te/6i9/+Yvmz58fcb5MB/kTfjH4B9pNBm688cao+402XzJhcpuDQHmyV6Zwjj/qqKO0aNEit+DLJD1XODugUgQQQAABBBBAAAEEEEAAAQQQQACBQhMgUF5oV4x6EUAAAQQQQCDbAgP8ULm7zig/VJ7ttQt5/qp+l/JOzib+LKmbpLUB2dgUSfYBbGg8I6lXQGqjDAQQQACB4AkQ2AneNaEiBBBAAAEEEECglAV4f1rKV5+9I4AAAgggkFmBY/zO5Cc7066QNEJSmRsFW4izbdu2mV09gLMRKA/gRUmzpPfee0+XX365lixZUmamww47TOPGjZMFelMd0TpwW5fz3//+97KbMaQ7CjVQbmH7ESPsn5Kyw4LfAwcOVL9+/ZIO3O/evVszZszQ0KFDIwa3L7vsMj311FPaZ5/QfcXT1U/u/JUrV+q2227TSy+9pM2bN8c8uX79+rKu6ldffXVSDgTKk7smhXK0/Tf2xBNPDC+3lqQNhbIH6kQAAQQQQAABBBBAAAEEEEAAAQQQKDwBAuWFd82oGAEEEEAAAQSyL2Bdyi1Y7g7rUm7BckZ0gXMlTZJkH3KGxlBJ9wcE7ZKwu3n/x+9SPi8g9VEGAggggECwBAjsBOt6UA0CCCCAAAIIIFDqArw/LfVXAPtHAAEEEEAgMwJ1/DB5F2e6HyTdIGm0pDclnRl67uKLL9a0adMyszKzRBR499131bVrVy1fvrzM83379tXYsWNRS1HAwr0XXXRRubN79OihJ554QpUrV05xZmnHjh266qqrNGHChHJzvPjii7rwwgtTnjt0YiEGyjdt2qSePXvKDMLHyJEjNWTIEFWokPpXFV9//XX16tVLa9eWvZf5McccoxdeeEGHH3542u7pTLBixQo9++yzeuedd/T555/v6WLfqFEjNWnSRB07dpT9m2pd2ZMdBMqTFSuM4zt16uS9dp1hN+w/qzCqp0oEEEAAAQQQQAABBBBAAAEEEEAAgUIVSP3/0hbqjqkbAQQQQAABBBCIL9DI71Le3jl0qaTrJM2If3pJH/Go7xRC+KffpfwfAVDZW9LLkn7t1PKgpMEBqI0SEEAAAQSCJ0BgJ3jXhIoQQAABBBBAAIFSFuD9aSlfffaOAAIIIIBA5gRGSrKbAbvjPknD/D84T9Ir7pMLFizQcccdl7kKmKmMQDqB8mjnBo3YgrQWvq5Zs2bOSosWKL///vs1eHD6Hw3efPPNuueee8rtp5QD5atXr/ZC/NYd3h0NGzbU5MmT1bZt27Su/zfffON1nZ85c2ZW5k+ruCyfnOtAeaZex9aJ/fHHHy+565XIy+Fvf/ubjj/++PBDO0j6UyLncwwCCCCAAAIIIIAAAggggAACCCCAAAKpChAoT1WO8xBAAAEEEECg2AUsTG6dyi1cHhoWJrdO5cuKffNp7O///C7lRzpz/D9J16cxZyZP7SvJbedg17KjJAu+MxBAAAEEEHAFCOzwekAAAQQQQAABBBAIkgDvT4N0NagFAQQQQACBwhTo73cn38spf4rfnXyd82dvSzol9PuTTjrJ67jLyI4AgfLsuNKhPHK4+9hjj/U6iNevXz/j8F9++aWs47K9pt3RoEEDTZo0SSeeeGJaa1pn8ssuu0xvv23/RP00MhVYT6u4LJ9MoDzLwHmY/le/+pXmzZvnrjzX/W9vHkpiSQQQQAABBBBAAAEEEEAAAQQQQACBEhEgUF4iF5ptIoAAAggggEBKAgP8ULl78ig/VJ7ShCVy0hBJ1s0iNL7zu5S/GoD9HyxpuqQ2Ti03SyrfQiAAxVICAggggEBeBQjs5JWfxRFAAAEEEEAAAQTCBHh/yksCAQQQQAABBNIRsJvrPiSpgTOJhddukPR+2MR27Mvunw0fPlx33HFHOutzbhQBAuXZeWlEc7Xw8ZNPPqnTTjst5YWff/55XX/99bKAszuOPPJI/f73v1fr1q1Tnjt04saNG9WjRw9Nn24fa/40Eg2ER+sWnuj5qWxg06ZN6tmzpxdYDx+33nqr7FGhQupfVZw6dar69esn61TujmOOOUYvvPCCDj/88FTKLohzCJQXxGVKuEj7b+pdd90VfvwF/vcYEp6HAxFAAAEEEEAAAQQQQAABBBBAAAEEEEhFIPX/S5vKapyDAAIIIIAAAggUnuzkaeMAACAASURBVIB1KbdguTusS7kFyxmRBer6XcrPdJ6eJqm7pG0BQPutpLudOhb6Xcr/HYDaKAEBBBBAIDgCBHaCcy2oBAEEEEAAAQQQQEDi/SmvAgQQQAABBBBIVeAYvzP5yc4EKyQNihFem+jfLHjPKa+//rrat2+fag2cF0WAQHl2XhpbtmzRFVdcIQshhw8LlVu4uUuXLqpYsWLCBWzfvt3rtH3nnXfKAtvho3PnznrmmWdUrVq1hOeMdmAhBsptL2YzYsSIctuqW7euBg4c6AXCk/XZtWuXXnvtNQ0dOlSfffZZubl79+6tMWPGqHLlymm7B3UCAuVBvTLJ12X/LT3nnHPCT5zkf5ci+Qk5AwEEEEAAAQQQQAABBBBAAAEEEEAAgSQFCJQnCcbhCCCAAAIIIFByAo38LuXuN2SWSrpO0oyS00h8w5f7oXL3/eZVksYlPkXWjjzS/4KUXdvQuFrS41lbkYkRQAABBApRgMBOIV41akYAAQQQQAABBIpXgPenxXtt2RkCCCCAAALZFKjjh8m7OIv84HcmHx1j4f0kLZJ0WOgYC4HOmjVLbdq0yWa9JTc3gfLsXXLrlN2/f/9yncRDK7Zs2VIdOnTQySefLOsufsABB6hKlSp7CrIAuXXDXrx4sWbPnq033nhDH330UcSCLTD99NNP6+yzz87Ihgo1UP7pp5/qN7/5jT744IOIDg0aNNB5552n008/Xa1atVKtWrVUs2bNMsdu3bpV//nPf2RzzZ07VzNmzNA//vGPnLhn5OJlYRIC5VlAzcOUCxcu9F77dsMLZ6yS1FrShjyUxJIIIIAAAggggAACCCCAAAIIIIAAAiUoQKC8BC86W0YAAQQQQACBpAUsTG6dyt0AsoXJrVP5sqRnK50TJoTdSfuv/u+XB4DgAUk3OnW8IekCSf8NQG2UgAACCCAQDAECO8G4DlSBAAIIIIAAAggg8KMA7095JSCAAAIIIIBAKgIjJQ0NO/E+ScMSmKyjpJfd437+85/rrbfeknV4ZmRGIJ1AeWYqKN5ZLBA+bNgwPfXUU9q8eXPWNlq9enWv4/mgQYNUoUJmvopXqIFyQ37++ed1/fXXRw3yZ+pCmLvdMOCee+7JmHumasv0PLkOlGe6fnc+++/H5MmT1bZt22wuE7i5ly9frjPOOENffPFFeG32HYXpgSuYghBAAAEEEEAAAQQQQAABBBBAAAEEilYgM/8Xu2h52BgCCCCAAAIIILBHYIAfKndJRvmhcpgiC5wuaaKkes7Tt0u6LQBgJ/kfzO7v1HKpfcchALVRAgIIIIBAMAQI7ATjOlAFAggggAACCCCAwI8CvD/llYAAAggggAACyQr097uT7+WcOMXvTr4uwcluknSPe6x1FZ42bZqaNGmS4BQcFkuAQHl2Xx8WKr/99ts1atSorITKrbv2kCFDvDC529083V0VcqB89+7dGj9+vG6++eashcotTD5gwAAvyJ9J93SvW7bOJ1CeLdnczLtkyRJ16tRJixcvDl/wt5LuzU0VrIIAAggggAACCCCAAAIIIIAAAggggMCPAgTKeSUggAACCCCAAAKJC1iXcguWu8O6lFuwnBFZwL5kZF82Co2VfpfydwIA9rSkK5w6/iCpSwDqogQEEEAAgWAIENgJxnWgCgQQQAABBBBAAIEfBXh/yisBAQQQQAABBJIRsO7iD0lq4Jw01w+Tv5/MRJIelDTIPadevXqaOnVqyXWYTdItocMJlCfElNZBFnCePn26brrpJn3++edpzeWefMIJJ2jEiBE666yzMt4hu5AD5SGjDz/80DN/4403MmZuEzVt2lT33nuvOnbsmHH3jBaawckIlGcQM8dT2b/xnTt31po1a8JXtv9G35jjclgOAQQQQAABBBBAAAEEEEAAAQQQQAABAuW8BhBAAAEEEEAAgSQEGvldyts75yyVdJ2kGUnMU0qHNvO7lLdxNv2kpD4BQOjgdykP3WRpqyT7gtWfA1AbJSCAAAII5F+AwE7+rwEVIIAAAggggAACCPwkwPtTXg0IIIAAAgggkKjAMX5n8pOdE1b4ofDpiU4SdtwE/4bBe/64atWqXqfyc845J8UpOc0ECJTn7nWwZcsW70YITz31lObPn5/SwtYZ++ijj9ZVV12liy++OGvdsYshUG7Au3bt0l/+8hevQ/y8efNk+0p1WIC/d+/eXji3WrVqqU5TkOcRKC/Iy6bXXnvN60y+bdu28A1MlNSjMHdF1QgggAACCCCAAAIIIIAAAggggAAChS5Ah/JCv4LUjwACCCCAAAK5FrAwuXUqt3B5aFiY3DqVL8t1MQWyXv+wLu7b/S8dPR+A+l/2Q+ShUsZIsnoZCCCAAAIIENjhNYAAAggggAACCCAQJAHenwbpalALAggggAACwRWo44fJuzgl/uB3Jh+dZtlPSeoVPsf999+vwYMHpzl16Z5OoDw/1/7LL7/UO++8owULFugf//iHNmzYoJUrV2rz5s17CqpZs6YaNGig/fffX61atdKJJ57oPerUsb9m2R3FEih3lbZu3eqFys188eLF+uKLL7Ru3TqtXr26DGbdunV16KGHes4W3m/Tpo2OO+64nLhn96qmPjuB8tTt8nVmtGsm6WlJvfNVF+sigAACCCCAAAIIIIAAAggggAACCCBAoJzXAAIIIIAAAgggkLzAAD9U7p45yg+VJz9b8Z+xr9+l3Lp/h8brkrpJ+k+et293/h7v1LBG0gWS/p7nulgeAQQQQCD/AgR28n8NqAABBBBAAAEEEEDgJwHen/JqQAABBBBAAIFEBEZKGhp24H2ShiVycgLH3C+pXHr80ksv1bhx41SjRo0EpuAQV4BAOa+HSALFGCjnSqcukK1AeeoVcWY0gU2bNqlPnz567rnnIh3ygKQh6CGAAAIIIIAAAggggAACCCCAAAIIIJBPAQLl+dRnbQTSE/iZpH0kVY3xM9Zz4edWlBTtUSnGc3ZOvOdtp7uiPHbGeM7OSeT5bZLssTXKz1jPhZ/zv/QuC2cjgEAJCViXcguWu8O6lFuwnFFe4EI/VF7deeoGSY/kGWs/SdMlneLUcZek4Xmui+URQAABBPIvQGAn/9eAChBAAAEEEEAAAQR+EuD9Ka8GBBBAAAEEEIgn0N/vTr6Xc+AUvzv5ungnJ/G8hdPvDT++adOmGjNmjM4444wkpsr9oRMmTFDPnj1zvzArIoAAAggkLPDyyy+rY0f3fvUJn5q3A9966y3169dPn3/+eaQabpJkN31hIIAAAggggAACCCCAAAIIIIAAAgggkFcBAuV55WfxEhaoKckCbJEe0Z6zW3mHQuAWFN+7hP2yufXtYaH07yVtiPDYGOXP7Vh7joEAAsUv0MjvUt7e2eoyv0v5jOLffko7HCPpGufMD/0u5R+lNFvmThrof8EqNKPVY59Or8jcEsyEAAIIIFCAAgR2CvCiUTICCCCAAAIIIFDEArw/LeKLy9YQQAABBBDIgIB9rvGQpAbOXHP9MPn7GZg/fIrOksZJsu83lBkDBw6UddOtWNHuTR+8QaA8eNeEihBAAIFwgUIKlO/cuVNDhgzRI49EvJe+fYesj6SpXGUEEEAAAQQQQAABBBBAAAEEEEAAAQSCIECgPAhXgRoKWeBASXX8x0GS7PeJhMStuzijeAXsi32RQujhf/aNJLsTfOjxdfGSsDMEilbAwuTWqdzC5aFhYXLrVG7hckZZgeP9LuVNnD9+UNLgPEPZl6usS3lLp44gdE/PMwvLI4AAAiUvQGCn5F8CACCAAAIIIIAAAoES4P1poC4HxSCAAAIIIBAogWP8G+ee7FRlN80d5H/+ka1i7fMxC5WfFr5A48aNvVD5+eefn621U56XQHnKdJyIAAII5EygUALlf/zjHzV48GAtXbo0ks1sP0zOd0dy9sphIQQQQAABBBBAAAEEEEAAAQQQQACBeAIEyuMJ8XypCVjQ2w2Ih35tPy0wHv77YN5Su9SuWvHsd5ek9WEhc/f34c/9r3i2zk4QKGiBAX6o3N3EKD9UXtAby1LxN0u6y5nb/m3rJmlmltZLdNo7Jd3iHDzH71JuNwNhIIAAAgiUpgCBndK87uwaAQQQQAABBBAIqgDvT4N6ZagLAQQQQACB/ArYdxgeltTFKeMHvzP56ByVZp3R7Ua95UaPHj00YsQI/eIXv8hRKfGXIVAe34gjEEAAgXwLBD1QvmLFCt15552y/6ZEGfbfZruxCwMBBBBAAAEEEEAAAQQQQAABBBBAAIFACRAoD9TloJgsClSSdJjzOMTpKu6GxK3DeEGMChUqaJ999lHVqlWj/oz1XPi5FStWVKVKlWQ/oz1iPR/rOQPdtWtXxMfOnTtTes7mC527bds2bd26Ve7PSH8Wfkyk3+/eHf6dvEC/HKyjudvhPBQ4/0rSKuexM9C7oDgEikPAupRbsNwd1qXcguWMsgL23+OJkk51/niKpO6S8vnv1S8lvSypnlNXT0lRPwHmwiKAAAIIFL0AgZ2iv8RsEAEEEEAAAQQQKCgB3p8W1OWiWAQQQAABBHImMFLS0LDV7pM0LGcV/LjQOZLul3REpHWHDx8ue+y11145LovlEEAAAQQQyJzADz/8oDvuuEN33eXeQ7/M/J9IGiLptcytykwIIIAAAggggAACCCCAAAIIIIAAAghkToBAeeYsmSm/ArXDAuNueNx+fWh+yyu7eo0aNbTffvvFfNSsWbPM8/Z7NyC+9957B2lLRVPLf//73zLB9I0bN2rDhg3lHtH+3I7dtGlT0DzWSFodFjJ3A+ffBq1g6kGgAAUa+V3K2zu1L/O7lM8owP1ku2QLaj8TtsgVksZne+E481unjn7OMdMlXZDnmlgeAQQQQCB/AgR28mfPyggggAACCCCAAALlBXh/yqsCAQQQQAABBMIF+vvdyd2Utt3E17qF243J8zEsVD440sL16tXzQuV9+vTJR12siQACCCCAQFoC48aN87qSr1ljX8OKOB7ww+RprcPJCCCAAAIIIIAAAggggAACCCCAAAIIZFOAQHk2dZk7UwL2Og0PiIf/ft9MLZbMPLVr19ZBBx2kOnXqeA/7dbyguD1vHcAZxStg3dMjhdDD/2z9+vVat27dnsd3332XL5Tv4wTOLXz+v3wVx7oIFJCAhcmtU7mFy0PDwuTWqdzC5YyfBCr5Xcq7OChv+13K7d+cfI0zJVmIfB+/APuidkdJr+SrINZFAAEEEMirAIGdvPKzOAIIIIAAAggggECYAO9PeUkggAACCCCAgCtgn188JKmB84dz/TD5+3mmOkWSdU4/PlIdrVu31sCBA9W9e/c8l8nyCCCAAAIIxBeYOHGiHnnkES1atCjawQskDZM0J/5sHIEAAggggAACCCCAAAIIIIAAAggggEB+BQiU59ef1csKNJTUxH80dn7981xCWSjcDYmHguKh0Lj7+8qVK+eyNNYqcoEdO3bsCZeHh83Df//111/nWuMLSUv8x1Ln18tzXQjrIRBwgQF+qNwtc5QfKg946Tkvr52kSZIOcla+RdLdOa+k7ILWueMy54+sk3qvPNfE8ggggAAC+REgsJMfd1ZFAAEEEEAAAQQQiCzA+1NeGQgggAACCCAQEjjG70x+skOyQtIg/8a5QZGyVuQjJB0aqaCWLVt6wfKePXsGpV7qQAABBBBAYI/A+PHjvSD5Rx99FE3FWpXfKWkcbAgggAACCCCAAAIIIIAAAggggAACCBSKAIHyQrlSxVNnHUluWNwNkGc1nV2vXj0ddthhql+/vvdwu4q7YfGf/exnxaPNTopW4H//+1+Z7uZu4Hz16tWyx6pVq7RmjX12kdXxgxMuDwXO7aeFztdldWUmRyC4Atal3ILl7rAu5RYsZ5QVeEDSjc4f2b8f1o7C7uCdr3GJpOecxf/jdymfl6+CWBcBBBBAIG8CBHbyRs/CCCCAAAIIIIAAAhEEeH/KywIBBBBAAAEETMC+c/GwpC4Oh31me4Ok0QEksu+BDJdkNxWOOFq0aKEBAwaoTx/LnzMQQAABBBDIr8C4ceM0atQoffzxx7EKsSC5Pey/wQwEEEAAAQQQQAABBBBAAAEEEEAAAQQKRoBAecFcqoIqdB+nu7gFxt0Aee1s7KRatWpeWDzWo1KlStlYmjkRCLTAzp07vWB5rMeWLVuytYdvo3Q1t8Do1mwtyrwIBECgkd+lvL1TyzK/S/mMANQXpBJa+l3Kj3KKekxSvzwWubeklyX92qnhQUmD81gTSyOAAAII5EeAwE5+3FkVAQQQQAABBBBAILIA7095ZSCAAAIIIICACYyUNDSM4j5JwwLO08Cv8cpodVojgKuuusp7HHLIIQHfDuUhgAACCBSTwFdffaUnnnjCe6xbF7N/xpP+f4tXFNP+2QsCCCCAAAIIIIAAAggggAACCCCAQOkIECgvnWudrZ02k9RKUmv/p/36sEwvdvDBB8cMix9wwAGZXpL5ECgZgW+++SZm4Pzf//53NixWSVosaZHz8/NsLMScCORJwMLk1qncwuWhYWFy61Ru4XLGTwID/U4aoT/Z7HcpfymPSH0ljXXWt2vWUdI/81gTSyOAAAII5F6AwE7uzVkRAQQQQAABBBBAILoA7095dSCAAAIIIIBAf/8zlb0ciil+d/KY6bcA0TX1643ZjvyKK67wguVt2rQJUOmUggACCCBQbAILFy70QuTPPPNMvK2N8/8bzHeb4knxPAIIIIAAAggggAACCCCAAAIIIIBAoAUIlAf68gSquOphwfFQgLxapqqsW7eumjRpsufRuHFj79cNGzZUlSpVMrUM8yCAQJIC27dv1/Lly7VkyRLvsXTp0j2/Xrt2bZKzxTzcWqW7AfNQ4DxrLdQzWTxzIRBBYIAfKnefGuWHygH7SWB/v0v52Q7KdD9U/n2eoA6WZDW431K6WdI9eaqHZRFAAAEE8iNAYCc/7qyKAAIIIIAAAgggEFmA96e8MhBAAAEEEChtAbvx7UOSrNN3aMz1w9nvFyBNE0l202G7yW/Uccopp6hbt27eo1KlSgW4TUpGAAEEEAiawM6dOzVp0iTvMWfOnHjlPS7pEUlL4h3I8wgggAACCCCAAAIIIIAAAggggAACCBSCAIHyQrhKua/ROoy7XcctPG53iU57VK9e3QuJh8LioQC5/b5WrVppz88ECCCQW4HvvvuuTMDcDZxv3mxNhjMy7O6+oaB5KGRuHc4ZCBSCgHUpt2C5O6xLuQXLGT8JXCJpoiT3DjLmNjqPSL+VdLez/kK/S/m/81gTSyOAAAII5FaAwE5uvVkNAQQQQAABBBBAILYA7095hSCAAAIIIFC6Asf4XVFPdghWSBrk3yC3kGUsIH+V/6gZbSP77ruvunbt6gXL6VpeyJeb2hFAAIH8CVg3cguRT548Wd9/H/Pe9hslPSHJupIvz1/FrIwAAggggAACCCCAAAIIIIAAAggggEDmBQiUZ9600GZs7nffdAPkB6a7iUiBcQuP169fP92pOR8BBApEYPXq1RG7mluH8wyMryWFwuX282+SPsvAvEyBQKYFGvldyts7Ey/zu5TPyPRiBT7fk5J6O3uwAHf3PP7dPtL/EpZdw9C4WpLdgZyBAAIIIFAaAgR2SuM6s0sEEEAAAQQQQKBQBHh/WihXijoRQAABBBDIrEAdP0zexZn2B78zeT5vzJvZXf540+FQsPyIWJOfcMIJ6tKlizp16qSDDjoo03UwHwIIIIBAEQmsX79e06ZN05QpUzR//vx4O/vED5JbmHx7vIN5HgEEEEAAAQQQQAABBBBAAAEEEEAAgUIUIFBeiFct9ZrtA7i2ko73H/brtD5dq1Onjlq1aqXWrVvv+XnEEUeoUqVKqVfJmQggUNQCO3fu1CeffKJFixZp8eLF3sN+vW7dunT3bRMs8B/v+j/5gCddVc7PhICFya1TuRtMtjC5dSq3cDnjR4Ff+V3Kf+GA3CvJOoXnazwg6UZn8TckXSDpv/kqiHURQAABBHIqQGAnp9wshgACCCCAAAIIIBBHgPenvEQQQAABBBAoTYGRkoaGbf0+ScOKmONCP1x+Vrw9dujQQZ07d/bC5ZUrV453OM8jgAACCJSAwI4dO7wQ+dSpU/XKK68ksuOZfjfylxI5mGMQQAABBBBAAAEEEEAAAQQQQAABBBAoZAEC5YV89eLXfpgTILfw+HHxT4l+RPPmzcuFx+vVq5fOlJyLAAII7BFYs2bNnnB5KGT+6aefpisUCpjbTwuZr0p3Qs5HIEWBAX6o3D19lB8qT3HKojztNkm3Ojtb43cpn5Wn3Z7kdynf31n/UknP56kelkUAAQQQyK0AgZ3cerMaAggggAACCCCAQGwB3p/yCkEAAQQQQKD0BPr73cn3crY+xe9OnvbduguAs7mkbpK6Sjo0Vr1Vq1b1QuX2OPfccwtga5SIAAIIIJBpgVdffdULkttj27Zt8ab/UtJkSZMkpf3lpHiL8TwCCCCAAAIIIIAAAggggAACCCCAAAJBESBQHpQrkZk62jidx60L+eGpTFujRo1ywXHrQr7PPvukMh3nIIAAAikL2Ac8oU7m9jP0602bNqU657/8YHkoYP5eqhNxHgIpCFiXcguWu8O6lFuwnPGjQEO/S/mJDshEST3yCPS0pCuc9f8gqUse62FpBBBAAIHcCRDYyZ01KyGAAAIIIIAAAgjEF+D9aXwjjkAAAQQQQKCYBDpKekhSA2dTc/0w+fvFtNEE99LJD5afF+/42rVryzqX2+O8885TpUqV4p3C8wgggAACBSiwc+dOrwP5n/70J+/nt99+m8guXvVD5NMSOZhjEEAAAQQQQAABBBBAAAEEEEAAAQQQKDYBAuWFe0Ut3X2apBOcLuRVk91OzZo1dfzxx+vYY49V69atvSB5kyZNkp2G4xFAAIGcCixdutQLl9vjvffe04IFC7Rx48ZUarBbEofC5X+VNFtS3NsUp7IQ5yAgqZHfpby9o7HM71I+A6E9An0kPeF4/M/vUv5snow6+F3KQ++bt0qyL3H9OU/1sCwCCCCAQO4ECOzkzpqVEEAAAQQQQAABBOIL8P40vhFHIIAAAgggUCwCx/idyU92NrRC0iD/M4ti2Wcq+7CbE18iyQLmR8WbwDqXW6g8FDC3BgsMBBBAAIHCFbAGFBYeDwXJE+hEbpv9UNJU/7G8cHdP5QgggAACCCCAAAIIIIAAAggggAACCKQvQKA8fcNczmAfFlqI3B6npLKwhcXbtm3rhcjtp4XIGQgggEAxCFi4/N133/XC5fZzyZIlqW5rjh8st3C53eWfgUAmBSxMbp3KLVweGhYmt07lFi5nSHaDHOtKbl8ECg0Lb3eTtDZPQC/7IfLQ8mMk9c9TLSyLAAIIIJA7AQI7ubNmJQQQQAABBBBAAIH4Arw/jW/EEQgggAACCBSDQB0/TN7F2cwPfmfy0cWwwQzu4Zf+50n2mdIvEpm3ffv2ateunfdo1qxZIqdwDAIIIIBAngU+++wzzZw503vMmJHwvfpXSrIu5Pb4e563wPIIIIAAAggggAACCCCAAAIIIIAAAggERoBAeWAuRcRCjnYC5BYir5ZMuXvttVeZ8LiFyOvWrZvMFByLAAIIFKzA2rVrywTMLWj+ww/2XYukxhZJbzsB838kdTYHIxBZYIAfKnefHeWHyjH7UeBcSZMk1XJAhkq6P09APSSNd9ZeI+kCPnjO09VgWQQQQCB3AgR2cmfNSggggAACCCCAAALxBXh/Gt+IIxBAAAEEECgGgZGS7DMRd9wnaVgxbC6LezjDD5efLymhL8Y0b958T7jcAuYVKvAVqixeH6ZGAAEEEhbYvXv3ngC5hcg//fTTRM+1G9S/4ncifyvRkzgOAQQQQAABBBBAAAEEEEAAAQQQQACBUhLg05BgXe19JLVzHocnU169evXKBcj5wCsZQY5FAIFiFrAPnEIdzENdzNessUxoUuNfkmb6jzclWeCcgUAqAtal3ILl7rAu5RYsZ/wo8Kik6xyMf/pdyvNxY4f9JE2XdIpTz12ShnOxEEAAAQSKWoDATlFfXjaHAAIIIIAAAggUnADvTwvuklEwAggggAACSQv097uT7+WcOcXvTr4u6dlK9wQLl58nqUOincurVq3qhctPP/10nXbaaWrRokXp6rFzBBBAIA8CH3/8sWbPnq1Zs2Z5YfJt27YlWoV1IrcQuT1mJXoSxyGAAAIIIIAAAggggAACCCCAAAIIIFCqAgTK83/lj5R0lhMiT7giu1uyfZB1wgkneEHyBg0aJHwuByKAAAIISCtWrPBC5vPnz/c+mErirsYhvlC43H5+gikCSQg08ruUt3fOWeZ3KZ+RxDzFfOj/+V3K7b1SaPw/SdfnadMD/S9xhZb/SFJHSSvyVA/LIoAAAghkX4DATvaNWQEBBBBAAAEEEEAgcQHenyZuxZEIIIAAAggUooB95vCQJPeLH3P9MPn7hbihgNTc1g+WW8Dc/cwpZnn169f3vo9z6qmnej8PPzypfhAB2TplIIAAAsEV+Ne//uV9Tyf0SLIhhH0/JxQifze4u6QyBBBAAAEEEEAAAQQQQAABBBBAAAEEgidAoDw/1yT0gZXdDfmIREuwD6xCH1bxgVWiahyHAAIIJC4Q+sDq7bff9j60Wr16deInS9Y9+U/+h1Z8YJWMXOkea2Fy61Ru4fLQsDC5dSq3cDlDGiLpPgfiO79L+at5wLEvcFmX8pbO2jdIeiQPtbAkAggggEBuBAjs5MaZVRBAAAEEEEAAAQQSE+D9aWJOHIUAAggggEAhChzj39T2ZKd4u6HtIP+ziULcUxBrtu/ntKPhQxAvDTUhgECxC2Sw4cOb+vH7OQwEEEAAAQQQQAABBBBAAAEEEEAAAQQQSEGAQHkKaCmecoZz1+NfJDJH1apV1a5dO51++uneHY9btGiRyGkcgwACcmWKOgAAIABJREFUCCCQIYGPP/7YC5bPmjVLM2fO1LZt2xKdeaVzN+RZiZ7EcSUpMMAPlbubH+WHyksSJGzTdf0u5Wc6fz5NUndJCf+FzCDknZJuceab43cp35DBNZgKAQQQQCA4AgR2gnMtqAQBBBBAAAEEEEBA4v0prwIEEEAAAQSKU6COHybv4mzvB78z+eji3HIgdlVN0llOuDypFuTWEOL444/f82jbtq0qVOArWIG4shSBAAJ5F9i9e7cWLFigd999d8/PJDuQ2x7+JWmm89ia941RAAIIIIAAAggggAACCCCAAAIIIIAAAkUgwKcZ2b2I/5+kTpLOl2QfAsYdzZs390LkoQcfOMUl4wAEEEAgJwL2gZeFykOPTz/9NNF110r6oyQLwb6V6EkcV1IC1qXcguXusC7lFixnSJf7oXL3fetVksblAeeXkl6WVM9Zu6ekCXmohSURQAABBLIvQGAn+8asgAACCCCAAAIIIJC4AO9PE7fiSAQQQAABBApJYKSkoWEF3ydpWCFtoghq/T9Jp/mPUyVZ4Dzhsddee8lC5aGQuf26bl27bzIDAQQQKH6BtWvXlguQ//CD3RslqbFF0mzn8UFSZ3MwAggggAACCCCAAAIIIIAAAggggAACCCQkQKA8IaakDrKgkYXIO0tK6A7G7du33xMgb9asWVKLcTACCCCAQH4EPvvssz3h8hkzZiRahHUut2C5Pf6e6EkcV/QCjfwu5e2dnS7zu5Qn/OIqciULbFtX8tD4q//75XnYt3UD6eesO13SBXmogyURQAABBLIvQGAn+8asgAACCCCAAAIIIJC4AO9PE7fiSAQQQAABBApFoL/fnXwvp+ApfnfydYWyiSKt82QnYH5KKnts0qTJnpC5Bcxbt26dyjScgwACCAROYNGiRWW6jy9ZsiTVGuc4AfK5qU7CeQgggAACCCCAAAIIIIAAAggggAACCCCQuACB8sStYh3Z0A+QW4j8qHhTVq1aVeedd546dOjgPWrUqBHvFJ5HAAEEEAiwwKZNm/TKK694jz/96U/atm1bItV+6AfLn5eUj1BsIjVyTO4ELExuncotXB4aFia3TuUWLi/1cbqkiWGdwW+XdFseYM6UZCHyffy17cvcHSW9kodaWBIBBBBAILsCBHay68vsCCCAAAIIIIAAAskJ8P40OS+ORgABBBBAIOgC9tnCQ5IaOIVamO4GSe8HvfgSq6+qHy4/UVJbScdLsj9LatSsWdPrYH7sscd64XJ7NG7cOKk5OBgBBBDItYCFxRcvXiwLkb/33nteJ/KNGzemUoZ9kWaBpHclzfeD5FtTmYhzEEAAAQQQQAABBBBAAAEEEEAAAQQQQCB1AQLlqdvZmdaJvJukc+NNU7t27T0BcguTV6pUKd4pPI8AAgggUIACO3fu3BMst4D5t99+m8gu/iRpsh8wT+R4jilOgQF+qNzd3Sg/VF6cO05uV/dIusk5ZaXfpfyd5KbJyNHWHeQyZ6ZnJPXKyMxMggACCCAQJAECO0G6GtSCAAIIIIAAAgggwPtTXgMIIIAAAggUj8Axfmdy64IdGiskDfJvals8Oy3enRzrhMstZH54Klu1BhStWrXaEzAP/doaVTAQQACBXAps3bp1T3A8FCC3n9ZgIcXxLydAbkHyhSnOw2kIIIAAAggggAACCCCAAAIIIIAAAgggkEEBAuXJYzb3Q+RdJR0a63T7gKdTp07e49xz42bOk6+EMxBAAAEEAi/w6quvatq0ad4jgc7lX/rB8kmSPg385igwGwLWpdyC5e6wLuUWLC/10czvUt7GgXhK0pV5gLlE0nPOuv/xu5TPy0MtLIkAAgggkD0BAjvZs2VmBBBAAAEEEEAAgeQFeH+avBlnIIAAAgggEESBOn6YvItT3A9+Z/LRQSyYmhISOMwJmFsHc3ukPJo3b+6FzEMBc/tZr169lOfjRAQQQMAVWLNmjddx3A2Of/pp2l9R+ZvffTzUhXwV6ggggAACCCCAAAIIIIAAAggggAACCCAQPAEC5Ylfkwsl9ZHULt4pHTp0UOfOnb0geeXKleMdzvMIIIAAAiUgsGPHDi9UPnXqVK+DeQLjTUlPSHopgWM5pHgEGvldyts7W1rmdymfUTzbTHkn/cPC9dv9LuXPpzxjaifuLellSb92Tn9Q0uDUpuMsBBBAAIGAChDYCeiFoSwEEEAAAQQQQKBEBXh/WqIXnm0jgAACCBSdwEhJQ8N2dZ+kYUW309LeUBU/VG7dy0MBc7uZQMqjTp06e0LmoaD5EUccoUqVKqU8JycigEBxC+zcuVOffPJJufD4unXr0t34eic8HgqQ22f3DAQQQAABBBBAAAEEEEAAAQQQQAABBBAIuACB8tgXyD7gucp/HBHr0BNOOEFdunTxQuQHHXRQwC875SGAAAII5FNg/fr1Xrh8ypQpmj9/frxSPvGD5RYu5wO4eFrF8byFya1TuYXLQ8PC5Nap3MLlpTz29buUd3QQXpfUTZJ1Cc/l6CtprLOgXRur65+5LIK1EEAAAQSyKkBgJ6u8TI4AAggggAACCCCQpADvT5ME43AEEEAAAQQCKGA3zn1Y0l5ObVP87uRpp/sCuF9KKivQTNJxklpJau3/PDBdpMaNG6tJkybew/11/fr1052a8xFAoEAEVq9erSVLlmjp0qXez9DDfp+B8bWkxZIW+T8XSkq7nXkG6mIKBBBAAAEEEEAAAQQQQAABBBBAAAEEEEhBgEB5ZLSGfjdyC5PXjOa67777qlu3buratavatGmTAj+nIIAAAgiUusDChQs1adIkTZ48Wd9//30sjo1OsHxFqbuVwP4H+KFyd6sWMr+uBPYeb4sX+qHy6s6BN0h6JN6JGX7+YEnTJblvAm+WdE+G12E6BBBAAIH8CRDYyZ89KyOAAAIIIIAAAgiUF+D9Ka8KBBBAAAEEClvAbkr7kKQGzjbm+mHy9wt7a1SfhsBhTrg8FDRvmsZ8e06tXr16uZB5KHReq1atTCzBHAggkEOB7777LmJg3MLjmzdvzlQlnzvB8VCAfFWmJmceBBBAAAEEEEAAAQQQQAABBBBAAAEEEMi/AIHystegif9hnQXJo45TTz3VC5FbmLxSpUr5v4pUgAACCCBQ8AI7d+7cEyx/++234+3HupVb94Il8Q7k+YIWsAC5BcvdYV3KRxX0rjJT/BhJ1zhTfeh3Kf8oM9MnPMtvJd3tHG13Y7cvhP074Rk4EAEEEEAgyAIEdoJ8dagNAQQQQAABBBAoPQHen5beNWfHCCCAAALFI3CM/9neyc6W7AbSg/yb1xbPTtlJJgSqOSHzUCdz+2l/npFRt27diF3NGzZsqCpVqmRkDSZBAIHkBbZv367ly5dH7Da+du3a5CeMfsaWsK7jofB4xpLpmSyWuRBAAAEEEEAAAQQQQAABBBBAAAEEEEAgcwIEyn+0tLv7WmfLPrFoe/XqpT59+tCNPHOvP2ZCAAEEEIgg8N577+mJJ57Q008/Hc9nnP/lE7tLNKP4BBr5XcrbO1tbJslC5TOKb7tJ7eh4v0u53QwoNB6UNDipWdI/+Ej/i152rULjakmPpz81MyCAAAIIBECAwE4ALgIlIIAAAggg8P+zdyfgVpV1//8/BqgMCpICKmABkhRKaZg4gOLfFDVFDBVSwAkh4FEkBnMghwpQ1EdQEQemxIJMUgPNv/OYZI8oKSJQwtEATUEZRDB/13dx79PN5pyzh7PW3mvv9b6va11n2Gvdw2ttYOlen/VFAAEEKgW4PuXNgAACCCCAQGkKNHef5/X1pr/V3aMyuTSXxKyLJGD3NvkBc6tobhXOQ2377ruvWrduXe229957hzoenSGQJIGPPvpIK1eurHb7178ieW65VRh/Iy1AviRJ7qwVAQQQQAABBBBAAAEEEEAAAQQQQAABBP4rkPRAeRtJYyRdXN2bonnz5rrkkkuCbb/99uO9gwACCCCAQMEEPvjggyBYbtuaNWtqGvduSeMkWSUDWnkJWJjcKpX7gWULk1uo3MLlSW5XSrrBA1jrqpQ/XmCUGyX9zBvzMUlnSPq8wPNgOAQQQACB8AUI7IRvSo8IIIAAAggggAAC+QtwfZq/HUcigAACCCBQTAH7DG902gTGu3tVijkvxi4PgQaS7AHMqe1A7/umUSyxYcOGNQbOLYxet27dKIamTwRiLbBt27Yaw+IWJN+40QqDR9I+lrTUbe9639vvNkUyIp0igAACCCCAAAIIIIAAAggggAACCCCAQEkKJDVQXk/SNZKuqu6sdezYUcOGDQsqktOiEbjxxhs1atSooPO2bdtq1qxZ6tKlSzSD0WsoAn/4wx905plnltw58+dtk3/wwQfVq1evUExKoRP/z1rnzp2D9bdq1aoUps4cPYG7775bt912mxYvXlyTyy8lXSfpC/DKSmCYC5X7i7KQ+aVltcrcF2MVF2ZIOtY7dLak/pK25d5d3kcc7aqUf93r4RxJv8u7Rw5EAAEEEIiLAIGduJwJ5oEAAggggAACCCBgAlyf8j5AAAEEEECg9ASGuurkdo9KqtlnGZdLqvFp0qW3VGYcQ4HmkvyAuR8899+ToU+9ZcuWQejc7kuwzYp52NasWbMdvq9Tp07oY9MhAmELfPnll1q7dm1QBMA2//tVq1bJNguLV1RUhD10en92H0h6WNwC4/Y7/k2JWp/+EUAAAQQQQAABBBBAAAEEEEAAAQQQKBOBJAbKLSFuYfL9qzqHBx98sIYPH67zzz+/TE5xfJdBoDy+56a6mREoL71zZjOOIlDu91kIlaQ9BKAm02nTpumWW27Rm2++Wd1u70u6XtJdhTg3jFEwAQuQW7Dcb1alfFLBZhDPgeyC7b60qV0gaVqBp3uvJBs31R6Q1LfAc2A4BBBAAIHwBQjshG9KjwgggAACCCCAAAL5C3B9mr8dRyKAAAIIIFAMgZ6SJkpq4w3+nAuTv1aMCTEmAp5A22qqmh9QSKV99tmnMmBeVeDcD6LvtttuhZwaY5W5wJYtW3YKh1cXGv/www8LrfFeNdXGlxd6IoyHAAIIIIAAAggggAACCCCAAAIIIIAAAuUnkKRAeTdJ4yQdUdVp7NSpUxAk79/filrSCiFAoLwQyuGOQaA8XM9C9UagvFDShR1nxowZQbB80aJF1Q38iqQxkp4t7MwYLSKBdq5KeQ+v/2WSLFS+IKIxS6Hbuq5KuR/efsZVKV9ZwAWc5qqUp66tN0myG8WeKOAcGAoBBBBAIHwBAjvhm9IjAggggAACCCCAQP4CXJ/mb8eRCCCAAAIIFFrgMFeZvKs38ApJI9znCYWeD+MhkK3A1yS1rmFrJWnPbDsLc7+99tprp0rnTZo0UWpr3Lhx5ff+7+vWtY8TaeUqsG3bNq1bty7Y1q9fX/l96nepr+mVxT/55JNikXwqyT7HrmlL/2+/Ys2VcRFAAAEEEEAAAQQQQAABBBBAAAEEEECgDAWSEiifIGlkVeevZcuWuvrqqzVwoBUuT157+eWXdd5552n58u0PMc23CnA+/RAoL733W6EC5atWrdKZZ56phQsXBkgTJkzQyJFV/hHOCtGfd23e51kNluNOX375pZ5//nnNmTNHf/nLX7R06VJt2LBBjRo1Uvv27fWDH/xAZ511lo455hjVqVMnx963706gPC+2kjlo6tSpuv7661VRUVHdnG+UNKpkFsREaxKwMLlVKrdweapZmNxC5RYuT2o7UdJMSc08gKsk/bLAIA+5EHlq2NslDS3wHBgOAQQQQCBcAQI74XrSGwIIIIAAAggggEDtBLg+rZ0fRyOAAAIIIFAogeYuTO4/DHerq0w+uVCTYBwEIhRomiFw3jLCsXPueo899sgYOvcD6Pa9hdPr16+vBg0aBF933333nMflgMwCn3/+uTZv3qxNmzYFX9MD4TUFxFNB8c8++yzzQIXd4/0MYfGPCzsdRkMAAQQQQAABBBBAAAEEEEAAAQQQQAABBHYUKPdA+SmWRZX07apO/FVXXaVrrrlG9erVS+z7Ip8geFVY+fQTh0B52MHlQr2RfLuwxswmtE2gPCzt7f088cQT+sUvfqGXXnopY8ddu3aV/Z11wgknZNw3fYcoAuU5TyLHA/L5OyXHIcpq961btwahctuqaW+5UPmfymrhyVzMMBcq91dvIfNLk8lRuWp7cMLPPIOlrkr5KwV0GSBpmjeePeXhDEl/LeAcGAoBBBBAIFwBAjvhetIbAggggAACCCCAQO0EuD6tnR9HI4AAAgggUCiBcZJGpw02XtKYQk2AcRAosoCVBPernO8nyR60YA+Htq+pbZ8izzPr4XfZZZfKcHkqZJ7tVz+YnjrGiglY5XT7Wt1W0+s1vWaLssIGVW1WzTuf1+yY1LF+ADwVBK/ua6Z9v/qqpApxfyhpjbetdd9/kBYg35b1G4sdEUAAAQQQQAABBBBAAAEEEEAAAQQQQACBIgiUc6B8onvC806sAwYMCKqSt2nTpgjk8RoyrNBmPv0QKM//vUCgPDe7uFUotw/bbrnlFt1www3BE5azbS1atNCVV16pIUOGyD6wzLYRKM9WqvT3+8c//qHrrrtO06dPr24xN0saUforTfwKLEBuwXK/WZXySQmWOdhVKf+uZ3CHpCEFNGkiaZ6kbt6YN0i6uoBzYCgEEEAAgXAFCOyE60lvCCCAAAIIIIAAArUT4Pq0dn4cjQACCCCAQCEEhrrq5H5Vg9nu3hULItIQQOC/Al/zwuXpYfOqfq4DHgIhCnwpKRUKTwXFa/r5PyGOTVcIIIAAAggggAACCCCAAAIIIIAAAggggEDRBLJPJBZtijkP3E7SVEnHpR954IEHyoKVp59+es6dlusB+QTBq7LIpx8C5fm/q6IIlN95550aNGhQjZOiQnn+5yx1pD1heeLEibr22mu1YcOG4NeNGjVSz549ddFFF6lz587Bk63tCc4LFy7UPffco3nz5u2w79ixYzVixIisQ+UEymt/3kqthz/+8Y8aOXKk3n333aqm/rSkgZKWldq6mG+lgF3rWKi8h2di59NC5QsS7DTc3aSVIrC/ZPtL+kMBTdLn8KaknpJWFHAODIUAAgggEJ4AgZ3wLOkJAQQQQAABBBBAoPYCXJ/W3pAeEEAAAQQQiFLAPg+wwgd+ZYPnXJj8tSgHpm8EEiJgFc39Suf2sz3wObU1Tvs59XsLrtPKV8CC3uvSNqvskP47qzDuB8btZxoCCCCAAAIIIIAAAggggAACCCCAAAIIIJA4gXILlJ/lwuT2IcEObfjw4UGYvE4dHljrw+QTBK/qT0k+/cQhUP7OO+/onHPO0euvvx4sa+jQoZo0KRkFXhcsWKB+/frpo48+Ctb+4IMPqlevXjX+JUigvPb/RsyfP18XXnihVq9eHXR20EEHBX83nXLKKVUGxC2A/qc//SkIBy9ZsiQ4xiqV33vvvTr55JOzmhCB8qyYym6nbdu2adSoUbrllluqWpt9gGqh8jllt/DkLMjC5BYqt3B5qlmY3ELlSX1YwNddlXL/L0erGG6h8k8L9Nawm8RsTKuYnmqXS6ryD2KB5sQwCCCAAAL5CxDYyd+OIxFAAAEEEEAAAQTCF+D6NHxTekQAAQQQQCAsgcPcQ2+7eh3aw2ZHuM8NwhqHfhBAIHeBPasJmvth9PRQuh1TX1ID93X33IfliCwEPpe02W2bJH1WRRDcguFVBcRTgXF7jYYAAggggAACCCCAAAIIIIAAAggggAACCCCQpUA5BcrHSPp1+rq/9a1v6fbbb9fxxx+fJUmydssnCF6VUD79xCFQ/sgjj+iCCy6oDFVblejp06erceOdnklQdm+MKVOmaPDgwcG62rZtq1mzZqlLly41rpNAee3eBmvXrlX//v312GOPBR1ZmNzOQ7du3TJ2/OyzzwYV5FOh8uOOO06/+c1vtN9++2U8NopAud9nxgmEsEM2DzwIYZiy7OLJJ5/UkCFDZA/QqKJdIWlcWS48GYsa5kLl/motZH5pMpZf5SrPljRD0m7eq+Y0uYAm10u6yhvvWVel3G5qoCGAAAIIlJYAgZ3SOl/MFgEEEEAAAQQQKHcBrk/L/QyzPgQQQACBUhWwisk3S+rrLWCrq0xeyM8nStWPeSNQCgJW5dwPmKeC5tV9rWlfe62uJKuIUt1Wm9fN88satm21fN0C4Bb+zuZrpn2sujgNAQQQQAABBBBAAAEEEEAAAQQQQAABBBBAoIAC5RIonyBpZLqbVZ6eOnWq9thjjwKSltZQ+QTBq1phPv0UO1BulZ+t6vPEiRMrl9S6dWvNnDkzq4BvaZ3pnWdra7/pppuCFyxIPnfuXO2///41LotAee3O+p133hlUjN6wYYMaNWqksWPHasSIEVVWJk8fyd6vEyZM0Jgx9uwMBcfbz6mHAtQ0MwLltTtv5XD0Z599poEDB+q3v/1tVcu5UdKoclhnQtdgAXILTPvNqpRPSqiHLftuSRd563/VVSlfUiCT70t6SFJLb7zzJU0v0PgMgwACCCAQngCBnfAs6QkBBBBAAAEEEECg9gJcn9bekB4QQAABBBCIQsAe3jw6rePxkrZ/sEtDAAEEEEAAAQQQQAABBBBAAAEEEEAAAQQQQAABBBBAICYC5RAov0fShemeFrS0wCytZoF8guBV9ZhPP8UOlP/tb3/TT37yk8qKz6l1DR06NAiZ77rrrmX79lm/fr0GDBigefPmBWvs06eP7rnnHjVoYA9Prr4RKM//LfHxxx/rvPPO0/z584NOTjrpJM2YMUPNmjXLutMPPvhA5557rp5++ungmJNPPjmoLN+0adMa+yBQnjVx2e9YQ2X5e9MCuGVvUUYLbOeqlPfw1rRMkoXKF5TROnNZyjGuSvk3vYN+LennuXRSy32t4sgQrw/7B/eMWvbJ4QgggAAChRcgsFN4c0ZEAAEEEEAAAQQQqF6A61PeHQgggAACCMRPYKirTl7Pm9psV518Tfymy4wQQAABBBBAAAEEEEAAAQQQQAABBBBAAAEEEEAAAQSSLFDqgXKr9NjfP4H169cPKi2fcsopST6vWa89nyB4VZ3n008xA+VbtmwJKjtPmzZtp+W0aNFCkydP1plnnpm1Y6ntuGjRoiBM//e//z2Y+jXXXKNrr7024zIIlGckqnaH9D8jkyZNkj28INdm781hw7YXI27durVmzpypbt261dhN1IHyzp0768EHH1SrVq1yXQ77F0HgT3/6k3r37q3Nmzenjz5D0oAiTIkhay9gYXKrVG7h8lSzMLmFyi1cnsT2C0ljvYVXuGvGpwqEcYIkC5GnntRiN3z3lPRwgcZnGAQQQACBcAQI7ITjSC8IIIAAAggggAAC4QhwfRqOI70ggAACCCAQloD9f/+Jktp4HT7nwuSvhTUI/SCAAAIIIIAAAggggAACCCCAAAIIIIAAAggggAACCCAQlkApB8pvkjTCh2jZsqXmzJmjLl26hOVT9v3kEwSvCiWffooZKL/55ps1duxYbdiwIVjO2Wefrffff18vvPBC8PPRRx8dhM3btfOzeeXzdpgyZUoQqLe2//77B6Hk7t27Z1xgoQLl6YF3C15bADvf5s/b+rDwc69evfLtLq/jfPODDjpI999/vw499NCc+/rb3/4WPAxgyZIlwbH2Xh4+fHiN/RAoz5m57A+wv7PPOussVVRYxnaHZje9/KzsAcpzgfakCQuV+81+vrQ8l5txVW1dlfKjvD0L/dAEq0DSxxv/PkkXZpw5OyCAAAIIxEmAwE6czgZzQQABBBBAAAEEEOD6lPcAAggggAAC8RE4zFUm7+pNaYW7h8UeOEtDAAEEEEAAAQQQQAABBBBAAAEEEEAAAQQQQAABBBBAIHYCpRoov0LSr3zNQw45JKhM3r59+9ghx3lC+QTBq1pPPv0UK1C+YMECXX755ZWB3O9973tBuPeNN97QZZddptWrVwdLtArlU6dOVdOmTeN8CnOe28aNG3XBBRcED1+wduyxx+qBBx6QVWbP1AoVKH/qqafUr1+/IORvrU+fPrrnnnvUoEGq0Gumme74ehwC5Rbgt1C5tdNOO00zZsxQkyZNcluIpI8++kjnnnuuHn/88eDYgQMHBv3uskv1f50TKM+ZOREHLF26NKhUbn/3pbWfS/p1IhDKb5EWILdgud+sSnn+T+QobaOBku7ylmA3XfeT9JsCLetsSb/1xvq3q1K+/ek1NAQQQACBUhAgsFMKZ4k5IoAAAggggAACyRHg+jQ555qVIoAAAgjEW6C5C5P39aa51VUmnxzvqTM7BBBAAAEEEEAAAQQQQAABBBBAAAEEEEAAAQQQQACBJAuUYqC8p6SH/JN2wAEH6Mknn1TbtlaMkpaLQD5B8Kr6z6efYgTKrQL5xRdfXBkmtxD1rbfeGlQo/+qrrzRx4kRde+21lZXLyzFU/uyzzwZh7ZUrVwan8pprrgnWnE0rVKDcKqb379+/ckq5hN6rWkexA+Xr16/XgAEDNG/e9ofRDxo0SHfeeWc25DvtY+9TO94edmCtZ8+emj59uho3blxtfwTK86JOxEHLly/X8ccfr/feey99vWdIonpC6b0L2rkq5T28qS+TZKHyBaW3nFrPuL6rUt7b6+kJFyrf/vSYaNvu7pr1JG+YmySNjHZYekcAAQQQCFGAwE6ImHSFAAIIIIAAAgggUGsBrk9rTUgHCCCAAAIIhCIwTtLotJ7GSxoTSu90ggACCCCAAAIIIIAAAggggAACCCCAAAIIIIAAAggggEBEAqUWKLdyvosktU55NGzYUFbN+PDDD4+IqLy7zScIXpVIPv0UOlBuQWoL4i5ZsiRYQqNGjTR27FiNGDGisrrzli1bNGrUKN12mxV53d5OP/10TZ48WS1btiz5N4OFkUeOHBkE5621bt1aFt7u1q1bVmsrVKDc5njTTZa5297sYRGzZs1Sly5dsppn+k7FDpQsibhnAAAgAElEQVRb1Xursv7MM88EU5swYUJwHvJt48aN0xVXXBEc3rlzZz344INq1apVtd0RKM9XOhnHvfrqq+revbs2btzoL9ieONFJ0rpkKJTVKi1Mbv+IWbg81SxMbqFyC5cnrZ0qaaakvbyF201eEwoEMUiS/wQROwf2cKS/F2h8hkEAAQQQqJ0AgZ3a+XE0AggggAACCCCAQLgCXJ+G60lvCCCAAAII5CMw1FUnr+cdPNtVJ1+TT4ccgwACCCCAAAIIIIAAAggggAACCCCAAAIIIIAAAggggEChBEotUD7DVZWs9Jk/f7569PALcRaKrjzGSQ+Ch7UqC7j26tWrxu4KFSi3ELVVcLbw+KpVq4I5WTVnq8w9fPjwyjB5arIWqrzyyit17733VlYq//73vx9UMj/qqKPCIipKP//3f/8XVCdfvHhxMP5FF12k22+/XbvuumtW8ylEoPyjjz7Sueeeq8cff3yHOU2aNElDh9rn87m3YgfK7X1n1e4XLlwYTL62gfJcA+K57p+NsN9nNvuHsU82f6+EMU4S+1iwYIFOPvnk9KVbCLd/Ej3KYM3DXKjcX4qFzC8tg7Xls4Rb09ZuYe5+kv6WT2c5HrOvpHmS/CcfXSnpVzn2w+4IIIAAAsURILBTHHdGRQABBBBAAAEEEKhagOtT3hkIIIAAAggUV8AeGGtPbm/jTeM5FyZ/rbhTY3QEEEAAAQQQQAABBBBAAAEEEEAAAQQQQAABBBBAAAEEMguUUqDcPpx7yF/S1Vdfreuuuy7zKtmjWoGoAuW5kte2AnV143344YcaPXq05s6dWxkOt0rO1157rQYMGLBTmDzVj1UqtyreFvxdv3598OsWLVoEAfQhQ4aoYcOGuS6x6Pt/8cUXQTV2q7ZuzaqT33fffTr++OOznlshAuVWSd5C7ytXWoHk/7azzjormG8+9nELlNc2GJ1rQDzX/bN5QxAoz0aptPaxh2xcf/316ZM+w4VhS2sxzNYELEBuwXK/WZXySQnkOdRVKf+Ot/b/lXRZgSx+LumX3livuirl/yrQ+AyDAAIIIJC/AIGd/O04EgEEEEAAAQQQQCB8Aa5PwzelRwQQQAABBLIVOMxVJu/qHbBC0gg+S8uWkP0QQAABBBBAAAEEEEAAAQQQQAABBBBAAAEEEEAAAQSKLVBKgfJnJVV+OHf00Ufr+eefL7ZfyY9froFyqzJu4WOrvv3OO+9UnqdcKo1bZXOr2muB9FRFb+uoc+fOQbDcAs516tQpmffAk08+qQsuuKAyqH3++efrzjvv1G677Zb1GgoRKLdAqwVbrVn4f/PmzbKq5RaAnzlzprp165b1fFM7pgfKa+rAzq8Fvm3ssFp6hXIC5fnJ1tYtv1GTddQxxxyjF154wV+0VVXI/Q9dstjiutp2LlTew5vgMkkWKl8Q10lHOK9RksZ7/X/iqpQ/GuGYqa4tyG5Vyu2cpNpgSVMKMDZDIIAAAgjUToDATu38OBoBBBBAAAEEEEAgXAGuT8P1pDcEEEAAAQSyFWjuwuR9vQO2usrk25/mTkMAAQQQQAABBBBAAAEEEEAAAQQQQAABBBBAAAEEEECgBARKJVD+I0kP+56vvPKKfvCDH5QAcbynmB4ozzewWdtgelgVyteuXRuEju+5554dguSNGjVS7969NX78eO2zzz45nZSKigpdeeWVslDyhg0bKo89+OCDNWzYMJ155plq2rRpTn0Wemdz6d+/vx577LFg6I4dOwZO3/ve93KaStSB8vfff199+/bVc89ZhlX65S9/qRdffFHz588Pfr7ooouChwTsuuuuec8704GFCJRb5fuRI0dmmkq1r+dacTzX/fOeGAeWvMBf/vIXHXHEEenrOE3SIyW/uGQuwMLkVqncDzJbmNxC5RYuT1Jr4aqUn+Ateq6k/pI2FwDiRkk/88axf5DPkPR5AcZmCAQQQACB/AUI7ORvx5EIIIAAAggggAAC4QtwfRq+KT0igAACCCCQjcA4SaPTdrSH2I7J5mD2QQABBBBAAAEEEEAAAQQQQAABBBBAAAEEEEAAAQQQQCAuAqUSKP+zpMoA0I9//GPNnWsZIFptBaIKlGcTTPdDrvkGyq2KuFV/fvzxx4P3hK3HD32bz5FHHhlUvP7hD3+oXXbJ7y1v4zzwwAO67rrrdgiqW/+NGzfWCSecEATLjzvuODVvbg8oj0/bsmWLRo0apdtus0yhZOH6sWPHasSIETl7RB0onzx5chDSt3bYYYdp9uzZssrqNn87r1al3CrPH3/88TkBF7tC+erVq9WnTx8988wzwbxrGygfN26crrjiiqCvbALwBMpzerskfmd7+Mbvf/973+EJST9MPEzpAthfqtv/Afhvs58vLd0l5T3zc12o3L8YuETS1Lx7zP7Ao12V8q97h5wj6XfZd8GeCCCAAAJFECCwUwR0hkQAAQQQQAABBBCoVoDrU94cCCCAAAIIFF5gqKtOXs8berarTr6m8NNhRAQQQAABBBBAAAEEEEAAAQQQQAABBBBAAAEEEEAAAQTyF8gvXZv/ePkc2UTSJ/6BL730krp06ZJPXxyTJlDKgfIPPvhAAwYM0BNPWNZx59amTRsNHjw42Bo2bBjKud+4caPuvPPOYFuxYkWVfZ533nm64447guB2sZsF4SdOnKhrr722MmhvwfepU6fmVVU9ykC5efbr1y+oSG7NQuQWnP7www93qK5uYde77747CPJn29ID5dk88CDbvrPZb/369cF7dd68ecHugwYNCt5D+TQ7p3a8nUNrPXv21PTp02v0IFCej3Ryj7F/F+xBHGltL0nrkqtS8iu3APn2p3X8t1mV8kklv7LcFzDdVSVPHWn/6FiV8uW5d5XzEfdKusA76gFJfXPuhQMQQAABBAopQGCnkNqMhQACCCCAAAIIIJBJgOvTTEK8jgACCCCAQLgCPSVNlNTG6/Y5FyZ/Ldyh6A0BBBBAAAEEEEAAAQQQQAABBBBAAAEEEEAAAQQQQACB6AVKIVBu1RstcBO0Tp066fXXX49eJiEjlHKg3E7RCy+8oIsvvlhLliypPGMHH3ywLrzwQp1//vnac889IzmTn376qaZNm6Z7771Xb775ZuUYRx99dPD7du3aRTJurp3+7ne/02WXXSarkG2tY8eOmjlzpr73ve/l2lWwf1SBcgtJjxkzJqjcXdU858yZoyFDhuijjz4KgvoWkL/88suzXkOxA+U2Uau8bhXYrZ144on6zW9+o7333jvrNaR2NINzzz1Xjz/+ePCrgQMHasqUKTVWmydQnjNz4g/47ne/q0WLFvkOfST9NvEwpQtg/yhZqLyHt4RlkixUvqB0l5XXzLtLmiGppXf0tZJ+kVdvuR10mqtSnrr+3mTPBZFU9ZNxcuubvRFAAAEEohEgsBONK70igAACCCCAAAII5CfA9Wl+bhyFAAIIIIBAPgKHucrkXb2D7YnzI9z/68+nT45BAAEEEEAAAQQQQAABBBBAAAEEEEAAAQQQQAABBBBAoKgCpRAo36GS5OjRo4OqxbRwBEo9UG4KFpoeP368unbtKqsObkHIOnXqhAOUoZcvv/xSzz//fBAOXrlyZVCZPC5h8gULFgSh61TYvkWLFrr11lt19tln520TVaB8/vz5wUMAUsH3sWPHyrZddtn+V9SWLVuCtZivtYMOOiioUm4B/mxaHALlFvoePHhw5fzvv/9+HXroodlMf4d90v/M3nzzzRo+fHiN/eQbKLf52rzj3gpdcT7uHmHMzx7wYH+ves0CuAPC6Js+iiZgYXILlftPPLEwuYXKLVyepPYrSVd4C/6Hq1L+fAEQHnIh8tRQt0saWoBxGQIBBBBAID8BAjv5uXEUAggggAACCCCAQDQCXJ9G40qvCCCAAAIIpAs0d2Hyvt4LW11l8u1PEKchgAACCCCAAAIIIIAAAggggAACCCCAAAIIIIAAAgggUIICpRAof07SMSnbp556Sscdd1wJUsdzyuUQKI+nbHFnlR4mt6reFtAeMWJEjZWsM806ikD5smXLgmryVm3emv35toD+fvvtt8N00vfLpRp8HALl6X/WrBr7yJEjM5Hv9Pr111+va665Jvh969atg4rz3bp1q7EfAuU5Myf+gKefflrdu1sh58pmQVu/AkPijUoUYJgLlfvTt5D5pSW6nnynfZCrUn6418E9ki7Ot8McjrMHM0zz9q+QdIakv+bQB7sigAACCBROgMBO4awZCQEEEEAAAQQQQCCzANenmY3YAwEEEEAAgTAErMLB6LSO7EnMY8LonD4QQAABBBBAAAEEEEAAAQQQQAABBBBAAAEEEEAAAQQQKJZAKQTK3/Wrab799ttBdWJaOAIEysNxjEsvX331VVCxfdSoUVq1alUwrbDC5NZX2IHyjz/+WAMHDpRVmLZmVdQnT56sM888s0pSW9tll11WWcm8V69eQQXtffbZp8ZTEIdA+caNG3XBBRdozpw5wVy7du2q2bNna//998/67bNixQr169dPL774YnDMySefrFmzZqlp06Y19kGgPGtidnQCS5YsUYcOHXyPDyU1A6gsBCxAbsFyv1mV8kllsbrsF2FVwf01b3FVyn+XfRd57dlE0jxJ/pNAbpB0dV69cRACCCCAQNQCBHaiFqZ/BBBAAAEEEEAAgVwEuD7NRYt9EUAAAQQQyE/APj+4WVI97/DZrjr5mvy65CgEEEAAAQQQQAABBBBAAAEEEEAAAQQQQAABBBBAAAEE4iFQCoHyDZIaprjWrVunxo0bx0OvDGZBoLwMTqJbwpYtWzRx4kRZ5ev169cHv7UwuYXLbdttt91qvdgwA+U2X5vXbbdZtnF7s5/HjRtXbRV1C8zbGq+99lpt2GB/NUjZhMrjECi3uVrl9cGDB1fO3dZqa95ll8x/Fdvabd22pc6tnWvrL1PLN1CeqV9eL18B+zukSRPLvVY2u1n1SklWkSH9xtXyhSjPlbVzVcp7eMtbJslC5QvKc8lVrmpPV6W8p/fqfEn9JP07Yofh7ma01DBvSrJ5rIh4XLpHAAEEEMhdgMBO7mYcgQACCCCAAAIIIBCdANen0dnSMwIIIIAAAiZg/69+oqQ2HsdzLkz+GkQIIIAAAggggAACCCCAAAIIIIAAAggggAACCCCAAAIIlLpA5hRj8VdIoDzCc0CgPELcAnZdUVGhK664Iggsp5o9eOGqq67S8OHDVadOnVBmE1ag3MLkFoyeNGlSZbjaqpJPnTo1Y7XtqoLoJ554YtDXgQceWOU64xIot5DugAEDNG+eFafdXpH91ltv1dlnn53x/KRXZz/ppJM0Y8YMNWuWuWg0gfKMvOyQJlBFoDy1x3gXKl8HWkkLWJjcnuZh4fJUszC5hcotXJ6U1suFyht5C75c0i0RA9iNaPYPwcEFHjfiZdE9AgggUJYCBHbK8rSyKAQQQAABBBBAoGQFuD4t2VPHxBFAAAEESkDgMPcw2K7eXO1BsCPc/9MvgSUwRQQQQAABBBBAAAEEEEAAAQQQQAABBBBAAAEEEEAAAQRqFiiFQPm7fuDp7bff1kEHHcR5DUmAQHlIkEXqxqpWWzjZwuTvvPNO5SxatWoVVCq3oHI21a+znX4YgfKNGzfqyiuv1L333lsZJj/66KM1bdo0tWvnZxurn9XHH3+sgQMH6sEHH6zcqWPHjrrppptk4fL0FpdAuc3rhRde0MUXX6wlS5YE02zbtq3Gjx8fVFqv6lzZObYwuVUyX7VqVXBM69atdd999+n444/P6tQRKM+KiZ08AXt/dujQoTqTKS5U/h5oJS0wzIXK/UVYyPzSkl5V7pO/XdJPvcNed1XKrWp4lO16SVd5AzzrKp/wsIYo1ekbAQQQyF2AwE7uZhyBAAIIIIAAAgggEJ0A16fR2dIzAggggECyBZq7MHlfj2Grq0w+Odk0rB4BBBBAAAEEEEAAAQQQQAABBBBAAAEEEEAAAQQQQKCcBEohUP6cpGNS6E899ZSOO+64cjoHRV0LgfKi8tdq8Ndff12/+tWvtGDBgspgtnX4/e9/P6h6fdRRR9Wq/6oOrm2g3CqpX3bZZTsEwe0BEXfffbcsVJ5LqypUblXZhwwZop///Odq2LBhZXdxCpTbpNKrjTdq1Eg9e/bURRddpM6dO6tBgwbatGmT7M/nXXfdtcM5tjVec801QeX5bB8WQKA8l3cW+5rA008/re7du9eE8YALlb+BWEkLWIDcguV+syrlk0p6VblN/ghXpby9d9hNkkbm1k3Oe39f0kOSWnpHni9pes49cQACCCCAQJQCBHai1KVvBBBAAAEEEEAAgVwFuD7NVYz9EUAAAQQQyE5gnKTRabuOlzQmu8PZCwEEEEAAAQQQQAABBBBAAAEEEEAAAQQQQAABBBBAAIHSECiFQLkFa/qnOEePHq1x4+zzPFoYAumB8jD6tD6scrRVXK6p+SFXq9I8a9YsdenSJawplG0/b775ZlCJ+49//KPWr19fuU4LJffu3Tuodr3PPvtEsv58A+VWZfvPf/6zrrrqKv31r3+tnFuLFi2C8LtVUs+nffjhhxo0aJBsXqlWVUA9boFy87CK7FapffXq1Vkv3bzsGAvNZxsmt86jCJQPHjxYU6ZYoerCtGz+TinMTJIxypgxY4K/S7y2VlKztNXPd6Hy55OhUparbOeqlPfwVrdMkoXKF5Tliqte1JWSbkh7v/eT9HjEBlbVZIg3xjxJZ0Q8Jt0jgAACCOQmQGAnNy/2RgABBBBAAAEEEIhWgOvTaH3pHQEEEEAgmQJDXXXyet7yZ7vq5GuSScKqEUAAAQQQQAABBBBAAAEEEEAAAQQQQAABBBBAAAEEylWgFALl50iySqhB69Spk6wyMy0cAQLl4TgWqpeFCxdqwIABeuutt3YY0gL5Y8eOVd++fVWnTp3IppNvoNyqif/0pz8NKnOnmoWjJ06cqD59+uQUjk5f3KeffqqRI0dq6tSpqi6gHrdAeWoN9nfZFVdcocceeyzjOTvppJP061//Wt/97ncz7pu+A4HynMkSf4C9zxYtWuQ7XCups6ST03BedKHyRxOPVroAFia3SuUWLk81C5NbqNzC5UlorV2V8mO9xdrNYvZAo20RApwgyULkDdwYdlN4T0kPRzgmXSOAAAII5CZAYCc3L/ZGAAEEEEAAAQQQiFaA69NofekdAQQQQCB5Avb/5CdKauMt/TkXJn8teRysGAEEEEAAAQQQQAABBBBAAAEEEEAAAQQQQAABBBBAoNwFSiFQ3kTSJ/6JeOmll6hkHdI7k0B5SJAF7OaFF17QxRdfrCVLlsiqklsl+F/84hf65je/Gfks8g2U28QsVD5w4MCgen2rVq00YcKEoDJ5LpW2q1vgli1bdPPNN2u33XbT8OHDd+ozroFyW8+XX34p+zvNXJ5//nktXbpUGzZsUOPGjdW+fXsdeeSROvPMM4Ov+T4sgEB55H80ymoA+3fB3m9pbS9JFrodI6lP2muLXaj8/rKCSNZihrlQub9qC5lfmiCG8yXdl7beCyRNi9jAguv+nymbw4URj0n3CCCAAALZCxDYyd6KPRFAAAEEEEAAAQSiF+D6NHpjRkAAAQQQSI7AYa4yeVdvySskjXAPg02OBCtFAAEEEEAAAQQQQAABBBBAAAEEEEAAAQQQQAABBBBIjEApBMrtZPxZklVxDNqPf/xjzZ07NzEnqVwX6odcrcL2rFmzeFBAlid7wYIFuuuuuzR48GD98Ic/DCWUnc3QtQmUW/8VFRW65pprgiD5iSeemM2QoewT50B5KAvM0EnUgfKePXtq+vTpQQg+rLZq1aogSL9w4cKgSwvc28MTaNEL9O7dW7///e/9gZ6Q9EP3iwNcqHxQ2kxWuVD5HdHPkBEiErAAuQXL/WZVyidFNF7cuq3rqpT39Sb2jKtSvjLCyZ4t6bde//92VcpfiHBMukYAAQQQyF6AwE72VuyJAAIIIIAAAgggEL0A16fRGzMCAggggEAyBJq7MLn/mcBWV5l8cjIIWCUCCCCAAAIIIIAAAggggAACCCCAAAIIIIAAAggggEASBUolUP4jSQ/7J+iVV17RD37wgySes7JZM4Hy0juVtQ2UF2vFBMpv1KhRowL+zp07V1aJr835sIcZTJkyJeiCQHltJON17F/+8hcdccQR6ZM6TdIj3i+buFD56LQdP3Wh8nGS0m9ujddCmU1VAu1clfIe3ovLJFmofEFCyOxJJzMlNfPWe5WkX0a4/t0lPSTpJG+MmySNjHBMukYAAQQQyF6AwE72VuyJAAIIIIAAAgggEL0A16fRGzMCAggggEAyBOyzrPTPuca7z7+SIcAqEUAAAQQQQAABBBBAAAEEEEAAAQQQQAABBBBAAAEEEilQKoFyOznPSuqaOktHH320nn/++USetHJZdL6B8pdfflnnnXeeli9fHmuKKEK2xV4wgfJin4H8xqdCeX5uSTzqmGOO0Qsv7FAY+TlJ3aqwsOuHMW7bM+11u+HGbsRZl0TDEl+zhcmtUrmFy1PNwuQWKrdweRLajZJ+5i10qatS/kqEix8k6U6vf7PuKenvEY5J1wgggAAC2QkQ2MnOib0QQAABBBBAAAEECiPA9WlhnBkFAQQQQKC8BYa66uT1vGXOdtXJ15T30lkdAggggAACCCCAAAIIIIAAAggggAACCCCAAAIIIIBA0gVKKVBuwRqr4FjZrr76al133XVJP4clu34C5aV36giUl945sxkTKC/N81boWdu/qTfccEP6sGdImlfDXH7qQuWt0vax8vUWKn+v0OtgvFoLDHOhcr8jC5lfWuueS6ODg12V8u96071D0pAIp7+v+3N2uDfGlZJ+FeGYdI0AAgggkJ0AgZ3snNgLAQQQQAABBBBAoDACXJ8WxplREEAAAQTKV8DuOZkoqY23RHu48uWSXivfZbMyBBBAAAEEEEAAAQQQQAABBBBAAAEEEEAAAQQQQAABBLYLlFKg3OY7Q1I//+TNnz9fPXpYQU1aqQkQKC+1MyYRKC+9c2YzJlBemuetkLO2f0tPOeWU9CFnusrMmabyExcq75i24wMuVP5Gpg54PXYCFiC3YLnfrEr5pNjNNJoJDXfVSVK9b3B/Fv4QzXBBrz+X9Euv/1ddlfJ/RTgmXSOAAAIIZBYgsJPZiD0QQAABBBBAAAEECifA9WnhrBkJAQQQQKD8BA5z/++/q7e0FZJGZHi4cvlJsCIEEEAAAQQQQAABBBBAAAEEEEAAAQQQQAABBBBAAIHECpRaoLyJpEWSWqfOWMOGDfXUU0/p8MP9oo6JPZ8ltfB8A+UltcgymyyB8tI8oQTKS/O8FWrWr776qrp3766NGzf6Q66U1EnSuizncaoLlR+Vtv98Fyp/Pst+2C0eAu1clXL/iT3LJFmofEE8phjpLL7uqpSf7I0yz4XKP41o5O+4G9bMPtUGS5oS0Xh0iwACCCCQnQCBneyc2AsBBBBAAAEEEECgMAJcnxbGmVEQQAABBMpPoLkLk/f1lrbVVSafXH7LZUUIIIAAAggggAACCCCAAAIIIIAAAggggAACCCCAAAIIVC1QaoFyW0VPSQ/5yznggAP05JNPqm3btpznEhIgUF5CJ8tNlUB56Z0zmzGB8tI8b4WY9fLly3X88cfrvffeSx/ujDyqMRzjQuV+CNf6fdGFyh8txJoYIzQBC5NbpXI/4GxhcguVW7i83NvZkmZI2s1bqFVtj/LGshsl/cwb7zFJ9mfx83LHZn0IIIBAjAUI7MT45DA1BBBAAAEEEEAggQJcnybwpLNkBBBAAIFQBMZJGp3W03j3uVYoA9AJAggggAACCCCAAAIIIIAAAggggAACCCCAAAIIIIAAAqUgUIqBcnO9QtKvfOBDDjlEc+fOVfv27UvBnTmmhVztYQCzZs1Sly5dsImxAIHyGJ+cGqZGoLw0z1vUs166dKl69+6tN954I32on0v6dZ7jH+JuvumTdvxiFyq/P89+Oaw4AhagtlC53+znS4sznYKPereki7xRX3VVypdENJOj3YMcrEJ6qp0j6XcRjUe3CCCAAAKZBQjsZDZiDwQQQAABBBBAAIHCCXB9WjhrRkIAAQQQKB+Boa46eT1vSbNddfI15bNMVoIAAggggAACCCCAAAIIIIAAAggggAACCCCAAAIIIIBAZoFSDZTbym6SNMJfYsuWLTVnzhxCyZnPeyz2oEJ5LE5DTpMgUJ4TV2x2jjpQXoiFPvjgg+rVq1chhkrEGC+//LLOOussVVRUpK93YlqF5Hw8DnCh8kFpB69yofI78umUY4omYAFyC5b7zaqUTyrajAo38DGuSvk3vSHtYQv20IWo2r2SLvA6f0BS36gGo18EEEAAgYwCBHYyErEDAggggAACCCCAQAEFuD4tIDZDIYAAAgiUhUBPSfbZVxtvNc+5MPlrZbFCFoEAAggggAACCCCAAAIIIIAAAggggAACCCCAAAIIIIBADgKlHCi3ZU53lSIrl1y/fv2gUvkpp5ySAwO7FkOAQHkx1Gs3JoHy2vkV62gC5cWSj+e4f/rTn4LK5Js3b06f4AxJA0KadRMXKh+d1t+nLlQ+TlL6DbAhDU03IQu0c1XKe3j9LpNkofIFIY8Vx+5+IWmsNzF7CkN/SU9FNNnTXJXy1DX6Jkl2w9sTEY1HtwgggAACNQsQ2OEdggACCCCAAAIIIBAnAa5P43Q2mAsCCCCAQNwFDnOVybt6E13hihbMi/vkmR8CCCCAAAIIIIAAAggggAACCCCAAAIIIIAAAggggAACUQiUeqDcTO6RdGE6zoQJEzRy5MgozOgzJAEC5SFBFrAbAuUFxA5xKALlIWKWeFf+eyFtKVYV+aKQl2fXGGPctmda3+NdsHxdyGPSXTQCFia3SuUWLk81C5NbqNzC5eXc2roq5Ud5iwzz4QtV2T3kQuSp126XNLSckTyxIBgAACAASURBVFkbAgggEGMBAjsxPjlMDQEEEEAAAQQQSKAA16cJPOksGQEEEEAgL4HmLkze1zt6q6tMPjmvHjkIAQQQQAABBBBAAAEEEEAAAQQQQAABBBBAAAEEEEAAgTIQKIdAuZ2GCZJ2So+fc845mjp1qvbYY48yOFXltwQC5aV3TgmUl945sxlHESgvTYnkzvqzzz7TwIED9dvf/rYqhBsljYpQ56cuVN4qbYwpLlT+XoRj03V4AsNcqNzv0ULml4Y3RGx7GijpLm92dvN2P0m/iWjGAyRN8/q2quhnSPprROPRLQIIIIBA9QIEdnh3IIAAAggggAACCMRJgOvTOJ0N5oIAAgggEGeBcZJGp03QHnZsD0KmIYAAAggggAACCCCAAAIIIIAAAggggAACCCCAAAIIIJBYgXIJlNsJtA//fp1+Jr/1rW/p9ttv1/HHH5/Yk8zCEUAAAQSSK/Dkk09qyJAheuedd6pCuMKFuqMG+on7d7pj2kAPuPHfiHoC9B+KgAXILVjuN6tSPimU3uPbSX1Xpby3N8UnXKh8dQTTbiJpnqRuXt83SLo6grHoEgEEEECgZgECO7xDEEAAAQQQQAABBOIkwPVpnM4Gc0EAAQQQiKvAUFedvJ43wdmuOvmauE6aeSGAQOwFviapgST73LC6rzW9ln5MHUnVbXVreM2OyfS6YX5ZzbathtfsmGxe3yzJtk3VfK3ptfRj/hP7M88EEUAAAQQQQAABBBBAAAEEEEAAAQQQQACBMhMop0C5nZqzJE2V1Dj9PA0fPjyo0lunjv2/dRoCCCCAAALlLbBt2zaNGjVKt9xyS1ULXS/Jqi7PKaDCqS5UflTamPNdqPz5As6FofITaOeqlPfwDl8myULlC/LrsmSOsvfvTEl7eTO26iYTIlrBcHfDW6r7NyX1lLQiovHoFgEEEECgagECO7wzEEAAAQQQQAABBOIkwPVpnM4Gc0EAAQQQiKOA/X/0iZLaeJN7zoXJX4vjhJkTAggURMDuIbMHOle1VffaHl5w3ILiuxdkpskbZEtaKP1TSeuq2Oz+hqp+b7+z12gIIIAAAggggAACCCCAAAIIIIAAAggggAACWQqUW6Dclm1hJwuVH5ducOCBBwah8tNPPz1LHnZDAAEEEECg9AT++Mc/auTIkXr33XermvzTLkxuQeBCt2NcqPzktIFfdKHyRws9IcbLWcDC5Fap3K63Us3C5BYqL8Z7KucF1OKAWyVd6h3/d1el/G+16LO6Q+1mN6tSfrC3w+WSqnxCRATj0yUCCCCAwHYBAju8ExBAAAEEEEAAAQTiJMD1aZzOBnNBAAEEEIibwGHuQa1dvYnZQ1pHuP/fHrf5Mh8EEMhdYB9Jzd3WTJL9nE1I3KqL08pXwP47qbqwuf/7jySt8bYPy5eElSGAAAIIIIAAAggggAACCCCAAAIIIIAAAtULlGOgPLVae/K0BW92agMGDNA111yjb37zm7w3EEAAAQQQKBuBFStW6Prrr9f06dOrW9PN7saZYq75EBcq75M2icUuVH5/MSfH2FkJDHOhcn9nC5n7YeusOiqxnQ51Vcq/4837fyVdFtE6rpd0ldf3s65Kud34QEMAAQQQKIwAgZ3CODMKAggggAACCCCAQHYCXJ9m58ReCCCAAALJE7CAqX0G1tdb+lZ3v8jk5HGwYgRKRsCC3n5APPW9fbXAePrPdUpmZUy0FAS+lLQ2LWTu/5z+2n9KYVHMEQEEEEAAAQQQQAABBBBAAAEEEEAAAQQQyCRQzoFyW/spkiZI+nZVEFdffbVsq1evXiYnXkcAAQQQQCC2Alu3btV1112nG264obo5viVplKQ/xWQRB7hQ+aC0+axyofI7YjJPplG9gAXILVjuN6tSPqnM0ezP0XhvjZ+4KuWPRrDu70t6SFJLr+/zJVX7xIgI5kCXCCCAQNIFCOwk/R3A+hFAAAEEEEAAgXgJcH0ar/PBbBBAAAEE4iMwTtLotOnY/8sfE58pMhMEEiVQV1Jrb9vPqyruh8StwnhJtF122UUNGjRQ/fr1q/1a02vpx9apU0d169aVfa1uq+n1ml4z0C+//LLKbdu2bXm9Zv2ljt28ebM2bdok/2tVv0vfp6qfv/oq/T9xYv12sIrmfoXzVOD8A0krvW1brFfB5BBAAAEEEEAAAQQQQAABBBBAAAEEEEAg8QLlHihPnWALlY+s6my3bNkyCJUPHDgw8W8GABBAAAEESk9g6tSpQVXyioqK6iZ/owuTx21xTdyNPOk3+HzqQuV2809JfYIcN+CI59POVSnv4Y2zTJKFyhdEPHYxu2/hqpSf4E1irqT+kjZHMDGrnDLE63eepDMiGIcuEUAAAQSqFiCwwzsDAQQQQAABBBBAIE4CXJ/G6WwwFwQQQACBuAgMddXJ/SoCs111cgv+0RBAIHyBpmmBcT88bt/vH/6Q+fe4xx57qEmTJhm3xo0bV+5j3/sB8d133z3/CXBktQKff/75DsH09evXa926dTtt1f3e9v3ss8/iJmw3btiD9P2Quf/9x3GbMPNBAAEEEEAAAQQQQAABBBBAAAEEEEAAgWQJJCVQbme1mwuoHVHVKe7UqZOGDx+u/v0tD0RDAAEEEEAg3gIzZszQLbfcokWLFlU30VdcYPvZGK/ErkOsOoRte6bN0ypHWKh8XYznn/SpWZjcKpVbuDzVLExuoXILl5drO1fSDElf8xZ4iaSpESzYgusWIm/g+rYbx3tKejiCsegSAQQQQGBnAQI7vCsQQAABBBBAAAEE4iTA9WmczgZzQQABBBCIg4D9//KJktp4k3nOhclfi8MEmQMCJShgn9+mB8TTf07/XLcgy2zatKmaNWum5s2bB5t9n01Q3CqA08pXwKqnVxVCT//d2rVrtWbNmsrtk08+KRaKPWC/psC5hc//U6zJMS4CCCCAAAIIIIAAAggggAACCCCAAAIIlL9AkgLlqbNppcivqe6JuAcffHAQLD///PPL/+yzQgQQQACBkhOYNm1aECR/8803q5v7+5KuiyjcGpXXT12ovFXaAFNcqPy9qAam31oLDHOhcr8jC5lfWuue493BdFeVPDXLF93PyyOYtlVS6eP1e5+kCyMYhy4RQAABBHYWILDDuwIBBBBAAAEEEEAgTgJcn8bpbDAXBBBAAIFiCxzmKpN39SayQtII96DWYs+P8RGIu0BbSe3ddqD3/QGFnLiFwv2QeCoongqN+z/vuuuuhZwaY5W5wBdffFEZLk8Pm6f//OGHHxZaw+6PWOq2d73vo/gsutBrYzwEEEAAAQQQQAABBBBAAAEEEEAAAQQQKLJAEgPlRm6fMlwt6arq/Dt27Khhw4Zp4EDLn9MQQAABBBAorsDUqVM1adIkLV68uKaJ3ODC5FuLO9u8Rv+JC5V3TDv6ARcqfyOvXjmoEAIWILdgud+sSvmkQgxepDG6uyrlLb3xr5X0iwjmc7ak33r9/ttVKX8hgrHoEgEEEEBgRwECO7wjEEAAAQQQQAABBOIkwPVpnM4Gc0EAAQQQKKZAcxcm7+tNwj4bu1zS5GJOjLERiJmA/Vnxw+J+gDzSdHbLli3VunVrtWrVKtj8quJ+WPxrX/tazMiYDgI7C/znP//Zobq5HzhftWqVbFu5cqUqKiqi5rN/61JBc/+rhc7XRD04/SOAAAIIIIAAAggggAACCCCAAAIIIIBAeQgkNVCeOnttXHjt4upOp32QcckllwTbfvvtVx5nnVUggAACCJSEwAcffKC77ror2NasqfHzv7td6NoqL5RyO9X9u3xU2iLmu/U9X8qLK+O5t3NVynt4a1wmyULlC8p43b+SdIW3vn+4KuVhv093l/SQpJO8sW6SNLKMbVkaAgggEBcBAjtxORPMAwEEEEAAAQQQQMAEuD7lfYAAAggggMB2gXGSRqdhjHefMWGEQNIEGnjVxS0w7gfIm0aB0bBhwyAsXtNWt27dKIamTwRiLbBt27YgWF7TtnHjxqjW8HE1Vc0teL4pqkHpFwEEEEAAAQQQQAABBBBAAAEEEEAAAQRKTyDpgfLUGfuWe1p1jeXIL7jggiBYfvjhh5femWbGCCCAAAIlI/Dqq68GIfL77rsv05ynugoM72TasYReP8bd8HNy2pxfdDcIPVpCa0nSVC1MbpXKLVyeahYmt1C5hcvLsR3kqpT7F4b3SKr2QUW1QBgk6U7veDPtKenvteiTQxFAAAEEMgsQ2MlsxB4IIIAAAggggAAChRPg+rRw1oyEAAIIIBBfgaHus7F63hRnu/s9qM4a3/PGzMIRsM+mDpHUyX2171uH0/V/e9l3331rDIvvvffeYQ9JfwgkRuCjjz6qMXD+r3/9KwqLlZLekLTI+1pO95hEYUafCCCAAAIIIIAAAggggAACCCCAAAIIlK0AgfIdT609rfdySZfUdMa7deumfv36BRtP1S3bPxssDAEEECiogD2teubMmcH27LPPZhr7LnezjD1Nuhyb3fwwRlKftMUtdqHy+8tx0WWwpmEuVO4vxULml5bB2qpbgt24Nsl7cYurUv67kNe8r6R5kvzw+pWSrEo6DQEEEEAgOgECO9HZ0jMCCCCAAAIIIIBA7gJcn+ZuxhEIIIAAAuUlYA9anSipjbes59w9Hq+V11JZTcIFGqUFx1MB8oZhubRo0ULt27ev3A488MDg+7Zt22q33XYLaxj6QQCBHAW2bNmi5cuXa+nSpcH27rvvVn6/evXqHHurcXcrle4HzFOB88hKqIc5efpCAAEEEEAAAQQQQAABBBBAAAEEEEAAgfwFCJRXbWcfQFqo3LbG1fHuueeeOu+884JgOVXL838TciQCCCCQZAGrRm4h8lmzZunTTz+tiWK9JAuSW1Xy5QkwO8CFyq0ys99WuVD5HQkwKMUlWoDcguV+syrlfui6FNdV7eWgq1JuN7Gl2nxJ/ST9O+SF/lzSL70+X3VVyiN5TH3Ic6c7BBBAoFQFCOyU6plj3ggggAACCCCAQHkKcH1anueVVSGAAAIIZCdwmHvYcldv9xWSRrgHsmbXC3shED8BqzDuVx238Pi3wphmo0aNgpB4KiyeCpDbz3vttVcYQ9AHAggUUOCTTz7ZIWDuB843bNgQ1kyscnkqaJ4KmVuFcxoCCCCAAAIIIIAAAggggAACCCCAAAIIlIkAgfKaT6Q9djcVLP92TbseeeSR6tu3r3r37q1mzZqVyduDZSCAAAIIRCGwdu1azZ07V7Nnz9ZLL72UaYi3XJDcwuRW/ThJrYkLlY9OW7Ql78e5Lf1G2iT5xHGt7VyV8h7e5JZJslD5gjhOOIQ59XKhcqsWkWqXS7olhL79Lr7jbooz41QbLGlKyOPQHQIIIIDAfwUI7PBuQAABBBBAAAEEEIiTANencTobzAUBBBBAoJACzV2YvK836FZXmXxyISfCWAjUUqCDpMPTAuT71LLPKgPjFh5v1apVbbvmeAQQKBGBVatWVVnV3Cqch9A+lJQKl9vXv0haEkK/dIEAAggggAACCCCAAAIIIIAAAggggAACRRAgUJ49uoWFLFz+w0yHnHbaaTrrrLOCcPmuu+6aaXdeRwABBBBIgMAXX3wRhMjnzJmjhx9+OJsVP+6qkf8hm53LeB+7Vhnjtj3T1jnehcrXlfH6S3FpFia3SuV+8NnC5BYqt3B5ObbbJf3UW9jrrkr5myEv9kZJP/P6fEzSGZI+D3kcukMAAQQQ2C5AYId3AgIIIIAAAggggECcBLg+jdPZYC4IIIAAAoUUsIcMpz982D4jss+PaAjEVcAKWHSRdITb7PtaVado3ry5DjnkEHXq1Kny67e//W3VrVs3rgbMCwEEiiywbds2vfXWW1q0aJHeeOONYLPv16xZU9uZWQevuO1l9zVpBRJqa8jxCCCAAAIIIIAAAggggAACCCCAAAIIFEWAQHnu7PbE4H6SzpO0f02H169fPwiV23bqqafmPhJHIIAAAgiUvMCjjz4aBMlt27x5c6b1vC9plqSZkt7OtHPCXrewrt0YlP4ofavObDcSvZcwj7gvd5gLlfvztJD5pXGfeJ7zs5uBZkhq7x1/k6SRefZX3WFHuyrlX/d2OEfS70Ieh+4QQAABBLYLENjhnYAAAggggAACCCAQJwGuT+N0NpgLAggggEChBIa66uT1vAFnu+rktU7DFWoRjJMIgdZegNzC4z+ozao7dOiwU3i8ZcuWtemSYxFAAIFKgYqKispweSpk/vbbtb5FJT1gvhJyBBBAAAEEEEAAAQQQQAABBBBAAAEEEIifAIHy2p2T3i5Y/qNM3TRt2lRWufxHP/pR8JUnBGcS43UEEECgNAXsCc+PPPJIUIXcto8//jibhTzqQuRzs9k5wfv8xIXKO6YZPOBC5W8k2CaOS7cAuQXL/WZVyifFcbIhzOlKSTd4/ax1DyF6PIS+/S7ulXSB9wt7//cNeQy6QwABBBDYLkBgh3cCAggggAACCCCAQJwEuD6N09lgLggggAAChRDoKWmipDbeYM+5MPlrhZgAYyBQg8DhXuVxe/DwN/LR2mOPPXYKjlsV8gYNGuTTHccggAACeQtYgYRUJXP7mvr+s88+y7fPf0pKVS+3rwvz7YjjEEAAAQQQQAABBBBAAAEEEEAAAQQQQCA8AQLl4Vi2lXS2JAuYfzdTl1a5PBUst3C5fUBEQwABBBAoXQH7AC0VILcweRaVyG2xr0ua47blpbv6gs/8VBcqPypt5PkuVP58wWfEgNUJtHNVynt4OyyTZKHyBWXIZpUnrEr5sd7arEpKf0nbQlzvaa5Keeo6fpMku6nuiRDHoCsEEEAAge0CBHZ4JyCAAAIIIIAAAgjESYDr0zidDeaCAAIIIBC1wGGuMnlXb6AVkka4/0ce9fj0j4AvYOnu4yQd6VUhr58rUePGjXXEEUeoc+fO6tSpUxAkb9++fa7dsD8CCCBQUIF33303CJfbtnDhQr3yyitav359PnPYLMmqmFu4/EVJT0uy39EQQAABBBBAAAEEEEAAAQQQQAABBBBAoIACBMrDx/6+C5ZbuPyb2XTfo0cPnXjiicF20EEHZXMI+yCAAAIIFFlgyZIlevzxx4NtwYKss7H2BGYLkVsl8r8WeQmlPPwxLlR+ctoi7EPHcZKs4jstHgIWJrdK5RYuTzX7A2OhcguXl1s7X9J9aYuyauLTQl7oQy5Enur2dklDQx6D7hBAAAEECJTzHkAAAQQQQAABBBCIlwCB8nidD2aDAAIIIBCdQHMXJu/rDbHVVSafHN2w9IzADgL2MAMLkdvWLR8bC4t36dIlCJHbVwuR0xBAAIFyELBw+csvvxyEy+3r0qVL813Wsy5YbuHy5/LthOMQQAABBBBAAAEEEEAAAQQQQAABBBBAIHsBAuXZW+Wz5/EuXH66pBbZdNChQ4fKcLkFzHfZhVOUjRv7IIAAAlELfPXVV5UBcguRv/3229kOuUbSH12I/P/P9iD2yyhwiAuV90nbc7ELld+fsQd2KJTAMBcq98ezkPmlhZpAAcepI2mmJP8mt2dclfKVIc5jQFpIvULSGTyoIkRhukIAAQS2CxDY4Z2AAAIIIIAAAgggECcBrk/jdDaYCwIIIIBAlAL28ODRaQOMd58LRTkufSdb4HtegNxC5A1z4ahXr94O4XELkbdokdVtQrkMw74IIIBALAVWr169Q8DcguZbt9qzYHJqG1243D5ft4D533I6mp0RQAABBBBAAAEEEEAAAQQQQAABBBBAICsB0spZMYWyU3dJp7ktq8rl9evXD8Ll3bt313HHHaeOHTuGMhE6QQABBBDITmDx4sV6+umn9dRTTwVh8s2bN2d3oPQPSY9IeljSk9kexH45Cxzgbh4alHbkKhcqvyPnHjkgKgELkFuw3G9WpXxSVAMWsd8TXai8mTeHqyT9MsQ5NZE0L60ixg2Srg5xDLpCAAEEECBQznsAAQQQQAABBBBAIF4CBMrjdT6YDQIIIIBANAJDXXXyel73s111cnuIMw2BsAQaSLLPdFLbN3LpuFWrVkHl8VT1cftKwYhcBNkXAQTKWcAKNqQqmKeqmFdU2DPSc2r/lPS42/4syQLnNAQQQAABBBBAAAEEEEAAAQQQQAABBBCopQCB8loC5nl4Fxcs/5Gk72Tbh30gZcHyY489Nvj6jW/k9HlWtsOwHwIIIJBYgX/+859BgNy2Z555RqtWWS456/aWC5BbiPzlrI9ix9oKWLB2TBWVKj51oXKrYpF+s21tx+T43AXauSrlPbxDl0myUPmC3LuL/RE3SvqZN8ulrkr5KyHOfLi7qS7V5ZuSekpaEeIYdIUAAggkXYDATtLfAawfAQQQQAABBBCIlwDXp/E6H8wGAQQQQCB8Aft/3BMltfG6fs6FyV8Lfzh6TKCA3Z/zQy9EnjVBhw4dgvt0jjzyyKASeZs2/ts0627YEQEEEEiswIoVK4KQ+UsvvRTck/P222/napEKl9tXuz+HhgACCCCAAAIIIIAAAggggAACCCCAAAJ5CBAozwMt5EO+nfbU46y75wOrrKnYEQEEEKhSIMQPrOxpyH+HuWgCdj1joXLb9kybxXgXLF9XtNkxcErAwuRWqdzC5almYXILlVu4vJzawa5K+Xe9Rd0haUiIi7Q7laxKuY2VapdLuiXEMegKAQQQSLoAgZ2kvwNYPwIIIIAAAgggEC8Brk/jdT6YDQIIIIBAuAKHuYeodvW6tQeojnD/Lzzc0egtSQJHSrJiD6dJsvtzsmpW8CFV7IGCD1mRsRMCCCCQk0Cq4IMVe7CAeY4FH+z+nEdc0QcKPuQkz84IIIAAAggggAACCCCAAAIIIIAAAkkXIFAer3dAw7SnIedUgrxly5bBk5CPOOKIYLPvd9mFUxyvU8xsEECgWAJfffWVXnnlleCJx6mvFRUVuU7nn5L8px5vyrUD9o9U4KcuVN4qbZQpLlT+XqSj03k2AsNcqNzf10Lml2ZzcIntk15BfIOrUv6HENdxvaSrvP6edVXKeYBCiMh0hQACiRYgsJPo08/iEUAAAQQQQACB2AlwfRq7U8KEEEAAAQRCEmjuwuR9vf62usrkk0Mag26SJXC8C5BbiDyr+27q16+vE088Ud27dw8qkXfs2DFZYqwWAQQQKLLA4sWLg2D5U089pccff1ybN2/Odkb/cMHyhyU9le1B7IcAAggggAACCCCAAAIIIIAAAggggEBSBUgbx/vMHyrpOLcdK8kC51m3evXqVQbLUwHzFi1aZH08OyKAAAKlLLB69eqdAuRbt9q9Jzm1jZKe9rb/y+lodi6GwE9cqDz9Lo8HXKj8jWJMijF3EPhfV5Xc/6VVKZ9UZk5fd1XKT/bWZRXF+0v6NKS1fl/SQ5Jaev2dL2l6SP3TDQIIIJB0AQI7SX8HsH4EEEAAAQQQQCBeAlyfxut8MBsEEEAAgfAExkkandbdePd5T3ij0FO5C/x/knpLOl2SPaQgY+vQoUMQIk9tFGzISMYOCCCAQEEErGCEhcpT29tvv53tuKsl/VHSXElPZnsQ+yGAAAIIIIAAAggggAACCCCAAAIIIJAkAQLlpXW2u3oB8275TL19+/aVVcytgnmnTp3y6YZjEEAAgdgJLFq0aIfq40uXLs13jlbhNxUify7fTjiuqAKnupuMjkqbxXwXKn++qLNj8HauSnkPj2KZC5kvKDOesyXNkLSbty6r0h5mRRXra4jXv4XWzygzR5aDAAIIFEuAwE6x5BkXAQQQQAABBBBAoCoBrk95XyCAAAIIlKPAUFedvJ63uNmuOvmaclwwawpVwB68ayHys7KtRN6jR4/KAPlBBx0U6mToDAEEEEAgGoElS5ZUhssXLMj6lgKrXG7Bctv+Gs3M6BUBBBBAAAEEEEAAAQQQQAABBBBAAIHSEyBQXnrnLDXj+i5cbmG5LpKOkGS/y6k1btw4qGLeuXPnIFxu24EHHphTH+yMAAIIFFrAwuJvvPGGLES+cOHCoBL5+vXr85nGZkmvSHpZ0ksuSL4pn444JnYCx7hQuV8d2ib5oguVPxq7GSdrQhYmv02ShctTzT75tUrlFi4vpzZV0sXegl51VcqXhLTIEyRZiLyB689uLu8p6eGQ+qcbBBBAIMkCBHaSfPZZOwIIIIAAAgggED8Brk/jd06YEQIIIIBA7QTs/2VPlNTG68Ye9ny5pNdq1zVHl7FAW0n2QF8Lkn830zrr16+vH/3oRzrttNOCbY899sh0CK8jgAACCMRY4LPPPtPDDz8cbI888og2b7bbfjK2112w/HeSlmfcmx0QQAABBBBAAAEEEEAAAQQQQAABBBAoYwEC5eV1cjt74XILmX8jn+XZB2iHHHJIZcA89b190EZDAAEECimwadOmyuB4KkBuX+0DojzbP70AuQXJLdhJK1+BQ1yovE/aEhe7UPn95bv0kliZVeq2ULnf7OdLS2L22U/SHm5gVcq/6R3ya0k/z76LjHtatRb/fX6fpAszHsUOCCCAAAKZBAjsZBLidQQQQAABBBBAAIFCCnB9WkhtxkIAAQQQiFrgMFeZvKs30ApJI9xDVKMen/5LT8AC5P0knZpp6k2bNq0MkFuYvG7dupkO4XUEEEAAgRIU2LZtW2Ww3ALmH3/8cTareETSLBcwz2Z/9kEAAQQQQAABBBBAAAEEEEAAAQQQQKCsBAiUl9Xp3Gkxrb2AuVUwty3v1qFDhyBkngqY29eWLVvm3R8HIoAAAr5ARUVFUHHcAuOp8Pjbb79dW6S/uOrjqSrkK2vbIceXnMABLlQ+KG3mq1yo/I6SW1F5Tfh/XVVyf1VWpXxSeS1Tv5A01ltThatS/lRI67RKHL/1+vq3q1L+Qkj90w0CCCCQVAECO0k986wbAQQQQAABBBCIpwDXp/E8L8wKAQQQQCB3geYuTN7XO3Srq0w+OffuOKKMBTq4ELkFyferaZ1WIKF3aNjf7QAAIABJREFU797BduqpGTPnZUzG0hBAAIHkCjz66KOaO3dusGVRufx9FyyfKanWNyclV52VI4AAAggggAACCCCAAAIIIIAAAgiUmgCB8lI7Y7Wb724uVG7Vy1MBc/uwNu/WvHnzypB5Kmj+7W9/myc85y3KgQiUv4A9Ifitt96qDI+nQuRr1qyp7eLXeuHxVIB8S2075fiyEGjiQuWj01bzqQuVj5OUfkNuWSy8BBbRzlUp7+HNdZkLmS8ogflnO8W2rkr5Ud4BVrV8QLYdZNhvd0kPSTrJ2+8mSSND6p9uEEAAgaQKENhJ6pln3QgggAACCCCAQDwFuD6N53lhVggggAACuQvY5zLpn9mMd5/l5N4bR5SjQC9JAyWdmGlxp59+emWQfNddd820O68jgAACCCRA4IsvvghC5XPmzAkqmGfR/izpLkl/yGJfdkEAAQQQQAABBBBAAAEEEEAAAQQQQKCkBQiUl/TpC2XyB0n6gaRDJHVyX/epbc8HHnig2rdvH2z+961atapt1xyPAAIlIrBq1SotXbpU7777bvA1tdnPIbQPJb0haZH7+ipPDA5Btby7sGueMW7bM22pdpOS3by0rrwJYrs6C5PfJsnC5almYXKrVG7h8nJpduOTfQidanYTuFXU+E1ICxwk6U6vL7PrKenvIfVPNwgggEASBQjsJPGss2YEEEAAAQQQQCC+AlyfxvfcMDMEEEAAgewFhrrq5PW8Q2a76uS1fvp09tNgzxgKWIGES9z27Zrmd+SRR6pv375BkLxZs2YxXApTQgABBBCIi8DatWuDcPns2bP10ksvZZrWW+4zfftcnwIWmbR4HQEEEEAAAQQQQAABBBBAAAEEEECgJAUIlJfkaYt80q29cHkqaP6tMEZt1KjRTiHzVOh8r732CmMI+kAAgQIKfPLJJ1UGxi08vmHDhrBm8o4XHE8FyFeG1Tn9JE7gpy5Unv6EkykuVP5e4kTiseBhLlTuz8ZC5pfGY3qhzKK+q1Le2+vtCRcqXx3CCPtKmifpcK+vKyX9KoS+6QIBBBBIqgCBnaSeedaNAAIIIIAAAgjEU4Dr03ieF2aFAAIIIJC9gD0EdaKkNt4hz7kw+WvZd8OeZSbQ1lUjtzB54+rWtueee6pfv34677zzdPjh/kchZabBchBAAAEEIhN49dVXNXPmTM2aNUuffvppTeOs94LlKyKbEB0jgAACCCCAAAIIIIAAAggggAACCCBQBAEC5UVAL9EhG3oh81Qlc/tqvw+ltWjRosqq5m3bttVuu9nDqGkIIFAMgS1btmj58uVVVhtfvTqMDGTlqjamVR1PhcdDS6YXw48xYynwExcq75g2uwdcqPyNWM66/Cf1v64qub9Sq1I+qYyWfqqkmZL8p+iMljQhpDX+XNIvvb5edVXK/xVS/3SDAAIIJE2AwE7SzjjrRQABBBBAAAEE4i3A9Wm8zw+zQwABBBCoWeAwV5m8q7ebBbRGuIel4pc8gfbuYQIWJK+2HXvssUGI3MLkdevWTZ4SK0YAAQQQCF1g27ZtlcHyZ555JlP/Vq38ZklLM+3I6wgggAACCCCAAAIIIIAAAggggAACCJSCAIHyUjhL8Z6jVS73A+ZW0dwqnIfa9t13X7Vu3brabe+99w51PDpDIEkCH330kVauXFnt9q9/RZJDtArjFtq1LRUcX5Ikd9ZadAEL9o6RdFTaTOa7UPnzRZ9h8ibQzlUp7+EtfZkLmS8oI45b0yqv/91VKf9bCGv8jrvxzixTbbCkKSH0TRcIIIBAEgUI7CTxrLNmBBBAAAEEEEAgvgJcn8b33DAzBBBAAIGaBZq7IFZfb7etLkw8GbzECdg9Jpe7quTVLv7CCy/UwIEDqUaeuLcHC0YAAQQKK7Bw4ULddddduvfeezMNPNVdz7yTaUdeRwABBBBAAAEEEEAAAQQQQAABBBBAIM4CBMrjfHZKd24NJNnTpFPbgd73TaNYVsOGDWsMnFsYnadVRyFPn3EXsKfq1hQWt9c2brTC4JG0j90Teu0pve9639vPmyIZkU4RyE3gGBcqPzntsBddqPzR3Lpj7xAELEx+myQ/EG1hcqtUbuHycmiHuirlFv5ONavOfllIi7tR0s+8vh6TdIakz0Pqn24QQACBJAkQ2EnS2WatCCCAAAIIIIBA/AW4Po3/OWKGCCCAAAJVC4yTNDrtpfHuMxrMkiPQxp3zi6tbcvPmzXXJJZcE23777ZccGVaKAAIIIFB0gQ8++CAIltu2Zs2amuZzt7ufZEXRJ80EEEAAAQQQQAABBBBAAAEEEEAAAQQQyEOAQHkeaBxSKwF7+rgfMPeD5/Vq1XOGg1u2bBmEzlu1ahVs9mGkbc2aNav83n7+2te+FuU06BuBUAT+85//BB9gpLa1a9dWfr9q1SrZZmHxioqKUMaroZMvqgiLpwLkNX7CEvXE6B+BLAUOcTev9Enbf7H7EPD+LPtht/AEhrlQud+jhcwvDW+Iovc0SpLdLJdqn7gq5WE8xOBoV6X8617/50j6XdFXzQQQQACB0hMgsFN654wZI4AAAggggAAC5SzA9Wk5n13WhgACCJSvwFBXzdO/F2C2q1DNZ4nle979le0q6WpJV1W33I4dO2rYsGFBRXLazgI33nijRo2yj5akzp0768EHHwzueaFFKzB48GBNmTIlGKRnz56aPn26GjduHO2g9I6AFNzvc+aZZ8oqZ1ubMGGCRo4ciU0BBe6++27ddtttWrzYbhuptt0g6XpJdt8UDQEEEEAAAQQQQAABBBBAAAEEEEAAgZIRIFBeMqcqERNtW01V8wMKufp99tlnh4B5euDc/3nXXe2zTxoC4Qh88cUXQSjcD4dX97PtU+D2XjXVxpcXeB4Mh0AUAvbvzBhJg9I6X+VC5XdEMSh91ihgFbutKrnf7OdJZeLWwlUpP8Fbz1xJ/SVtDmGN90q6wOvnAUl9Q+iXLhBAAIGkCRDYSdoZZ70IIIAAAggggEC8Bbg+jff5YXYIIIAAAjsL9JQ0UZJVpk6151yY/DXAEiFwiQuT71/Vag8++GANHz5c559/fiIw8l0kgfJ85Wp3HIHy2vlxdP4CcQiUr1+/XgMGDNC8efOChQwaNEh33nln/osq0SOnTZumW265RW+++WZ1K3jfhcrvKtElMm0EEEAAAQQQQAABBBBAAAEEEEAAgQQKEChP4EkvwSVbyfDWNWz26OU9i7Guvfbaa6fweZMmTZRpq1OnTjGmy5gFEvjyyy+1bt26jJsfHLfvP/744wLNcKdhPpW0MsOWfrNisebKuAhEJdDEhcpHpw1gfz7GuY0/B1Hp79xvO1elvIf30jIXMl9QuGlEOtK5kmZIsuucVLMbq6aGMOpprkp56lp/kxVPkPRECH3TBQIIIJAkAQI7STrbrBUBBBBAAAEEEIi/ANen8T9HzBABBBBA4L8Ch7nK5F09lBWSRrj/f41VeQt0c5+tHVHVMjt16hQEyfv3t+fsxr/5ge6wZ5tN5esoAuV+WDrsNVXVn1VV79WrV85DpQdrc+4gwwE1zYtAedja1fe3ZcsWvfXWW3ryySe1aNEiLVmyJCjGYOffb+3atZMVCenQoYMOPfRQHX300erYsaOivAfrD3/4Q1At3Frbtm01a9YsdenSJSecXAPiue6f02Sy3JlA+Y5QM2bMCILl9v6spr0iye41sQfn0BBAAAEEEEAAAQQQQAABBBBAAAEEEIi1AIHyWJ8eJpeDQNMMgfOWOfQV+a577LFHtaHzxo0bV/ma/b5+/fpq0KBB8HX33XePfJ5JHODzzz/X5s2btWnTpuCrfUjih8PTf64qOP7ZZ5/Fjc6eiFtTYLxoSfa4QTGfxAvYdZFVKrct/UEl492NL+sSr1Q4AAuT3ybJwuWpZmFyq1Ru4fJyaNNdVfLUWl50Py8PYXEPuRB5qqvbJQ0NoV+6QAABBJIkQGAnSWebtSKAAAIIIIAAAvEX4Po0/ueIGSKAAAIIbBdo7sLkfT2Qra4y+WSQyl5ggqSRVa2yZcuWuvrqqzVw4MCSQiBQXvvTRaC89obl2MPSpUs1efLkoAp2eng82/W2adNGffr00f/8z/+oWbNm2R6W9X4EypNdoTz9jTJ16lRdf/31qqioqO49dKOkUVm/wdgRAQQQQAABBBBAAAEEEEAAAQQQQACBIggQKC8COkMWRaBuWuB8P/dBtn2aYB9op7Z9ijK7PAbdZZddKsPlqZB5tl/9YHrqGHtib926dYMn91a31fR6Ta/Z8qxqd1Xbtm3b8nrN+kod6wfAU0Hw6r5m2verr0qqAPGHktZ421r3/QdpAfJtebzFOASBJAv81IXK/x97dwJvVVX3f/xrgMQgkyaUDAlJYAQljyaioPh/QpxCTExQEFNChAwRoRR9HDIw0VCcMJNBMTUThxwqIZXBnEUTQuERQQNTQGUQwfy/ftt17rPY3OHMdw+f9Xqd1xXv3muv9V5HOp29vvvXJoRwswuVr0ozTpnnPtqFyv3LWsj83DKPo1SX6+OqlPsPvrlM0iVFuODpkm73+rG72idIer4IfdMFAgggkBYBAjtpWWnmiQACCCCAAAIIxEOAz6fxWCdGiQACCCAgTXJVOn0Le3CvPdCXllyBYyRZmHz/yqZ40UUX6eKLL1a9evViJ0CgvPAlI1BemGGpK7VXNroDDzxQtm5t2oRvmRc2Fzv7o48+CkK5t956a1DkoRjNxmmh8tGjR6t+/frF6DLog0A5gfLwm2n79u3B+9deVbTXXaj8T0V7I9IRAggggAACCCCAAAIIIIAAAggggAACRRQgUF5ETLpKhMCXQgFzP3AeDp/bn+skYtZMIioCn0nKhMIzQfHq/vyfqAyccSCQQIHBbmNTl9Dc7nKh8iUJnHNUpzTVVSX3x2dVyq+P6oBzHNeVkn7unfO/rkr50zn2Ez68mSS7w9/b+8UVkiYW2C+nI4AAAmkSILCTptVmrggggAACCCCAQPQF+Hwa/TVihAgggAAC0ihXndxPDc9x1cnt/ictmQJT3BrvMrvTTz89qEpuVYST3vzgef/+/TVjxgw1bdq04Gn7/ZYy5FvwQL0OwgHofAPl2Y6pFNc7++yzdfPN9rxxqZjrme2c/OOSFCh/6623NGLECD3++OM7UXTq1El9+/ZVnz591LVrVzVv3nyn/36sOMR7772nd955R4sXL9Zf//pXzZ8/f5dA+sknn6wbb7xRLVq0yId6l3MIlBMor+qN9L//+7+67LLLgr/rq2jXSBpblDcinSCAAAIIIIAAAggggAACCCCAAAIIIFBEAQLlRcSkq1QKWEVzv8L5XpIswFXTi//2kv12saD3Ru9lj1T2/5z5Z6sw7gfG7c80BBCIjsCxLlTeMzSkR1yovNDAb3RmGu2RfMNVKe/nDfNNFzJ/NNpDz2p0nVyV8oO8o38r6ayszq7+oDFu417mqFdtz4uklUXomy4QQACBNAgQ2EnDKjNHBBBAAAEEEEAgPgJ8Po3PWjFSBBBAIK0C9v2zBYv95PBTLmj8QlpREj5vu4czXdIR4Xnut99+siD0D37wg4QT/N/0/OD38ccfr5kzZ6pZM9s6UlgjUF6zXzhwfffdd2vgwIE1n1jNEQTKi1+hfP369Ro+fHhQ+TzTDjnkEF144YVBmLxOndxqemzYsEE33HCDpk+fLnsPZNqJJ54Y/LtihMrjHCj3/+4o6D+GAk/u0KGDZs+erR49ehTYUzRPf+CBBzRu3Di98cYblQ1wvqThkmx/Aw0BBBBAAAEEEEAAAQQQQAABBBBAAIFICBBqjcQyMIgUCthjqKsKnVf1uyaSGkhq6H7WT6FbOab8iaSt7rVF0sdVhMGrColbWNx+R0MAgWQIHOZC5UeHprPQhcofTsY0Iz8LC5NfJ8k2JmWahcmtUnkSbr5axRa/4vo2V6X87gJXxjbt2WPjv+31c56kawvsl9MRQACBtAgQ2EnLSjNPBBBAAAEEEEAgHgJ8Po3HOjFKBBBAIK0C3d0DTnt5APZwU6vM+UV5U1rSBCyta2HyXUpwjxkzJgiT5xoOjTvQ6NGjNW3atGAaxawkTqC85neGVaw+7bTTtGLFiuDgq666Kgh4FtKiFCgvZB65nFvK95pVGJ8wYUKwNplm4XK7ZpMmth0q//b888/rpz/9aVC53Frjxo116aWX6rzz7LZoYY1AeWF+dnbSA+U2xx07dgR/5/zmN7+pDMz2kFmo/J7CNekBAQQQQAABBBBAAAEEEEAAAQQQQACBwgUIlBduSA8I1JbAl0IB80zQvKqffhg9fIz9rq4ke9xvVa9Cfm9Gn1Xz2lHg7y0AbuHvbH7WdIxVF6chgAACvkBXFyo/JcTymguV3wlXWQRGu1C5fzELmZ9blquX9iK2S2Kmqx6eudIjkoZI+qDAS18u6SKvjyfddewBKDQEEEAAgeoFCOzwDkEAAQQQQAABBBCIkgCfT6O0GowFAQQQQMAXaOnC5IO8f7ndVSb/Il1LS5rABEm/Ck/qm9/8ZlAt+Mgjj0zafGucz5YtW3TmmWfqrrvuCo5t3769Zs2apZ49e9Z4bk0HlDLkW9O18/19uGK4VaQeMGBAvt3VeN6jjz6qIUOG6P333w+OHTVqlK6/3n+Wc41d7HIAgfLiVih/8cUXNXjwYC1btiywtn++5ZZb1KhRo9wXp5IzFixYoLPOOqui/169emnOnDnaZ599CuqfQHlBfMHJaQiUZ5SeeOIJjRw5UsuXL68Mzv63c3LhovSAAAIIIIAAAggggAACCCCAAAIIIIBAYQIEygvz42wEEEAAAQQQSIdAOxcqHxGa7moXKr8xHQy1Psupriq5PxCrUl7YjpBan1YwANtFY6Hyxt5wilFN/L8k3S+ptdfvMEkzojFtRoEAAghEWoDATqSXh8EhgAACCCCAAAKpE+DzaeqWnAkjgAACsRGYJGl8aLQWmLLgFC15AlZeeJfSzz/60Y80ffp07bHHHsmbcRYz+uc//ykzePnllyuOtkCzBZsLbQTKaxa85JJLdNlll1Uc2LdvX91xxx3aa6+9aj65iiMIlBc3UH7zzTfLTK21bds2eOBC7969816f8IlWAd0qRE+ZMiX4la29XaNfv34FXSPOgfKCJs7JeQt8/PHHGj58uH7/+99X1sevJV2Qd+eciAACCCCAAAIIIIAAAggggAACCCCAQBEECJQXAZEuEEAAAQQQQCAVAs3c5qfwpqiPXKjcNkyFN/amAqaMk/yGq1Lu3/l/04XMHy3jOEp1qRskjfQ6t11HVqX81QIvaBVgzvH6mCvphAL75HQEEEAgDQIEdtKwyswRAQQQQAABBBCIjwCfT+OzVowUAQQQSJOApWWvkVTPm/QcV518XZogUjLX30r6cXiuV111VRDkTHOz8LKFZTdt2lTB0L9/f82YMUNNmzbdhSZcwTtbuwMPLE7I1w9LZ3vtQo4rZYXy9evX67TTTtMjjzxSMUQLE//ud7/Tcccdl/ewCZQX572WWQD7O+Lqq68O/nj44YfrrrvuUqtWrfJen8pO9MPf9vtrrrlGY8aMKegaBMoL4kv1yf7DQEIQt0k6M9U4TB4BBBBAAAEEEEAAAQQQQAABBBBAoFYFCJTXKj8XRwABBBBAAIGYCdhnJ6uoYa8mobFbtQ0LlW+M2ZziNlwLk18nycLlmWZhcqtUbuHyOLeDXZXyjt4kbGdFobuw/luShcgbun5tA3p/SQ/GGYuxI4AAAmUQILBTBmQugQACCCCAAAIIIJC1AJ9Ps6biQAQQQACBMgnY98xWCra9d72nXJj8hTKNgcuUT2CGpKH+5Ro0aKB7771XxxxzTPlGEcErbd68WWeccYbuueeenUZnoeYbbrhBAwcO3GXUBMqLt5APPfRQ4P/+++/v1OmwYcN00003qX79+nldjEB5cQPl5fBcvHhx8HCBFStWBGtejIddhEPqeb2ZQifVNK7w3w81HV+MMdFHaQT+9Kc/6aSTTtLWrVvDF5gp6fTSXJVeEUAAAQQQQAABBBBAAAEEEEAAAQQQqF6AQDnvEAQQQAABBBBAIHcBqyJtofI2oVNvdqHyVbl3yRk5CIx2oXL/FAuZn5tDH1E99EJJV3iDe89VKX+8wAFbRZhTvD5+V1kVkQKvwekIIIBA0gQI7CRtRZkPAggggAACCCAQbwE+n8Z7/Rg9AgggkDSB7q4yeS9vYisljXUPOE3afNM+H3v4ra1tRWvdunUQoO7Ro0fabQKHc845Z5dAs8EcccQRsurlX/va13ZyIlBenLeNhfl/8pOf6M4779ylQ6t+PW3aNJ144ol5XSzbKu4jRowIgutJaH5F5QMPLG6gfPTo0cF6WCtXhfJiBLHTEChfv369FixYoGeffVYvvfSS1q1bp3feeUdr167d6W3dpk0btWzZUu3atVPXrl3Vp08fHXDAAWrYMPNM8yT8V1D8OdiDDuzBImvWrAl3bg/lOb/4V6RHBBBAAAEEEEAAAQQQQAABBBBAAAEEqhcgUM47BAEEEEAAAQQQyE9gsAuVdwmdfpcLlS/Jr1vOylJgqqtK7h9uVcqvz/L8qB7W1lUpP9wboIXBrerHjgIGfbKk33vnf+CqlC8ooE9ORQABBJIuQGAn6SvM/BBAAAEEEEAAgXgJ8Pk0XuvFaBFAAIEkC7R0YfJB3iS3u8rkX6QFaUkS+LmkK/0JWZDQKpN37NgxSfPMay7vvvuuTj31VM2fPz84v2fPnkFYdurUqdq0aVPw7376058GlZLzrZRdipBvOapF5wWa40kzZ87UqFGjKqwvueQSPfXUUxXrceihh+r222/XN77xjRx7lgiUFzdQfvPNNwem1tq2batZs2apd+/eOa9LVSd8/vnnGjdunKZMsYyu1Lhx4+BBA8cff3xB1yhFoDzXARUjGB++5rZt2/SHP/xBt9xySxAiz/x9levYmjZtqqOOOip4qIb997bbbmxFrcxw+fLlQaXyJUt22ULyC0m/ytWd4xFAAAEEEEAAAQQQQAABBBBAAAEEEChEgG/xCtHjXAQQQAABBBBIu8CxLlTeMwTxiAuVP512oBLO33Z+WFXyft413nQh80dLeN1ydD1MklUQ99sZkm4v4OJflnS/pKO8PqyiyLgC+uRUBBBAIOkCBHaSvsLMDwEEEEAAAQQQiJcAn0/jtV6MFgEEEEiywCRJ40MTnOzulyR53mmcW393b6Fi7laZ9oknnlCHDh3S6LHTnC2QecEFF+i66+x21RcBVgt+Dho0SGeddVYQus/8ews6jx07Nq+wJYHyyt9qVlHZnJctWxYcYKFWC5hbuP9nP/tZRXXl4cOHywybNGmS03uWQHlxA+UvvviiBg8eXLFeVjl++vTpatGiRU7rUtXB4fdDr169NGfOHO2zzz4F9e8Hyu3vvdmzZ6tHjx459bl69WrZfJ977rmczsscXOxA+V/+8hf9z//8jxYtWpTXeCo7yf7+O/roozVp0iTtu+++Res3SR2tWLFCRx55pFatWhWe1gmS5iZprswFAQQQQAABBBBAAAEEEEAAAQQQQCDaAgTKo70+jA4BBBBAAAEEoi9wmNskdXRoqAtdqPzh6E8htiO0MLnt0vHLCliY3CqVW7g8rq2OpFmS/Oouf3NVyt8uYFIjJN3knW9GthnsHwX0yakIIIBAkgUI7CR5dZkbAggggAACCCAQPwE+n8ZvzRgxAgggkESBUa46eT1vcnNcdfJ1SZxwiufUTNIrVkw4Y9CoUSPNmzdPBx10UIpZvpi6VUO2SsiXXnppRWVfC8tatV9zsoq/Q4YM0WuvvRYc36pVK/3yl7/UsGHDcg6VEyjf9e325ptvBpYWIs743nbbbUGg1dZmwoQJQbg/0/KpEp+UKu65/Mdaivda5vqffvpp8FCFadOmVQwp37B/eE4LFy4MHiLw/PPPV/yqWCHsJAXK7b+NG264Ifi7aO3atRVWFga3kPz3v/99de3aVZ07d9aee+6phg0b7kT94YcfasOGDUGVbftvzx4uYg8K8FuXLl109dVXq2/fvrm89VJz7LPPPqs+ffpo8+bN/pzt/n83SRtTA8FEEUAAAQQQQAABBBBAAAEEEEAAAQRqVYBAea3yc3EEEEAAAQQQSIhAVxcqPyU0H9slYpU67kzIPKM4jdEuVO6PzULm50ZxsDmMye6yW6h8b++ciyT9Moc+wod+1T3d3N/pdaGkKwvok1MRQACBJAsQ2Eny6jI3BBBAAAEEEEAgfgJ8Po3fmjFiBBBAIGkC9oDSKZLaexN7yoXJX0jaZJmPZkoa4js88sgj6tfPnvWb7lZZKPPQQw/V7bffrm984/+egXzPPffo/PPPl1Untmahcgs6jxo1SnXq2LOFs2ulCPnGOSy9fv16WRD5vvvuCwAtDBuuAG9hTbPOhJftmDPPPDOonly/fv2s4ONslNUEKzmoFO81/zLhBwHY7w455BBdeOGFQQA5l/8u7Nz33nsvqHJur8x/Z/bvi1n9vBSB8prC7uGK5jUdn+1633333UHwPhMmb9q0afBghvPOO09t2rTJtpuK4+zvwhdeeEETJ07UY489VvHvO3XqpFtvvVX29yJtVwH739Jjjjkm/AvbFzAULwQQQAABBBBAAAEEEEAAAQQQQAABBMohQKC8HMpcAwEEEEAAAQTSINDOhcqtCrTfbJeIhcpvTANCLc1xqqtK7l/eqpRfX0vjKdZlfy3pfK+z5e5G8jMFXOAXoVD6s65K+b8K6JNTEUAAgaQKENhJ6soyLwQQQAABBBBAIJ4CfD6N57oxagQQQCApAt1dZfJe3oRWShrrHmSalHkyjy8E7OEB9/sYFhi87LLLUu/z2Wef6dprr9UVV1whq9ZrrbrwZDjAacFmq1z+q1/9Sk2aNMnKsxQh37iGpdesWRME8h944IEKu6qqj1vwfOTIkbI1yLShQ4fKPL+DZHi+AAAgAElEQVTyla/UaB9XoxonVs0B48aNC6pLWzv88MN11113BQ9CKGazCs3nnHPOTtXEM/8dHXHEEfp//+//6YADDlDz5s1lgedMs/CyBcjfeecdLV68WH/96181f/78iv8OM8dZmPw3v/mNWrduXZRhJyVQvnTpUg0ePFgvvfRSxd9b11xzTVEeEmJ/L9r7xv5e3LRpU9C/XeuWW25Ro0aNirIOSevk4osv1uWXXx6e1gl8pkraSjMfBBBAAAEEEEAAAQQQQAABBBBAIJoCBMqjuS6MCgEEEEAAAQTiKdDMhcrHh4b/kQuVW7A8vPk3njON1qit3INVJffLYrzpQuaPRmuoOY3m265K+Xe8s+zBBOfk1MvOB3/L3Yj+vxIZ0tmSbi6gT05FAAEEkipAYCepK8u8EEAAAQQQQACBeArw+TSe68aoEUAAgSQItHRh8kHeZLa7yuTTkjBB5rCLwJOSKh4eYFVmn3766dQzbdiwQb/4xS90xx13VIQmLWxr4dWTTz65Sp9wpXI70KoyW6Dw+9//vnbbrfqtW6UOlJdrYQutsvz8889r7NixeuqppyqGXFMlaguVW5V4qx6fadnapzFQXq45//vf/9b48eN17733Vvy3VOj70MLnttZjxowpaog5KYHyadOmafTo0QGzPdjC/nu09S5W27ZtW9Bf5r+1tm3batasWerdu3exLpG4fg477DAtWLDAn5f95QZY4laaCSGAAAIIIIAAAggggAACCCCAAALREyBQHr01YUQIIIAAAgggEG8B+3w1wb3CpQUmu2D5xnhPMZKjtzC5hcr9oLSFya1SuYXL49rGuI16mfHbY92HSvpjARMKVz5/TJI98fyTAvrkVAQQQCCJAgR2kriqzAkBBBBAAAEEEIivAJ9P47t2jBwBBBCIu4A9LDf8IF2732H3QmjJEzhO0oP+tJ555hl973vfS95Ms5yRVUb+85//HFRoX7RoUcVZFiafMmWKTjnllBpD4Y8++qjOO+88LVu2rOJ8C3Va2NKCtRbarypYnvZAuQVVr7/+el133XVavXp1hV9NYfLMgZs3b9aFF16o2267rSK8bPYDBgwI/n3Hjh0rfSeUK1yd5dsw68P890uHDh00e/Zs9ejRI6vzyzln++/qhRdekFXJtkrja9euzWqM4YPat2+vgQMHBtXo27Rpk1cf1Z2UhEC5WY8YMULTp08Pptq9e3f94Q9/0Ne//vWietnfc0OGDNH7778f9GtrawF/WuUCf//733XwwQeHf3m8pIcwQwABBBBAAAEEEEAAAQQQQAABBBBAoJQCBMpLqUvfCCCAAAIIIJBmgZFuM1X4zrVVgrbNV6vSjFOiudtj1S1U7jf787klul45ut1T0kxJx3gXm+tC5Vb5Pp92qKtSbn1n2o8k3Z1PZ5yDAAIIJFiAwE6CF5epIYAAAggggAACMRTg82kMF40hI4AAAgkQGOUeelrPm8scV518XQLmxxR2FfizpP/O/Osf/vCHQRXhNLZM4NUq+VpQctMme+bvF82Cq/bvrTJ5TRXGM+e88sor+ulPf7pThW373eDBg3XLLbdUWVU5rYHyTJD/yiuv3MVs2LBhuvrqq9WiRYus3pqfffaZrELzpEmTdgou77XXXrr22mt16qmn7tJPOcPVWU0iy4PiEij3p7Nlyxa9+OKLmjdvnpYsWaJVq1Zp3bp1Oz1AwI7/xje+oWbNmqlTp05BENcexNClSxfVqVMnS53cD0tCoPzDDz/U6aefrrlz7Raz1L9/f82YMUNW1b2YbfHixTrttNO0YsWKoFv7O3LcuHHFvETi+jrppJOCcL/X/iLp+4mbKBNCAAEEEEAAAQQQQAABBBBAAAEEEIiUAIHySC0Hg0EAAQQQQACBhAkMdqHyLqF53eVC5UsSNt8oTGeqq0ruj8WqlF8fhcHlOYaTXai8vne+heen5dmfnXabpDO88+09OaiA/jgVAQQQSKIAgZ0kripzQgABBBBAAAEE4ivA59P4rh0jRwABBOIq0F/SFEntvQk85cLkL8R1Uoy7WoFmkjb4R1hF7myrGyfN1gLNVoH80ksv3SlMbgFWCzP37ds35yl/9NFHuvzyy3XrrbfKQp4WiL399tuDoGxVrRSB8pwHXgsnPPDAA0FVZb9ytVUWP+ecczRx4sQqA/jVDXXhwoW64IILKirNW8DfQq/16/u34L7oIW2Bcgt1n3nmmbrrLrtlqCCAbA862H333Wth9aNzySQEystVofyhhx7SGWecUVGh/Kabbgr+G6ZVLWD/G9uzZ8/wAc0lbcQNAQQQQAABBBBAAAEEEEAAAQQQQACBUgkQKC+VLP0igAACCCCAAAJfCBzrQuXhO4GPuFD500AVVcB23FhV8n5er2+6kPmjRb1SeTubLuks75LPuirly/IcxvGuSnnm/w9ssQfSS7KnntMQQAABBL4QILDDOwEBBBBAAAEEEEAgSgJ8Po3SajAWBBBAIPkC3V1l8l7eVFdKGuu+W06+QDpn+CNJX6RJJXXr1k0vv/xyOiXcrLdt2xYEkK+7zm49SSeeeKIs4L3vvvvm7ZKpvG1hy/PPPz8IlVfX0hooNyerHn7ZZZcF4fsOHToE4f5BgwZlXRW+MtfNmzfL7K1i/NSpU6uscp62QHm4irUFgc0p7c0PlBfLoqbK3atXrw7+rnnuueeCS9Z0fDbj8v8esQczWJ/2Hi9Ws78rrT97QIa1tm3batasWerdu3exLpHYfr7zne8Efx957RRJv0/shJkYAggggAACCCCAAAIIIIAAAggggECtCxAor/UlYAAIIIAAAgggkAKBw1yo/OjQXBe6UPnDKTAo5xQtTG47e/xyDhYmt0rlFi6PY7P30ExJ/g6lX0n6RQGTud+FyDNd3CBpVAH9cSoCCCCQNAECO0lbUeaDAAIIIIAAAgjEW4DPp/FeP0aPAAIIxEmgpQuTD/IGvd1VJp8Wp4kw1pwFZriH2QYnjh8/XpMmTcq5k6SdsH79+iD4fcQRRwRh5jp16pR1imkNlBtypkr8P/7xD1188cUFBflzXbS0Bco3btyooUOH6sEHHwyoRo0apeuvvz5XtsQdn5RA+dKlSzV48GC99NJLwRrZAxomT56sAQMGFPSABuvLwuQWULfXpk2bgv7tWlbhvlGjRol7TxR7QhMmTAjWwmu2J+D0Yl+H/hBAAAEEEEAAAQQQQAABBBBAAAEEEMgIECjnvYAAAggggAACCJRHoKsLldsTpf32mguV31meYaTmKqNdqNyfsIXMz42xwP9IusQb/zuShkial+ec7Eb0F4+J/6KtkXSCpOfz7I/TEEAAgaQJENhJ2ooyHwQQQAABBBBAIN4CfD6N9/oxegQQQCBOApYgHh8asCWdJsRpEow1L4GnJNkDboM2b968IERNq12BNAfKa1M+bYHyUlTFrs31K9a1kxIoN4/Zs2dr9OjRsmr01po2baphw4YF/659+/Y5k9kDH1544QVNnDhRjz32WMX5nTp10q233qpDDz005z7TeML8+fPVp08ff+pPS+qVRgvmjAACCCCAAAIIIIAAAggggAACCCBQHgEC5eVx5ioIIIAAAggggIAJtHMbrkaEOFa7UPmNMBVVYKqrSu53alXK4/o4/Q6uSnlPb0KFPKG8maS5knp7/V0haWJRV4HOEEAAgfgKENiJ79oxcgQQQAABBBBAIIkCfD5N4qoyJwQQQCB6AqNcdfJ63tDmuOrk66I3XEZUZIH3JH0l06dVtLVgIK12BQiU165/3K7uv1+sCrWFiHv06FHjNN566y398Ic/DALC1m666SaNGBG+pV1jNxxQBIFShfstAH7ttdfqsssuqwiV23AbN26s7373uzr66KN1wAEHqHPnztpzzz3VsGHDnWZjQfQNGzZoyZIlWrBggZ544gm9+OKLOx3TpUsXXX311erbt28RJNLRxbJlywJzr70pab90zJ5ZIoAAAggggAACCCCAAAIIIIAAAgjUhgCB8tpQ55oIIIAAAgggkGYBC/FaFY9wdY+PXKjcKn+ENwin2auQuX/DVSnvF7oBa6HyRwvpuBbPHS7pFu/69l6xKuV35DmmMW5zYOb0VyX1l7Qyz/44DQEEEEiSAIGdJK0mc0EAAQQQQAABBOIvwOfT+K8hM0AAAQSiLmDfDU+R5JcptYrV50n6ImFIS6qA3U+xeyej/Qlu3LgxqGBLi6eAX2E7yjO47777NGDAgCgPMVZjyzdQvnjxYp122mlasWJFMN981iXcR1Th+vfvrxkzZkT277dSBcptPSxU/uc//zkIlS9atKioS3Tsscfqmmuu0X77kYXOBdaC+s2a2RaSirbZcv659MGxCCCAAAIIIIAAAggggAACCCCAAAII5CJAoDwXLY5FAAEEEEAAAQSKI2CfwSxUbq8moS4nu2D5xuJcKvW9WJj8Okm2GSrTLExuG6Ps6d5xaw1clfKTvIH/xYXK1+YxGdsYaFXKv+2da5sDr82jL05BAAEEkiZAYCdpK8p8EEAAAQQQQACBeAvw+TTe68foEUAAgagLdHcPH+3lDdQePDrWfYcc9fEzvvwF7D6KBcn9h/MGvREozx/VzrSQ4N///nc988wzQUXfVatWad26dbKwqN9atWqlffbZR82bN1fXrl3Vs2fP4NWyZcuCBpDWQLkZL1y4MHiZ+wcffKCVK1fuVJHZYNu0aRMYt2vXLnDv06dPUJ05XJW5oEWohZPzDZTPmzdPQ4YM0TvvvKP27dtr1qxZwfswl0agPBetqo8tZaA8c9XNmzfrnnvu0W9/+9uCguX20JGjjjpK55xzjg499FDtthtbUXN9FxAoz1WM4xFAAAEEEEAAAQQQQAABBBBAAAEEChXgW7xCBTkfAQQQQAABBBDIX2CkC5W3CXVxswuVr8q/a870BGwjlIXK/WZ/PjemSsdKmiWpuTd+q3h/VZ7zuVzSRd65T7oq5TzUIE9QTkMAgcQIENhJzFIyEQQQQAABBBBAIBECfD5NxDIyCQQQQCCSApZavUbSIG90211l8mmRHDGDKpaA3T+xB/D6D+Wt6Hvp0qXq1KlTsa6Vin4+++wzPfTQQ0FIc8GCBbuEmHNBOOSQQ3TmmWdq4MCBatSoUS6nBsemKVBe7HDsiBEjdNhhh6lOnTo5u9f2CfkGyp944glNnDhRn3zyibZt2xZU8D7wwANzmg6B8py4qjy4HIFy/+L2EIGnn346ePjFiy++GDyE4fXXX99lfI0bN9a+++4bPIzhu9/9bvDAgd69e8f+IQzFWbX8e1m2bJk6d+7sd2APxafMe/6knIkAAggggAACCCCAAAIIIIAAAgggUIMAgXLeIggggAACCCCAQO0KDHah8i6hYdzlQuVLand4ibn6VLcpyp+QbZK6PqYz/E0oEP8PV6X8xTzm81+S7pfU2jt3mKQZefTFKQgggECSBAjsJGk1mQsCCCCAAAIIIBB/AT6fxn8NmQECCCAQVYFJkuyhpX6b7O5dRHXMjKswAQuQ2z0SC5RX2axi8RFHHFHYlVJ09ssvv6yf//zneuyxx4o6629+85u6+OKLdcopp5Ss+q8fQrYQ8X333ReERrNt4SCxnT9gwIBsT8/7uM8//1xz584N3P/5z3/m3U9lJ1rVZXPp0iV8C7eolyl6Z/kGyos+kBo6tKrMp59+erB+1izEf9NNN2U9jHKHrrMeWBEOjMLcCl2fIjCkpov58+erT58+/nyfltQrNQBMFAEEEEAAAQQQQAABBBBAAAEEEECg7AIEystOzgURQAABBBBAAIFdBKzi9ARJPUO/ecSFyu2mIa0wAdscZVXJ+3nd2NO9bcPUo4V1XStnH+CqlH/Lu7qF5n+W52isysw53rm2e+OEPPviNAQQQCApAgR2krKSzAMBBBBAAAEEEEiGAJ9Pk7GOzAIBBBCImsAoV528njewOa46+bqoDZbxFEXA7pNYkNy/X5LpeKmkijKp48eP16RJ9rwBWnUCFmq2as6XXHKJLAjqtwMOOEBHHnmkDj30UHXt2lXNmzdX06ZNdzpmy5YtQUVgqwi/cOFCWbjwpZde0qZNmyqOs8rAo0ePDq5Rv379oi9IHAPlVkX70ksv1fXXX7+LlVVPPvroo2X+Vvl3zz333KWKsplv2LAhsDb3xx9/XFYp2G8dOnTQ1Vdfrf79+xfdvFQdEigvlez/9RsOfOcahq9phATKaxJK1u8nTJigyZPtOT4Vbaak05M1S2aDAAIIIIAAAggggAACCCCAAAIIIBAlAQLlUVoNxoIAAggggAACaRY4zIXKjw4hLHSh8ofTjFOkudvmKAuVW7g80yxMbqFyC5fHrV0gyb+7vEHSUEkP5TGR/5ZkIfKG7lzbpG67Yx7Moy9OQQABBJIiQGAnKSvJPBBAAAEEEEAAgWQI8Pk0GevILBBAAIEoCdh3wFMktfcG9ZQLk78QpYEylqIJWJDc7on490msc7tHYvdP/i3prszVunXrJqu6Tate4O6779bPfvYzrV27tuJAq259+eWXq3v37nlVFV++fLmmTp2qO++8U1Yp2JqFyi1QPnbs2Lz6rG4WcQuUW4h/ypQpQaA8E7y3oP6wYcOC4H379v5fa9m9g63PBQsW6Morr9ypynynTp106623Bg8FiEMjUF76VSJQXnrjNF3hO9/5jl555RV/yqdI+n2aDJgrAggggAACCCCAAAIIIIAAAggggEB5BQiUl9ebqyGAAAIIIIAAAtUJdHWhcrtJ6LfXXKj8TvgKFrDNUrYpym/253ML7rn8HbRyVcotDJ5p97pQ+dY8hmNVZ/z33u8k/TiPfjgFAQQQSIoAgZ2krCTzQAABBBBAAAEEkiHA59NkrCOzQAABBKIi0N1VJu/lDWilpLHu4aNRGSfjKI6ABcgtSG73SMLNHrx7vST72UySPby2oi1atEg9evQozigS2Mu7776rU089Nagqbs1C3xdccEHwKrSSuAWc//jHP8oqxa9YsSLo3ypmz549u+hrErdA+ZNPPqkhQ4bo7bffrnCxCr8DBgwoOGxvlc+vuuqq4JUJq1u1c3Nv0aJF5N/FBMpLv0QEyktvnJYr2P/G9uzZMzzd5pI2psWAeSKAAAIIIIAAAggggAACCCCAAAIIlF+AQHn5zbkiAggggAACCCBQnUA7FyofETpotQuV3whfwQJT3cYpvyPbSGUbpuLWTpU0U9KXvIHbe+eWPCZycuhp5x+4KuUL8uiLUxBAAIEkCBDYScIqMgcEEEAAAQQQQCA5Anw+Tc5aMhMEEECgtgVaujD5IG8g211l8mm1PTiuX3SBfi5Ibj/Dze6L2EN3rUJ5pv1ZUsWDbH/4wx/q3nvtWba0ygTuuOMOnX322RXB45EjR+qaa64pOEzuX+umm24KAuqZcPP5558vCw0Xs8UtUD5u3DhdffXVAYGF+KdNm6ahQ4cWjcRC5eedd55uvPGL27J77bWXZs2apX79KvvPqGiXLUpHBMqLwlhtJ6UOlJd+BjVf4cMPP9Tpp5+uuXPnBgePGDFC9ncRrbgCJ510kv7whz/4nf5F0veLexV6QwABBBBAAAEEEEAAAQQQQAABBBBAYGcBAuW8IxBAAAEEEEAAgegJWAWICZLGh4b2kQuVT5IU3kQcvVlEd0RWicM2SPm7PmyzlIXKrQJH3NoMV5U8M+6F7s9flKvIvn1Z0v2SjvJOsd0447LvgiMRQACBRAkQ2EnUcjIZBBBAAAEEEEAg9gJ8Po39EjIBBBBAIDICdo8hfP9hsrsvEZlBMpCiCFhFcrv3YfdF/Gb3ROw+SWUP2j1O0oP+wc8884y+973vFWVASevEDzbvs88+Qei4T58+RZ3mqlWrNHDgQD377LNBv/3799eMGTPUtGnTol0nToHycNC1V69emjNnjsy/mG3evHlBFfR33nkn6NYqltt6R70RKC/9ChEoL71xGq7w97//XQcffHB4qsdLeigN82eOCCCAAAIIIIAAAggggAACCCCAAAK1J0CgvPbsuTICCCCAAAIIIFCdgH1Os1C5vZqEDrSNXbbhayOEeQtYmNw2S/mbqCxMbhur/EoceV+gjCfaziSrUt7au+Zlki7JYwxW3dx/vLxZ9Jf0jzz64hQEEEAg7gIEduK+gowfAQQQQAABBBBIlgCfT5O1nswGAQQQqC2BUa46eT1vAHNcdfJ1tTUorlt0Abv3Yfc7LFAebnYvxILk1T1g92+SemdOPPTQQ/X0008XfZBJ6NCqk998883BVDp06KDZs2erR48eRZ1aOEBNoHznysml8LAFXLx4sU477TStWPHF85vLESgPX7Oob6QidlYM80IrYIdD3eVYnwxhVAPlaXr/FPHtXGtdHXbYYVqwYIF//af8/+2ttYFxYQQQQAABBBBAAAEEEEAAAQQQQACBxAsQKE/8EjNBBBBAAAEEEIi5wEgXKm8TmoftTrFQ+aqYz682h28bqSxU7jf787m1Oag8r32lpJ975/6vq1Ke6w6vr0qaK+kgr68LJVn/NAQQQCBtAgR20rbizBcBBBBAAAEEEIi2AJ9Po70+jA4BBBCIg4A9PHSKpPbeYC28dJ6kF+IwAcaYlYA9UNfuf9jPcLMgud0HqenBuvZeud8/eeLEibrsMnuWLc0XqI0K5SeeeKJuv/127bHHHkVbjDhXKD/ooIN0zz33qF27dkXzsI5qo0J5mgLBBMqL+nYNOkvT+6f4euXt0f439Yorrghf9AR3n768g+FqCCCAAAIIIIAAAggggAACCCCAAAKpEyBQnrolZ8IIIIAAAgggEEOBwS5U3iU09rtcqHxJDOcUlSFPdVU6/PFY1Q7bVBWn1slVKfeD4L+VdFYek/iFpF965z3rqpT/K4++OAUBBBCIswCBnTivHmNHAAEEEEAAAQSSJ8Dn0+StKTNCAAEEyinQ3VUm7+VddKWksYSXyrkMJb+WBcntHodVKPebBcgtSJ7LvY+Zkob4nTzyyCPq16+ynHrJ5xXZC9xxxx2yKuWbNm0Kxjhy5Ehdc801ql+/ftHGfNNNN+mCCy6ouMb5558vC4AXs8UpUG7z9oP8jRs31rRp0zR06NCikWzbtk3nnXeebrzxxqDPvfbaS7NmzSr5+z9NgWAC5UV7u1Z0lKb3T/H1ytej/W/pMcccE77gLPew+PINhCshgAACCCCAAAIIIIAAAggggAACCKRWgEB5apeeiSOAAAIIIIBAzASOdaHynqFxP+JC5blWoo7Z9Es2XNtUZZuo/B1QtrHKNlw9WrKrlqbjUaHNYNvcjee7c7zct9wGQn/D2dmSbs6xHw5HAAEE4i5AYCfuK8j4EUAAAQQQQACBZAnw+TRZ68lsEEAAgXIKtHRh8kHeRbe7yuTTyjkQrlUyAfs+3+5rWKA83OxehwXJc73n0UzSK5LaZjps1KhRULXZKkLTvhB49913deqpp2r+/PnBny3cbOFvexUaKv/888/1xz/+UePHj9eKFSuC/jt06KDZs2erR48eRV2CuAXKw8FZc5k8ebIGDBig3XYrbCuchcmvuuqq4JV5UMDRRx8duLdo0aKo7mnujEB5mlc/vXN/9tln1adPH23evNlHeFtSN0kb0yvDzBFAAAEEEEAAAQQQQAABBBBAAAEEyilQ2Lfo5Rwp10IAAQQQQAABBBA4zIXKjw5RLHSh8ochykvAwuQWKvcD1LaxyjZfWbg8Lq2Jq1Le3xuwPXDAKoh8kOMkrLTF+d45j0k6QdInOfbD4QgggECcBQjsxHn1GDsCCCCAAAIIIJA8AT6fJm9NmRECCCBQLoFJksaHLjbZ3W8o1xi4TukE7B6HBckrKx1uQXK7/5HvvQ6733C/P/R27drpiSeeCILNtC8E7rvvPo0aNUpr166tIDnqqKN0+eWXq3v37nkFnJcvXx5UOr/zzjsrQs0WVr/kkks0duzYvPqsbr3iFii3sP2UKVN06aWXVvg0bdpUw4YN0+jRo9W+ffuc357W54IFC3TllVfqscfsttgXrVOnTrr11lt16KGH5twnJ1QtQKCcd0faBOzBIEceeaRWrVoVnrrdg5+bNg/miwACCCCAAAIIIIAAAggggAACCCBQewIEymvPnisjgAACCCCAAAL5CHR1m7xOCZ38mguV35lPp5wTbLayTVV+sz+fGzObAS5U3tgb93mSrs1xHrYrxm5c7+md9yNJuVY7z/GyHI4AAghESoDATqSWg8EggAACCCCAAAKpF+DzaerfAgAggAACeQmMctXJ63lnz3HVydfl1SMnRUnA7m3Yw3H9B+ba+CxAbvc4LFBeaPu5pCv9Trp27ap7771XHTt2LLTvRJxvQeS77747qEq+evXqneZ0wAEHBAFCCyObW/PmzWXBZ79t2bJFH3zwgZYuXaqFCxcG1c5feumliqC0HVvMyueVocctUG5zsEriFii//vrrd7H67ne/qyOOOEI9e/ZU586dteeee6phw4Y7Td3MN2zYEFib++OPP65ly5btdIw9OOHqq69W//7+s5wT8bat9UkQKK/1JWAAZRSwh4ScdNJJWrJkSfiqv5D0qzIOhUshgAACCCCAAAIIIIAAAggggAACCCAgAuW8CRBAAAEEEEAAgfgJtHOh8hGhodsuFas0cmP8phSJEU91G6/8wdhGrGJsuCrnBG+QNNK74MuuSvmrOQ7iNklneOfcJWlQjn1wOAIIIBBnAQI7cV49xo4AAggggAACCCRPgM+nyVtTZoQAAgiUWsASkFMk+aV6n3Jh8hdKfXH6L6mABcjt/oUFysPtUXdfw34Wq10taazfWevWrXXPPfeoR48exbpG7Pt5+eWX9fOf/3yn6tbFmJSF0q3aeb9+/YpemTwzvjgGym3sFuafO3du4P7Pf/6zGNwVfViVeXPp0qVLUfulsy8EkhQoL8ea2sMNZs+ezd+55cAu8jUWL16sgb0lSbUAACAASURBVAMHas2aNeGe7TPa+UW+HN0hgAACCCCAAAIIIIAAAggggAACCCBQowCB8hqJOAABBBBAAAEEEIikQDMXKh8fGt1HLlRuwfLwRuNITiRCg7INWFaxo583JqviYZuyirnxqtRTPthVKfdLg9hmr3E5Xvh4V6U88/8ZtkiyDYh/ybEfDkcAAQTiKkBgJ64rx7gRQAABBBBAAIFkCvD5NJnryqwQQACBUgl0d5XJe3kXWOlCwXNLdVH6LYuA3cOwILl/LyNzYXtArt3nsHsbxW4zJA31O23QoEFQqfyYY44p9rVi299nn32mv/71r0HV7AULFgSh2XzbIYccojPPPDMIIjZq1CjfbrI6L66B8szkNm/eHDzg4Le//a0WLVqU1ZwrO8iqx1uQ/Jxzzgmqyu+2G9vq8sas4UQC5bnJEijPzSsqR//pT38KKpNv3bo1PKSZkk6PyjgZBwIIIIAAAggggAACCCCAAAIIIIBAugT45jtd681sEUAAAQQQQCBZAvZZboJ7NQlNbbILlm9M1pRLPhvbgGWbrSxcnmkWJrdQeSk2YJVqQhdKusLr/D1XpfzxHC94vwuRZ06z6uejcuyDwxFAAIG4ChDYievKMW4EEEAAAQQQQCCZAnw+Tea6MisEEECgFAItXZh8kNf5dleZfFopLkifZROwILndr/DvYdjF7f6F3duwQHkp228l/Th8gauuukrjxuX6TNtSDjMafW/ZsiUIlT/zzDNasmSJVq1apXXr1mn16tU7DbBVq1baZ5991LJlS+2///5BBeKePXsGfy5Xi3ug3Hcy44ULFwYvc//ggw+0cuXKXcL9bdq0CYzbtWunrl276uCDDw5C5A0bNiwXe6qvQ6A8t+UnUJ6bVxSO9v9eDY3nNklnRmGMjAEBBBBAAAEEEEAAAQQQQAABBBBAIJ0CBMrTue7MGgEEEEAAAQSSJTDShcrbhKZ1swuVr0rWdEs+G9uQZRuv/GZ/PrfkVy7eBdq6KuWHe13OcdVDduRwGXsy+u3e8WsknSDp+Rz64FAEEEAgrgIEduK6cowbAQQQQAABBBBIpgCfT5O5rswKAQQQKIXAJEnjQx3bQ2jtAbW0eApYgNyC5Hb/ItzsobgWJLef5WhXSdolPf6jH/1I06dP1x577FGOMXCNIgskKVBeZBq6K5FAnAPlJSKh24QIfPzxxxo+fLh+//vfVzajX0u6ICFTZRoIIIAAAggggAACCCCAAAIIIIAAAjEVIFAe04Vj2AhI+pIkezRyg2p+Vve78Ll1JFX1qlvN7+ycmn5vC/ZZFS8LtVX1O/v32fx+qyR7baniZ3W/C5/zH95dCCCAQEwFBrvNYF1C47/LhcqXxHRetTXsqW5zln9926xV6uoexZzvMEm/C3V4RiggXtP1mkmaK6m3d6BVPp9Y04n8HgEEEEiAAIGdBCwiU0AAAQQQQAABBBIkwOfTBC0mU0EAAQRKKDDKVSev513DHjZ6nqR1JbwuXZdOoJ8LktvPcLN7FvZAXKtQXs5mDyf4VfiC3/zmN3XDDTfoyCOPLOdYuBYCCCCAAAKREHjiiSc0cuRILV++vLLx/Nzt24jEWBkEAggggAACCCCAAAIIIIAAAggggEB6BQiUp3ftmXntCjSVZAGtyl5V/c4e5Z0JgVtQ/Mu1O4XEXn1bKJT+kaSNlbw+rOLf27H2OxoCCCBQGwLHulB5z9DFH3E3J5+ujUHF9JpW7cM2YfkbtGxDloXKy1Xlo1A6e+jLLEmDvI7+5qqUv51D52PcBsTMKa9K6i9pZQ59cCgCCCAQRwECO3FcNcaMAAIIIIAAAggkV4DPp8ldW2aGAAIIFEvAvredIqm91+FTLkz+QrEuQj9lFbCK5HZfwu5Z+O0N9wDc2nwI7kBJ0yXZ/oad2pgxY2QVr+vUsdsUNAQQQAABBJItsGPHDl1wwQW69tprK5uo7SEbLumeZCswOwQQQAABBBBAAAEEEEAAAQQQQACBuAgQKI/LSjHOqAp8RVJL99pbkv05m5C4VRenJVfANvZVFkIP/7v3XSUAqwZgr38nl4SZIYBAGQUOc6Hyo0PXXOhC5Q+XcSxxv5SFyS1U7m/UsjC5bd4qd7WPfC37ulC5fU7JtIsk/TKHDm3zoVUp/7Z3jlWzqfSOeA79cigCCCAQdQECO1FfIcaHAAIIIIAAAgikS4DPp+lab2aLAAII5CrQ3T0YtJd3oj0UdKz7fjfX/ji+dgXsvoTdi7BAebjZfQoLkkfh4bc2TguVHxEe5H777ReEyn/wgx/UriRXRwABBBBAoIQCDzzwgMaNG6c33rBnvezS5rsweVz2FpRQiq4RQAABBBBAAAEEEEAAAQQQQAABBKIiQKA8KivBOKIiYEFvPyCe+Wf7aUGs8J95pHZUVi4Z4/hM0nuhkLn/5/Dv/pOMaTMLBBAogUBXFyo/JdT3ay5UfmcJrpnULm2zloXK/WZ/PjdGE/61pPO98S53VcqfyWEOl0uyIHqmPemqlNvDUmgIIIBAUgUI7CR1ZZkXAggggAACCCAQTwE+n8Zz3Rg1AgggUA4Bu4d9jaRB3sW2u8rk08oxAK5RVAF72K3dm7Cf4WZBcrtHEbVg2hT3fttlwKeffrouvvhi7bvvvkVFojMEEEAAAQRqU2DlypW6/PLLNWPGjKqGYZ/N7ME+NAQQQAABBBBAAAEEEEAAAQQQQAABBCIlQKA8UsvBYEooUFdSW+/1Na+quB8StwrjsWi77babGjZsqAYNGlT5s7rfhc+tU6eO6tatK/tZ1au631f3OwP97LPPKn3t2LEjr99Zf5lzt27dqi1btsj/Wdm/Cx9T2Z8//zy8Jy/SbweraJ6pbm4/M4HzdyW97b12RHoWDA4BBEol0M6FykeELrDahcpvLNWFE9jvVFcJxJ+aVQaxjVtxaFZZfJak73iDtfU/J4fB/5ek+yW19s4ZJqnKO+Q59M2hCCCAQFQFCOxEdWUYFwIIIIAAAgggkE4BPp+mc92ZNQIIIJCNwCRJ40MHTnb3CLI5n2OiI2BBcrv/YJW//WZlT+2eRJTvSxwj6SpJ+1fGOXHiRNmrXr160dFmJAgggAACCOQosH37dl122WW64oorqjrzdUkXSPpTjl1zOAIIIIAAAggggAACCCCAAAIIIIAAAmURIFBeFmYuUgaBFqHAuB8et3/epwxjyPoSe+yxh5o1a1btq2nTpjv93v7sB8S//OUvZ309Dsxe4JNPPtkpmP7hhx9q48aNu7yq+vd27Mcff5z9Bctz5BpJFiD1Q+b+P68vzzC4CgII1IJAM7dhLLyR7CMXKrdNZrF6kkYtGNolbeOWVfzwq4FY9Q/b1PVoLY0p18uOcRVqMudtclXK/5hDR1bJxg+hz5V0Qg7ncygCCCAQNwECO3FbMcaLAAIIIIAAAggkW4DPp8leX2aHAAII5Cswyn3366d057hq0fZAalo8BOw+hN1zsEB5uNl9CAuSx+V+hIXKx1XG3rp16yBUPnz48HisCqNEAAEEEEDAE5g+fXpQlXzNGtuGVWn7tQuT44YAAggggAACCCCAAAIIIIAAAggggEBkBQiUR3ZpGJgnYO/TcEA8/OcmtSHWokUL7b333mrZsmXwsn+uKShuv7cK4LTkClj19MpC6OF/995772ndunUVrw0bNtQWigVLqwucW/j8P7U1OK6LAAIFC9j/jk5wr/D/XlqFEguVbyz4KsnvwMLkFir3q4LY5i3b4GXh8qi3PSXNlGQVQjLNAuFDJdn/DmTT/luSndPQHWwb2ftLejCbkzkGAQQQiKEAgZ0YLhpDRgABBBBAAAEEEizA59MELy5TQwABBPIUsO9np0hq753/lAuTv5Bnn5xWfgG7/2BBcv+htplRWJDc7k3E4T6EL9fb3X86uDLObt26acyYMRo61G5R0BBAAAEEEIi2wMyZM3XttdfqlVdeqWqgz7j9GE9GeyaMDgEEEEAAAQQQQAABBBBAAAEEEEAAAYlAOe+CKAl0kNTRvfbz/rldOQdpoXA/JJ4JimdC4/6fd99993IOjWslXODTTz+tCJeHw+bhP//73/8ut8YqScvd6w3vn1eUeyBcDwEE8hYY6W5itgn1cLPb1GP/ndOqF7ANXbZxy2/253NjAneyC5XX98Zrc7LK49k2q2xzinfw7yT9ONuTOQ4BBBCImQCBnZgtGMNFAAEEEEAAAQQSLsDn04QvMNNDAAEEchTo7iqT9/LOWylprHswaI7dcXgtCdh39PbgWv9htjYUux9rYXJ7xblZKfKLJe1T2SS+/e1vB8HyYcOGxXmOjB0BBBBAIKECt99+exAkf/XVV6uaoZUqv1zS9IQSMC0EEEAAAQQQQAABBBBAAAEEEEAAgQQKEChP4KJGfEotJflhcT9AXtJ0duvWrdW2bVu1adMmePlVxf2w+Je+9KWIEzI8BKT//Oc/O1U39wPnq1evlr3efvttrVlj9y5K2rZ74fJM4Nx+2iaHdSW9Mp0jgEA+AoNdqLxL6OS7XKh8ST6dpuycqW5zlz9t2+wVl01ddjP7LG/wz0kaImlZlutoofTfe8d+4KqUL8jyfA5DAAEE4iRAYCdOq8VYEUAAAQQQQACB5Avw+TT5a8wMEUAAgWwF7J77NZIGeSfYPbvzcnyAaLbX47jiC1iA3O4tWKA83B519xzsZxKa7QOZKOmiqibTpUsXjR49WsOHW/6chgACCCCAQO0KTJ8+Xddff71ee+216gZiQXJ72WcwGgIIIIAAAggggAACCCCAAAIIIIAAArERIFAem6WK1UAbetXFLTDuB8hblGImjRo1CsLi1b3q1q1bikvTJwKRFtixY0cQLK/utXnz5lLNYX0VVc0tcL6lVBelXwQQqFHgWBcq7xk68hEXKn+6xh7SfYBt8rKq5P08hjfdxq84bO46zFUp39cb/68k/SLLZf2ypPslHeUdf7WkcVmez2EIIIBAnAQI7MRptRgrAggggAACCCCQfAE+nyZ/jZkhAgggkK3AJEnjQwdPdt/9Z9sHx9WegN1fsCC5f58hMxp7eK3dg7D7Dklr7d171H/o7U5ztEIAP/nJT4LX1772taTNn/kggAACCERY4N1339Utt9wSvNatq7Z+xq1uX8XKCE+HoSGAAAIIIIAAAggggAACCCCAAAIIIFClAIFy3hyFCnSS1FVSN/fT/rltoZ2Gz//qV79abVh8r732KvYl6Q+B1Ai8//771QbO//Wvf5XC4m1JVgn5Fe/nP0txIfpEAIFKBSxUPEHS0aHfLnQ3Px/GrVoB2+RlG7osXJ5pFia3aiJx2OT1P5Iu8cb+jqtSPi/LdR8h6SbvWJtzf0n/yPJ8DkMAAQTiIkBgJy4rxTgRQAABBBBAAIF0CPD5NB3rzCwRQACBmgRGuerk9bwD57jq5NWmn2rqmN+XRcCC5HYvwb+/YBd+w1Ult0B50ts33fu12nLkZ5xxRhAsP+igg5LuwfwQQAABBGpR4Nlnnw1C5L/73e9qGsV09xmMvU01SfF7BBBAAAEEEEAAAQQQQAABBBBAAIFICxAoj/TyRGpwjUPB8UyAvFGxRtmqVSt17Nix4rXffvsF/9yhQwfVr1+/WJehHwQQyFFg27ZtWrFihZYvXx683njjjYp/Xrt2bY69VXu4lUr3A+aZwHnJSqgXc/D0hUAMBewhMBYqPyU09tdcqPzOGM6pnEO2TV8WKveb/fnccg4iz2t1cFXK/Sr1MyWdnmV/X5U0V5K/i+tCSVdmeT6HIYAAAnERILATl5VinAgggAACCCCAQDoE+HyajnVmlggggEB1AvZgzymSrNJzpj3lwrkvQBdpAQuQW5Dc7i2Emz2w1oLk9jNNraOkMZLsIbZVtt69e2vIkCHBq27dumnyYa4IIIAAAiUS2LFjh2bNmhW8nnzyyZqucrOkayUtr+lAfo8AAggggAACCCCAAAIIIIAAAggggEAcBAiUx2GVyj9GqzDuVx238Lg9Jbrg1rhx4yAkngmLZwLk9ufmzZsX3D8dIIBAeQU2bNiwU8DcD5xv2rSpWIOxp/tmguaZkLlVOKchgEDhAu1cqDy8WWe1C5XfWPglEt3DVLcBzJ+kbQiLQwURq/xxizdw25Q+RNIdWa7YLyT90jv2WVel/F9Zns9hCCCAQBwECOzEYZUYIwIIIIAAAgggkB4BPp+mZ62ZKQIIIFCZQHdXFbOX98uVksa6B4CiFl2Bfi5Ibj/Dze4n2MNq34zu8Es+MntAwk/cq2lVV2vSpIlOO+20IFhO1fKSrwkXQAABBBIpYNXILUQ+e/ZsffTRR9XN8UN3L92qkq9IJAaTQgABBBBAAAEEEEAAAQQQQAABBBBIrQCB8tQufcXEO7vqkn6A/CuFslQWGLfweJs2bQrtmvMRQCAmAqtXr660qrlVOC9C+7ekTLjcfv5d0rIi9EsXCKRRoJkLlY8PTd7uoE5yr/CG5TQ6VTZnqyhiG738TWC26ctC5VGvJNLAVSk/yZvYX1yofG0WC/wtt0nRDDLtbEn2hHYaAgggkBQBAjtJWUnmgQACCCCAAAIIJEOAz6fJWEdmgQACCOQj0NKFyQd5J293lcmn5dMh55RNwCqS2z0D/7t0u7jdMLUweRweUFsurPpesHz/6i56yCGHaNCgQTrppJO09957l2t8XAcBBBBAIIYC7733nu69917NmTNHixYtqmkGr7sguT2YfVtNB/N7BBBAAAEEEEAAAQQQQAABBBBAAAEE4ihAoDyOq5b/mO0GXA9JB7uX/XNBd9datmyprl27qlu3bhU/999/f9WtWzf/UXImAggkWmDHjh16/fXX9corr2jJkiXBy/553bp1hc7bOnjGvRa7n9zgKVSV89MiYJ8JJ7hXk9CkJ7tQ+ca0YOQ4TwuTW6jc3wxmYXLbIBb1iiLHSpolqbk3Z3uwwFVZGvxa0vnesY9JOkHSJ1mez2EIIIBA1AUI7ER9hRgfAggggAACCCCQLgE+n6ZrvZktAggg4AvYw1/DD4W17+7te31aNAXsnoHdJ7BAebjZPQQLkkf9wbS1KTvAhcu/X9Mgjj/+eA0cODAIl+++++41Hc7vEUAAAQRSIPDpp58GIfJ77rlHDz74YDYzflySVSP/YzYHcwwCCCCAAAIIIIAAAggggAACCCCAAAJxFiBQHufVq3nsbb0AuYXHv1fzKVUf0blz513C461bty6kS85FAAEEKgTWrFlTES7PhMyXLl1aqFAmYG4/LWT+dqEdcj4CCRcY6TagtQnN06pO24a1VQmff77Tsw1hFir3m/353Hw7LON5vwmN8x+uSvmLWYzhUFelfE/v2B9JujuLczkEAQQQiIMAgZ04rBJjRAABBBBAAAEE0iPA59P0rDUzRQABBHyBUa46eT3vX85x1ckLfloz1CURsAfR2n0D+xluFiS3+wdRfyBtSWDy6LSzu2dxmqR9qju/QYMGQajcXscea8/TpSGAAAIIpE3g4YcfDoLk9tq6dWtN039H0mz3APaCNyfVdDF+jwACCCCAAAIIIIAAAggggAACCCCAQFQECJRHZSWKM46DvMrjVoX86/l0u8cee+wSHLcq5A0bNsynO85BAAEE8hawGzyZSub2M/PPH3/8cb59vuWC5ZmA+XP5dsR5CCRYYLALlXcJzfEuFypfkuC5FzK1qa7aiN+HVR+xzWFRbge4m+Tf8gZpc/lZloO+TdIZ3rH2PhmU5bkchgACCERdgMBO1FeI8SGAAAIIIIAAAukS4PNputab2SKAAAIm0F/SFEntPY6nXJj8BYgiKWBBcrs3YBXK/faGu18Q9XsGkUR1gzpJkgXLj6tpkC1atJBVLrfXcccdp7p169Z0Cr9HAAEEEIihwI4dO4IK5A899FDwc/369dnM4mF3f/zebA7mGAQQQAABBBBAAAEEEEAAAQQQQAABBJImQKA8vitq6e4jJB3iVSFvkOt0mjZtqoMPPlgHHnigunXrFgTJO3bsmGs3HI8AAgiUVeCNN94IwuX2eu655/TMM8/oww8/zGcM9kjiTLh8oaT5kmp8THE+F+IcBGImYKUbJkjqGRr3Iy5U/nTM5lOO4drmMKsq4lccsQojtnHs0XIMoIBrXCBpsnf+BklDJT2URZ/Huyrlmf9fscVtcvxLFudyCAIIIBB1AQI7UV8hxocAAggggAACCKRLgM+n6VpvZosAAgh0d5XJe3kUKyWNdd/JIhQtAbtHYPcDLFAebnaPwILkUb9XEC3RqkfTQdLJkixg/p2aBm2Vyy1UngmYW4EFGgIIIIBAfAWsAIWFxzNB8iwqkdtkX5Z0j3utiO/sGTkCCCCAAAIIIIAAAggggAACCCCAAAKFCxAoL9ywnD3YzWILkdurdz4XtrB4jx49ghC5/bQQOQ0BBBBIgoCFyxcvXhyEy+3n8uXL853Wky5YbuFyq/JAQyCtAoe5UPnRIQB7+MIkSfbkbtrOAhYmt1C5X3nENojZJjILl0e1tXJPYf9vb4D2RHYLlWfzkI37XYg8c/oNkkZFdbKMCwEEEMhBgMBODlgcigACCCCAAAIIIFByAT6flpyYCyCAAAKREWjpwuSDvBFtd5XJp0VmlAwkI2D3BixI7j9wNvM7C5LbfYMo3yOI80r+lwuWW7h832wm0q9fP/Xt2zd4derUKZtTOAYBBBBAoJYFli1bpscffzx4Pfpo1s9n+V9Jds/bXs/X8hS4PAIIIIAAAggggAACCCCAAAIIIIAAApERIFAemaWodCDf9QLkFiJvlMtw69Wrt1N43ELkrVpZXoiGAAIIJF9g7dq1OwXMLWi+fbvttcmpbZb0Ny9g/mJOZ3MwAvEX6OpC5aeEpvKaC5XfGf8pFn0GtmnMNof5zf58btGvVNwOT5U0U9KXvG5HSLoli8ucLul277g1kk7gxnwWchyCAAJRFyCwE/UVYnwIIIAAAggggEC6BPh8mq71ZrYIIJBuAXuo6/gQwWT3fX26ZaI3e7snYA+V9R80a6N8w1Ult0A5rTwCR7pw+Q8kZbUxpnPnzhXhcguY77YbW6jKs1RcBQEEEKhe4PPPP68IkFuIfOnSpdmSrZX0oKtE/kS2J3EcAggggAACCCCAAAIIIIAAAggggAACaRLgbki0VruhpL7e6+u5DK9169a7BMi54ZWLIMcigECSBeyGU6aCeaaK+Zo1lnnMqb0l6XH3+rMkC5zTEEi6QDu3Sc3CxX5b7ULlNyYdII/5TXUbyPxTbUNZ1DeOzXBVyTPjtmr0VqV8RQ0GzSTNldTbO+4KSRPzsOMUBBBAIEoCBHaitBqMBQEEEEAAAQQQQIDPp7wHEEAAgXQIjHLVyet5053jqpOvSwdBLGZpAXL73t8C5eFmpVPtfkDWJVRjMeN4DdLC5cdJOj7byuUNGjQIwuV9+vTREUccoS5dusRrxowWAQQQiLnAa6+9pvnz52vevHlBmHzr1q3ZzsgqkVuI3F7zsj2J4xBAAAEEEEAAAQQQQAABBBBAAAEEEEirAIHy2l/5b0n6vhciz3pE9rRku5F1yCGHBEHy9u3bZ30uByKAAAIISCtXrgxC5osWLQpuTOXwVOMMXyZcbj9fxxSBBAtYYHhCJRVRPnKhcquWEt7UnGCOGqdmG8msKnk/78g33eayKG8g6+OqlLf2xn2ZpEtqnLE0xm1yzBz6qqT+klZmcS6HIIAAAlEVILAT1ZVhXAgggAACCCCAQDoF+HyaznVn1gggkC4B+051iiT/xv9TLkz+QrooIj1b++7fguT+PYDMgC1IbvcH7J4ALRoCPVyw3ALmtj8nq9amTZtgP87hhx8e/Pz613OqB5HVNTgIAQQQSLPAW2+9FezTybxyLAhh+3MyIfLFaXZk7ggggAACCCCAAAIIIIAAAggggAACCOQqQKA8V7HiHJ+5YWVPQ94/2y7thlXmZhU3rLJV4zgEEEAge4HMDau//e1vwU2r1autAHPW7R+SHnI3rbhhlTUbB8ZIwD43WqjcXk1C457sguUbYzSfUg/VNpLZpjELl2eahcmtYkmUN5JdKenn3pjtie5WpfzpGsBsg6NVKf+2d9x5kq4tNTT9I4AAAiUUILBTQly6RgABBBBAAAEEEMhZgM+nOZNxAgIIIBArge7uoZ29vFHbAzvHuu9eYzWZBA/WguT2Pb//3b9N9w1XldwC5bToCtj+nL4UfIjuAjEyBBBIrkARCz78WZLtz6EhgAACCCCAAAIIIIAAAggggAACCCCAQB4CBMrzQMvzlCO9px7vm00fDRo0UN++fdWnT5/gicddunTJ5jSOQQABBBAoksBrr70WBMvnzZunxx9/XFu3bs22ZwtgZp6GPC/bkzgOgZgIjHSh8jah8d7sQuWrYjKPcgzTNpZZqNxv9udzy3HxPK/RyVUpP8g7/7eSzsqiv8slXeQd96SrUs6DBrLA4xAEEIikAIGdSC4Lg0IAAQQQQAABBFIrwOfT1C49E0cAgRQItHRh8kHeXLe7yuTTUjD/OEzRAuQWJLfv/cPNHiZrQXL7SYuPQCNJ3/fC5TmVILeCEAcffHDFq0ePHtptN7ZgxWf5GSkCCJRS4PPPP9czzzyjxYsXV/zMsQK5De8tSY97ry2lHDN9I4AAAggggAACCCCAAAIIIIAAAgggkBYB7maUdqX/n6STJP1Akt0ErrF17tw5CJFnXtxwqpGMAxBAAIGyCNgNLwuVZ15Lly7N9rprJT0g6V5JT2R7EschEHGBwS5UHn7azV0uVL4k4uMv5/Cmuk1m/jVt01mUq5SMCo1vm6tSfncNcP8l6X5Jrb3jhkmaUU5wroUAAggUUYDAThEx6QoBBBBAAAEEEECgYAE+nxZMSAcIIIBAZAUmSRofGt1k9z18ZAedooH1c0Fy+xlu9l2/PUj2zRR5JHWqB0g6wr0Ol2SB86xbvXr1ZKHyTMjc/rlVq1ZZ+PN7PwAAIABJREFUn8+BCCCAQJwF1q5du0uAfPt2ezZOTm2zpPne66WczuZgBBBAAAEEEEAAAQQQQAABBBBAAAEEEMhKgEB5Vkw5HWRBGguRD5SU1ROM+/XrVxEg79TJikLSEEAAAQSiLrBs2bKKcPmjj2ZdcMAql1uw3F7PR32OjA+BGgSOdZvZeoaOe8SFyp9GMBCwqiW2mczfaGYbyyxUnvVfHmW2bOKqlPf3rmvrOkTSBzWMxarlnOMdM1fSCWUeP5dDAAEEiiVAYKdYkvSDAAIIIIAAAgggUAwBPp8WQ5E+EEAAgegJ2AM+r5FUzxvaHFedfF30hpu6EVlFcvs+377r99sb7sGsUX54bOoWq8gT7uUFzHvn03fHjh0rQuYWMO/WrVs+3XAOAgggEDmBV155Zafq48uXL893jE96AfKn8u2E8xBAAAEEEEAAAQQQQAABBBBAAAEEEEAgewEC5dlbVXdkBxcgtxD5d2rqskGDBjruuON0/PHHB6899tijplP4PQIIIIBAhAU+/vhjPfjgg8HroYce0tatW7MZ7csuWG4Vf1dkcwLHIBBBgcNcqPzo0NgWulD5wxEcc20MycLkFir3N5xZmNw2oUW1askAFypv7IGdJ+naGgD/W5KFyBu642yzuwXTH6wNeK6JAAIIFChAYKdAQE5HAAEEEEAAAQQQKKoAn0+LyklnCCCAQCQE7LvTKZLae6OxMJV9F/tCJEaY3kHY9/n2Hb4FysPNvt+3IHlUHxqb3lUr3cwbuHC5PWS5h6SDJdm/y6k1bdo0qGB+4IEHBuFye+2333459cHBCCCAQLkFLCy+ZMkSWYj8ueeeCyqRf/jhh/kMwzbSPCNpsaRFLki+JZ+OOAcBBBBAAAEEEEAAAQQQQAABBBBAAAEE8hcgUJ6/nZ1plcitUqNV6Ky2tWjRoiJAbmHyunXr1nQKv0cAAQQQiKHAjh07KoLlFjBfv359NrOw0O0sFzDP5niOQSBKAl1dqPyU0KBec6HyO6M02Foci206s1C532zDmW1Ii2q7QdJIb3D2IAz77PtqDQO26jn+++F3kn4c1UkyLgQQQKAaAQI7vD0QQAABBBBAAAEEoiTA59MorQZjQQABBAoX6O4qk1sV5ExbKWmse2hn4Vegh3wF7CGx9p2+/Qw3+17fvuuP6sNi850z5+UucKAXLreQ+ddz70JBAYquXbtWBMwz/2yFKmgIIIBAOQW2bNlSERzPBMjtpxVYyLO95QXILUj+bJ79cBoCCCCAAAIIIIAAAggggAACCCCAAAIIFFGAQHnumJ1dkOY0SftUd7rd4DnppJOC17HH1pg5z30knIEAAgggEHmBhx9+WPfee2/wyqJy+bsuWG7h8qWRnxwDROD/BNq5UPmIEMpqFyq/EaxAYGolAXILlNsGtCg2q7AxU1JHb3BXSxpXw2BPlvR775gPXJXyBVGcJGNCAAEEqhEgsMPbAwEEEEAAAQQQQCBKAnw+jdJqMBYEEECgMIGWLkw+yOtmu6tMPq2wrjm7QAELktv39lah3G9vuO/yo/p9foHT5vQiCLT1AuZ2f8VeebfOnTsHIfNMwNx+tm7dOu/+OBEBBBDwBdasWRNUHPeD40uXFrxF5e+u+nimCvnbqCOAAAIIIIAAAggggAACCCCAAAIIIIBA9AQIlGe/JgMkDZfUt6ZTjj/+eA0cODAIku++++41Hc7vEUAAAQRSIPDpp58GofJ77rknqGCeRfuzpFsk/TGLYzkEgSgINHOh8vGhwXzkQuWTJIU3Pkdh3OUcg21As8olflUTq2Jim9MeLedAcrjWhZKu8I5/zz1c6fFq+viypPslHeUdk00QPYdhcSgCCCBQFgECO2Vh5iIIIIAAAggggAACWQrw+TRLKA5DAAEEYiBg35eHv0uf7L5jj8HwEzlE+/7evqu3QHm42ff3FiSP6vf4iVyQBEyqvguVW/XyTMDcHiaRd2vZsmVFyDwTNN9///1Vt27dvPvkRAQQSLbAjh079Prrr+8SHl+3bl2hE7d7xotdBfJMgHxboZ1yPgIIIIAAAggggAACCCCAAAIIIIAAAgiUXoBAefXGdoPnJ+61f3WHHnLIIRo0aFAQIt97771Lv3JcAQEEEEAgtgLvvfdeEC6fM2eOFi1aVNM8XnfBcguXcwOuJi1+X9sC9tlygns1CQ3GNsPZJrmNtT3IWr6+hcktVO5XN7FNaLZRzcLlUWtWUcOqlB/uDWyOpKGSdlQzWKtWf5P3e5tbf0n/iNoEGQ8CCCBQjQCBHd4eCCCAAAIIIIAAAlES4PNplFaDsSCAAAL5C4xy1cnrhb5zPU9Swemu/IeV6jPte3sLkvsPg82AWJDcvtOP4vf3qV60mE6+k6TvSeoqqZv7+ZVC57LffvupY8eOwcv/5zZt2hTaNecjgEBMBFavXq3ly5frjTfeCH5mXvbnIrR/S1oi6RX381lJBZczL8K46AIBBBBAAAEEEEAAAQQQQAABBBBAAAEE8hAgUF45WgdXjdzC5E2rcm3SpImGDBmi0047TQcddFAe/JyCAAIIIJB2gWeffVazZs3S7Nmz9dFHVsi5yvahFyxfmXY35h95gZEuVB7eqXKzC5WvivwMSjtA25hmG9D8ZpvSLFQexTZM0u9CAztD0u3VDParkuZK8j8kW7XzK6M4QcaEAAIIVCFAYIe3BgIIIIAAAggggECUBPh8GqXVYCwIIIBAfgL20M0pktp7pz8lycLkL+TXJWcVKGDf19t38/5DYK1LC5Db9/j23T0NgVIK2IN9M+HyTND8m8W4YOPGjXcJmWdC582bNy/GJegDAQTKKLBhw4ZKA+MWHt+0aVOxRvJPLzieCZC/XazO6QcBBBBAAAEEEEAAAQQQQAABBBBAAAEEal+AQPnOa9DR3ay1IHmV7fDDDw9C5BYmr1u3bu2vIiNAAAEEEIi9wI4dOyqC5X/7299qmo9VK79G0vKaDuT3CNSiwGAXKu8SGsNdLlRuTzFPc5taSYDcNq1FcXNaHUmzJA3yFsz+orIq5dVtIPiFpF9659jT6m3D5L/SvPDMHQEEYiVAYCdWy8VgEUAAAQQQQACBxAvw+TTxS8wEEUAg4QLd3b2dXt487QHCY93DORM+/chNzwLk9p28BcrD7VH3Xb39pCFQGwKNvJB5JmxuP+3fF6W1atWq0qrmHTp0UP369YtyDTpBAIHcBbZt26YVK1ZUWm187dq1uXdY9RmbQ1XHM+HxoiXTizlY+kIAAQQQQAABBBBAAAEEEEAAAQQQQACB4gkQKP/C0p7ua0/9Hl4d7Y9//GMNHz6cauTFe//REwIIIIBAJQLPPfecbrnlFt122201+Ux3m4/sKdE0BKIocKwLlfcMDe4RFyp/OoqDLtOYbLOaVTfp513PKp7YBrYoblLr60Lle3vjvSgUGA/TfctthPQru5wtySrV0xBAAIE4CBDYicMqMUYEEEAAAQQQQCA9Anw+Tc9aM1MEEEieQEt3P8d/aOd2t0dhWvKmG/kZ2ffyFiT3v5/PDNoe+mrf3dv39TQEoiZge5v8gLlVNLcK50VtX/3qV9W2bdsqX3vttVdRr0dnCKRJ4P3339fbb79d5etf/yrJc7ntAeH2sHd7ZYLjy9LkzlwRQAABBBBAAAEEEEAAAQQQQAABBBBA4P8E0h4ob+9CTmdV9aZo2bKlfvKTnwSvr33ta7x3EEAAAQQQKJvAu+++GwTL7bVu3brqrnurC+daJQsaAlETOMx93jo6NLCF7n37cNQGXMbx2GY125jmB64tTG6h8ihuVvu1pPM9n+WuSvkz1ZiFz3lM0gmSPimjM5dCAAEE8hUgsJOvHOchgAACCCCAAAIIlEKAz6elUKVPBBBAoDwCkySND11qsvvuvDwj4CoZAQuS23fw/vfy9jv7Tt6+r7dAOQ2BOAk0lNTRe+3n/XOLUkykUaNG1QbOLYxet27dUlyaPhGItMCOHTuqDYtbkHzzZisMXpK2XpLdu7XXG94/25+3lOSKdIoAAggggAACCCCAAAIIIIAAAggggAACsRRIa6B8d0kTJVlVxUpbly5dNHr06KAiOW1ngdWrV+vEE0+UVdC1NmLECN10000wlVHg17/+tS644ILgigceeKDuu+8+tWnTpowjSOelzj77bN188xdFVfv3768ZM2aoadOm6cRg1mUXuPXWW3Xdddfptddeq+7av5R0maRPyz5ALohA9QJWIWGCpFNCh9kb2jbS3ZliQNu8ZpvU/GYb1mxDW9Tat12V8u94A7tR0jnVDPRQV6V8T++YH0m6O2qTYzwIIIBAJQIEdnhbIIAAAggggAACCERJgM+nUVoNxoIAAghkLzDKVSev550yx1Unr/ZpwtlfgiOzELAAuX3vbt/Jh5s96NW+l7efNASSJNBSkh8w94Pn/t9JRZ9z69atg9C57WOxlxXzsNfee+9d8c/25y996UtFvzYdIlBsgf/85z9BAYDM67333qv4Z9tDZy8Li69Zs6bYlw73Z/tAwmHxTICczxSl1qd/BBBAAAEEEEAAAQQQQAABBBBAAAEEEiKQxkD5T1yYfJ/K1vDb3/62xowZo2HDhiVkiYs/DQLlxTfNtUcC5bmKFed4AuXFcaSXwgRuv/12XXvttXr11Ver6ugdSZdLuqWwK3E2AkUXaOdC5SNCPa92oXILJqe1Ta0kQG4b26JYCWWM2/yYWatNrkr5H6tZvNskneH9/i5Jg9K62MwbAQRiJUBgJ1bLxWARQAABBBBAAIHEC/D5NPFLzAQRQCCBAv0lTZHU3pvbUy5M/kIC5xvVKfVzQXL7GW72Pbw99NUqlNMQSJNAhyqqmtv9vLK1r3zlKzsFzMOBc//Pu+9utUNoCBRH4NNPPw1C4X44vKo/2zFlbquqqDa+oszj4HIIIIAAAggggAACCCCAAAIIIIAAAgggkECBNAXKe0uaLOl7la1jt27dgiD50KFDE7jMxZ0SgXLJD3QXVze7ytelCJT7Yeliz6my/qyq+oABA3K+VPj9l3MHNZxQ3biiEigv5fsvG88OHTpo9uzZ6tGjRzaHc0yJBGbOnBkEy1955ZWqrvB3SeMlPVmiIdAtAvkINHOhcntv+u0jFyq3auXhzdH5XCdu51hlFNuw5m9ms81rFiqPWkUUqzQ+U9IxHvJcFyq3daysHe+qlGf+v8cWSbaR8i9xWyjGiwACqRMgsJO6JWfCCCCAAAIIIIBApAX4fBrp5WFwCCCAwC4C3d3DOXt5v1kpaaz7vhSy8ghYRXL7rt2+h/ebfQdv38tH8cGu5ZHhKghULmAlw9tW82ojqUlt4DVv3nyX8HmzZs1U06tOnTq1MVyuWSaBzz77TBs3bqzx5QfH7Z/Xr19fphHuchm7n/p2Da803i+vrfXguggggAACCCCAAAIIIIAAAggggAACCKROIC2B8qskjatsdVu3bq2JEydq+PDhsVv8YoVbc+2HQDmB8mL8x0KgPH9FAuX52yXxzOnTp+vyyy/XmjVrqpreryVdkMS5M6fYCtjnzwnuFd5wYg//sVD5xtjOLv+BW5jcNq/5m9osTG4b3aJWGeVkFyqv703XNuVNq2b697sQeeaQGySNyp+LMxFAAIGyCBDYKQszF0EAAQQQQAABBBDIUoDPp1lCcRgCCCAQAYGWLkw+yBvLdleZvLrvUSMw9MQMwb5rt+/X7bvrcLPv3i1IHrUHuiYGn4kkXqBFDYHz1lES2GOPPaoMnTdt2rTS39m/b9CggRo2bBj8/PKXvxylKSVmLJ988om2bt2qLVu2BD8//PDDnYLh4T9XFhz/+OOPo+bxTg1h8VpLskcNivEggAACCCCAAAIIIIAAAggggAACCCCAQO0IJD1QbpUTLUy+f2W8F110kS6++GLVq1evdvQLvGquQfCqLpdrP1EJlJeiSne2S1LKQG///v01Y8YM2Q2qqlop5k6F8i+0qVBe838FtVWhPCp/99QsVP4jtm/fHoTK7VVFe92Fyv9U/tFxRQSqFBjpQuVWycBvN7tQ+aoU2tnGNguV+802tdmmt6i16ZLO8gb1nKQhkpZVMdDTJd3u/c6egnGCpOejNjHGgwACCHgCBHZ4OyDw/9m7EygrqnPt4w8BIYAyRYUoSITIoAyJBCOiKHiN4gCI0QQccSBG8X5RFDCJeh1iQEWjoKJExQkjBsUhDslVooIYiYkgBoQLyhAUozIoEBTit95yV7sp+nSf032Gqjr/vVathu6qXXv/6hw8Vu+nXgQQQAABBBBAIE4CfD6N09VgLAgggEDVAvbg1NGRXeyBqvawVVrhBewBrna/3b5Gm91zt/vwcXuQa+FVOAMCxROoFwmc7yHJHrSxu/tqf7Ztt+INqXZnqlOnTkW4PAyZZ/vVD6aHx1jV9Hr16sm+Ztqq+nlVP7OZWtXuyratW7fW6GfWV3isHwAPg+CZvla37xdfJKoQ978krfG2D9yfV0cC5Ftr92rjaAQQQAABBBBAAAEEEEAAAQQQQAABBBBAoLACaQ6Uj3dP+N5B8Iwzzgiqkrdr166wugXuPdcgeKbh5NpPXEKdhQhV5/uS+WPMJiie7fmTMPfoXKKvm5pWKM/WqBDny/W9ku1Yi7XfvHnzdPLJJ+utt94KTmn/Ft5xxx2qX79+sYZQq/PE5d+eWk2iwAe/8847uuqqq4KHUmRoN0oaWeBh0D0CuQic7BbQdYkc9JALlc/PpbOU7HtzJQFyC5TbIrc4tUNclfK9vUH9WtLPMwyymaQZkg71fn6NpMviNCnGggACCEQECOzwkkAAAQQQQAABBBCIkwCfT+N0NRgLAgggkFlghKtO7j/Vfqpbu2BBNFphBSxIbvfUrUK53yxAbkHyuN1rL6wGvSMQb4GvRQLmfuA8Gj63v9eN93QYXcIEtkkKQ+FhULyqv/8nYfNjuAgggAACCCCAAAIIIIAAAggggAACCCCAQKUCaQyU2y8GrWJi3+iM99lnH1kQd+DAgal4OeQr3JprP3EJdSYhVO2PccCAAbr33nvVrJnlqWrXkjD36AwLEfCuSjF6vocfflgnnXRSreBzfa/U6mQFOHjixIm64AJbQ/Fl69Gjh6ZOnaoOHToU4Gz57zIu//bkf2b57/Hxxx/XJZdcoiVLllTW+UxJw6m8kH93eqyxwLEuVN470sPTLlT+co17TuaB9lnWFrX5lVNsoZstgHsmZlP6H0lXeGP6p6tS/kKGcV7oFlKGP35T0iBJy2I2L4aDAAIIhAIEdngtIIAAAggggAACCMRJgM+ncboajAUBBBCoXMDud9qD7/0n27/kwuSvg1ZQAbu3bvfRv/pl6Fens3vrFiSP2z32goLQOQIpFLCK5mF1c/u6qyRbgFPdlsa1cSm8vDWekgW910W29ZV8zyqM+4Fx+zsNAQQQQAABBBBAAAEEEEAAAQQQQAABBBAoO4G03TS3tKiFyZtGr+SFF14YhMnr1k3PA2vzFW7NtZ+4hDqvuOKKoBKvNQvEPvDAA+rZs2es3sQW3rUQrzUbm1XlbtOmTa3HSKC8esI5c+bo1FNP1dKlS4Odr7vuuiBgW5uW63ulNufK97GrV6/WKaecopkzLUv8VbP3kW116sT/Pwdvv/22fvzjH+uNN94IJjB8+HBNmjQpEWPP9/XMpr+tW7dq1KhRuummmyrb3X6BaqHyadn0xT4IFEHAql2PkXR05FyzXaj8qSKMIU6nsDC5hcr9Ciq20M0Ww1m4PC6tvatS7j8M4F5JZ2QYoC2itCrlXb2fXySp0n+o4jJJxoEAAmUtQGCnrC8/k0cAAQQQQAABBGInwOfT2F0SBoQAAghsJ9DDPVCzj/dde5jmSHdfFK7CCdg9dQuS+w9qDc9mQXK73x6ne+uFk6BnBBCoTMDWkGUKnWf6WRNJDSU1cl8bQFsQgX9L2uy2TZI+qSQIbmHxygLiYYjcfkZDAAEEEEAAAQQQQAABBBBAAAEEEEAAAQQQyFIg/gnCLCfiQki/ju7esWNH3XrrrTr88MOz7ykhe+Yr3JprP3EIlG/cuFFnnnmmpk37Mgu58847a8qUKTrhhBNic/U2bdqks88+Ww899FAwpnbt2um+++5T797RAqy5D5lAefVmzzzzjE477TR9+OGHwc4jRozQhAm2XqDmLdf3Ss3PlN8jt2zZEgSLb7nF1kps3zp16qTJkyfr4IMPzu9JC9Dbk08+Gbzvw2t62GGHBe+vVq1aFeBs6eny+eef1/nnny8L5FfSLnVh3fRMmJkkWaCb+zw3JDKJBe51+mCSJ1eDsdvit+g/3PYfMguVx6nZwynu8AZki9tPk/RAhkFeLemX3s9edFXKbdEHDQEEEIibAIGduF0RxoMAAggggAACCJS3AJ9Py/v6M3sEEIi3gFXKvVHSUG+Yn7vK5F8+fZxWKAG7l273zf0HtNq5LEBu99hr9wviQo2afhFAIGkCX4sEzMOgeaavfhg9uo/9rJ4kq4iSaavNz812WxXb1lr+3ALgFv7O5mt1+1h1cRoCCCCAAAIIIIAAAggggAACCCCAAAIIIIBAEQXSEii/TtIOpYetku2dd96pXXbZpYikxTtVvsKtufYTh0D53/72N5188slatGhRBbiFt+3hAfXr1y/eRajiTNFqyrarBZot2FzbRqC8ekG/gr3tfeSRRwZV7HfdddfqD86wR67vlRqfKI8HfvHFFxo/fryuvPJKffrpp0HPF110kd599109+uijwd8tTH7PPffo29+OrrPI40Bq2ZXNwyrM21zCZtfy7rvv1nHHHVfL3tN/+CeffBJUdP/d735X2WSvlzQq/QrMMCECbV2o/NzIeFe6UPltCZlHvoZ5cyUBclsYF6cFcLboxaqSn+hN+k8uVP5+JRDfk/SYpNbez4ZJmpIvNPpBAAEE8ihAYCePmHSFAAIIIIAAAgggUGsBPp/WmpAOEEAAgYIJjJU0OtL7OHe/u2AnLfOO7Rebdr/cAuXR9oy7j25faQgggAACCCCAAAIIIIAAAggggAACCCCAAAIIIIAAAggg4ATSECj/raSzolf0uuuuC8KHaW75Crfm2k+pA+WVBUvtOrdv317333+/evXqFYvLbuFlsw1DvDaoQYMGBZXUmzZtusMYo67ZTqJnz56aPn262rRpk+0hle7nvw5q1VGWB9uYBw8enOXeue328ccf69RTT9XTTz9dcWA+wse5vldyG3X+9962bZtuuukmXXPNNVq/fn1wghNOOCF40MY//vEPnXPOORUPZbDA/aRJk/Stb30r/wPJQ49z5swJrunSpUu3662q91QeTpu6LvyHUUQmd5eks1M3YSaUVIFmbpFddPHdBhcqt4V50QXUSZ1rdeO2BXFWQaW/t6NVVbFFcnFaCHespPskNffGadfPHvpUWbOKPOd7P5gh6fjqMPg5AgggUAIBAjslQOeUCCCAAAIIIIAAAhkF+HzKiwMBBBCIp4A9Tdyqk+/kDW+qq06+Jp5DTvyo7J65Bcn9e+fhpMKq5HYvnYYAAggggAACCCCAAAIIIIAAAggggAACCCCAAAIIIIAAAp5A0gPlVsnwdP+KNmzYUI888oiOOeaY1F/ofIVbc+2n1IHy559/XmeeeaZWrFixwzU+8cQTNXny5EoD28V8QWzcuDEY47Rp07Y7rYWarYr6SSedtMNwCJTn7wo9+eSTgf+HH364XafDhg3T7bffrgYNGtToZLm+V2p0kjwdtHbtWv385z8PqrKHDzUYOHCgJk6cqNatvywKO2vWrO1C5d/73vd07bXX6ogjjsjTKPLTjb2ffvKTn+jBBx/cocOdd945qL5uVddp2Qn84Q9/kP1buXnz5ugBVmH4jOx6YS8ECi5gn1HHuK1J5GxW1cVC5esKPop4nMAWxNkCOAuXh83C5BYqj9OCuN9I+n/eGN9yVcr/Vgmj/YfGQuSN3M9sQfwgSU/Eg5xRIIAAAhUCBHZ4MSCAAAIIIIAAAgjESYDPp3G6GowFAQQQ+FLA7muOl9TOA3nJhclfB6kgAhYkt/vj/j1zO5HdLw/D5AU5MZ0igAACCCCAAAIIIIAAAggggAACCCCAAAIIIIAAAgggkHSBJAfKb5A00r8AFpK0AG9cKlQX+sWRr3Brrv2UMlD+7rvv6vTTT9dLL9nv4b+sSm7h1zA0a+HSK664QiNHjlSdOqV7edvr8Pzzz98h0Gxj7tu3bzDePfbYY7uXCIHy/Lxjqgoft2rVKghUW5XumrRsq7ife+65QXC9FO2LL77QH//4R/3yl7/UX//614oh2PvGqlPvtttu2w3rtddeC16r4b5NmzbV2WefrV/84hdq3twvNFuK2Ug2n/Hjxweh8TAYf/HFF2vJkiV6/PHHg0F16tQpeJDEwQcfXJpBJvCsVvHdHmyxatWq6Oht0dPFCZwSQ06vwHkuVN4mMsVJLlS+PL1T325mtkDOFsL5bYJbNBcXgv1dlfL9vAHdLOlnGQZoFXqGeD+7W9JZcZkM40AAAQScAIEdXgoIIIAAAggggAACcRLg82mcrgZjQQABBKQerjJ5Hw9jmVvDYA/UpOVXwALkFiS3++XRZg9htXvm9pWGAAIIIIAAAggggAACCCCAAAIIIIAAAggggAACCCCAAAIZBEqXuK3dJblU0rV+F926dQsqk3fo0KF2PSfo6FyD4Jmmlms/pQqUb9iwQZdcconuvPPOiqlYeHzEiBGyAO/06dOD71to+De/+Y1+9KMfleRqrl69WqeccopmzpwZnL9379467LDDdPPNN1cEYv/7v/9b1113XY0rZVsweNSoUUH/PXv2DObepk00a5fb9HN9HeTWe/H2vvfee4PXRBg+tteIPYAgvB4WOr7nnnv07W9HH1pf/RjjHCi34PXrr7+uyy67TM8++2zFZOz9YA9YuOCCCzK+3ixUfOmllwYPOghbx44dZcHtIUOGqHG/V85HAAAgAElEQVTjxtXjFGiPhx9+WD/72c/0/vvvB2cIH8iwbNmy7aqr23W1fxs6d+5coJGkr9vFixcHlcrnz58fndzPJf06fTNmRgkWONmFyrtE5vCQC5Xv8CJO8FyrGrqFs22xnN/s77ZILi7NPpxYBfmwrZV0uqQnKxmgfVD7nff9j1w1n1lxmQzjQAABBCQR2OFlgAACCCCAAAIIIBAnAT6fxulqMBYEECh3gZYuTD7Ug/jcVSafWO44BZh/fxckt6/RFlYltwrlNAQQQAABBBBAAAEEEEAAAQQQQAABBBBAAAEEEEAAAQQQqEIgiYHyQZIe8+fUtm1bPf/880G16nJq+QoA59pPKQLlW7ZsCQLUt9zyVXFOqzJtAdIWLVro//7v/zRs2DDNmvVlBqlUofLoOK1iugXHhw4dGoRf7aEH1mpbSZ1AeeXvdLv+5rxo0aJgh6OOOkoWMLcwuR9KHj58eFCtu0mTJjn9kxHHQLm95v7whz8EFbpt/mGQ3ibWp0+foLr39773vWrnuW3btiBof9VVV8ne42Fr165dUMnaXO3PxWwzZswIQu1Lly4NTutXIq+scnltHhZQzHnF6Vxme/jhh2v58h2KPB8vieoZcbpYjOVYFyrvHaF42oXKXy4DInsSin0Q8hfM2QI5C5XHpepKK1el/AjvetiHHwuVb45co6+7z/RHed+/QdIlZXAtmSICCCRHgMBOcq4VI0UAAQQQQAABBMpBgM+n5XCVmSMCCCRFYKyk0ZHB2sM2xyRlAgkap1Ukt/vg0aeF2/3xMEyeoOkwVAQQQAABBBBAAAEEEEAAAQQQQAABBBBAAAEEEEAAAQRKJ5C0QHkzSfMk7RWSWeXcF154QQcccEDpFEt05lyD4JmGmWs/xQ6Ub9y4UWPGjNHEiV89zL2y4Gg0TGyh8l/96ldB0LxOncK/1CsLuJ588sm64447ggrPf//733XaaadpwYIFwaWozfgIlO/4aq7soQJ33XWXjj76aNm1sdeQhfvDVpMq8bm+VwrxT4MFv1esWBFUXX/66aeDr2H17vB8Fvy2sdqWa3Xxd955R1dffbUeffRRrV+/frsp7L///urfv38Q1O/atauaNm1aiCkG18vOP3r06IoweWUPiTCLG264Qddcc01FkL5Xr166/fbb1b1794KMLY2dvvbaa+rXr5/s31qvrZBkiOvSOGfmlFiBQ9xivKMjM5jtQuVPJXZm2Q/cwuS2QM5fOGdhcltMF5fqK6dIulfS17xpnSvpjkqmad+/3fu+zcEeHvVW9iTsiQACCBRUgMBOQXnpHAEEEEAAAQQQQCBHAT6f5gjG7ggggECBBEa46uQ7ef1PddXJ1xTonOXYrd0Ht3vfFiiPNrsvPiFGD1stx+vDnBFAAAEEEEAAAQQQQAABBBBAAAEEEEAAAQQQQAABBBIoUPiUbX5RLJxymt+lBSot4FiOLdtqybnYDBo0SFOmTKkyKFrMQPmqVauCytLTp0+vmEbfvn2DyuTf/nb0IeTSiy++qBEjRlSEtq0S+Pnnn6/LLrss52BtLm4WgL311luDAHsY7q0s9D5t2rSg4nJYAdpCshZ0tjHXrVs361MSKN+e6uOPP5ZVHQ9fJ5VVgI8+mMD2OfvsszV27Fg1aNAgK/tSBsrnz58fvBfmzp27XRVyf+AWJD/rrLOCIHnz5s2zmlOmnd54443A5tlnn90hWB4eY6/f4447TjfeeKPMMx/NKq5bVXUL/4eBdjuPfW/IkCE7PBzC9rd9bQurs7dv317jxo3T4MGDi/IwiXzMu9R9PPPMM8HDFyLtPldVuNTD4/wI+ALdXKh8SITFntZiFWEeLAMuWzxnoXK/2cI5W1gXlzYl8u+Hhf6tSvnSyAC/KWmGJP/JUL+QdG1cJsI4EECg7AUI7JT9SwAABBBAAAEEEEAgVgJ8Po3V5WAwCCBQpgL2QMzxktp583/JhclfL1OTQkzbFoDYvfDKFoKEVcnj8pDVQsyfPhFAAAEEEEAAAQQQQAABBBBAAAEEEEAAAQQQQAABBBAoiECSAuX2y9nHfAULCV911VUFgUlCp4UIlNdk3ueee25QETifzQLaM2bM0KWXXqq33367ousTTjhBv/nNb9S6deuMp5s3b56s+rRVbg7bEUccEQROv/Od7+RzmEFfViX5pptuCqokhwHYTp06afLkybJQebQ9/PDDQTA4DJ5bENcql//6179WkyZNshofgfKvmOyhAxbIf/zxxyu+man6uAXPzzvvPNk1CNvpp58u89xtt92qtS9loNwGF33t2Pfs9fPd735XZ5xxhn74wx9m/RqqdrJuh2XLlgWvZXs/Llq0aLvDqnqdZ9u/v9+SJUt00UUX6amnvioybOFwq0JuD7vI1OzfC3sQxhVXXFHxsAZzOeWUU3TttdfWOlxfk7kk8ZjLL788qE4face7sGcSp8SY0yvQ1oXKrbq131a6UPlt6Z16xcxuriRAboFyC5bHofVzVcr9D2z2of2KSgb3c0m/8r7/mqtS/l4cJsIYEECg7AUI7JT9SwAABBBAAAEEEEAgVgJ8Po3V5WAwCCBQhgI9XGXyPt7cl0kaye9S8vpqsCC53e+OPl3eAuRhmDyvJ6QzBBBAAAEEEEAAAQQQQAABBBBAAAEEEEAAAQQQQAABBMpFIEmB8hclVfxy1oK6L7/8crlcp0rnmdZAuVVGthCoVcwNKw7nWml87dq1+vnPf64HHnigoo+mTZvq5JNPDiqE77333nl57VR2HqumbKH3H/3oRxnPEa1UbjsedNBBskDnD37wg2qrKhc6UJ4XnCw6sZD/JZdcksWele/y17/+VSNHjtzu4QH20AGrYN+iRYtKD7JQub0G7rnnnoqfZ2tf6kC5Baetor0Frg844AAddthh+q//+i/tueeeNTbM9kB7cMKCBQv0pz/9STNnztTixYt15ZVXaujQodl2kXE/ex/Ze97er+GDFmznPn366JZbblH37t2zOsfs2bM1atQovfLKKxX7W9V2u262NW7cOKt+ynmnQw45RLNmzfIJ7Mkch5azCXOPrUAzFyofHRnhBhcqt2rl0UXWsZ1MDQZmC+ls4ZxfncUW09kiu2dq0F8hDrEq45d6Hb/jqpRHP8Dv5xZb+osDfyppUiEGRZ8IIIBAjgIEdnIEY3cEEEAAAQQQQACBggrw+bSgvHSOAAIIVCnQ0oXJ/V+Mfe4qk0/ELi8Cdo/Y7nFboDza7L63PVA1Lve/8zJhOkEAAQQQQAABBBBAAAEEEEAAAQQQQAABBBBAAAEEEECg2AJJCZQfJ+kJH+fVV1/V97///WJ7xep8+Qq31jaYno8K5RZWtQcE3HbbbdsFyQ28Y8eOQfVuq1Bcp072L1kL3z700ENBFXu/yrkFywcOHBhUMbeK5XXr1s35ulrff/zjH4O+/fCqhcnHjx+vIUOGVDtWC8xbNWa/6rMF5w899FCNHj06qG6eab7lHijfsmWLJkyYEISNV660grRfturC5OF+Gzdu1C9+8Qvddddd2z20YPDgwcH3O3ToUOlrIl/vuZxfcCk9wKqf33rrrZo6dep2QXJ7HwwfPjyoON6kSZOcZl/ZQx6sAwuWn3XWWTr77LO1++6759RnOe38l7/8RQceeGB0ygMkPVlODsw1MQL2oWCM26L/WIxzwfJ1iZlN7gO1MLmFyv0gti2mswV3Fi4vdevkqpQf4A3kt5LOqWRg10u62Pv+s5KOl/TvUk+C8yOAQNkLENgp+5cAAAgggAACCCCAQKwE+Hwaq8vBYBBAoMwE7CGm0Qec2n1ou0dNq72A3e+2ILn/ENWw17AqeRzue9d+pvSAAAIIIIAAAggggAACCCCAAAIIIIAAAggggAACCCCAQAkFsk/nlnCQkv4o6YhwCD/84Q/1yCOPlHZEMTh7vsKtufZjAV4L7s6dOzdQqGmgfNOmTUEfjz32mJ588klZuNRvFvy28KcFfJs3b15j8VWrVgV9PProoxXh4bCzrl27asCAAcF89t13XzVo0KDK81iQ/PXXX5dV1vYrqNtBbdq0Cb5vlcmzDb7PmzcvCLa/9JIVAf6qWSX1O+64I2NF5XINlIdBfqtmHTUbNmyYbrjhhoyVyaMX1h5iMHHiRI0dO3a7MPOuu+6qm266SaeccsoOr4Vc3ys1ftGm9EC7fv/3f/+nxx9/PHjf+w9jCKecbbX4qogyPfDBjrGweq9evXTiiSfq6KOPLkp196RdTrP5/e9/7w/7T5J+kLR5MN6yEjjPLdprE5m1Vbi2RX7LU6xhC+xsMZ3frEqLhcrj0Ea4qjHhWLa4KuUPRwZ3sKtS/g3v+z+WFN0vDnNiDAggUF4CBHbK63ozWwQQQAABBBBAIO4CfD6N+xVifAggkFYBu895o6SdvAlOddXJ16R10kWcl93ntnva/sNT7fQWIA/D5EUcDqdCAAEEEEAAAQQQQAABBBBAAAEEEEAAAQQQQAABBBBAIL0CSQiUN5O01r8EFkK0QGC5t3yFW3PtJx+B8kmTJmnMmDFav379DpcxrNJ9zTXXBBXE89XeeOMN/fKXv9SLL764Q7DczmGBcBuXhUwzNQuqWgXyK6+8crs+unTpEoSZjzzyyJyHu2HDBl199dWaPHly4GGVye+55x59+9vR35l/1XUhAuU5D7wEB1gQ2R5g8P7771ec3V4v559/vi677LKMAfyqhjp79myNGjWqItxsAX97MEBlDxfI9b1SAqLYnnL16tU644wz9Kc/WTZ5x9axY0ddfPHFGjJkSI2uY2V9WiX6u+++O6iC/vbbb1d63lNPPVW33XZbEDSnfSkwZ84cWbA/0uypHmmu9MzlT77AyS5U3iUylYdcqHx+8qeYcQY3VxIgt8V3FiwvdbPK8fdKGuQN5GlJp0n6KDK4uySd6X3Prt3QUk+A8yOAQNkLENgp+5cAAAgggAACCCCAQKwE+Hwaq8vBYBBAoEwE7N7meEntvPnak8IvkvR6mRgUapr2y3C7l22B8mh7xt3jtq80BBBAAAEEEEAAAQQQQAABBBBAAAEEEEAAAQQQQAABBBDIk0ASAuVWndACJUHr3r27LBhMk/IVbs21n3wEyrds2RKEeG+55auimlaR/KijjgpCpT169Mi6yncur4WwwriFv5999tmKQLuFSa+44gqNHDmy2vNGx27VzS3gvffee+cylO32DSsq33777cH8LVReVSvXQLk5WfXwq666Krh27du3D8L9Q4cOrfa6VeVpwWOzt4rxN998c8Yq57m+V2r8gkjpgbNmzdI555yjRYsWVczQgstnn322TjrppLwFyaN89tCGhx9+WBMmTNCbb75Z8eNsHt6Q0ktR7bTsYR72fvDaEEm/q/ZAdkCgtALHulB578gwLMBslcpfLu3wCnZ2W3RnH6j6e2ewyi22EC8Oi+2Ol3SfJP/JHbbY8qaIyABXpTz8/5NNLohe+ZNICsZJxwgggMD2/6sW8UjCPRQuIQIIIIAAAggggEB6BQiUp/faMjMEEIinQA9XmbyPN7xlkka6e5nxHHUyRmX3sy1I7t/XDkceViW3+9w0BBBAAAEEEEAAAQQQQAABBBBAAAEEEEAAAQQQQAABBBDIo0ASFkNPkXR6OOfRo0dr7FjLBNHyFW7NtZ98BMrt6n388cdBKN6CwVaV+LjjjssY5C3E1f7ggw/0wAMP6IknntCxxx6bVZg8HIeN3YLfffv2DcLMdevWLcQQM/ZZroFyAwmrxL/11lu6/PLLaxXkz/Wi5fpeybX/ctjfgt3jxo3TEUccIasOvt9++9XqYQC5mG3btk0vv/xy8L5fsWJFUJn829+2HCYtKjBmzJjgOnnNKgyfgRQCCRA4xIXKj46MdbYLlT+VgDnUZIi26M4W2fn/qFmY3ELlcVh0d6uk87yJ2dOhrEr5V0/5+PKHj0WqmdtxI2oCwjEIIIBAngQI7OQJkm4QQAABBBBAAAEE8iLA59O8MNIJAgggkJVASxcmH+rt/bmrTD4xqx7YKZOABcnt3nX0l3R2LzsMk6OHAAIIIIAAAggggAACCCCAAAIIIIAAAggggAACCCCAAAIFEEhCoPwlSRYOCtoLL7wQhHhpya5QzvWrnUA5B8prJ1e7o0sRKJ8zZ04QvF66dGntBl/gowcNGqQpU6aoadOmBTtTvh5mUbABpqjjmTNnql+/fv6MrLKzX4EjRbNlKikU6OZC5UMic1vgQuUPpnDONiVbhGeL7fw2wS3MK/WUv++qlHfwBnKDpEsiA7MHV9zjfW+VJKtw/tdST4DzI4BA2QoQ2CnbS8/EEUAAAQQQQACBWArw+TSWl4VBIYBASgXsCfejI3OzJ/GOSel8izEtC5BbkNzuZUebPSDV7mfbVxoCCCCAAAIIIIAAAggggAACCCCAAAIIIIAAAggggAACCBRIIAmB8iX+06kXLlyoTp06FYgjWd3mK9yaaz+EOkv/OiFQXvprUKwRECj/Spp/e4r1qpMWLVqkzp07+yf8WNJRkuYWbxScCYFaCbR1C/vOjfSy0oXKb6tV7/E9+OZKAuS2QM8W4pW6/ULSNd4gPnBVyp/zvtdM0gxJh3rfs2MuK/XgOT8CCJStAIGdsr30TBwBBBBAAAEEEIilAJ9PY3lZGBQCCKRQYISrTr6TN7eprjr5mhTOtxhT6u+C5PY12sKq5FahnIYAAggggAACCCCAAAIIIIAAAggggAACCCCAAAIIIIAAAgUUSEKg/FNJjUODdevWFbQCbgGt8951rkHwTAPItR9CnXm/lEXr0L/WRTtpDU40ffp0DR48uAZHpu8QAuVfXVP+7Sne63v9+vVq1sxyndu19yQ9LukJKkQU71pwploJ2IvYqsVEq8hscKFyqzATXYhdqxPG4GCr8GKL7/xFebYIz0Llpa7s0sZVKT/Mc7JFmKdL2up970K3WDP81puSBklaFgNfhoAAAuUnQGCn/K45M0YAAQQQQAABBOIswOfTOF8dxoYAAmkRsHuR4yW18yb0kguTv56WSRZ5HlaR3O5R2/1rv9m96zBMXuQhcToEEEAAAQQQQAABBBBAAAEEEEAAAQQQQAABBBBAAAEEylOAQHmCr3uuQfBMU821H0KdNX/RWEjzL3/5i1599VXNnz9fy5cv15o1a2SmfmvVqpX23HNPNW/eXN26dVPv3r2DrWXLljU/uaRyDZSb8ezZs4PN3D/66CMtW7ZMdj381qZNm8C4bdu2gXu/fv20//77q1GjRrVyj8vBSX/vJn38cXkdZDOODIHy8NDPXKg8DJdbOJeGQFwF7LOuhcptaxIZ5DgXLF8X18HXcFwWJrdFeP7iPAuT24K9Uld4GSbp7si8zpR0j/c9W6hpVcq7et+7SNJNNfTgMAQQQKA2AgR2aqPHsQgggAACCCCAAAL5FuDzab5F6Q8BBBDYXqCHe9hlH+/b9qDLke6eJV65Cdg9arsvbYHyaLN71hNi8CDU3GbE3ggggAACCCCAAAIIIIAAAggggAACCCCAAAIIIIAAAggkXCAJgfIlfiBm4cKF6tSpU8LZ8zP8XIPgmc6aaz+EOnO7ftu2bdOTTz6p3/72t5o1a9YOIeZcejvooIN09tln66STTlLjxo1zOTTYt5wC5Rs3btS0adMC91deeSVnq/CApk2b6qijjtK5556rQw45RHXr1q1xX6U+MOnv3aSPv9TXP5fzL1q0SJ07d87mkJleuPydbA5gHwRKJHCeC5VblWy/TXKh8uUlGlehTmsL9CxU7jdbnGeL90rZ7D+i90ka6g3iz65K+Qrve1dL+qX39xddlfK0hf9LeS04NwIIZCdAYCc7J/ZCAAEEEEAAAQQQKI4An0+L48xZEECgPAXsqd43Ru5dfu4qk08sT5JazdoefGr3qe1rtIVVyUv9ANRaTZCDEUAAAQQQQAABBBBAAAEEEEAAAQQQQAABBBBAAAEEEEiiQBIC5S9JOiTEfeGFF9S3b98kWud9zLkGwTMNINd+CHVmfynfeOMNXXrppXr22WezPyiLPTt27KjLL79cQ4YMUZ06hXkbX3/99Ro1alQwmp49e2r69OmyCt7Ztjlz5ujUU0/V0qVLg0Ps+MGDB2d7eI33++KLLzRjxozA/e23365xP5UdaMFyc+nSpUte+y1WZ0l/7yZ9/MW6zvk4z8yZM9WvXz+/KwtxNqui7zclhRXL5+ZjDPSBQAEETnah8ug/4g+5UPn8ApyzlF3eXEmA3ALlFiwvZTtS0r2SbIFm2Cw8/ivv79+T9Jik1t73rLr5lFIOnHMjgEBZChDYKcvLzqQRQAABBBBAAIHYCvD5NLaXhoEhgEAKBMZKGh2Zxzh3TzkF0yvqFCxIbveirUK53yxAHobJizogToYAAggggAACCCCAAAIIIIAAAggggAACCCCAAAIIIIAAAl8KFCaJml9dC46cHnY5evRojR1rv8+lFaLa9KBBgzRlyhRZVeZMjVBn9a89CzWb4xVXXCHz8tv++++vww8/XAcffLC6deum5s2b7+C9adMmffTRR1q4cKFmz54tC3f+/e9/16efflrR1c4776wLLrggOEeDBg2qH1SOeyQxUL5lyxZdeeWVmjBhwg5W3/3ud3X00UfL/K3y8je+8Q01atRoOxUzX7t2bWBt7s8995ysUrPf2rdvrxtuuEH2XklaS/p7N+njT9LrZcyYMRo3ztZJVbSpkp6RNFDSAEn1M8znPS9YbvvTEIibwLFuAWDvyMCedqHyl+M24FqMxxbr2eI8vwKMLdizhXylfn9eL+lib26L3ef9V73vWdWf872/z5B0fC08OBQBBBCoiQCBnZqocQwCCCCAAAIIIIBAoQT4fFooWfpFAIFyFxjhqpPv5EHY70UukrSm3HFymL/dk7b7zxYojza7J20POy31vekcpsOuCCCAAAIIIIAAAggggAACCCCAAAIIIIAAAggggAACCKRPIAmB8h9LssqRQevevbus6jNNIlAe31fBww8/rJ/97Gd6//33KwZp1a2vvvpq9ejRo0ZVxRcvXqybb75ZDz74oNavXx/0a6FyC5SPHDmyRn1WJZi0QLmF+MePHx8EysPgvT0YYdiwYUHwvl27djm/YKzPWbNm6dprr92uynynTp00efLk4KEASWpJD2QnffxJeq185zvf0bx58/whD5H0O/cNC6daqNy2PTLM6zNJT3jh8g1Jmj9jTb3AIS5UfnRkprNdqPypFAnY+9VC5X4lGFuwZ4v6LFxeqtbVVSn/rjeA2yIB8iMkWYg8fPqLLZq3p7nYvy00BBBAoFgCBHaKJc15EEAAAQQQQAABBLIR4PNpNkrsgwACCOQmYPccx0vyf5H4kguTv55bV2W9t92LtiC5/4DTECSsSl7Ke9JlfXGYPAIIIIAAAggggAACCCCAAAIIIIAAAggggAACCCCAAAKhQBIC5c0krfUv2SuvvKJevXqV/VUkUB7Pl8Dq1at1yimnBFXFrVnoe9SoUcFW20riFnB+9NFHNXr0aC1dujTo3ypm33///Xl/TyQtUP7iiy/qtNNO04oVKypcrMLy4MGDax22t8rn1113XbCFYXWrdm7uLVq0iOcLsZJRJT2QnfTxJ+WFMmfOHB100EHR4TaXtC7yzZ4uVG5Vyy0cmqnZP4ZhuPydpDgwztQLdHOhcntYgt8WuFD5gykSsEV8tmDPb1YJxkLlpWwXuqo/4Rg+dVXKH/UGZVWA/Gt0t6SzSjlozo0AAmUnQGCn7C45E0YAAQQQQAABBGItwOfTWF8eBocAAgkU6OHuUfbxxr5M0kj3sMsETqkkQ7Z70Ha/2X+wqQ3EAuRhmLwkA+OkCCCAAAIIIIAAAggggAACCCCAAAIIIIAAAggggAACCCCwvUASAuU24j9KsiqFQfvhD3+oRx55hGtZIgFCnVXDP/DAA0H1+DB4fN555+nGG2+sdZjcP+vtt98eBNTDc1x88cWyAHg+W9IC5ZdccoluuOGGgMBC/BMnTtTpp5+eNxILlV900UW67TYroCrtuuuuuu+++9S/f2UP2s/bafPaUdLfu0kff14vZgE7O/HEE/X73//eP8OfJP2gilPuLclC5VaxvG8V+73pVSyfW8Ap0DUC2Qq0daHycyMHrHSh8i//wU9Hu7mSALkt8LNgeanaN1yV8mO8AVhFcvuP9wb3vR9J+p33849clfJZpRo050UAgbITILBTdpecCSOAAAIIIIAAArEW4PNprC8Pg0MAgYQJtHRh8qHeuD93lcknJmwupRquBcjtPrMFyqPtGXf/2b7SEEAAAQQQQAABBBBAAAEEEEAAAQQQQAABBBBAAAEEEEAgJgJJCZQf56qbVrC9+uqr+v73vx8TxvIaBqHOqq+3H2zec889g9Bxv3798voiWb58uU466SS99tprQb+DBg3SlClT1LRp07ydJ0mB8vXr1+uMM87QjBmWQ5P69OmjqVOnyvzz2V544YWgCvo///nPoFurWG7XOykt6e/dpI8/Ca+Tv/zlLzrwwAOjQ7Wg+JNZjL+JV7Hcjqmf4Zj3vGA5C4mygGWXggo0c6Hy0ZGzWKB5rNuii7ULOqACdW4L+6wSjP8UFKsOY4v9Svk+tMD4vZIaePO2xYfhgs2vS3pM0lHez+3pMcn5j2+BLijdIoBA0QQI7BSNmhMhgAACCCCAAAIIZCHA59MskNgFAQQQyFLA7v9G7wuPc/eLs+yirHeze812L7eyJ2+HVcntHjQNAQQQQAABBBBAAAEEEEAAAQQQQAABBBBAAAEEEEAAAQRiJJCUQLmRvWg50dDu4IMP1ssvvxwjyvIZSm1CnVa5e9KkSbHHmj59ugYPHlyjcfpzbN++ve6//3716tWrRn1lOigaoCZQvn2gvBAedi3mzJmjU089VUuXLg0uDYHy6l/WUbPqjyjNHoV6zZRmNjU/6yGHHKJZs7Yr/PuSpD7QKtAAACAASURBVENr0KMtILJQuW17ZDj+M/ewmMfd17AicQ1OxyEI1ErAPg+PcZs9GMFvtoDQFhauq9UZ4nGwvS9tIZ+Fy8NmYXILlZdyYd+dks7xxjRX0mmSFrnvWQX5272f21gHSXorHqyMAgEEUi5AYCflF5jpIYAAAggggAACCRPg82nCLhjDRQCB2AqMcNXJd/JGONVVJ18T21HHZ2AWJLf7yv69Zhud3bsNw+TxGS0jQQABBBBAAAEEEEAAAQQQQAABBBBAAAEEEEAAAQQQQACBCoEkBcotOGIVCivaZZddpquuuorLWWQBAuVVg5eiQvkJJ5yge+65R7vsskveXg1JrlB+wAEHaNq0aWrbtm3ePKwjKpTnzkmgPHezUh1h/0295pproqc/XtKMWoypp1e1vGsV/cz0wuXv1OJ8HIpAbQTOc6HyNpFO7Ek4FipfXpvOY3KsLfSzBX1+m+AW/5VqiIe4KuV7ewP4taSfu79/0/07dID3819IurZUA+a8CCBQVgIEdsrqcjNZBBBAAAEEEEAg9gJ8Po39JWKACCCQAAFbczBeUjtvrPZw3YskvZ6A8ZdyiBYgtyC53WeONnt4qd1rtq80BBBAAAEEEEAAAQQQQAABBBBAAAEEEEAAAQQQQAABBBCIqUCSAuVGeK+rWFjB+fTTT6t/fyu4SCuWAIHyqqUfeOABWZXyTz/9NNjxvPPO04033qgGDRrk7RLdfvvtGjVqVMU5Lr74YlkAPJ8tSYFym7cf5N955501ceJEnX766Xkj2bJliy666CLddtttQZ+77rqr7rvvvkT9+1Ob925NIQmU11SuuMfZf0uPOeaY6Envk5SvN5EFRQe6cHnfKmb3pqSwYrlVKaYhUGyBk12ovEvkxA+5UPn8Yg+oAOe7uZIAuS0CtMV+pWr/I+kK7+T/dJ/5X3Dfs3D5r7yfv+aqlL9XqgFzXgQQKBsBAjtlc6mZKAIIIIAAAgggkAgBPp8m4jIxSAQQiLFAD1eZvI83xmWSRtby4boxnnLehmYLMixIXtnCjLAquVUopyGAAAIIIIAAAggggAACCCCAAAIIIIAAAggggAACCCCAQIwFkhYobyZpnqS9QtPGjRsHVYOtIjGtOAKlCKUWZ2b5Ocvq1at1yimnaOZMK7grWbjZwt+21TZU/sUXX+jRRx/V6NGjtXTp0qD/9u3b6/7771evXr3yMwHXS9IC5dHgsrmMGzdOgwcPVp06tfunzsLk1113XbCFDwo4+uijA/cWLVrk1b2QnfHeLaRucvt+7bXX1K9fP23cuNGfxApJ3SWty/PMmngVywdIqp+hfwuJhsFyqlnk+SLQXbUCx7pQee/Ink+7UPnL1fYQ7x2siowt8PMX/tlCPwuVl+r91t49OMo3twdJneEo93MLOm3sYfupJKseT0MAAQQKKUBgp5C69I0AAggggAACCCCQqwCfT3MVY38EEEDgK4GWLkw+1EP53FUmnwhUlQIWJLf7x/79WTvA7iuHYXIIEUAAAQQQQAABBBBAAAEEEEAAAQQQQAABBBBAAAEEEEAgAQK1S1mWZoKDJD3mn7pt27Z6/vnng2AtrfAChFKrN54+fbpGjBih999/v2Lno446SldffbV69OhRo4Dz4sWLg0rnDz74YEWo2cLqV1xxhUaOHFmjPquaSdIC5Ra2Hz9+vK688soKn6ZNm2rYsGG64IIL1K5du+ovXGQP63PWrFm69tpr9eyzz1b8tFOnTpo8ebIOPvjgnPss5QG8d0upH89z24MpDj/8cC1fvjw6wOOLUI3DwqwWKrdtjwxCn0l6wguXb4inJKNKocAhLlR+dGRus12o/KmEz9nef7bQz18AaGFyWxRYqioywyXd4bnaIvnTJD3gvne9pIu9n9t/mO3fqn8n/FowfAQQiLcAgZ14Xx9GhwACCCCAAAIIlJsAn0/L7YozXwQQyKfAWEmjIx2Oc/eB83meNPVl94/tnrEFyqPN7idPKOFDStPkzFwQQAABBBBAAAEEEEAAAQQQQAABBBBAAAEEEEAAAQQQKJpAEgPlhnOppGt9pW7duumRRx5Rhw4dioZXricilFr9lbcg8sMPPxxUJTcvv+2///5BgNPCyPa6bd68uSz47LdNmzbpo48+0sKFCzV79uyg2vnf//73iqC07ZvPyueVzShpgXKbg1USt0D5hAkTdrD67ne/q759+6p3797q3LmzvvGNb6hRo0bbTd3M165dG1ib+3PPPadFixZtt489uOKGG27QoEH2bItkNd67ybpehR6tPaTixBNP1Pz586On+rmkXxf6/F7/Pb2q5V2rOO9ML1z+ThHHx6nKV6CbW0w4JEKwwIXKH0w4jS0CtFC532wBoC0QLEVr6KqUn+id/E8uVG5P6LGnuMyQ9A3v5z+W9HApBss5EUCgbAQI7JTNpWaiCCCAAAIIIIBAIgT4fJqIy8QgEUAghgIjXHXynbyxTXXVydfEcLxxGJI9lNTuIdvXaAurkpfq4aRx8GEMCCCAAAIIIIAAAggggAACCCCAAAIIIIAAAggggAACCCRSIKmBcsO+QdJIX71169aaNm2aevXqlciLkZRBE0rN/kq98cYbuvTSS7erbp390Zn3tFC6VTvv379/3iuTh2dNYqDcxm5h/hkzZgTub7/9dj64K/qwKvPm0qVLl7z2W6zOeO8WSzr+55kzZ45OOukkrVq1KjrY8ZEKwMWczN6SBrpwed8qTvymV7F8bjEHyLnKUqCtC5WfG5m9PS3GKtrclnCVmysJkFug3ILlpWjHSrpPUnPv5FY16Dr397sknen97CFJQ0sxUM6JAAJlI0Bgp2wuNRNFAAEEEEAAAQQSIcDn00RcJgaJAAIxE7AnRNvvPtp543rJhclfj9lY4zIcC5LbfWKrUO43C5CHYfK4jJVxIIAAAggggAACCCCAAAIIIIAAAggggAACCCCAAAIIIIBADgJJDpTbNKdIOt2fb8OGDYNK5cccc0wODOyaiwCh1Fy0pG3btul///d/g6rZs2bN0vr163PrwNv7oIMO0tlnnx0EQRs3blzjfrI5MKmB8nBuGzduDB4w8dvf/lavvPJKNlOudB+rHm9B8vPPPz+oKl+nTnL/2eS9W+OXQaoO/MMf/hBUJt+8eXN0XvdKOiMGk23iVSwfIKl+hjG95wXLn4nBuBlCegWauVC5BZv9tsGFyi1YHl3QnRQNWxBoCwD9KjO2KNAWC5bqffUbSf/PA3zLVSn/m/u3waqUh/8x3iTJFoRaJXMaAgggUAgBAjuFUKVPBBBAAAEEEEAAgZoK8Pm0pnIchwAC5SrQw1Um7+MBLHMPrbf7jLTtBex+cRgmj9rY/WJ7EGmp7htzrRBAAAEEEEAAAQQQQAABBBBAAAEEEEAAAQQQQAABBBBAIA8CyU1GfjX530o6K2px3XXX6ZJLLskDEV1EBQil1vw1sWnTpiBU/uqrr2r+/Plavny51qxZIzP1W6tWrbTnnnuqZcuW2nfffdWrVy/17t07+HuxWtID5b6TGc+ePTvYzP2jjz7SsmXLdgj3t2nTJjBu27atunXrpgMPPDAIkTdq1KhY7AU9D+/dgvImonP/fR0ZsFX9PTuGk7CQq4XKbdsjw/g+k/SEFy63kC8NgXwL2GfmMW6zhx74bZwLlq/L90mL1J+9zyxU7lebsUWBFiq3cHmx2/6uSvl+3omtkvrP3N8fcyHy8Me3ShpR7EFyPgQQKBsBAjtlc6mZKAIIIIAAAgggkAgBPp8m4jIxSAQQiImA/VL1RklDvfF87iqTT4zJGOM0DLtPbGFy/+Gj4fjCquSluF8cJyPGggACCCCAAAIIIIAAAggggAACCCCAAAIIIIAAAggggEDiBdIQKLeLcJ2kHdLjP/7xj3XnnXdql112SfyFitMECKXG6WoUbixpCpQXTilZPfPeTdb1yudoP/nkEw0fPly/+93vKuv2ekmj8nm+AvTV06ta3rWK/md64fJ3CjAOukTgPBcqbxOhmORC5csTSmQLBW1RoN+s2oyFykvR7N8kC+qHba2k0yU9KekMSfd4P1sl6XhJfy3FQDknAgikXoDATuovMRNEAAEEEEAAAQQSJcDn00RdLgaLAAIlFhgraXRkDHbP0R4cStteIKxK7j901PawAHkYJscMAQQQQAABBBBAAAEEEEAAAQQQQAABBBBAAAEEEEAAAQRSIJCWQLldCvvl76+j16Rjx4669dZbdfjhh6fgcjEFBBBAAAEEchN4/vnndf755+vtt9+u7MBLXQg2t05Lt/fekga6cHnfKobxplexfG7phsuZUypwsvvc2SUyv4fc+2l+QudtVcCjAXL7uwXLi91auSrlR3gnfsSFyhtImiHpUO9n10i6rNiD5HwIIFAWAgR2yuIyM0kEEEAAAQQQQCAxAnw+TcylYqAIIFBigRGuOvlO3jimuurka0o8tjid3gLkYZg8Oq5n3L1h+0pDAAEEEJC+JqmRpIZVfK3qZ9Fj60rKtNWr4md2THU/t+u1LcO2tYqf2THZ/HyzJNs2Zfha1c+ix/yHFxcCCCCAAAIIIIAAAggggAACCCCAAAIIIIBAcQXSFCg3uZMk3SmpaZTxwgsvlFVcrlvX7q3TEEAAAQQQSLfA1q1bNWrUKN10002VTXS9pOGSpiVUoYlXsXyApPoZ5vGeFyxn0VNCL3ZMh32sC5X3jozvaRcqfzmm465qWLZ40KrN9Pd2sgo0FiovxfvnFEn36ssFOmE7V9Idki50C0LD79tDJAZJWpZAd4aMAALxFiCwE+/rw+gQQAABBBBAAIFyE+DzabldceaLAAI1EbD7hOMltfMOfsmFyV+vSYcpPcbuA1uY3L8fHE41rEpu94dpCCCAQBoEbA1Zswxbpp/t4gXHLSj+9TRAxHAOWyKh9A2S1lWy2fqGyr5v37Of0RBAAAEEEEAAAQQQQAABBBBAAAEEEEAAAQSyFEhboNymbWEYC5XvULl0n332CULlAwdacVMaAggggAAC6RR4/PHHdckll2jJkiWVTXCmC5OnZSGQLXayULlte2S4op9JesILl9svomkI1FbgEBcqPzrS0WwXKn+qticowfH2frLFgvZ5OmwWJrdQeSn+zZjiqpKHYzHb0yXZAnqrUt7VG+dFkip9gkYJHDklAgikR4DATnquJTNBAAEEEEAAAQTSIMDn0zRcReaAAAKFFOjhHkTZxzuJPYRypLufWMhzJ6nvsCq5fx/Yxm/3gMMweZLmw1gRQKB8BHaT1NJtu0uyv1cWFI+GxP2HF5ePVvnM1P4/KVPY3P/+h5LWeNu/yoeImSKAAAIIIIAAAggggAACCCCAAAIIIIAAAl8JpDFQHs7OnjxuwZId2hlnnKHLL79ce++9N68FBBBAAAEEUiOwbNkyXX311ZoyxTKYlbYb3cKp1MzZm0hPr2q5HzKNztUC9WG4/J00QjCnogp0c6HyIZGzLnCh8geLOpr8nMwWE9qiQb9NcKHy/Jwh+176uSrlrb1DrpJ0haSrJf3S+/6Lrkq5LQyhIYAAAvkSILCTL0n6QQABBBBAAAEEEMiHAJ9P86FIHwggkFYBCxja70CGehP83K0XmJjWSec4LwuQh2Hy6KH2YFG7D2xfaQgggECxBCzo7QfEwz/bVwuMR/9et1gD4zxlIbBN0geRkLn/9+jP/lMWKkwSAQQQQAABBBBAAAEEEEAAAQQQQAABBFIvkOZAuV28YyRdJ2nfyq7kZZddJtt22mmn1F9oJogAAgggkF6Bzz//XFdddZWuueaaTJP8h6RRkv6QXoWKmdnTYga6cHnfKub7plexfG4ZuDDFwgm0daHycyOnWOlC5bcV7tQF6/nmSgLkVqXcFhQWu10r6VLvpPYgCKtSvlnSY5L8sPkwSRmfqFHsgXM+BBBIhQCBnVRcRiaBAAIIIIAAAgikRoDPp6m5lEwEAQQKIDBW0uhIv+PcvdsCnC5xXfZ3YXL7Gm1hVXKrUE5DAAEE8iFQT9Je3raHV1XcD4lbhfFEtDp16qhRo0Zq2LBhxq9V/Sx6bN26dVWvXj3Z10xbVT+v6mcGum3btkq3rVu31uhn1l947ObNm7Vp0yb5Xyv7XnSfyv7+xRfR/8WJ9cvBKpr7Fc7DwPlqSSu8bWusZ8HgEEAAAQQQQAABBBBAAAEEEEAAAQQQQKDsBdIeKA8vsIXKL6nsardu3ToIlQ8fPrzsXwwAIIAAAggkT+DOO+8MqpKvWrUq0+Cvd2Hy5E2udiNu4lUsHyCpfobu3vOC5VTeqJ15OR/dzC1MjC5Y3OBC5baYMUkrIqxSjS0i9BcX2mJCC5UX+33SyVUpP8B7gf1W0jmSrLLQ+d73Z0g6vpxfiMwdAQTyLkBgJ++kdIgAAggggAACCCBQCwE+n9YCj0MRQCDVAiNcdXL/KfJTXXVyC36Vewurktt9X7/ZPd8wTF7uRswfAQRyE2gRCYz74XH78565dVfYvXfZZRc1a9as2q1p06YV+9if/YD417/+9cIOskx7//e//71dMH39+vVat27dDlum79u+n3zySdz0bOGGPXjcD5n7f/44bgNmPAgggAACCCCAAAIIIIAAAggggAACCCBQXgLlEii3q3qoC/QcWNkl7t69uy688EKdfroVPKQhgAACCCAQb4F7771XN910k+bNm5dpoK+6gOuL8Z5JUUZnoVgLldtmT8CvrH0m6QkvXG5BYBoCuQjY5+oxbrMHGvjNKuFYqHxdLh2WeF9739hiQn+RoYXJLVRe7Eo1tiDUr46+xVUptwUXFiJv5KxsYf0g914uMR+nRwCBlAgQ2EnJhWQaCCCAAAIIIIBASgT4fJqSC8k0EEAgrwJ2P3C8pHZery+5MPnreT1T8jqze7thmDw6ervXa/dci/0A0eQpMmIEyk/Aft8VDYhH/x79PVhRlFq0aKHdd99dLVu2DDb7czZBcasATkuvgFVPryyEHv3eBx98oDVr1lRsa9euLRWKrUOoKnBu4fP/lGpwnBcBBBBAAAEEEEAAAQQQQAABBBBAAAEE0i9QToHy8GpaKfLLMz0Rt2vXrkGwfNiwYem/+swQAQQQQCBxAvfcc08QJH/zzTczjd2eeH21pDsTN7nCD7inV7W8axWnm+mFy98p/LA4Q8oEznOh8jaReU1yofLlCZqvLTa0ULnfbJGhhcqL2Wxh0r0uLB6e92lJp7lFj0O8wdwt6axiDo5zIYBAqgUI7KT68jI5BBBAAAEEEEAgcQJ8Pk3cJWPACCBQYIEerjJ5H+88yySNdA+iLPDpY929PTDU7u/a12gLq5IX+8GhsQZjcAiUoUB7SR3cto/357bFtLBQuB8SD4PiYWjc/3v9+vWLOTTOlXKBzz77rCJcHg2bR//+r3/9q9ga9vvkxW5b4v15abEHwvkQQAABBBBAAAEEEEAAAQQQQAABBBBAIH0C5Rgot6tov2W4TNIvM13SLl266IILLtDw4ZY/pyGAAAIIIFBagTvvvFMTJkzQggULqhrINZKukvR5aUcb+7PvLWmgC5f3rWK0ltp/3IXL58Z+VgwwTgInu1B5l8igHnKh8vlxGmw1Y7m5kgC5Bcr9iuHFmM7xku6TtLN3soskrZb0O+97H7ng+axiDIpzIIBA6gUI7KT+EjNBBBBAAAEEEEAgUQJ8Pk3U5WKwCCBQYIGWLkw+1DuP/W7E7hlOLPC54959WJXcKpT7zQLkYZg87nNgfAggkB8B+7fSD4v7AfKCprNbt26tvfbaS23atAk2v6q4Hxb/2te+lp+Z0gsCBRT4z3/+s111cz9wvnLlStm2YsUKrVplz/4vaLPPOmHQ3P9qofM1BT0znSOAAAIIIIAAAggggAACCCCAAAIIIIBAagTKNVAeXsB2LuxzTqYrar/I+MlPfhJse+yxR2ouPBNBAAEEEIi/wOrVq3XHHXcE25o1Vf7+b7ILqVrlDVr2Alb1eIAXLs+0cOI9L1j+TPbds2eZCxzrPmf2jjhYZe2xkl5OiI8tOrRFhn4lG1t4aKHyYr8fbpVkFeDD9oYk+xx/taSjvO/fIOmShPgyTAQQiLcAgZ14Xx9GhwACCCCAAAIIlJsAn0/L7YozXwQQqErA7rGOjuwwzt2TLVc5u5cbhsmjBnYv1x4SWux7uuV6LZg3AsUUaORVF7fAuB8gb1GIgTRu3DgIi1e11atXrxCnpk8EYi2wdevWIFhe1bZx48ZCzeHjDFXNLXi+qVAnpV8EEEAAAQQQQAABBBBAAAEEEEAAAQQQSJ5AuQfKwyvW0T2tvMpy5GeeeWYQLD/ggAOSd6UZMQIIIIBAYgRee+21IER+9913VzfmO10Fjrer25GfVytgYVkLl9uW6Qkyn7lq5WHV8g3V9soO5S5wiFvAeHQEYrYLlT+VECB7f1io3K9oYwsPLVRu4fJite+7KuW2ICpsFh5fKul273s2pkGS3irWwDgPAgikVoDATmovLRNDAAEEEEAAAQQSKcDn00ReNgaNAAIFEBjhfjeyk9f3VPf7/nKtzmn3cC1M7j8YNOQJq5IX815uAS47XSKAgKROkrpJ6u6+2p/3yrfMN7/5zSrD4rvuumu+T0l/CJSNwIcfflhl4Py99+xZ93lvKyTNlzTP+8oak7wz0yECCCCAAAIIIIAAAggggAACCCCAAALJECBQvv11snDKhZLOreryHXrooTrttNOCjafqJuOFzigRQACBuAvY06rvu+++YHvxxRerG+4kSTe5J0xXty8/z02gp1e1vGsVh870wuXv5HYK9i4zAVvMM0bSkMi8F7hQ+YMJ8bDFiLbw0G9W0cZC5cVsv5B0jXfCDyT9zG3+U59sv2uLOTDOhQACqRQgsJPKy8qkEEAAAQQQQACBxArw+TSxl46BI4BAHgXsQZLjJbXz+nzJhclfz+N5ktRVWJXcfyCojd8C5GGYPEnzYawIICDtHAmOhwHyxvnCadWqlTp06FCx7bPPPsGf27dvrwYNGuTrNPSDAAI5CmzZskVLly7V4sWLg23JkiUVf37//fdz7K3K3a1Uuh8wDwPnBSuhns/B0xcCCCCAAAIIIIAAAggggAACCCCAAAII1FyAQHnldvYL6J+4rWkm3iZNmujUU08NguVULa/5i5AjEUAAgXIWsGrkFiK///77tWFDlQWv10u6Q5JVJbdqvLTCCuwtaaALl/et4lRvSgorls8t7JDoPcECbV2oPPrQopUuVH5bQuZ2cyUBcguUW7C8WK2Nq1J+mHdCqz60UNLV3vdec1XKC/IY/2JNlvMggEDJBQjslPwSMAAEEEAAAQQQQAABT4DPp7wcEECg3AV6uMrkfTyIZZJGSppRhjgWIA/D5NHpP+Pu29pXGgIIxFvAKoz7VcctPN4xH0Peeeedg5B4GBYPA+T29+bNm+fjFPSBAAJFFFi7du12AXM/cP7pp5/mayRWuTwMmochc6twTkMAAQQQQAABBBBAAAEEEEAAAQQQQACBlAgQKK/6Qtpjd8Ng+b5V7XrQQQdp6NChOvHEE7X77run5OXBNBBAAAEECiHwwQcf6JFHHtHUqVP1yiuvVHeKf7gguYXJt1S3Mz/Pu0ATr2L5AEn1M5zBQqthsJwFWnm/DKnosJkLlY+OzMaeJDHWbdGF4XGbuC1QtIo2/b2BWZUbC5UX83U/TNLdEZzLJJ0uya/C81NJk+KGyHgQQCBRAgR2EnW5GCwCCCCAAAIIIJB6AT6fpv4SM0EEEKhCoKULkw/19vncVSafWIZydo/WwuT+vdqQIaxKbvduaQggEC+BzpIOiATId6vtECsLjFt4vE0be0YvDQEEykFg5cqVlVY1twrneWj/khSGy+3rXyQtykO/dIEAAggggAACCCCAAAIIIIAAAggggAACJRAgUJ49+mAXLv9BdYcMGDBAJ510UhAur18/U+6sul74OQIIIIBAmgQ+++yzIEQ+bdo0PfHEE9lM7TlXjfzRbHZmn6II2MIsC5XbtkeGM34myS5wGC6vsux8UUbNSeIkYJ+9x7jNHlbgt3EuVL4uTgOuZCz2PrAFiX5w28LkFiov1gLFuq5Kub949M+SFksa7o35WUnHS/p3zE0ZHgIIxFeAwE58rw0jQwABBBBAAAEEylGAz6fleNWZMwIIhAL2UM7owzrtnqrdby23FlYl9+/RmoHdnw3D5OVmwnwRiKOAFbDoJelAt9mfa1WdomXLlurevbu6desWbPbnfffdV/Xq1Yvj/BkTAgjEQGDr1q36xz/+oXnz5mn+/PnBZn9es2ZNbUdnHbzqtjnuKwUSaqvK8QgggAACCCCAAAIIIIAAAggggAACCBRBgEB57sj2xODTJJ0qac+qDm/YsGEQKrft2GOPzf1MHIEAAgggkHiBp556KgiS27Z58+bq5vNPSfe7oOTC6nbm5yUT6OlVLe9axShmeuHyd0o2Wk4cR4Hz3ELHaGkIq6ZtCyOXx3HQ3phswaItTPTbBBcqL9bQj5R0rySrTBS2yZLsIVDf8L73Y0kPF2tQnAcBBFInQGAndZeUCSGAAAIIIIAAAokW4PNpoi8fg0cAgVoIjHDVyXfy+pjqqpPXOg1Vi3EV+1ALkIdh8ui57aGfdo/WvtIQQKA0Ant5AXILj3+/NsOwoLgfHLc/t27dujZdciwCCCBQIbBq1aqKcHkYNLfgeS1bNGC+opb9cTgCCCCAAAIIIIAAAggggAACCCCAAAIIFECAQHntUE90wfLjquumRYsWssrlxx13XPCVJwRXJ8bPEUAAgWQK2BOen3zyyaAKuW0ff/xxNhN5yoXIH8lmZ/aJjcDekga6cHnfKkb1plexfG5sRs9ASi1wsguVd4kM5CEXKp9f6gFWc34LlNviRb9ZlXJbtFisdr2ki72TWYVy2/wnOZmnX8m8WGPjPAggkA4BAjvpuI7MAgEEEEAAAQQQSIsAn0/TciWZe1F3IgAAIABJREFUBwII5CIwSNJ4Se28g15yYfLXc+ko4fv2d/dj7Wu0hVXJrUI5DQEEiidwgFd53KqQf6smp27SpMkOwXGrPG4FLGgIIIBAMQWsQEJYydyvaL5hw4aaDuNdSWH1cvvKWomaSnIcAggggAACCCCAAAIIIIAAAggggAACeRQgUJ4fzPaSfiTJAubfqa5L+8VPGCy3cPkuu+xS3SH8HAEEEEAgxgKffPJJRYDcwuRZVCK32bwhaZrblsZ4egyteoEmXsXyAZLqZzjkPS9YTpWQ6l3LYQ8LPo+R1Dsy2addqPzlGCNYNRxbqOgvYLQFixYqL9bru6urUv5dz8nOfZSk8P9zNkmyRad/irElQ0MAgfgKENiJ77VhZAgggAACCCCAQDkK8Pm0HK86c0agvAV6uMrkfTyGZZJGSppRRjRhVXK7J+s3ux8bhsnLiIOpIlASgUaS7OHSB3lVyHNOfDdr1kwHHnigevbsGYTILTi+zz77lGRCnBQBBBDIVmDJkiUVQfO5c+fq1Vdf1bp167I93N9vsySrYm7h8tmSZkqy79EQQAABBBBAAAEEEEAAAQQQQAABBBBAoIgCBMrzj/09Fyy3cLlVLq229e/fX0ceeWSwderUqdr92QEBBBBAoPQCixYt0nPPPRdszzyTdXbyHUlWhdy2v5Z+FoygAAIWrrVQuW17ZOj/M0lPeOHyGj/SuwDjp8viCxziQuVHR05tv0QfK+mp4g8p6zPa690WLPoLGe0fRAuVF6sazoVuUWk46E8l/UOSVQYJ262SRmQ9K3ZEAAEEvhIgsMOrAQEEEEAAAQQQQCBOAnw+jdPVYCwIIFBogZbuvt9Q70Sfu8rkEwt98pj0b/ddwzB5dEh2H3ZCER/uGRMShoFAUQXsYRYWIrft0JqcuWPHjkGAvFevXsFXC5DTEEAAgTQIWAVzC5bPmTMn+Pr222/XdFovumC5hctfqmknHIcAAggggAACCCCAAAIIIIAAAggggAAC2QsQKM/eqiZ7Hu7C5QMltcqmg86dO1eEyy1gXqcOlygbN/ZBAAEECi3wxRdfVATILUS+cOHCbE/5vgsPWzXy57M9iP0SL9DTq1puVZQzNfvFaBgutwcO0MpToJsLlQ+JTH+BC5U/GGMWW9BooXK/2UJGC5UXo33DVSk/xjvZ3yX5VctXSTqeB3kU43JwDgRSJ0BgJ3WXlAkhgAACCCCAAAKJFuDzaaIvH4NHAIEcBexhm6Mjx4xz91Fz7CqRu9vDPO3eq32NtrAqebEe6plIQAaNQA0E7PcKYYDcvjbOpY/69esHoXE/QN6qVVbLhHI5DfsigAACsRR4//33g2B5GDK3oPnnn9uzgHJqG124/M/u699yOpqdEUAAAQQQQAABBBBAAAEEEEAAAQQQQCArAdLKWTHlZad+XsXSrCqXN2zYMAiX9+vXT3379lWXLl3yMhA6QQABBBDITmDBggWaOXOmXnjhhSBMvnnz5uwOlCwYbCFh217I9iD2S6WA/TffHixjFctt8Umm9qZXsXxuKiWYVHUCbd1iyHMjO650ofLbquughD+3BYy2uNFvFii3YHkx2o9cqLyBdzJbTOlXTr9G0mXFGAznQACBVAkQ2EnV5WQyCCCAAAIIIIBA4gX4fJr4S8gEEEAgS4ERrjr5Tt7+U1118jVZ9pHk3cKq5P79TZuP3fMMw+RJnh9jRyAuAo0kHelt38plYG3atNkuPG5VyGkIIIAAAl8KWMEGP2Buf1650n7tnVN7V9JzbvujJAuc0xBAAAEEEEAAAQQQQAABBBBAAAEEEECglgIEymsJWMPD7TdJFiw7TtJ+2fZhv5CyYPlhhx0WfP3Wt3L6fVa2p2E/BBBAoGwF3n333SBAbtuf//znXH+h9Q8vRD6nbBGZeCaBJl7FcvsMUD/Dju95wfJn4Cw7gWYuVB6tvLPBhcqtKk908XgckGxhoy1k9Kvl2OJGC5UX63V8p6RzPIwVkvby/m4PbRgkaVkcwBgDAggkRoDATmIuFQNFAAEEEEAAAQTKQoDPp2VxmZkkAmUvYPfwxktq50m85MLkr6dcx+6zhmHy6FTtPqs9wLNY91tTTs30yljA1uf8wAuRZ03RuXPnYJ1O7969ZeHxvffOqo5E1v2zIwIIIJB2gWXLlgUh89mzZwdrchYuXJjrlMNwuX219Tk0BBBAAAEEEEAAAQQQQAABBBBAAAEEEKiBAIHyGqDl+ZB9I089zrr78BdWBx10UPALq3bt/N+rZ90NOyKAAAJlK2C/sJozZ45eeeWV2v7Cyp6G/FbZQjLxXAUsdGuhctv2yHDwZ+4BBY+7rxYoppWHgH0+H+M2exCB38a5YPm6GFLY69pC5X7VHFvcaKFyC5cXuh3iqpT7K7j+JWk378QXSbqp0AOhfwQQSJUAgZ1UXU4mgwACCCCAAAIIJF6Az6eJv4RMAAEEqhHo4SqT9/H2swdEjpQ0I+V6dn/VwuT+QzvDKYdVyYtxnzXlzEyvTAUOcsUe7Pdytj4nqxYWfLAQuW1t27bN6jh2QgABBBDITsAKPlihh7DoQ44VzG19zpNuLQUFH7IjZy8EEEAAAQQQQAABBBBAAAEEEEAAAQQCAQLl8XohNI48DTmnEuStW7cOguUHHnhgsNmf69ThEsfrEjMaBBAolcAXX3wRhMftice22Z9XrVqV63DeleQ/9XhTrh2wPwKeQE+vannXKmRmeuHydxAsG4HzXKi8TWTGk1yofHkMJWzBoy1u9JtVzbFQeTHa/0i6wjvRJ5J28f7+oqtSHsdAfjF8OAcCCOQuQGAndzOOQAABBBBAAAEEECicAJ9PC2dLzwggUHqBli5MPtQbyueuMvnE0g+voCMIq5L7D+u0E1qAPAyTF3QAdI5ACgUO9x7unNW6m4YNG+rII49Uv379ggB5ly5dUsjClBBAAIH4CixYsCAIl7/wwgt67rnntHnz5mwHa2sonnDbC9kexH4IIIAAAggggAACCCCAAAIIIIAAAgiUqwBp43hf+f0l9XXbYZIscJ5122mnnSqC5WHI/Jvf/GbWx7MjAgggkGSB9957b7vwuIXIP//c1h7l1DZKsjBvuP09p6PZGYHsBKyi8kC3sMX+u5+pvekFy+dm1zV7JVzgZBcqj65aesiFyufHcH62wNEWQPrNAuUWLC90a++qlPf2TmQP/mjk/X2YpCmFHgj9I4BAagQI7KTmUjIRBBBAAAEEEEAgFQJ8Pk3FZWQSCCCQQWCspNGRn41z90fTimYB8jBMHp3jM+6eqn2lIYBAdgL/JelE9zs3e0hFta1z585BiDzcKNhQLRk7IIAAAkURsIIRFioPt4ULF2Z73jWSHpc0TdLz2R7EfggggAACCCCAAAIIIIAAAggggAACCJSTAIHyZF3tPl7A/NCaDL1Dhw7bhcy/853v1KQbjkEAAQRiJ/DGG29UVB638PjixYtrOsY/S7LNQuQv1bQTjkOgBgJNvIrlAyTVz9DHe+6XoPaUbRaT1QA6YYcc6xZN+iFpm8LTLlT+cszmY4sgLVTe3xuXVdKxUHkxXq/DJd1RhckMScfHzIzhIIBAfAUI7MT32jAyBBBAAAEEEECgHAX4fFqOV505I1AeAiNcdfKdvOlOddXJLRSUxmb3Ty1M7t9HDecZViW3+6o0BBCoWuB7LkR+kqSsKpH379+/IkDeqVMnfBFAAAEEEiCwaNGiinD5M89k/SvndyU94sLlf03ANBkiAggggAACCCCAAAIIIIAAAggggAACRREgUF4U5oKcpKELl1u4qJekAyXZ93JqTZs2DQLmPXv2VLdu3dS9e3dZ6JyGAAIIxFnAwuLz5s3T/PnzNXfu3CBIvn79+poM2SrXvuq22S5Ibt+jIVBqAVtEZqFy2/bIMJjPvIrlFi7fUOpBc/6CCRziQuVHR85g/25Z5Z6nCnbmmnVsr19b9Gjh8rDZb/YtVF7oRZD2efhet4AsPPc2SXXdX2zx/SD33qnZ7DgKAQTKSYDATjldbeaKAAIIIIAAAgjEX4DPp/G/RowQAQRyF7B7deMltfMOtYf9XiTp9dy7S8QRYVVy//6pDdzunYZh8kRMhEEiUCKB9pJ+5H4PUG0FhYYNG+q4447TgAEDgm2XXXYp0bA5LQIIIIBAPgQ++eQTPfHEE8H25JNPavPmzdl0+4YLlz8saWk2B7APAggggAACCCCAAAIIIIAAAggggAACaRUgUJ6uK9vTC5dbyDyrJzBHCewXaBYuDwPm4ddGjRqlS4vZIIBA7AU2bdoUhMbD8Hj41X5BVMP2jhcgnyNpbg374TAEiiVg/223UPlASV2rOOlML1xur3Na+gS6uVD5kMjUFrhQ+YMxm7ItirTFj36b4ELlhR6qVXW/T1LzDCe6W9JZhR4E/SOAQCoECOyk4jIyCQQQQAABBBBAIDUCfD5NzaVkIggg4AR6uMrkfTyRZZJGSpqRQiULkIdh8uj07IGcdv8065KbKfRhSghUJ3CipNMk2e8AqmwtWrSoCJBbmLxevXrVHcLPEUAAAQQSKLB169aKYLkFzD/++ONsZmEPa7ffJVv1choCCCCAAAIIIIAAAggggAACCCCAAAJlJ0CgPN2XfC8vYG4VzG2rcevcufMOIfPWrVvXuD8ORAABBHyBVatW7RAcX7hwYW2Rwurj9tUC5Ctq2yHHI1Aigb1dqNzC5X2rGMObXrCcByaU6GIV8LRtXaj83Mg5VrpQ+W0FPHdNurZAuS2Q9JtVKbeFkYVuv5H0/zKc5CNXpXxWoQdB/wggkHgBAjuJv4RMAAEEEEAAAQQQSJUAn09TdTmZDAJlL9DShcmHehKfu8rkE1Oo09/dK7Wv0RZWJbcK5TQEENheoLMLkVuQfI+qcKwS+Yknnhhsxx5bbeYcZwQQQACBFAo89dRTeuSRR4Iti8rlq12w3MLltV6clEJOpoQAAggggAACCCCAAAIIIIAAAgggkFIBAuUpvbAZptXAhcqtenkYMLdf1te47b777urevft2QfP99tuPJzzXWJQDEUi/gD0h+K233tqh8vgHH3xQ28lbBxYaD0Pk9uctte2U4xGImUATr2K5hcvrZxjfe5Ied+FyKprE7CLWcjjNXKh8dKSfDS5UPlZSdIF5LU9Z48Ot4o4thvQXSdqiSAuVF/p1ub9bALBfhtHfIOmSGs+MAxFAoFwECOyUy5VmnggggAACCCCAQDIE+HyajOvEKBFAIDsBu48Zvcc5zt37zK6H5OwVViW3+6V+s3ulYZg8ObNhpAgUR+AEScMl/aC60w0cOLAiSF6/fqZfm1XXCz9HAAEEEEiTwGeffRaEyqdNmxZUMM+i/VHSHZIezWJfdkEAAQQQQAABBBBAAAEEEEAAAQQQQCDRAgTKE3358jL4TpK+L6mbpO7u62617XmfffZRhw4dFH61P9vWpk2b2nbN8QggkBCBlStXavHixdttS5YskW15aP+SNE/SfLe9xhOD86BKF0kTsJCuhcpty1SV4TOvYrn9ptRCx7TkC9hn+DFus4cM+M0WXdpizHUxmaa9Tm1RpL9Y0sLkFiovdMWdUZLMo7Jm5x4k6a2YODEMBBCIpwCBnXheF0aFAAIIIIAAAgiUqwCfT8v1yjNvBNInMMJVJ9/Jm9pUV518TYqma/dEwzB5dFp2j3RCER68mSJOplIGAlYg4Sdu27eq+R500EEaOnRoECS3Igg0BBBAAAEEMglYcQsLl0+dOlWvvPJKdVD/cMFyC5dTwKI6LX6OAAIIIIAAAggggAACCCCAAAIIIJBIAQLlibxsBR/0Xl64PAyad8zHWRs3bhwEy6ObBc+bN2+ej1PQBwIIFFFg7dq1QWDcQuLR8PjGjRvzNZK3vfB4GCJfka/O6QeBFAj0lDTQBcu7VjGfmV64/J0UzJspSOe5UHn0iT2TXKh8eUyQbNGkhcr9ZoslLVReyNbKVSk/IsNJfiHp2kIOgL4RQCDxAgR2En8JmQACCCCAAAIIIJAqAT6fpupyMhkEylbAHvI4XlI7T+AlFyZ/PUUq9qBNuy9qX6MtrEpe6AdupoiTqaRcoL0LkVtF8qaZ5tqkSROddtppOvXUU3XAAQeknITpIYAAAggUQuC1117Tfffdp/vvv18bNlT5LP71XrB8WSHGQp8IIIAAAggggAACCCCAAAIIIIAAAgiUSoBAeankk3fexl7IPKxkbl/t+3lprVq1qgia+5XN27dvrwYN7GHUNAQQKIXAli1btHTp0orAuB8ef//99/M5JEugh4Fx/2vekun5HCx9IRBDgb29YHnfKsb3phcsnxvDeTCk3AROdqHyLpHDHnKh8vm5dVewvW2RpC2g9JsFyi1YXsh2iqR7JX2tkpO85qqUv1fIAdA3AggkWoDATqIvH4NHAAEEEEAAAQRSJ8Dn09RdUiaEQNkJ9HCVyft4M7eAzkhJM1KkEVYltwrlfrMAeRgmT9F0mQoCNRbo4B4mYVXJM7bDDjssCJFbmLxevXo1PhkHIoAAAgggEAps3bq1Ilj+5z//uToYq1Z+o6TF1e3IzxFAAAEEEEAAAQQQQAABBBBAAAEEEEiCAIHyJFyleI/RKpf7AXOraG4VzvPavvnNb2qvvfbKuO266655PR+dIVBOAh9++KFWrFiRcXvvvYLk7KzCuIUc/eC4VSKnIYBA7QWauGrlYdXy+hm6tDf34y5c/kztT0sPJRQ41oXKe0fG8LQLlb9cwrGFp7bFk7ZY0q/IYwsoLVRe6NffFEmnZzD4qSSr6E5DAAEEKhMgsMPrAgEEEEAAAQQQQCBOAnw+jdPVYCwIIJCrQEsXxBnqHfi5C5NOzLWzmO5v90DDMHl0iHYP1B6uWeh7oTGlYVgIbCdga0wukmQVyTO2s846S8OHD6caOS8eBBBAAIGCCsydO1d33HGH7rrrrurOc6f7PMvapuqk+DkCCCCAAAIIIIAAAggggAACCCCAQKwFCJTH+vIkdnCNJNnTpMNtH+/PLQoxq8aNG1cZOLcwOk+rLoQ8fcZdwJ6qW1VY3H62cWPBCoB/7J7Qa0/p9bclkjbF3Y7xIZASAQvvDnDbHhnm9JlXsfwJSRtSMvdym8YhLlR+dGTis12o/KkYgNjr0ULlfmUeW0BpoXILlxeq9XNVyltXcoJnJR0v6d+FOjn9IoBAogUI7CT68jF4BBBAAAEEEEAgdQJ8Pk3dJWVCCJSVwFhJoyMzHufuaaYBwu59Wpjcf6BmOK+wKnkh74GmwZA5pF+gnXvPn5Npqi1bttRPfvKTYNtjj0y/1ko/FDNEAAEEECi+wOrVq4NguW1r1qypagCT3e/flxV/lJwRAQQQQAABBBBAAAEEEEAAAQQQQACB2gsQKK+9IT3kJmBPn/cD5n7wfKfcuspt79atWweh8zZt2gSb/TLStt133327P9etWze3jtkbgRIIbNu2TR988EHwSwzb/D+vXLlStllYfNWqVYUenQVRLSAeDY3b3z8o9MnpHwEEshboKSmsWN61iqNmeuHyd7LunR3jItDNLcYaEhnQAvdL7QdjMFBbVGkLKP1mlXksVF7Idq2kSzOc4MeSHi7kyekbAQQSK0BgJ7GXjoEjgAACCCCAAAKpFODzaSovK5NCoCwERrhqjv7vgqe6CsVVpnUSohNWJfcfpGlDtwB5GCZPyFQYJgIFEagv6TJJv8zUe5cuXXTBBRcEFclp6RO4/vrrNWrUqGBiPXv21PTp04M1O7TCCvz0pz/VpEmTgpMMGjRIU6ZMUdOmTQt7UnpHICUCkydP1i233KIFC+zX7BnbNZKulmTrpmgIIIAAAggggAACCCCAAAIIIIAAAggkRoBAeWIuVVkMtH2GquZtizn73XbbrSJgXlng3A+iN2jQoJhD41wpF9iyZcsO4fBMofF//etfxdZY7oXG/QD50mIPhPMhgECtBPb2guV9q+jpTS9YPrdWZ+TgYgvY56Yxks6NnHilC5XfVuwBVXI+W0Rpiyz9ZoFyC5YXqnVyVcoPqOQED0kaWqgT0y8CCCRagMBOoi8fg0cAAQQQQAABBFInwOfT1F1SJoRAWQgMkjReklUmDttLLkz+esIFLEAehsmjU3nG3e+0rzQEylngJy5MvmdlCF27dtWFF16oYcOGlbNR6udOoLw0l5hAeWncOWu6BOxBDDfeeKPefNOWT1Ta/ulC5Xeka+bMBgEEEEAAAQQQQAABBBBAAAEEEEAgzQIEytN8ddMzt69J2quKzR5d3KQU023evPkOlc6bNWumcLOn+/p/D/9cr169UgyXcxZJYOvWrVq3bl2wrV+/vuLP4ffCr9HK4mvXri3SCHc4zQZJK6rZoosVSzVWzosAAvkRsP9uDvDC5VYdorL2nqTHXbichW/5sS9GL81cqHx05GT27/1Yt5Xy33VbaGmh8v7e+Kxaz/9n706gpajOtY8/iQxhENQYcQAJIIiGIZFgRBQFr1EckGAkAcV5IIh3RVFQE/UTjBEUjYqiEiNOGDEqqHHKVRIFUYk3ikQRAwThohgHQIEwxW+95a7jPsXpPj13Vfd/r9XrwDlVu/b+VQNF9X7qtVB5Md9nVgmprtD6eivOIOlPpTg5HAMBBBIlQGAnUaeLwSKAAAIIIIAAAhUvwPVpxZ9iJohAxQn0cJXJ+3gzWyJplKQZCZ+t3du0MLl/jzOcUliV3O550hCoVoFDJI2X9IO6ALp37x4EyU855ZRq9SnpvP1Ad6EPnEnl62IEyv2wdKHnVFd/VlV90KBBWR9q+fLlOv744zVvXnGe351uXHEJlBfz/ZfJCenQoYPuvfde9erVK5PN2QaBOgXuvvtu3XDDDXrjjTdSCb0iabQke3ASDQEEEEAAAQQQQAABBBBAAAEEEEAAgVgLECiP9elhcFkI7FRP4Lx1Fn0VfdPtt9++3tB5NIhu4fQmTZqoadOmwddvfOMbRR9nNR7g3//+tzZs2KD169cHX6OB8HQB8TAo/tlnn8WNzp6Imy4w/kncBsx4EECgpAK24M3C5fbaPcWRN3kVyx+TZMFkWrwF7DrfKpXbK/rgHVvEZcHy1WWcgr3vbGGlhcvDZmFyC5UXa6GlOdztwuPRqd8iyQLnNAQQQMAXILDD+wEBBBBAAAEEEEAgTgJcn8bpbDAWBBCoT6CVC5MP9Tbc7CqTT6pv55j/PKxK7t/btCHbfc0wTB7zKTA8BIoqMEHSRXUdoXXr1rr88st11llnFXUAdF5boJiBXgLl6d9tBMqlYr7/MvmzTqA8EyW2yVRgypQpGjt2rFasWJFql2tdsDzTLtkOAQQQQAABBBBAAAEEEEAAAQQQQACBkgsQKC85OQcsk4CVBPernFtgzhYy7OK+2q/t9a0yjS/rw37ta1+rCZeHIfNMv/rB9HCf7bbbTlY53b6meqX7ebqf2eS2bt1a58uqeefyM9sn3NcPgIdB8FRf69v2iy/KWbA167fBvySt8l4ful+vjATIt2TdMzsggEA1CvT0KpZ3TQMwywuXL61GqITNeYQLlbeJjPs2FypfVsb52MJLW2DpN6sgbqHyYrUfSbpHUvPIAexTf/vZX4t1YPpFAIFEChDYSeRpY9AIIIAAAggggEDFCnB9WrGnlokhUJEC9kDLMZGZ2YMu7QGYSW0WIA/D5NE52MMy7d6mfaUhUK0CR0uyMPm+dQFcdtllslfDhg2r1ads8y5moJdAefrTSqC8egPl0XM/fPhwTZ48uWx/D3Dgwgls3rxZ48aNC14p2lsuVP7Hwh2VnhBAAAEEEEAAAQQQQAABBBBAAAEEECicAIHywlnSU2UIfN0LmEfD5nX9frvKmDaziInAVklhKDwMiqf7/X9iMm6GgQAClSXQzguW900ztTe9YPm8yiKouNmc6BZqdonM7AEXKp9fxhlboNwWYfrNAuW2+LJYzaqRW9A+2q6SdFmxDkq/CCCQSAECO4k8bQwaAQQQQAABBBCoWAGuTyv21DIxBCpOYKSrTu6nRqe56uT2+VcSW393H9O+RltYldwqlNMQqFaBie7P+DbzP+2004Igebt29vETLc4CfvA8k6B4pnPx++3Zs6cefvhhtWkTfQ5ypr2VZrtoGNjGPGjQoKIdvBjH+9nPfqbbbrPnS0uFPJ9FQ4h0/MYbb+jEE0/U3//+9+Anp556qm6//XY1atSoVEPI6zgEyvPiS8TOS5cuDaqVT506NdV4r5c0KhGTYZAIIIAAAggggAACCCCAAAIIIIAAAlUlQKC8qk43ky2CgFU09yud2+93yODFn70inIwYdWlB79Xea03k9+HPrMK4Hxi339MQQACBuAi0kDTAC5en+nT+fUkzXbic6itxOXvbjuMYFyrvHfnRky5U/mKZhm5VfWzBpb8Q0xZeWqi8WO+nH7gq5Z0ic7aHJAyUtKRMFhwWAQTiJ0BgJ37nhBEhgAACCCCAAALVLMD1aTWffeaOQHIE7P6aBUvbe0N+wQVNX0vONGqNNKxKbvcy/Wb3McMweUKnxrARyFvA/lzcIWmbBxR36tRJEyZM0HHHHZf3QeigNAJ+8HvAgAG6++67tcMOtvwlv0agvH6/aPj4wQcf1ODBg+vfMc0WSQ+UT5o0Seed99UzqXv06KFp06bJ/m5JQiNQnoSzVJgxzpw5U6NHj9aiRYvq6nCWpLMl8eChwnDTCwIIIIAAAggggAACCCCAAAIIIIBAAQQItRYAkS4QyEHAQnqZBM/9bWyfJpKauq+Nczguu9Qv8G9JG9xrvaTPUoTBU4XELSxuP6MhgAAClSRgYV8Ll9tr9xQT2+RVLH9M0tpKAqiQuRzsQuVHReYzx4XKnyjTPO39ZQsv/QWZFia3UHmxPlz/hSSrSB5tF0i6oUwOHBYBBOInQGAnfueEESGAAAIIIIAAAtUswPVpNZ995o5AMgR6uMrkfbzh2sMbrTLjjGRModYo7X5lGCYE7DnpAAAgAElEQVSPDt/uX95cxIdiJpCLIVehgKVdLUzeMjr3888/XxYi3m677aqQJblTtvCuhXitFbKSOIHy+t8Tc+fO1bBhw7R48eJgY3sYw0UXXVT/jmm2SHKgfOXKlTrppJM0a5Zlcb9qV1xxhez1ta/Ff7njO++8o5/+9Kd6/fXXgwmcffbZQcX4JIw9rzdele68devW4M/sDTfU+TGzrSGzUPn0KuVh2ggggAACCCCAAAIIIIAAAggggAACMROI/x3WmIExHARiJPD1SMA8DJqn+uqH0aPb2M8aSLJPdFO98vm5sW1N89qS588tAG7h70y+1reNVRenIYAAAgjULdDTq1jeNQ2SfbpvoXKrXL4UzFgJdHOh8iGRUS1wofL7yzRaW5hpoXK/2YJMC5UXo7VxVcoPjXRu1ZKsXIo9IIaGAAIIENjhPYAAAggggAACCCAQJwGuT+N0NhgLAghEBVq5MPlQ7webXWXyL9OJyWr2EEy7Z2lfoy2sSl6sh2EmS4rRVqvAxZJ+HZ383nvvrVtvvVX9+vWrVpfEznv9+vU688wz9cADDwRzaN++ve655x717t077zkRKK+f8KmnntLJJ5+sjz76KNh45MiRuvlm+5gs95bUQPnGjRuDas833RT92FDq3LmzpkyZooMOOih3mBLt+fjjj+v000+vOaeHHnpo8Odr1113LdEIOEw5BJ577jmNGDEiVbVy+7dzfDnGxTERQAABBBBAAAEEEEAAAQQQQAABBBDwBQiU835AAAEEEEAAAQQQyFagnRcs75tm5ze9YPm8bA/C9kUTaOtC5cMjR1juQuW3Fu3I6Tu2lSG2SNNvFijPb8VM6mOeJul3dfzYvj+1TAYcFgEE4iVAYCde54PRIIAAAggggAAC1S7A9Wm1vwOYPwLxFrhG0pjIEC0wY8GZpLWwKrlVKPebBcjDMHnS5sR4ESikwARJ25ROHjJkiO644w41b968kMeirxIJRKsp22Et0GzB5nwbgfL6Ba3q9tixY2s2POKII3Tfffdp5513rn/nFFskMVD+xRdfaOLEibryyiv1+eefBzO74IIL9M9//lOPPPJI8HsLk991113aa6/oP9M5UxV8R5uHVau2uYTNzuXvfvc7HXvssQU/Hh3GS+Czzz4LKtL//ve/r2tg10oaHa8RMxoEEEAAAQQQQAABBBBAAAEEEEAAgWoTIFBebWec+SKAAAIIIIAAAoUTaCFpgBcub5Si6/ddtXKrWv5U4Q5PT3kI7OAWc0YXea51oXJbABpdqJ7H4TLa1VZ+2IJMv+qPLdK0UHkx3jfbuSrlftUkG+gzko7MaMRshAAClS5AYKfSzzDzQwABBBBAAAEEkiXA9WmyzhejRaCaBCxteL2kht6kp7nq5KsSBGH3J8MweXTYdn/SHnxZjPuUCSJiqAjot5LOiDpMmDAhCE/Skitg4WULIIchXpvJwIEDNXXqVLVs2XKbiS1fvlzHH3+85s3L7nnSPXv21MMPP6w2bdrkheWHpfPqKMOdbcyDBg3KcOvsNvvkk080bNgwPfnkkzU7FiJ8nLRA+datW3XDDTfoqquu0po1awILe4/ZgyreeustnXXWWVq4cGHwfQvc33bbbfr2t7+dHXaJtp47d25wThcvXlzriOn+TJVoaBymhAL+wzQih71T0pklHAqHQgABBBBAAAEEEEAAAQQQQAABBBBAoJYAgXLeEAgggAACCCCAAAKFELAQsIXL7bV7ig43eRXLLVxu4WVa+QTs/wJWIche9nAAv1n1IAuVry7x8Ox9ZKFyv6yALdK0ULmFywvdjpD0gKQdvY5tgf5A914t9PHoDwEEkiVAYCdZ54vRIoAAAggggAAClS7A9Wmln2Hmh0AyBew+mpXfbO8N/wUXJn8tQVOy+5IWJvcfdhkO34Lkds+yGPcnE0TEUBHQVEmn+A5NmjTRQw89pKOPPhqeBAusW7dOp59+uqZPn15rFhZqvuWWWzR48OBtZkegvHAn/PHHHw/8P/roo1qdnnbaaZo8ebIaN26c08GSFCj/9NNPdemllwZV2cOHGhx33HGaNGmSWrduHcx/9uzZtULl3//+93X11Vfr8MMPz8mnWDvZn6dzzjlH999//zaHaN68eVB93aqu06pD4I9//KNOOOEEbdiwITrhuyWdWh0KzBIBBBBAAAEEEEAAAQQQQAABBBBAIG4CBMrjdkYYDwIIIIAAAgggkGyBnl7F8q5ppjLLC5cvTfaUEz/6ES5UHi0HcZsLlS8r8Qxt4aYt0PSbLdq0UHkx2rWSLox0/ISkY4txMPpEAIFECRDYSdTpYrAIIIAAAggggEDFC3B9WvGnmAkikDiBHq4yeR9v5EskjZI0I0GzCauS+w+5tOFbgNzuU9q9SRoC1S5wnfuzXeNgIU8LIPfq1avabRI/fzuP55577jaBZptY3759g5Dv7rvXfpY0gfLCnPZ04eNdd901CFRble5cWqZV3IcPHx4E18vRvvjiCz377LP65S9/qb/+9a81QzjllFNk1Z2/9a1v1RrWq6++GrxXw21btmypM888U7/4xS+0447+s6PLMRvJ5jNx4sQgNB4G4y+88EK9++67mjlzZjCozp07a8qUKTrooIPKM0iOWnIBq1hvD+ZYsWJF9Nj2UKboZ9QlHx8HRAABBBBAAAEEEEAAAQQQQAABBBCoPgEC5dV3zpkxAggggAACCCBQCoF2XrC8b5oDvukFy+eVYmAco06BE12ovEvkp1a92yqVzy+xmy3UtIWcfrNAeTEWb9qDDx6T9G3vYP+WZCUNZpd43hwOAQTiJUBgJ17ng9EggAACCCCAAALVLsD1abW/A5g/AvESaOXC5EO9YW12lcknxWuoKUdjAfIwTB7d6Cl3L9K+0hCodoFLJF3tI3Tr1i2oTN6pU6dqt0n8/FeuXKmTTjpJs2bZc6Cl3r1769BDD9WNN95YE4j97//+b02YMCHnStkWDB49enTQf8+ePfXwww+rTZvoM46zo0xS9e10M7v77rs1cuTIGusrrrhCL7zwQs35sNDxXXfdpb32ij7zpH6vOAfKLXj92muv6bLLLtPTTz9dMxkL0Y8aNUrnnXdeyvebhXIvueSS4EEHYdt7771lwe0hQ4aoWbNm9eMUaYsHH3xQP//5z/XBBx8ERwgfyLBkyZJa1dXtvN5xxx3aZ599ijQSuo2bwKJFi4JK5fPnb/OR+6WSfh238TIeBBBAAAEEEEAAAQQQQAABBBBAAIHKFiBQXtnnl9khgAACCCCAAALlFmghaYAXLm+UYkDvS7JHs1uwl0V65Tlrx7hQee/I4Z90ofIXSzgsWxljofL+3jGtIpCFyovx/rhI0oTI/Oz9OLCEc+ZQCCAQPwECO/E7J4wIAQQQQAABBBCoZgGuT6v57DN3BOInYA+hHBMZ1nh3fzF+o912RHbf0cLk/v3HcCt7qKXdm7T7kTQEql3A7pE/6iO0bdtWzz33nDp06FDtNomf/8aNG4Og90032V95UvPmzYPg+NChQ4Pwqz00IPy+BZ0t6Pu1r2W/zIxAed1vldmzZ9cKGR955JGygLmF+/1Q8tlnnx1U627Rwj5yzbzFMVBu77k//vGPQYVum39Yxdtm1adPn6C69/e///16J7l169YgaD927FgtX768Zvv27dsHlaDt/Wu/LmWbMWNGEGpfvHhxcFi/EnldlcvzeVhAKefFsQonYO+Nww47TMuWLYt2+iNJMwp3JHpCAAEEEEAAAQQQQAABBBBAAAEEEEAgvUD2d/oRRQABBBBAAAEEEEAgNwFbnGfhcnvtnqKLTV7FcguXr83tUOyVo8DBbtHnUZH957hQ+RM59pvLbvZ+uVFSR29nC5NbqLzQizm/KenPkvwK7eskHSbplVwGzz4IIFARAgR2KuI0MgkEEEAAAQQQQKBiBLg+rZhTyUQQSLzASFedvKE3k2muOvmqBMwurEoeLfdq9xwtVWmBchoCCEg7SHpD0p4hhlX+ff7557X//vvjk3CBugKuJ554om6//fagwvPf/vY3nXzyyVqwYEEwU6sc/atf/UqnnXZa1qFyAuXbvln+8Y9/BJYWqg5977zzTh111FGyc3PxxRcH4f6w5VIlPg5V3C34/d577wVV15988snga1i9O5ybBb9trPbKtrr40qVLNW7cOD3yyCNas2ZNLej99ttP/fv3lwX1u3btqpYtWxblT62dLzv+mDFjasLk9uflN7/5jX7yk5/UHNMsrrvuOl111VU1QfpevXpp8uTJ6t69e1HGRqfxE3j11VfVr18/rVtnH0PXtPck2ZtgdfxGzIgQQAABBBBAAAEEEEAAAQQQQAABBCpRgEB5JZ5V5oQAAggggAACCMRboKdXsbxrmqHO8sLlS+M9pYoaXTcXKh8SmZWtGrLKQ/eXcLa2uPPL0hhfNVvQaaHyQrdzJE2W5P8f6XH3AIRCH4v+EEAgGQIEdpJxnhglAggggAACCCBQLQJcn1bLmWaeCMRbwKoVT5Tkl/18wYXJX4v30GUB8jBMHh2qPcjS7jvaVxoCCHwpcLekk30MC4RaQJOWbAELwN5yyy1BQDwM99ZVLXn69OlBxeWwArSFZC3oPHLkSG233XYZIxAor031ySefyKqOP/zww8EPrDJ8tAK8hU3NetKkSTXbnHnmmbrmmmvUuHHjjOzLGSifP39+UGV93rx5taqQ+wO3IPkZZ5wRBMl33HHHjOaUaqPXX389sHn66ae3CZaH+9j799hjj9X1118fmBeiWcV1q6pu4f8w0G7Hse8NGTJkm4cv2Pa2rb3C6uwdOnTQ+PHjNWjQoKwf1lCIOdBH6QXs39Kjjz46euB7JJ1S+tFwRAQQQAABBBBAAAEEEEAAAQQQQACBahQgUF6NZ505I4AAAggggAAC8RBo5wXL+6YZ0ptesHxePIZe8aNo60LlwyMzXe5C5beWUMAC5bbQ028WKC9GpaBXJdkDD8Jmj4e31XEvlnC+HAoBBOIjQGAnPueCkSCAAAIIIIAAAghIXJ/yLkAAgXIL9HCVyft4A1kiaZSkGeUeXD3Ht3t8do+xriSs3We0e5BWoZyGAAJfCtjDIx71MS677DKNHTsWn4QLWJXkG264IaiSHAZgO3furClTpshC5dH24IMPBsHgMHhuQVyrXP7rX/9aLVq0yEiDQPlXTCtWrAgC+TNnzqz5Zqrq4xY8HzFihOwchO2UU06ReX7rW9+q176cgXIbXPS9Y9+z98/3vvc9nXrqqfrxj3+c8Xuo3sm6DZYsWRK8l2fMmKGFCxfW2i3d+zzT/v3t3n33XV1wwQV64oknar5t4XCrQj5woP0VWnezBzpMnTo1eIhA+LAGcznppJN09dVX5x2uz2Uu7FN6gcsvv1zjxo2LHvhHCbimLj0WR0QAAQQQQAABBBBAAAEEEEAAAQQQKLgAgfKCk9IhAggggAACCCCAQJYCtuJkgBcub5Ri//cl2QqLx6gUk6Vwbpvv4ELlYyK7r3WhcqtWHl3MntuR0u9llYNsQae/2NMWd1qovNAVg6zaym8lNfSG9HSKhabFmCt9IoBAvAQI7MTrfDAaBBBAAAEEEECg2gW4Pq32dwDzR6C8Aq1cmHyoN4zNrjL5l+VT49vCquR2n9Fvdo/R7jsW48GV8dVgZAhkJvAXSTUPj7Cg8Ysv8tzVzOjiu9Wnn36qSy+9VPfdd19NdWSrpvyb3/xGP/nJT1IOPFqp3DY88MADZYHIH/7wh/VWVS52oLxU4lZV+qKLLsr5cH/96181atQovfDCCzV9HH/88brjjju000471dmvhcqtSvxdd91V8/NM7csdKLfgtFVZt8D1/vvvr0MPPVT/9V//pT322CNnw0x3tAcnLFiwQH/60580a9YsLVq0SFdeeaWGDvUvYzLtrfZ29ufIgt/25yh80IJt0adPH910003q3r17Rh3PmTNHo0eP1ksvvVSzvVVtt/Nmr2bNmmXUDxslV+Dggw/W7Nmz/QnYXw6HJHdGjBwBBBBAAAEEEEAAAQQQQAABBBBAICkCBMqTcqYYJwIIIIAAAgggUB0CFhoOw+W7pZjyJq9iuYXLLeBMK46A/X/hYveKlpoY74Llq4tz6Fq92vviRkkdve9amNxC5YWuHDTH1kJ5x/m3JHsivAXLaQggUF0CBHaq63wzWwQQQAABBBBAIO4CXJ/G/QwxPgQqW8AeLhl98KTdH7R7h3FtFiAPw+TRMdq9RQuSF/qBlXG1YFwIZCNwrPsMpmafl19+WT/4wQ+y6YNtYyRgwd5nn302qDDvh1ctTD5x4kQNGTKk3lD4U089FVRj9qs+W1XlQw45RGPGjAmqm3/ta3UvQav2QPnGjRt18803B2HjsCK1vT3qC5OHb6F169bpF7/4he68886aBwGY/aBBg4Lvd+rUqc53W7kD5TH6I1CQoVj181tuuUXTpk2rFSS3c3H22WcHFcdbtIh+lJr+0HU95MH2sGD5GWecoTPPPFO77LJLQcZPJ/ETeOWVV3TAAQdEB2brJB6P32gZEQIIIIAAAggggAACCCCAAAIIIIBAJQkQKK+ks8lcEEAAAQQQQACByhHo6VUs75pmWrO8cPnSypl+7GYywi0ObRMZ2W0uVL6sBCO2xZ9WMchvtujTQuWFbFaG4z5JDbxOrRrLoYU8CH0hgEAiBAjsJOI0MUgEEEAAAQQQQKBqBLg+rZpTzUQRiJ3ASFedvKE3smmuOvmq2I32ywHZAyrtfqJ9jTa7p2j3GQv9oMqYUjAsBLIWeFbS4eFeP/7xj/XQQw9l3Qk7lF/AguSvvfaarLK2BcI///zzmkG1adMm+L5VJk8VBI/O4I033tB///d/16qwbduceOKJuv3221NWVK7WQHkY5Ldq1n5VcjM77bTTdN1116WsTB61t4rbkyZN0jXXXFMrzLzzzjvrhhtu0EknnbTNG45AeX5/Bu38/eMf/9DMmTP16KOP1noYQ9hzptXi040k1QMfbB8Lq/fq1UsnnHCCjjrqqJJUd89Pjb2zFbBz+4c//MHf7U+SfphtP2yPAAIIIIAAAggggAACCCCAAAIIIIBANgIEyrPRYlsEEEAAAQQQQACBUgu084LlfdMc/E0vWD6v1IOskuOd6ELlXSLzfcCFyueXwMEWetpCUL9ZoNwWgRayzZbUO9LhMBc0L+Rx6AsBBOItQGAn3ueH0SGAAAIIIIAAAtUmwPVptZ1x5otAPAQGSppoxTK94bzgwuSvxWOI24wirEpuFcr9ZgFyu79Y6HuJMWVgWAjkJLCDpE/9Pa2itQUaackTsKCqVSC/8sora4XJu3TpEoSZjzjiiKwntXbtWo0bN05TpkzRmjVrgsrkd911l/baK/pX7lddFyNQnvXAy7CDBZGHDx++TTXrc889V5dddlnKAH66oc6ZM0ejR4+uCTdbwN8eDNC4ceNtdiNQnvtJX7lypU499VT96U+W7d227b333rrwwgs1ZMiQnM5jXX1aJfrf/e53QRX0d955p87jDhs2TLfeemsQNKdVhoD9G9u7d/Qjae0oaXVlzJBZIIAAAggggAACCCCAAAIIIIAAAgjEUYBAeRzPCmNCAAEEEEAAAQQQiAq0kDTAC5c3SkH0vqSZLlz+FIwFFzjGhcqjn2w/6ULlLxb8iLU7tBVJtujTryxkC0EtVF7I8/1jSdGSK/8ryeZv7zEaAghUhwCBneo4z8wSAQQQQAABBBBIigDXp0k5U4wTgcoR6OEqk/fxprRE0ihJM2I4Tbt3GIbJo8Oze4cWJC/kPcQYEjAkBPIW+Kkke4hs0Lp3767XX389707poHwCGzduDALIN91kH61Ixx9/vCzg3a6dPc85txZWVJ48eXIQqrVQebpWrYFyc7Lq4WPHjg3C9x06dAjC/UOHDs24KnxdrhY8NnurGH/jjTemrHJOoDy393e41+zZs3XWWWdp4cKFNR1ZRfIzzzxTgwcPLliQPDpKe2jDgw8+qJtvvllvvmnPU/+yZfLwhvxmzN7lEvjud78b/Hn22hBJvy/XeDguAggggAACCCCAAAIIIIAAAggggEDlCxAor/xzzAwRQAABBBBAAIFKE7AwcRgu3y3F5DZ5Fcsfk7S20hDKOJ+DXaj8qMgY5rhQ+RNFHpud/xsldfSOYwtBLVRu4fJCtbmSDoh0NkbShEIdgH4QQCD2AgR2Yn+KGCACCCCAAAIIIFBVAlyfVtXpZrIIlF2glQuTD/VGstlVJp9U9tFtOwC7Z2hhcv9BlOFWFiS3JGUh7x3GkIAhIVAQgamSTgl7GjNmjK655pqCdEwn5RP45JNPguB33759gzDzdtttV9LBVGug3JDDKvF///vfdfnll+cV5M/2pBEoz1Zs2+0t2D1+/Hgdfvjhsurg3/nOd/J6GEA2I9q6datefPFF3XfffXrvvfeCyuR77WXPzqFVmsDFF18cvM+8drekUyttnswHAQQQQAABBBBAAAEEEEAAAQQQQCA+AgTK43MuGAkCCCCAAAIIIIBAdgI9vYrlXdPsOssLly/N7hBsnUKgmwuV2xPS/bbAhcrvL7KcLQ79spzGV80WhlqovFDNPqi/K9KZVWAaLOm1Qh2EfhBAINYCBHZifXoYHAIIIIAAAgggUHUCXJ9W3SlnwgiUVcASpPZwRb9Z0uXiso6q7oOHVcmjKSsLkNs9RLtvSEMAgcwEXpBkD5UN2vPPPx+EkGkI5CNQzYHyfNzy3bccgfK5c+cGwevFixfnO/yi7j9w4EBNnTpVLVu2LNpxli9fruOPP17z5s0LjjF8+PCgsjwNgajArFmz1K9fP//bL0rqgxQCCCCAAAIIIIAAAggggAACCCCAAALFEiBQXixZ+kUAAQQQQAABBBAolUA7L1iebmXTm16w/MtP72n5CLR1C0iHRzpZ7kLlt+bTeQb72mJQWyzqNwuUF2qB6A6S/kdSj8gxrDr6zzMYX7E2iQYIinUc+kUAAQQQQKCcAtyzLKc+x0YgOwGuT7PzYmsEEEAAgWQKVNv16UhXnbyhd7qmuerkq2J0Ci1AHobJo8N6yt0ntK80BBBIL7C9pP3cvfD/J8l+H7S3335bnTt3xg+BvAQIlOfFl6idCZR/dboIlCfqrVvWwS5cuFD77LOPPwZ7KFLHsg6KgyOAAAIIIIAAAggggAACCCCAAAIIVLRAtX34XdEnk8khgAACCCCAAAJVLtBC0gAvXN4ohcf7kma6cDkLCvN701jo2qoSRasVrXWhcqtkVKyAiS0YtVB5f28K9gG7hcoLdV7Pd4tnfaU1koZJejw/upz3LpZnzgNiRwQQQAABBIogwD3LIqDSJQJFEuD6tEiwdIsAAgggECuBaro+HShpoqT23hmwisUXSHotRmfF7glamNy/NxgOzx44afcN7V4hDQEEthXwA+T2QFV77V0X1OrVq4tawZeTg0A6Ab/CdpylHn74YQ0aNCjOQyzZ2AiUf0VNoLxkb7vEH2jNmjXaYQf7yL2mrZPUPPETYwIIIIAAAggggAACCCCAAAIIIIAAArEVqKYPv2N7EhgYAggggAACCCCAQMEFbCFhGC7fLUXvm7yK5Y9JshA0LXsB+z+FhcrtZaF+v413wfLV2Xeb0R52nq1iuP+UdguTW6i8EAtGbeHsE5JqPRZe0kOSTpG0IaNRFnYjAjuF9aQ3BBBAAIF4CnDPMp7nhVEhUJcA16e8LxBAAAEEqkGgWq5PLVR6vaQ+3kldImmUpBkxOtFhVXJ74KTf7H6gBcktUE5DAIGvBDIOkEfRCJRX99vIQo6vvPKKXn75Zc2fP1/Lli3TqlWrZEFZv+26667aY489tOOOO6pbt27q3bt38GrVqlVegNUaKDfjOXPmBC9z//jjj7VkyRLZ+fBbmzZtAuO2bdsG7v369dN+++2npk2b5uUel52THshO+vjj8j6ohnEQKK+Gs8wcEUAAAQQQQAABBBBAAAEEEEAAgXgJVMuH3/FSZzQIIIAAAggggAACpRLo6VUs75rmoLO8cPnSUg2uwo4zwoXK20TmdZsLlS8r0nxtAaktFPWbLRq1UHkh2jhJv6yjo+GSbi/EAbLsg8BOlmBsjgACCCCQSAHuWSbytDHoKhXg+rRKTzzTRgABBKpMoBquTy31Z2Hyod653ewqk0+Kyfm2AHkYJo8OyR4yafcE7SsNgWoXyDlAHoV7++231blz52r3rKr5b926VY8//rh++9vfavbs2duEmLPBOPDAA3XmmWdq8ODBatasWTa7BttWU6B83bp1mj59euD+0ksvZW0V7tCyZUsdeeSRGj58uA4++GBtt912OfdV7h2THshO+vjLff6r6fgLFy7UPvvUera5PSTJf5h6NXEwVwQQQAABBBBAAAEEEEAAAQQQQACBEghUw4ffJWDkEAgggAACCCCAAAIxF2jnBcv7phnrm16wfF7M5xTH4Z3oQuVdIoN7wIXK5xdp0BYot8WkfrNAeSGqEX1f0qOSWkf6n+OqlC8u0pxSdVsrsPPFF+R3SuzP4RBAAAEEiiDwta9tc4uSe5ZFcKZLBIokwPVpkWDpFgEEEECgfAJVen16jaQxEfXx7l5f+U7GV0fu7+7/2ddos3uAdn/Qwjc0BKpRoBAB8kWSXpN0gCT7PCVozz//vPr2TfeRSjVyV+6cX3/9dV1yySV6+umnCzrJvffeW5dffrmGDBmiOv6NLcixrr32Wo0ePTroq2fPnnr44YdlFbwzbXPnztWwYcO0ePGXH/nY/oMGDcp095y3s894ZsyYEbi/8847OfdT144WLDeXLl2iH9kV9DBF6yzpgeykj79oJ5aOtxGYNWuW+vXr53//RUl9oEIAAQQQQAABBBBAAAEEEEAAAQQQQKBYAizOLJYs/SKAAAIIIIAAAgjEUaCFpAFeuLxRikG+L2mmC5dT1Sa7M3mMW2jaO7Lbky5UbrN82ScAACAASURBVB+CF7pZdSJbNOovKLUFpBYqL8T5sypM59Yx6LGSrij0ZOrpj8BOicE5HAIIIIBA8QWqNLBTfFiOgEBpBLg+LY0zR0EAAQQQKKFAFV6fjnTVyRt6zNNcdfJVJaRPdaiwKrndA/Sb3f+ze4KFeKhkDKbJEBDIWKCQAXILkYevzyRNdQ9SDQYzZswYXXONPW+CVskCFmqeOnWqrrjiClkI1m/77befDjvsMB100EHq1q2bdtxxR1kVbL+tX79eH3/8sayi/Zw5c2ThyL/97W/6/PPPazZr3ry5zjvvvOAYjRs3LjhnEgPlGzdu1JVXXqmbb755G6vvfe97Ouqoo2T+Vrn4m9/8ppo2bVrLzcw//fTTwNrcn3nmGVmlY7916NBB1113nQYOHFhw82J3mPRAdtLHX+zzS/9fCVx88cUaP96e41TT7pZ0KkYIIIAAAggggAACCCCAAAIIIIAAAggUS4BAebFk6RcBBBBAAAEEEEAg7gIWPg7D5bulGOwmr2L5Y5LWxn1SMRnfwS5UflRkPFbV21afPVGEcdr5vFFSR69vC5NbqDzf6kSHS5ohqfZqHemfkk6WVIyQfCoiAjtFePPQJQIIIIBAeQWqMLBTXnCOjkBhBbg+LawnvSGAAAIIxECgyq5PLWE2UVJ7j/4FFya3kGk5mwXIwzB5dBx238+C5IV4mGQ558ixEchEwALkPSTt577ar/fOZEdvm7ACeTRAHu3mp5IeCL/ZvXt3WdVqWmULPPjgg/r5z3+uDz74oGaiVt163Lhx6tGjR05VxRctWqQbb7xR999/v9asWRP0a6FyC5SPGjUqpz7TnYWkBcotxD9x4sQgUB4G7y2of9pppwXB+/bt/X+WM3v/WZ+zZ8/W1VdfXavKfOfOnTVlypTgoQBJakkPZCd9/El6ryR9rN/97nf1xhtv+NMYIun3SZ8X40cAAQQQQAABBBBAAAEEEEAAAQQQiK8AgfL4nhtGhgACCCCAAAIIIFAagZ5exfKuaQ45ywuXLy3N0BJ9lG4uVG4fevttgQuV31+E2dkCU6tK5DdbWGqh8nybVWWKzsX6/K2ks/LtPIv9CexkgcWmCCCAAALJEKiywE4yTgqjRCBzAa5PM7diSwQQQACBhAhU0fWphVKvl9THOzVLJI1yD1cs5xmzh0favT77Gm12v8/uAeb7EMlyzo9jI5BOoJQB8ug4dpD0qf/Nl156Sb169eKMVajAypUrddJJJwVVxa1Z6Hv06NHBK99K4hZwfuSRR4JK94sXLw76t4rZ9957b8HfU0kLlP/lL3/RySefrPfee6/GxSoUDxo0KO+wvVU+nzBhQvAKw+pW7dzcd9ppp8S8k5MeyE76+BPzRkn4QO3f2N69e0dnsaOk1QmfGsNHAAEEEEAAAQQQQAABBBBAAAEEEIixAIHyGJ8choYAAggggAACCCBQUoF2XrC8b5ojv+kFy+eVdITJO1hbFyofHhn6chcqv7UIU7LFpLbY1G8WKLeFpvm0n6R4GrxVsbcq5Q/m03kW+xLYyQKLTRFAAAEEkiFQRYGdZJwQRolAdgJcn2bnxdYIIIAAAgkQqJLr01YuTD7UOyWbXWXySWU+TWFVcqtQ7jcLkNu9v3zv85V5ehwegW0Eyhkgr+t0PCvp8PAHP/7xj/XQQw9x2ipU4L777tPPfvazmuDxiBEjdP311+cdJve5Jk+eHATUw3DzhRdeKAuAF7IlLVB+0UUX6brrrgsILMQ/adIknXLKKQUjsVD5BRdcoFtv/fJjuJ133ln33HOP+vev6zktBTtsQTtKeiA76eMv6Mmks5QCJ5xwgv7whz/4P/+TpB9ChgACCCCAAAIIIIAAAggggAACCCCAQDEFCJQXU5e+EUAAAQQQQAABBJIo0ELSAC9c3ijFJN6XNNOFy59K4kRLNGaraHKxpDGR4611ofJrJNUKoeQ5LltoagtL/VUxttjUQuX5nKdvSHpU0pF1jO9JFyr/OM+xZ7I7gZ1MlNgGAQQQQCBRAlUS2EnUOWGwCGQhwPVpFlhsigACCCCQDIEquT61e3LR+3Xj3X28cp0ou68XhsmjY7D7ehYkz+f+XrnmxXERiArELUAeHd+x7nOPmu+//PLL+sEPfsCZrEABP9i8xx57BKHjfv36FXSmy5Yt0+DBg/Xqq68G/Q4cOFBTp05Vy5YtC3acJAXK16xZo1NPPVUzZswI5t+nTx9NmzZN5l/I9vzzzwdV0P/v//4v6NYqltv5TkpLeiA76eNPyvskyeN85ZVXdMABB0SnYGsUHk/yvBg7AggggAACCCCAAAIIIIAAAggggED8BQiUx/8cMUIEEEAAAQQQQACB8glYKDkMl++WYhhWofoxL1xuQWlabQH7f4eFyu1lgX2/2UJVW8C6uoBodt5ulNTR69MWm1qo3MLluTartD45xc4XSLoh146z2I/AThZYbIoAAgggkAyBKgnsJONkMEoEshfg+jR7M/ZAAAEEEIi5QBVcn4501ckbeqdimqtOvqpMp8fu51mYvK7SqRYktwdI5nNfr0zT4rAIBAJxD5DXdZr+LOmQ8AcHHXSQXnzxRU5nBQpYdfLbbrstmFmHDh107733qlevXgWdaTRATaC8dqC8GB52AufOnathw4Zp8eLFwfkkUF7/2zpqVv8e5dmiWO+Z8symeo968MEHa/bs2T7AC/6/vdUrw8wRQAABBBBAAAEEEEAAAQQQQAABBIotQKC82ML0jwACCCCAAAIIIFAJAj29iuVd00xolhcuX1oJEy/wHEa4UHmbSL+2WslC5csKeDxbgGoLTf1mi08tVJ5rs4cKWMmI/evo4HVXpfzNXDvPcD8COxlCsRkCCCCAQHIEqiCwk5yTwUgRyF6A69PszdgDAQQQQCDmAhV+fTpQ0kRJ7b3TYOEVe1jia2U6NWFVcqtQ7jcLkNv9PbunR0MgSQJJDJBHfe3vikf9b1522WUaO3Zsks4DY81AoBwVyo8//njddddd2n57+6NSmJbkCuX777+/pk+frrZt2xYGw/VChfLsOQmUZ2/GHrkJ2L+pV111VXTnH7nPoXPrlL0QQAABBBBAAAEEEEAAAQQQQAABBBDIUIBAeYZQbIYAAggggAACCCCAgKR2XrC8bxoRCxWHVcvnIVdL4EQXKu8ScXnAhcrnF9DLFpzaglS/WaA8n0Wol0r6VYoxXifpogKOv66uCOwUGZjuEUAAAQRKL1DhgZ3Sg3JEBEorwPVpab05GgIIIIBACQQq+Pq0h6tM3sdjXCJpVJnCKxYgD8Pk0TP7lLuHZ19pCMRdoBIC5HUZ3+0eolrzsyeffFL9+/eP+/lgfFkI3HfffbIq5Z9//nmw14gRI3T99dercePGWfSSftPJkydr9OjRNce48MILZQHwQrYkBcpt3n6Qv3nz5po0aZJOOeWUgpFs3LhRF1xwgW699dagz5133ln33HNPov78Ll++XPbwgXnzvvyYdfjw4bL3UjEbgfJi6tJ3KGD/lh599NFRkHskFe4vAbgRQAABBBBAAAEEEEAAAQQQQAABBBBII0CgnLcHAggggAACCCCAAALZC7SQNMALlzdK0cVKFyy3cDmLH79COsaFyntH3J50ofIXsz8lde5hi1ItVO6vcLPKRhYqz/V8fMctsI1WTLIBfOgW2D1ToPHX1Q2BnSLi0jUCCCCAQHkEKjiwUx5QjopAaQW4Pi2tN0dDAAEEECiBQIVen7ZyYfKhHuFmV5l8UglYo4ew+3UWJq8rmWoPg7R7enYfj4ZAHAUqNUAetd5B0huS9gx/0KxZM1nVY6uoTKsMgZUrV+qkk07SrFmzgglZuNnC3/bKN1T+xRdf6JFHHtGYMWO0ePHioP8OHTro3nvvVa9evQoKmLRAeTS4bC7jx4/XoEGDVMd1SFZWFiafMGFC8AofFHDUUUcF7jvttFNWfZVz43IEyss5X45dHQKvvvqq+vXrp3Xr1vkTfk9Sd0mrq0OBWSKAAAIIIIAAAggggAACCCCAAAIIlFuAQHm5zwDHRwABBBBAAAEEEEi6gC16DMPlu6WYzCavYrmFy9cmfdIFGP/BLlR+VKSvOS5U/kQBjmFd2Pm5UVJHrz8Lk1uoPNdFqVY648IU45vmniC/pUDjj3ZDYKdIsHSLAAIIIFA+gQoN7JQPlCMjUFoBrk9L683REEAAAQRKIFCh16fXSBoT4Rvv7s+VQLXWIcKq5NEHNtq9OguSW6CchkCcBKolQF6X+UBJj/o/aNu2rZ577rkgGEyrDIGHH35YI0eO1AcffFAzoSOPPFLjxo1Tjx49cgo4L1q0KKh0fv/999eEmi2sfsUVV2jUqFE59ZlOO2mBcgvbT5w4UVdeeWWNT8uWLXXaaafpvPPOU/v27bN+c1mfs2fP1tVXX62nn366Zv/OnTtrypQpOuigg7Lus5w7ECgvpz7HLoaAPVjjsMMO07Jly6Ld/8g9zLwYh6VPBBBAAAEEEEAAAQQQQAABBBBAAAEEthEgUM6bAgEEEEAAAQQQQACBwgj09CqWd03TpZV5sFD5TElLC3PoxPbSzS1aHRKZwQIXKr+/QDOzRaq2GNVvtjDVQuW5NFt1M0PSN1PsfLqku3LpOIN9COxkgMQmCCCAAALJEqjQwE6yTgKjRSB3Aa5Pc7djTwQQQACBmApU4PXpSFedvKFHbg9FvEDSqhKeBguQ2/04u1cXbfYASLtfZ19pCJRboJoD5HXZXyLpav8H3bp100MPPaROnTqV+1xx/AIIWBD5wQcfDKqSW4jXb/vtt18QgLQwsp33HXfcURZ89tv69ev18ccf6+2339acOXOCaud/+9vfaoLStm0hK5/XNeWkBcptDlZJ3ALlN9988zZW3/ve99S3b1/17t1b++yzj775zW+qadOmtaZu5p9++mlgbe7PPPOMFi5cWGsbe/DDddddp4ED7dkQyWoEypN1vhhtegF7yMYJJ5yg+fPnRze8VNKv8UMAAQQQQAABBBBAAAEEEEAAAQQQQKCUAgTKS6nNsRBAAAEEEEAAAQSqQaCdFyzvm2bCb3rB8nnVAJNijm1dqHx45Oe2askqJ91aIBsLlEcXq9oC1lwrHt0pyYLjdbU/uyrl7xVo7H43BHaKgEqXCCCAAALlFajAwE55QTk6AqUV4Pq0tN4cDQEEEECgBAIVdn1qCbKJkvxSpy+4MPlrJeAMD9Hf3Zuzr9Fm9+fs3p1VKKchUA4BAuT1q18naZS/WevWrTV9+nT16tWr/r3ZIhECr7/+ui655JJa1a0LMXALpVu18/79+xe8Mnk4viQGym3sFuafMWNG4P7OO+8UgrumD6syby5dunQpaL+l6oxAeamkOU6xBebOnavBgwdrxYoV0UPZNfqFxT4+/SOAAAIIIIAAAggggAACCCCAAAIIIBAVIFDOewIBBBBAAAEEEEAAgeIItJA0wAuXN0pxmJUuWG5Vy6u1As8OLlQ+JmK01oXKLVheK6iSwymzCki2MNVftGqLVC1Unou7nVurUh7+n8rG5///6jJJV+Uwzvp2IbBTnxA/RwABBBBInECFBXYS58+AEchTgOvTPAHZHQEEEEAgfgIVdH3aw1Um7+MpL3GhULuvVapmD3m0e3B2f85vdm/O7tfl+sDHUo2f41SeAAHy3M7pVPcg1Zq9mzRpElQqP/roo3Prkb1iJ7B161b9z//8T1A1e/bs2VqzZk3OYzzwwAN15plnBkHKZs2a5dxPJjsmNVAezm3dunXBAxp++9vf6qWXXspkynVuY9XjLUh+7rnnBlXl67imybnvUu9IoLzU4hyvGAJ//OMfg8rkGzZsiHZ/t6RTi3FM+kQAAQQQQAABBBBAAAEEEEAAAQQQQKA+AQLl9QnxcwQQQAABBBBAAAEE8hewEHMYLt8tRXebvIrlFi63MHU1Nfu/ycXuZWF8v413wfLVeYLYebhRUkevHwuT24LWXCogPSrJqjzV1Ra5xXUv5znm6O4EdgoMSncIIIAAAuUXqKDATvkxGQECpRfg+rT05hwRAQQQQKDIAhVyfdrKhcmHelybXWXySUUmDLu3ALndd7NAebTZPTkLkufyoMcSDZ/DVJAAAfLCnczfSjoj2t2ECRN00UUXFe4o9BQLgfXr1weh8pdfflnz58/XsmXLtGrVKlnQ12+77rqr9thjD7Vq1Ur77rtvULW+d+/ewe9L1ZIeKPedzHjOnDnBy9w//vhjLVmyZJtwf5s2bQLjtm3bqlu3bjrggAOCEHnTpk1LxV7U4xAoLyovnZdAwP97KXK4OyWdWYIhcAgEEEAAAQQQQAABBBBAAAEEEEAAAQTqFCBQzhsDAQQQQAABBBBAAIHSCfT0KpZ3TXPYWV64fGnphheLI41wofI2kdHc5kLly/IcpS1gtcpHfrPFq7a4NdtmT46/y9vJFuU29H4/WZLNp5CNwE4hNekLAQQQQCAWAhUS2ImFJYNAoAwCXJ+WAZ1DIoAAAggUV6BCrk+vkTQmImUPbbQHOpai2YMd7T6cfY02uxdn9+dyecBjKcbOMZIvQIC8uOdwgqRt0uM//elPdccdd2j77Y2fhkBpBSopUF5aufgejUB5fM8NI0sv8Nlnn+nss8/W73//+7o2vFbSaAwRQAABBBBAAAEEEEAAAQQQQAABBBAopwCB8nLqc2wE8hP4uiR7tHCTNF/T/Sy673aSUr0apPmZ7VPfz22mW1O8tqT5me2Tyc83SLLX+hRf0/0sus9/8jst7I0AAggggEBGAu28YHnfNHu86QXL52XUc2VsdKJb3NolMp0HXKh8fp7TtAWr0cpIFii3xazZtB0kzZB0SIqdPndVyh/JptN6tiWwU0BMukIAAQQQiIdAhQR24oHJKBAovQDXp6U354gIIIAAAkUWqIDr05GuOrn/4MNprjr5qiLzWfd2383utVmFcr9ZgNzuy2V7D64EQ+YQCRcgQF76E2gPp/h19LB77723brnlFh122GGlHxFHRAABBBBAoMwCzz33nEaMGKFFixbVNZJL3OfcZR4lh0cAAQQQQAABBBBAAAEEEEAAAQQQqHYBAuXV/g5g/uUSaCnJAkh1vVL9zD4ID0PgFhT/RrkGX+HH3RgJpa+VtLqO15oU37dt7Wc0BBBAAAEEMhFoIWmAFy5vlGKnlS5Y/pikpzLpuAK2OcaFyntH5vKk+7D9xTzmaItZbfGqXyHJFrTaQtdsfc93C3TD4XwmyS/BMlPSyZLsmqIQjcBOIRTpAwEEEEAgVgIVENiJlSeDQaDEAlyflhicwyGAAAIIFF8g4denAyVNlNTek3rBhclfK7Ke3XOz+2vRBznaYe2emwXJs733VuQh031CBQiQx+PEDZZ0hyRb31CrnX/++bKK0dttZ8+mpyGAAAIIIFDZAlu2bNHo0aN1ww031DVRW0N2tqTpla3A7BBAAAEEEEAAAQQQQAABBBBAAAEEkiJAoDwpZ4pxxlXgW5Jaudcukuz3mYTErbo4rXIFbCFtXSH06Pc+kmSVIMLXvyqXhJkhgAACCGQgYOHmMFy+W4rtN3kVyy1cXqiQcgbDK8smB7tQ+VGRo89xofIn8hiVed8oqaPXhy1otUWvFi7PtNniXKtS3tXbYYukBt7vbRHtpEw7rGc7AjsFgqQbBBBAAIH4CCQ8sBMfSEaCQHkEuD4tjztHRQABBBAookCCr097uAcf9vF4lkga5e5fFVEteHCj3QPzH+AYHs+C5PZwx2zuuRVzrPSdPAEC5PE9Z/YgCQuV940OsWPHjkGo/Ljjjovv6BkZAggggAACeQrMnDlTF110kd599926eprlwuRcB+fpzO4IIIAAAggggAACCCCAAAIIIIAAAoUTIFBeOEt6qgwBC3r7AfHw1/bVAuPR3/NI7co473GZxVZJH0ZC5v7voz/7T1wGzjgQQAABBAoq0NOrWO6HlKMHsQ+gLVRuFbCXFnQE8eqsmwuVD4kMa4ELld+fx3BtkastZvWbLXC1UHk2bZykX3o7vC/JfyjAPFelfGE2nabYlsBOARDpAgEEEEAgXgIJDuzEC5LRIFAeAa5Py+POURFAAAEEiiiQ0OtT+wzzeklDPZrNrjJ5oR50mErd7rHZ/TQLlvrNgjN2783ut9EQyEaAAHk2WvHYdqL7+2ab0Zx66qm6/PLL1a5du3iMlFEggAACCCBQAIElS5Zo3Lhxmjp1aqre7NrcHuxEQwABBBBAAAEEEEAAAQQQQAABBBBAIFYCBMpjdToYTBEFrELknt5rd6+quB8StwrjiWi2mKVp06Zq0qRJyq/pfhbdd7vttlODBg1kX1O90v083c8MdOvWrXW+tmzZktPPrL9w3w0bNmj9+vXyv9b1veg2df3+iy9qrYGN+3vBKpr7Fc7DwPlKSe95L6uSSkMAAQQQSJ6Ara6y0h1WtXyb6h7edN70guUWXK7E1taFyodHJrfchcpvzWPStqjVFr36zRbAZrPQ9fuSHpXU2uvE/p32ry1/LenSPMYZ7kpgpwCIdIEAAgggEC+BhAZ24oXIaBAonwDXp+Wz58gIIIAAAkUSSOj16TWSxkRIxrt7akWSCgLkdh8tem/NjveUu79mX2kI1CcQBsh7SNpPkn3du76dIj9fJOm1yOuzLPtg8/wEjpY0QdK+dXVz2WWXyV4NGzbM7yjsjQACCCCAQBkFNm/erLFjx+qqq65KNYq3JI2W9McyDpNDI4AAAggggAACCCCAAAIIIIAAAgggkFKAQDlvjkoR2CkSGPfD4/brPeI00e2331477LBD2lfLli1r/dx+7wfEv/GNb8RpShUzln//+9+1gulr1qzR6tWrt3ml+r5t+9lnsVubsEKSBe78kLn/608q5gQyEQQQQKAyBVq4UHkYLm+UYpr2QBGrWG6vSlyouYNbABtdGLvWhcpt0WwuT4axha8WKu/vuVr1JFsMm42jVXo61+vDqpF39n7/f65K+fN5vk0J7OQJyO4IIIAAAvETSGhgJ36QjAiB8ghwfVoed46KAAIIIFBEgQRen4501cn9lOY0Vy3YHkxcjGb30ixI7t9TC49jD2q0+212j42GQF0CBMgr+31hofKL6ppi69atg1D52WefXdkCzA4BBBBAoCIF7rjjjqAq+YoVtgyrznatC5NX5PyZFAIIIIAAAggggAACCCCAAAIIIIBAZQgQKK+M81jps7D3aTQgHv29Ba1K3nbaaSftsssuatWqVfCyX9cXFLefWwVwWuUKWPX0ukLo0e99+OGHWrVqVc3r008/LReKBfHSBc4tfP6fcg2O4yKAAAII1BKwBZpWsdzC5bulsNnkVSy3cLn9PV8pza4LL3av6PWfVVyyUPnqHCZrrjdK6ujta2FyC5VnuvD1cEkzJDV1fViwxkLl+3h93i3p1BzG5+9CYCdPQHZHAAEEEIifQAIDO/FDZEQIlE+A69Py2XNkBBBAAIEiCSTs+nSgpImS2nscL7gwuVVrLkazILndN7MHNfrN7qNZkNwC5TQEfAEC5NX3fjjE3a8/oK6pd+/eXeeff75OOeWU6pNhxggggAACiRO4++67dcMNN+iNN95INfaX3efXf0nc5BgwAggggAACCCCAAAIIIIAAAggggEDVCRAor7pTHusJd5DUyb0szBP+um0pR22hcD8kHgbFw9C4//tGjVIVCC3liDlWpQhs2rSpJlweDZtHf/+vf/2r1NNeJmmRe73r/XpxqQfC8RBAAAEEAoGeLlRu4fKuaUxmeeHypRVkN8J9KN8mMqfb3CI1+3cr22YLYW3Bq99s8astjs20WeWnId7GcyT19n5vYZuTJd2XaYd1bEdgJw88dkUAAQQQiKdAwgI78URkVAiUT4Dr0/LZc2QEEEAAgSIJJOj6tIerTN7Ho1giaZR78GGhhSxAbvfK7D5atNnDGe1emn2lIUCAnPdAKGClyC+XtEddJF27dg2C5aeddhpiCCCAAAIIxE7grrvuCoLkb775ZqqxWanycZLuiN3gGRACCCCAAAIIIIAAAggggAACCCCAAAIpBAiU89YotUArV/kxDIv7AfKiprNbt26tPffcU23atAleflVxPyz+9a9/vdQmHA+BrAX+85//1Kpu7gfOly9fLnu99957WrHCPrsoatvshcvDwLl9tdD5qqIemc4RQAABBEygnRcs75uGxD7ltmrlMyXNqxC6E12ovEtkPg+4UPn8HOZpgfLoglhbJJtpVaWfSPq9d9xPJNmj6v1z8ydJVnbl/RzGZ7sQ2MkRjt0QQAABBOIrkKDATnwRGRkC5RPg+rR89hwZAQQQQKBIAgm5PrXPXK+XNNRjsM9sLpA0qQg0/d19M/sabXbvzO6rWYVyWnUKECCvzvOe6axtHchlkn6ZaocuXbrovPPO09lnW/6chgACCCCAQHkF7rjjDt18881asGBBuoFcJWmsJLsGpyGAAAIIIIAAAggggAACCCCAAAIIIJAYAQLliTlViRpoU6+6uAXG/WrjOxVjJs2aNQvC4uleDRo0KMah6ROBWAts2bIlCJane61bt65Yc7AQXV1Vze1764t1UPpFAAEEqlSghSSrVn6c+5rqQT0rXbDcwuWVUC3oGBcq96uA21vgSRcqfzHL94NVWbLFr/7CWFsIa6HyTLy+IelRSUd6x7XfHyppR+97YyRNyHJs4eYEdnKEYzcEEEAAgfgKJCSwE19ARoZAeQW4Pi2vP0dHAAEEECiCQEKuT6+RZPeY/Dbe3SsrtIo9gNHuj9m9M7/ZfTO7l5bpwxgLPS76K58AAfLy2Sf5yO3d31FnpZqEFQI455xzgtfuu++e5LkydgQQQACBhAmsXLlSt99+e/BatSpt/Ywp7nPoJQmbIsNFAAEEEEAAAQQQQAABBBBAAAEEEEAgECBQzhshX4HOkrpJ6u6+2q/3zLfT6P677bZb2rD4zjvvXOhD0h8CVSPw001bXgAAIABJREFU0UcfpQ2cv/9+rgVU0xK+J8kqx1rV1vDrO1WDzkQRQACB4gpYGDoMl++W4lCbvIrlFi5fW9whFbX3g90itKMiR5njPsx/Isujm9+N7qFI4a4WJrdFs5lUWRouabJ3TNvnZUkned/7u6tS/lqWY7PNCezkgMYuCCCAAALxFkhIYCfeiIwOgfIJcH1aPnuOjAACCCBQJIEEXJ+OdNXJG3oE01x18rTplyzJLEBu98QsUB5tdr/MguSZPIQxy8OyeQwFCJDH8KQkeEh7u7+v0pYjP/3004Ng+f7775/gqTJ0BBBAAIG4C7z66qtBiPx3v/tdfUO9w12Ds7apPil+jgACCCCAAAIIIIAAAggggAACCCAQawEC5bE+PbEaXPNIcDwMkDcr1Ch33XVXderUqebVsWPH4NcdOnRQ48aNC3UY+kEAgSwFNm7cqMWLF2vRokXB691336359QcffJBlb2k3t1LpfsA8DJoXrYR6IQdPXwgggEAMBXp6Fcu7phnfLC9cvjSG88hkSPZQo4slDYlsvMCFyu/PpBNvG1ska9WV/GYLZG0BbX3NQvwzJPmr3G5xVcq/4+1sofWf19dZHT8nsJMDGrsggAACCMRbIAGBnXgDMjoEyivA9Wl5/Tk6AggggEARBGJ+fTpQ0kRJVuk3bC+4cGYuDy9MJWgPXbR7ZPY12uw+md07y+Thi0U4Q3RZAgEC5CVA5hDq5P7uOiedxSGHHKKTTz45eDVo0AA2BBBAAAEE8hbYsmWL7rnnnuD1l7/8pb7+bndB8kX1bcjPEUAAAQQQQAABBBBAAAEEEEAAAQQQSIIAgfIknKXSj9EqjPtVxy08bk+Jzrs1b948CImHYfEwQG6/33HHHfPunw4QQKC0Ap9++mmtgLkfOP/8888LNRh7um8YNA9D5lbhnIYAAgggkJlAOy9Y3jfNLm96wfJ5mXUdq63aulC5VQj323IXKr81y9Haotho9SULlNuC2frapZJ+5W30qqRnJf3S+96nrkr54/V1Fvk5gZ0swdgcAQQQQCD+AjEP7MQfkBEiUF4Brk/L68/REUAAAQSKIBDj69MeLszSx5v2Ekmj3AMOC6Vh98TsPphVKPebBcjtnlkm98cKNRb6KY0AAfLSOHOUugXsARkWKrdXy1RILVq00LBhw4JgOVXLeSshgAACCOQiYNXILUR+7733au3atem6WCPJguRWlXxxLsdiHwQQQAABBBBAAAEEEEAAAQQQQAABBOIqQKA8rmemdOPax1VP9APk38r38HUFxi083qZNm3y7Zn8EEEiIwPLly+usam4VzgvQ/iUpDJfb11ckLSxAv3SBAAIIVLJAC0kDvHB5oxSTXemC5Y9JeiphIDu4UPmYyLhtRcA17lUr8JJmfrZg1hbI+lWYbNGsLaatz8UqkVuVcn/RrY3pvyQd7h3zIRcq35CFM4GdLLDYFAEEEEAgGQIxDuwkA5BRIlBeAa5Py+vP0RFAAAEEiiAQ0+vTVi5MPtSb8mZX3XdSgRjsXpbd+4o+ZNG6t/thFiSv775YgYZCN0UW8APk9qCC/XJ4wLxV6Xwt8vqsyOOm+8oWaOwFy/dNN9UDDzxQQ4cO1QknnKBddtmlslWYHQIIIIBAXgIffvihHnroIU2bNk0vvfRSfX295YLkFibfWN/G/BwBBBBAAAEEEEAAAQQQQAABBBBAAIEkChAoT+JZy33M9gFcL0kHuJf9Oq9P11q1aqXu3burW7duwct+ve+++6pBgwa5j5I9EUCgogW2bNmit956S2+88Ybmz58fvOzXq1atynfe1sHL7jXXfeUDnnxV2R8BBCpVwELSYbh8txST3ORVLLdwedrHtMcIyv6Pc7F7WYjeb+NdqHx1huM1pxsldfS2t0WztrDWwuXp2rWSLvQ2eFrSdEm/lfR17/tWUd0WJWTaCOxkKsV2CCCAAAKJEYhpYCcxfgwUgTILcH1a5hPA4RFAAAEECi8Q0+tTe1hi9CGKdq/L7oMVotl9MAuS+w9XDPu1ILk9eLG++2GFGAd9FEeAAHlxXOm1eAKDXLj8h/UdYsCAARo8eHAQLm/UKNVzdOvrhZ8jgAACCFSSwKZNm4IQ+fTp0/XYY/Yxd73tGVeN/JF6t2QDBBBAAAEEEEAAAQQQQAABBBBAAAEEEi5AoDzhJ7Ce4e/pBcgtPP6DfKZrQXE/OG6/bt26dT5dsi8CCCBQI7BixYqacHkYNLfgeZ4tDJjbVwuZv5dnf+yOAAIIVJpAT69iedc0k5vlhcuXJgRhhFtQ2yYy3ttcqHxZhvOwhbS2YNZvtojWQuXp2kGuSvk3vY1+KulISad635vjqpQvznA8BHYyhGIzBBBAAIHkCMQ0sJMcQEaKQHkFuD4trz9HRwABBBAogkAMr09HuurkDb3pTnPVyfN+Wq8Lkts9MP+hinYoC5DbfTG7F0ZLlgAB8mSdL0abWmAfSSdLGiZpj3RQTZo0CULl9jrmmGMwRQABBBCoQoEnnngiCJLba8OGDfUJ/J+keyXdI+nt+jbm5wgggAACCCCAAAIIIIAAAggggAACCFSKAIHySjmTX85jf6/yuFUh/3Yu02vRosU2wXGrPG4fwNEQQACBUgrYBzxhJXO/ovnatTkXyf2nC5aHAfN5pZwPx0IAAQRiLNDOC5b3TTPONyXNdOHyJPwdeqILlXeJzOkBFyqfn+E5sYWztqjWbxYor28x7Z2STvd2suNahfK7JflPZhor6YoMx0JgJ0MoNkMAAQQQSI5ADAM7ycFjpAiUX4Dr0/KfA0aAAAIIIFBggZhdnw6UNFFSe2+aL7gw+Wt5Tn0v99DE6H0v6/Ypd+/LvtLiL0CAPP7niBHmL3CCC5YfW19XO+20k6xyub2OPfZYNWjQoL5d+DkCCCCAQAIFtmzZElQgf/zxx4Ovn3zySSazeMKFyB/KZGO2QQABBBBAAAEEEEAAAQQQQAABBBBAoNIECJQn94w2lWRhnwO9KuRZJ7532GEHHXDAAerZs2cQIrfgeMeO0YfPJxeJkSOAQGUKvPvuuzVB83nz5unll1/W6tWrc5msPZI4DJdbhVirwFvvY4pzORD7IIAAAgkRaCFpgBcub5Ri3CtdqPwxt7g0ztOzUiQXS+odGeSTLlT+YgaDt8W1Firv721rFZosVJ5uUa1ZzpAU/r9rvSRbBHyopEu9vuyBJ1ZlJZOxENjJ4ISxCQIIIIBAsgRiFthJFh6jRaD8Alyflv8cMAIEEEAAgQILxOj6tIerTN7Hm+ISSaPcPad8Zm73uSxI7t/vCvuzhyjavTC7/0WLpwAB8nieF0ZVGoEOkn4iyQLm363vkFY4wULlYcB8++3tjw8NAQQQQCCpAp999lkQHg+D5BlUIrepvi5punstTurcGTcCCCCAAAIIIIAAAggggAACCCCAAAKFECBQXgjF0vVhiwUsRG6vQ3I57N577x0EyO3Vq1evIEBOQwABBCpBwCqYW7B87ty5wdd33nkn12n9xQXLLVxuVT5oCCCAQLUK2GLSMFy+WwqETS5YHlYtXxtTrINdqPyoyPjsYSLXSLIn0dfXzONGSf7TlyxMbqHydItrH3Uh8rD/WyRNclXK9/cOapXLz6pvEJII7GSAxCYIIIAAAskSiFFgJ1lwjBaBeAhwfRqP88AoEEAAAQQKKBCT69NWLkw+1JvaZleZ3O4t5dMsSG6v6FPG7R6XBcktUE6LlwAB8nidD0YTH4Hvu2C5hcvbZTKs/v3764gjjghenTt3zmQXtkEAAQQQKLPAwoUL9cwzzwSvp55K96zvWgO1B3pbiNwqkf+1zFPg8AgggAACCCCAAAIIIIAAAggggAACCMRGgEB5bE5FnQP5nhcgtxB5s2yG27BhwyA0HobH7euuu+6aTRdsiwACCCRW4IMPPgiC5WHI3ILmmzfbWqus2jpJf/YC5v+b1d5sjAACCFSGQE+vYnnXNFOyB3FYxXILly+N4dS7uVD5kMjYFrhQ+f0ZjNkW2tqiWr/ZAlsLladqp0q6y/vhCkk/kvQDFywPf2ThfKtS/mA94yCwk8GJYhMEEEAAgWQJxCSwkyw0RotAfAS4Po3PuWAkCCCAAAIFEojJ9ak9BHFMZErj3f2tXGe6l7uPZfe4os2SOXafK+OETq6DYL+MBAiQZ8TERgjUEjjMhcuPk5TRwph99tmnJlxuAfM6/v6HGAEEEECgDAJffPFFTYDcQuRvv/12pqNY5T6rthD5/2S6E9shgAACCCCAAAIIIIAAAggggAACCCBQTQIEyuN1tptKOsJ7fTub4bVp06ZWeNzC5DQEEEAAga8Ewurl4dfly5dny2NPMH7GvZ6VZIFzGgIIIFAtAlbdwxZiWdVye9hRqvam+6DewuXzYobT1i26HR4Zl/2DYIt0b81gvBYojy66tUB5qspNO0iaIekQr++rJF3rqpQP9L7/pAuVf5xmHAR2MjhJbIIAAgggkCyBmAR2koXGaBGIjwDXp/E5F4wEAQQQQKBAAjG4Ph3pqpM39KY0zVUnt5BMLq2/u6dlX6PN7mvZPS+rUE4rjwAB8vK4c9TKFbBw+bHu84yMKpc3adIkCJf369dPffv2VZcuXSpXh5khgAACMRRYsGCBZs2apeeffz4Ik2/YsCHTUdqDzh93Dz5/LtOd2A4BBBBAAAEEEEAAAQQQQAABBBBAAIFqFSBQXv4z/x1JP/RC5BmPyJ6WbB9k9e7dOwiSt2/fPuN92RABBBBAQFq6dKksXD5nzpzgg6ksnmoc8oXhcvv6FqYIIIBAlQi0cIuwwnB5oxTzXuk+uLdgeZwqG1nA++I6KjytdaFyC5bXCsVE5meVnGyBrb/41hbbWqg81TzPd4uAw64sdG9B8u6S7pHU3DvGBZJuSPNeIrBTJX/QmCYCCCBQTQIxCOxUEzdzRaDQAlyfFlqU/hBAAAEEyi5Q5utTu2c0UZL/we8LLkz+Wo449nBEe3WM7G/3tOw+V6oHJeZ4OHbLQIAAeQZIbIJAgQSsEoM9KNcC5rY+J6NmBR1sPc6hhx4afP32t7OqB5HRMdgIAQQQqGaBf/7zn8E6nfC1YsWKbDhsfY59Bm2vudnsyLYIIIAAAggggAACCCCAAAIIIIAAAghUuwCB8vK8A8IPrOxDq30zHUL4gZV9WGWvtm2twCINAQQQQKBQAsuWLav1gVWWFcz/7j31mA+sCnVS6AcBBOIuYKFqu6a1cPluKQa7yX2YP9N9teB2uZv9P8hC5faygLzfxrtg+eo0g7R522JbC5eHzcLkFiqvq5KTLQC2KuVdve3D4PgtkkZ433/dVSm30HldjcBOud89HB8BBBBAoOACZQ7sFHw+dIhAlQlwfVplJ5zpIoAAAtUgUMbr0x7uoYR9POclkka5e0vZ8tu9K7tfZWHyaLN7WRYkj9ODILOdX5K2jwbI7Vx3ynIC70j6X0n2YIHw9VmWfbA5AtUuYOtzjsin4MOBBx6oXr16UfCh2t9JzB8BBLIWWLJkSVDw4aWXXsq34MOzkmx9Dg0BBBBAAAEEEEAAAQQQQAABBBBAAAEEchAgUJ4DWo67HOY99bhdJn00adJERxxxhPr16xcEyLt06ZLJbmyDAAIIIFAggQULFgQfZD3//PN65plntGHDhkx7Xuo9Dfn5THdiOwQQQCDBAj29YLkfmo5OaZYXLre/K8vdLMhtofI2kYHc5kLly9IM0BbiWqjcb7YI1xbp1tXGSfql94O/uCrle7sq5f4C0uskXZSiHwI75X7XcHwEEEAAgYILlDGwU/C50CECVSjA9WkVnnSmjAACCFS6QJmuT1u5MPlQz3ezq0w+KQdzeyCi3b+yr9Fm97DsvlZdD0bM4VDsUocAAXLeFgjEX6CZpB964fKsSpBbQYgDDjig5mUh8zr+/Yi/AiNEAAEEiiDwxRdf6OWXXw4C5OHXLCuQ26j+KekZ77W+CEOlSwQQQAABBBBAAAEEEEAAAQQQQAABBKpOgEB5cU/5f0k6wVVstEUA9bZ99tknCJGHLz5wqpeMDRBAAIGSCNgHXhYqD19vv/12psddJcmq8k6X9FymO7EdAgggkFABe3CSVSu3quV908zBqm+HFcvnlXmuJ7pQefTpTQ+4UPn8NOOzhbfRCk8WKLdFudH2fUmPSmrt/eA0SVMl/ULSVd73P3RVym2RRLQR2CnzG4bDI4AAAggUXqBMgZ3CT4QeEahOAa5Pq/O8M2sEEECgogXKdH16jaQxEdjx7r5Vtt52v8peHSM7WoDc7mfVde8q22OwfW0BAuS8IxBIvsB+7nMN+2zjUEkWOM+4NWzYMKhcHobM7de77rprxvuzIQIIIJBkgQ8++GCbAPnmzfZspKzaOkn2cPLw9bes9mZjBBBAAAEEEEAAAQQQQAABBBBAAAEEEMhIgEB5RkxZbWRBEQuRD5aU0ROM+/fvXxMg79y5c1YHY2MEEEAAgfIILFy4sCZc/tRTT2U6CHuC8kMuXP7XTHdiOwQQQCCBAi28iuUWLm+UYg4rXcXyxyRl/JdpETyOcYtze0f6ftKFyl9Mccy93CJcv9KTLcy1UHld87FqUud6fc2Q9CNXIf0et0gt/PE0SadI2hI5NoGdIrwB6BIBBBBAoLwCZQrslHfSHB2ByhHg+rRyziUzQQABBBBwAmW4Ph3pqpM39E6C3Ru6QJI9tDbTZveq7L5U9AGItr/dq7IgeTnvwWU6jyRsR4A8CWeJMSKQn0AfL2B+SC5dderUqSZkbgHz7t2759IN+yCAAAKxE3jjjTdqVR9ftGhRrmP8ixcgfyHXTtgPAQQQQAABBBBAAAEEEEAAAQQQQAABBDIXIFCeuVW6LTu4ALmFyL9bX5dNmjTRscceqwEDBgSv7be3z5tpCCCAAAJJFfjss8/02GOPBa/HH39cGzZsyGQqr7tw+YOSFmeyA9sggAACCRWwsLWFyq1y+W4p5rDJBcvDquVryzDXg12o/KjIsee4UPkTKcZk87PKTrZgN2y2MNcW71q43G+HS7IQeVP3TQvfDHRzt2rlv4tsf7qkuyLfI7BThjcHh0QAAQQQKK5AGQI7xZ0QvSNQXQJcn1bX+Wa2CCCAQFUIlPj61O4NTZTU3sO1MI2FyV/LAtzuUVmQ3H/wYbi7Bcnt/lX0XlUW3Vf9pgTIq/4tAECVCzRx4XJ7KG0vSQdIsu9l1Vq2bBlUMO/Zs2cQLrdXx44ds+qDjRFAAIFSC1hYfP78+bIQ+bx584JK5GvWrMllGLaQ5mVJcyW95ILk63PpiH0QQAABBBBAAAEEEEAAAQQQQAABBBBAIHcBAuW529meVon8ZElW0TBt22mnnWoC5BYmb9CgQX278HMEEEAAgQQKbNmypSZYbgHzTz75JJNZWEjRKtNa9XIaAgggUKkCPb1gedc0k5zlhcuXlhijmwuVD4kcd4ELld+fYjy2WNcW5frNFupaqDzarLqU37+FyM+QtJ37t2Cot8OfXZXy97zvEdgp8ZuCwyGAAAIIFF+gxIGd4k+IIyBQXQJcn1bX+Wa2CCCAQFUIlPD6tIerTG5VcMO2RNIo91DCTL3t3pS9oqlEC5DbPSu7T0XLToAAeXZebI1ANQrYZx5huNy+fjsXBCtA0a1bt5qAefhrK1RBQwABBEopsH79+prgeBggt69WYCHH9k8vQG5B8ldz7IfdEEAAAQQQQAABBBBAAAEEEEAAAQQQQKCAAgTKs8fcx4XIh0naI93u9gHPCSecELyOOabezHn2I2EPBBBAAIHYCzzxxBN66KGHglcGlctXujChhcvfjv3kGCACCCCQm0A7V63cqpb3TdPFm5LCiuXzcjtUTnu1daHy4ZG9l7tQ+a0perXFubZw128WKI8u2P2JpN97G33sqpTPlnSEpLsltfJ+fpmkq7zfE9jJ6bSyEwIIIIBAnAVKGNiJMwNjQyCpAlyfJvXMMW4EEEAAgZQCJbo+tfs/10vyHy642VUmn5Th6dnLPdAwek/Kdn/K3Zeyr7T6BQiQ12/EFgggkF5gTy9gbhXM7ZVz22effYKQeRgwt6+tW7fOuT92RAABBHyBFStWBBXH/eD422/nvUTlFVd9PKxC7j8wmxOAAAIIIIAAAggggAACCCCAAAIIIIAAAjERIFCe+Yk4XtLZkn5Y3y4DBgzQ4MGDgyB5o0aN6tucnyOAAAIIVIHApk2bglD59OnTgwrmGbRnJd0u6ZEMtmUTBBBAIIkCLbyK5RYuT3XhbA/bsL847VWqBbA7uFD5mAjsWhcqv0ZSreCMJFvAa6Hy/t4+VgXKQuX+uL8h6VFJR3rbXSfpIvf7ayVd6P1skatSbosvrBHYSeK7nTEjgAACCKQVKFFgh7OAAALFEeD6tDiu9IoAAgggUEaBEl2f2v2l6L2n8e6eVCazt3tQFiT370WF+9kDDu0+ld2botUtQICcdwYCCBRboLELlYdVzC1g7j9MNuvjt2rVqiZkHgbN9913XzVo0CDrvtgBAQSqQ2DLli166623tgmPr1q1Kl+AD73weBgg35hvp+yPAAIIIIAAAggggAACCCCAAAIIIIAAAsUXIFCe3tg+4DnHvfZNt+mBBx6ooUOHBiHyXXbZpfhnjiMggAACCCRW4MMPPwzC5dOmTdNLL71U3zzecsFyC5fzAVx9WvwcAQSSKmALXy1Ufpyk3VJMYpMLlYdVyy3cXcxm/1e62L0s/O43W9xri35XR75v87DFuhYuD5uFyS1U7i/gternk71t7GcDJf1dUldXpfx73s9t2xHu9wR2innW6RsBBBBAoCwCJQrslGVuHBSBKhDg+rQKTjJTRAABBKpNoATXpyNddfKGnu00V508k3SPBcnt1TFybuwek92bskA5rbYAAXLeEQggEAeBzpJ+IKmbpO7u67fyHVjHjh3VqVOn4OX/uk2bNvl2zf4IIJAQgeXLl2vRokV69913g6/hy35fgPYvSfMlveG+viop73LmBRgXXSCAAAIIIIAAAggggAACCCCAAAIIIIBADgIEyutG6+CqkVuYvGUq1xYtWujkk0/WsGHDtP/+++fAzy4IIIAAAtUu8Oqrr+qee+7Rvffeq7Vr02Yj13jB8iXV7sb8EUCgYgV6esFyC1anarO8cPnSImtYkNuC5dGVV7e5UPmyyPFtMa8t3PWbLeK1UHnYLDQ/Q5L/n4hfSLrabXC+W1Qcbv+5q1L+CBXKi3y26R4BBBBAoCwCJQjslGVeHBSBKhEgUF4lJ5ppIoAAAtUkUOTrU3uo4ERJ7T3TF1yY/LV6nO0hhnaPye4/RZs91NDuQdlXmlSoALmdk/+VZF/t9Rm4CCCAQIEF9vTC5WHQfO9CHKN58+bbhMzD0PmOO+5YiEPQBwIIlFDg008/rTMwbuHxzz+3jxIL0t7xguNhgPy9gvRMJwgggAACCCCAAAIIIIAAAggggAACCCAQCwEC5bVPQyf3Yb0FyVO2Qw89NAiRW5i8QYMGsTiRDAIBBBBAINkCW7ZsqQmW//nPf65vMlat/HpJi+rbkJ8jgAACCRVo56qVW9Xyvmnm8KaksGL5vCLO9UQXKu8SOcYDLlRuT+X3mwXKowt7bbGvXx3qUkm/8nayp/nbguL3JX3TVSk/2vu5zfNkSfaAkZr2xRe18jtFJKBrBBBAAAEEiidQ5MBO8QZOzwggYAIEynkfIIAAAghUnEARr097uHv7fTw0e4DsKPfwwXSW/d39JvsabXbPye5HWYXyam0EyKv1zDNvBCpToJkXMg8rmdtX+35B2q677lpnVfMOHTqocePGBTkGnSCAQPYCGzdu1OLFi+usNv7BBx9k32HqPdZFqo6H4fGCJdMLOVj6QgABBBBAAAEEEEAAAQQQQAABBBBAAIHCCRAo/9LSnu57gatKnlL3jDPO0Nlnn0018sK9/+gJAQQQQKAOgXnz5un222/XnXfeWZ/PHW7xmT0lmoYAAghUokALr2K5hcsbpZjkSlex/LEiVmE6xoXKe0fG8KQLlb/ofd+qRdkiXn+Bry3otVB5WCXqO26hsG0btp9Jssrn1n7iQuX+yi0LqfuhdBEor8S3PXNCAAEEqk+giIGd6sNkxgiUXoBAeenNOSICCCCAQJEFinR92srdzx/qDX+z+4x6Uj1TsntC9uoY2c7uN9k9qFr3i4rME5fuCZDH5UwwDgQQKKWArW3yA+ZW0dwqnBe07bbbbtpzzz1TvnbeeeeCHo/OEKgmgY8++kjvvfdeytf779tzpwverMK4PRzbXmFwfGHBj0KHCCCAAAIIIIAAAggggAACCCCAAAIIIJAIgWoPlLd3oZCzUp2tVq1a6Zxzzgleu+++eyJOKoNEAAEEEKgMgZUrVwbBcnutWrUq3aSmuDCjVTKhIYAAApUqYOFsC5UfJ2m3FJPc5ILlYdXytQXGONj9/+GoSL9z3N/DT3jft/Hagl4/MG5hcguVh9WirpV0obfP05J+JOnf7nv24BD//ypWhb2nf2wC5QU+w3SHAAIIIFAWgSIFdsoyFw6KQBUKECivwpPOlBFAAIFKFyjS9ek1ksZE7Ma7e02pSO2+kt1LsjB5tNl9JguShw8vrPTTQoC80s8w80MAgVwFmkrq5L3s4SPh73fKtdN0+zVr1ixt4NzC6A0aNCjGoekTgVgLbNmyJW1Y3ILk69ZZYfCitE8kLXKvd71f2/fWF+WIdIoAAggggAACCCCAAAIIIIAAAggggAACiRSo1kC5VTa8TNIvU521Ll266LzzzgsqktMQyEZg+fLlOv7442UVhq0NHz5ckydPzqYLtkUAAQS2EZgyZYpuuukmLViwIJ3OrySNlWSBShoCCCBQqQIWqA6D5V3TTHKWFy5fWkAMq/hxsaQhkT7tL2hbGHy/931b7Guhcr/ZQl9bCGztIFel/JveBj+V9KD7vQXY7/7/7N0L2FVj/v/xzzVRU1JpUJkYI3CaAAAgAElEQVSilJRRGYSaijKDHPsxMuWQHNI4/TRUmMHIKY1iiMipHGoUpviN+M2fkJ9Tw0hRonJIk1NUKkXjf32XtZ9Zz2of1tp77b3X2vt9X9e+Hj3POtz3a+2y9nruz/2V1CZT/wmUR3hlE3ioP/3pTxoxYoTT865du+qRRx5Rq1at8hpJOT7HPProo85nJ2tt27bV/fffr27duiWm/3l1tIg7Rfl+KGI3ax3a2+dC3wOl6jPnKY5AkQI7xeksR0UAAb8AgfIqf0+U4z6yyskjGb7/uo0ZM0bDhw+P5NgcJLPASy+9pJNPPllLlixxNrLPcMceeyxkMRQowv3puW518q09w53iVifPtJqsLVZoz5bsq7/Z8yV75pRatDCGigV3iQB5wYQcAAEEEFAzSd6AuTd47v1/UuRULVu2dELn9rzaXlbMw1477rhjrf+uU6dO5OfmgAhELbB582Z9+umnThEAe3n/2z5b2cvC4suXL4/61P7j2TwQf1jcAuP2vawVCordMY6PAAIIIIAAAggggAACCCCAAAIIIIAAAskRqMZA+VlumPyn6S5Tp06dNGzYMA0ePDg5V5GexkqACXSFXw5vqKDwo4U/AkGG8GbsUTqBSZMmady4cZo/f36mk34s6SpJd5SuV5wJAQQQKIuAhaytWrmFy3tn6YH9g5mqWP7Dij+Ft13cUPlQ36E+ckPlt3m+b5N7/VWkLFBuE3+t3S3pNM/2UyUN9Pz5j5KuyNRlAuWFX8wkHyHKAHE5PscQKI/23Rfl+yHanmU+GoHyUknH/zxFCOzEf9D0EIHKESBQXjnXMq+RlOM+Mq+OslMtAQLl5XlDECgvj3s+Z434/rSfpLGSdvX05Xk3TP5ahv7ZsyR7WQjQ2yxAbs+aUs+V8hleXPchQB7XK0O/EECgUgXaZqhqbr//KFnbYYcdagLm6QLn3iB6vXr1StYvTlT5Ahs3btwiHJ4pNP7ZZ5+VGuSDDNXGf1iZioYAAggggAACCCCAAAIIIIAAAggggAACCBQgUE2B8gMlXS9p/3ReXbp0cYLkgwYNKoCTXRGQs/IsFcoLeydUSqDcPzmsMJXce/fr108WNm7cuHHujdki8QKTJ0/WjTfeqHnz5mUayyuSRkp6LvGDZQAIIIBAdoFGnorlFi6vm2HzFW7F8sckzYoAtYkbKrd/a71tjRsqt2rlFq5p50709VaTssm/Fiq3flifZ0hKfTZbL8kmGv/dPahN6rIq5b9I12cC5RFcyQQfIsoAcTk+xxAoj/bNF+X7IdqeZT4agfJSScf/PBEHduI/YHqIQGUJECivrOsZejTluI8M3ckY7uB3i7qLuSpfFyNQnqTn4cX8HUS25/QEyqN+pxfveBHen+7jVibv5entUkkXus+D/IOw50j2zMi/OKFtZ8+RLEgexXOt4uEFPzIB8uBWbIkAAgiUUuBHknbO8molyX4vU/K23XbbbVHpvEmTJkq9bJ6E98+p/95qq61K3ldOWDqB7777Tl999ZXzWr16dc1/p76X+uqvLP7ll1+WrpO1z2S/R/wwx6vWs5ZydZTzIoAAAggggAACCCCAAAIIIIAAAggggEBlClRLoHyMpOHpLmHLli11+eWX68wzz6zMK1zFo/rtb3+r22+/3REoJGgb9jhMoCv8TVfMyVxBehdVhfIkTaAL4sI28RS48847NWrUKC1fvjxTB/8kaUQ8e0+vEEAAgcgFLLRtAW2rXN4iw9E3ucHyVNVym7iRb7PPUxe7L/8EKlvMykLlX0myfln1KJsUnGo2+dcmCFu4/K9uiDz1s1slnevZdoikO9J1kkB5vpeuMvaLMkBcjs8x1RQot7+r7733nqZOnao5c+bo/fffd/5srXnz5mrdurV+/vOf6/jjj1f37t2VT7WdKN8Pmf6GRB2AIVBeGf8WRTGKCAM7UXSHYyCAQDgBAuXhvIq2ddjn2Jk6EvY45biPLBpiCQ9MoLxw7EJ+71PM30EQKC/82sbhCBHdnzZzw+QDPWP61q1MPj7NOO35kQXJvYsSpjazILk9W/rhg2QyGwHyZF43eo0AAgikE2iaI3DeMk5s2267bc7QuT+IbuH0+vXrq0GDBs7XH//4x3EaUsX05ZtvvtGGDRu0fv1656s/EJ4tIJ4Kiq9duzZuHh/nCIuviluH6Q8CCCCAAAIIIIAAAggggAACCCCAAAIIVJdApQfKj5BkYfI90l3Wyy67TPbaeuutq+uqV8low058y8QS9jhxmUBXijBB3N5KTz/9tE477TR9+KEt5iv96le/0v333++sUl2ORqC8HOrVec5vv/1WV111lfPK0N52Q+V/q04hRo0AAlUo0NUTLO+UZfyzPeHyZQU4ne2Gyq0yh7fZ6kYWKv/AnRBsE3+9zSYDW6j8VEn3en5gq4T8l6R/uN+r71YpP97fRwLlBVy1Ctg1ynv+cnyOqZZA+RtvvKFLLrlETz75ZKB3XadOnTR8+HANHDhQderUCbSPbRTl+yHTSQmUB74cbBhSIKLATsizsjkCCEQkQKA8IshCDxP2OXam84U9TjnuI9P1vRT3QoVeI+/+BMoL1yRQXrghR8gsENH9qT0TGuk7iy1AaIsT+psFye0ZkXcxQtvGAuT2PMmeISWtESBP2hWjvwgggEB0AlYS3FvlfCdJNmljR/er/be9dojulMU9kt0bpMLlYb96g+mpfe25r1VOt6+ZXtl+nu1nJrF58+a0L6vmnc/PbJ/Uvt4AeCoInulrrm0T9juuzyR94nl96v73Cl+A/Lvivhs5OgIIIIAAAggggAACCCCAAAIIIIAAAgggUJhAJQfKx7orvG8hNHjwYCdI3qZNm8L02DvWAmEnvmUaTNjjMIGuPG8LW5n4zDPP1PTp02s60LBhQ40ZM0Z2DSu1eSdKFjKBrlJ9qm1cy5Ytc6qVT5o0KdPQx0m6sNpcGC8CCFS1gN3wW7Vyq1reO4vEfEmpiuVz8xQ70Z0QvKdv/6luqPxNdwKwTRD2NpssfL+kGZIO9PzgakmXef58pKT7JG3n3Tlhk23ypGW3TAJRhmbK8Tmm0gPlGzdu1NixY53PJPZ5JWw77rjjdNNNN6lly2AFfaJ8P2TqK4HysFeR7YMKRBTYCXo6tkMAgWgFCJRH65n30cI+x850orDHKcd9ZLq+l+JeKO+LU8COft9HHnlExx57bAFH/GFX/3HtntUWNYp7K/Xz8KjPF/X9dNyvV5L7F8H96bludXLvquZT3N9dWxAp1SxAbs+G/M+L7Oez3CC5fU1CizJA/pqk1yXZ19iVHU3CxaCPCCCAQEIEfuQJmPvD5un+HHz1zYQA0M2yCmyWlAqFp4Li2f7877L2lpMjgAACCCCAAAIIIIAAAggggAACCCCAAAIRCVRioNx+8T4xXWCkffv2zkTuY46xTAmt0gXCTnzL5BH2OEygK/07y4Ia9nfbXl9//XWtDnTo0EF33nmnevToUfqOleCMUU9oK0GXOUUJBGbOnKkRI0Zo8eLF6c5m1XiHuJVNStAbToEAAgjEQqCRp2K5hcvrZuiVVRF4zH3lM1nXQt9WZeoXvuM/4YbK/+WGyvt6fm6VpmzicAd3onHqRxZy7ydpqWfbeyQN9h6bQHks3l9l60SUoZmoPsd4+1QsmK5du8qCNK1atao5RVT9j6rP9hnF7sduvtkKyf3QbMGrvn376uSTT1b37t31k5/8xPm+VW9ZtGiRHnroIT388MNauvQ/f+179+6tiRMnql07f5G6LXsa5fshk0PUARhvn9u2bav7779f3bp1i+oycJwECUQQ2EnQaOkqAhUnQKA8Jpc07HPsTN0Oe5y43IeV4l6oHJfa72v3jP379y+4KwTKgxF631dHH320Jk+erCZNmgTbOc1WUd9P590RdswpUOD9qT3PsYXPd/Wc6Hk3TG4B6VSz50MWJPc+J0r9zCqS2wdKe24U10aAPK5Xhn4hgAAClStgFc29lc7tz3ZzlutViXPjKvcqhx+ZBb2/8r1shVf/96zCuDcwbn+mIYAAAggggAACCCCAAAIIIIAAAggggAACVSdQaQ/NbRaNhckb+6/ksGHDZBM/6tRhwdpqeZeHnfiWySXsceIyge6KK65wKhVbs8UUHnjgAVnwotLaunXrdNVVV+nWW2+tCZNb2MICHHYtrFmofNy4cU54o9IagfJKu6LRjWfz5s1OVaEbb7wx3UHtF6gWKp8W3Rk5EgIIIJAYAbshsFC5rTLVIkOvN7mh8lTV8jUhRtfTDZUf7tvn/9xQuVU8sAnB3nSohdf/JOnPkjp59vudJO8/5GMk1SoZ98knn2jHHa1QB60SBPzhgmKOaejQoZowYULNKaL6HEOgXLKFHqwy+ZVXXlnzGcUC5LYA1i9+4V9vovZV/vLLL3XppZc6n99Si2VZpXILlTdt2jTrW6IUIaqoAzAEyov5tzxZxy4wsJOswdJbBCpPgEB5TK5p2OfYmbod9jhR3UcWylipz8Pnzp2rk046qWbhyKgqiRMoD/aO8/59SLewVbCj/GerqO+nw56f7YMLFHB/uo+7YGAvz9ls1bALJc3wfM+C5LbAoH/1MAuQ23MjC5THrREgj9sVoT8IIIAAAkEFbNHhXKFz/89tn/qSGrhf6wU9GduFEvhG0gb3tV7S2jRBcAuGpwuIpwLj9jMaAggggAACCCCAAAIIIIAAAggggAACCCCAQECBSgqUWyXA6/zj3n333XXbbbepT58+AUnYrFIEwk58yzTusMeJwwQ6C1mfdtppmjbth6yoVcKbNGmSLIhQSW3ZsmVOYNaqE6bavvvu64TL7WcXXHCBVq5c6fzIqhdedNFFOueccypqYQkC5ZX0ji7OWJ555hmdffbZeuedd9Kd4BI33Fick3NUBBBAIN4CttJOKljuDXH7ez3bEy5fFnBInd1Q+QDf9gvcf3ctFfqfssU/bGQThW3Syx88+zznVim3STHbSLKA+8HeY1KhPOAVSchmBMqDXai4Vyh/4okndPrpp9d8Fjn00EN1++23q3Xr1oEGaAsD3XDDDbr66qtrQuVW7Xz06NFKE2qoOSaB8kC8bBRTgQICOzEdEd1CoKoECJTH5HKHfY6dqdthj8Pz8OK+AWbNmqVTTjlFn3/+uXOiIUOGOPeW2e4Lg/SIQHlupfXr1+uMM87Q1KlTnY2jWLiXQHlu97hskef9qVVMHSdpoGcc37qVyce737MAuQXJLVDub7bgoD0fsq9xaATI43AV6AMCCCCAQFwEfuQLmKeC5pm+esPo/m3sZ1tJsooomV6F/NzMbHHjTK/vCvy5BcAt/B3ka65trLo4DQEEEEAAAQQQQAABBBBAAAEEEEAAAQQQQKCEApUSKN+iUp8ZDhgwwKniZWFaWvUJhJ34lkko7HHiMIHu9ddf14knnqhFixbVDMsmPlnQum7duol/M1hg3qop3nzzzTVVyG1QvXr1cr7XpUsXZ4wzZsxwQuRLliypGfNhhx2m6667TnvttVfiHWwABMor4jIWfRBr1651Jpv+5S9/SXcuq4g7ouid4AQIIIBAfAXauNXKLVzeO0s357uB7sckzQ0wnF3cUPlQ37YfuaHyDmkmD98g6TeSWnr2GSxpkn28kTTFf14C5QGuRII2qYRAeRjuRx99tGbRq7Zt2+r+++9Xt27dwhyiZts4fA6zzvgX99pzzz1133336ec//3mocW3cuFH2WfTee+919uvQoYMefPBB7b333hmPQ6A8FDEbx0wgz8BOzEZBdxCoWgEC5TG59GGfY2fqdtjjxOE+rJKfh3srr9s1s2fgU6ZM0U9/+tOC3nkEynPz2QKdv/nNb/TGG2/UbDx58mQn4J9vI1Cer1zp98vz/nS0pJG+3l7vPh+yb/d1nwXZV3+zILktPmgVysvVCJCXS57zIoAAAggggAACCCCAAAIIIIAAAggggAACCCCAAAIIIIAAAiUSqIRA+V2STvd7jRkzxqlcTKtegbAT3zJJhT1OuSfQWajI3vtjx46tNaRCAxpxeCetWbNGDz30kG655RbNn2+Zrh+aLRpx0kkn6dprr9V2221Xq6vz5s3T+eefr+eff77m+40bN3YC9//93//tVBUpVitlIMjG0K9fP6cSvY2PhkA6AW/IyPfzuyWdgRoCCCBQ5QKNPBXLLVyeaRWeFW7FcguW56oY1cSdNOyfTLxG0p2S9nAnE6fobdKwrQh0pOdazJD0X26Y3F/xXATKq/xdG+Hwy/E5phID5c8995wTMPnwww+dqzNq1ChddtlleV0pfzAq17EIlOfFzE4xEcgzsBOT3tMNBKpegEB5TN4CYZ9jZ+p22OOU4z7S2/dKfh6+atUqnXzyyXriiSdqhrz99ts7C8f2798/7SXM8vwv6zs1it+pVdrz8AceeMBZ5Onrr7+usTP3e+65R9tss01ef/MJlOfFVpad8rg/PdetTr61p8O2MODvJH3iBsmtMrlVKPc2exZkQXILlJe6ESAvtTjnQwABBBBAAAEEEEAAAQQQQAABBBBAAAEEEEAAAQQQQAABBMoskPRAuVXqG+Q1rF+/vqZPn64jjjiizLScvtwCYSe+Zepv2OOUewLd008/rdNOO60mwOAd1/HHH68777wzUYHjzZs3OxVArFrh448/rqVLl9a6VN27d9fll1+uQw45RGkm+DjbZqpobsFrq1h+1llnyY5Tr169SN+2lTaBLlIcDlY2gb/97W+yfws2bNjg78NkSaeWrWOcGAEEEIiXgFWKslD5MZJaZOjaJjdYPtP9aiHxdM0+c13sviy07m3TJe0jaVfPN636+Z6S6rvfs4DOFW6Fqy1mrBMoj9cbJ8m9KcfnmEoMlN9444363e8sLxCsqni298z69et1xhlnaOrUqc5mxx13nFOxfNttbc7/lo1AeZL/BtL3PAI7oCGAQHwECJTH5FqEfY6dqdthj1OO+0hv3yvtebh3bPY83J71f/7557UuV7aFRQmUR/MX0n6nYPbTpk2rdcCdd97ZCZQffPDBeZ2IQHlebGXZKeT9aT9Jtsqz9/mOrXJsHw5XS7Ig+XlpBmILFVqQPNeChVEZECCPSpLjIIAAAggggAACCCCAAAIIIIAAAggggAACCCCAAAIIIIAAAgkVSHKg/AZJF3rdW7Zs6Uzu6NatW0IvB92OUiDsxLdM5w57nHJOoHv//fc1aNCgmmrcVpX8V7/6layShlXRsEreV1xxhS688MKM4esor0HYY1kg6tNPP9XHH38sm1g1e/ZsvfrqqzJTf9t99911zjnnOJO6glYDWbZsma666ipZcGX1apvD85/WqlUr59+Oww8/XL169ZJNDKtTp07YIdTankB5QXzsXEQBe29aNZ3ly5f7z2KT3i4q4qk5NAIIIJA0ga6eYHmnLJ2f7QmXL8uw3dluqLyV7+cvSOrh+95iSe0933vbrWa+xaEJlCftLRXf/pbjc0wlBsrPO+88jR8/3rnQhx56qPNZzKpI5ttGjx6tSy65xNm9a9eueuSRR2SfXdK1UgTKZ82a5VRgT4Waxo0bp2HDhuU7PHn7bJ9fbSExnunkzZnoHUMGdhI9VjqPQAUKECiPyUUN+xw7U7fDHqcc95Gpvif9eXi2t449vz711FM1Y8aMLTaz5/xWUdyulb8RKI/mL6RVhT/99NO1cuXKLQ5YyMK9QX9nwL1xNNexkKOEuD+1hQLHSerlOZ+tjGy/w97oBslt4UJ/syC5VSa3CuXFagTIiyXLcRFAAAEEEEAAAQQQQAABBBBAAAEEEEAAAQQQQAABBBBAAIGECiQ1UG6zqa/1mnfu3NmpTN6+vTd3kdCrQrcjEQg78S3TScMep1wT6NasWaPhw4dr4sSJNUOx8Pi5556roUOHOsEDa82bN9dNN92kE044IRLnqA5iYagrr7zSeWVrnTp1koU0rP+NGvmLfAbrjVU5v/XWWzVlypS0E8JSR9lzzz2dcISF1vNpVBvJR419SiWwePFip1L5m2++6T/lpZKuK1U/OA8CCCCQEIE2brVyq1reO0uf50tKVSy3SuP+dqIbKrcK5N7mD5D79/u3pB+lOy+B8oS8gxLQzXJ8jqnEQHnYz4+53hphQuJhts113kw/v++++5xFzFLtoosuckLh+TYC5fnKVd5+IQI7lTd4RoRA8gUIlMfkGkZ1HxL2OOW4jzTypD8Pz/W2mTBhgkaMGOEsFGtt5MiRzuKrtgirtQ4dOujOO+9Ujx7+9clyHfmHn/uvmwXU7fcLhbRKeR5ui97aPe+TTz7pcNgCtH369NENN9xQ8MK9BMoLeYeVdt+A96fN3DD5QE/vvnUrk9vv4K0yeTtfzy1AbkFyC5RH3QiQRy3K8RBAAAEEEEAAAQQQQAABBBBAAAEEEEAAAQQQQAABBBBAAIEKE0hioLyfpL96r8Muu+yip59+WrZiPw2BlEDYiW+Z5MIepxwT6DZu3OhMLrv5ZpuD8kM77rjjnHB506ZN9d5772nw4MF64QUrgBnfUPmqVauc8PbMmZbD+k+zCnyHHHKITjrpJPXs2TNj5fCw9jbp0CqNWNVAs/FXLS+k0oj1vlIm0PGvSuUKLFmyRAcffLA++OAD/yD/S9KW5Y8ql4KRIYAAAkEFbDUbC5Uf436tm2HHFW7F8sckzfJtc6QbKv+F7/ufSdrB8731khrk6hiB8lxClfVzu95vvfWWs5jaiy++KKvIaPf61ho3bqxdd91VXbp0cSpjH3744aEWYAp7Lx2F7LRp02oWuiq0Al85+p/OIOznx1yOYULiYbbNdd5MP7dFy0aNGlXz4wEDBuiuu+5SgwY5/7lKe0gC5fleicrbL2Bgp/IGzogQqAwBAuUxuY5R3YeEPU457sMq5Xl4preOPas+88wztWjRImeT3r17O8+w7XmzLSCbqpptYfJ7771X7dr586q535QEytMb+d9bVg1+/PjxOuqoozRkyJCahXst0D9u3Dj17Zuu8HRmfwLlud+bcdki4P3paFvvwddnW/U5VZncPxx7RmRBcv+zonyHTYA8Xzn2QwABBBBAAAEEEEAAAQQQQAABBBBAAAEEEEAAAQQQQAABBKpUIGmB8iaS5knaOXW9ttlmGz3zzDPab7/9qvQSMuxMAmEnvkV1nFJPoFu3bp0uvvhiZ1JTqqWbSOafhGaVyq+55honaJ5mYkzZ3lhz5szR+eefr5122smZKPerX/1KVim8Tp06OftUiP369ev1+uuv6+9//7sTLrdw++233679998/53kzbUCgPG86diyhgFU2sgo79m+Jp30oqYukr0rYFU6FAAIIJE3AZo2nwuUtMnR+kxssT1UtX+Nu19MNlR/u2+8bST8OA0GgPIxWsrd94403dMkll9RUycs1GluUye6r7XORfW7O1Qq5l8517Ew/94aJf/rTn8qqX9t9ST6tHP1P18/zzjuv5rOZBfst+LP99tvnMyRnn9GjRzvX3VrXrl2dAItd23St2IFy+8x0xhlnaOrUqTWnt2cxtjCALfSXTyNQno9aZe4TMLBTmYNnVAgkX4BAeUyuIc/Dawerk/I83P/2Sbc47N133+0sGGWf/+x3AVZNPNWOOeYY5/6zZcuWod6JBMq35DLfsWPH6sorr6ypDH/iiSfqjjvucD5T/fOf/9Qpp5yiBQsWODvnUyWe3xmEepuWdeMA96fnutXJt/Z09FlJ/5aU7oOtBcltVegfVoXLrxEgz8+NvRBAAAEEEEAAAQQQQAABBBBAAAEEEEAAAQQQQAABBBBAAAEEXIGkBconSzrFe/WsunDYCgBc/eoQ8E6gi2rE/fr106RJk5zqf5laKYMMy5cv1wUXXFBTFcP6ZCFsq0yerirJc88951QwSU14suoa55xzji677LJAIZOoHIt1nFLaBxkDk8OCKLFNHARmzZrlTEr1tfskDYpD/+gDAgggEHOBrp5geacsfZ3tCZcvk9TZDZUPCDG+LyT9xLs9gfIQegnd1CrkWajBQiOrV68OPYpevXrp5ptvdiqXZ2ulvpe29+7QoUOdzy6pNmHCBOd7+bRS9z9TH21RKvssas0CJg8++KD23nvvfIYkf4D7uOOOcypQbrutZQi2bMUOlL/zzjv6zW9+I1vcINUsLH/PPfc4FRvzaQTK81GrzH0CBHYqc+CMCoHKECBQHpPryPPwLat0J+15+Pvvv+/cDz/11FPOu8qe319xxRW68MILaxaFtYVQzz77bD300EM17zxbyOiWW27RbrvtFvjdSKB8Syoztd+3ZKsAb+8pu0ap6vG2GK4Fzrt37x7Int8ZBGKKxUY57k/7SRoraVdPZ5dIqivJvwKYBcgtSG6B8rCNAHlYMbZHAAEEEEAAAQQQQAABBBBAAAEEEEAAAQQQQAABBBBAAAEEEMgqkKRAuf1y/q/e0VgIdtSoUVxiBNIKFGMCXT7UNrnIghFRNgtfzJgxw6lUZ5P6U80CBjfddFPWaiTz5s1zKhU+//zzNftZFXALqOy1115RdrPkx4pLiCQ1cCaHlfwtwAkLELj88st11VVX+Y/wX5JmFHBYdkUAAQSqSaCNpGPccHnvLAOfLylVsfxTN1QeNEG7UlJz77EJlFf2W8zC5FYdz8IhX3/9tTNYC5X06NFDgwYNkoXFW7Ro4YRLLHxsoQYLQTz88MNaunRpDU6QkEOp76U//vhjDRw4sNbnEqt+feutt6puXZuDH66Vuv+Zeuf/DGDPLOzZRT4t7LGKHSi3auv2OTv1XkyNyQJOdu40gYucwyZQnpOoajYgUF41l5qBVqYAgfKYXFeeh6e/EEl5Hr5w4UJn8dfZs20tsh+aPce35/b16tWrNTgLlQ8ZMqTWQrN2z3/DDTfIwuVBGoHy/yjZ52pbuOn3v/99TZg8W/XxadOm6aKLLpIZWmvbtq2uv/56HXvssTnvifmdQZB3Zzy2yXJ/uo9bmZJsHUcAACAASURBVLyXp6e2+lu6lahnuUFy+xqkESAPosQ2CCCAAAIIIIAAAggggAACCCCAAAIIIIAAAggggAACCCCAAAJ5CyQpUP6cpJpfztsE+jlz5uQ9cHasfIFKnUBn1eCuvfZaWUVhb6gkTKXxL7/8UpdeeqksEJA6hlVdP/HEE52JUG3aWB4qeS0uIZKUnH9yWClEu3bt6kwkbNXKXwSjFGfnHEkX6Nmzp1544QXvMGzliQOTPi76jwACCJRYoJGnYvnRbnWqdF1Y4VYsf1rSvpJG5tNPAuX5qCVnn8mTJ+vcc8+tuWe3kIgFFfr27Zs1qJDufr93797O/f9OO+2UFqDU99KPP/64TjvtNH3++ec1/dlnn300ZcoUtW/fPvRFKnX/M3Vw3bp1zrgsZGLNrtl9992nn//856HGZIsJ2GdaC7ZYC1LtvJiB8k2bNjkBp7vuusvpT7t27fTee1ZoTyrkunn7nAuoX79+mjRpkuyzK63yBAiUV941ZURVJUCgPCaXm+fhmS9EnJ+H22c6e9Y/cuRILViwoGYQtnjsxIkT1bRp07QDS1ep3O6TbJEmC0Zvt912Wd+ZpQiUl+KvRqHPw+3+/cYbb3TC+KtXWyZYat68ubNw7wknnJBxCLbgr/0uZckSK0ot5x41iD2B8lK8K6I5R4b702ZumHyg5yz2/8F0v2+3iuRWmfyHD07pGwHyaC4XR0EAAQQQQAABBBBAAAEEEEAAAQQQQAABBBBAAAEEEEAAAQQQCCiQlED5UW7YomZYL7/8svbff/+Aw2SzahTwTqArZOJ5oRPxoqhQvnnzZmcBhdtuu61WkNyu6+67767rrrtONsYwFeFsotrUqVNlFfO8Vc5t4tMxxxzjVD+xiuV16tRJzNsnLiGSFBiB8sS8deioK/DKK6/ogAMO8HtYGPJxkBBAAAEE8hLo6wmXt8hwhE3uZ51/S7LtbTJx4EagPDBV4jZcvHixU8H7tddec/qerUJeusGlq25+xRVXyF7pPjeU8l7aH0729t+qsVuIPmzz9z/b/oWGTnL17YknntDpp59eU93QqkTefvvtat26da5dnZ/btbNKlPZKLQB2wQUXOIsJZKveXsxA+euvv+4sQLZo0SJtv/32+uMf/+iE3VPvz3wrsRMoD/SWqIqNCJRXxWVmkJUrQKA8JteW5+HZL0Qcn4db0P2aa65xFu1JhZltFFbp2u4fd9hhh6yDWrNmjYYPH+4Ez71t1113de5H7T2RKVhOoFxOgN/8nnzyyRq+IGHy1MbPPfec89nFuxCA/b7GFvO1MLq/srztR6A8Jv9gBuhGhvvT0QEWBLQAuQXJLVDubwTIA9izCQIIIIAAAggggAACCCCAAAIIIIAAAggggAACCCCAAAIIIIBA8QSSEij/X0m/SjH8+te/1vTp04unwpErQqAYE+iCBNOjCmKsX79ec+fO1V//+ldZ9b6lS5fWui5BK17kupjLly93KpY8+uijNWGF1D6dOnXS0UcfLauGsscee6SdAJXr+KX8eVT2UfWZQHlUkhynlALHH3+8Hn74Ye8p/y7pkFL2gXMhgAACFSjQ1RMs75RlfIsl7SipSVADAuVBpZK33fjx43Xeeec5HbcA75///GcnYB6mWSjlzDPPrPn8nK2SdCnvpf33yTa+VKXyX/ziF05FbwvBhGlxCpTb38uxY8fqyiuvrPmMte++++rqq6/WIYccknUhsM8++8ypTmnPPFJh8l69esmq1ecKpBcrUG7jsaCNjcna4Ycf7vTHzmehd2tWgf3BBx9Ux44dw1w25xgjRowItE+Qz+OBDsRGsRQgUB7Ly0KnEAgqQKA8qFSRt+N5eDDgODwPtyC4Lc4zYcKEWou92gj69+8v+yyQK0yeGq0tRmT3aXZf5g2lWzD67rvvdu7d0rVqDpRbkP/aa6/VAw88ULMIlBm1bdvWqVRu951B27vvvut8bnvqqadq7XLUUUc51/gnP/lJre8TKA8qW/7t0tyf2gf0cZK2ztK7WW6Q3L5aI0Be/ktJDxBAAAEEEEAAAQQQQAABBBBAAAEEEEAAAQQQQAABBBBAAAEEPAJJCJRbmOJL71V78cUX1a1bNy4kAlkFkjyBzqqPXHzxxbUmgKUG27BhQx144IFOGMEqiEfV3njjDf3hD3+QVdVIBRe8x27VqpVTFSXTBLR8+1GO0HU+fSW8kI8a+yRRwP5Odu/e3d/17SR9lcTx0GcEEEAgZgJtJB3jhst7Z+nbd5K2CtJ3AuVBlJK3zdq1azV48GA98sgjTuctVHLPPfdom222CT0YW5zqtNNOcwLb9lli0qRJzoJR/hYmkG1Bi/vvvz+vz+VWnfzCCy90QjLWLOR+9tlnO+HrDz/80PletkrqmQDC9L/YFcqtjxbssaD0zTdbYbofmvn36NFDgwYNUu/evdWsWTPn+7aYmFX+njp1qh566CHZWFLNnn1Y0KhLly45r32xAuXez2w2Bgsr2efthQsXOlXL//nPfzp9C1JF3T8Ib58LeV/lxGGD2AsQKI/9JaKDCGQTIFAek/cHz8PDXYhyPQ+3Xr733nvO/f4LL7xQ617xlFNO0XXXXadGjRqFG4ykv//97/rjH/8o+/2Z3bPZPbXdd6f5f6xz7GIEykN3ugw72GctW3TL7ru9zRaAuummm2QLXIVt69atcwLqt956q/M7nQ4dOujOO+907v39jUB5WN3ybZ/m746t+pxt5TOrSH63JHuWvo/n1T7kKN6R9Jr7et39ujbkMdgcAQQQQAABBBBAAAEEEEAAAQQQQAABBBBAAAEEEEAAAQQQQACBtAJJCJT/RtLUVO9tErVN9KEhkEsgyRPo0oUPrCL5YYcdposuusgJXWSaCJbLJdvPLZD02muvOVU4nnzyyZpAe5AJaPmel0B5vnLsh0DxBGyxinnz5nlPMEDSX4p3Ro6MAAIIVJ2ApQOO9oTL6+YrQKA8X7l47+cPd1ioxBacyqetXLlSAwYM0LPPPuvsnulYYQLZhQR/n3jiCZ1++uk1lQBHjRrlBK/t85tV8LO28847OwH6gw8+OPCQS1lhPWinMlWLDLr/kUceqXHjxmm33XYLtEsxAuUWjjnrrLOc6uPWLAhvlRx32mkn58/ec1oVTFsoIN2CBZkGQKA80KWtio0IlFfFZWaQlStAoDwm15bn4eEvRDmeh6d6aWFyCzbbwkK2mOvll1/uhMzr1KkTfiDuHqnK2zaua665RvXq1ct4rGoNlBuIBfqHDBmi2bNnOz4nnXSS8zmpZcuWedvbjva7Swv12+evE044Ie2xCJQXRFzSnUP8Du5jSXMlbXBD5ATIS3qlOBkCCCCAAAIIIIAAAggggAACCCCAAAIIIIAAAggggAACCCCAQBiBJATKJ0kalBrUyJEjNXr06DBjZNsqFUjyBDq7ZKtWrXJCFVbRwiYgHXXUUWratGnJruann37qBAUee+wxWZAhWzWTQjpFoLwQPfZFoDgCFli7/vrrvQefLOnU4pyNoyKAAAJVL9DXEy5vEVaDQHlYsWRsbwu7WOXnt956y+mwVSo/9thj8+q8fZ449dRTNWPGDGf/oUOHOhWv/a0UgfIVK1Y4YY1UcKNXr16aPHmyWrdu7VS5toqMCxYscLpm1fwsYN6uXbtA445joDzV8VzVL/0D3H333XXOOec4leXDVKUvRqDc3isW+P/666+dSpcWGLcK66lmn1utnzNnzszruhEoD/T2roqNCJRXxWVmkJUrQKA8JteW5+GFXYhSPQ/39nLatGlOZfFLL71Ubdq0KWwAIfeu5kC5UVmofNiwYerfv78GDhxYUJA/DD2B8jBa5d02YKB8naRtQvbUW4HcKpFbFXIqkIdEZHMEEEAAAQQQQAABBBBAAAEEEEAAAQQQQAABBBBAAAEEEEAAgfwEkhAof15Sz9TwnnnmGaciFg2BXAJJn0CXa3z8HAEEECiWgIW8+vTp4z38HEm9inU+josAAggg4Ah0lXS8pLPDTEYmUF6Z7565c+c6wevFixc7AyxHoDxT8DxfcavWbcHkm2++2TmEVbO+6aabalXu84aXbRurdD1x4sRAC2vFOVBuY7G/qxZamTp1qubMmaP333/f+bO1xo0bq3379tp33311xBFH6Je//GXWapKZrkHUgXJv1Uw7py1ycMcdd2wRcvdvF+a6ESjP929U5e1HoLzyrikjqioBAuUxudw8D4/JhUhIN6o9UF6uy0SgvFzy4c8bMFAe5MAEyIMosQ0CCCCAAAIIIIAAAggggAACCCCAAAIIIIAAAggggAACCCCAQEkEkhAof1dSTUmyhQsXqkOHDiXB4STJFmACXbKvH71HAIHyCSxatEgdO3YsXwc4MwIIIIBAYAEC5YGpErWhP9xx3XXX6eKLL85rDCtXrtSAAQP07LPPOvtnOlYxA9n2Ph07dqyuvPJKp9K1tfPPP19jxoypFZz2h84zbZcOopj9zwu+DDtFGSi3sPvgwYNlYXFr9hxm0qRJ2n///bcYWbrre+6552r06NE5K6wTKC/DGyWmpyRQHtMLQ7cQCCZAoDyYU9G34nl40Ykr6gQEyivqcjKYIggUECgnQF6E68EhEUAAAQQQQAABBBBAAAEEEEAAAQQQQAABBBBAAAEEEEAAAQSiEUhCoNxmm2+TGu5XX33lVO+iIZBLgAl0uYT4eRQC/ooiURyzGMfo16+fEwDh389i6FbeMVevXq0mTZpU3sAYEQIIIFCBAl988UWg6s0VOPSKHtLatWudMK9VJrfWv39/3XPPPTnDuelQHn/8cZ122mn6/PPP1bBhQ+ee0CpI+1sxA9kPPfSQLrjgAlm43Vrv3r31wAMPaKeddtqiH6tWrdKQIUNqxm4b2J8teNyoUaOM172Y/U/Kmy2qQLn/Gtj7xsL/9hk7U0u3GECQUDmB8qS8u4rfTwLlxTfmDAgUUYBAeRFxwxya5+FhtNg2XwGeh+crx35JEwgRKLeF0edKes19vS5pbdLGS38RQAABBBBAAAEEEEAAAQQQQAABBBBAAAEEEEAAAQQQQAABBKpDgEB5dVznqhwlE+gq+7J//PHHmjNnjubOnas333xTFqZaunSpLAjrbe3atXOCsbvssos6d+6sPn36aO+991aDBg0iAWICXSSMHCRmAgTKY3ZB6A4CCCCQRYAK5ZX79hg/frzOO+88Z4Dbb7+9/vznP2vgwIGhBmz/Tz/zzDM1ffp0Z7999tlHU6ZMUfv27bc4TjEC2fb+tDD5iBEjZMe3ZpWu77zzTvXo0SPjWN5//30NHTpUTz31VM02Rx55pMaNG6fddtst7X7F6H8o7BhsHEWg3MLkF110ke69996aEaWrJp9uuOkWAxg0aJCzGMAOO+yQVohAeQzeODHpAoHymFwIuoFAfgIEyvNzi3wvnodHThrLA27evFnvvvuuXnzxRb3++uvOs3FbiHnZsmX6+mtbn/k/bY899nCeg9s9eJcuXXTwwQfLvlevXr28x1atz8NtAaW3335bTz/9tObNm6dFixY57u+9914tS1uMqU2bNs7vJOz3EV27dnUW1GrVqpVCBJTzvj7sGJ1AiOtFoDw6do6EAAIIIIAAAggggAACCCCAAAIIIIAAAggggAACCCCAAAIIIFBkgSQEyu0X8e1SDgsXLnQmv9AQyCXABLpcQsn7+bp16zRt2jTdddddzoS5fJtV6T7ssMN0zjnnOEGWEBODtjhltU6gy9ee/ZIhYBMiO3bsmIzO0ksEEECgygUIlFfuG2Dx4sVOgPy116zIWbAgtlfDAg9XXnmlbrnllppgiQW7R48enfb+N+pAtgVdLBRv50tVJm/evLluuukmnXDCCTkvnAUzrDL57Nmza7Zt27atrrjiCselTp06tY4Rdf9zdjCGGxQaKP/ss89kVcXtM1eqWTX7iRMnqmnTpoFGbNdt8ODBeuGFF2q279Wrl26++WYnxORvBMoDsVbFRgTKq+IyM8jKFSBQHpNry/PwmFyIInXD7ndvu+02zZgxwwkz59vsnrxfv346++yz1alTp9CHqbbn4fPnz69xT32uCY0mOdannHKK89pxxx3zOQT7lFiggN8bveOpVm4f6KlYXuJrx+kQQAABBBBAAAEEEEAAAQQQQAABBBBAAAEEEEAAAQQQQAABBDILJCFQ/ryknqkhPPPMM85q/jQEcgkwgS6XUHJ+bkEpmyh3ySWX6J13bC5ONM2qhRx77LH64x//6FQNKXbzh1zGjBmj4cOHhzptVO/rUCdl46oTsOBWnz59vOOeI6lX1UEwYAQQQKB0AntLmiUp9KxyAuWlu0jlONPkyZOdgG+q0qAFqq+//nrnHjbb5PYvv/xSl156qR544IGafS3Ua8dr3bp12qFEGchevny5fv/73+vRRx+tOb8FV6655honbBx0Yr4dx8Y/c+bMWn22sYwcOVKHHnpoTbA8yv6X41pHcc5CAuVWZdEqkT//vD2C+aHZ4ltWqbxdu5o1/gJ1M12o3CoyWuVzW9TLuxgAgfJApFWxEYHyqrjMDLJyBQiUx+TaRvXcMOxxuA8r7hvAFlmdMGGCs0CPWUfVUs/G7R69ZcuWUR221nGS/DzcFluyzxzTp0/fovJ7IVh2X2z33eedd15BleIL6QP7BhMI+rk1wNEImAdAYhMEEEAAAQQQQAABBBBAAAEEEEAAAQQQQAABBBBAAAEEEEAAgdIIJCFQPknSoBSHTeCwCmc0BHIJeCe+5do26M+tcsekSZNkFa4zNSbQBdUMtp2FpG688UaNGjVKq1evrtnJAindu3d3Qq/dunVTs2bNtP32228xCcv2sUDNm2++6VTJe/rpp/X661YQ4j9t33331a233qr99tsvWKfy3CrJE+jyHDK7JVTg4osvdsJqnjZZ0qkJHQ7dRgABBOIu0FfSKEn75tNRAuX5qCVnn3RVxi34YUHfQYMGyYLVLVq0cALa69evdyoVPvTQQ3r44Ye1dOnSmoF26NBBd955p7NfMT/HWNjlnnvuce6tvQtB2b27BcwtTBx2Uv6qVatkldVtXKlgvY3BXzmbz2FSPoFyqyQ/ZcoUp5r9kiVLQr1nsv1NWrhwoVNh3lupPF1AnUB5cv49KnZPCZQXW5jjI1BUAQLlReUNfnCehwe3SsqWtsDSBRdcoEceeaRWl/3Pxu3P9nzcu3CPfVb89NNP9fnnn+uVV17RnDlznGfj/lB6MZ+NJ/V5+Kuvvup8dvnHP/5Ry93C4Icccoiz6PVee+3l/D7Cqo1772PsM5yZL1u2TLZo0+OPP66XX3651u827KC20NYNN9ygpk2bJuXtWHX9DPjZdZ2kbULiEDAPCcbmCCCAAAIIIIAAAggggAACCCCAAAIIIIAAAggggAACCCCAAALRCSQhUP4bSVNTQ+7SpYveeOON6AQ4UsUKMIGuMi6tBUds0tzKlSudAdmkLatSOHToUDVq1Cj0IG0i3WuvvabLLrtMTz75ZM3++VbfC9OBpE6gCzNGtq0MAZsQaRMePW2ApL9UxugYBQIIIBALAbuJOVrSMe5r63x7RaA8X7nk7GeB3/HjxzsLq6XuicP03kLnVs3QPktna1EEstNVps6nMrm/n2ZgIXULXFg/bUEpq7a+22671WwaRf/DuMZx23wC5XbNLPg9e/bsmiHZAgS33367DjzwwIKG6a0wn2lRAwLlBRFX1M4EyivqcjKY6hMgUB6Ta87z8JhciIi6YQsr2X2aN0xe6LNxCzvb4lN//vOfNXfu3JqeFuvZeBKfh6f7TGML2w4bNkxHHXVUXlXFbcFb+zwzceLEWoF+q1Q+ZsyYvI4Z0duMw2QRCBgotyN8LMn+Qm2QtI+k9iFhCZiHBGNzBBBAAAEEEEAAAQQQQAABBBBAAAEEEEAAAQQQQAABBBBAAIH8BZIQKG8i6UvvEF988UVnAjkNgWwCTKBL/vvj448/1sCBA/X88887g4kq2GDHsslzNlnLXqlKh1dccYXsFWKiUCjkJE6gCzVANq4IgZdeekk2SdLXtpP0VUUMkEEggAAC5RVo4wbILUzeO0tXNkqqF6SrBMqDKFXGNraw2iWXXFJrUaRsI7Owycknn6yLLrpI221n/yvP3qIKZFtF6jPPPNOplr7nnns6IfBDDz001+kD/XzBggX6wx/+oAEDBuiEE06otU9U/Q/UkZhulE+g3IbiDc3YNbMFDAoNk6eI1qxZo8svv9y5v+zfv/8WcgTKY/pmKkO3CJSXAZ1TIhCdAIHy6CwLOhLPwwvii93OEyZM0IgRI2qeXdvvxOx7uRaKCjKQzz77TMOHD3cWaUo1W8R17Nixqlu3bpBDBNomac/DN23a5FQmv+uuu2rGN2jQINk96w477BBozNk2sgU87e+pPX+11rBhQ+eannTSSQUfmwNEL5Dm/nSppF2znOkWSXdLsg/gFixPvQiYR395OCICCCCAAAIIIIAAAggggAACCCCAAAIIIIAAAggggAACCCCAQJ4CSQiU29D+V9KvUmP89a9/renTp+c5ZHZDoLgCBBmi87XqK6eeeqozac4mV1mwwSZwRdXWrVuns846Sw8++KBzyIMOOkhTp06VVVEsRkvaBLpiGHDM+Ascf/zxTqUiT/u7pEPi33N6iAACCMRaoKunInmnHD0NHCa34xAoj/V1j7xzdr3feust5/OwLbT2/vvvO2Fga40bN9auu+7qBEwswH344YerUaNGgfsQ5eeYGTNm6C9/+YuuuuqqWlXEA3cmjw2j7H8ep8+6i1VY/+STT2RfM7UPPvhAVtHb37744gstXry45ttWqdLC+tbsmDfddJOOPfZY58/5BsptXwu32GJbFlqKIqQU1JBAeVCpyt+OQHnlX2NGWNECBMor+vLmHlyc78Ny9z6eW9g9ny0O9cQTTzgdbNu2re6991717Nkzsg6vWLHCCTLPnj3bOebPfvYz5zl5lPeCSXsebvfEJ554ovOZy9phhx3mhO533HHHyNznzJmjwYMHa8mSJc4xbbEsC7A3aNAgsnNwoGgE0tyfnidpnKSts5xhliQLlttXa9v6wuVUMI/m8nAUBBBAAAEEEEAAAQQQQAABBBBAAAEEEEAAAQQQQAABBBBAAIE8BZISKD9K0mPeMb788svaf//98xw2uyFQPAEm0EVnO3r0aKcKo7V99tnHCbm2bt06uhNIuu+++2pC6jYx7/7775dVeylGS9oEumIYcMx4C7zyyis64IAD/J20KrqPx7vn9A4BBBCIrUBfT5C8RYBeWhgn22c0S5u29B6HQHkAVTYJJJD0zzHl6r//vIGwI9zIFuGKIlAeYZdCHYpAeSiuit6YQHlFX14GV/kCBMor/xpnHWG57sMqmd0fbLZFV++4445Iq4ebn/dezP7svbeMwjdpz8MfffRRHXfccTVDv+WWW2SV26NsVgXdFrmdNGmSc9iuXbs67q1atYryNBwrAoEM96ejJY3McXhb9e1mN1ju35SAeQTXhkMggAACCCCAAAIIIIAAAggggAACCCCAAAIIIIAAAggggAACCOQvkJRAuY3wOUm9UkPt0aOHbCV/GgJxEyhkAt1vf/tb3X777XEb0hb9iXpiWaYBez2OPvpopxpIkyZNIvXxThIjUB4pLQdLoIBVOXrhhRe8PX9e0oEJHApdRgABBMopYCWhbTGOY9yvdTN0ZoWkryW1D9HZqyRd5t2eQHkIPTbNKlDI55g40Jar/1999ZWzQNVjj9VaA69kJBMmTNDQoUOd8xVSobxkHfadiEB5ueTjd14C5fG7JvQIgRACBMpDYFXipoXch/E8PP074qWXXnIqlKeqWNv9nt33Rd38Aeqon/snPVAetUfq+nnf9wTKo35XR3e8DPenzdwq5QM9Z8q0OKBVKrdguQXMMzUC5tFdMo6EAAIIIIAAAggggAACCCCAAAIIIIAAAggggAACCCCAAAIIIBBAIEmB8n6S/uod02WXXaZRo0YFGCabIFA6ASbQRWftDRcUq0K5BfhtApe19u3b64EHHnCqghSjJW0CXTEMOGZ8Bez/qVdffbW/g/8laUZ8e03PEEAAgVgJtPGEyHtn6dl8STMlWbXxP0myycNB2quSTpb0jndjAuVB6NgmiEAhn2OCHL/Y25Sr/+vXr9cZZ5yhqVOnZhyiVRts1sxyB+nbjjvuqHbt2m3xw7p166pTp061KlHaZ5YddtjB2fYnP/mJGjRoULMfgfJiv8s4fjEFCJQXU5djI1B0AQLlRSeO9wkKuQ8jUJ7+2pajQnnDhg314IMPyhZ2jaol7Xm4P2A/ZswYDR8+PCoO5zhUKI+Us6gHy3J/uo8bKq9ZBF3SakmN03Rollup3L4GaQTMgyixDQIIIIAAAggggAACCCCAAAIIIIAAAggggAACCCCAAAIIIIBA3gJJCpTbICdLOsU72ieeeEJ9+/bNG4AdEYhagAl00YlaBZBTTz1VX3/9tWxCm03gSoW/ozjLqlWrdNppp2nmTMt0SQcddJATBGnevHkUh9/iGEmbQFcUBA4aSwH7f+kRRxzh79t9kgbFssN0CgEEEIiXgK1Ek6pI3ilL12ZLshLGduOxTJL9O2sB8aDtv93KVgR2goqxXSiBQj7HhDpRkTZOev+jYCFQHoUixyiXAIHycslzXgQiEeD+NBLG5B6kkPswAuXpr7s9t7YK5fbMzlrbtm117733qmfPnpG9UVasWKGTTjpJs2fbR1XpZz/7mRMo79KlS2TnSNrzcH+Q/7DDDtPkyZNlC0BF1ebMmaPBgwfXVJ8fMGCA7rrrrloLRUV1Lo5TmECO+1NbBH2spF09Z1kiqa6kVr4zW4Vyq1RuFcvDNgLmYcXYHgEEEEAAAQQQQAABBBBAAAEEEEAAAQQQQAABBBBAAAEEEEAgq0DSAuVNJM2TtHNqVNtss42eeeYZ7bffflxqBGIhOVgqaQAAIABJREFUUMgEulgMIEad8E9q69Chg8aNGxfJIhLr1q3T73//e919991OYN3aqFGjZFWai9WSNoGuWA4cN14Cr776qvr06SP7O+FpH0qy2aNfxau39AYBBBCIlYCtapUKkrfI0LNNnhC5hcnXuNudJOl2Sdv49vtG0o/THMtSBBY+XyWJwE6s3gaV05mkf45Jev+jeCcRKI9CkWOUS4BAebnkOS8CkQhwfxoJY3IPwn1Yca7dhAkTNGLEiJpn1926dZN9L4rA92effeZU3rawdKqde+65Gjt2rOrWtTxsNC1pz8OteviFF16o8ePH1wAMGjRIdp+9ww47FIxigXVbROGll15yjmWL6No1tWA/LX4CAe5Pz3UrlW/t6f2zkv4tqU+aEVmg3ILlFjDPtxEwz1eO/RBAAAEEEEAAAQQQQAABBBBAAAEEEEAAAQQQQAABBBBAAAEEHIGkBcqtz7bq+1+912+XXXbR008/7VRpoCFQbgEm0EV7BR566CFdcMEFWrlypXPgxo0b64wzznAm0+VTGeT777/XCy+8oGuvvVZPPvlkTWd79erlTKBr3bp1tAPwHC1pE+iKBsGBYyOwZMkSHXzwwfrggw/8ffovSTNi01E6ggACCMRHoJEnRG5h8kwz7Ve4QXILkc/ydf9ISTY7fRff97+Q9JM0Q93shsmnuj8jsBOf90NF9STpn2OS3v8o3kwEyqNQ5BjlEggQ2ClX1zgvAgjkFuD+NLdRRW/BfVhxLu/q1at15plnavr06TUnaNWqlSz4PXToUDVqZB9Pw7WNGzfq4Ycf1g033KA33nijZucePXo4FdDbtWsX7oA5tk7i8/D33nvPqSBuv0NIte7du2vYsGE66qijVK9evdBGX375pW699VZNnDhRZpJq559/vsaMGZPXMUN3gh1CCwS8Px0taaTv4BMlbZR0XpqT2jMiC5b7nxWF7p+7AwHzfOXYDwEEEEAAAQQQQAABBBBAAAEEEEAAAQQQQAABBBBAAAEEEKhSgSQGyu1SXSLpWu8169y5szOxpn379lV6KRl2XASYQBftlbAA+I033uhUD7dJdKlmwfIDDjhAv/zlL52vbdq00fbbb7/F5KsvvvhCNmHrn//8p+bOneuEyOfPn1+rk/vuu68zoWu//faLtvO+oyVxAl1RQTh4WQUWL16s448/Xm+++aa/H5dKuq6snePkCCCAQPwE2kg6xg2T987SPbvJmOmGyeem2e5ESb+X1NH3s88lbZ/huPdJGuT5GYGd+L0/KqJHSf8ck/T+R/EmIlAehSLHKJdAwMBOubrHeRFAILsA96dV/g7hPqx4bwCrJG4B8mnTptU6SfPmzWUh5z59+sgql9ufmzVrpjp16tRsZ8/VP/30U33++ed65ZVXNGfOHGdhZm+g2TaOsvK5XyKpz8NfffVVnXPOOfrHP/5Ra0gW6LfFOXv27Kn999/f+X2ELXrrvY+x0L6ZL1u2TFaR/PHHH9fLL79c63cbdlALrVuwv2nTpsV7A3HkggQC3p82c6uUD/Sc7FtJv3MXdT9fkn+lBqtQbpXKLVgedSNgHrUox0MAAQQQQAABBBBAAAEEEEAAAQQQQAABBBBAAAEEEEAAAQQqTCCpgXK7DDdIutB7PVq2bOlMrLEJMDQEyiXABLro5W3y26xZszRy5EgtWLAgshM0bNhQxx57rK655hrZvx/FbkmdQFdsF45feoGXXnpJ/fv31/Lly/0nHyvpotL3iDMigAACsRXo6qlI3ilLL2e7IXILky/LsN3Zki6W1Mr3828k/TjDPp+41cn/7vk5gZ3Yvl2S3bGkf45Jev+jePcQKI9CkWOUSyBgYKdc3eO8CCCQXYD70yp/h3AfVtw3wLp16zRhwgTdfPPNW4TBCzmzLdh64okn6uqrr9Z2221XyKEy7pvk5+EW5rffR9hC1l9//XVkPhZKt8rk5513HpXJI1MtzoFC3J/u44bKe3l6stT9HXaqUnnfNL20QLkFyy1gXqxGwLxYshwXAQQQQAABBBBAAAEEEEAAAQQQQAABBBBAAAEEEEAAAQQQSKhAkgPlRj7JV61P9evXdyZ4HHHEEQm9JHQ76QJMoCveFbTJc7ZoxF133aUXX3wx7xPZZLnDDjvMqTLSo0ePWhVE8j5ogB2TPIEuwPDYJCECf/vb35zK5Bs2bPD3eLKkUxMyDLqJAAIIFFvAJvoe7VYlb5HhZJs8IfLHJK3JsJ195rIgub0apdlmtaTGGfZNt9AHgZ1iX/0qPX7SP8ckvf9RvO0IlEehyDHKJRAisFOuLnJeBBDILMD9aZW/O7gPK80bwKqNW6j8kUce0aJFi/I+qVUz79evn84++2x16pRt3bS8T1GzYyU8D58/f75uu+02zZgxQytXrswbxaxPOeUUnX766UUL8OfdOXZMKxDy/rSfJHuGs6vnYM+7lcrtuY9VKj8vzYlmuZXK7WspGgHzUihzDgQQQAABBBBAAAEEEEAAAQQQQAABBBBAAAEEEEAAAQQQQCDGAkkPlBvtXZJO9xuPGTNGw4cPjzE9XatUASbQlebKfvzxx5ozZ47mzp2rN998U1988YWWLl2q1attbs5/mlX8aNasmXbZZRd17txZffr00d57760GDRqUpqOes1TCBLqSo3HCSAW8ISPfge+WdEakJ+NgCCCAQPIELOydCpHb17oZhrDCDZJbiDzXhN8mbpB8ZIZjbZZUJ8PP3pJ0kqQ3fD8nsJO891Yiepz0zzFJ738UbxIC5VEocoxyCYQM7JSrm5wXAQTSC3B/WuXvDO7DSvsG+P777/Xee+85z8Zff/1159n4V199pWXLlm1RSXuPPfaQLa7asWNH53XwwQfLvlevXr2SdLqSnodv3LhRb7/9tp5++mnNmzfPCfWbu10Lb2vYsKHatGmjJk2aOL+PsN9F9OzZU+3atSvZwrYlubhVcJI87k/PdSuVb+3hmeKGyj9xA+UWLG/n47M3kVUqt4rlpW4EzEstzvkQQAABBBBAAAEEEEAAAQQQQAABBBBAAAEEEEAAAQQQQACBMgtUQqDcCMdI2iI9/pvf/EYTJ07Uttva78NpCJRGgAl0pXFO4lkqaQJdEv2ruc9r167VkCFD9Je//CUdw58kjahmH8aOAAJVL9DGrURuIfLeWTTmS5rphsnnBlDbxQ2TDw2wbbpNLpE0Os0PCOzkCcpu2QWS/jkm6f2P4v1JoDwKRY5RLoE8Ajvl6irnRQCBLQW4P63ydwX3YVX+BsgyfJ6H895IskCe96f2HMe/qOD17vMh4+jrBsvtq79ZoNyC5bVXKSgtIgHz0npzNgQQQAABBBBAAAEEEEAAAQQQQAABBBBAAAEEEEAAAQQQQKDkApUSKDe4iyVd5xfcfffddeuttzqVF2gIIIAAAghUm4BVzTnnnHP0zjvvpBt6prBitTExXgQQqE6Brp6K5J2yEMx2Q+QWJl8WkKqz+/lkgG/77yRtFeAYz0o6WdLyNNsS2AkAyCYIIIAAAskSyDOwk6xB0lsEKleA+9PKvbaMDAEEEKhagTzvT5u5VcoHeuC+dauUj3e/ZxXKrVL5eWlwZ7mVyu1rHFrUAfPXJb0maW0cBkcfEEAAAQQQCCnwI0kNJNXP8jXbz/z71pGU6WW/Ryrk5za0zRle9nuqTD+z7wf5+QZJ9lqf4Wu2n/n3+XfI68DmCCCAAAIIIIAAAggggAACCCCAAAIIIIAAAgUKVFKg3Cj6S5ooqbHfZdiwYbJqXXXq2DN3GgIIIIAAApUt8N1332nEiBG68cYb0w10taQhkqZVtgKjQwABBNIKWBUoq0Z+jKQWGYw2eULkj0laE8KypxsmP9y3j4XDW2Y4joVwvJ/NzpB0d5Zta370/fe18jshusmmCCCAAAIIxEcgz8BOfAZATxCobgEC5dV9/Rk9AgggUJECBdyf7uOGynt5YJZKulDSDM/3LFBuwXILmHubVSi3SuVWsTxujYB53K4I/UEAAQQQCCpgc8iaZHhl+pn9fy8VAreg+I+DnoztQgls9IXS7fdxX6V52fyGdN+379nPaAgggAACCCCAAAIIIIAAAggggAACCCCAAAIBBSotUG7Dtl+8W6i8t99gt912c0Llxxxj2REaAggggAAClSkwc+ZMDR8+XO+++266AVqlXQuT28Q0GgIIIFAtAo08IXILk9fNMPAVbpDcQuT5VIM60g2T/8J3fPu3dxdJu6Y5r1VjsElJqfawW538mwx9JLBTLe9axokAAghUkUABgZ0qUmKoCMRWgPvT2F4aOoYAAgggkK9Agfen/SSN9T0Het6tVG4VulPNFj20YLl99TcLlFuwPM7P8QmY5/sGYz8EEEAAgXwFdpDUzH3tKMn+nC4o7g+JW3VxWuUK2HOJTGFz7/c/l/SJ5/VZ5ZIwMgQQQAABBBBAAAEEEEAAAQQQQAABBBBAILNAJQbKU6O1X9T/Lt3QTz31VF1++eVq06YN7w0EEEAAAQQqRmDp0qW66qqrNGnSpExjGudWQqmYMTMQBBBAIIeA3fDbalIWIt9iwSnPvvMlzXTD5HPzVD3RDZPv6dt/qqQPJY0McNy1bpjc+pKpEdgJAMkmCCCAAALJEigwsJOswdJbBCpPgPvTyrumjAgBBBCoeoEI7k/PdSuVb+3BnOL+7tqCTKlmC6VbpXILlvubLXZowfJ8Fj0sxzUkYF4Odc6JAAIIJFvAgt7egHjqv+2rBcb9f66T7OHS+5gJbJb0qS9k7v2z/2f/jln/6Q4CCCCAAAIIIIAAAggggAACCCCAAAIIIJCXQCUHyg3kCEljJO2RTueyyy6Tvbbe2vu7/Lwc2QkBBBBAAIGyCXz77bcaNWqUrr766kx9eFvSCEl/K1snOTECCCBQWoGunorknbKc2iqHWzVyC3AvK6CLZ7th8la+Y9zuVpOyyb8Hpzm+TSC2CVGpNkGSHStbI7BTwIViVwQQQACBeApEENiJ58DoFQLVIcD9aXVcZ0aJAAIIVJVARPeno9MsMHi9+wzJ72mBcguWW8Dc26xCuVUqt2dLSWsEzJN2xegvAgggEJ3AVpJ29rx28lQV94bErcJ4IprdGzRo0ED169fP+DXbz/z71qlTR1tttZXsa6ZXtp9n+5mBbt68Oe3ru+++y+tndrzUvhs2bND69evl/Zrue/5t0v35++9rPVKI+3vBKpp7K5ynAucr3IWlbXFpe30X94HQPwQQQAABBBBAAAEEEEAAAQQQQAABBBCoboFKD5Snrq6Fyoenu9QtW7Z0QuVDhgyp7ncCo0cAAQQQSKTAxIkTnarky5cvz9T/P7lh8kSOj04jgAACIQX6eoLkLTLsu8kTIrcw+ZqQ5/Bubp+nLnZfjXzHsQnCNnHY+mQVqPzNJgR7JwlboP1kSf+Xoz8Edgq4YOyKAAIIIBBPgYgCO/EcHL1CoPIFuD+t/GvMCBFAAIGqE4jo/tQCc+MkDfQAfutWKR+fBtWeIVmw3L76mwXKLVhuz5OS2giYJ/XK0W8EEEBgS4GmvsC4Nzxu//3TOKFtu+22atKkSc5X48aNa7ax//YGxH/84x/HaUgV05dvvvmmVjB99erV+uqrr7Z4Zfq+bbt27dq4edjEjY98IfNU2Ny+ropbh+kPAggggAACCCCAAAIIIIAAAggggAACCFSXQLUEyu2qHugGOg5Id4m7dOmiYcOGadCgQdX1DmC0CCCAAAKJFJg8ebJuvPFGzZs3L1P/X3YDjs8lcoB0GgEEEAguYEHuoyUd436tm2FXqxBgAXJ7zQp++IxbNnH/nR3p28IC6hYkt5eFax6XdKRvG5tMYhU6mnu+f5WkywP0i8BOACQ2QQABBBBIlkBEgZ1kDZreIlA5AtyfVs61ZCQIIIAAAq5AhPen+7ih8l4e3KWSLpQ0Iw24LT5olcotWO5v9jzLguVRPNeKw7UmYB6Hq0AfEEAAgS0FbB6ZPyDu/7N/gd2SODZt2lQ77rijmjVr5rzsv4MExa0COK1yBax6eroQuv97n376qT755JOa15dfflkuFPs9YrbAuYXO/12uznFeBBBAAAEEEEAAAQQQQAABBBBAAAEEEKh8gWoKlKeuppUit6BG2hVxO3Xq5ATLBw8eXPlXnxEigAACCCRO4N5773WC5PPnz8/UdwspWihxYuIGR4cRQACBcAJtPCHy3ll2tX8wZ7pB8rnhTpFx613cMPlQ3xY2AcSC5Le53z/YneS7tW+7FyT18HzvVbc6+eIA/SOwEwCJTRBAAAEEkiUQYWAnWQOntwhUhgD3p5VxHRkFAggggIBHIOL7036Sxkra1XOK591K5a9lgLdAuQXLLWDubVah3CqVW7C80hoB80q7oowHAQTiLtBWUnv3tZvnv+33HyVrFgr3hsRTQfFUaNz757p1M60nXLLucqIKEti0aVNNuNwfNvf/+bPPPiv1yD+QZL8ztNe7nv9eUuqOcD4EEEAAAQQQQAABBBBAAAEEEEAAAQQQqDyBagyU21W03zJcJukPmS7pnnvuqfPPP19nnnlm5V11RoQAAgggkDiBiRMn6pZbbtGCBQuy9f1qSaMkfZu4AdJhBBBAILhAV09F8k5ZdpvthsgtTL4s+OFzbtnZDZMP8G1p/0BbmPxBz/eflXSgb7u/SbKqVDZJNtX+250MnPPkbtXzmu2+/75WfifI/myDAAIIIIBA7AQiDuzEbnx0CIEKFyBQXuEXmOEhgAAC1ShQhPvTc91K5d5FB6e4ofJPMhj3dSuV21d/s0C5BcstYF6pjYB5pV5ZxoUAAqUUaCbJGxb3BsiLms5u2bKldt55Z7Vq1cp5eauKe8PiP/rRj0rpwbkQyEvg3//+d63q5t7A+UcffSR7ffjhh1q+3Nb+L2qzeSCpoLn3q4XOM91TFrVDHBwBBBBAAAEEEEAAAQQQQAABBBBAAAEEkidQrYHy1JWyleAvlpQxNW6/yDjrrLOc10477ZS8K0yPEUAAAQQSK7BixQrdcccdzuuTT7L+/u9ON8S4NLGDpeMIIIBAbgGbPHu0W5W8RYbNN3lC5I9JWpP7sKG26Ol+fjjct9f/uf8O/4/n+7+V9GdJ3onCFjq32SSHebZ7wq1OvipgTwjsBIRiMwQQQACB5AgUIbCTnMHTUwSSL8D9afKvISNAAAEEEPAJFOn+1BYiHOk71fXus6ZM18AqlFulcqtY7m+z3Erl9rUaGgHzarjKjBEBBPIRaOCpLm6BcW+AvGk+B8y1zzbbbOOExbO9ttpqq1yH4ecIVJzAd9995wTLs73WrVtXrHHb7xnTVTW3760v1kk5LgIIIIAAAggggAACCCCAAAIIIIAAAggkT6DaA+WpK7a7uwL8kGyX8PTTT3eC5V27WlFEGgIIIIAAAsURePXVV2UVye++++5cJ5joVjV5J9eG/BwBBBBIqEAjT4jcwuSZKmascIPkFiIv1iTaI90Jvr/wWVog3CYEz/F83yb7WiVym7yVat9Iuk+S9zPHZjdMPjXE9SGwEwKLTRFAAAEEkiFQpMBOMgZPLxFIvgD3p8m/howAAQQQQMAnUKT7U6sSO07SQM/prMrk7ySNz3ERLFBuwXJ75uRtVqHcKpVbxfJqawTMq+2KM14EEDCBDpI6S+rifrX/3jlqmhYtWmQNi2+//fZRn5LjIVA1Ap9//nnWwPm//vWvYlh8KOlNSfM8X5ljUgxpjokAAggggAACCCCAAAIIIIAAAggggEACBAiU175IFviwX9qfle3aHXTQQTr55JN1yimniFV1E/Aup4sIIIBAAgRster77rtP999/v5599tlcPb7DnXhmq0nTEEAAgUoUaONWIrcQee8sA5wvaaYbJp9bRIgT3TD5nr5zWBDcwuQ2CcPb7pJ0uu97f3erlR/k+b4FzAeF7DeBnZBgbI4AAgggEH+BIgV24j9weohAZQhwf1oZ15FRIIAAAgh4BIp4f7qP+2y/l+d0SyVdKGlGjovQ161Ubl/9zQLlFiy3gHm1tlTAfG9J+0oya+9ij0FcLFj1mvt63f26NsiObIMAAghELNDQFxxPBci3ieo8zZs3V/v27Wteu+22m/Pfbdu2Vb169aI6DcdBAIGQAhs3btSSJUu0ePFi5/Xuu+/W/PfKlStDHi3r5lYq3RswTwXOi1ZCPcrOcywEEEAAAQQQQAABBBBAAAEEEEAAAQQQyF+AQHl6u13dULkFyxtn4m3UqFFNsHy//fbL/yqwJwIIIIBA1QpYNXILkVuYfM2aNdkcVkuyILlVJV9StWAMHAEEKl2gq6cieacsg53thsgtTL6syChnu2HyVr7z3O6GyT/wfd8qRtkEXm+zf8PvkTTM881P3OrkFjQP0wjshNFiWwQQQACBRAgUMbCTiPHTSQQSLsD9acIvIN1HAAEEENhSoMj3p/0kjZVkv49OtefdRc8tzJytWYVyq1Ruz5/8bZZbqdy+0iRvwNzC5RYyJ2DOOwMBBOIoYBXGvVXHLTy+exQdbdiwoRMST4XFUwFy+/N2220XxSk4BgIIlFDgyy+/rBUw9wbOv/7666h6YgvspILmqZC5VTinIYAAAggggAACCCCAAAIIIIAAAggggECFCBAoz34hbdldC5Xba49sm3bv3l0DBw7U8ccfrx133LFC3h4MAwEEEECgGAKffvqppk+frilTpujFF1/MdYq33SC5hck35tqYnyOAAAIJFbDKSlaN/BhJLTKMYZMnRP6YpKyrcETgYJ+VLnZfjXzHu94Nk3/l+76Nw8LkNrnX26zClH3PW+HcJg5flEc/CezkgcYuCCCAAALxFihyYCfeg6d3CCRfgPvT5F9DRoAAAggg4BMowf3puW6l8q09p57ihsptEcJczQLlFiz3P4OyCuX2bMoqltNqC/gD5hYyDxvYpII57yoEEChUoKMkq1bhDZDvUOhB0wXGLTzeqpV/ndxCz8T+CCAQV4GPPvoobVVzq3AeQftMUipcbl9fkbQoguNyCAQQQAABBBBAAAEEEEAAAQQQQAABBBAogwCB8uDox7rB8kNy7XL00Uerf//+Tri8bt26uTbn5wgggAACVSCwadMmJ0Q+bdo0PfaY5SBztqfcauSP5tySDRBAAIFkClhIOxUit6+ZbpxXuEFy+8ezVBWWmrhB8pE+Wguxj3ZftYIz7gRem7BroXJvWyfpfySd4PnmW5JOkvRGHpeOwE4eaOyCAAIIIBBvgRIEduINQO8QSLYA96fJvn70HgEEEEAgjUCJ7k/tGZP/2ZMtYmgLHAZp9gzKguX+Z1G2rwXK7TmVBcxp6QUImPPOQACBYgtYAYtukg5wX/bfBVWnaNasmTp37qwuXbrUfN1jjz201VZbFXssHB8BBBIq8N133+ntt9/WvHnz9Oabbzov++9PPgmyhlHWQdsBXnZfL7lfKZCQ0PcJ3UYAAQQQQAABBBBAAAEEEEAAAQQQqC4BAuXhr7etGHyKpJMl/TTb7vXr13dC5fY68sgjw5+JPRBAAAEEEi/wP//zP06Q3F4bNmzINZ6PJd0v6T5JC3NtzM8RQACBhAq0cSuRW4i8d5YxzJc00w2Tzy3hWHdxJ+4O9Z3zIzdIfluGvtgkXZvE62//T1InSc08P7jEPVY+wyKwk48a+yCAAAIIxFqgRIGdWBvQOQQSLMD9aYIvHl1HAAEEEEgvUKL7U3tWNE7SQE8vvnWrlI8PeG2sQrlVKk/3TMoWZrRgeakWaAzY5dhuRsA8tpeGjiGQGIGdPQFyC4/vX0jPO3bsuEV4vGXLloUckn0RQACBGoHly5fXhMtTIfOFCwueouIPmH8IOQIIIIAAAggggAACCCCAAAIIIIAAAgjET4BAeWHX5Hg3WH5UrsM0bdpUVrn8qKOOcr6yQnAuMX6OAAIIJFPAVnh+/PHHnSrk9lq1alWQgVjlWguRTw+yMdsggAACCRXo6qlIbgHrTG22GyK3MPmyEo+1sxsmH+A77wI3AP5ghv7YpF0LlKdrz0o6yPMD+7MtTrU8z7ER2MkTjt0QQAABBOIrUKLATnwB6BkCyRbg/jTZ14/eI4AAAgikESjh/ek+bqi8l6cbSyVdKGlGiItjz6YsWG4Bc2+zCuX2zMqC5bRwAgTMw3mxNQLVKLCfp/K4VSFvnQ/Ctttuu0Vw3KqQN2jQIJ/DsQ8CCCCQt4AVSEhVMrevqf9eu3Ztvsd8X1Kqerl9LeUC4vn2mf0QQAABBBBAAAEEEEAAAQQQQAABBBCoeAEC5dFc4raSTpBkAfO9ch3SKpenguUWLrdfENEQQAABBJIrYL9ASwXILUweoBK5DfYNSdPc15Lkjp6eI4AAAjkF+nqC5C0ybL3JEyJ/TNKanEeNfoOebpj8cN+h/88Nk9viH+majc8m5von7Nq2b0r6maQ6nh3PkHR3Ad0nsFMAHrsigAACCMRToISBnXgC0CsEki3A/Wmyrx+9RwABBBBII1Di+9N+ksZK2tXTlefdSuWvhbhA9ozKguX21d8sUG7PryxgTstPgIB5fm7shUClCFi6u7ek7p4q5PXDDq5x48Y64IAD1LVrV3Xp0sUJkrdv3z7sYdgeAQQQKKnAu+++64TL7TV37ly9/PLLWr16dT592CDJqphbuNx+/2qLjNv3aAgggAACCCCAAAIIIIAAAggggAACCCBQQgEC5dFj7+sGyy1c3ibI4fv27atDDz3UeXXo0CHILmyDAAIIIFBmgUWLFumpp55yXrNmzQraG1uB2ULkVon8H0F3YjsEEEAggQKNPCHyoyXVzTCGFW6Q3ELkgf8xLYLHkW6Y/Be+Yz/hhsnnZDinhchtMm66ibq2y1tuoDy1+8NudfJvChgDgZ0C8NgVAQQQQCCeAiUO7MQTgV4hkFwB7k+Te+3oOQIIIIBABoEy3J+e61Yq39rTpSluqPyTEBfKnlVZpXILlvubPXuzYHk5n8GFGErsNyVuq2mOAAAgAElEQVRgHvtLRAcRKFiglxsityD5gfkczcLi3bp1c0Lk9tVC5DQEEECgEgQsXP7SSy854XL7unjx4nyH9ZwbLLdwuS2qREMAAQQQQAABBBBAAAEEEEAAAQQQQACBIgsQKC8u8MFuuPwYSc2DnKpjx4414XILmKeZsBDkMGyDAAIIIBCxwPfff18TILcQ+cKFC4OewSZ7zXRD5P8v6E5shwACCCRUwBZUsntfC5HbJKtMbb77b6MFyeeWeawnumHyPX39mOqGya3KeKZmYfJ0E3Rt++WSWnp2XOuGye3/CYU0AjuF6LEvAggggEAsBcoQ2ImlA51CIKEC3J8m9MLRbQQQQACBzAJluj8dLWmkr1fXu8+twl4ue15lwXILmHubVSi351kWLKdFK0DAPFpPjoZAOQR+7gmQ2+83tgnTia233rpWeNxC5M2bB5omFOY0bIsAAgjEUmDlypW1AuYWNP/222/D9nWdGy5/1v36etgDsD0CCCCAAAIIIIAAAggggAACCCCAAAII5BYgUJ7bKKot+rjBGgvXBKpcXr9+fSdc3qdPH/Xu3Vt77unPuETVNY6DAAIIIJBOYMGCBZo9e7aeeeYZJ0y+YcOGoFDLJD3uVt19OuhObIcAAggkWKCrpyJ5pyzjsNXlLURuoWr7t7Lc7Wx3Um4rX0dud8PkH2TpoE3MtQm4mdrHkn7q+eEESXa+QhuBnUIF2R8BBBBAIHYCZQrsxM6BDiGQUAHuTxN64eg2AggggEBmgTLdnzZzq5QP9PTMUji/kzQ+j+vV110I0b76mwXK7bmWBcxpxREgYF4cV46KQJQCDSQd6nm1DnPwVq1aOZXHU9XH7SsFI8IIsi0CCFSygBVsSFUwT1UxX77c1uIO1d6X9JT7+l9JFjinIYAAAggggAACCCCAAAIIIIAAAggggECBAgTKCwTMc/dubuDmKEk/C3oM+4WUBcsPOugg52vr1qF+nxX0NGyHAAIIVK3A+++/7wTI7fXss8/qo48+CmPxthuStKDkS2F2ZFsEEEAgwQI2IdUWTLKq5C0yjGOTJ0Ru/0auicF47XPQxe6rka8/VvnJKkJ9laWfNm6bdOuv8pTaxcboPa6F50+W9H8Fjt0C6rVmW9iEDBoCCCCAAAJJFyhTYCfpbPQfgbgIECiPy5WgHwgggAACkQmU8f50HzdU3sszmKWSLpQ0I48B2rMrq1RuCyP62yy3Url9pRVfgIB58Y05AwJBBGx+ziGeEHmQfZxtOnbs6MzT6d69u1OJfNdddw28LxsigAACCEhLliyRhctffPFFZ07OwoULw7KkwuX21ebn0BBAAAEEEEAAAQQQQAABBBBAAAEEEEAgDwEC5XmgRbzLHr5VjwMfnl9YBaZiQwQQQCCtwNKlS51VkSP4hZWthvwWzAgggECVCFhQOhUit691M4x7hWehjThNTG3iBslH+vptIXALktsrW0rbJuJamNxb3elrSQ09x/MHyq+SdHkE74/TJd3lPY6t5v/Tn3oLoUdwFg6BAAIIIIBAiQXKGNgp8Ug5HQIVKUCgvCIvK4NCAAEEqlugzPen/SSNleRNKj7vVip/Lc8rY4FyC5b7F0e0CuX2nMsqltNKK0DAvLTenK26BbpLsmIP9vsMm58TqFnBh1SxBwo+BCJjIwQQQCCUQKrggxV7sIB5yIIPNj/ncfd30RR8CCXPxggggAACCCCAAAIIIIAAAggggAAC1S5AoDxe74BtfKshhypB3rJlS2cl5AMOOMB52X+nmfAQrxHTGwQQQKBEAlbB1cLjtuKxvey/LYQXsr0vybvq8fqQ+7M5AgggkGSBNm4lcpt01TvLQOZLmun+An9uzAa8ixsmH+rr10dukPy2AP21Sbb+qk6bJdVx9/23pB95jvOqW518cYBj59pkuqRfezeiQnkuMn6OAAIIIJAEgTIHdpJARB8RiLMAgfI4Xx36hgACCCCQl0AM7k/PdSuVb+0ZwBQ3VP5JXoP6YXFEe6blXSQxdSgLlNszLwuY08ojQMC8PO6ctXIFDnYD5Pb7jEDzburXr69DDz1Uffr0cSqR77nnnpWrw8gQQACBGAosWLDACZY/88wzeuqpp7Rhw4agvVzmWeT8maA7sR0CCCCAAAIIIIAAAggggAACCCCAAALVKkCgPN5Xfm83rGOBnYMkWeA8cNt6661rguWpkHmLFi0C78+GCCCAQJIF/vWvf9UKj1uI/Ntvvw07pHWSZnte/wx7ALZHAAEEKkCgq6cieacs47F/Lx9zw+T2i/u4tc5umHyAr2ML3DD5gwE6bJNubXKtt1mA3uvynaStPBv8d5p9Apxqi01+Ickqvdvk0ppGoDwfSvZBAAEEEIibQAwCO3EjoT8IJEmAQHmSrhZ9RQABBBAIJBCT+9PRkkb6Ony9+3wr0DjSbGQVyq1SuX+xRNvUnjtZsNy+0sovQMC8/NeAHiRP4JeSjncXxm0WpPsdO3Z0QuSHHXaY85WGAAIIIBAPAfv9p4XKU6+FCxcG7dhK93fVtkj300F3YjsEEEAAAQQQQAABBBBAAAEEEEAAAQSqSYBAebKudi9PwPzAfLrevn37WiHzvfbaK5/DsA8CCCAQO4E33nijpvK4hccXL867EOxzngD587EbKB1CAAEESidg1YqsescxkjKtSrTJEyK3MPma0nUv1Jl6upNtD/ft9X9umPx/AhzNPCxMbhNvU832byupeYb9n3Crk68KcPxcm1wl6Q/+jQiU52Lj5wgggAACSRCISWAnCVT0EYE4ChAoj+NVoU8IIIAAAgUJxOT+1MKQ4yQN9AzGVs39naTxBQ3wh0C5Bcu9z7nskFah3J5/WbCcFi8BAubxuh70Jj4C+7oh8v5BK5H37dvXCY/bq0OHDvEZCT1BAAEEEMgosGjRoppw+axZgdc/sgXQLVhur3/AiwACCCCAAAIIIIAAAggggAACCCCAAAI/CBAoT+47ob4bLrdKhd0kHSDJvheqNW7c2AmYd+3aVZ07d1aXLl1koXMaAgggEGcBC4vPmzdPb775pubOnesEyVevXp1Plzf8f/buBO7O8cD//9dk0RBJaCuaJggVywj+JSHEEqq1JhmhU1upKko6rQZhis6grV3/HVvRERLRCm2CotOJDLFVysjS0pgkJbG2yCLSLJrf63tc53HlznOesy/3OZ/r9bpfJ3me+76W931wXOf63pekZyQ9LempECT/oJSKuAYBBBBoEoEeUYjcYfKuOcb1egiSO0Re8Lf2dTI6IoTJ/bk5Lg57e6en6QX0y4trvZjWofJs8QLb30k6Psf1H4Yw+d0F1J/vlE9KekSSF8etUwiU56Pj9wgggAACaRBokMBOGqjoIwKNKECgvBHvCn1CAAEEEChLoIE+n+4eQuV+6Hi2zJc0RtLksgb50TyXg+XxfFe2SgfKPRfm+S9KYwoQMG/M+0KvaiPgh7z+cwiS591BoVu3bjryyCM1fPjwzLHJJv7Hh4IAAgggkFaBZcuW6f77788cDzzwgFas8LKfvOWFECz/haR5ec/mBAQQQAABBBBAAAEEEEAAAQQQQAABBJpYgEB5c93cQVG43CHzrUsZnr9Ay4bL49eNNtqolOq4BgEEEChZ4IMPPsiExrPh8eyrvyAqsfw5CpA7SP5sifVwGQIIINBsAv3DTuQOkQ/rYHCzJU0JYfIZKUBw2Pt8STsn+uqQt8PkswocgxfQeoFtXC6WNFLS53PUcaekkwqsP99pHseE9k4iUJ6Pjt8jgAACCKRBoIECO2ngoo8INJoAgfJGuyP0BwEEEECgbIEG+3zq+adrJG0TDezxsFP5c2UO1g9R9E7lyXkvV+uHSDpY3ugPkyyToGkuJ2DeNLeSgXQgcIykr0ryQ2Q7LJtttllbgNxh8s6dO+e7hN8jgAACCKRQYM2aNW3BcgfM33333UJG8YCk8SFgXsj5nIMAAggggAACCCCAAAIIIIAAAggggEBTCRAob6rbud5gtowC5t7B3EfJZccdd8zsYO6QeTZo3rdv35Lr40IEEEAgFli0aNF6wfEXX3yxXCTvHOvdx7O7kL9aboVcjwACCDSZgB9I5BD5CEkDOxjbtBAid5h8QUoMzgxh8n6J/t4cwuSvFDgOL6h1oDwuXkz7kqQbctTxVtid/LcFtpHvNC9qOKG9kwiU56Pj9wgggAACaRBosMBOGsjoIwKNJECgvJHuBn1BAAEEEKiIQAN+Ph0ddirvEg1wYgiVex6q3OL5LwfLHTCPi3co97yY58Io6RIgYJ6u+0VvcwvsGELkDpL36QjKO5Efc8wxmeOII/JmzjFHAAEEEGhCgQcffFCTJk3KHAXsXP5aCJb7IeFlL05qQk6GhAACCCCAAAIIIIAAAggggAACCCDQpAIEypv0xuYY1oYhVO7dy7MB897lEPTu3Xu93cx32mknnvBcDirXItDkAn5C8B/+8If1dh5/++23yx25K8iGx7MB8pXlVsr1CCCAQJMKHBoFyT+TY4yrohD5/ZKWpsTC/4/jXcl99Ej0+YoQJl9c4Fjs5EWz8WJa78o0RtJ1kr6Uox7vGnVOgW3kO233sBPUp9s7kUB5Pj5+jwACCCCQBoEGDOykgY0+ItAoAgTKG+VO0A8EEEAAgYoJNOjn08sljW1nrstzYJUongdzsNyvyeJAuefIHDCnpFOAgHk671sr9/ooSad1MAffZjNixIi2IHnXrl1b2YyxI4AAAggEgVWrVmVC5ffcc09mB/MCyn9J+qmkXxZwLqcggAACCCCAAAIIIIAAAggggAACCCCQagEC5am+fRXp/A6S9pS0i6Rdw2u7YZViWttuu+00YMCAzBH/uV+/5AaRxdTKuQggkCaBhQsXau7cuescL7/8snxUoPxF0kxJs8LxLE8MroAqVSCAQLMLOFyd3Y3cr7lWVr0eguT+dt3h6TSVXiFInlxc6zC8F936WCfw0sHgHCL3Qtl4Ea0XzXq3po0lTcpx7R/CbuIvVAjue5Iuy1UXgfIKKVMNAggggEBdBRo0sFNXExpHIEUCBMpTdLPoKgIIIIBAYQIN+vnUDwm/VtJx0ShWh13Kry9sZHnP8nyY574cLE8WzxM6WJ62+cK8g27REyoRMJ8r6feSnpP0fHhd1qKeDLsyAt4g4fRw7NRRlXvvvbeOO+64TJB88803r0zr1IIAAggg0JQC3tzC4fKJEyfqqaeeyjfGP4ZgucPlbGCRT4vfI4AAAggggAACCCCAAAIIIIAAAgikUoBAeSpvW9U7vWUULs8GzbevRKvdu3dfL2SeDZ1vuummlWiCOhBAoIYC7733XiYw7pB4Mjy+fPnySvXkT1F4PBsif7VSlVMPAggg0AIC/SWNCGHyYR2Md7akKSFMPiOFLluFMPkZib4vDEHyG4sck8PkycWzXlDrhbN3SjoxR30XhPaKbK7d0x1cf0TS0FyVESivBDN1IIAAAgjUW6BBAzv1ZqF9BNIiQKA8LXeKfiKAAAIIFCzQwJ9Pdw+h8v2iwcyXNEbS5IIHmP9Ez4l5HswB87j4YYueM/P8GKW5BAiYN9f9TNtotg27kTtM3jNX53v06KGvfvWrOvHEEzV48OC0jZH+IoAAAgg0gMCzzz6rO++8U+PHj9fSpX4eec6yJAqW+/M2BQEEEEAAAQQQQAABBBBAAAEEEEAAgaYRIFDeNLey6gNxmCW7g3n86p9XpGyxxRbt7mq+7bbbasMN/TBqCgII1ENg5cqVmjdvXltgPA6Pv/nmm5XskhPo2cB4/FqxZHolO0tdCCCAQAoEBkU7kg/soL/TQojcYfIFKRhXe130Q5DOl3Rs4pdzQrj7riLH5UWzXhwbFy+U9ULa/UPwvr2Fbf8TguaLimwv1+mjJN0b/dLh+H7xyQTKKyRNNQgggAACdRVo4MBOXV1oHIGUCBAoT8mNopsIIIAAAoULNPjn05GSrpG0TTSix8NO5d4pulLl0PCwRb8mi+fJPHfmgDmlOQUqFTD3e9K7mLODeXO+T8od1YDw7y4HyXOWAw44IBMid5i8c+fO5bbJ9QgggAACCGjNmjVtwfL/+R9/vdth8W7l10qam+9Efo8AAggggAACCCCAAAIIIIAAAggggEAaBAiUp+EuNXYfvXN5MmjuHc4rWj7zmc9oyy23zHl86lOfqmh7VIZAKwn89a9/1auvvprzeOONN6rB4R3GZyUC5N6JnIIAAgggUL6AF3kOD7uSfyZHdauiEPn9kjp8BHv5XapqDfuGMPlhiVaeDGHyB4ts3X5eEBvvwPRwCJN7kawX7H43R52nSvpZke11dPqtklxnttyW+LsIlFdQm6oQQAABBOom0OCBnbq50DACKREgUJ6SG0U3EUAAAQQKF0jB59PRIdTSJRrVxDBn9VbhI817pufH/IBFP3wxWTxf5mC5XynNL1DJgLlD5tljWfPTMcJ2BLzGxHPsp3Wk8/Wvf12nnXYau5HzFkIAAQQQqKrAjBkz9NOf/lQ/+1ner3hvCZ/BWdtU1TtC5QgggAACCCCAAAIIIIAAAggggAAC1RYgUF5t4dasfyNJfpp09tgu+vNm1SDZeOONOwycO4zO06qrIU+djS7gp+p2FBb375Yvr9oG4O+GJ/T6Kb3x8bKkDxrdjv4hgAACKRPoEYXIHSbvmqP/r4cguUPkzbDY84gQJt8nMd6HQph8epH30YtkHSaPd15yiNwLZ+21Y9id3J9vk8U7iZ8o6W9Ftpnr9H8MbcY7kh+d2LGcQHmFsKkGAQQQQKC+AikI7NQXiNYRaGwBAuWNfX/oHQIIIIBACQIp+Xx6uaSxieFdEebKShh1h5c4UO75sfgBjL7A82aeS3OwnNJaAgTMW+t+V2q024R/R30jV4W9e/fW6aefnjn69OlTqXapBwEEEEAAgbwCr7/+eiZY7uOttzp8RpMfCO7P4vPzVsoJCCCAAAIIIIAAAggggAACCCCAAAIINKAAgfIGvClN3qXekuKAeRw8j5+iX3GGvn37ZkLn/fr1yxz+MtLH5ptvvs6fO3XqVPG2qRCBSgt8+OGHevvttzNfYviI/7xw4UL5cFh80aJFlW46WZ93uHVAPBka99/frnbj1I8AAgggoP5hJ3KHyId14DE7BKEdJJ/RJG7Hh8VnOyfGc3f4En9WCeP0AtjkjkteLJtdFOtFul4gkCzeScdh8ikltJnrkjGSro5++YSkQyS9H1/ADuUVFKcqBBBAAIG6CaQksFM3HxpGoMEFCJQ3+A2iewgggAACxQuk5POpv3O9VtJx0QhXh11/ry9+1Hmv8AMYPW8WP4gxe5Hnzjyv5oA5pTUFCJi35n0vdNR+AO5Fki7MdcHOO++sb33rW5kdySkIFCPgdRGjRo2Sdxh2OeOMM3TTTTcVUwXnIoAAAusJ3HrrrfrJT36iOXPmdKRzmaRLJXndFAUBBBBAAAEEEEAAAQQQQAABBBBAAIHUCBAoT82taomObptjV/Otajn6T3/6020B8/YC53EQfcMNN6xl12iryQVWrly5Xjg8V2j8L3/5S601XolC43GAfF6tO0J7CCCAAAIZgUHRjuQDOzCZFnYkd9B5QRPZnRnC5PHu3R7ezSHw7f9uFVu8INYLX+PixbAOlLt8Mlju3U7FXp3kPlWq+AlHj0j6QlShF9v9QBKBnUopUw8CCCCAQMMIpCSw0zBedASBBhPg82mD3RC6gwACCCBQvkCKPp/uHkLl+0Wj9k6JflDh5PIl1qvBO5R7riz5QEaf+HB4KKNfKQgQMOc9kBU4PYTJP9seycCBA3X22Wfra1/7GmIIlCRAoLwktnUuuuqqq3TeeeeVX1GJNWy77bYaP368hgwZUmINXIZA9QRuv/12XXfddZo9289ub7e8FkLlP61eL6gZAQQQQAABBBBAAAEEEEAAAQQQQACBygoQKK+sJ7VVR+AfJG3ZweEgUY/qNN1xrZtuuul6O5336tVL2aNnz55tf45/3rlz53p0lzZrJLBmzRotXrw4cyxZsqTtz9mfZV+TO4u/9957Nerhes0slfRqnmOdxcH16ijtIoAAAghkdgDybuQjJH0mh4efgu6dyB0i96v/Pd8sxf//cn44kp//rghh8sUlDNauDpN7UWy2ePGrF8hmd1byirb/bKduB/W9O/mTJbSb65LDJT0Y/dJPknEfnyNQXkFlqkIAAQQQaBiBFAV2GsaMjiDQQAIEyhvoZtAVBBBAAIHKCKTs8+lISddI2iYa/eNhp3LPJVWjOFDuebN4Ls3teB7Nc2x+SCMFgViAgHnrvR/2D/P1e7U39F133TUTJD/ppJNaT4YRV1SAQHn5nM0SKH/66ad14oknat682uyJMHLkSI0bN05eF0ZpfoE77rgjEyyfOXNmrsE+I2msJH8OpyCAAAIIIIAAAggggAACCCCAAAIIINDQAgTKG/r20LkiBDbLEzjvW0RdVT91k002yRs6jwPo/rO/hOjWrZs22mijzOsnPvGJqvezFRv429/+phUrVuiDDz7IvCYD4R0FxLNB8WXLljUanZ+I21Fg/N1G6zD9QQABBBBYR8DB6WyI3K9dc/i8HgLkDpE3405AvUKQ3F/Gx8WB+cvDUcoDULzw1QtdHdjOFi9+9aLY2PFXkrxAN1kulXRxhd+zXnQ7OqpzQgit+0cEdiqMTXUIIIAAAvUXSFlgp/5g9ACBxhLg82lj3Q96gwACCCBQAYEUfj71PNK1krpEw58YQuVvVYCkvSo8l+ZgeTynlj3Pc1ueb8s+qLFKXaDaFAsQME/xzSug61dKOre98/r27auLLrpIp512WgHVcEqaBL75zW/q5ptvznS5nKBtsfUQKC//XUKgvDTDct7npbXIVY0gcMstt+jSSy/VokWLcnXnKknnNUJf6QMCCCCAAAIIIIAAAggggAACCCCAAAK5BAiU895oFQFvCR7vct5HUm9Jm4dX/9nHp9MC4sUs2XB5sa9xMD17badOneSd0/2a6+jo9x39zqYffvhhu4d38y7ld74me20cAM8GwXO95jt37dpScmh1e9d4t1IvBMoeb4c/O1AYB8jX1K2HNIwAAgggUI5A/7ATuUPkwzqoaHa0G/mMchps4Gu3CmHyMxJ9XBiC5DeW0XcvbvXi17g4TB7vpHREMP6HxHnPhqD33DLaT166raRHEjs8nSDprnAigZ0KYlMVAggggEBjCKQwsNMYcPQCgcYQ4PNpY9wHeoEAAgggUEGBlH4+9QMXkw9ivCLMqVVQZ52q/KBGz6Ml59Z8kh/U6Pm1ZnzwZbU8W7leAubNcfcPl+Qw+U7tDefCCy/UxRdfrC5d4mdfNMfAGYVUbBA8l1mx9TRKoDwOZQ8aNEj33Xef+vXr19RvjalTp+qUU07Rq696aYp08MEHa/z48erd20uval/Yobz25q3a4urVqzOhch85yh9DqPzXrWrEuBFAAAEEEEAAAQQQQAABBBBAAAEEGluAQHlj3x96V3sBh4Sy4fJk2Ly9v3eqfRdpsYkFPpSUDYUnQ+Lt/f3vTWzB0BBAAIFWFhgU7Ug+sAOIaWFH8imSFjQx2C5h4euxiTHOCWHybNC6FAIvdnWgPC5e6OqFsHG5RdI32mng2+1cX0o/4mvOknR99IPfSzpE0jvhZwR2yhXmegQQQACBhhNIaWCn4RzpEAJ1EuDzaZ3gaRYBBBBAoHoCKf186u83vUv5cZHM6rBLeTzXVA04z7F5Ps0B87h4h3LPvcUPbqxG+9TZfAIEzNN3T68J/75Zr+cnn3xyZlfybbbZJn2joscFCxQbBM9VcbH1ECgv+BZV9MQlS5boG9/4hiZNmtRWb/fu3XXllVdmHi7QrCV+cAA7lDfrXS58XAsWLNAll1yicePG5brIn83HFF4jZyKAAAIIIIAAAggggAACCCCAAAIIIFAbAQLltXGmleYV8I7m8U7n/nuv6OiZ+Hv2d8ndLZtXqDVH5qD34hzHkujn3mE8DpD77xQEEEAAgdYVODQEyb0jeZ8cDKuiEPn9kpY2Ode+IUx+WGKcT4Yw+YNljN/eXtAaL3T1jkle/OrFrtkyOJgnt1R4KOxO/m4ZfWjv0gckeUf0bLlM0kXR3wnsVBic6hBAAAEE6i+Q0sBO/eHoAQKNIcDn08a4D/QCAQQQQKCCAin+fLp7CJXvF3HMD0GWyRUkaq8qz7U5WO7XZHGg3PNw8ZxblbtD9U0mQMC8cW+o59f9QNZhyS5ut912cvhyxIgRjdt7elYxgWKD4LkaLrYeAuUVu4UFV7Ry5cpMcNzH+++/v851O+ywg2699VYNHTq04PrSdCKB8jTdrdr1dcqUKTr33HP18ssvt9eoHxB/Gp+Da3c/aAkBBBBAAAEEEEAAAQQQQAABBBBAIL8AgfL8RpyBQDUEeuQImsdh9Oyfs6F0X9NN0kbh9RPV6Bh16m+SVoTjA0nLOgiH5wqNN3u4j7cJAggggEDlBPzfdwfIvaLKr11zVP16CDU7RO7QcysUh6rPl7RPYrAOcl8uaXoZCF7k5kWs8QJXL2h1mDzp60D39xJtfRjC5HeX0Yf2Lj0otN8l/NKfQ9xHB+izhcBOhdGpDgEEEECg/gIpDuzUH48eIFB/AT6f1v8e0AMEEEAAgQoLpPzz6UhJ3ik43gr48bBz8HMVpkpW5zk3z685WJ4snnNzsLxV5jarTN3y1RMwb4y3wJdDmNzrGdYpZ599diZM3qlTp8boKb2oukCxQfBcHSq2nkYJlH//+9/P7FTsMmDAAE2YMEGDBg2qunutG1i+fLkuvfRS3XDDDW1h8s997nNyyNz3wsWh8muvvVaHHtreM2Zq3ePKtkegvLKezVTbmjVrMqHyH//4x+0NyxuPOFR+TzONmbEggAACCCCAAAIIIIAAAggggAACCKRXgEB5eu8dPUfAu5zHAfNs0DzXa0fn+nedJfkb3VxHOb/33XLwKlnhj24AACAASURBVNexpszfOwDu8HclXr27OAUBBBBAAIFqC/SPQuTr7dwRNT5b0pQQJp9R7U41UP3HhzD5zok+OcDtMPmsMvvqMHlyYasXu3pRa1y2Dotcd0j8/E5JJ5XZh/Yuv0rSOdEv7pV0TOJEAjtVgKdKBBBAAIH6CqQ8sFNfPFpHoP4CfD6t/z2gBwgggAACFRZogs+no8NO5dmHFlpoYgiVv1Vhrvaq87yb59ocMI+LH+joebnkHFwNukQTTS5AwLz2N9gPg/1Rstntt98+EzQ96CA/O5XSSgLFBsFz2RRbTyMEyh2yPuWUU3TPPR9lRbt3765x48Zp1KhRTfUWWLBgQSYwe99997WNa4899sj8M+/ffec739Gbb76Z+V2/fv10zjnn6KyzzmqqB0sQKG+qt3RVBjN16lSdeeaZmjt3bnv1+7+dV1SlYSpFAAEEEEAAAQQQQAABBBBAAAEEEECgCAEC5UVgcSoCCCCAAAIIIIAAAmUKeDuC7I7kAzuoa1oIkTtMvqDMNtN2+ZkhTN4v0fGbQ5j8lTIH5AWtXrgaFy9i9SLXZPHP/v/ED/8q6ThJvy2zH8nLPxvC6/H74lRJP0ucSGCnwvBUhwACCCBQf4EmCOzUH5EeIFA/AT6f1s+elhFAAAEEqiTQJJ9P/VDGsQkiB1gcZKlF8baknodrb3tSz8V5fs4BcwoC1RBwwPzzknaPju2LbMhJsOcSx7Ii62jW06+UdG5ycF/5yld0yy23aJNNzE9pNYFig+C5fIqtpxEC5c8//7yOP/54vfTSS23DOvXUUzNB665du6b+reDA/E033aSf/OQnbbuQe1D77bdf5me77rprZoyTJ0/OhMjnzZvXNuZDDjlEP/rRj7Tbbrul3sEDIFDeFLex6oNYtmyZTjvtNP385z9vry0/XPy8qneCBhBAAAEEEEAAAQQQQAABBBBAAAEEEOhAgEA5bw8EEEAAAQQQQAABBKov4IWTDpL76JOjuVVRiPx+SUur362GasH/b+IFrT56JHrmxa5eBLu4zB77Pnixarw70sMhTJ5cwLqxpEclDU60eU1iF/Eyu9R2+dcl3RZV5t3p3d/XEg0Q2KmUOPUggAACCDSMQJMEdhrGk44gUGMBPp/WGJzmEEAAAQSqL9Akn097h13K/WDEbFkddim/vvqKmRY8B+cHNjpYniyek3Ow3K8UBKotQMC8csKew/Zc9jrlyiuvzOxcTGldgWKD4Lmkiq2n3oHytWvXZt7711zjr44+Lttuu63Gjx+vIUOGpPZNsXTpUv3iF7/Qf/zHf2j2bH9l9VHxDuwnnHCCfvjDH2rTTTddZ3wzZ87Uv/zLv+jxxx9v+3nPnj0zgftvf/vbGjBgQNU8nn76aZ144onrBNqr1pikkSNHZnai9/goCLQnED+AIPF7P0zcDxWnIIAAAggggAACCCCAAAIIIIAAAgggUBcBAuV1YadRBBBAAAEEEEAAgRYQcCg6uxu5X3NtQ/B6CJI7RN6qCyh7hSB5ctckh+odJPexTlClhPePF7A6TB7viuQQuRe1tud+rKSJiXbmSxol6YUS2s93ySRJR0cnXd3eLi9JBy9WoiCAAAIIIJB2gSYJ7KT9NtB/BEoVIFBeqhzXIYAAAgg0rEATfT717szXehPRCNvzW2O8kWgNb4AD5Z6Dix/y6OY9N+f5OgfLKQjUUoCAeWna4ySdFF/arVs3TZo0SYcffnhpNXJV0wgUGwTPNfBi66l3oHzq1Kk65ZRT9Oqrr643pGOOOUa33nprqgLHH374oV544YVMGP6BBx7Q/Pn+2PBx2XvvvXXxxRfri1/8otr5vJQ5MdeO5g5ee8fy008/Xa5nww03rOj7n0B5RTmprEICv/71r+V/F6xYsSJZ4x2STq5QM1SDAAIIIIAAAggggAACCCCAAAIIIIBAUQIEyovi4mQEEEAAAQQQQAABBPIK9Jc0IoTJh3Vwth/nPyWEyWfkrbV5T9gqhMnPSAxxYQiS31ihoXtxanI3JC9kzbVgdZqkAxJtXxD6VKEutVWzTwi1eyGji3eLcvB9ajsNEdiptD71IYAAAgjUXaCJAjt1t6QDCNRBgM+ndUCnSQQQQACB6go02efTkZK8beo2kZq3Df2upOeqK7lO7Z7r8txc/LDH7Amen/PcnQPmFATqIUDAPL+6H4Dqh1G0lb59++qee+5J9Q7M+YfNGYUKFBsEz1VvsfXUM1D+5z//WSeddFLbbtzelfzggw/WhAkT9P7772d28v7+97+vMWPG5AxfF+pbjfP8wOK3335br732mhzGnjZtmp599lnZNFm23357nXXWWZnw/MYbb1xQdxYsWKBLL71Uv/zlL7VkyZJ1runXr1/m3x2HHXaY9ttvP2255Zbq1KlTQfXmOolAeVl8XFxFAb83v/zlL2vRokXJVvwZ/ZwqNk3VCCCAAAIIIIAAAggggAACCCCAAAIItCtAoJw3BgIIIIAAAggggAAClREYFO1IPrCDKh1U9m7kDpMvqEzTqa1llxAm927gcZkTgtt3VWhkXqzqRalx8UJVB8rbKwdJekRS5+iXfgDAYZLW+7a/An28VNKFUT0PSjoyR70EdioAThUIIIAAAo0l0GSBncbCpTcIVF+Az6fVN6YFBBBAAIEaCzTh59PRYafyLhHlxBAqf6uGvN6h3PNxyYc+ugsPhwc/+pWCQL0FCJivewf8oNUfxj/aZZddMjuTDxgwoN73ivYbRKDYIHiubhdbT70C5UuXLtW5556rW265pW0oDo+PHj1aZ5xxhu67777Mz7fYYgv9+Mc/1j//8z83yJ36qBsOk//7v/975uioDBw4UN/61rcy/e/Ro0dJY/Au5zfccIMmTpyoN998M2cdO++8s84+++xMaL2UkgyU+x4cddRRpVTFNQhUXGDu3LmZncpnzZqVrPtfJf2o4g1SIQIIIIAAAggggAACCCCAAAIIIIAAAh0IECjn7YEAAggggAACCCCAQHkC3lVneDj65KhqVRQid5h8aXlNNsXV+4YwuUPacXkyhMkdqq5E8f1xmNwLVrPFC1O9eDXXrkf+/SGJxk+V9LNKdChRxydDeH2P6Ode5HtDjrYI7FThJlAlAggggEB9BZowsFNfUFpHoLYCfD6trTetIYAAAgjUQKBJP59eLmlsgu+KMD9XA9V1mnCg3HNz8XydT/Bcnefx/CBICgKNJNDKAfORkn4V34ytttpKU6dOlXdjpiCQFSg2CJ5Lrth66hEoX7lypc477zz95CcfP8d41KhRmXD5Zpttpv/7v//T1772NT3xxBOZYTZqqPzdd9/NhLenTPHzrz8u3j38i1/8ok444QTtu+++OXcOL9beIfyHHnoos4O7bZK7ljtse+utt6pnz54l/YNFoLwkNi6qocC8efN00EEH6ZVXXkm2+k+SJtewKzSFAAIIIIAAAggggAACCCCAAAIIINDiAgTKW/wNwPARQAABBBBAAAEEShLwY/gdIh8RXrvmqOX1ECR3iJzddT5GOiIsVt0n4fZQCJNPL+murH+RF6V6RY9D5dnihalesJrrfgyV9F+SukXX/F6SA/B/q1C/4mqOlzQh+sHLob/zcrRFYKcKN4EqEUAAAQTqK9CkgZ36otI6ArUT4PNp7axpCQEEEECgRgJN+vm0d9il/LiIcXXYpfz6GtHGzXi+zsHyeN4u+3sHyj2nl+thkHXoLk0isI5AqwTMe0maKWnL7Og33nhjPfrooxo8eDBvCQTWESg2CJ6Lr9h6ig01l3vbli9frvPPP1/XX//xfzqHDh2q22+/XZ/73MfPSXFg+hvf+IZeeumlTJMOlf/gBz/IBM3b+ZxRbrdKvn769On6l3/5F/Xp00fDhg3TwQcfLO8U3qlTp7x1lmP/wQcf6Pnnn9dvf/vbTLjc4fabb75Ze+65Z952c51AoLxkOi6socCzzz6rAw88UP53SVRelbSrpMU17ApNIYAAAggggAACCCCAAAIIIIAAAgi0sACB8ha++QwdAQQQQAABBBBAoGiB/lGIfFgHV8+W5Ef6O0g+o+hWmvsCB6jPl7RzYph3hzD5rAoO3wtPvTA1Lg6Td7TL0QOSHHjPlg8lfU3S+Ar2K67K9Z4Q/cCrkJJ9js8nsFOlG0G1CCCAAAL1E2jSwE79QGkZgdoK8Pm0tt60hgACCCBQA4Em/ny6ewiV7xcxzpc0pk67Ijp557m69ubC/DBIz+HxkM4avOdpomyBZg2Y3yHpq7GOdxc+9ND2ngNRtiEVpFwgDoJXaigjR47UuHHjOtyxupxQc7H9XLRokb7zne/ovvvua7vUIWzvTB6HybO/fOyxxzR69GjNmTMn86Pu3bvrrLPO0kUXXSQ/nCHtpZb2hVgRKC9EiXMaQcD/LT388MOTXblT0kmN0D/6gAACCCCAAAIIIIAAAggggAACCCDQ/AIEypv/HjNCBBBAAAEEEEAAgfIFBkU7kg/soLppIUTuMPmC8pttuhrODGHyfomR3RzC5K9UcMReiOpAeVy8CNWLVHOVvcPu5PFKnmckDalgv+KqvIjXi2I/Hf3QYfZfd9AegZ0q3QyqRQABBBCon0ATB3bqh0rLCNROgM+ntbOmJQQQQACBGgk0+efTkZKukbRNxPl42Kn8uRoRJ5vxPJ7n7D7e2vWjM7xDuef3Ono4ZJ26TLMIdCjQDAFz/7viV/EoHYK95JJLuPUItCtQjUB5KdRnnHGGbrrpplIuzXnN2rVrNXnyZF1wwQX605/+1HbeqFGj9OMf/1h9+/bNee3MmTMzO4A//rj/U/tR8S7gV155pXbbbbeK9rPWlREor7U47TWTwMUXX6xLL700OaR/qtNDnpqJlrEggAACCCCAAAIIIIAAAggggAACCBQgQKC8ACROQQABBBBAAAEEEGhZAW+1MTwcfXIorIpC5N6RfGnLauUeuP+/w7uS++iROO2KECZfXEE33zcvNo0XoTq47YWpXoiaqzwoKX4k/OqwO/ldFexbXNX3JF0W/eC/JR0iybui5yoEdqp0M6gWAQQQQKB+Ak0e2KkfLC0jUBsBPp/WxplWEEAAAQRqKNACn09Hh53Ku0SsE0Oo/K0aUsdNeT7PwfL2tj52oNxzfR3N69Wp2zSLQEECaQyYPyZpv+zohg4dqunTpxc0WE5qTYFmDZS/8MIL+uEPf6iHH35Y77//fubmFrvT+Hvvvad//dd/1YQJE9rq6Nmzp44//nidc8456t+/fyrfNI0eKK8F6qBBgzI71vfrl3yOdi1ap420C+y777564okn4mH4yRP7p31c9B8BBBBAAAEEEEAAAQQQQAABBBBAoPEFCJQ3/j2ihwgggAACCCCAAAK1FXDg2SHyEeG1a47mXw9BcofIHVamtC/QKwTJxyZ+7eD95eFYJ4RSJqRD5F5gGi8+9WJTh8k7uk9DJf1G0kZR+9Xcndy7oD8iye1myzlhh6iOCAjslPkG4XIEEEAAgcYTaIHATuOh0yMEKifA59PKWVITAggggECDCLTI51PPyyXn6/zgRz8Qsl7F83qew3OwPFk8r+dgOfOw9bo7tFtJgUYPmB8ZvvtoG/MzzzyjPffcs5IG1NVkAnGgfOTIkRo3bpwcmi62lBtMr8QO5R9++GHmAQo33njjOkFyj2X77bfXj370I3mM7XxeyDlc73J+991365JLLllnl3MbjRgxIrOLuXcs79SpU7FkdTufQLlEoLxub7+maPh3v/ud9tprr+RYvEbhgaYYIINAAAEEEEAAAQQQQAABBBBAAAEEEGhYAQLlDXtr6BgCCCCAAAIIIIBAjQW8BUA2RD6sg7ZnS5oSFlTNqHEf09bcVmER6hmJji8MQfIbqzAgh8mTi069ENULTjsqXozq3cGzxbuEnyxpQhX66CpHSbo3qtsmDsH/IU97BHaqdEOoFgEEEECgfgItEtipHzAtI1BdAT6fVteX2hFAAAEE6iDQIp9Pe4ddyo+LiFeHXcqvrwN73KTn9jyf54B5XPzQSM/95Zvnq3P3aR6BogUaLWD+X5IOzo7i6KOP1qRJk4oeFBe0lkA1AuWFBNMrFWr+4IMPNGPGDP3qV7/SAw88oPnz569zAx38PvXUU/W9731Pm266ack3d9GiRZk6fvnLX7btVp6tbODAgRo+fLhGjRqlnXbaSRtuuGHJ7dTiwkrZV6qvTz/9tE488UTNmzevUlXmrYdAeV4iTsgjcMwxx+jee+Ovi/VbSV8EDgEEEEAAAQQQQAABBBBAAAEEEEAAgWoKECivpi51I4AAAggggAACCKRBYFC0I/nADjo8LYTIHSZfkIaB1bmPu4Qw+bGJfswJYfK7qtA/Lzb1otK4eIGpF6B2VPwgAa+I6xKd5IcFDK5CH7NV3irp1Kj+2yR9o4D2COwUgMQpCCCAAALpEmiRwE66bgq9RaBwAT6fFm7FmQgggAACKRFooc+nu4dQ+X7RrXGCboykyXW+XX7wouf6/Josnu/zHKAD5hQEmlGgngHzXpLei1GfeuopDRkypBmdGVMFBdIcKL/55pt1/vnna8mSJeuJdO/eXfvvv78uu+yyzA7ilSovvPCCLrzwQj322GPrBcvdRr9+/eR+HXbYYZVqMlNPPULXpQygkIcJlFIv1yDQaAL+b+w+++yT7JafWrG40fpKfxBAAAEEEEAAAQQQQAABBBBAAAEEmkeAQHnz3EtGggACCCCAAAIIIFCcgBcjDg9HnxyXropC5PdLWlpcEy179r4hTJ5c6fJkCJM/WAUZ308vJI13LvKu4w6Td7S41Fs8+LzkrvRfkzSuCv10lf8Y2uwX1X+0pPsKaI/ATgFInIIAAgggkC6BFgrspOvG0FsEChPg82lhTpyFAAIIIJAigRb7fDpS0jWStolu0eNhp/Ln6nzbPM/nuT0Hy5PF83kOlvuVgkCzC9QyYP4VSXdnQXfddVc5+EpBIJ9AmgPlK1eu1Hnnnaef/OTj5xV7R/JDDjlE55xzjnbffXe189kgH0ne369du1bPPfecrr76aj3yyCNtgXaH2L///e9rzJgxFW+XQHne28IJCNRcwA+rmDlzZtyuH9b+85p3hAYRQAABBBBAAAEEEEAAAQQQQAABBFpGgEB5y9xqBooAAggggAACCCAgqUe0G7nD5F1zqLweguQOkbMosbi3zhEhTJ58nPpDIUw+vbjqCjrbi0u90ifescghci84zXf/vi7Ju4PHZVbYnXxlQa0Xf5J3ebo6uuwJSYdIWl5AVQR2CkDiFAQQQACBdAm0WGAnXTeH3iKQX4DPp/mNOAMBBBBAIGUCLfj5dHTYqbxLdKsmhlD5Ww1w+xwo9zxf/CBJd8vzf54TdLCcgkArCVQzYO6HrJ6UxRw7dqwuv/zyVrJlrCUKpDlQ7iG/++678hi8S/mxxx6rI488UptttlmJGsVf9vbbb2vChAm6//77dcQRR1QlTO5eESgv/t5wBQLVFjj//PN1xRVXxM3cIenkardL/QgggAACCCCAAAIIIIAAAggggAACrStAoLx17z0jRwABBBBAAAEEWkmgv6QRIUye3Ik6dpgtaUoIk89oJaAKjfX4ECbfOVGfdzTxqjMHtatRvHA0uVORF5nmW0zaV9K9kvZMdOosSTdWo6OSOkl6RNIXovovlPSDAtsjsFMgFKchgAACCKRHoAUDO+m5OfQUgfwCfD7Nb8QZCCCAAAIpE2jRz6eeuxubuFVOtpzfILfPD5L0/F/8QMls1zwH6PlBB8wpCLSiQCUD5ntJ8vcpmfLoo49q2LCOvlJpRW7G3J5A2gPl3FUEEECgXgLTpk3TgQceGDfvh7PvV6/+0C4CCCCAAAIIIIAAAggggAACCCCAQPMLEChv/nvMCBFAAAEEEEAAgVYWGBTtSD6wA4hpIUTuMPmCVgYrY+xnhgWm/RJ13BzC5K+UUXdHl3ohqReMxsWLSB0oz1e8IPZHiZO88NQr5Bblu7jE3x8u6cHo2r+EhbDPFVjfOoGdAq/hNAQQQAABBNImwJxl2u4Y/W1lAT6ftvLdZ+wIIIBA6wi0wufT3mGX8uOi27o67FJ+fYPcau9Q7jm/5IMl3b2Hw8Ml/UpBoNUFKhEwzxi++OKL2mGHHVrdk/EXIECgvAAkTkEAAQTaEXjppZe04447xr/xd9XbgYUAAggggAACCCCAAAIIIIAAAggggEC1BFrhy+9q2VEvAggggAACCCCAQOMKeKea4eHok6Obq6IQ+f2SljbucBq6Z/5/CgezffRI9NS7GHl3o8VVGoHvs8PkXkyaLV406oWl+XYk2k3SREnrfEMv6d8l/VuV+utqHXYfHdU/QdKJRbRHYKcILE5FAAEEEEitAHOWqb11dLwFBfh82oI3nSEjgAACLSjQKp9Pdw+h8nhHxPmSxkia3ED33YFyz//Fc4LunucDPVfo+TcKAgh8LFBywHzx4sXq2bMnlgjkFSBQnpeIEyog8PTTT+vEE0/UvHnzKlBb9aoYOXKkxo0bx78/q0fcVDUvWbJEvXr1ise0XFL3phokg0EAAQQQQAABBBBAAAEEEEAAAQQQaCiBVvnyu6HQ6QwCCCCAAAIIIIBAVQQcZnaIfER47ZqjlddDkNwhcnasKe9W+NttB8nHJqpxON9Bch/VCph4wagXiDpUni1eNOrFpIXc16vDYti4629JOkzS8+Wx5Lx6W0mPJBa7niDpriLaq5ZnEV3gVAQQQAABBKouwJxl1YlpAIGKCfD5tGKUVIQAAggg0MACrfT5dKSkayRtE92Px8NO5c810D3ynKCD5fHcYLZ7DpR73jDfAycbaDh0BYGaChQcMCdQXtP7kurGCJSn+vbl7fxrr72m6dOna8aMGZo1a5beeecdzZ8/Xw7CxuVzn/tcJhi71VZbaZdddtGBBx6oz3/+89poo43ytlHICQTKC1HinLQJEChP2x2jvwgggAACCCCAAAIIIIAAAggggED6BVrpy+/03y1GgAACCCCAAAIIINCeQP8oRD6sA6LZkqaEMPkMKMsW2CqEyc9I1LQwBMlvLLuFjivwolAvGo2Lw+SF7EB0sKTxknonrnefz6piv1339VH9v5d0iKR3imiTwE4RWJyKAAIIIJBaAeYsU3vr6HgLCvD5tAVvOkNGAAEEWlCg1T6fjg47lXeJ7vXEECr3AxkbpfiBk54PTM4Run9+4KTnCQt58GSjjId+IFAvgThg/m+S/PdMefHFF7XDDjvUq1+0myIBAuUpulkFdnX58uW65557dNttt+mpp54q8Kr1T+vZs6cOOeQQnXXWWRo6dKg22KD0j1UEyku+DVzYwAIvvfSSdtxxx7iHfijSdg3cZbqGAAIIIIAAAggggAACCCCAAAIIIJBygdJnaVM+cLqPAAIIIIAAAgggkHqBQdGO5AM7GM20ECJ3mHxB6kfdGAPYJYTJj010Z04Ikxez43YpI/IiUQfK4+IFol5AWkgZJ+mkxImrJR0p6TeFVFDiOQ9IOiK69jJJF5VYF5chgAACCCCAAAIIIIAAAggggAACCCBQLYHLJY1NVH5FmBOsVpul1uu5Qs8LOmAeF4dxPIdYyAMoS22b6xBoNoHHJe2bHdSjjz6qYcM6eo5vsw2f8ZQqQKC8VLnGu27t2rWaPHmyLrjgAv3pT3+qWAe7d++uo446Sv/2b/+m/v39rPDqloULF2rUqFGZXdVdrrzySp177rlFNVqp93VRjXJyywlMmzZNBx54YDzu6ZL2azkIBowAAggggAACCCCAAAIIIIAAAgggUDMBAuU1o6YhBBBAAAEEEEAAgQoJHBqC5MMl9clR56ooRH6/pKUVaptqPlpMdr6kwxIYT4Yw+YNVRvL990LQeIGodxryolEvEs1XHIL37uSdEifeK+mYfBeX8fuDwo5I2Z2dlknyWOxGQQABBBBAAAEEEEAAAQQQQAABBBBAoJEEeoddyo+LOuUHMn5X0vWN1NHQF8+zOVju12RxoNzziYXMHTbg0OgSAjUVWOdhrGPHjtXll/v5EhQEOhaIg7eVsho5cqTGjRsn73CdqyRDw2eccYZuuummSnWh5epxmPy6667TJZdcoiVLlrSNf4stttDee++dCb0OGTJEvXv31qc+9SltuOGG6xj5mvfee0+zZs3SE088oalTp+r5559f55w99thDN9xwgwYPHlxVXwLlVeWl8goKnH/++briCj+3qa3cIenkCjZBVQgggAACCCCAAAIIIIAAAggggAACCKwjQKCcNwQCCCCAAAIIIIBAGgR6RLuRO0jeNUenXw9BcofIHTKmVFbAu2s7TL5PotqHQpjcT0yvZnGI3Is/44WhXgjqMHkh93uzECZPhuHd56+G31Wr/1dJOieqvNoB9mqNg3oRQAABBBBAAAEEEEAAAQQQQAABBFpDYPcQKo93SJwvaYykyQ1I4LlDzxM6WJ4snjt0sLyQOcQGHBpdQqBmAl+RdHe2tV133VUvvPBCzRqnofQKEChP772Le/6LX/xC3/nOd/Tmm29mftyvXz+NHj1aDur36OGvaosrDqg/99xzuuiii/TII4+0XTx06FDdfvvt+tzn4mdHF1d3vrMJlOcT4veNIrDbbrtp5syZcXf8cPSfN0r/6AcCCCCAAAIIIIAAAggggAACCCCAQPMJEChvvnvKiBBAAAEEEEAAgWYS6C9pRAiTD+tgYLMlTQlh8hnNBNBAYzk+hMl3TvTJi8u8RcmsGvTVYfLkglAvEvVi0EKKr3UdyfJ4eI99vN1CIbUVfs5nw2LVgdElp0r6WeFVcCYCCCCAAAIIIIAAAggggAACCCCAAAI1Fxgp6RpJ20Qtey7NO5U/V/PeFNag5wA9Z5hMqfnBlJ4bLHQusbDWOAuB5hLoJem9eEhPPfVUZkdiCgIdCRAoT//747XXXtNxxx2nxx/3f+alHXbYQTfffLP233//sge3cuVK7wvCVgAAIABJREFUXXnllZnj/fffz9T3/e9/P3NssEF1li4SKC/7tlFBDQT839h99kk+x12bSlpcg+ZpAgEEEEAAAQQQQAABBBBAAAEEEECgRQWqMyvbopgMGwEEEEAAAQQQQKBiAoOiHcnjEG6ygWkhRO4w+YKKtU5FSYEzQ5i8X+IXN4cw+Ss1IGsvDO7Fn14cWkgZEHYgH9zOyd453Atjq1W+Lum2qHI/AMG7rL9WrQapFwEEEEAAAQQQQAABBBBAAAEEEEAAgQoJjA47lXeJ6psYQuVvVaiNSlfjuTfPJ/o1WTyn6GC5A+YUBBBYX+C/JB2c/fHRRx+tSZMm4YRAQwokQ8PeSfumm25qyL42eqfuu+8+nXzyyZnAd/fu3XX99dfrpJNOqli3ly9frtNPP1133XVXps4DDjhAd999t7bYYouKtRFXRKC8KqxUWmGBY445Rvfee29c628lfbHCzVAdAggggAACCCCAAAIIIIAAAggggAAC6wgQKOcNgQACCCCAAAIIINBIAl7gNzwcfXJ0bFUUIr9f0tJGGkCT9cX/v3B+OHokxnZFCJPX4gnpfl94kWe8q9DDIUxe6MLPSyRd1M79eVHSCEkvV/HeebXd0VH9V0s6t4rtUTUCCCCAAAIIIIAAAggggAACCCCAAAKVFLhc0th25gc9d9ioxXOJfhilg+XJ4rlFB8v9SkEAgXUFjgzfwbT99JlnntGee+6JEwINJ0CgvHK35PLLL9cFF1yQqXD33XfPhFy33nrryjUg6c4772wLqW+77bYaP368hgwZUtE2spURKK8KK5VWUOB3v/ud9tprr2SNXifxQAWboSoEEEAAAQQQQAABBBBAAAEEEEAAAQTWEyBQzpsCAQQQQAABBBBAoN4CDir7y1GHev3aNUeHXg+LmBwiZ6Ff9e9arxAkTy4UdYDfC0h9rK1+NzIhcofJ492EHCL3YtBC3wd7S5ogqX87/XUwvpoLX/cJ/dwktL06jGVqDexoAgEEEEAAAQQQQAABBBBAAAEEEEAAgUoI9A67lB8XVeZ5ru9Kur4SDVSxDgfKPZcYP6zSzXmO0fOODpZTEEBgXYH/kbR/9kdDhw7V9OnTMUKg4QTKCZR/85vf1M0339xwY0p2yDuHH3XUUVXvZ+wxfPhw3XHHHerVy18VVq788pe/1KhRozIVEiivnCs1pVNg33331RNPPBF3/jFJB6RzNPQaAQQQQAABBBBAAAEEEEAAAQQQQCBNAgTK03S36CsCCCCAAAIIINBcAg73ZkPkwzoY2mxJU0KYfEZzETTsaLYKIeszEj1cGILkN9aw517UmdxFyAtAi1no6f5+s50+vxMeYvBUFcdzqaQLo/oflOQdXigIIIAAAggggAACCCCAAAIIIIAAAgikSWD3ECrfL+r0fEljJE1u8IH4YZWeY4wfWpntsucZPQfpgDkFAQQ+Ehgp6VcxxkUXXaRLLrkEHwQaSoBAeeVux1VXXaXzzjsvU2G1dih3gN/BdZcBAwZowoQJGjRoUOUGEdXEDuVVYaXSCgn4v6mXXXZZsrZ/SsFn6goJUA0CCCCAAAIIIIAAAggggAACCCCAQD0FCJTXU5+2EUAAAQQQQACB1hTwyoDsjuQDOyCYFkLkDpMvaE2quox6lxAmPzbR+pwQJr+rhr3yIk8v5oyLF3g6UF5o8UMLxkvK7hAeX3e7pFMKraiE8z4p6RFJe0TXjpZ0Qwl1cQkCCCCAAAIIIIAAAggggAACCCCAAAL1FnDI9BpJ20QdeTzsVP5cvTuXp33vUO55xeTDK33Zw+EBln6lIIDARwJ3SPpqjPHQQw/p0EPbey4DZAjUR4BAeeXcvRP6ySefrPfff1/du3fXlVde2Rb+rkQr7777rk455RRNmeKvfaUDDjhAd999t7bYYotKVL9eHQTKq8JKpRUQ8H9LDz/88GRNd0o6qQLVUwUCCCCAAAIIIIAAAggggAACCCCAAAJ5BQiU5yXiBAQQQAABBBBAAIEKCXiVkYPkPvrkqHNVFCK/X9LSCrVNNYUJ7BvC5IclTn8yhMm9u3atit8vDpN7oWe2eEGnF30WulvQhpImSDo6R6er/aT340P72eZfDrsgzasVIu0ggAACCCCAAAIIIIAAAggggAACCCBQYQE/MPFaSV2ieieGUPlbFW6rGtU5UO45xnje0e14ztHzkX6gJQUBBKRekmZK2jKLsfHGG+vRRx/V4MGD8UGgIQTKCZQ3xAAaqBOvv/66TjjhBE2b5ud9SzvssIOuvfbaijxEYvny5fre976nn/3sZ5nAussll1wi79JcrUKgvFqy1FuOwLPPPqsDDzxQ/mciKq9K2lXS4nLq5loEEEAAAQQQQAABBBBAAAEEEEAAAQQKFSBQXqgU5yGAAAIIIIAAAgiUItAj2o3cQfKuOSp5PQTJHSJnF5hSpMu/5ogQJt8nUdVDIUw+vfwmCq7Bizm9eDPe6sQLOr3Qs5j3x9cl3Zaj1V+H9+bfC+5V8Sd6Z/QTosuuz7EDUvE1cwUCCCCAAAIIIIAAAggggAACCCCAAAL1E7hc0thE81eE+cX69arwlj3v6GB5e1stO1DuuclCH2pZeKuciUD6BEZK+lXc7a222kpTp07Vtttum77R0OOmEyBQXtlb+otf/ELf+c539Oabb2Yq7tmzp0499VSdd9552nzzzYtubO3atXriiSf0wx/+UI888kjb9fvtt5/uuOMObb311kXXWegFBMoLleK8WgnMmzdPBx10kF555ZVkk9V+AHqthkg7CCCAAAIIIIAAAggggAACCCCAAAIpESBQnpIbRTcRQAABBBBAAIGUCfSXNCIEdod10PfZkqaEMPmMlI2xmbrrnbTPl7RzYlB3hzD5rBoP1gs2vaAzLg6TF7M7UF9JDnQfkKPvp0u6pYrj2j2E3z8dteHQvoPsFAQQQAABBBBAAAEEEEAAAQQQQAABBNIs0DvsUn5cNIjVYZdyP1QxDcUPtfScY3Ie0n33Qy09F1nMwy3TMGb6iEApAhdI+mF84S677KJJkyZpwIABpdTHNQhUTIBAecUoMxU5AH7ddddldg9fsmRJW+UOlu+11176whe+kHnt37+/PvWpT2nDDTdcpwPvvPOO3nvvPf3v//6vZsyYkQmRz57tr4I/LnvssYduuOEGDR48uLKdT9RGoLyqvFRepMDcuXN1zDHHaNas9b5y/1dJPyqyOk5HAAEEEEAAAQQQQAABBBBAAAEEEECgLAEC5WXxcTECCCCAAAIIIIBAQmBQtCP5wA50poUQucPkC1Csq8CZIUzeL9GLm0OYfL3HpFe5t17A6UB5XLx404s7iykOyOf6Av7Z8MCDj7ZYqE75nqTLoqr/W9Ihkj6sTnPUigACCCCAAAIIIIAAAggggAACCCCAQE0F/EDFayXtF7U6X9IYSZNr2pPyGvN8pOceHTCPi3co9zxlMQ+5LK8nXI1A4wpcHf7Zbuth3759dc8992jIkCGN22t61vQCBMorf4sdKn/44Yc1duxYzZkzp2INdO/eXUcddZR+8IMfyP/+qHYhUF5tYeovVODpp5/Wl7/8ZS1atCh5yTWSzim0Hs5DAAEEEEAAAQQQQAABBBBAAAEEEECgUgIEyislST0IIIAAAggggEBrCxwaguTDJfXJQbEqCpHfL2lpa5PVffT+fwGHrn30SPTmihAmX1zjXvp95EWa8eJN7wLkBZ1ewFlo2S3sTp7ccT17/YWSflBoZSWct7GkRyQNja71ggAvDKAggAACCCCAAAIIIIAAAggggAACCCDQLAIjw5zXNtGAHg87lT+XokF6XtLBcr8miwPlnrMsZn4yRUOnqwgULDBO0knx2d26dcvsVH744YcXXAknIlBJAQLlldRct67ly5dnHhpx22236amnniq5Ie9ufsghh+iss87S0KFDtcEGtVmqSKC85FvGhRUU+PWvf53ZmXzFihXJWu+QdHIFm6IqBBBAAAEEEEAAAQQQQAABBBBAAAEEChaozSxtwd3hRAQQQAABBBBAAIEUCTiE7AD5iPDaNUffXw9BcofIHQ6m1F+gVwiSj010xSH/y8OxtsbddIjcCzPjRZtepOkwebHvm/V2S4nG8ufwnp1VxfGNknRvVP/CMK4/VLFNqkYAAQQQQAABBBBAAAEEEEAAAQQQQKAeAqPDTuVdosYnhlD5W/XoUIlten7Sc5EOlieL5ycdLC92nrLErnAZAg0rcJukryd7d+WVV+rcc89t2E7TseYVIFBem3v72muvafr06ZoxY4ZmzZqld955R/Pnz9eSJUvW6UC/fv3Uu3dvbbXVVtpll1104IEH6vOf/7w22mij2nQ0aoVAec3JaTAhcNVVV+m8885rz+Vnkk4FDAEEEEAAAQQQQAABBBBAAAEEEEAAgXoJECivlzztIoAAAggggAAC6RXoH4XIh3UwjNmSpoQw+Yz0Drfper5VCJOfkRiZQ88Ok99YpxE7TJ5crOkFnF6oWUw5OOxO3jvHRW7n28VUWMK5tyYWAniR3TdKqIdLEEAAAQQQQAABBBBAAAEEEEAAAQQQSIOA5xWTD6+8IsxDpqH/cR89R+l5SQfM4+KHX3pusdj5yrSNn/4ikE/gSknrpce/8pWv6JZbbtEmm2yS73p+j0DFBAiUV4yy6SoiUN50tzQ1A1q2bJlOO+00/fznP2+vz1dJajdlnpoB0lEEEEAAAQQQQAABBBBAAAEEEEAAgdQLEChP/S1kAC0s8A+S/Bjfbh28dvS75LWdJOU6OnfwO1+T7/e+TR/mONZ08DtfU8jvV0jy8UGO145+l7zm7y38nmLoCCCAQD6BQdGO5AM7OHlaCJE7TL4gX6X8vqYCu4RFnMcmWp0TwuR31bQ3HzfmRZpejBkXL8z0ws1iyzhJJ0UXeaf17P/3+L/7wyVNLbbSIs7/x7BTUb/omqMl3VdEHZyKAAIIIIAAAggggAACCCCAAAIIIIBAmgT8cMdrJR0XdXp12KX8+jQNJPT10PDwS78mi+ctPZfpgDkFgVYVOF/Sj5KD33777XXDDTfooIMOalUXxo0AAggg0MICU6dO1Zlnnqm5c+e2p3BB+D6+hYUYOgIIIIAAAggggAACCCCAAAIIIIBAIwgQKG+Eu0AfWlGgp6ReOY5cv/OjvLMhcAfFP9GKcDUY88pEKH2ppMXtHEty/Nzn+ncUBBBAoJkEvGjOIVwffXIMbFUUIr9fkv/9SWksgX1DmPywRLeeDF9eP1in7vr95QWY8Y4/D4cwebGLMh2UHx8ehNPecPwo+GSYvtLDHiPp6qjSJyQdIml5pRuiPgQQQAABBBBAAAEEEEAAAQQQQAABBBpIYPcQKt8v6tN8SZ4vm9xA/Sy0K56v9AMv/TDMZPH8pYPlfqUg0KoCX5Z0iySvb1innH322brqqqvUqZOfTU9BAAEEEECguQXWrFmj8847T9ddd117A/UastMk3dPcCowOAQQQQAABBBBAAAEEEEAAAQQQQCAtAgTK03Kn6GejCnxakp+472NzSf57e0HxZEjcu4tTmlfAO6G2F0JP/uyvkt6Kjr80LwkjQwCBFAr0iHYjd5C8a44xvB6C5A6Rs3iucW/0ESFMvk+iiw+FMPn0OnXdizIdJo93+nGI3As1i30/bRbC5HFg/m+Jh/B4h6S7qzhWr457RNIXojYulPSDKrZJ1QgggAACCCCAAAIIIIAAAggggAACCDSKwEhJ10jaJurQ42Gn8ucapZNF9sOBcs9Xxg/EdBWex/TcpoPlFARaVcD/XDhUPiwJsN1222VC5SNGjGhVG8aNAAIIINACAlOmTNG5556rl19+ub3RTgth8mIfot4CcgwRAQQQQAABBBBAAAEEEEAAAQQQQKBeAgTK6yVPu40q4BCQg+FxSLy9P2cD5DxSu1HvZDr79aGktxMh8/jvyd/9PZ3DpNcIINDgAv0leXWPQ+TrLQCK+j5b0pQQJp/R4GNq9e4dH8LkOycgHKy+XNKsOgJ5wWVyhx8vzixlEabrcX3ZsirxIISp4b1dzZ3CD5cU7/Tuh8U4LJ/WxbJ1fGvQNAIIIIAAAggggAACCCCAAAIIIIBASgVGh53Ku0T9nxhC5X7QchqL5/g8/xg/GDM7Ds9lel6SoFAa7yx9rpSAHyTx3fYqO/nkk3XxxRerf39//URBAAEEEECgOQTmz5+vSy+9VOPGjcs1oGsljWmO0TIKBBBAAAEEEEAAAQQQQAABBBBAAIFmEiBQ3kx3k7F0JOAFC1tGx2dyhMa9w3gqygYbbKCNNtpI3bp1y/na0e+S13bq1EmdO3eWX3MdHf2+o98Z9MMPP2z3WLNmTUm/c33Za1esWKEPPvhA8Wt7P0ue097f16715uKpKQ6pxTucZwPn3i341ehYk5oR0VEEEKinwKBoR/KBHXTET9H2buQOky+oZ4dpuyCBM0OYvF/i7JtDmPyVgmqpzknJALhb8eJLB8qLLQPC7uSDowvfkfTJ6O/fTgTOi22jkPPdfy+YzZYJkk4s5ELOQQABBBBAAAEEEEAAAQQQQAABBBBAoIkE/CDLsYnxXBHmKtM6TO/E7LnL5AMyPZ6Hw9ymXykItKqAH7h6paSd2gO46KKL5KNLl/hZE61KxbgRQAABBNIqsHr1al1yySW67LLLcg3hj5LOk/TrtI6RfiOAAAIIIIAAAggggAACCCCAAAIINLcAgfLmvr+tNDqHhRwYd1gqDo5n//zZRsLYZJNN1KtXrw6Pnj17rvN7/z0OiH/iE59opCE1TV/+9re/rRNMX7JkiRYvXrzekevnPnfZsmWN5rFI0sJEyDwOnL/baB2mPwggUFMB76ji3ch99MnRsnd6zobI/bq0pj2ksVIE/Dn//HD0SFTghZte0Lm4lIordI3fd961x4sws8WLLb0gs5SdfC6RdFFUVzJMPju8x/9cof63V822kh5JjOkESXdVsU2qRgABBBBAAAEEEEAAAQQQQAABBBBAoBEFeoddyo+LOrc67GB8fSN2uIg+OVDuecx4btOXe17Tc55+6CQFgVYWcKj83PYA+vbtmwmVn3baaa3sw9gRQAABBFIqcMstt2R2JV+0yMuw2i1XhTB5SkdItxFAAAEEEEAAAQQQQAABBBBAAAEEWkGAQHkr3OX0j/EfcoTE4wB5MihVk1Fvttlm2nzzzdW7d+/M4T/nC4r7994BnNK8At49vb0QevJnb7/9tt56662247333qsXioOhHQXOHT7/e706R7sIIFAVAf930wHyEeG1a45W3gg7kTtEzs4qVbkVVam0VwiSJ3cA8r/vHST3sbYqLRdWqRdaemGlQ+XZ4sWWXoRZyvtsb0neCbx/VN+CxN9/IOnCwrpX8llnSYoXw/5e0iGSHG6nIIAAAggggAACCCCAAAIIIIAAAggg0GoCu4dQ+X7RwOdLGiNpcsoxPLfpYHk8x5kdkgPlnv8s5cGZKWeh+wi0CewfvovYqz2TXXfdVWeffbZOOukkyBBAAAEEEGh4gTvuuEPXXXedZs6cmauvz4Tv5x9r+MHQQQQQQAABBBBAAAEEEEAAAQQQQACBlhcgUN7yb4GGAnC4aDtJA8KR/fNWteylQ+FxSDwbFM+GxuO/d+2aK39Xyx7TVrMIrFq1qi1cngybJ//+l7/8pdbDfkXS3HC8HP15Xq07QnsIIFCWgAO32RD5sA5q8m7OU8Ku5DPKapGLay3gz03emfyMRMN+cIiD5DfWukPttOfFlF5sGReHyUvducdj+mZUmf/b5N3Cs+Wt8OCEZ6s89gckHRG1cVli1/QqN0/1CCCAAAIIIIAAAggggAACCCCAAAIINJzASEnXSNom6tnjYafy5xqut8V1yN9te14zOdfpWvzgTM93lvIAzeJ6wdkINLbA6WGe/LPtdXPgwIGZYPnXvva1xh4FvUMAAQQQaEmB22+/PRMknz3byyfaLa9JukTSLS0JxKARQAABBBBAAAEEEEAAAQQQQAABBFIpQKA8lbct1Z3u3U5g3AFyh8erms7u27evttxyS/Xr1y9zxLuKx2Hxf/gHb4hOQaCxBf7+97+vs7t5HDhfuHChfLz66qtatGhRtQeyOgqXZwPnfnXo3AE+CgIINIbAoGhH8oEddGlaCJE7TO4dninpEtglhMmPTXR7TgiT39UAw/HiSgfK4+KFlV54WUrxAxLGS9okuvh5SZ+P/n6rpNNKqbyIaw4Ki0O7hGuWhd2JniyiDk5FAAEEEEAAAQQQQAABBBBAAAEEEECgGQVGh53Ks3NnHuPEECpvhu+SPOfp+U0HzOPiHco9F1rqgzSb8b3AmFpTwOtALpJ0Ya7h77zzzvrWt76l006r9lR+a94ARo0AAgggUJzALbfcov/4j//QnDn+mj1n8cPFHSb3uikKAggggAACCCCAAAIIIIAAAggggAACqREgUJ6aW5Wqjm4UhcaTu41vVo2RbLzxxpmweEdH586dq9E0dSLQ0AJr1qzJBMs7OpYvX16tMbybY1dzB84/qFaj1IsAAusIHBqC5MMl9clhsyoKkd8vaSmGqRTYN4TJD0v03oFm70z+YAOMyu9HL6CMF1Z6hx4vtvTiymLLhpImSDo6uvB3kvzQBH8edfm7JIfOqz3+qySdE/XjXknHFDsgzkcAAQQQQAABBBBAAAEEEEAAAQQQQKBJBTxHOTYxtivCnGYzDNlznw6W+zVZHCj3vGgpc6DNYMMYEMgKbBP+mf9GLhJvBHD66adnjj59cn2tBSgCCCCAAAKVF3j99df105/+NHO89VaHzzzyw8z92XZ+5XtBjQgggAACCCCAAAIIIIAAAggggAACCFRfgEB59Y2bvYUdJHk3zF3Dq/+8ZaUH/ZnPfKbDsPinPvWpSjdJfQi0jMBf//rXDgPnb7zxRjUsXpU0S9LM6PVP1WiIOhFoQYEe0W7kDpJ754f2iv/h9k7kDpE71EtJr8ARYRHWPokhPBS+zJ7eAENziNyLJuMFlV5A6TB5qe+/r0u6LRrbh5J+K+mQ6GeTJf1Tlcf/2TAGB9mz5VRJP6tyu1SPAAIIIIAAAggggAACCCCAAAIIIIBAWgR6h13Kj4s67N0cvyvp+rQMIk8/PQfq+U4Hy5PFc6AOlpc6F9okRAwDgYzA9uGf/Q63Iz/llFMywfLBgwfDhgACCCCAQNUEnn322UyI/D//8z/ztXFL+DzL2qZ8UvweAQQQQAABBBBAAAEEEEAAAQQQQKChBQiUN/TtaajOdU8Ex7MB8o0r1csttthCAwYMaDu22267zJ+33XZbbbihN6CkIIBAPQRWrlypefPmae7cuZnj5Zdfbvvzm2++Wckueav0OGCeDZxXbQv1SnaeuhBoAIH+YSdmh8iHddCf2VGQfEYD9JsulCdwfAiT75yo5u4QJve/SxuhOEyeXEjpxZVeRFlK6StpvKQDoov9cAQ/3Gjr6GenSLq9lAaKuCYZbPc/Yw7Ov1ZEHZyKAAIIIIAAAggggAACCCCAAAIIIIBAswvsHkI4+0UD9c6OYyT5wZDNUjwP6rlPB8zj4gdsep601DnRZvFhHAhkBQaEYPnpHZHsv//++upXv5o5OnfujB4CCCCAAAJlC6xZs0Z33nln5njsscfy1ffT8Bl2br4T+T0CCCCAAAIIIIAAAggggAACCCCAAAJpECBQnoa7VPs+eofxeNdxh8f9lOiyS/fu3TMh8WxYPBsg99833XTTsuunAgQQqK3Ae++9t07APA6cv//++5XqjJ/umw2aZ0Pm3uGcggACHwkMinYkj3dITvpMC7uRe1fyBeA1hcCZIUzeLzGam0OY/JUGGaUXUHqhZFy8aNKLKkst50v6UXTxW2F3n5Ojnz0VHrLw11IbKfC6SZKOjs69WtK5BV7LaQgggAACCCCAAAIIIIAAAggggAACCLSSwEhJ10jaJhr04yFU+lwTQfiBk54X9WuyeG7U86UOmFMQQOCjfx84VO6jZy6QHj166MQTT8wEy9m1nLcNAggggEApAt6N3CHy8ePHa+nSpR1VsUSSg+TelXxeKW1xDQIIIIAAAggggAACCCCAAAIIIIAAAo0qQKC8Ue9M7fq1o6TBiQD5p8ttvr3AuMPj/fol807ltsT1CCDQqAILFy5sd1dz73BegfIXSdlwuV9/J+mlCtRLFQikScAL0bwbuY8+OTq+KgqRe/fmDr8VTdPgW7yv/gzvQLWPHgmLK0KYfHGDGPl96sWR8W48D4cweakLJncLu5PHu7I7RP/58Lk2O3T72KOaZZ8QZN8kNLI6LBKdWs1GqRsBBBBAAAEEEEAAAQQQQAABBBBAAIEUC4wOuzx2icYwMYTK/eDIZimeE/VDNR0sTxbPkTpY7lcKAgh8JLBhFCzfqSOUvffeW8cdd5yOOeYYbb755vghgAACCCCQU+Dtt9/WpEmTNHHiRD31lJ9H3mH5YwiSO0y+Mt/J/B4BBBBAAAEEEEAAAQQQQAABBBBAAIE0ChAoT+NdK73P/gJuiKS9wuE/l/XtWu/evbXrrrtql112yRz+80477aTOnTuX3kuuRACBphZYs2aN/vjHP2rmzJmaNWtW5vCf33qr7DVCruCZcDwdXvmCp6nfTS05OIeHHSAfEV675lB4Q5J3IneInAVpzfVW6RWC5GMTw/LDAi4Px9oGGbIXTDpMHu/C4xC5F1GW8770DuBjojHOkTRZ0oXRz9yO/1l5scoWlybafVDSkVVuk+oRQAABBBBAAAEEEEAAAQQQQAABBBBIu4DnMpNznH44pB8S2WzFgXLPicYP3fQYPYfp+VMHyykIILCuwFEhXP7FfDDDhw/Xl7/85Uy4vGvXXF+b5auF3yOAAAIINJPAqlWrMiHye+65R/ff7yUTectvwm7kv8x7JicggAACCCCAAAIIIIAAAggggAACCCCQcgEC5Sm/gXm6v2UUIHd4fM9yhuuGLPMBAAAgAElEQVSgeBwc95/79u1bTpVciwACCLQJLFq0qC1cng2aO3heZskGzP3qkPmrZdbH5QjUS6B/FCIf1kEnZkdB8hn16iztVk1gq7Cg8oxECwtDkPzGqrVcWsVeDJncfccLJ8tZIHlw2J28d9Slf5W0t6Qjop9dmwidlzaCjq/6pKRHJO0RnebdlW6oRmPUiQACCCCAAAIIIIAAAggggAACCCCAQBMJeH7Pc3jHRWNaHXYpv76Jxpkdih+66bnS+OGb2d95vtRzqQ6YUxBAYF2BHSV9VdKJkj7bEU63bt0yoXIfRxwRf10AKQIIIIBAqwg8+OCDmSC5jxUrVuQb9mvhe+c7a/CQ8nx94fcIIIAAAggggAACCCCAAAIIIIAAAgjUTIBAec2oa9LQ4Gjnce9CvnUprfbo0WO94Lh3HvcXcBQEEECglgL+gie7k3m8o/nSpd6It6Ty5xAszwbMCdyWxMhFNRQYFO1IPrCDdqeF3ci9K/mCGvaPpmonsEsIkx+baNK7c3s3n7tq15WCWvLiSC+CjIsXRjpQXk4ZJ+mkqIL/kTRB0m3Rz5aEBzA8Vk5DBVx7fGg7e+rLYUHovAKu5RQEEEAAAQQQQAABBBBAAAEEEEAAAQRaXWD3ECrfL4KYHx4UObkJcbxDuedHkw/h9FAfDg/i9CsFAQTaFzgmBMuPzAe02WabyTuX+zjyyCPVuXPnfJfwewQQQACBFAqsWbMmswP5Aw88kHl99913CxnFg5IcIp9UyMmcgwACCCCAAAIIIIAAAggggAACCCCAQLMJEChP7x3dSJJ3KPVujN593AHyohPfvXr10l577aVBgwZlQuQOjm+33XbpVaHnCCDQEgIvv/xyW9B8xowZeuaZZ7R48eJSxu5HEmfD5U9Kcig372OKS2mIaxAoUsC7lAwPR58c166KQuT3Syr5SQtF9o3Tay+wbwiTH5Zo2v/ecpjcX3o3UvH712FyL5DMFi+E9GLJcnbZcZh+vKROUb2nStpH0tein/kc71hS7eJ2Toga8c5J7S0GrXY/qB8BBBBAAAEEEEAAAQQQQAABBBBAAIG0CoyUdI2kbaIBPB52Kn8urYPK02/PIXquNJ4/9SWeO/W8qh/MSUEAgdwC20r6Z0kOmO+WD8obJzhUng2Yb7LJJvku4fcIIIAAAg0ssGzZskx4PBskL2Anco/mBUn3hIOHgzfw/aVrCCCAAAIIIIAAAggggAACCCCAAALVFyBQXn3jSrbgp7M7RO5j/1Iq3n777TMBch9DhgzJBMgpCCCAQDMIeAdzB8uffvrpzOuf/vSnUoflHW0dLPfhRUsUBGol0CPajdxh8q45Gn5Dkncid4ic3UpqdXfq184RIUzu0HRcHgph8un161q7LXsRpBc9OlSeLV4I6QWS5bxfNwth8jhUf6+kGyT59ZNRe15E5p9Vs3j3JI/n01Ejvle/rmaj1I0AAggggAACCCCAAAIIIIAAAggggEATCowOO5V3icY2MYTK32rC8XpInj91sDyeR80O1YFyz7GW83DOJmVjWAisJ7BHCJb7e4H+hfgceuih+tKXvpQ5dthhh0Iu4RwEEEAAgToLvPTSS/rNb36TOR5+uOCvnBeEXci9E/nv6zwEmkcAAQQQQAABBBBAAAEEEEAAAQQQQKBhBAiUN8ytaLcj/18UIHeIfONiutulS5dMaDwbHvfrFltsUUwVnIsAAgikVuDNN9/MBMuzIXMHzVevXl3seJZL+p8oYP58sRVwPgIFCHiBy4gQJvd/73OV2VGQfEYB9XJK+gWOD2HynRNDuTuEyWc14BC90DG5S7fD5OXuquM6XXe2LJN0oqQhksZGP/9N+OdpZZVtvifpsqiN/5Z0iKQPq9wu1SOAAAIIIIAAAggggAACCCCAAAIIINCMApcn5vk8xivC/Ggzjtdj8sM5PXeanE/175yU8pxqwYmpZkViXAgUIXBQCJf7O7eCFsbsuOOObeFyB8w32IAlVEV4cyoCCCBQNYG1a9e2BcgdIn/xxRcLbevN8GB+70Y+tdCLOA8BBBBAAAEEEEAAAQQQQAABBBBAAIFWEuDbkMa62xtJ+lJ0bF1M9/r167dOeNxhcgoCCCCAwMcC2d3Ls68LFy4slufPkhxW9PFfkhw4pyBQqsCgaEfygR1UMi186eldyf0UbUprCJwZFkv2Swz35hAmf6UBGZKhb3fRix69KLKcMiDsTj44quQmSdeFhyzsGP38LEk3ltNYAdf6IU+PSBoanXuOpGsKuJZTEEAAAQQQQAABBBBAAAEEEEAAAQQQQGB9gd5hl/Ljol/5KcHflXR9k4N5XtVzqA6Yx8U7lPshm+U+rLPJ+RgeAu0KOFx+ZPgerqCdy7t165YJlx944IEaNmyYdt45+axfpBFAAAEEqikwZ84cTZs2TY8++mgmTL5ixYpCm/MaivvD8WihF3EeAggggAACCCCAAAIIIIAAAggggAACrSpAoLz+d/4fJX0xCpEX3CM/LdlfZO2zzz6ZIPk222xT8LWciAACCCAgLViwQA6XP/nkk5kvpop4qnGWLxsu9+sfMUWgQIFDwwKW4ZL65LhmVRQi95efSwusm9PSL+DP5+eHo0diON6Rxzv1LG7AYfp97cWN8aJH757jhZBe+FhOuUTSRVEFXhTg3cn3knR19PP/Df9sLSqnsQKuHSXp3ug8P53E4/9DAddyCgIIIIAAAggggAACCCCAAAIIIIAAAgi0L7B7CJXvF/16vqQxkiY3OZrnFx0s92uyOFDuuddy51mbnJDhIZBTwDsx+Ds5B8y9Pqeg4g0dvB7ngAMOyLxuvXVR+0EU1AYnIYAAAq0s8Oc//zmzTid7LFpU1Fe8Xp+TDZE/3cqOjB0BBBBAAAEEEEAAAQQQQAABBBBAAIFiBQiUFytWmfOzX1j5S6udCq0y+4WVv6zysdVWWxV6KechgAACCBQg8Morr6zzhVWRO5g7SPhA+NKKL6wK8G6xUxwM9n/3R4TXrjnG/0bYcdlffjqMS2ktgV4hSD42MWw/UMBBch9rG5DEIXIvaIwXO3pxo8Pk5b6P95Y0QVK8g8ilYTfwKZL2jzz+XdK/1cDnVkmnRu3cJukbNWiXJhBAAAEEEEAAAQQQQAABBBBAAAEEEGh2gZFh7i9+kvrjYafy55p88J5n9Zyqg+XJ4nlWB8vLnW9tckKGh0BeAa/P+VI5Gz7svffeGjJkCBs+5KXmBAQQQGBdgfnz52c2fHjqqafK3fDhv3jQN+8uBBBAAAEEEEAAAQQQQAABBBBAAAEEShcgUF66XbFXHhQ99TgOxOSsp1u3bvrSl76kAw88MBMg33nnnYttk/MRQAABBMoQmDNnTuaLrEcffVS/+c1vtGLFikJr8+652achP1roRZzXlAL+b342RD6sgxHOjoLkM5pSgkHlE/CTgrwz+RmJE737tYPkN+aroI6/d5g8ucjRCx+9wLHc4nF/M6rk2bA7+Z6S7ox+7kfW+5+158ttMM/13r3Eizb7RecdLem+KrdL9QgggAACCCCAAAIIIIAAAggggAACCLSKwOiwU3mXaMATQ6j8rRZA8Fyr51cdMI+LH+LpudhKzLu2ACNDRCCvwMaSvhiFy4vagtwbQuy1115th0PmG2zAEqy86pyAAAItIbB27dpMePyZZ57JHP5zkTuQ2+nPkn4THR+0BB6DRAABBBBAAAEEEEAAAQQQQAABBBBAoMoCfJtRXeAvSDomhFt6F9LUjjvumAmRZw++cCpEjXMQQACB6gv4Cy+HyrPHiy++WGijXtzkXXTvkTS10Is4L/UCg6IdyQd2MJpp4eEDfo/4QQSU1hTYJYTJj00Mf04Ik9/VwCxe3OhFjHHxgkYveCy3OCA+XtImUUXfDu1NkuQgd7Y4eH5WuQ0WcP0YSVdH5z0h6RBJywu4llMQQAABBBBAAAEEEEAAAQQQQAABBBBAoDABP2RzbOLUK8I8amE1pPusQ8NDPP2aLJ5/9ZysA+YUBBConMDnJfnh0D4OkOTAecGlS5cumZ3LsyFz/3mLLbYo+HpORAABBNIs8MYbb6wTHneIfPXq1cUOyd+3ev1E9vjfYivgfAQQQAABBBBAAAEEEEAAAQQQQAABBBDIL0CgPL9RsWfsEULkX5ZU0BOMDz300LYA+Q477FBse5yPAAIIIFAHgZdeeqktXP7ww96stqDiJyg7BOlw+e8LuoKT0ibgxV3Dw9EnR+dXRSFy72S/NG2DpL8VFdg3LII8LFHrkyFM/mBFW6tsZX6/e+FivFOO/4XoMHm5ixk3lDQhERp/KOxO7gc2+J+drmE4/mfK/9z5CfXVLJ0kPSLJD43Klgsl/aCajVI3AggggAACCCCAAAIIIIAAAggggAACLSjgh7VfK+m4aOxOJX1X0vUt4uF5V8+1+qGeyeJ5WAfLC/6CqkXMGCYClRTYLwqY719KxQMGDGgLmTtgvuuuu5ZSDdcggAACDSfwwgsvtO087vD43LlzS+3jY1GA/PFSK+E6BBBAAAEEEEAAAQQQQAABBBBAAAEEEChcgEB54VYdnbmtJAfIfeyWr8pu3brpyCOP1PDhwzPHJpvEmy7mu5rfI4AAAgg0msCyZct0//33Z44HHnhAK1asKKSLL4Rw+S8kzSvkAs5pWIEe0W7kDrVmQ67JDr8Rdqt3EJZFXg17O2vasSNCmHyfRKsOTnsHnuk17U1xjXkxo8Pk8Q45DpF7gWMl3t9fl3Rb1KUPQ5j8bkk3SDoz+t294YFOxY2g+LMPlxQH/P8Sxv9c8VVxBQIIIIAAAggggAACCCCAAAIIIIAAAgjkEdg9hMod6syW+ZLGSJrcQnoOlHveNX6wp4fv+VjP0TpYTkEAgeoKdAvhcn+fM0TSXpL8s6JKz549MzuYDxo0KBMu97HddtsVVQcnI4AAArUWcFh85v9j707ApKwOdI+/RsAgIkgSIQY0yohiELxxMIpxH8clCGQUoxjcJUTJJEZZjNuMyygomsl1NwsKYkY0QVwzGVwjGIi5gkQMBFwgUTCDICIKKPd5y1N4+Ojqruqu+mr7n+epp6Drq7P8vm5sT533nDlzNHfuXM2ePTsTJF+1alVzuuGFNM9LmilpRgiSv9+cingPAggggAACCCCAAAIIIIAAAggggAACCDRfgEB58+38zsGSTpXkMFCjpVOnTpsC5A6Tt2rVqqm38DoCCCCAQBUKbNiwYVOw3AHzFStW5DMKBxTvDgHzfK7nmsoQ2FXSwBAmP6yRLr0UBclnV0bX6UUFCJwSwuS9En1xYNph8rkV0MfGuuCFismTcbyosRiLF7tKmijp0KgDd0k6XdJXw8+Tr8kW/z7u60tdPLYRUSM+QX1oqRulfgQQQAABBBBAAAEEEEAAAQQQQAABBOpYYJCk8ZJ2iwx8eqVPKq+njR69safnY+MNPrMknrf0fK0D5hQEEEhPoG8ULnfI/MvNadoHUPTu3XtTwDz7Zx9UQUEAAQTSFHj//fczofFseDz77AMWmlleiwLkDpLPamY9vA0BBBBAAAEEEEAAAQQQQAABBBBAAAEEiihAoLxwzJ4hRO7wyJcae7s/4Bk8eHDm0b9/k5nzwnvCOxBAAAEEKl7g4Ycf1pQpUzKPPE4u/1sIljtcPr/iB1e/HfQCEZ9E7jD53o0wPCnJp5E/KOnV+uVi5A0I+HTtMZK6JV67LYTJX69wNS9c9ALFuHjRogPlxSi2uSaqaFkIbv9W0r9Jujx6zYtH/fPYrG3wC+hs93DyenxUyLcl3VNAHVyKAAIIIIAAAggggAACCCCAAAIIIIAAAoULeJPHGyS1jt46OYTKPXdYL8UnlHsONrnRp8f/WNjs088UBBAoj8DOUcDcJ5j70ezSs2fPTMg8GzD3c9eu8V67za6aNyKAAAJaunTpFsHx+fNbvETl9+H08ewp5G9AjQACCCCAAAIIIIAAAggggAACCCCAAAKVJ0CgPP97crykYZL+uam3DBgwQCeeeGImSN6mTZumLud1BBBAAIE6EFi3bl0mVH7fffdlTjDPo/y3pNsl/SqPa7kkHQGf/OHgqh875WhyXRQi941+N52u0UqVCPh3b4el/dg+0eexIUy+ssLH4p8Dh8m9eDFbvEjRCxmLcQLOPuG08fjkdp9AdKEkr5TyBg0+pTxb/HW/XupynqSbokb+IOloSf9b6oapHwEEEEAAAQQQQAABBBBAAAEEEEAAAQR0raTRCQfPqXqutd6KA+Wej43naG3g+VnP3XrzTwoCCJRfYJsQKvfp5dmAeeeWdKtz586bQubZoPlee+2lVq1ataRa3osAAjUssGHDBr388stbhMeXLWvxnjzLo/B4NkD+YQ1TMjQEEEAAAQQQQAABBBBAAAEEEEAAAQRqRoBAeeO30h/wfCc89mrs0n79+mnIkCGZEPmOO+5YM98gDAQBBBBAoPgCy5cvz4TLJ0+erBkzZjTVwMshWO5wOR/ANaVV/Ncd+s2eRu7nXDvFvBmCrg6RcwJI8e9DLdTYMSxuTC569KYDXgzpx8YKH6gXKHpBokPl2eJFil68WKzv++slXRDVPy+cTv6iJJ/sfnP0mrfJHyhpYQpuD0nqH7VzlaRLU2iXJhBAAAEEEEAAAQQQQAABBBBAAAEEEEBAcgjTp5QPiTDWh1PK440g68XKc7QOlsdztdmxO1DuedxibABaL56ME4G0BPaU9DVJvSX1Cc9faGnju+++u3r06JF5xH/u1q1bS6vm/QggUCUCS5Ys0YIFC7Rw4cLMc/bhvxehvC1prqQ54XmWpBYfZ16EflEFAggggAACCCCAAAIIIIAAAggggAACCDRDgEB5w2jdw2nkDpN3yOW6/fbb69RTT9XQoUO13377NYOftyCAAAII1LvArFmzdPfdd2vixIl6991GD7NeFQXLF9e7Wwrj3zUEVR0iP6yR9l6KguSzU+gXTVSnwC4hTD480f0lIUh+S5UMy4sQvUgxLg6TF+vEmyPD6eTxCR0XBSNv5uANG46KGk/rBKIjQmC+dWh7dVio+VyV3De6iQACCCCAAAIIIIAAAggggAACCCCAQC0I7BtC5QdHg/HnJd6gcmotDLDAMXgDUM/PJudsXY03APW8bbE2Ai2wa1yOAAIFCOwchcuzQfM9Cnh/zku32267LULm2dD5DjvsUIwmqAMBBFIUeOeddxoMjDs8/t577xWrJ3+OguPZAPkbxaqcehBAAAEEEEAAAQQQQAABBBBAAAEEEECg/AIEyje/Bz3CLuYOkucshx56aCZE7jB5q1atyn8X6QECCCCAQNULbNiwYVOw/KmnnmpqPD6t3CdxLGjqQl4vWKBvdCL53o28+8kQbn1Q0qsFt8Ib6knAi3/GSDo5MWifvO1Tye+pEgwvSnSgPC5ekOgFi8UqEySdFlXmfwyHSloq6QRJU6LX/jf8rM4oVuON1HOdpAuj1++XNDiFdmkCAQQQQAABBBBAAAEEEEAAAQQQQAABBDYXGCRpvKTdoi8/Ez7jf6FOsTx363laB8zj4hPKPadbrA1B65SXYSNQFoF2Ucg8e5K5n/31opQuXbo0eKp59+7dtc022xSlDSpBAIHCBT788EMtWrSowdPG33rrrcIrzP2ONYlTx7Ph8aIl04vZWepCAAEEEEAAAQQQQAABBBBAAAEEEEAAgeIJECj/xNK7+/4wnEqeU/ess87SsGHDOI28eN9/1IQAAggg0IDA7Nmzdfvtt+tnP/tZUz53hGC5d4mmtEzgmBBO9YnkO+Woal0UIvdJyY0eKd+y7vDuGhE4KITJj02MxydbO0z+cJWM0z8fXngYL0j0yTZepOhFicUoDtxPlLR1VNnZkrL/EN4dwuXZl38h6cxiNNxEHV8Kp/jEG0zE/UqhCzSBAAIIIIAAAggggAACCCCAAAIIIIAAApHAiPDZSOvoa5PD5/3L6lTKc7gOlvs5WRwo9/xuseZy65SYYSNQEQJe2xQHzL2psU84L2r54he/qJ133jnn4/Of/3xR26MyBOpJ4O9//7veeOONnI8333yzFBw+YXxuIkD+Sikaok4EEEAAAQQQQAABBBBAAAEEEEAAAQQQqHyBeg+Ue+dynxh5Tq5b1blzZ33nO9/JPHbaKVe+rPJvND1EAAEEEKg+gb/97W+ZYLkfy5Y1ugbqzhBOXVx9oyxrj7ePTiN3kLxNjt74U1ufRO4QuUO0FATyEegffs88MHHxo+Hn9dl8KqmAaxwi92LDeCGiFx46TF6sn4dOIUweB+99CrhPJ/9A0iHhZ7BD5PFNSVNT8DlL0k+jdl4KFn9NoW2aQAABBBBAAAEEEEAAAQQQQAABBBBAAIGGBbxh5+jES2PDnGy9mnku1/O2DpYni+dyHSwv1pxuvRozbgQqUWBbST2ix+7Rn/35S9FLu3btGg2cO4zeqlWrordLhQhUusCGDRsaDYs7SL5mjQ8GL0lZIWlBeCyM/uyvvV+SFqkUAQQQQAABBBBAAAEEEEAAAQQQQAABBKpSoF4D5Q6MXSrpklx3rVevXvre976XOZGcUlsCS5Ys0fHHHy+fAOwyfPhw3XrrrbU1SEZTcQLXXXedRo0alelX37599cADD6hbt24V1086VLkCd955p37yk59o3rx5jXXyaklXSPJJ2pTcArtKGhjC5Ic1AuXgaDZI/sl/NCgI5CdwSli42Ctx+b0hTO4d4KulOEyeXIDoRYlefFis4vrdTrasDmFy//y5jA+nC2VffyT8/H5crA40Us8USSdEr18vaWQK7dIEAggggAACCCCAAAIIIIAAAggggAACCOQW6BxOKR8SXbI+zCPeVOdwnm/1HK4D5nHxRqGehy3m3G6dUzN8BCpewP9WxgHzOHjeupS979q1ayZ07jURfvgwDz923HHHTX/23z/zmc+UshvUjUBRBD7++OPMAQDZx/Llyzf92WvQ/HBYfOnSpUVpr5FKvA4kGRZ3YNxfa/SEglJ3jPoRQAABBBBAAAEEEEAAAQQQQAABBBBAoHoE6jFQ/p0QJv9SQ7dp77331vnnn68zzjijeu4iPS1IgEB5QVx1d3Hy+2PcuHEaObLluTEC5XX3rVSyAU+YMEE33HCDXnrJWecGi0/NvVLS7SXrRPVW3Dc6kXzvRobxZDiN3GHWV6t3uPS8TALnhjB5cteQ20KY/PUy9as5zSaD3q7Diw29GLFYxYuXJkraL6rQO/3Y0aVn2NjBC56yxb/P31GsDjRSj0+X94k97cM1XpDqk9qnp9A2TSCAAAIIIIAAAggggAACCCCAAAIIIIBA4wL7hlD5wdFliyVdIGlqneN5HtPzu35OFs/xOljugDkFAQTqV6B7jlPNd0mT5Atf+MJmAfNk4Dz+e5s2PjuEgkBxBNatW5cJhcfh8Fx/9zUpF3+e3NBp44tS7gfNIYAAAggggAACCCCAAAIIIIAAAggggEANCtRToPwQSWMlfa2h+9inT59MkPy0006rwdvMkGIBAuV8PzQmQKCc749qEbjrrrt04403as6cObm6/HtJoyU9XS1jKmE/vWBqQHjslKMd7+Y9LTqR/N0S9oeqa1PAv1ePCY/tE0P076DXSlpZRUP3z40XFcan2Dhc7TB5MRcaXhE2e8rSeBOHoZKeC1/wv2O2y5ZZkgZKeisFS2/OcUnUzsOSjkuhXZpAAAEEEEAAAQQQQAABBBBAAAEEEEAAgfwEBkkaL2m36PJnwknlL+RXRc1e5bldz+c6WJ4snut1sNzPFAQQQCAW8JHhOzfy8IbKyc/BUhHcYYcdtgifd+zYUU09tt5661T6RyPlEfjoo4+0cuXKJh9xcNx/XrFiRXk6LHkdwhtNPDaWq3O0iwACCCCAAAIIIIAAAggggAACCCCAAAK1L1AvgfJxkho8Yrhr16667LLLdM4559T+3a6wEX73u9/Vbbf5sE5p0KBB8qm7HTp0KLiXhdZDoLxg4rp6A4HyurrdNTHYO++8U1dccYWWLl2aazzXSRpVE4MtbBBeyOAQuYOnfs61Zf2bUYichVOFGXP1pwIdQ5Dc4ee4eEGAw9B+VNMH/15o6DB5fHqNQ+RefFjMn5N+kiZJ2jVCc4j7svD3z4WNHnxdtjjgfXUK33xu+3FJ/xi1NULSzSm0TRMIIIAAAggggAACCCCAAAIIIIAAAgggkL+A5+1ukNQ6esvkECpfln81NXulA+We2403D/VgPefreWAHyykIIIBAIQKdmgicdy2kslJf2759+5yhc69RaiiQ7q+3bdtW2267beb5s5/9bKm7WZf1f/DBB1q7dq3ef//9zPOqVas2C4Yn/95QcHz16tWVZvfXJsLiZUuyVxoU/UEAAQQQQAABBBBAAAEEEEAAAQQQQACB8gjUeqD8G5IcJt+rId5LL71UfrRuHX+2XJ4bUY+tFhoEz2VUaD2VEii/7rrrNGrUJxnPvn376oEHHlC3bt7MuXpKLYwhqV1NgfJkX0v9ndOSjR9K3bd6r3/9+vW68sorM48c5eUQKn+kDqwcTM2GyA9rZLwvRUHy2XXgwhBLJ7BLCJMPTzSxJATJbyld0yWr2YsIk6fWeMFhsRcW2ua70Sh8+rhPJ18QvnaGpJ9Hr78Wfr7nlmzkn1Z8Sgi7Z7+yMATsF6XQNk0ggAACCCCAAAIIIIAAAggggAACCCCAQGEC3tQzueHn2DB3W1hNtXm1Nw/1nG+8iWh2pJ739ZywA+YUBBBAoBgCrRKB850kdZa0Y3j2n/34QjEaS6OOrbbaalO4PBsyz/c5DqZn3+NT01u1aiU/53o09npjr9nDp3Y39NiwYUOzXnNd2ffGAfBsEDzXc1PXbtxYTftx621J3qgm+1ge/vy3RIB8Qxrfk7SBAAIIIIAAAggggAACCCCAAAIIIIAAAgg0V6CWA+Xjw67jW9icfvrpmVPJd901PgyxuYS8r7kChQbBc7VTaKf+qS8AACAASURBVD0Eypt7x7Z8H4Hy/C1LYUWgPH//erny1VdfzZxWPmHChFxD9gkdF9SoR9/oRPK9Gxnjk+HE4wclvVqjFgwrPYHeYUHiyYkm54Uw+T3pdaVoLXlRoRcPxsULCh0oL2bxxg8TJbWPKv1+ou1fSxoUve5++Zo0ivv27aihmxoI2afRD9pAAAEEEEAAAQQQQAABBBBAAAEEEEAAgaYFHEz0ZyBDokvXh/UCntujfHJCued5k5uJ2uaxsKGonykIIIBAWgKfiQLmybB5Q3/fOq2O0U5dCHwkKRsKT4bEG/r7x3WhwiARQAABBBBAAAEEEEAAAQQQQAABBBBAoOYFajFQ7g9C75C0xamku+++uxzqHDjQ+RVKuQUKDYLn6m+h9RAoL96dL0VIuni9a15NnFCe240Typv3PVWOdz344IMaOXKkFi70gbpbFAeqh9XQSRM+TWNAeHh3+4bKuihEPk3Su+W4L7RZcwIHhTD5sYmRPRfC5A9X4Yj98+TQtn+fzhYvIPQiw2KeTrNNOP37hKidR8Pp5CvC1/pL8sYPXkzksiacTj49Bdd9wwLK+GQM9+eRFNqmCQQQQAABBBBAAAEEEEAAAQQQQAABBBBonoDn9RwqPzh6++Kw0e7U5lVZk+9yoNxzvvE8sAfqOWDPD3uDUQoCCCBQiQL+3CY+6dx/75jHoxbXxlXi/SlXnxz0Xpl4rGrgaz5hPA6Q++8UBBBAAAEEEEAAAQQQQAABBBBAAAEEEECg7gRqbdL8xBAm75C8k+eff34mTL711mxYWynf5YUGwXP1u9B6KiVQfvnll2dOEnbp0aOHJk2apL59fcBu9RQC5fnfq1JYlSr8nv+ouLKSBTZs2KBRo0bpxhtvbKib/gDVofL7KnkMjfRt++g0cofJ2+S49s0QSHWInFM1qvRmV2i3HS4eI+nARP8cir5W0rMV2u/GuuXFg14s6FB5tngBoRcWFvvn5yxJP43a8QkAQyXdG33NG0SdE/39l5KSJ8GXivliSVdFlf+PpKMluZ8UBBBAAAEEEEAAAQQQQAABBBBAAAEEEKhcgUGSxkvaLeriM+Gk8hcqt9up98zzwA6Wx/PB2U44UO654mJuMpr6AGkQAQQQiAT82XI+wfP4Gr+nraRtw7M3S6YUX+ADSWvD431JqxsIgjss3lBAPBsi92sUBBBAAAEEEEAAAQQQQAABBBBAAAEEEEAAgTwFailQ7lDPNclx77HHHrr55pt1xBFH5EnCZWkJFBoEz9WvQuuphED5mjVrdOaZZ+q++z7Jcm633XaaMGGCjj/++LT4i9JOKULSRelYCyp57bXXdMIJJ+iFFz5ZU3LNNddozBj/89KyUgorAuUtuyf18u7p06frvPPO05///OeGhnxRCL9WC8eu4YRih8gPa6TTL0VB8tnVMjj6WTUCp4Qwea9Ejx2Gdph8btWMZPOOeoGgFxDGxWHyYp9G01XSREmHRg3dJen06O/7hZ/hLtHXhiQC56VibifpcUlfjxq4MCxCLVWb1IsAAggggAACCCCAAAIIIIAAAggggAACxRMYEU4qbx1VOTmEypcVr5mqr8mbjHoOODkv7IF5k1HPDRd7s9GqR2MACCBQtwKfSQTMs0HzXM9xGD15jV9rJcknouR6tOR13yRvkpzrsaGFrzsA7vB3Ps9NXePTxSkIIIAAAggggAACCCCAAAIIIIAAAggggAACKQrUSqB8nKSRSbeTTjpJd9xxh9q3b58iKU3lK1BoEDxXvYXWUwmB8j/+8Y865ZRT9Morr2wa1tlnn53Z/KBNm1wH7eYrm951pQhJp9f7hlt67rnndOqpp2rx4sWZC4YNG6bbbrtNW23Vsn8uS2FFoLzc3y3V0/7q1asz38u//KUP+N2iXCdpVIWPpm90IvnejfT1SUk+jfxBSa9W+JjoXnUKnBvC5N0S3b8thMlfr85hZRYMOlAeFy8W9GLCYpfkJlBewOnTyX8bNeTTwX1KeLZMD5tJrCl2Zxqoz7v73B99fUk4pedPKbRNEwgggAACCCCAAAIIIIAAAggggAACCCBQHAFv/jk6UdXYML9bnBZqpxbPD3su2AHzuPiEcs8bF3vT0dqRYyQIIIAAAggggAACCCCAAAIIIIAAAggggAACCCCAAAIIVJlAyxKSlTHYn0o6K9mVcePGaeTILTLmldFjepERKDQInout0HrKHSjfuHFj5ntz/Pjxmw2pe/fumjhxog444ICq+Q4pRUi63IO/++67ddppp23qxqGHHqp7771XXbrEh6QW3stSWBEoL/w+1Ps74u/DhMXPJJ1dgT7HhCC5TyTfKUf/1kUhcofJ363AcdCl6hfw78wOQvuxfWI4XoToxYkrq3SY/jnzosB4saBPnfECQi8YLGbZJ5xOHp/u7l+IfAJ4tnw5/EzHm0d8v4HAezH7Fdd1Z+LfQ/+/xjmlaox6EUAAAQQQQAABBBBAAAEEEEAAAQQQQKAkAp3DKeVDotrXh1PKbypJi9VdqeeJHSz3c7I4UO455GLPF1e3GL1HAAEEEEAAAQQQQAABBBBAAAEEEEAAAQQQQAABBBBAoAoFqj1QPkHSp8lPSW3bttWUKVP0jW98owpvR311udAgeC6dQuspd6B8+vTpOvPMM/XGG29sMaTBgwfrzjvvVIcOHarim6EUIelyDtxh/xEjRuiWW27Z1I3Pf/7zcsj8mGO2XD8xc+ZMDR06VIsWLSqo23379tUDDzygbt2SB9wWVI0IlBfmxdWfCDzyyCPyvzVr165Nktwl6fQKcHJY1wHygeG5TY4+vRlOIneI3OFXCgKlEugYguTJ02y8eYGD5H5sLFXjJa7XIXIvBIz/I+dFgQ6Tl+Ln6npJF0RjmhdOJ38x+prb/s/o7y+FfwteK7GFq/9KGHf8H+gTJD2QQts0gQACCCCAAAIIIIAAAggggAACCCCAAALFFdg3hMoPjqpdHOYopxa3qZqozfPFnp91sDxZPF/sYHkp5o1rAo9BIIAAAggggAACCCCAAAIIIIAAAggggAACCCCAAAIIIFANAtUcKE8GUtS1a1fdd999VXXCczV8k5Sqj4UGwXP1o9B6yhkof+211zKnXz/zzDOZ4fhU8iOPPFKTJk3Se++9p+22206XX365LrjgAm21VeX/eNZaoPz111/XiSeeqFmzZm327eb74bEm7wmB8lL960C9pRbw966/15cuXZpsKnlScKm7Ete/axQiP6yRhh0ufTCcYDw7zQ7SVl0K7BLC5MMTo18SguSf7kBSnTwOkycXB3rBoBcGFrscGU4n98lA2XJRcMz+vV34+T4iuuZqSZcUuzM56nPY3f+PkS2/k3S0pDUptU8zCCCAAAIIIIAAAggggAACCCCAAAIIIFBcgUGS/NnHblG1/qD2h5JeKG5TNVOb54w9T+yAeVy8GannlEsxf1wzeAwEAQQQQAABBBBAAAEEEEAAAQQQQAABBBBAAAEEEEAAgUoWqPzEasN6Dp/8R/xS7969MyeT9+jRo5K96VskUGgQPBdeofWUK1D+7rvvauTIkbrjjjs2DcXhcZ+IPXz48MyJ1S5dunTRj3/8Y33rW9+q+O+XWguU33XXXZn74XB/XPbcc0/dc889+upXv7rZ1wmUV/y3KB1sRGDBggWZk8rnzp2bvOpHkq5JEa9vdCL53o20+2QIkTtM/mqK/aOp+hXoHcLkJycIfKq2TyW/p8ppvCjQi//i4oWAXihYijJB0mlRxU+F08njnS1sPTm6Zln492HznV5K0Ttpa0mPS/qnqHoH2R1opyCAAAIIIIAAAggggAACCCCAAAIIIIBA9QqMCCeVt46G4HlIh8o9B0nZUuCYsBmpn5PF88ieW3bAnIIAAggggAACCCCAAAIIIIAAAggggAACCCCAAAIIIIAAAlUkUI2Bcu8i/uvYeJdddtH06dMzpz1Tqkeg0CB4rpEVWk85AuUffvihRo0apZ/85NPc1vHHH58Jl3fq1El/+ctfdMYZZ+h3v/NBmNUTKq+lQPny5cszp8c//rizZFuWc889VzfccIO22WabZv2QlcIq+b08bty4zKYFFATyFVi0aJGOOOIIvf7668m3fFPS1HzraeZ1XoQ0IDx2ylHHuihEPk3Su81si7chUKjAQSFMfmzijc+FMPnDhVZYYdf758+/lMQnzDwWwuSlWATooPhEfRLazpazJf0s4XKvpJOir90paVhKdt+QFN/XtyXZiVOKUroBNIMAAggggAACCCCAAAIIIIAAAggggEAJBbxJ6OhE/WPDPHAJm63qqj1/7A1IvTlpsng+2cFyP1MQQAABBBBAAAEEEEAAAQQQQAABBBBAAAEEEEAAAQQQQKBKBKotUN5R0hxJO2d927VrpyeeeEL77bdflZDTzaxAoUHwXHKF1pN2oHzNmjUaM2aMbrrppk1D+PrXv65f/OIX+od/+DTH5TD5Oeeco1deeSVznU8qv/rqqzNB8622qswf1VKEpMv1E3LrrbdmQv/Z08l/9KMfZUK2Ppk8ez98D70RQHNKKawIlDfnTvCepMCsWbN0+OGHy/9WReUNSX0krSyy2PbRaeQOk7fJUf+bknwSuUPkLEYq8k2guiYF+odFhAcmrnw0hMmfbbKGyr7Av3w4TB6fLOMQuRcGluLnrVMIk8fh/PvD6eQfRFRHhJ/7duFrH0samAh5l1LWix99UlG2TAp9LGWb1I0AAggggAACCCCAAAIIIIAAAggggAAC6Qh0DqeUD4maWx9OKf/0Q9x0+lJtrThQ7vnjeINSj8Hzyp5r9twqBQEEEEAAAQQQQAABBBBAAAEEEEAAAQQQQAABBBBAAAEEqkCgMlOqueHuknRq/PKjjz6qY46J8zBVoE4XMwJxELxYJIMGDdKECRPUoUOHnFWmGShfunSpfvCDH+iBBx7Y1J/DDjssczJ5HCbPvvj0009rxIgRmjdvXuZL2223nc477zxdeuml8uYJlVZKEZIuxxgXLlyYOZ185syZmeYPPPBA3X333frrX/+aCfT7FGeXhjYCyLe/pbAiUJ6vPtc1JfDYY4/p2GOTBzHrbkmnNfXePF/fNQRDHSI/rJH3vBQFyWfnWTeXIVBMgVNCmLxXolKfnO0TbOYWs7Ey1eUFfskTZbwYsFSL/tyW28yW1SGo7U0j4vKfYVFi9mtTJX0zJaPuIUy/e9TetyV9sqsMBQEEEEAAAQQQQAABBBBAAAEEEEAAAQRqQWDfECo/OBrMYkkXSPJ8JCW3gBdkeK63oYUZnlv2HLAD5hQEEEAAAQQQQAABBBBAAAEEEEAAAQQQQAABBBBAAAEEEKhggWoKlA+S9OvY0iHbK664ooJ56VpjAqUIlDdHfPjw4fLp1MUsGzdu1NSpU3XRRRfpz3/+86aqfbr1j3/8Y3Xt2jVnc3PmzNG//uu/6plnntl0zZFHHqlx48Zpn332KWY3W1xXKULSLe5UgRV8+OGHmc0NfGK8i0P8PoncAXPfx/Hjx+vf//3fN51c7nvoDQE6dfKBq/mXUlgRKM/fnyubFrjssst05ZVXJi90mLMli6j6RieS791IL54Mp5E7YPpq073lCgRKInBuCJN3S9R+WwiTv16SVtOtNBnudute7OdAeSlKj3A6+X5R5f6ly9Zx8b8P0yR9OfrimZI++Y9z6ct5kuJTiP4g6WhJ/1v6pmkBAQQQQAABBBBAAAEEEEAAAQQQQAABBFIU8JqD8ZJ2i9r0h7I/lPRCiv2oxqZ8QrnnkpMblnosj4W5Zj9TEEAAAQQQQAABBBBAAAEEEEAAAQQQQAABBBBAAAEEEECgQgWqKVD+tKRNu4X7pOBnn322QlnpVj4CtRoof/HFF/Uf//Ef8om/7733Xoai0JPG33nnHf3oRz/SpEmTNtXhU9dPOeUUXXjhhdp1Vx/2W/5SipB0mqNqKDDuE8m9wcA222yT6cqKFSs0bNiwzU6Zd+DfAf/sNfn0uRRWBMrzkeeaQgQOOugg/e53v4vf4kVUhxRSR7jWJ1T4NHI/dsrx/nVRiNxB0neb0Q5vQaAYAv59eEx4bJ+ocGwIk68sRkNlrsM/lz4lxov+ssWL+7wAsFQnx3jnp0uj9rxhxFBJzyUsLpZ0VfS1GZIGSvp7SmYPSeofteW+xP1OqRs0gwACCCCAAAIIIIAAAggggAACCCCAAAIpCIwIJ5W3jtqaHELly1Jov9qbcKDc88rxXLPH5Hlmz0F7E1MKAggggAACCCCAAAIIIIAAAggggAACCCCAAAIIIIAAAghUoEC1BMqPC6GzTYTPP/+8vva1r1UgKV3KVyAOlA8aNEgTJkyQQ9OFlpYG04txQvlHH32U2eDglltu2SxI7rHsscceuuaaa+QxbrVV/j9yDjvfe++9uuKKKzY75dxGAwcOzJxi7hPLt95660LJinZ9KULSRetcHhX913/9l37wgx/orbfeylztjSp8Uvk//MPm6x/+8pe/yEHzbNDWGwR873vf0+WXX553qLwUVgTK87jJXFKQwO9//3vtv//+yfc4FO6wZVPFQVxf6xCon9vkeMObknwSuUPknFTRlCqvl1qgYwiSj0405A0Org2PjaXuRAr1+z9sXsjnUHm2eHGfF/2V6uewn6RJkuJdcK6UdFlivF3CvwnxKeYO+DvMn0Y5IhhkF4+uDk7J0HsafaENBBBAAAEEEEAAAQQQQAABBBBAAAEEEEhHwPO/yXlhz0l6bpLStIDnmh0sj+ecs+9yoNzz0aXayLTp3nEFAggggAACCCCAAAIIIIAAAggggAACCCCAAAIIIIAAAgg0KJB/urW8gP8t6chsF0444QRNmTKlvD2i9RYLlCJQnk8wPRnCbW6g/P3339fs2bP161//Wg899JAWL168mYmD32effbYuvvhi7bDDDs32Wrp0aaaOX/3qV5tOK89Wtvfee2vAgAE6/vjjtddee+Udbm52ZxJvjEPSxaqzqXq6d++uiRMn6oADDmjq0kZfnzp1aua090WLFmWu23PPPXXnnXdmQuUNlVmzZum8887TH/7wh8zLDpWfddZZuvrqq9WuXbsm+0KgvEkiLqgQgcGDB+v++++Pe/NbSf/cSPccFs2GyA9r5LqXoiD57AoZLt2ob4FdwuLA4QmGJSFIfksN8Xjxnhf3xcVh8lKeFGO/70YNzgqnky9I9GOYpNujr3mRoTelmJ+S/3WSLoza8j+Ag1Nqm2YQQAABBBBAAAEEEEAAAQQQQAABBBBAoDwCncMp5UOi5teHU8pvKk+Xqq5Vb2Tqeebk3LMH4o1MPf9cqg1Nqw6LDiOAAAIIIIAAAggggAACCCCAAAIIIIAAAggggAACCCBQCQLVECj3yZHvxFgzZsxocZi0EvDrvQ/VHCi/7bbbNGbMGK1atWqL2+ig8SGHHKKrrroqc4J4scqLL76oSy65RE8//fQWwXK30a1bN7lfxx57bLGabLKeagyU++R3n0w+atQoeXMBly5duujHP/6xvvWtbzU6Zp9Qfs455+iVV17ZdJ3D/HbYddf4ANYtq0kjUN7kDSvCBePGjdPIkSOLUBNVVKrAzJkz1a+fDxberHhXjJWJr/WNTiTfu5HxPBlOI/ep5K9W6rjpV90J9A5h8pMTI58XwuT31JCIF/M5UB4XL+TzQr9SFW8yMVFS+6iB7zfQj8+EjSb6R9fdIOmCUnUsUe+XwoLG+N+wsyX9LKX2aQYBBBBAAAEEEEAAAQQQQAABBBBAAAEEyiewbwiVHxx1wTuIe35yavm6VXUtew7a880OmMfFm4d6brqUG5tWHRYdRgABBBBAAAEEEEAAAQQQQAABBBBAAAEEEEAAAQQQQKCcAtUQKD9J0r1ZpD59+sjBWkr1C1RzoPzDDz/MBJJ/8pNP81k+kfzoo4/OnHq97777aqutiv/j5TD0Cy+8oOuvv16PP/74pkC7Q+yXX365LrjggpK0m+u7rdoC5WvWrNGNN96Y8ctuBlCoXfKkctv41PRLL71UJ510Us5T4gmUV/+/WfU0Am+GMWfOnHjIDt3+MnzhmBAk9wnCO+VwWReFyKdJeree/BhrxQscFMLkyR1Yngth8ocrfgT5d9A/r/5lJV7I5xNhvLjPi/lKUbaRNEnSCVHlj4bTyVckGhwk6dfR17xTj8PoT5eiYw3UeZakn0Zff0mSzf6aUvs0gwACCCCAAAIIIIAAAggggAACCCCAAALlFfAc5XhJu0XdeCacVP5CebtWVa17XtXBcj8niwPlnqcu1Zx0VUHRWQQQQAABBBBAAAEEEEAAAQQQQAABBBBAAAEEEEAAAQTKKVD8xGvxRzNB0mnZakePHq1rr722+K1QY+oC1RwoN9aKFSvkMTiYfPLJJ+u4445Tp06dUnNcvny5Jk2apGnTpql///6ph8mbM1CfCO4TvWfPnp15+/Dhw3Xrrbc2p6qC3+ONKC666KJMED9bCg2TZ983f/58nXfeeXrySR+8/ElxXVdffbX+9V8bPvCVQHnBt4w3lFFgzJgxGjt2bNyDyeEUXwc9HSRvk6N7b4bThh0id2iVgkClCfgk7DGSDkx0zIFn/4L5bKV1uAX9cYjci/TiBXxesOf/UJXy5zMZ0v4ohMk3bRAVjennks6I/u5TzU9twZgLfeuURPD9ekkjC62E6xFAAAEEEEAAAQQQQAABBBBAAAEEEECgqgVGhJPKW0ej8OciP5S0rKpHlm7nPSft+WcHy5PFc9IOlpdybjrd0dIaAggggAACCCCAAAIIIIAAAggggAACCCCAAAIIIIAAAlUoUA2Bcu8A7pMkM+WJJ57QYYcdVoXUdDkpUO2Bcu5o4QLlCpQ/8sgjmfC/28+WLl266OKLL84Ew5tzmvzbb78tb3AxZcoUvffee5kg+bhx41I9obzQO1Au/0L7yfXlF/BmCYcffnjckZWSOjbSM5/q+2A4lfyTHSMoCFSewCkhTN4r0TUHnR0mn1t5XW5RjxwmTy7c82I+L9orVekqyaHwQ6MG7pJ0egMN9gv/Znwuem2wpPtL1blEvd5UwIsX24evrw/h++kptU8zCCCAAAIIIIAAAggggAACCCCAAAIIIFA5Ap4jHp3ojnfe9QallMIEPC/tuWgHzOPiDU89b13KOerCesrVCCCAAAIIIIAAAggggAACCCCAAAIIIIAAAggggAACCNSZQDUEyhfGHzb6ZOA999yzzm5TbQ6XQHlt3tfGRlWuQPPGjRt144036oorrsicKN+rVy9df/31Ouqoo1p0Ez766CNNnjw5c1K562vshPpSnFBeaOfL5V9oP7m+/AKvvPKKevbsmU9HngyBUIfJX83nDVyDQJkEzg0L/7ol2r8thMlfL1O/StWsF+x5YV5cvEjPi/hKWby48pqoAZ/eM1TSbxtoNLlA8zeSBkr6sJQdjOq+UtIl0d8flnRcSm3TDAIIIIAAAggggAACCCCAAAIIIIAAAghUlkDncEr5kKhb3oTSp5TfVFldrYreHBM2PPVzsniu2vPXDphTEEAAAQQQQAABBBBAAAEEEEAAAQQQQAABBBBAAAEEEEAgRYFqCJS/J6ld1mTlypXq0KFDikQ0VSoBAuWlkq3cessZaHaofPz48frTn/6kyy67TLvuumuqUATKU+WmsRYKeOOFjh1zHki+LgqRT5P0bgub4+0IlFLAv+s65OzH9omGfLqMQ80rS9mBMtTtBXpejBef/uKTuB0mL+UCvX3C6eTxCfDjJV3YgMHukrwRRbxzxXmSbknJy6eiPy7pH6P2Rki6OaX2aQYBBBBAAAEEEEAAAQQQQAABBBBAAAEEKk9g3xAqPzjq2mJJF0iaWnndrfgeeY7a89LeADVZPGftYLmfKQgggAACCCCAAAIIIIAAAggggAACCCCAAAIIIIAAAgggkJIAgfKUoGlmSwEC5fX3XVHOQHm5tQmUl/sO0H4hAjkC5W+GAKhD5CzwKQSUa8sl4F0RHCQfneiAN0FwkNyPjeXqXIna9QI9h8njU18cIveivVL/3F4fFlZmhzYvnE7+YgNj9QJMX58t/0/SAElLS+SSrPYUSZOiLy4MZotSap9mEEAAAQQQQAABBBBAAAEEEEAAAQQQQKAyBQZJ8kaZu0XdeyacVP5CZXa54nvlQLnnqONNUN1pz117PtvBcgoCCCCAAAIIIIAAAggggAACCCCAAAIIIIAAAggggAACCKQgUA2Bcgc8Nn24OH/+fO25554p0NBEqQUIlJdauPLqJ1A+KnNT+vbtqwceeEDdunVL9SbVs3+q0DXQ2CuvvKKePeODg7VC0tGSZtfA8BhCfQjsEsLkwxPDXRKC5GmdhJ22thffJU978UK9Ui/IOzKcTt45GvBFwTpp0CFsTnFI9MK/S/q3FLEmSvp21N5NOU7JSbFLNIUAAggggAACCCCAAAIIIIAAAggggAACFSIwIpxU3jrqz+QQKl9WIX2stm54E1TPXceboWbH4Plrz207YE5BAAEEEEAAAQQQQAABBBBAAAEEEEAAAQQQQAABBBBAAIESClRDoNw7fh+UNXjiiSd02GGHlZCEqtMSIFCelnTltFPPgWZOKK+c70N60rTAk08+qcMPPzy+8FlJBzf9Tq5AoCIEeocw+cmJ3vjEbJ9Kfk9F9LL4nfBiPC+6i4sX4jlQXuoyQdJpUSNPhdPJGzpxfKiku6Nrfc1ASX8sdSdD/fuG09q/ELXXX9IjKbVPMwgggAACCCCAAAIIIIAAAggggAACCCBQ+QKeSx6d6ObYMPdc+b2vzB76EAHPVyc3RXVvHwsbo/qZggACCCCAAAIIIIAAAggggAACCCCAAAIIIIAAAggggAACJRKohkD5ZgGV0aNH69pr/fktpdoF4kB5scYyaNAgTZgwQR06+PDLhks9h5qL5dzceirVPo1+EShv7ncN7yuHwJgxYzR2rNdFbSp3STq9HH2hdnLtQAAAIABJREFUTQQKFPAmRGMkHZt433MhTP5wgfVVy+U+1cVhci/IyxYvvPPivFKf6uLgvk/83jpq+2xJP8uBN0XSCdFrPi3+vBShL5Z0VdTe/0g6WtJHKfaBphBAAAEEEEAAAQQQQAABBBBAAAEEEECgsgU6h1PKh0TdXB9OKb+psrte8b1zoNxz1/F8tjvtuWzPc3ujVAoCCCCAAAIIIIAAAggggAACCCCAAAIIIIAAAggggAACCJRAoBoC5SdJujc79j59+ujFF18sAQVVpi1AoDxt8fK3l0ZwuzmjTKNfBMqbc2d4T7kE9tlnH82ZMydu3oHRX5arP7SLQJ4CPmXaYfIDE9c/GsLkz+ZZT7Vd5kV3XmTnUHm2eOGdF+SV+jSXTiFMHgf47w+nk3/QAORRkqZJahNeWydpgKTfpITeTtLjkr4etXehpPEptU8zCCCAAAIIIIAAAggggAACCCCAAAIIIFA9AvuGUPnBUZcXS7pA0tTqGUZF9tTz2Q6Wx/Pa2Y46UO4571JvllqRMHQKAQQQQAABBBBAAAEEEEAAAQQQQAABBBBAAAEEEEAAgVIKVEOgvKOkd2KEGTNm6IADDiilC3WnIECgPAXkCmsijeB2c4acRr8IlDfnzvCecgjMnDlT/fr1Sza9g6SV5egPbSKQp8ApIUzeK3G9NyW6VtLcPOupxsu8sM4L7+LiMHkap7i4XbefLatDmPzBHJA3Szo3es3h88Epoh8vyW1my5KwYPFPKfaBphBAAAEEEEAAAQQQQAABBBBAAAEEEECgegQGhQ0pd4u6/Ew4qfyF6hlGRfbUm6V6Ljs5v+3OerNUz3GXetPUioShUwgggAACCCCAAAIIIIAAAggggAACCCCAAAIIIIAAAgiUSqAaAuUe+39LOjKLcMIJJ2jKlCmlMqHeGhdIIzxc44TNHl6l2ldqv5oNneON9TLOYrvVW32DBw/W/ffHeUv9VtI/15sD460qAQeUfTJ5t0Svbwth8terajSFdTYZ6Pa7vcjOi/BKXXqE08n3ixq6NREYj/vwVUkOmneNvnhqqKPUfc3Wf6eks6PGfirpnLQapx0EEEAAAQQQQAABBBBAAAEEEEAAAQQQqEqBEeGk8tZR7yeHUPmyqhxRZXXa89ye03bAPC4+odwbmqaxeWplidAbBBBAAAEEEEAAAQQQQAABBBBAAAEEEEAAAQQQQAABBEokUC2B8uMkTYsNnn/+eX3ta18rEQvV1rIAodry3d1Kta/UfhX7TtXLOIvtVk/1/f73v9f++++fHPIASQ/VkwNjrRoB/x7rILkf2yd6PTaEyVdWzWgK7+gxYTFdvMjOp7V44Z0X2pW6XCHp0qiRV8Pp5M/laPjfJF0eveZTfPzvy6pSdzTU/5Vwmk288cAJkh5IqX2aQQABBBBAAAEEEEAAAQQQQAABBBBAAIHqFbhW0uhE9z0P7flpSssFPN/tYLmfk8WBcgfL05j3bvlIqAEBBBBAAAEEEEAAAQQQQAABBBBAAAEEEEAAAQQQQACBChaolkC5CZ+SdEjW8utf/7qeffbZCqala5Uq0JJQ7Xe/+13ddpsPPK3s8sADD+hf/uVfitLJmTNnaujQoVq0aFFR6itVJYMGDdKECRPUoUOHgptoyfdEwY0V+IZ68C+QhMtLKHDQQQfpd7/7XdzC05IOLWGTVI1AcwU6hoV6yQV874YguRf3bWxu5VXwPofIvYAuXlznxXQOkztUXurST9IkSbtGDV0p6bIcDftUcm8O9X+i1y+UNL7UHY3qv0DS9dHf/Y/d0ZLWpNgHmkIAAQQQQAABBBBAAAEEEEAAAQQQQACB6hToHE4pHxJ1f304pfym6hxSxfXa896e43awPFk87+1geRrz3xUHQ4cQQAABBBBAAAEEEEAAAQQQQAABBBBAAAEEEEAAAQQQKJZANQXKB0n6dTzwSy+9VFdc4cMRKQjkL9CS8DCB8vyd076SQHna4pu31xL/8vac1rMCl112ma680nnQzco3JU1FCYEKE9glhMmHJ/q1JITJb6mw/paiOw6TJxfVeaGdF9SlUWz83aihWeF08gU5Gj9X0s3Ra/MlDZS0MI3OStpa0uOS/ilq7xJJV6fUPs0ggAACCCCAAAIIIIAAAggggAACCCCAQPUL7BtC5QdHQ1ksyZtZ8llK8e6v57493+2AeVy8qarnxtOaBy/eiKgJAQQQQAABBBBAAAEEEEAAAQQQQAABBBBAAAEEEEAAgQoRqKZAucnuknRqbPfoo4/qmGPiwxkrRJZuVKwAgfLCbk09nJDdku+JwjQLv7oe/AtX4R3FFnjsscd07LHHJqu9W9JpxW6L+hBooUDvECY/OVHPvBAmv6eF9VfD272Yzovm4uIFdF5gl0ZxEHyipPZRY99voE/Zl9uE08mPiq4fG+5jGv11G9+Q9HDU2NvhdPcX0uoA7SCAAAIIIIAAAggggAACCCCAAAIIIIBATQh4E/zxknaLRvNMOKmc+cbi3WIvAPFceEMLQTwf7jlyB8wpCCCAAAIIIIAAAggggAACCCCAAAIIIIAAAggggAACCCBQgEC1Bco7SpojaefsGNu1a6cnnnhC++23XwHD5tJ6Fqjk8HA935dyjp3viXLq03a5BWbNmqXDDz9ca9asibvyhqQ+klaWu3+0j0AkcFAIISd3P3guhMnjwHCtwnnxnBfKxSezPBbC5GksnttG0iRJJ0TAj4bTyVfkQPe1U6LX/lfSAEkzUrxJXmA4ImrPYxiaYvs0hQACCCCAAAIIIIAAAggggAACCCCAAAK1I+C5xhsktY6GNDmEypfVzjDLPhLPg3sjVQfLk8Xz4p739TMFAQQQQAABBBBAAAEEEEAAAQQQQAABBBBAAAEEEEAAAQTyFKi2QLmH5V2/fx2Pb5dddtH06dPVvXv3PIfNZfUsQHi4nu9+w2Pne4LviXoVWLRokY444gi9/vrrSYJvSppary6MuyIF+ocw+YGJ3jnMfK2kZyuy18XtlBfPOUwen8jiELkX1KW1aO4sST+NhvVRCGbf28hQ706Et38h6czi0jRam/8HwT67R1d9W1I9nGafIjNNIYAAAggggAACCCCAAAIIIIAAAgggUFcCnpcenRjx2DCPXVcQKQzWgXLPg8cbrbpZz497ztzBcgoCCCCAAAIIIIAAAggggAACCCCAAAIIIIAAAggggAACCOQhUI2Bcg/rIkn/EY+vd+/emjJlinr06JHHsLmkngUID9fz3W947HxP8D1RjwILFizQ4MGDNXfu3OTwfyTpmno0YcwVK3BKWITXK9FDh5i9aG+Lb+KKHUnLOuaFccmTWLyILq3Fcl0lTZR0aDSMuySd3siwDpH0oKQO0TVpb1hxnqSbovb/IOloST4pnYIAAggggAACCCCAAAIIIIAAAggggAACCDRHoHM4pXxI9Ob14ZTyeD6yOXXzni0FvNGq58fjDVezV3mO3PPnDphTEEAAAQQQQAABBBBAAAEEEEAAAQQQQAABBBBAAAEEEECgEYFqDZR7SNdLuiAeW9euXXXffffpgAMO4KYjkFOA8DDfHEmB5PdEGkLdu3fXxIkT+fcqDWza2EJg5syZOvHEE7V06dLka+MlXQgZAhUkcG4Ik3dL9Om2ECZ/vYL6WsqueKGcF8TFxYvkHChPq4xJbDaxLJw8/ttGOuB/U34Yvf6IpAGSPk6r05IekuQT7rPlKkmXptg+TSGAAAIIIIAAAggggAACCCCAAAIIIIBAbQrsG0LlB0fDWxzWMEytzSGXdVQ+odxz4smNV92px8Lmq36mIIAAAggggAACCCCAAAIIIIAAAggggAACCCCAAAIIIIBADoFqDpR7SBMknRaPrW3btpmTyr/xjW9w0xFoUIBAOd8YSQEC5XxP1JPAI488kjmZfO3atclhN3XScD0xMdbyC/h3VAeY/dg+0Z2xIUy+svzdTKUHPnHFYXIvlssWL4rzwrm0TlzZJ5xOHp8S39QGFD3D6eS7R/3+jqQ7UlH7pJEjwkLC1qHN1eEEm+dS7ANNIYAAAggggAACCCCAAAIIIIAAAggggEDtCgyS5LnS3aIhPhM22nyhdodd1pE5UO758XjO3B3yfLnn0r0ZKwUBBBBAAAEEEEAAAQQQQAABBBBAAAEEEEAAAQQQQAABBBoQqPZAuYf0U0lnJcc2btw4jRw5kpuOwBYCBMr5pkgKECjne6JeBK677jqNGjWqoeH+TNLZ9eLAOCteoGMIko9O9PTdECS/VtLGih9FcTroBXFeAOdQebZ4UZwXy6V50sr14VSdbB/mhdPJX2xkmL5/vlfZMkvSQElvFYcmr1quk3RhdOX9kgbn9U4uQgABBBBAAAEEEEAAAQQQQAABBBBAAAEE8hMYEU4qz25s6XdNDqHyZflVwVUFCnjO3MHyeO48W4UD5Z5XT2tD1gK7zuUIIIAAAggggAACCCCAAAIIIIAAAggggAACCCCAAAIIlE+gFgLl1hsnaYv0+EknnaQ77rhD7du3L58wLVecAIHyirsldAgBBEossHr1ag0bNky//OUvG2rJgcsGU+Yl7hbVI9CQwC4hTD488eKSEE6+pc7YvOjNi+Li4jB5miesHBlOJ+8cdeKiRFg8eVs+J2mapH7RC5dIujrF+/elELrfO2rTG2d4Aw0KAggggAACCCCAAAIIIIAAAggggAACCCBQTAFvrpncJHVsmO8uZjvU9amAN2T1fHlyDt1XeENWz6OnuTEr9wYBBBBAAAEEEEAAAQQQQAABBBBAAAEEEEAAAQQQQACBiheolUC5ocdIuiYpvscee+jmm2/WEUccUfE3gw4igAACCCBQbIHp06frvPPO05///OeGqm4qFFrs7lAfAo0J9A6/z52cuMinYXsx3j11xudFcA6Ux8UL4LxALs0yQdJpUYNPhdPJlzbSiTMk/Tx6/bVwOvncFDt+lqSfRu29FE6r+WuKfaApBBBAAAEEEEAAAQQQQAABBBBAAAEEEKgPAW/IeYOkIdFw14dTym+qD4KyjdJz6Z43d8A8Lj6h3HPsaW7QWjYEGkYAgZILfEbStpLaNvLc2GvJ924tKdejVSOv+T1NvW6Mj3I8NjTymt+Tz+trJfnxfo7nxl5Lvufjkt85GkAAAQQQQAABBBBAAAEEEEAAAQQQQAABBBDYTKCWAuUe2ImS7pDUIXmfzz//fF133XXaemvPrVMQQAABBBCobYENGzZo1KhRuvHGGxsa6CpJwyTdV9sKjK6KBA4KYfJjE31+LoTJH66isRSjq8eEhW7xAjifpOJFcV4El1ZxuH9iWLSSbTOfU75/LWlQ1Ekv2vt+Wp0O7UyRdELU5vWSRqbcB5pDAAEEEEAAAQQQQAABBBBAAAEEEEAAgfoR2DeEyg+OhrxY0gWSptYPQ1lG6jl1B8v9nCwOlHuOOs259bIg0CgCCOQU8BqyjjkeuV5rHwXHHRT/LL4lEfgwEUp/V9LKBh5e39DQ1/01v0ZBAAEEEEAAAQQQQAABBBBAAAEEEEAAAQQQyFOg1gLlHraDNw6VH5Y02H333TOh8oEDB+bJw2UIIIAAAghUn8CDDz6okSNHauHChQ11/skQJmfhTPXd2lrtcf8QJj8wMcBHQ5j82VodeI5x+XdZL26LF77559VhcofK0yqdQpg8DvnfH04n/6CRTvh+PijJJzW4rAmnk09Pq+OS/L1kKy/2cfFJQPZMsw8pDpemEEAAAQQQQAABBBBAAAEEEEAAAQQQQKBCBLzR5nhJu0X9eSacVP5ChfSxVrvhuXXPoztYniyeL3awPM059lp1ZlwIlFPgC5I6h8eOkvz3hoLiyZB49jOrcvadtksnsLGRsHkcQv+7pGXR4+3SdYmaEUAAAQQQQAABBBBAAAEEEEAAAQQQQACByhWoxUB5Vtsf1P6wIfrTTz9dl112mXbdddfKvTP0DAEEEEAAgQIFFi9erCuvvFITJkzI9c4bwkkYBdbM5QiUTOCUECbvlWjh3hAmn1uyliu3YofJkwvevAjOi93SLO6D+5Itq0OY3GHxxoo3djonuuCXknzSeZrlSkmXRA36hPvj0uwAbSGAAAIIIIAAAggggAACCCCAAAIIIIBA3QqMCCeVt44EJoe1Cw6yUUor4Lltz6k7YB4Xb9zqOe+059pLO1pqR6C6BRz0jgPi2T/72YHx5N+3ru7h0vsKE/hI0vJEyDz+e/K1jyus/3QHAQQQQAABBBBAAAEEEEAAAQQQQAABBBBolkAtB8oN8g1J4yTt1ZDOpZdeKj9at44/y22WI29CAAEEEECgbALr16/XFVdcoauuuipXH16WNErSI2XrJA0jsKXAuSFM3i3x0m0hTP56HaIlQ9wm8OI2L35Ls/QIp5PvFzV6qyTfs8aKr3fgvEt00RBJ3iAgrfI5SY9L+seoQS/gvDmtDtAOAggggAACCCCAAAIIIIAAAggggAACCNS9wLWSRicUxoY58brHSQHgmLBxq5+TxXPuDpY7YE5BAIHSCLSStHP02Ck6VTwOifuE8aooW221lbbddlu1bds253NjryXfu/XWW6tVq1byc65HY6839ppBP/roowYfGzZsaNZrri/73rVr1+r9999X/NzQ15LXNPT3jRt9uHjVFJ9oHp9wng2c/03SG9FjQ9WMiI4igAACCCCAAAIIIIAAAggggAACCCCAQF0K1HqgPHtTHSof2dAd7tq1ayZUPmzYsLr8BmDQCCCAAALVLXDHHXdkTiVfunRproFcF8Lk1T1Qel9LAv79c0x4bJ8YmBfUeaHdyloacJ5j8cI2L2KLT015LITJ017YdoWkS6N+vxpOJ3+uibF4V4uLo2umSxooaU2eBsW4zKfeT4oqWijJtouKUTl1IIAAAggggAACCCCAAAIIIIAAAggggAACeQg4MHmDJG+4mS3rwynlN+Xxfi5puYDn2r1ZqzdyTRbPvTtY7mcKAggULtApERiPw+P+85cKr7J072jfvr06duzY5KNDhw6brvGf44D4Zz/72dJ1sI5r/uCDDzYLpq9atUorV67c4pHr67529erVlSbohRtLEiHzOHC+otI6TH8QQAABBBBAAAEEEEAAAQQQQAABBBBAoL4E6iVQ7rt6SAgo7d/QLe7Tp4/OP/98nXbaafX1HcBoEUAAAQSqUuCuu+7SjTfeqDlz5uTq//MhsPt0VQ6QTteqQMfwfZk8meXd8Huaw+RVtRV9kW6UF7Y5TB6fluIQuRe7pb2grV8IZO8aje1KSZc1MdYvS5omae/ouu+HcRWJKa9qJkr6dnSlF2c2tGAwr8q4CAEEEEAAAQQQQAABBBBAAAEEEEAAAQQQaKbAviFUfnD0/sWSLpA0tZl18rbCBTw/7Ln2eDNX1+I5eM/LO1hOQQCBTwW8jiwZEE/+PblhdCp+nTp10o477qjOnTtnHv5zPkFxnwBOqV0Bn57eUAg9+bXly5dr2bJlmx7vvPNOuVD8uXhjgXOHzz8uV+doFwEEEEAAAQQQQAABBBBAAAEEEEAAAQRqX6CeAuXZu+mjyB2IaXBH3L333jsTLD/jjDNq/+4zQgQQQACBqhP4xS9+kQmSv/TSS7n67h2vHf68o+oGR4drXWCXECYfnhioPzB3kPyWWgdoZHxetJYMPXuBWzkWsvk+fDfq66xwOvmCJu6P+/uf0TX+R2qApNdSvK9eoOkA/heiNvtLeiTFPtAUAggggAACCCCAAAIIIIAAAggggAACCCCQFRgkabyk3SKSZ8JJ5S/AlJqAN3P1HHy8qWu2cc/De47eAXMKAvUk0F1Sj/DYPfqzP89LrTgUHofEs0HxbGg8/nubNm1S6xcN1b7AunXrNoXLk2Hz5N/ffvvttEFel+TPZv1YGP15UdodoT0EEEAAAQQQQAABBBBAAAEEEEAAAQQQqD2BegyU+y76U4ZLJV2S65b26tVL3/ve9zRsmPPnFAQQQAABBMorcMcdd+j//t//q3nz5jXWkaskXSFpfXl7S+sIbCHQO4TJT0684m9oh8nvqWMzL2LzYrW4eAGbA9ppl4GSfMJ3+6jhfE4ZbyfpQUlHRO+7urHftUs0sIsl+d/BbPkfSUdL+qhE7VEtAggggAACCCCAAAIIIIAAAggggAACCCDQlMCIcFJ56+jCySFUvqypN/N60QR8Qrnn3ZObu7oBb1TqeXk/UxCoJYHOkuKweBwgL2k6u2vXrtp5553VrVu3zCM+VTwOi3/mM5+pJW/GUqMCH3/88Wanm8eB8yVLlsiPN954Q0uXeu//khavA8kGzeNnh875naKk9FSOAAIIIIAAAggggAACCCCAAAIIIIBA7QjUa6A8ewe9E/gYSefkuqX+IOM73/lO5rHTTjvVzp1nJAgggAACFS/wt7/9TbfffnvmsWxZo5//3RlCuYsrflB0sB4FDgq/bx2bGPxz4fv24XpECWP2aSgOk3shW7Z4wZoXtaV9Gso2kiZJOiHqy6PhdPIVTdwjbxTgBZDZ4n+wfDq5TzdPqzjU/rikr0cNXhhO/0mrD7SDAAIIIIAAAggggAACCCCAAAIIIIAAAgg0JOCNVUcnXhgb5s4RS1fAgXLPwcfz8u6B5+Q9X+9gOQWBahLYNjpd3IHxOEDeqRQDadeuXSYs3tijVatWpWiaOhGoaIENGzZkguWNPdasWVOqMfjz3IZONffX3i9Vo9SLAAIIIIAAAggggAACCCCAAAIIIIAAAtUnUO+B8uwd2yPsAN7oceRnnnlmJli+3377Vd+dpscIIIAAAlUjMGvWrEyI/Oc//3lTfb4jnGrx56Yu5HUEyiTQPyyIOzDRvoPKXkD3bJn6VQnNerGaF6c5VJ4tXrDmhWzlOAXlLEk/jfriU72HSro3Dyxfc1J0nTe5aPT36jzqLPSS4yXdH71pSbD9U6EVcT0CCCCAAAIIIIAAAggggAACCCCAAAIIIFBkAZ8SfIOkIVG9PmX0h5JuKnJbVNe0gOflHSyP5+ez73Kg3HP3aW/62nSvuQIBaU9JvSX1Cc/+887FhvniF7/YaFj885//fLGbpD4E6kbg73//e6OB8zfffLMUFm9ImitpTvTMGpNSSFMnAggggAACCCCAAAIIIIAAAggggAACVSBAoHzzm+Tdes+XNLyxe3fIIYfo1FNPzTzYVbcKvsvpIgIIIFAFAt6t+u677848nn766aZ6fJukG8MO001dy+sIlEvglBAm75XogMPHDpP7Q+t6Ll6Q5gVrcXGYvBynn3SVNFHSoVFn7pJ0eh436AhJD0ryCeEuH0saKCntk+cdYj876q/D8efk0X8uQQABBBBAAAEEEEAAAQQQQAABBBBAAAEE0hDYN4TKD44aWyzpAklT0+gAbWwm4E1fPSefnKf3Rd701XP15dj8lduEgAW2SwTHswHy7GcxLVbq0qWLevTosemx++67Z/7cvXt3bbPNNi2unwoQQKB5Ah9++KEWLVqkBQsWZB4LFy7c9Oe33nqreZU2/C4flR4HzLOB85IdoV7MzlMXAggggAACCCCAAAIIIIAAAggggAACCDRfgEB5w3a7SfpOeHTIxbv99ttr6NChmWA5p5Y3/5uQdyKAAAL1LODTyB0inzhxot59993GKFZJul2STyVfVM9mjL0qBM4NYfJuid56MwSHyV+vilGUrpNeoOZAeVy8OM2L18pRxki6Jmp4WTid/Ld5dOY/E/32wsdv5vG+Yl7ylbCwL/5+O0HSA8VshLoQQAABBBBAAAEEEEAAAQQQQAABBBBAAIEWCgySNF6S1yNkyzPhpPIXWlg3b2+egOfrPTfvgHlcfEK55/HLsQls80bCu6pVwCeMx6eOOzy+RzEGs91222VC4tmweDZA7r/vsMMOxWiCOhBAIEWBd955Z7OAeRw4f++994rVE59cng2aZ0PmPuGcggACCCCAAAIIIIAAAggggAACCCCAAAI1IkCgvPEb6W13s8HyvRq7tF+/fhoyZIgGDx6sHXfcsUa+PRgGAggggEApBJYvX64pU6Zo8uTJmjFjRlNNvByC5A6Tf9jUxbyOQJkF/Lulw8l+bJ/oy9gQJl9Z5j6Wu/ljwiK0eHGaTznxgjUvUEu77BNOJ49PkveCxgvz6MjekqZJ+nJ07ZmSfpHHe4t5iU/wuT6q8HeSjpbEDvrFVKYuBBBAAAEEEEAAAQQQQAABBBBAAAEEECiGwIhwUnnrqLLJIVTuzT4p6Qt43t7Bcj8niwPlDpaXY/4+fQlaLLVAT0n7JQLkX2hpow0Fxh0e79Ytue9zS1vi/QggUKkCS5YsafBUc59wXoTytqRsuNzPv5f0ShHqpQoEEEAAAQQQQAABBBBAAAEEEEAAAQQQKIMAgfL80f8lhMv/uam3DBgwQCeeeGImXN6mTZumLud1BBBAAIE6EFi3bl0mRH7fffdp2jTnL5ssvwmnkf+qySu5AIHKEOgYguSjE915NwTJfTL5xsroatl64RC5F57Fi9K8CM1hcofKy1EcxHYgO1vmhdPJX8yjMxdLuiq6zjtkDJT09zzeW6xLtpb0uKR/iiq8RNLVxWqAehBAAAEEEEAAAQQQQAABBBBAAAEEEEAAgSILeL48OZfuTVm9WSulPAKev/dcvYPlyeL5ewfLyzWPXx4RWm2pgA+wOEDS/uHhP7fodIrOnTurd+/e6tOnz6bnvfbaS61atWppX3k/AgjUqMCGDRv08ssva86cOZo7d27m4T8vW9biPWxcwfPhMTM8c0BCjX4fMSwEEEAAAQQQQAABBBBAAAEEEEAAgdoSIFBe+P30jsGnhqDNlxp7e9u2bTOhcj/69+9feEu8AwEEEECg6gUefvjhTJDcj7Vr1zY1nr+Gk4LvljS/qYt5HYEKEtglLHQbnujTkhAmv6WC+lrOrjhMnlyM5gVqXohWjnJk+Denc9T4ReGeNdWfLpIeDCdpZK/1YkcvekyddsFEAAAgAElEQVSzfEPSw1GD3iHfgf0X0uwEbSGAAAIIIIAAAggggAACCCCAAAIIIIAAAgUIeE72BklDovesD6eU31RAPVxafAHP4Xve3gHzuHhzWM/xl2s+v/gjpcZiC+wcBcgdHv9aSxro2bPnFuHxrl27tqRK3osAAghsEli6dOmmcHk2ZD5/fouXqCQD5m9AjgACCCCAAAIIIIAAAggggAACCCCAAAKVJ0CgvGX3ZHAIlh/XVDWdOnWSTy4/7rjjMs/sENyUGK8jgAAC1SngHZ4feuihzCnkfqxYsSKfgTgM6RD5lHwu5hoEKkygdwiTn5zol0+69ikr91RYf8vVHS9C82KzuHjhmRemlatMkHRa1PhT4XfbpXl0aJik26PrvJhuQBk2w7DhiKgfk8IY8hgClyCAAAIIIIAAAggggAACCCCAAAIIIIAAAmUT2DeEyg+OerBY0gWSppatVzRsAW9a6jl9PyeL56Q91+85cUp9C+wXnTzuU8i/3ByO9u3bbxEc9ynk2267bXOq4z0IIIBAswV8QEL2JHM/Z/+8evXq5tb5mqTs6eV+nt3cingfAggggAACCCCAAAIIIIAAAggggAACCBRPgEB5cSy7S/qWJAfM92mqSp9cng2WO1zuD4goCCCAAALVK+AP0LIBcofJ8ziJ3IN9UdJ94bGoekdPz+tc4KAQJj824fBcCJPHJ0fXM5UXnXmBWXyiyWMhTF6uRWfeAGCipK2jG3O2pJ/lcaM+I2maJJ8Oni0+TccLHdMs/h3cjrtHjX6bTQzSvAW0hQACCCCAAAIIIIAAAggggAACCCCAAAItEBgkabyk3aI6ngknlb/Qgnp5a8sFPJ/vDWEdLE8Wz0s7WO5nSn0ION19mKR+0SnkbQsdeocOHbT//vurb9++6tOnTyZI3qNHj0Kr4XoEEEAgVYGFCxdmwuV+zJ49W88//7xWrVrVnD6sleRTzB0u93qCJyX5axQEEEAAAQQQQAABBBBAAAEEEEAAAQQQSFGAQHnxsf8xBMsdLt81n+qPOeYYHXXUUZnHnnvumc9buAYBBBBAoMwCr7zyin7zm99kHo89lvd6Ee/A7BC5TyL/Q5mHQPMItFSgfwiTH5io6NEQJn+2pQ3UyPu96Mxh8vgkE4fIvRAt7388imzRKYTJ440A7g8ne3+QR1te5Pjr6DqvGBgo6ek83lvMS86TdFNUof9dPVrS/xazEepCAAEEEEAAAQQQQAABBBBAAAEEEEAAAQRKKDAinFTeOmpjcgiVLythu1Sdn4AD5Z7PjzeM9Ts9z++5fwfLKbUpcHAIkTtIfkhzhuiw+AEHHJAJkfvZIXIKAgggUAsCDpfPnDkzEy7384IFC5o7LH++7GC5H95Uh4IAAggggAACCCCAAAIIIIAAAggggAACJRYgUF5a4CNCuNwBmy75NNWzZ89N4XIHzLfailuUjxvXIIAAAqUW2Lhx46YAuUPk8+fPz7dJL/Z5MITI/yffN3EdAhUucEoIk/dK9PPeECafW+H9T7N7XlCWPMHEi8/KucjM/XG/smV1CJP736p8ys8lnRFd6JPOT83njUW+5iFJ3tggW66SdGmR26A6BBBAAAEEEEAAAQQQQAABBBBAAAEEEECg1ALXShqdaGRsmIcvddvU37SAN4z1vHq8cWz2XZ7r93y7A+aU6hb4P1GA3CHydoUMp3Xr1puFxx0i79Ilr2VChTTDtQgggEBFCrz11lubBcwdNF+/fn2hfV0TguVPhec/FloB1yOAAAIIIIAAAggggAACCCCAAAIIIIBA0wKklZs2KtYVh0saEB55nVzetm3bTLj88MMP12GHHaZevZKZrWJ1jXoQQAABBBoSmDdvnp588kk98cQTmTD52rVr84V6VZKDjtMkTc/3TVyHQJUInBsWsXVL9Pe2ECZ/vUrGkUY3k8Ftt+nFZQ6Ul6v0CKeT7xd14FZJvq/5lH7h37bPRRcPluQTztMs3rjJJ7xnT+1xKN6L+Z5LsxO0hQACCCCAAAIIIIAAAggggAACCCCAAAIIFEGgczilfEhUl1NYP5R0UxHqp4qWC/iEcs/tJzeQdc2eq/bcv58p1SOwraSjoseXC+l6t27dMiePZ08f9zMHRhQiyLUIIFDLAj6wIXuCefYU86VLlxY65Nck/SY8/luSA+cUBBBAAAEEEEAAAQQQQAABBBBAAAEEEGihAIHyFgI28+0HhGD5cZK+km8d/kDKwfJDDz008/zlLxf0eVa+zXAdAgggULcCr732WiZA7sdTTz2lJUuWFGLxcghZOkQ+s5A3ci0CVSLg3xvHhMf2iT77pBSfoLKySsaSRjcdbvapJF5kli1eTOYFZ+U8qeSKxCne3gBjaAFB7ORJOf4Qf6CkD9NAjdq4TtKF0d8daHewnYIAAggggAACCCCAAAIIIIAAAggggAACCFSjwL4hVH5w1PnFki6QNLUaB1SjfXag3PP88dy/h+p5f38m4GA5pXIFvD7nn6MQed497dmzZ2adTr9+/TInke+22255v5cLEUAAAQSkRYsWyeHyGTNmZNbkzJ8/v1CWbLjcz16fQ0EAAQQQQAABBBBAAAEEEEAAAQQQQACBZggQKG8GWpHfsldi1+O8q+cDq7ypuBABBBBoUGDx4sWZXZGL8IGVd0P+E8wI1LBAxxAkH50Y47shSO6Q8cYaHn+hQ/NCMi8cc6g8W7yYzIvMynlCiU8XnyRp16hfV0q6LM8B7i7pQUk9o+vPk3RLnu8v1mVfCo57RxWeLelnxWqAehBAAAEEEEAAAQQQQAABBBBAAAEEEEAAgTIIDJI0XlKcVH0mnFT+Qhn6Q5MNC3ju38Hy+DOA7JUOlPvzgXJuLMt921zAn434sIcBkrw+J6/iAx+yhz1w4ENeZFyEAAIIFCSQPfDBhz04YF7ggQ9en/NQOPSBAx8KkudiBBBAAAEEEEAAAQQQQAABBBBAAIF6FyBQXlnfAe0SuyEXdAR5165dMzsh77///pmH/7zVVtziyrrF9AYBBMolsHHjxkx43Dse++E/L126tNDuvCYp3vX4/UIr4HoEqlBglxAmH57o+5IQJk87TFwNhF4s5sVkcXGYvNwnk/hefTfq1KxwOvmCPFF9Es710bX/LyzAKvgf0zzby3XZWZJ+Gr34Uli499cW1svbEUAAAQQQQAABBBBAAAEEEEAAAQQQQACBcguMCCeVt446MjmEypeVu3O0v0nAG8t63j/5WYAv8May/jygnBvM1vutOiJ8fuEQeV7rbtq2baujjjpKhx9+eOYk8l69etW7IeNHAAEEUhWYN29eJlj+xBNP6De/+Y3Wrl2bb/uvhmD5NElP5PsmrkMAAQQQQAABBBBAAAEEEEAAAQQQQKBeBUgbV/ad/6qkw8LjUEkOnOddWrduvSlYng2Zf/GLX8z7/VyIAAIIVLPAm2++uVl43CHy9evXFzqkNZKejB4OT1IQqCeB3iFMfnJi0PNCmPyeesLIc6xePOZAeVy8cMwLy8pZBkqaKKl91InvN9DXXH3sEE4nPyS64N8l/VsZBjVF0glRuw65jyxDP2gSAQQQQAABBBBAAAEEEEAAAQQQQAABBBAohcC1kkYnKh4b5utL0R51Nl/Anwl4/t8B87j4hHJ/VlDujWabP7Lqe+c/SRosyZ+HdM6n+z179syEyI8++ujMMwUBBBBAoDIEfGCEQ+XZx/z58/Pt2FvhM21/njw93zdxHQIIIIAAAggggAACCCCAAAIIIIAAAvUkQKC8uu72wVHAPA7z5D2KHj16bBYy32efffJ+LxcigAAClSzw4osvbjp53OHxBQvyPXB3i1E9HQXIn6nkMdM3BEoscFBYnHZsop3nQpj84RK3X43VHxMWiMULx3wCiReTefFYuco2kiYlQtiPhtPJV+TZqaGS7o6u9ankXpT1xzzfX6zLDgynumSD8d4pxO4sCCiWMPUggAACCCCAAAIIIIAAAggggAACCCCAQLkFHIa9QdKQqCOeC/2hpJvK3Tna30LAc9QOlvs5WRwod7C8nJ8R1PIt+8cQIj8x35PIjznmmEx43I8999yzlm0YGwIIIFAzAq+88sqmcPljj/nj97yKTy53sNyPP+T1Di5CAAEEEEAAAQQQQAABBBBAAAEEEECgDgQIlFfvTW4bwuUO1RwgaX9J/lpBpUOHDpmAed++fdW7d2/16dNHDp1TEEAAgUoWcFh8zpw5mjt3rmbPnp0Jkq9atao5XV4r6XlJMyXNCEHy95tTEe9BoMYE+ocwuX/PiItDyD4Z5dkaG28xhuMQuReFxQvGvEDMYfK8P9UuRkcaqOMsST+Nvv5RCJPfW0B7yVPBb5F0XgHvL9alV0q6JKrMGxscV6zKqQcBBBBAAAEEEEAAAQQQQAABBBBAAAEEEKgQgX1DqNybzmfLYkkXSJpaIX2kG58K+DMCfx7gYHmy+DMCB8vL/VlBrdyv7pK+FYLkTZ6g0LZtWx133HEaMGBA5tG+fXa/2lrhYBwIIIBAfQmsXr1a06ZNyzweeughrV3rZT9NlhdDsPy/JC1q8mouQAABBBBAAAEEEEAAAQQQQAABBBBAoIYFCJTX1s3tG4XLHTL/cnOG5w/QHC7PBsyzz9tuu21zquM9CCCAQLMF3n///UxoPBsezz77A6JmlteiALmD5LOaWQ9vQ6CWBU4JYfJeiUE6fOww+dxaHnwLxuYweXKhmBePeZFYOUtXSRMlHRp14i5JpxfQqaMkTZPUJrxnnaQBkn5TQB3FuPRzkh6X5BNHsmWEpJuLUTl1IIAAAggggAACCCCAAAIIIIAAAggggAACFSYwSNJ4SbtF/XomnFT+QoX1le58IuDPCfzZgAPmcfEGtP4codyfGVTzfRos6VRJ3hS50dKpU6dNAXKHyVu1atXUW3gdAQQQQKAKBTZs2LApWO6A+YoVK/IZxUPh83NvqE5BAAEEEEAAAQQQQAABBBBAAAEEEECg7gQIlNf2Ld85Cpj7BHM/ml169uy5Rci8a1dnlCgIIIBAywWWLl26RXB8/vz5La349+H08ewp5G+0tELej0CNC5wbwuTdEuO8LYTJX6/x8Td3eF4g5oVgcfGiMC8aK3cZI+maqBPLwunkvy2gYw5s+3sjW+4PJ38UUEVRLvVmB5OimhaGE+HZRb4ovFSCAAIIIIAAAggggAACCCCAAAIIIIAAAhUo4E01b5DUOurb5BAq93wvpfIEjgnBcj8niz878OcJDphTmhboGULkDpLv1NjlPol88ODBmUf//k1mzptumSsQQAABBKpO4OGHH9aUKVMyjzxOLv9rCJbfLanFi5OqDosOI4AAAggggAACCCCAAAIIIIAAAgjUrQCB8vq69duEULlPL88GzDu3hGDHHXdUnz59Nguaf+UrX2GH55ag8l4EalzAOwS//PLLW4THly1r8ZqX5VF4PBsg/7DGORkeAsUS8O+EDh77sX2i0rEhTL6yWI3VWD1eEObFX/FpI4+FMHm5F4TtEz4Ej0+b92k2FxZwD74q6UFJ8S5CXrjlU8/TLm7z21GjNzVwKnzafaI9BBBAAAEEEEAAAQQQQAABBBBAAAEEEECg1ALXShrdwNy95/QplSngzwy86aw3pE0Wf4bgYLmfKQ0L/IukYZKOagpo4MCBm4Lkbdq0aepyXkcAAQQQqAOBdevWZULl9913X+YE8zzKf0u6XdKv8riWSxBAAAEEEEAAAQQQQAABBBBAAAEEEKhqAQLlVX37itL5PSV9TVJvSX3C8xdaWvPuu++uHj16KPvsP/vRrVvywNOWtsT7EUCgUgWWLFmiBQsWaOHChZnn7MN/L0J5W9JcSXPC8yx2DC6CKlXUq0DHECRPLkZ7NwTJvVBtY73iNDFuLwhzmDw+ZcQhci8Sq4SFYNdLuiAaw7xwOvmLBdzPf5N0eXT9M5IGSFpVQB3FuHTfYBr/nuojRh4pRuXUgQACCCCAAAIIIIAAAggggAACCCCAAAIIVLCAN4n3KeVDoj6uD6eUe+NNSuUKOFDuzwziTWndW3+W4M8XHCynfCLgAxK+Ex57NYbSr18/DRkyJBMk9yEIFAQQQAABBHIJLF++PBMunzx5smbMmNEU1MshWO5wOQdYNKXF6wgggAACCCCAAAIIIIAAAggggAACVSlAoLwqb1vJO71zFC7PBs33KEar7dq1ywTLkw8Hz3fYYYdiNEEdCCCQosA777zTYGDc4fH/z969wN1U5v0f/xYykkOmYooORIcRzZhMKB08TZlKJtFQpJKRmKci9HR6Sv0nipqhlE5O6SCms2qmMymepsgMKZWooYPIaYT8X7/Vte8uy33Yh7Xvvfben+v1Wq8b91q/dV3vtZPXvdZ3/davXx/VTN73guOJAPmnURWnDgJFLnCAC5P3Czksd2HyO4vcp6Ll28Ne4e4i9mBYHB4AO8l1EbcHDRPjSnddK1pX4vvWldxe2f4L7wDrbm5dzit7XCXpRu+kf5d0iqRtlT0RzocAAggggAACCCCAAAIIIIAAAggggAACCORAwF66aaHy9t65P3IvFX08B/PhlMkL2Etp7V6C/3LaxNF2P8HuNVjAvFhHE9eN3MLkdcpCqF27tnr16qWePXuqdevWxWrFuhFAAAEEMhCYO3euJk2apMmTJ+vbb+39+mUOe7m6hcpts39vMRBAAAEEEEAAAQQQQAABBBBAAAEEECgYAQLlBXMps76Qml7IPNHJ3L7an0cyGjRoUBI09zubN2nSRNWr28uoGQggkAuBzZs3a+nSpaV2G1+5cmWUU9oQ6jqeCI9HlkyPcrLUQqAABOylMcMkdQ+txbpYW1fyBwtgjdlcgj38ZQ95+cMe/LJAeRzGBEnneRN5xXUnX5HC5PpLusPbf5GkMyR9kEKNKHa1f28+J+kYr1iugu1RrIcaCCCAAAIIIIAAAggggAACCCCAAAIIIIBAOgKd3Qs/G3sHv+Y6lb+dTkGOqTQB61Bu9w/CL6m1Ccx0L6q1r8U0mrnPrgXJyxzHH398ECK3MHnVqlWLyYe1IoAAAghkSWDr1q0lwfJXXrHb6OUOC5XbS32WVLQj30cAAQQQQAABBBBAAAEEEEAAAQQQQCAfBAiU58NVivccrXO5HzC3cJp1OI90/OxnP9P+++9f5rbXXntFej6KIVBMAl999ZU+/fTTMrd///vf2eCwDuMLQgHyxdk4ETURQKBUgWNdmPy3oe/OdmHyp3ErV8C6iFiY3B4ASwx70MseBotDFxF7ScBkSVW8+fWRdF8K13U31538ZO+YEe5zk0KZSHbtIukxr9Jy18nln5FUpwgCCCCAAAIIIIAAAggggAACCCCAAAIIIJA/AgNcqKmaN+WpLpi7Kn+WUbQztUC53Uvw7y8Yht1bsPsO9uLaQh/2jMnlrit5mWu98MIL1bdvX7qRF/qngfUhgAACORaYN2+e7r77bt13X4W30se7f4O9n+Mpc3oEEEAAAQQQQAABBBBAAAEEEEAAAQQyEiBQnhEfB5chsLske5t0Ymvq/bpeNtRq1qxZbuDcwui8rTob8tSMu4C9Vbe8sLh9b8MGawyelbHavaHX3tJr3Wzta2LbmJUzUhQBBJIROM2FgtuFdn7WhclfT6ZIEe9jD3nZQ10WKk8Me9DLHgCLQ/cQ+7eWhcn9lwVYGLunpP+kcN3OkjTN2/9rSZ0kvZFCjah2vUeSBeIT415JF0VVnDoIIIAAAggggAACCCCAAAIIIIAAAggggECeCdwsaWhozrl6IWie0cViunZ/wYLl/n2GxMQsUG73IOLw8tqosRq7+1Nl/ny/fv36+sMf/hBs++67b9Tnpx4CCCCAAAJlCnz++edBsNy2VavKfUeP3bu2f4t9BCcCCCCAAAIIIIAAAggggAACCCCAAAL5KECgPB+vWn7Pub4kP2DuB8/9t6hHvsqGDRsGofNGjRoFm92MtG2fffYp+bX9ftddd4383BREIGqB77//PriBkdi++OKLkl8vX75ctllYfMWKFVGfOlzvu1LC4okAOV0Qsq1PfQRSFzjHPazTPHToQ+6m54LUSxbdEfYglz3o5Q8Lk8ela4jNzeaYGOtcmPyJFK/UJHdc4rAHJF2QYo0odv+5C+o38opZ2H16FMWpgQACCCCAAAIIIIAAAggggAACCCCAAAII5KGA3XMfLamHN/ctruvz2DxcTzFO2V5ea/cWwvcbzMJeXmv3HOLwEtsors1ukq6RdHVZxZo3b66BAwcGHckZCKQqcMstt2jIkCHBYUcddZSmT58ePBMU9ZgxY4a6dOkSlG3SpIkmT56sNm3apHUae57DallnZBv9+vXTuHHj0qqVjwf51yxTy3xcP3OOv8A999yjv/zlL1q4cGF5k71R0nBJ9twUAwEEEEAAAQQQQAABBBBAAAEEEEAAgbwRIFCeN5eqKCbapIyu5gdU5ur33nvvHQLm4cC5//vddrN7nwwEohH47rvvglC4Hw4v6/e2TyWPZWV0G19ayfPgdAggkL5AfxcmDz9BcZcLk9t/54zyBcJhbdvbHuqyh77iMOxFPdadvLU3GXv6xK59KuM4SRZAr+Md9DtJj6dSJKJ9B0m61as1S9IpkjZEVJ8yCCCAAAIIIIAAAggggAACCCCAAAIIIIBAPgq0cqHy9t7krVOm/Uw1Fz/LzUfDOMzZ7jvYPQYLmPvDOpTby2Pj8jLbdK3+4MLk+5VW4IgjjtBll12m888/P936HIeACJTn34eAQHn+XbNinfEDDzyg2267Te+9915ZBJ+5UPndxWrEuhFAAAEEEEAAAQQQQAABBBBAAAEE8k+AQHn+XbNinLG1DN+/nM2CcbVzAbPnnnvuFD6vW7euKtqqVKmSi+lyzkoS2LZtm9asWVPh5gfH7derV6+upBnudJpvJX1awbY9V5PjvAggkLGA/XtvmNvC/78c4cLkazI+S+EX6Oge3vIf6rLuIPaglz3YFYdxg3swKzGXj12X8dkpTm6U62STOOwZSZ0kfZ9inUx3t38wPSfpv7xC1sHkpkwLczwCCCCAAAIIIIAAAggggAACCCCAAAIIIFAAAp0l2c9zG3trec39fPftAlhfsSzB7j9YsNy+hocFyi1YHpf7EMleE3txrd2D+nVpB7Rs2TIIkp933nnJ1mO/GAv44eCop9m5c2dNmDBBder470De8SwEyqNWz349AuXZN+YM0QpMnDgxCJbPnz+/rMJvSRoiyf4dxkAAAQQQQAABBBBAAAEEEEAAAQQQQCDWAgTKY315mFwKAvUqCJw3TKFW1netVatWmaFzuxFWWiDd/rxGjRrafffdg68/+clPsj7PYjzBf/7zH23atEkbN24Mvq5du3aHYHj496UFx9etWxc3OnsjbnmB8Zwl2eMGxXwQKECBui5IPjS0NnuRxM1u44URFV94C5HbA1v+w1z28JaFyS1UHofRVtIUSQd5kxku6doUJ3eY607e1DvOOoiMT7FOFLufKulpr9CX7hrwIGQUutRAAAEEEEAAAQQQQAABBBBAAAEEEEAAgUIQGOA6lVfzFjPVhcpXFcICi2QNdh/C7jlYsDw87D6EBcvjcj+ioksyUtIVpe3UsGFDXXPNNerbt29FNfh+HgkQKE/9Yi1fvlxdunTRvHnzgoP79euncePGpV4ogyPmzJmjnj17aunSpUGV6dOn68wzz0y5Yjp1CJSnzMwBMREYP368hg8frhUrVpQ1o1tcsDwmM2YaCCCAAAIIIIAAAggggAACCCCAAAII7CxAoJxPRbEIVA0FzveVVF/SPu6r/dq2vfMFZJdddikJlydC5sl+9YPpiWOsa3rVqlVlX8vayvt+ed8zU+vaXdq2devWtL5ntRLH+gHwRBC8rK8V7bt9e17lKi1YZw+CJLYv3K8/DwXIt+bL55p5IoBApAIHuDB5v1DV5S5IfmekZyvsYhYmDz/EZQ922QNccRl2PS/2JjPXdSdfkuIE7eUD9rKBxLA6Z0hamWKdKHY3X3sYMjEsMN8zisLUQAABBBBAAAEEEEAAAQQQQAABBBBAAAEECkjAfqYbfrGsdYceVkBrLJal2L0Iu/9gAXN/2Etu7V5FnO5LhK+JvSTWwuSHl3axrr76al177bWqVs1/90GxXNbCXieB8tSvL4HyWzRkiDVzlpo0aaLJkyerTZs2qUNmcET4GowcOVJXXFHquzAyOAuHFqLAli1bglC5bWWMf7lQ+TOFuH7WhAACCCCAAAIIIIAAAggggAACCCCQ/wIEyvP/GrKCaAV29QLm4bB5ab+vEu3pqVbkAtskJULh4ZB4ab//vsi9WD4CCJQt0MI9KNY9tMtCFxZ+ELykBezhLXtIyx/2wJY90BWXYYHvyZJqeRP671LmXdF8fyrpSUnW7TwxrpZ0U0UHZuH7TVy3Fb9T+rmS+OxmAZuSCCCAAAIIIIAAAggggAACCCCAAAIIIJDXAvbi9NGSenir2OK6lI/N65UV5+Q7upfc2tfwsPsTds/CAuZxGqPc522nOfXu3TvoSt64ceM4zZe55EDAD5537txZEyZMUJ06dTKeiV/3qKOOCjptN2rUKOO64QIzZswIuorbyDQETaCcQHnkH1AKVrrAxx9/rBtuuCH4u6yMYf82G1TpE+OECCCAAAIIIIAAAggggAACCCCAAAIIVCBAoJyPCAKZCVhHc7/Tuf2+bhIb/+1l5h73oy3ovcbb1oZ+n/iedRj3A+T2ewYCCCCQqcCxLkz+21Ch2S5M/nSmJyii4+1hLXswy+8EMtOFyePysFZ1Sda5+yzvujzrOnmvTvFanS/pfu+YTyR1kvReinWi2P0SSf6Djv8n6RRJX0dRnBoIIIAAAggggAACCCCAAAIIIIAAAggggECBCbRyofL23ro+ckGmxwtsrcWwHLsvYS+2tZfehofdp7BguX3N9bB5jpd0QngiTZs2lQV9z7u5JFgAACAASURBVDjD3onLQEDB5yHRlbpTp06aOHGi6ta1x2syG5kEyrPZXT2xqtJC7gTKCZRn9qnn6DgJPPHEE0F3+w8++KC0ab0sqW8MXwQTJ0LmggACCCCAAAIIIIAAAggggAACCCBQyQKEWisZnNMh4ARqJxE6DwfT7ZgaknZ3Xy1Axohe4D+SNrlto6R1ZYTBywqJW1jcvsdAAAEEciFwmguTtwud3ALGN0t6PReTytNz2kNQFib3O4BYiNwe4IrDQ1oJ1gsl3esZb3Nh8ofScP+rpM7ecbZ+63Sei/GUJPs8J8aNkq7JxUQ4JwIIIIAAAggggAACCCCAAAIIIIAAAgggkCcC9vNd6xTtt4J+zXWOfjtP1sA0dxSwQLndl/BffGt72P0K+xm+BctzNbq5MPlOLaYvu+yyIDxcpUqVXM2N88ZQYODAgRo79od3CUfZSZxAeXoXe86cOerZs6eWLl0aFLDO7meeeWbKxdKp41+zTLu9pzxhd8D777+v3//+93r33XeDPxkwYIDGjMnlX6nproTj4iCwdevWIFR+++23lzYde4bMQuWPxmGuzAEBBBBAAAEEEEAAAQQQQAABBBBAAAEC5XwGEMhfgV1DAfNE0Lysr34YPbyPfa+qJLujW9aWyfdN2QJuZW1bM/y+BcAt/J3M14r2se7iDAQQQCAfBc5xYfLmoclbsNjC5AvycVE5nLM9iBXu/GEPbcXpSYKGkiZLOt5zmiipdxpuFt5+QpL9+8LGBknWNuTFNGplekgHF9qv5grZy10s2D8708IcjwACCCCAAAIIIIAAAggggAACCCCAAAIIFLjAANepPPHzVVvuVBcqX1Xgay/U5dnPx+1+hf8C3MRa7Z6F3c+wgHlljmGS/hQ+4SGHHKI77rhDHTrYj/kZCPwosHHjRvXp00cPPfTD+5AbN26sSZMmqV278DuyU1cjUJ66mR2RThC8tDOlUycOgfKnnnpKF1xwgb766qtgWZ07d9aECRNUp85O78hID5ijilLgxRdfVP/+/bVkyZLS1m//7xxRlDAsGgEEEEAAAQQQQAABBBBAAAEEEEAgVgIEymN1OZgMAggggAACCCCQlkB/FyZvFDr6LhcmX5ZW1eI9yB7Msgew/GEPZVmgPE4j/MCWPQzYU9Lf0pjkeEkXecc9LKl7GnWiOOQWSYO9Qo9J6hpFYWoggAACCCCAAAIIIIAAAggggAACCCCAAAJFIGAvmR0aWqcFmOxnyoz8FLAO5XaPIvwiXFvNTPcyXPtaGWOkpCvCJ7JOv+PHj1etWrUqYw6cI88Ewt2gbfrWDdq6Qmc6MgmUp3LuGTNmqEuXLsEhmXbVXr58eVBr3rx5Qb1+/fpp3LhxqUwn433TCYKXdtJ06uQ6UL59+/agm/SoUaNKlrT//vsHLzk47rjjMralQHELrFu3Tn379tXDD9vt9p2G3QcfUtxCrB4BBBBAAAEEEEAAAQQQQAABBBBAINcCBMpzfQU4PwIIIIAAAgggkL6A/VvOHgCzrXaojD0cZg+NrUm/fFEeaR0+LExuD2clhj2EZQ9qVXaHj/IuwJGuO7nfkd6eevCD2MlewNauO3kD74Aekn5oE1G5Yz/38NsR3mn7SLqvcqfB2RBAAAEEEEAAAQQQQAABBBBAAAEEEEAAgbwVqO+6lNvPeRNji+tSPjZvV8XETcAC5Xa/wr+HYX9u9y/s3oa9HDeb415JF4ZPMHLkyCCcyUCgLIEpU6bo4osv1vr160t2Ka8jdDhwnazsUUcdpenTp6tRo/A7uJOtUPZ+BMpLt8nHQPk//vEPnXPOOVq8ePEOi7IXHFjIfLfddsv8A0OFohfwX5wQwrD73nb/m4EAAggggAACCCCAAAIIIIAAAggggEBOBAiU54SdkyKAAAIIIIAAAhkL1HVB8nCXkW9dkNzC5NszPktxFbAHsOyBKwuVJ4Y9hGUPZ1VWZ49kxW+VNMjbeaHrTv5usgW8/W6UdJX3+xclnSFpQxq1Mj3EHkSzB9IS4z13PT7LtDDHI4AAAggggAACCCCAAAIIIIAAAggggAACRSTQyoXK23tr/sj9XPnxInIoxKXaPQwLlvv3MhLrtEC53efIxgtyJ0g6zwetUaOGpk2bplNPPbUQnVlTRAIbNmzQBRdcoEcffXSHinvttZfuuOMOdevWbaczESiPCL+cMukEwUsrl06dXHYo37x5c/BygwceeGCn5TRo0EBjx44t6USf/avAGQpd4JlnnlHXrl21adOm8FInSupd6OtnfQgggAACCCCAAAIIIIAAAggggAAC8RQgUB7P68KsEEAAAQQQQACB8gQOcGHyfqGdlrsw+Z3wpSVgD1nZQ1j+sDB5tjt6pDrZk1x3cusykxhXumufaq0DJT0pye8I/t/ugbNUa0Wx/zRJZ3mFLDhPW5MoZKmBAAIIIIAAAggggAACCCCAAAIIIIAAAsUm0FnSKEmNvYW/5jqVv11sGAW2XntBrt2/CN/TsGXaC3LtvkaUL8oNv+RWDRs2DALCbdq0KTBalhO1gH1OLrnkEn311Vc7lT7hhBNk3cv33XffHb5HoDzqq7BzvXSC4KXNKp06uQyUjx49Wtddd53Wr18fLOfss8/WZ599plmzZgW/P+aYY4Kw+cEH21+zDAQyF7D/RuzFGStWrAgXs3+jDc78DFRAAAEEEEAAAQQQQAABBBBAAAEEEEAgNQEC5al5sTcCCCCAAAIIIJBrgRYuTN49NBHrUG1dyR/M9QTz9Pz20JUFyv1hD1zZA1lxG+EuIK+47uQ73YVOYuK2vj97+1lH8E6SPkni2Kh3aececKvlCm9xHVasYzoDAQQQQAABBBBAAAEEEEAAAQQQQAABBBBAIHWBAa5TeTXv0KkuVL4q9XIcETMBu7dhP+cPJx+tQ7nd84jihbn2Qtv/56+7RYsWQWfyZs2axYyD6cRN4PPPP9e5556rl19+OZhau3btdPzxx+vPf/5zSaD3j3/8o0aOHKnq1aunNX0/nHzUUUdp+vTpatSoUVq1yjtoxowZJZ2rmzRposmTJ6f9QoVwYL5fv34aN25c5HMur2A6QfDS6qVTJ1eB8pkzZ+ryyy/X4sWLg6X84he/0IMPPqgFCxbo0ksv1cqVK4M/79Kli8aPH6969epV6jXhZIUrsGTJkqBTuX3WQuN/JP2pcFfOyhBAAAEEEEAAAQQQQAABBBBAAAEE4ihAoDyOV4U5IYAAAggggAACpQsc68Lkvw19e7YLkz8NXFoCHd2DVf4DV9a5wx7Csoeu4jTsRQKTJVXxJtVH0n1pTLKmpCckdfCOvUnS1WnUiuKQ4aFz2+f59CgKUwMBBBBAAAEEEEAAAQQQQAABBBBAAAEEEChiAXsZ7dDQ+ke4+w1FzFIwS7d7HBYst6/hYYFyC5ane6/Dutz/1S96wAEH6MUXX5QFahkIlCewefNmDRkyRH/5yw/vc95jjz2C4HiPHj100UUXBS8lSPy5dYweNGiQdtkl9cfYKitQbp3WrZu1DQLlP175fAmUWwdy+9wlwuQNGjTQ7bffHlzT7du3a9SoUbr++utLXnRAqJy/36IWWLp0qTp06KBly5aFS/9O0uNRn496CCCAAAIIIIAAAggggAACCCCAAAIIlCWQ+k/isUQAAQQQQAABBBDIhcBp7uEu6+Lsj2ddmPz1XEyqAM5pIXJ7ksV/0MoerLIwuYXK4zTsNfgWJvdfKPCY607+nzQmauF060STGNaNxrqTz02jVqaH/FTSc5J+5RWyzjl3ZFqY4xFAAAEEEEAAAQQQQAABBBBAAAEEEEAAgSIXqO+6lPfwHLa4LuVji9ymUJZv9zrsvoYFy8PD7nVYsDzVex51Jc2XtH+iYM2aNfXSSy+pdevWheLGOrIkUFpA95xzztHdd98t+xy988476tWrlxYuXBjMwMK9N910k84///yUQ+WVFSj3z7Pffvtp0qRJOvHEE9MSpEP5LcHLBmxkGs5P5gK8+uqrsi7wiTC5vdwg/BKD8AsQrO4ZZ5yhsWPHqmHDhsmchn0QqFBg7ty5wd8bGzZs8Pf9VFJLSWsqLMAOCCCAAAIIIIAAAggggAACCCCAAAIIRCBAoDwCREoggAACCCCAAAJZFjjHhcmbh87zkAuTL8jy+Qu5vIXJww9Y2UNX9nBV3IbN84c2Dj+MdS5Mbl3G0xn2+fm9d+A9kvqmUyiCY+wzPsWr84EL+S+NoDYlEEAAAQQQQAABBBBAAAEEEEAAAQQQQACBYhdo5ULl7T2IjyQNoitmQX007D6C3eOwgLk/7EW6dn8hlXsfEyX18os8++yz6tixtEboBWXIYjIUsDD5HXfcEQTEV65cGVQ75phj9MADD+jgg3/8aFrH78GDB8vC1TYsVD5s2DANGDBAVapUSXoWlREotzVZIHn8+PEl8xo3blzwZ+mMOAbK01lHacdMnz5dZ555Zrnl/GuWzUC5XbcJEyYE4fHE56xOnTq69tprddlll+308gIL+V511VW67777SjqV/+pXvwo6mbdrF37ne1Ri1Ck2Aft/6amnnhpe9iRJ5xWbBetFAAEEEEAAAQQQQAABBBBAAAEEEMiNAIHy3LhzVgQQQAABBBBAIFmB/i5M3ih0wF0uTL4s2ULst5NAOKBtO9jDVPawVdxGM9ed3G/7MU6SfT7SGR0kWRC9pjv4e3vRvqSn0ykWwTHWef1cr451xSmtk0oEp6IEAggggAACCCCAAAIIIIAAAggggAACCCBQlAKdJY2S1Nhb/WuuU/nbRSlSmIu2xLf9fL205LfdA7FguQXMyxv2Wfmrv8M111yjG264oTDFWFVkAtu2bdNtt92mG2+8UWvXrg3qHnroobrnnnuCUHl4PPLII7r00ktLgufWOdo6l//pT39S7dq1k5pXZQTKP/vsM/Xo0UOvvWZ/Zf4w+vTpEwTnd9ttt6Tm6e9UyIHyVDGyFSj/8ssvNXToUE2bNq0kHN6oUSNdf/316t27905h8sS8rVP5qFGjNHLkyJLPsL3swALol1xyiWrWTNxaTXWl7I/AjwL2UoPhw4eHSX7HS374lCCAAAIIIIAAAggggAACCCCAAAIIVIYAgfLKUOYcCCCAAAIIIIBA6gL277Rhbgs/MTHChcnXpF6WI5yAPUhlD035XTpmujB5RQ9S5QLRntK6xjvxx647+ew0J/PnUHD+cUl2kzoXwzrjmP3e3slPk/RMLibDORFAAAEEEEAAAQQQQAABBBBAAAEEEEAAgQIWGOA6lVfz1jjVhcpXFfC6i21pdu/DXp5b2otb7efxFiy3r2WNVyWVdLO3IPDrr79ebIasN0WBb775Rv/zP/+jKVOmlAR4LYhr3Z3PPvvsMquFO5Xbjm3btg26SP/mN78pM/ibKFgZgfKnnnpKF1xwgb766quSdbRq1UpTp05Vs2b2TujUBoHyH72iDpRbl/H7778/CPu///77JSdKpdO4dTafOXNmEEhfuHBhSY2jjjoqCJZ369ZNVapUSe2iszcCIYFjjz1Ws2bN8v/U3lhxHFAIIIAAAggggAACCCCAAAIIIIAAAghkW4BAebaFqY8AAggggAACCKQuUNcFyYeGDv3WBclvlrQ99bIc4QTsQSoLk/vdOSxEbg9XlfcAVa4A20qaIukgbwL2yvJr05zQEZKelHSgd/wFkh5Is16mh10l6UavyN8lnSJpW6aFOR4BBBBAAAEEEEAAAQQQQAABBBBAAAEEEEBgJwG7xxC+/2AvsrWX3DIKS8AC5Xbvw3+5rq3Q7onYfRILlofH6e4eQsmfv/nmm/r1r39dWDKsJjIBC9++8MILQQf7N954o6Suhcmt03P37t0rDIVbePfyyy/X4sWLS463buXHHXdcEOq1lxrsskvpj7hlO1D+3XffBZ2p77333p3MxowZowED7D0dqY1woLy8oy3EPH36dFl37SjHnDlz1LNnTy1dujQoa+c488wzUz5FuE6qBaIKlH/xxReaNGlScJ38ILl9jrp27aoRI0Zo7739d1tXPNMVK1boqquu0owZM0pekmBHHXHEERo4cKC6dOmievXqVVyIPRAoReCtt97S0UcfHf5OJ0lPAYYAAggggAACCCCAAAIIIIAAAggggEA2BQiUZ1OX2ggggAACCCCAQOoCB7iHtvqFDl3uwuR3pl6SI0IC9pBUuCuHPVBV2oNTccCza36xN5G5rjv5kjQnFw5w29M9dnP66zTrZXJYTUnPSTrGKzJY0qhMinIsAggggAACCCCAAAIIIIAAAggggAACCCCAQJkC9V2X8h7eHltcl/KxuBWcgL1c1+6J+C/ZTSzS7ovYPRMLmCfGC5JOSvzmrLPO0rRp0woOhQVlLmBB8rffflsjR44MujmvX7++pKiFn+3PrTN5WUHw8Azmz5+vP/7xj3rtNWvS++M455xzdPfdd6tmTbultPPIdqA8HJjea6+9SjqVt2vXLggxN27cOCXQQg6UJxNM969ZuoFy+/yZ4/PPPx/8HWXXyf8M2gVJpdN9WRfQzvPQQw8FL0zwg+q2f506dXTSSScFwfITTjhB9evb/14ZCCQvYC87eOyxx/wD/ibpN8lXYE8EEEAAAQQQQAABBBBAAAEEEEAAAQRSFyBQnroZRyCAAAIIIIAAAtkSaOHC5N1DJ1jowuQPZuvERVTXHpqyh6P8YQ9MWaA8juMMSZMl1fIml0n4vYGkJyS19upZ1xnrPpOL0UWSf5fcXpxgD7X9MxeT4ZwIIIAAAggggAACCCCAAAIIIIAAAggggECRCLRyofL23no/kjRI0uNFYlBMy7QO5XZvIfyyXTOY6V64a1/rSvrGh7GO023atCkmK9aapIAFba0D+fXXX79DkLd58+a69dZbdfLJJydZ6cfdvv32Ww0fPlz33HOP1q5dG3Qmf+CBB3TwwfYRLn1kM1Bu3ckHDRqksWN/eNdGq1at1L9//2DNn376afBn1113XbAlG5y3YwiU36IhQ4YEfukEyj///HP17t1bf/ubZW93Hhbwv/jii4OtrBcRpPrh3LBhg8aNGxdsH31k/7vceVjH9zvvvFPWFZ2BQDIC9v9YezFFaOwpaU0yx7MPAggggAACCCCAAAIIIIAAAggggAAC6QgQKE9HjWMQQAABBBBAAIHoBY51YfLfhkrPdmHyp6M/ZdFVtKCyhcn9p07sASl7iMrvvhEXmOqSpkg6y5vQs647+eo0J9lX0t3esbZu606+KM16mR52j6Q+XpF7JV2UaVGORwABBBBAAAEEEEAAAQQQQAABBBBAAAEEEKhQoLOkUZL81rrWGvhySW9XeDQ75KOABcrtnkg4nWv3Cuz+yZeSHkosrGXLlnr33XfzcZ3MuZIENm/eHASD//KXH97lbJ2aLeB90EEHpT0DC6q/8MILQXB38ODBQai8vJHNQPmzzz6rCy+8UCtXrgymYF2qbb0WVLagu439999f999/vzp06JD0msOB8n79+gXrrcwR7ryeTGfx0uaXTp0oOpTPmjVLF110kRYvXlwyrSOOOCK4Xueff75q166dFU576YFd+/vuu0/vvfdeyTmSeflBViZE0bwXOPLIIzV//nx/HdZ84OG8XxgLQAABBBBAAAEEEEAAAQQQQAABBBCIrQCB8theGiaGAAIIIIAAAkUkcJoLk4dfP23h4ZslvV5EFtlaqj0cZU+zWKg8MewBKXtwykLlcRwXSrKAdWJsc2Hykoe5Upz0rpKelHSqd9xo13EmxVKR7P5zZ9/Iq2bh+emRVKcIAggggAACCCCAAAIIIIAAAggggAACCCCAQEUCA1yn8mrejlNdqHxVRQfz/bwUsPskFiz375ckFmIvnz0s8ZuhQ4fq5pvtNhUDgbIFVq9eHQS/TzjhBPXo0UNVqlSpVK5sBcqtC/a5556rl19+OVhP+/btNXHiRB144IF655131KtXLy1cuDD4XqphYgLlmXUoT3zAHnnkEY0YMSK4NtYd3IK5lfX527Ztm15//XVNmTIl6FZvnckPPjj8ro5K/U+Bk+WpwLBhw4LPsTcmSuqdp8th2ggggAACCCCAAAIIIIAAAggggAACeSBAoDwPLhJTRAABBBBAAIGCFjjHhcmbh1ZpoWF7SmdBQa++8hZnYXJ7QMofFiYfU3lTSOlMDSVNlnS8d1SmN4+t28xfvXprJZ0h6dWUZhbdzoMk3eqVmyXpFEkbojsFlRBAAAEEEEAAAQQQQAABBBBAAAEEEEAAAQQqELB7EUND+1iyaRhyBStgqUe7RxK+b7LDgl966aUgJMxAIM4C2QiUhzuvN2jQQLfffrvOPvvsEgrrKG7dytevXx/8mXVnHz9+vOrVq1chF4HyaALlFUKzAwJ5IGAvrTjxxBP9mVqzgfZ5MHWmiAACCCCAAAIIIIAAAggggAACCCCQpwIEyvP0wjFtBBBAAAEEECgIgf7ugSy/Q7Mt7C4XJl9WEKvM/SLsgSgLlPvDguT2sFRchz2o9ydvctYJpqekv2Uw4fslne8db4H1XhnUy+RQa0/xnKT/8opcLemmTIpyLAIIIIAAAggggAACCCCAAAIIIIAAAggggEDKAvVdl/Ie3pFbXJfysSlX44B8ErD7J3avpNS2uosWLdKhhx6aT+thrkUoEHWgfPv27Ro1apSuv/76krD4H//4R40cOVLVq1cvEQ6Hzu0bpe1X2iUhUE6gvAj/U2XJZQgsXrxYhx12mP/dDyU1BQwBBBBAAAEEEEAAAQQQQAABBBBAAIFsCRAoz5YsdRFAAAEEEEAAgbIF7N9gFhi2rXZoN+v6Yd1A1gAYiUBHFyb3H4aa6R6QspuxcRxHuu7kftf6UZIGZzDZtpKelPRTr0ZXSY9lUDOTQ0+V9LRX4EtJdq3ezqQoxyKAAAIIIIAAAggggAACCCCAAAIIIIAAAgikJdDKhcr9jpgfSRok6fG0KnJQvgjYz+YtWG5fdxhr1qxRnTp18mUdzBOBSAQeeeQRXXrppVq5cmVQ74QTTtCUKVO077777lR/9erV6tu3r6ZPn17yPfu9hdxr1w7fAv7xcALlBMoj+bBSpCAE1q5dq7p16/pr2SBpj4JYHItAAAEEEEAAAQQQQAABBBBAAAEEEIilAIHyWF4WJoUAAggggAACBSxgdwMtSD40tMZvXZDcwuTbC3j9lbk0C5FbZ3L/ISgLkVu3DQuVx3Xc6h7SS8xvoetO/m4GE7bPlf+Ze17SGZI2Z1Azk0OtQ/wAr8AUt8ZManIsAggggAACCCCAAAIIIIAAAggggAACCCCAQPoCnSXZy00beyVec53KeRlo+q75cKTdT7F7JxYsLxkEyvPh0uXvHC1E+dZbb+nNN9/UggULtGzZMq1atUoWtvZHgwYNtN9++2nPPfdUixYt1K5du2CrX79+pIu3zuQWJh8yZEjJHA499FDdc889OuaYY8o81yeffKJ+/frp+eft1tsP47TTTtPo0aPVtGnpTYYJlBMoj/TDS7G8FiBQnteXj8kjgAACCCCAAAIIIIAAAggggAACeSlAoDwvLxuTRgABBBBAAIE8FTjAhcn7heZvT0ZY4PfOPF1XXKdtYfIdHn5yD0RZmDmu4yTXndx/CuZK9/lId872tMoTkg7zClySw89bExfo95+iOVfSg+kukOMQQAABBBBAAAEEEEAAAQQQQAABBBBAAAEEIhGwF4GOllTNqzbVhcpXRXIGisRZ4AtJeycmuGjRIlmgloFAVALbtm3TU089pXvvvVezZs2SBSnTHW3btlWfPn3UrVs31axZM90ywXE2r7Fjx+rmm28u6UxuQfbbb79dZ599doW1P/zww6BT+csvv1yyb5MmTXTdddepR48eqlKlyg41CJQTKK/wQ8UORSOwePFiHXaYfxtf9oL80t9GUTQqLBQBBBBAAAEEEEAAAQQQQAABBBBAIJsCBMqzqUttBBBAAAEEEEDgR4EWLkzePYRi3actTE6YNtpPiwXJLVDuDwuSW4eNOI8Jks7zJviK69y9IoNJD5JkXc8T4x1JnSRlUjOD6cjC7GO9AvNcF/mvMynKsQgggAACCCCAAAIIIIAAAggggAACCCCAAAKRCNg9i6GhSiPcPY5ITkCR2ApYR/pjE7N76aWXdMIJJ8R2skwsvwTeffddXXnllXruuecinfghhxyia6+9Vt27d9cuu6T+GNyKFSt01VVXacaMGVq/fn0wNwuT33TTTTr//POTrml1BgwYoCeesHc8/zjat2+voUOH6uSTTy4JlhMoJ1Ae6X8EFMtrAXsRxYknnuiv4XVJ7fN6UUweAQQQQAABBBBAAAEEEEAAAQQQQCDWAqn/JD3Wy2FyCCCAAAIIIIBALAXs4Zthkn4bmt1sFyZ/Opazzt9JdXRh8oO9Jcx0YXJ7o3dch71sYLIkv01BH0n3ZTDhOq47+XFejesl/W8GNTM99ClJp3lFbpR0TaZFOR4BBBBAAAEEEEAAAQQQQAABBBBAAAEEEEAgEoH6rkt5D6/aFtel3H9ZaCQno0isBHZ46a2FYK1jMwOBTAS2b9+uCRMmBN26LUjtj1/+8pfq0KGDjjnmGLVo0UJ77rmn6tSxW1s/jo0bN+rrr7/WokWLNHv27KAL+DvvvFMS/rY999hjDw0cODA4R/Xq1ZOa7oYNG3T//ffrjjvu0Pvvv19yjIXJLWB+ySWXJB0mTxy8evVqDRkyRI888sgO8+vSpYvGjx+vevXqBbvGMVCeFFoSO02fPl1nnnlmuXvecguB8iQo2aVIBIYNG6YRI+y9PSVjoqTeRbJ8lokAAggggAACCCCAAAIIIIAAAgggkAMBAuU5QOeUCCCAAAIIIFBUAhactTB5u9Cqn3VhcnvDNCM6AQuRW2dyC5UnhoXIrTO5hcrjOuwJEguT+y8deMx1J/9PBpPuKWmSd7x1JT9D0j8yqJnJoR3cdajmiqxz18pe6PsrfwAAIABJREFUrsBAAAEEEEAAAQQQQAABBBBAAAEEEEAAAQQQiIdAKxcq9ztkfiRpkKTH4zFFZpEFgd9LeihRt2XLlrKu0gwEMhGwcPWll16qlStXlpQ55ZRTNHz4cLVq1Srl0LYVWbJkif785z/rwQcf1Nq1a4O6Fiq3QPmgQYOSqvnhhx8GHchnzZpVMq90OpOHbbZt2xaE1G+99dYgON6mTRtNnDhRTZs2LdmVQDmB8kz+m+LYwhI48sgjNX/+fH9R9hL6hwtrlawGAQQQQAABBBBAAAEEEEAAAQQQQCBOAgTK43Q1mAsCCCCAAAIIFJrAOS5M3jy0MHsYx1o6LCi0BcdgPRYmHxiah4XJx8RgbuVNweZsc08MC1pbGPyJDOc9TdJZXo07JV2SYc1MDr9F0mCvgIXmu2ZSkGMRQAABBBBAAAEEEEAAAQQQQAABBBBAAAEEsiLQWdIoSY296q+5TuVvZ+WMFM21QF1J3/iTeOONN4JALAOBdAQ+//xznXvuuUFXcRsW+rYO3rYl20m8rPNa5/MZM2Zo6NChWrp0abBbkyZNNHny5KQ/sxYmv+iii7R48WI1b948CIGffPLJ6Sx1p2MWLlyoq6++Wt27d9fZZ5+9w/cJlBMoj+RDRpG8F7D/x7ZrF+5LoD0lrcn7xbEABBBAAAEEEEAAAQQQQAABBBBAAIHYChAoj+2lYWIIIIAAAgggkOcC/V2YvFFoHXe5MPmyPF9fHKcfDmXbHC1IboHyOI9mrjt5a2+S4yTZZyiTYU+8PClpN1fkO0mdJD2fSdEMjt3PdSc/wqvRR9J9GdTkUAQQQAABBBBAAAEEEEAAAQQQQAABBBBAAIHsCQxwncqreaeY6kLlq7J3WirnUOAFSSclzn/WWWdp2jR7dy0DgdQFpkyZoosvvljr168PDu7fv79Gjx6dcZjcn8m4ceOCgHriHIMHD9Ytt9j7jZMbjz/+uB5++OGgY7rfRTy5o9PbKw6B8vRmHs1Rdn3smtlI9SUA0cyAKgjEQ6Br16567DF7/3rJ+Juk38RjdswCAQQQQAABBBBAAAEEEEAAAQQQQKBQBQiUF+qVZV0IIIAAAgggkCsB+/fVMLfVDk1ihAuT80bp6K9OR9fh+2Cv9EwXJv8w+tNFWvEGSdd4FT923clnZ3iWO0Kh9Fx3A79Q0r3emt6TZNftswzXyeEIIIAAAggggAACCCCAAAIIIIAAAggggAAC2RO4WdLQUu532L0QRuEJnO5eVluysjfffFO//vWvC2+lrCjrAldccUXQ9dvGfvvtp0mTJunEE0+M9LzLli1Tt27dNHfu3KBu586dNWHCBNWpUyfS80RZjEA5gfIoP0/Uyk+Bt956S0cffXR48vZy+Kfyc0XMGgEEEEAAAQQQQAABBBBAAAEEEEAgXwQIlOfLlWKeCCCAAAIIIJAPAnVdkDz8YNW3LkhuD11tz4eF5NkcLUT+FxdOTkzdQuTWmdxC5XEebSVNkXSQN8nhkq7NcNK/lPSEpIZenV6uE3qGpdM+3FqYnOUdbU8QXZF2NQ5EAAEEEEAAAQQQQAABBBBAAAEEEEAAAQQQqAyB+q5LeQ/vZFtcl/KxlTEBzlHpAq9IOi5x1mOOOUavv/56pU+CE+a/gHUnv+uuu4KFZKsT9dq1a9W7d29Zp3EbBMrj/7lJt0P5nDlz1LNnTy1dujTWi8yHz2CsAYtkcscee6xmzZrlr/ZVSccXyfJZJgIIIIAAAggggAACCCCAAAIIIIBADgUIlOcQn1MjgAACCCCAQEEJHODC5P1Cq1ruwuR3FtRq47UYC5MPDE3JwuRj4jXNUmdjn4uLve9Y+4SekpZkOPf/lXSdV+M1SfZG87UZ1k338HYu3F/LFbCHDa07+YvpFuQ4BBBAAAEEEEAAAQQQQAABBBBAAAEEEEAAgUoTaOVC5e29M34kaZCkH1KcjEIS6Czpr/6CrrnmGt1www2FtEbWUgkCuehQ3qVLFz3wwAOqVStxS6oSFpriKehQnl6HcgLlKX7Q2D22Avb/1BtvvDE8v9/xb6rYXjImhgACCCCAAAIIIIAAAggggAACCBSUAIHygrqcLAYBBBBAAAEEciTQwoXJu4fOv9CFyR/M0byK4bQWJLdAuT8sSG6B8riPM1zHcP+JliiC8NaV/ElJv/AABksalUMQ67p+tXf+pyWdnsP5cGoEEEAAAQQQQAABBBBAAAEEEEAAAQQQQACB1AQsZGw/Z27sHWYvM71c0tuplWLvPBCYKKmXP89nn31WHTvau2IZCCQnMGXKFFmX8vXr1wcH9O/fX6NHj1b16tWTK5DEXuPGjdOQIUNKzjF48GBZB+w4DwLlBMrj/PlkbtkVsP+XnnrqqeGTTJJ0XnbPTHUEEEAAAQQQQAABBBBAAAEEEEAAAQR+ECBQzicBAQQQQAABBBDITOBYFyb/bajMbBcmt+AsIzsC9tSShckP9srPdGHyD7Nzysiq2pMyUySd5VV81nUnX53hWfpLusOrsUiShdc/yLBuuof/VNJzkn7lFRgQmmO6tTkOAQQQQAABBBBAAAEEEEAAAQQQQAABBBBAoPIE7Ge7oyVV80451YXKV1XeNDhTJQjUlTRf0v6Jc9WsWVMvvfSSWrduXQmn5xSFIPD555/r3HPP1csvvxwsZ4899gjC37ZlGirfvn27ZsyYoaFDh2rp0qVB/SZNmmjy5Mlq06ZNrPkIlKcXKI/1RWVyCCQhMHfuXJ144onasGGDv/enklpKWpNECXZBAAEEEEAAAQQQQAABBBBAAAEEEEAgYwEC5RkTUgABBBBAAAEEiljgNBcmbxcysGDwzZJeL2KbbC/dQuQWJvdbYViI3Dp8W6g87uNCSfd6k9zmwuQPZTjx3Vx38pO9OiPc5zTD0mkffo4LzycKWLDdrtsPT/cwEEAAAQQQQAABBBBAAAEEEEAAAQQQQAABBPJJwO5/DA1NONc/h84nv3yaq3Wl/6s/4QMOOEAvvvhiENxlIJCMwPTp0zVgwACtXLmyZPdTTjlFw4cPV6tWrbTLLqk/urZkyZKg0/mDDz5Y0pncwurXXXedBg0alFbNZNYS1T4EygmUR/VZok7+CNiLLzp06KBly5aFJ/07SY/nz0qYKQIIIIAAAggggAACCCCAAAIIIIBAvguk/lP5fF8x80cAAQQQQAABBKIRsJDsMEnNQ+UsEGwPUy2I5jRUKUPAwuQDQ9+zMPmYPBBrKGmypOO9uU6U1DuCuVvH82lena8ldZL0RgS10y1haz3XO3hsKdcu3dochwACCCCAAAIIIIAAAggggAACCCCAAAIIIFC5AvVdl/Ie3mm3uC7l9vNfRmEJXCnp//lLatGihaZNm6ZmzZoV1kpZTVYErJP4I488EnQltyC1P375y18GActjjjlG9rnac889VadOnR322bhxo77++mstWrRIs2fPDrqdv/POOyVBcts5ys7nWUEIFSVQTqC8Mj5nnCM+AvYSjK5du2rBgp0eIfkfSX+Kz0yZCQIIIIAAAggggAACCCCAAAIIIIBAMQgQKC+Gq8waEUAAAQQQQCBqgf4uTN4oVPguFybf6bXSUU+gyOtZkNwC5f6wILkFyvNh2IsI/BvDq1x38r9FMPlJrlai1AOSLoigbrolWrmO8Xt7BU6T9Ey6BTkOAQQQQAABBBBAAAEEEEAAAQQQQAABBBBAIOcC9rPf0ZLaezP5SNIgumzm/NpkYwK3umtbUrthw4Z69NFH1aZNm2ycj5oFKPDuu+/qyiuv1HPPPRfp6iyUbt3OO3bsGPvO5ImFEygnUB7pfwQUi7XAnDlz1K1bN61YsSI8z1GSBsd68kwOAQQQQAABBBBAAAEEEEAAAQQQQKAgBQiUF+RlZVEIIIAAAgggkCUB+7eThYFtqx06xwgXJl+TpXNT9geBji5MfrAHMtOFyT/MA6QjXXdyv7N9VDeLj5P0hCS/dcPvcvzw3lWSbvSuy98lnSJpWx5cK6aIAAIIIIAAAggggAACCCCAAAIIIIAAAgggULZAZ0n28+3G3i6vuU7lbwNXcAITJJ3nr6pGjRpBp/JTTz214BbLgrIjsG3bNv3973/XmDFjNGvWLK1duzbtE7Vt21Z9+vQJgpo1a9ZMu04uDiRQTqA8F587zln5As8880zQmXzTpk3hk0+U1LvyZ8QZEUAAAQQQQAABBBBAAAEEEEAAAQQQkAiU8ylAAAEEEEAAAQSSE6jrguRDQ7t/64LkN0vanlwp9kpTwELk1pncQuWJYSFy60xuofJ8GOEuHgtdR/F3I5i8Pbh3uVfHuoB3kvR9BLXTKWFP71ibiWO8g+0t6zZPBgIIIIAAAggggAACCCCAAAIIIIAAAggggED+CwxwncqreUuZ6n5WvSr/l8cKQgL3SrowrDJy5EhdccUVYCGQksDGjRuDUPmbb76pBQsWaNmyZVq1apUsbO2PBg0aaL/99lP9+vV1+OGHq02bNmrXrl3w+3wdBMoJlOfrZ5d5Jy9wyy0/fs5DR90nqU/yldgTAQQQQAABBBBAAAEEEEAAAQQQQACBaAUIlEfrSTUEEEAAAQQQKEyBA1yYvF9oefZEgwXJ7yzMZcduVRYmHxialYXJx8RupqVP6CTXndx/wuVK9xnKdAmHue7kTb1Cf5A0PtPCGRzfRdJj3vH234u9DOCfGdTkUAQQQAABBBBAAAEEEEAAAQQQQAABBBBAAIF4Cdh9kvDLeEe4+yrxmimziUJgpKSd0uO///3vNX78eNWqVSuKc1ADgYIWIFBOoLygP+BFvrh169apb9++evjhh0uTuEXSkCInYvkIIIAAAggggAACCCCAAAIIIIAAAjkWIFCe4wvA6RHIQGBXSbtLqlHO1/K+Fz62iqSytqrlfM+Oqej7tsxtZWxby/meHZPM9zdJsm1jGV/L+174mFx1cc3go8ChCCCQZYEW7qGn7qHzWGdpe0jqwSyfn/I/CFiQ3ALl/rAguQXK82VMkHSeN9lXXHfyFREswB7Ws89jYsyVdIaklRHUTrfEPaG3q1vnkovSLcZxCCCAAAIIIIAAAggggAACCCCAAAIIIIAAArEUsJeojpbUw5vdFtelfGwsZ8ykMhUYJulP4SKHHHKI7rjjDnXo0CHT+hyPAAIIIIBA3gm8+OKL6t+/v5YsWVLa3KN60XzeuTBhBBBAAAEEEEAAAQQQQAABBBBAAIF4CRAoj9f1YDbFI1BHUt0ytrK+Z6/yToTALSj+k+LhqtSVbg6F0r+VtKaUbW0Zf2772vcYCCBQGALHujD5b0PLme3Cu08XxjJjvwrram1h8oO9mc50YfIPYz/7HyZoLySY7F7QkphyH0n3RTD/n0p6UlJbr9bVkm6KoHa6JX4uya5RI6/AWZKmp1uQ4xBAAAEEEEAAAQQQQAABBBBAAAEEEEAAAQRiK9DKhcrbezP8SNIgSY/HdtZMLBOBbpLGS7LnG3YYl112mW655RZVqWLvpmcggAACCCBQ2AJbt27VkCFDdNttt5W2UHuGrK+kRwtbgdUhgAACCCCAAAIIIIAAAggggAACCOSLAIHyfLlSzDOuAntLsjeu27aPJPt9aUHxcEjcuoszCldgezlhcz+c/pWkVd72ZeGSsDIE8lLgNBcmbxea/bMuTP56Xq4q/yZtIXILk1uoPDEsRG6dyS2wnA+jnguT+y8meMx1J/9PBAs4X9L9Xp1PJHWS9F4EtdMtYQ8J3uodbP+92DXckG5BjkMAAQQQQAABBBBAAAEEEEAAAQQQQAABBBCItUBnSaMkNfZm+ZrrVP52rGfO5NIVsHs4Fio/IVygadOmQaj8jDPOSLc2xyGAAAIIIBB7gSeeeEJXXHGFPvjgg9Lm+rILk+fLS/Jj780EEUAAAQQQQAABBBBAAAEEEEAAAQQyFyBQnrkhFQpLwF6RbcFwPyRe2q8TAXJeqV1Y1z/Xq9km6YtQyNz/ffh73+d6wpwfgQIWOMeFyZuH1viQC5MvKOC1x21pFiYfGJqUhcnHxG2i5czH5m/rSIx1Lkz+RERr+Kske1AvMexc/x1R7XTK2L+PnpP0X97Bue6Yns46OAYBBBBAAAEEEEAAAQQQQAABBBBAAAEEEEAgNYEBrlN5Ne+wqS5Ubi/aZhSmgL1I4PLSlta7d29de+21Ouiggwpz5awKAQQQQKAoBT766CMNHz5cEyZMKGv9oyXZS9gZCCCAAAIIIIAAAggggAACCCCAAAIIxEqAQHmsLgeTyaKA3bDe39t+VkZo3DqM58XYZZddtPvuu6tGjRplfi3ve+Fjq1SpoqpVq8q+lrWV9/3yvmeg27ZtK3XbunVrWt+zeoljN23apI0bN8r/Wtqfhfcp7ffbt1tz8bwZ1tHc73CeCJx/LulTb9uaNytiogjEQ6C/C5M3Ck3nLhcmXxaPaRbFLMJBbFu0BcktUJ4vo5nrTt7am/A4SfY5i2KcJsmC6bu6YtYB3Np9vBhF8TRrnCrpae9Y+/+VdSenA02aoByGAAIIIIAAAggggAACCCCAAAIIIIAAAgjkkcDNkoaG5jvC3XvJo2Uw1RQF7N7ASEmHl3bcNddcI9uqVfPfNZDiGdgdAQQQQACBHAts2bJFN9xwg2688cayZvIvSUMkPZPjqXJ6BBBAAAEEEEAAAQQQQAABBBBAAAEEShUgUM4Ho1AEfurC4hb+84PjiV/vF6eF1qpVS3Xr1i13q1Onzg7ft9/7AfGf/OQncVpSwczlP//5zw7B9LVr12rNmjU7bWX9ue27bp01no3VWCFpeShk7gfOV8dqtkwGgdwJ2L+Lhrmtdmga9qCTPQC1JnfTK7ozWwDZOm0f7K18pguTf5hHGjdIusab78eSzpX0RkRrGC/pIq/Ww5K6R1Q73TIW+rcuNIkxxXVkT7cexyGAAAIIIIAAAggggAACCCCAAAIIIIAAAgjkj0B916W8hzflLa6D9dj8WQYzTVPAQuVXlHZsw4YNg1B537590yzNYQgggAACCOROYPz48UFX8hUr7DGsUsctLkyeu0lyZgQQQAABBBBAAAEEEEAAAQQQQAABBCoQIFDORyQfBKzjZmkhcfuzRIA8HPyrlHXVq1dP++yzj+rXrx9s9uuKguL2fesAzihcAeueXloIPfxnX3zxhVatWlWyffPNN7lC+baCwLmFz7/P1eQ4LwKVJFDXBcnDHTPsvw8Lktu2vZLmwml+CJFbmNxC5YlhIXLrTG6h8nwZbSVZmPogb8LDJV0b0QKs67l1J2/g1bMH9B6KqH46ZZq4a9TUO9gC9A+mU4xjEEAAAQQQQAABBBBAAAEEEEAAAQQQQAABBPJSoJULlbf3Zv+RpEGSHs/LFTHpVASOc/fWji7toJYtW+qyyy7Teeedl0pN9kUAAQQQQCAnAhMnTtRtt92m+fPnl3X+N93zJq/mZIKcFAEEEEAAAQQQQAABBBBAAAEEEEAAgRQECJSngMWuWRew8JiFj5q5LfHrA7J+Zu8EFgr3Q+KJoHgiNO7/frfddqvMqXGuAhf47rvvSsLl4bB5+PdffvllZWssk7TEbR94v15a2RPhfAhkQcD+P2OdyfuFai93D7vcmYVzUrJ8AQuTDwztYmFy63ydT8M+Oxd7E57rOnXb36dRjBslXeUVelHSGZI2RFE8zRqXSPI7zMxzLwb4Os16HIYAAggggAACCCCAAAIIIIAAAggggAACCCCQnwKdJY2S1Nib/muuU/nb+bkkZp2igLUit5fs7lfacUcccUQQLD///PNTLMvuCCCAAAIIZF/ggQceCILk7733Xlkns1bl9kL58dmfDWdAAAEEEEAAAQQQQAABBBBAAAEEEEAgGgEC5dE4UiV5gfqlBMYtQG7h8aymsxs2bKj9999fjRo1Cja/q7gfFt91V2uIzkAg3gLff//9Dt3N/cD58uXLZdunn36qFSvs3kVWxxYvXJ4InNtXC52vyuqZKY5ANAItXJi8e6jcQhcmp6tyNM6pVLEguQXK/WFBcguU59OwYPdkSbW8SUcZij9Q0pOSjvDq/3cpdpVt9pSk07yTWuj9msqeBOdDAAEEEEAAAQQQQAABBBBAAAEEEEAAAQQQiIXAANepvJo3m6kuVM69xFhcoqxPwp4DsfsEV5d1pubNm2vgwIHq29fy5wwEEEAAAQRyKzB+/HiNGTNGCxfaYyNlDguS22bPTTEQQAABBBBAAAEEEEAAAQQQQAABBBDIGwEC5XlzqfJqort7ofFwt/F62VhJzZo1g7B4eVvVqlWzcWpqIhBrga1btwbB8vK2DRuy1sh2dRldzS1wvjHWcEyuWASOdWHy34YWPNuFyZ8uFogYrbOjC0Qf7M1ppguTfxijeVY0leqSpkg6y9vxWded3P5ujGJYOP3PXiF7LXonSZ9EUTzNGh0k2fVKPBi4znUnt/+mGAgggAACCCCAAAIIIIAAAggggAACCCCAAALFKXCzpKGhpY9w92iKU6Q4V22d6odJuqis5VsjgD/84Q/Btu+++xanEqtGAAEEEMiJwOeff66777472FatKvedN/e450k+yslEOSkCCCCAAAIIIIAAAggggAACCCCAAAIZChAozxCQw3WoJOvu2tJ9tV/vH7XLz372s3LD4nvttVfUp6QeAkUj8NVXX5UbOP/3v/+dDYtPJS2QNN/7+n42TkRNBMoQsA7K9tBKu9D3LfRrDza9jlylC1iI3DqTW6g8MSxEbsFpCynn07hQ0r3ehLe5MPlDES2ipqQnJFmAOzFuKq+7R0TnrajMLZIGezs9JqlrRQfxfQQQQAABBBBAAAEEEEAAAQQQQAABBBBAAIGCFqjvupT38FZp3TwvlzS2oFfO4koTOMRd+3LbkV9wwQVBsLx169YoIoAAAgggkDWBuXPnBiHy+++/v6JzjHf/nuHZpoqk+D4CCCCAAAIIIIAAAggggAACCCCAQKwFCJTH+vLEanJ7hILjiQC5BZoiGQ0aNFCzZs1KtqZNmwa/btKkiapXt0afDAQQyIXA5s2btXTpUi1ZsiTYPvjgg5Jfr1y5MsopWat0P2CeCJxnrYV6lJOnVl4JnOPC5M1Ds7awr4XJ7bPHqHwBC5MPDJ3WwuRjKn8qGZ2xoaTJko73qkyU1Dujqjse3F3SVO+P7BXp1p18boTnSLXUfi74f4R3YB9J96VaiP0RQAABBBBAAAEEEEAAAQQQQAABBBBAAAEECk6glQthtfdWZp09B0l6vOBWy4KSEWgm6TJJ/crb+bjjjlOvXr2CrWrVqsnUZR8EEEAAAQTKFdi6dasmTZoUbK+++mpFWndJuk3Skop25PsIIIAAAggggAACCCCAAAIIIIAAAgjkgwCB8ny4SpU/R+sw7ncdt/C4vSU647HHHnsEIfFEWDwRILff77nnnhnXpwACCFSuwDfffLNDwNwPnK9fvz6qydjbfRNB80TI3DqcMxBIR6C/C5M3Ch1sNwEtTL4snaIck7GABcktUO4PC5JboDzfhnW+/5M3aQt795T0twgXYi8/+L1X7x5J5XbyiPDcZZUKd2V/z3Wb/6wSzs0pEEAAAQQQQAABBBBAAAEEEEAAAQQQQAABBOIv0FnSKEmNvam+5rpVvx3/6TPDLAnY5+EPbqtT1jlq166tnj17BsFyupZn6UpQFgEEEChwAetGbiHyyZMn69tvvy1vtWsl3S3JupIvLXAWlocAAggggAACCCCAAAIIIIAAAgggUGQCBMqL7IKXstzDJLUOBcj3zpSltMC4hccbNQrn9zI9E8cjgEBcBZYvX15qV3PrcB7B+NJ1kU4Ezd+StDiCupQoXAH7N48FfW2rHVrmCBcmX1O4y4/1yjq6MPnB3ixnujD5h7Ge+c6TO9J1J2/ufcsejhsc4To6SHpCUk1X83tJZ0h6OsJzpFNqmqSzvANvlXRFOoU4BgEEEEAAAQQQQAABBBBAAAEEEEAAAQQQQKBgBQa4TuXVvBVOdaFye0Ero3gFqnvB8sPLY2jbtq169Oihrl27ap999ileMVaOAAIIIFChwBdffKFp06Zp6tSpeuONNyra/18uSG5h8s0V7cz3EUAAAQQQQAABBBBAAAEEEEAAAQQQyEcBAuX5eNXSn7PdgGsj6Wi32a8zurtWv359tWzZUi1atAg2+/Xhhx+uqlWrpj9LjkQAgYIW2Lp1q/71r39p/vz5WrBgQbDZr1etyvgZESvwptvmuK/c4CnoT1PSi6vrguRDQ0fYK6etK7lt25Ouxo5RCliI3DqTW6g8MSxEbp3JLVSeb8NC1IO8SS903cnfjXAhfw51bn9c0u8irJ9OqXbuetVyB29x1/TFdIpxDAIIIIAAAggggAACCCCAAAIIIIAAAggggEBBC9h9mfA9G3v5r70UmIGACZzpwuW/qYijU6dO6tatWxAu32233Srane8jgAACCBSBwHfffReEyB999FE9+eSTyaz4edeNfEYyO7MPAggggAACCCCAAAIIIIAAAggggAAC+SxAoDyfr17Fc9/fC5BbePzXFR9S9h4WFPeD4/brhg0bZlKSYxFAAIESgRUrVpSEyxMh80WLFmUqlAiY21cLmX+aaUGOzzuBA9wDSP1CM1/uguR35t2KCmvCFiYfGFqShcnH5OEyT3Ldyet7c7/Sfc6iWs4RkuyO94FewQskPRDVCdKsM1zS1d6x1i399DRrcRgCCCCAAAIIIIAAAggggAACCCCAAAIIIIBAYQvYz9FHS+rhLdNeVHq5pLGFvXRWl6LAYZJ6uZf37lfesTVq1AhC5baddtppKZ6G3RFAAAEECkHg6aefDoLktm3atKmiJX3m7u9PkpTxw0kVnYzvI4AAAggggAACCCCAAAIIIIAAAgggEBcBAuVxuRLRzKO113ncupD7YaOkz1C7du2dguPWedxuwDEQQACByhSwGzyJTub2NfHrdevWpTuNT1ywPBEwn5cgGQMlAAAgAElEQVRuIY7LC4EWLkzePTRb6xpt3S8ezItVFO4kLUhugXJ/WJDcAuX5OCZIOs+b+CvuAacVES7mKkk3evXekNRJ0tcRniPVUj+V9JykX3kHDpB0R6qF2B8BBBBAAAEEEEAAAQQQQAABBBBAAAEEEECgaARauVB5e2/FH0kaJOnxolFgoakIdHX3XSp8oW29evVkncttO/3001W1atVUzsO+CCCAAAJ5IrB169agA/lTTz0VfF29enUyM7eXo1uIfFoyO7MPAggggAACCCCAAAIIIIAAAggggAAChSZAoDx/r+jukk6Q1NbrQp5y4rtu3bo6+uijddRRRwUhcguON23aNH9VmDkCCBSFwAcffBCEy22bN2+e3nzzTa1duzadtdsriRPh8tmSXpZU4WuK0zkRx1S6wLEuTP7b0JntOluY3G4SMnIn0NGFyQ/2pjDThck/zN200j6zvbRgsqQqXoU+ku5Lu+LOBzaQ9IQke4FQYgyTNCLCc6RT6hxJU7wDP5Bk13dpOsU4BgEEEEAAAQQQQAABBBBAAAEEEEAAAQQQQKBoBDpLGiWpsbfi11yn8reLRoGFpirQRNLZkixgfmRFB1vjBAuVJwLmtWrVqugQvo8AAgggEGMBa0Bh4fFEkDyJTuS2mnclPeo27mPH+PoyNQQQQAABBBBAAAEEEEAAAQQQQACB7AsQKM++cZRnsLdzW4jctuPSKXzIIYcEAXLb2rRpEwTIGQgggEAhCFi4fM6cOUG43L4uWbIk3WW96oLlFi63h1YY+SdwmguTtwtN/VkXJn89/5ZUUDO2ELl1JrfQcWJYiNw6k1uoPN9GPRcm919e8JikcyVtjnAxfSXdHTKz7uSLIjxHOqUsSG9rTYyxkqz7PAMBBBBAAAEEEEAAAQQQQAABBBBAAAEEEEAAgYoEBrhO5dW8Hae6UPmqig7m+0Uv8CsXLLdw+UHJaHTs2FEnn3xysB166KHJHMI+CCCAAAI5Fli8eLGef/75YJs5M+lHCj52XcitE/n/5XgJnB4BBBBAAAEEEEAAAQQQQAABBBBAAIHYCBAoj82lKHUiv/AC5BYir5nKdKtVqxaExhPhcfvaoIE1t2QggAAChS+wcuXKknB5ImS+ZcuWVBe+QdIrXsD8H6kWYP9KF7Buyda1uXnozA+5MPmCSp8RJwwLWJg8HDi2MPmYPKWytdiaEmOdpJ6um3hUS9pV0pOSTvUKjpY0KKoTpFmnlXsJwN7e8fZCh2fSrMdhCCCAAAIIIIAAAggggAACCCCAAAIIIIAAAsUncLOkoaFlj3D3e4pPgxWnK9DBhcvPkJTUgzGHHXZYSbjcAua77MIjVOnicxwCCCAQpcD27dtLAuQWIl+0KOl3rK9099WtG/mLUc6JWggggAACCCCAAAIIIIAAAggggAACCBSKAHdD4nUld5d0srcdmMr0GjVqtEN43MLkDAQQQACBHwX8Dub26xUrVqTK84mk5932giQLnDPiI9DfPVzUKDSlu1yYfFl8plq0MwmHrw3CguQWKM/H0cx1J2/tTX6cJPssRjk6S/qrV3CtJHsg6tUoT5JGrask3egd93dJp0jalkYtDkEAAQQQQAABBBBAAAEEEEAAAQQQQAABBBAoToH6rkt5D2/59pboyyWNLU4SVp2hgIXLT5fUKdnO5TVq1AjC5SeeeKJOOOEENW8efnd1hjPicAQQQACBcgUWLlyol19+WS+99FIQJt+0aVOyYtaJ3F7ObttLyR7EfggggAACCCCAAAIIIIAAAggggAACCBSrAIHy3F/5n0v6jRciT3pG9rZku5HVrl27IEjeuHHjpI9lRwQQQAAB6eOPP5YFy2fPnh3cmErhrcYJvkS43L7+C9OcCdi/Z6wruW21Q7OwDhbW2WJNzmbHiRMCHV0n74M9kpkuTP5hnjLdIOkab+52s/pcSW9EvJ77JZ3v1ZwsqVfE50i1XE1Jz0k6xjtwsKRRqRZifwQQQAABBBBAAAEEEEAAAQQQQAABBBBAAIGiF2jlQuXtPYmPJA2S9HjR6wCQiYB1YrBguQXM7fmcpIY1dLDncY4//vjg64EHptQPIqlzsBMCCCBQzAKffPJJ8JxOYkuxIYQ9n5MIkc8pZkfWjgACCCCAAAIIIIAAAggggAACCCCAQKoCBMpTFYtm/8QNK7tpdXiyJRM3rOxmlW0HHHBAsoeyHwIIIIBAEgLLli3b4YbV8uXLkziqZJd/SnrK3bTihlUqcpntW9cFyYeGynzrguQWJt+e2Sk4OgIBC5H/RZKFyhPDQuTWmdxC5fk42kqaEupsMVzStREvxs5jN8N/6tXtKumxiM+TarkuoTnYX5h2fe3vQgYCCCCAAAIIIIAAAggggAACCCCAAAIIIIAAAqkKdHYvLfXfpP+a61T+dqrF2B+BUgTs+ZyTM2n40LZtW7Vp04aGD3y8EEAAgRQFli5dqjfffFNvvPFGpg0fXuCedIr47I4AAggggAACCCCAAAIIIIAAAggggIAnQKC88j4OHby3Hh+UzGlr1Kihk08+WSeeeGIQIG/evHkyh7EPAggggEBEAgsXLgxuZL300kt6/vnntWnTpmQrW5fixNuQX0r2IPZLWcDerGJdyfuFjrRgqwXJ70y5IgdkS8DC5ANDxS1MPiZbJ6yEuvb5utg7z1xJPSUtifjc9ln2X5jwvKQzJG2O+DyplrtHUh/voHslXZRqEfZHAAEEEEAAAQQQQAABBBBAAAEEEEAAAQQQQMATGOA6lVfz/myqC5WvQgqBCAV2D4XLU2pBbg0hjj766JLNQua77MIjWBFeH0ohgEAeC2zfvl1z5swJAuS22a9T7EBuq/9Ekt0bT2wb85iEqSOAAAIIIIAAAggggAACCCCAAAIIIBAbAe5mZPdS/Jck6yBpoZ/6yZzqsMMOC0LkiY0bTsmosQ8CCCCQfQG74WWh8sS2aNGiZE9qD7c8IelRSS8mexD7VSjQwoXJu4f2XOjC5A9WWIEdKkvAguQWKPeHBcktUJ6vw/5tN1lSLW8B2QjIN3V/fxzmneeSGLws4eeus3wjb15nSZqerxeUeSOAAAIIIIAAAggggAACCCCAAAIIIIAAAgjERiD8olWb2Ah3Xyg2k2QiBSfwC0kneFvNVFZYrVq1oHO5HzL/2c9+lkoJ9kUAAQTyVuDf//73DuFxC5Fv2bIl1fVskPSyt72TagH2RwABBBBAAAEEEEAAAQQQQAABBBBAAIGKBQiUV2yU6h6/ciHybpKSeoNxx44dSwLkhx56aKrnY38EEEAAgRwILF68uCRcPnPmzGRnYG9QnubC5f+X7EHst5PAse6hod+GvjPbhcmfxiw2Ah1dmPxgb0b2H4yFrz+MzSxTm0h1SVMkWYA6MZ513clXp1aqwr0HSbrV28tumneStKLCI7O7Q3her0uya203+RkIIIAAAggggAACCCCAAAIIIIAAAggggAACCGQiYC/rHy2ph1fEUmmXSxqbSWGORSAFgfZeuPy4FI4r2bVZs2ZBwDwRND/yyCPTKcMxCCCAQOwE3n333ZLO4xYeX7JkSbpzfEWSbRYkfy3dIhyHAAIIIIAAAggggAACCCCAAAIIIIAAAskLEChP3qq8PZtIsgC5bRXeAapRo4ZOP/10derUKdhq1fKbW0YzIaoggAACCFSewLp16/Tkk08G21NPPaVNmzYlc/J3Xbj8EUlLkzmAfQKB01yYvF3IwwK91rHCgq2MeAhYiNw6k1vQODEsRG5h8qTfwhCPpewwiwsl3ev9yTYXJn8o4rnWcd3J/YeUrpf0vxGfJ9VyVSQ9J+m/vAOvlnRTqoXYHwEEEEAAAQQQQAABBBBAAAEEEEAAAQQQQACBMgRauVC5hXoT4yNJ9sLTx1FDoJIFarhwud2fbCPpaEn2ZymNOnXqBAHzo446Si1atFDLli1loXMGAgggEGcBC4vPnz9fCxYs0Lx584Ig+dq1a9OZ8kZJb7rNmgVYkNz+jIEAAggggAACCCCAAAIIIIAAAggggAAClShAoDwz7K6SerlwW7mV6tWrVxIgtzB51apVMzszRyOAAAIIxFJg69atJcFyC5ivXp1Uw2LrqD3JBcxjua6YTOocFyZvHpqPBXktTL4gJvNkGj8IWJh8YAjDwuRj8hiooaTJko731jBRUu8srKmn+3shUdq6kp8h6R9ZOFcqJU+VZH9nJcaX7qUBb6dShH0RQAABBBBAAAEEEEAAAQQQQAABBBBAAAEEEKhAoLOkUZIae/tZ91LrVM7PpPn45FrgKC9cbiHzA9OZkDWgsHB5ImCe+Lr77runU45jEEAAgbQFNm7cGITGE+HxxFdrsJDm+NgLkM+RNC/NOhyGAAIIIIAAAggggAACCCCAAAIIIIAAAhEKEChPHfMwFyK3kM9+5R1unci7du0abKedZg1VGQgggAACxSbw9NNPa9q0acGWROfyz12A1MLli4rNqoL19ndh8kah/e5yYfJleMVKwILkFij3hwXJLVCez2OYpD95C1jlupP/LQuLmibpLK/unZIuycJ5Ui1p13GAd9AUZ5BqHfZHAAEEEEAAAQQQQAABBBBAAAEEEEAAAQQQQKAiAft59GhJ1bwdp7pQuf2MnoFAXAT29wLm1sHctrTHYYcdtlPIvGFDe+8xAwEEEMhcYMWKFTsFxxctyvgRlUT3cftqAfJPM58pFRBAAAEEEEAAAQQQQAABBBBAAAEEEEAgagEC5cmLdpHUV9JvKjqkU6dO6tatWxAk32233Srane8jgAACCBSBwHfffReEyh999NGgg3kS4wVJd0uakcS+hbyL/VvFQry21Q4tdIQLk68pZIA8XFtHFyY/2Jv7TBcm/zAP15OY8pGuO3lzbw3WGWVwFtZ0siT7iyLxD8nvJHWS9HwWzpVKySaS7Fo29Q46V9KDqRRhXwQQQAABBBBAAAEEEEAAAQQQQAABBBBAAAEEUhC4WdLQ0P52j8juHTEQiKtAdRcqt+7liYB5/Uwmu88++6hly5Y7BM1//vOfq2rVqpmU5VgEEChgga1bt+qf//znTp3Hv/jii0xXbQUsNJ4IkduvN2dalOMRQAABBBBAAAEEEEAAAQQQQAABBBBAIPsCBMrLN7YbPH9w2+Hl7dq2bVv16NEjCJHbTRwGAggggAACZQnYzTkLl0+dOlVvvPFGRVD/csFyC5cX2w24uu5hoPBDQt+6ILk9QLS9IkC+X6kCFiK3zuQWKk8MC5FbZ3ILIufzuFXSIG8BC11n7nezsKg7JPX36j4mqWsWzpNqSeuQPtY7aJ671l+nWoj9EUAAAQQQQAABBBBAAAEEEEAAAQQQQAABBBBIUsBCuNalvIe3/xbXpdz/mXWS5dgNgZwJHCrp15JaSGrpvu6d6WyaNm2qZs2aKfHVfm1bo0aNMi3N8QggkCcCy5cv15IlS3bYPvjgA9kWwfhS0nxJC9w2V1LG7cwjmBclEEAAAQQQQAABBBBAAAEEEEAAAQQQQCANAQLlpaNZ90XrRm5h8jpludauXVu9evVSz5491bp16zT4OQQBBBBAoNgF5s6dq0mTJmny5Mn69lvLSZc51nrB8o+KwO0AFybvF1rrchcmv7MIDPJxiRYmHxiauIXJx+TjYrw5n+S6k/udI650n8Wol/ZLSU9IaugV7uXOH/W5Uq33lKTTvINulHRNqkXYHwEEEEAAAQQQQAABBBBAAAEEEEAAAQQQQACBFAVauVB5e+84u19mL4J9PMVa7I5AnAT298LliaD5IVFMsGbNmkGwPLxZ8HzPPfeM4hTUQACBShT45ptvgsC4hcTD4fENGzZENZP3vfB4IkT+aVTFqYMAAggggAACCCCAAAIIIIAAAggggAACuRcgUL7jNWjm3mJtQfIyx/HHHx+EyC1MXrVq1dxfRWaAAAIIIJD3Alu3bi0Jlr/yyisVrce6lVsnhiUV7Zin37eHJYZJ6h6av3WEtq7kD+bpugp92hYkt0C5PyxIboHyfB8TJJ3nLcL+I+0paUUWFva/kq7z6r4mqZMke6lELkcH12W+mpvEOtedfHYuJ8W5EUAAAQQQQAABBBBAAAEEEEAAAQQQQAABBIpGoLOkUZIah36Gfrmkt4tGgYUWg0BNL2Se6GRuX+3PIxkNGjQoCZr7nc2bNGmi6tWrR3IOiiCAQOoCmzdv1tKlS0sC4354fOXKlakXLPsIS6AnAuP+18iS6VFOlloIIIAAAggggAACCCCAAAIIIIAAAgggEJ0AgfIfLO3tvnaT0bqSlzkuvPBC9e3bl27k0X3+qIQAAgggUIrAvHnz9P/ZuxdwG8v8/+OfQkIiM6UDHVFKqX9lStLBrykdMMQMJXSQGfSbkkNT6ldqxiHqF6VUkxAzyQw6qJmfiopSzVAm5ZTQgWZETuOU//V93GvPbdlrr8Neh2et9b6v67nWttf93IfXs7btstbn+T7xxBN6+umn4/mMccFyu0t0obTzXZj88qgNWWjVwuQvFcpGC2wfLV2YvJ63rxkuTL40z/dqNzYYL6mCt48bJcX9AU1h31aVfLqkM7xzb3cfkEthuLSeMkySrSXSXpDUPq0zMBgCCCCAAAIIIIAAAggggAACCCCAAAIIIIAAAmUL9HLvjUVufmq9J7rPe6wBD4ECF7DPNvkBc7tJt1U4T2s74ogjdPTRR8c8fvzjH6d1PgZDoJgE/vnPf2rlypUxj6+//joTHFZh/KOoAHkhfcYkE2aMiQACCCCAAAIIIIAAAggggAACCCCAQMEKFHug3O5cbRVQb4p1hWvXrq2bb745OI488siCfSGwMQQQQACB8Al89dVXQbDcjjVryvwMzJMubL08fLtIakVXut/L50Wd9Yrb31tJjUbnbAlYiNwqk1uoPNIsRG6VyS1Uns+tlguT+zc4sCD1tZK2ZWBjv5L0qDfuIkmtJS3JwFzJDHmUu5aneidlKlSfzLroiwACCCCAAAIIIIAAAggggAACCCCAAAIIIFB8AnYD4v5R2x7i3mMqPg12XOwCVSU18I763tf2PlfaW7Vq1coMnFsYvWLFimmflwERCLvAzp07ywyLW5B88+aMFQBfJ2lxKYe9z7wl7HasDwEEEEAAAQQQQAABBBBAAAEEEEAAAQSyJ1CsgfIDJA2UdFcs6kaNGql3795BRXIaAskIrFq1Su3atZNVGLbWo0cPjR49Opkh6JsjgV/+8pd6/PHHg9nbtGmjsWPHqkaNGmlfzYYNG9S1a1dNnTo1ba+RuXPnqnPnzlq2bFkw5pQpU9S2bdu0r50Bcyfw5JNP6pFHHtHChQvLWsQDku6TtD13K0155mvcB30aRY0wyYXJ7Y7ZtHAKWJi8d9TSLEw+MpzLTWpVti/bX6RtlNRZ0rSkRkmss/371KqTX+p1D8sH4G6Q9JS3ro/dDQS+TGxr9EIAAQQQQAABBBBAAAEEEEAAAQQQQAABBBBAIG0CtV2V8k7eiDtclfJRaZuFgRDIfwH7WfED5n7wvFImt1enTp0gdF63bt3gsGIedhx22GElX9uf999//0wug7ERSIvADz/8EBQAiBxr164t+do+I2aHhcVXr16dlvnKGMQ+B2IB8dKC42szPTnjI4AAAggggAACCCCAAAIIIIAAAggggEBhCBRjoPxmFya3Sov7tFNPPVW33nqrunXrVhhXmF1kXYBAeebIly9fHoSwZ86cqRUrVuiTTz4pmaxevXo69thj1bRpU7Vv316nnHKK9tsvub/iCJRn7toxcvoE7EYHI0aM0McfW56z1GYBz0GSnkjfrBkfyaoyD5BUN2omu8ODVZn4IuMrYIJUBaID1zaOBcktUJ7vzT5UM15SE28jdocYe71mol0tabI38L8ktZI0JxOTJTmmrcvWF2kPSuqb5Bh0RwABBBBAAAEEEEAAAQQQQAABBBBAAAEEEEAgXQJnulB5c2/A5ZL6SNpzV28aAgiUJXBCjKrmx2ST7dBDD90rYB4dOPf/fMABdm9mGgLpEdi+fXsQCvfD4bH+bH2y3OzzEZHQuB8g31NhgoYAAggggAACCCCAAAIIIIAAAggggAACCJRDILm0ZTkmCsGpF0iyKo8/KW0tjRs3DoLkXbp0CcFSWUI+CxAoT//Vmz9/vu666y7NmjVLmzZtSmiCSy65RP369VOLFi0SDpYTKE+Ilk4hEXj22Wf10EMPacGCBbFW9J6k/pJmhWTJpS3D/h1iQXI7Do7qYL+zLUy+PsTrL/altXTVu+t5EDNcmHxpAeDc525CFNnK55KuzWDAe5yrfh6Z7xlJ14fA8TxJdl2ru7VYlRe79jNDsDaWgAACCCCAAAIIIIAAAggggAACCCCAAAIIIFC8Am0kDZd0vEcw21Uq/7B4Wdg5AuUSsJLhR5dx2A3Co9/XLdeEiZ58yCGH7BM+r1mzpuIdFSpUSHQK+uWhwK5du7R+/fq4hx8ct6/XrVuXq91+L2llnGN3rhbHvAgggAACCCCAAAIIIIAAAggggAACCCBQ+ALFEigfGquKYp06dXT33XfrpptuKvyrXWQ7TFc4ONlxCJSn74W2bds2DR8+XEOHDtWGDRuSHviggw5Sz549NXDgQFWrVi3u+cle67gDxuhge+natWtQbd1ajx49NHq0Fb1Nvc2dO1edO3fWsmV7bkg8ZcoUtW3bNvUBOTNvBJ588kndd999Wr16daw1D5PUL4QbqumC5BZ695u9gWpBcjt4ozSEF84tyULkj7hgcWSVFiK3yuQWPs731lTSBEnHeRsZJOnuDG3Mbnw0TVINb/yfhaSKiu37Lm9dL0m6KkMODIsAAggggAACCCCAAAIIIIAAAggggAACCCCAQDICvVyl8kreSRNdqHxNMgPRFwEEEhaoFSdwXifhkbLQsXr16jFD5zVq1Cj1Oft+lSpVVLVq1eDxwAMPzMJKi2+Kf//739q6dau2bNkSPNpnafxwePSfSwuOb9y4MWxwX8YJi+csyR42KNaDAAIIIIAAAggggAACCCCAAAIIIIAAArkRKPRA+RWSLEx+cmm8FjK1o1Il/73F3FwIZk2/QLrCwcmOE5ZA+bBhw4IK3dbOPvvsIGBct67dLDo/moXJBwwYoKeeeqqkKrkFxK3yeIcOHdS8eXMdccQRQfXx3bt3y+4gPG/ePD333HN69dVX9wqg33LLLUEovXLlymVuPtlrnaokgfJU5TgvlsCOHTs0aNCg4IjRPnGh8pdDoniMC5P3iFrPKhckfywk62QZsQUsTN476mkLk48sEDR7Df7S28s8Vz18cYb2ZxVUbvPGtp/VVpJ+yNB8iQ77I0mvSjrLO8E+nPdoogPQDwEEEEAAAQQQQAABBBBAAAEEEEAAAQQQQACBDAvYTYqjb2A8xL0XleGpGR4BBEoRqBgVOD9SUm1Jh7lH+9qOQ/NFzz6XEgmXJ/voB9Mj51rV9IoVK8oeYx1lPV/Wc2ZqVbtLO3bu3JnSczZW5Fw/AB4Jgsd6jNfXPuuTR+1bSXajksix1n39VVSAfGce7YmlIoAAAggggAACCCCAAAIIIIAAAggggEARChRyoDw6mFNyea0ysFUlP+44v+hkEV79At9yusLByY5DoDw9Lyyr2G2B+E2bNgUDnnXWWXr44Yd13nnnxZ3ggw8+UJ8+fTR79uygrwXR77nnnuB79kZfrJbstY67kBgdCJSnKsd58QQ+//zzoFr52LFjY3UdIalPvHEy/Pxp7gM8HaPmWejC5M9leH6GL7+ABcktUO43C5JboLwQWmtJ4yVV9zaTybB8Q1edvL43382SxoQA8xpXqT2ylCWuKv2yEKyNJSCAAAIIIIAAAggggAACCCCAAAIIIIAAAgggYAIWTLX3wDp5HDvcjVxHQYQAAqEV2D8qYO4HzqPD5/bnCqHdCQvLR4FdkiKh8OiQeGl/zvWNwPPRmDUjgAACCCCAAAIIIIAAAggggAACCCCAQAgFCjFQXs8FcC6K9q5fv76sanPr1pYTohW6QLrCwcmOQ6C8/K+sxYsXq1OnTvrwww+DwZo1a6ZnnnlG9erZj3dibenSperWrZvefvvt4IRGjRpp3LhxOuOMM2IOkOy19geKvu6JrTL5Xm3atAnCwjVq1Njr5Llz56pz585atmxPxs8q0rdt2zb5CTijIASmTZumvn37askSy37u096Q1F3S0hxs9nwXJr88au53XJj8pRysiSmTE2jpwuT+X8gzXJg8F6+p5FYfv3dlF6C+2uv6iqtOvi7+6Sn1sKopVj0l0qwauv1j9ZuURkvvSRasv9Yb0j54F12ZPr0zMhoCCCCAAAIIIIAAAggggAACCCCAAAIIIIAAAskLnOlC5c29U5e7Gy1PTX44zkAAgRAKWEXzSHVze/yxpJoJHIX42bgQXp6cLcmC3uujjg2lfM8qjPsBcvszDQEEEEAAAQQQQAABBBBAAAEEEEAAAQQQKDqBQvtP8w4uTL530lLSrbfeGoTJK1TghrXF8iovTzjYN0p2nLAEyq0it1UqttagQQNNmDBBZ599dl5c/lGjRql37z15tcMPP1xPP/20Lr88On8afyszZ87U9ddfr5UrVwadzWPgwIExT0z2WvsDESiPfz3okV2BnTt3ql+/fnrooYdKm9jeQLVQ+fNZXNWVLkx+XtScFta1MO1bWVwLU6UmYCFyq0xuofJIsxC5Ve+2UHkhtBskPeVtxO5M31nSpAxt7keSpktq6o1/l6QHMjRfMsPah+/sutqHcyLNfo5fTmYQ+iKAAAIIIIAAAggggAACCCCAAAIIIIAAAgggkCWBNpKGSzrem2+2q1S+507mNAQQKEYB+wxZrOB5rOcOllRFUlX3aDelpqVf4N+Strpji6SNpQTBLSxeWkA8EiK352gIIIAAAggggAACCCCAAAIIIIAAAggggAACCQoUUqB8gKTfRe/7xBNP1KOPPqoWLVokSMoWTAIAACAASURBVEK3QhEoTzjYN0h2nDAEyjdv3hwEqZ9/fk9W9KCDDgqqWrdr1y70l3fLli268cYbNWnSnuxerIrciWwk2sH2b5XOq1evXurpyV5rfxAC5YlcEfrkQsBurNCzZ0999tlnpU1/R1Rl5Ewt8RoXJm8UNYH9oFuY/KNMTcy4aRWwMHl0dWoLk49M6yy5G6yOJKvIfaG3hGcldc3gkrpJ+r03/gpJrSR9nME5Ex36Tkn3e53/T9JlkixkT0MAAQQQQAABBBBAAAEEEEAAAQQQQAABBBBAIIwCvVyl8kre4ia6UPmaMC6YNSGAQF4I7B8VMI8EzWM9+mH06D72XEVJVhEl1lGe5w3U3s+Ldews5/MWALfwdyKP8fpYdXEaAggggAACCCCAAAIIIIAAAggggAACCCCAQBYFCiVQPlRS32i3X/ziFxozZkzM8GgWnZkqBwLlCQf7y012nDAEyv/2t7/pmmuu0aefflqyFQtp280VDjjggBxcjcSn/Oabb9SxY0e9+eabwUm33367hg0blvgAUT39Su1WoX3KlCmqW7duqeMle61TXdSGDRvUtWtXTZ06NRiiR48eGj16dKrDBefNnTtXnTt31rJly4I/2z7btm1brjE5uXAENm7cqO7du+sPf/hDaZuyH7B+Gdztr1yYPPoH73EXJv8ig3MzdPoELEhugXK/WZDcAuWF0qJvTmQfLLPq5H/N4Ab/bPdO8cY34//O4HyJDl1N0quSmnkn3O4quyQ6Bv0QQAABBBBAAAEEEEAAAQQQQAABBBBAAAEEEMiFgN3MuH/UxEPc+1W5WA9zIoAAAggggAACCCCAAAIIIIAAAggggAACCCCAAAIIIBAKgUIIlD8l6YZozaFDh6pv330y5qFAZxHZEUhXODjZcXIdKN+9e3fw2h8+fPhe0CeccILGjx+vc889NzsXIMVZov3K+7NsYfR+/fZkZQmUp3hROK1gBPyfh6hNPS3pxjRv1P6NYQFdOw6OGts+tGMf5lmf5jkZLjMCLV2YvJ43/AwXJl+amSmzPurprjp5I29m+0VqIepMtSslTZNkFQ2sbZbUWtLMTE2YxLjtJL3g9V8lyV4H/0hiDLoigAACCCCAAAIIIIAAAggggAACCCCAAAIIIJALgdquSnknb/Idrkr5qFwsiDkRQAABBBBAAAEEEEAAAQQQQAABBBBAAAEEEEAAAQQQCINAvgfKx0rq4kNWqVJFkydP1hVXXBEGX9aQQ4Fkg+CxlprsOLkOlM+cOVPXX3+9Vq5cuc+W2rdvryeffFI1atTI4ZUpe+p0VygfPHiw7rjjjmBSAuWhvewsLIsCL7/8suzvgq1bt0bP+qykrmlaSk0XJI+u/vC9C5JbmHx3muZimMwKWIjcqmZbmDjSLERulcktVF4o7UFJfbzNLHTVyedncINjJN3kjf8HSR0zOF8yQz8ZdZMJu4GTv9ZkxqIvAggggAACCCCAAAIIIIAAAggggAACCCCAAALZFjjThcqbexMvd+8FTM32YpgPAQQQQAABBBBAAAEEEEAAAQQQQAABBBBAAAEEEEAAgTAI5HOgPDr4ozp16uj5558PfQXmMFz4YlhDskHwWCbJjpPLQPmKFSvUpUsXzZ49O9iOVSW/5JJLNGHCBG3atEkHHXSQ7rnnHvXp00f77RfOH/8tW7boxhtv1KRJk4I9tGnTRmPHjk0pBB89Vrt27fTMM8+oevXqpV7uZK91qj9HGzZsUNeuXTV16p7PKvTo0UOjR49OdbjgvLlz56pz585atmxZ8OcpU6aobdu25RqTkwtXwF4vHTp00OrVq6M3mY6KzMe4MHmPqMGtwrEFyR8rXNmC3JmFyXtH7czC5CMLaLeXuOrkVrEk0uxOJPZ6zVRr4qqTH+5NYJVS9vzyy207xd0soK63jKvtV0tul8XsCCCAAAIIIIAAAggggAACCCCAAAIIIIAAAggkJdBGkr33dbx3lr2RfpukD5Maic4IIIAAAggggAACCCCAAAIIIIAAAggggAACCCCAAAIIFIBAOBOl8WEt5PNbv9tpp50WVCZv0KBB/LPpURQC6QoHJztOrgLl33//vfr27asxY6zg6Z5m4fFevXoFgWULGFs7/PDD9fDDD+vnP/95aF8Hw4YNU79+/YL1HX300fr973+vFi1aJL3e6Grt9913nwYOHBhznGSvddILcicQKE9VjvPSKbB48eKgUvlHH30UPexvJP0uxblOc2Hy6CrLVu3ZwrnPpTgup+VGwILkFij3mwXJLVBeSG2spC7eht501cn3ueNCGjd9v6Q7vfFmSmotaXMa50h1KKvUbjduirS3XIX6MKwt1T1xHgIIIIAAAggggAACCCCAAAIIIIAAAggggEBxCvRylcoreduf6ELla4qThF0jgAACCCCAAAIIIIAAAggggAACCCCAAAIIIIAAAggUq0A+BsrtLtJ/9i/YMcccIwuOWjVmGgIRgXSFg5MdJxeB8m3btgUB7Ece+U/uz6pxW7i8Vq1aWrp0qbp166a333474Al7qHzRokW65ppr9Pe//z1Yb7NmzYLK4vXq1Uv4Bf7tt98GQfo//elPwTmNGjXSuHHjdMYZZ8QcI9lrnfBiojquX78+qCQ/ffr04BkqlKcqyXnlFbCK9nazhi+++CJ6qJ9Jmprk+Oe7MPnlUee948LkLyU5Ht1zK9DShcn9v3hnuDD50twuLa2z280Pxkuq4I16o6Sn0zrL3oMdK8l+AZzqffu/SwnvZ3AJMYc2h1cl/ZfX4y5JD+RiMcyJAAIIIIAAAggggAACCCCAAAIIIIAAAggggEAaBOymx/2jxhni3tdKw/AMgQACCCCAAAIIIIAAAggggAACCCCAAAIIIIAAAggggEB+CORboLympAVWtDjCW61aNb3++utq0qRJfoizyqwJpCscnOw42Q6Ub968WQMGDNCoUaNKbEsLYFuY/KabbtKnn34a9LNQ+QMPPBAEzffbL3x/FYwYMSKosL5p06Zgvc2bN9fw4cN11llnxX0NzZ8/PwjY//Wvfw36HnTQQcFYffr0KXOvyV7ruAuJ0SH6NdKxY0c99dRTqlq1aqpDau7cuercubMsIGzNKtK3bds25fE4sXgE5s2bp4svvlj2d4nXVkpqLGl9ghJXug/dnBfV/xUXJrcKx7T8EbAQud2hxELlkWYhcqtMbqHyQmm1XJjcvwnCC5KulbQtg5s0x//1xv9YUitJKzI4Z6JDXyHJv/nDt+518GGiA9APAQQQQAABBBBAAAEEEEAAAQQQQAABBBBAAIGQCdR2Vco7eeva4aqU/+dN9pAtmuUggAACCCCAAAIIIIAAAggggAACCCCAAAIIIIAAAgggkG6B8KVIy97hs5Ku87u88soratnSzzulm4jx8lXADwenaw9t2rTR2LFjVaNGjZhDZjNQvnr1av36178OwsORdtFFFwWVyUur5j1r1iz16tVLCxcuDLpb0Lpnz54aOHCg7OYMYWqlVV239V5yySXq0KFDEDA/4ogjgoD47t27tXbtWlkw9rnnntOrr76qDRs2lGznlltu0dChQ1W5cuUyt5itQPk777yj6667TsuXLw/Wc+GFF2rSpElByD/VRqA8VTnOM4EZM2bo8sujC4trnKQuCQhd48LkjaL6TnJh8o8SGIMu4RKwMHnvqCVZCHpkuJZZ7tXYHm2vkbZRUmdJ08o9cuwB7Jetjd/C62LVv60KeBiaXeNe3kImOJMwrI01IIAAAggggAACCCCAAAIIIIAAAggggAACCCCQqsCZLlTe3BvA3qztI2lqqoNyHgIIIIAAAggggAACCCCAAAIIIIAAAggggAACCCCAAAL5JJBPgfI2kv7s41oI9r777ssnb9aaRYFMBMpTWX6PHj00evToVE6NeY4FqKdOnao77rhDn332WUm/du3a6eGHH1adOnVinrtgwQJZwHr27NklfSykbYHr008/Pa3rLO9gFiq3quS2Nj8gnui4yQbmsxUof/zxx2VzRdpRRx2lcePGBVWiU20EylOV47yIwN13361BgwZFg/wszodofuXC5HWjTnzchcm/QDjvBKJD1rYBCxlboLyQWgNXnbyJtyn7ZW2v6Uy2jpImehN8I6m1pHmZnDTBsU9wFejre/2tWvtzCZ5PNwQQQAABBBBAAAEEEEAAAQQQQAABBBBAAAEEwixgnzkZLul4b5H2pvltkj4M88JZGwIIIIAAAggggAACCCCAAAIIIIAAAggggAACCCCAAALpEMinQPksSSV3i27WrJneeuutdBgwRoEKFGqgfP78+frtb38bVBTetGlTcPWSDU5/9913+s1vfqMJEyaUjGFV16+55hrdfvvtOu6440L1qrA9W3jeKo8n2qyCue3xpz/9aVDFPJGWjUD59u3bdfPNNweV7v1mN8ewm2Sk2giUpyrHeb7A+eefr7ffftv/ln2I5oJSlOyHaoA7Do56fogLk69HN+8EWrqK3fW8lc9wYfKlebebshdsdyTy/9L9XJKFp+dkeJ+TJP3Cm+NJSd0zPGeiw/eUNMrr/IGkyyT9K9EB6IcAAggggAACCCCAAAIIIIAAAggggAACCCCAQMgFerlK5ZW8ddqNYC1Uvibka2d5CCCAAAIIIIAAAggggAACCCCAAAIIIIAAAggggAACCJRLILGUZbmmSMvJV0ma7o/07rvv6ic/+UlaBmeQwhRIVzi4vMH0dFQo37VrV3ADhccee2yvILlduRNPPFG/+93v1KZNm4SD03aeVTmfNGmSLMjsVzm3YHnr1q2DKuZWsbxChQqheIHYepcuXaoXX3xRM2fO1IoVK/TJJ5+UrK1evXo69thj1bRpU7Vv316nnHJKUh42ULpeM2WB/e1vfwuC+59++ule3SwAP3HiRFm18lQagfJU1DgnWuC9997TOeecE/3tVpJe9L5Z0wXJ+0d1/N4FyQfbXzHo5p2AhcgfkWSh8kizELlVJrdQeSG1ppImSPLvnjJI0t0Z3mQLSdMkVXPz/OCqk7+U4XkTHd5+zq/0Ot8fFbpPdBz6IYAAAggggAACCCCAAAIIIIAAAggggAACCCAQZgF7Lyv6fS67YbLdTJmGAAIIIIAAAggggAACCCCAAAIIIIAAAggggAACCCCAQMEK5Eug/C+SLolchauvvlqTJ08u2IvCxtIjkK5wcLLjrFq1Su3atdP7778fbCTVQPmWLVuCMf785z8HIerly5fvBWPB7xtvvFF33nmnDjnkkJTRVq9eHYzxpz/9qaRaeWSwU089Va1atQr2c/LJJ6ty5copz5MPJyZ7rVPZ06BBg3T33ftmFq3K/KhRo9SlS5dUhhWB8pTYOKkUAbshwwsvvOA/81dJP3XfOMZ9mKZH1KmrXJj8MVDzVsDC5L2jVm9h8pF5u6PYC7fX6S+9p+dJ6ixpcYb3+r8uoB+ZZqqkn2V4zkSHt7C73TggUpFlo7u5wDuJDkA/BBBAAAEEEEAAAQQQQAABBBBAAAEEEEAAAQTyRKC2q1LeyVvvDlelfFSe7IFlIoAAAggggAACCCCAAAIIIIAAAggggAACCCCAAAIIIJC0QD4Eyq0S6nf+zubMmaNzzz036c1yQnEJpCscnOw46QiUP/744xowYIA2bNiwz0Wz4PEFF1yg+++/P6ggnq42f/583XXXXZo1a9Y+wXKbo27durJ1XX755emaMnTjJHutk93A4sWL1alTJ3344YfBqY0bNw6sly1bFvz5oosu0oQJE3TkkUcmOzSB8qTFOCGWgN2coGlTK+C8V7O7VhztwuQdo55b6MLkz6GatwIWJLdAud8sSG6B8kJrrSWNl1Td21g2gvOnSpou6Vhv3uslPRMS4GGSbvfWYneVaB+StbEMBBBAAAEEEEAAAQQQQAABBBBAAAEEEEAAAQTSLXCmC5U39wa2O7z3kWQ3hKUhgAACCCCAAAIIIIAAAggggAACCCCAAAIIIIAAAgggUHAC+RAo/4WkSRF5C2Ba8JWGQDyBdIWDkx0nHYHybdu2qV+/fnrkkf/k+6wi+WWXXabbb79dZ555pvbbL/0/vrt37w7Czg8++KBeffXVkkC7hdjvuece9enTJyPzxruW2Xo+2WudzLrM9t577w2OSLPraxXihw4dWvI9c7Yj2etLhfJkrgZ94wnYzSoWLFjgd7MX7tmSou8oYdWLB0t6Kd6YPB9agZYuTF7PW6FVqraQ9dLQrjq1hVWWNEHS1d7pr7jq5OtSGzLhs+6UdL/Xe46kVpL+lfAImet4lKtObqH3SLtR0tOZm5KREUAAAQQQQAABBBBAAAEEEEAAAQQQQAABBBDIuUAbScMlHe+tZLarVL7nDuE0BBBAAAEEEEAAAQQQQAABBBBAAAEEEEAAAQQQQAABBApIIP2J1PTjjJXUJTJs//79NXiwZddoCJQtkK5wcLLjpCNQbjtbt26dbG6rUt6xY0ddddVVqlWrVtYu+9q1a4Nq2dOnT9eVV14ZmjD5rl27tGbNGtljaW3RokWBXaRt375dH3/8sezR2pdffqkvvvhCFvC2ry283aNHj+C5ZK91MhfjrbfeUrdu3fapRm7X95prrtHf//73YLgTTjhBzzzzjM4///xkhqdCeVJadI4nMGDAAA0ZMsTvtlbSYVHnWRDXfiG/FW88ng+tgIXI7c4lFiqPNAuRW5jcQuWF1m6Q9JS3KftF0tm/cVGGNny4pGmSmnjjD5C01w9ZhuZOZNhol4/da+LLRE6mDwIIIIAAAggggAACCCCAAAIIIIAAAggggAACeSzQy1Uqr+TtYaILla/J432xdAQQQAABBBBAAAEEEEAAAQQQQAABBBBAAAEEEEAAAQT2EciHQLndAbokWfn666/roosu4lIiEFcgXeHgZMdJV6A87gYLqINvnO1tWXXwvn37BtMme60TXasF3Lt3764pU6YEp1jF91GjRqlLlz33yhg9enRQkX7Tpk3Bn5s1axaEyuvV8wsGlz0bFcoTvRr0S0TgjTfe0MUXX1xW10kuTP5RIuPRJ7QCFibvHbU6C5OPDO2KU19YHUnjJV3oDfGspK6pD5nwmd0lPeH1ttC+VSdflPAIme04Oapq+4OS9vxipCGAAAIIIIAAAggggAACCCCAAAIIIIAAAgggUPgCdgPl/lHbtJvC2s1haQgggAACCCCAAAIIIIAAAggggAACCCCAAAIIIIAAAggUjEA+BMqXSCpJVVr14ZNOOqlgLgAbyZxAusLByY5DoDz5azp48GDdcccdyZ+YhjMyHSi3Sug2h1V8jjSrSP7EE0+oWrVqwbe2bdsWBMofecSynXtau3btNGbMmISr0hMoT8OLgSFKBD799FM1bNgwlsjjLkz+BWR5LWBB8v/8pbNnKxYkt0B5ITb7S/h33sasqohVJ/9rhje7v6Tpkq7w5hkhqU+G5010+PNcNfrq7oQdrjr5zEQHoB8CCCCAAAIIIIAAAggggAACCCCAAAIIIIAAAnkuUNtVKe/k7cP+v/w2SaPyfG8sHwEEEEAAAQQQQAABBBBAAAEEEEAAAQQQQAABBBBAAIESgXwIlFvJ3j2pS0nr169XjRo1uIQIxBVINggea8BkxyFQHvfS7NPhoYce0m232fvxpTer6H3cccepcuXKJR127dql5cuXa8OGDcH36tatqzp16gQhWOtfoUKF4Ovq1fdk5Bo0aKBDDz00+Nqeq127dvDot2SvdSI7/eMf/6hf//rX+uabb4LuZ5xxhp577rl9wrpLly5Vt27d9Pbbb5cMe8sttwRhdH/fseYkUJ7I1aBPogL2c1WzZs3Suls1BqvSsD7RsegXSoGWLkxecsMeFyq2MLlVzy60drqrTt7I29hwSbdnYaNtJP3Zm8d+abWWNCsLcycyxSBJd3kdX5J0VSIn0gcBBBBAAAEEEEAAAQQQQAABBBBAAAEEEEAAgQISONOFypt7e1rubhA7tYD2yVYQQAABBBBAAAEEEEAAAQQQQAABBBBAAAEEEEAAAQSKWIBAeRFf/ELferrCwcmOQ6A8O6+sTDgne63j7XTWrFnq0aOHrNqztcMPP1wPP/ywfv7zn5d66rx589SzZ0998MEHJc93795dw4YN08EHH1zmdATK410Nnk9GoJRA+W5Jd7owuX1Ny18BC5FbZXILlUeahcgtTD4jf7dV5sofjKoIvtBVJ5+fhf3+XlI3b57xkq7LwryJTPEjSa9KOsvr3EvSo4mcTB8EEEAAAQQQQAABBBBAAAEEEEAAAQQQQAABBApMwG4SazekPd7b12xXqfzDAtsr20EAAQQQQAABBBBAAAEEEEAAAQQQQAABBBBAAAEEEChCgXwIlC+RVFJBc9GiRTrppJOK8FKx5WQF0hUOTnacTASdk917MfTPhHOy17os5xkzZgRV1yNhcquafs8996hPnz7ab7/Yf/VahfKbbrqp5Dybo127dkGo3Kq0x2oEyovhVZ+9PdrrtmHDhv6E30o6LHsrYKYMCliYvHfU+BYmH5nBOXM59CWuOnltbxF3uJsjZHpdTSVNl2TB7UhrL+mFTE+c4PjXSJrg9bV/c9uNBpYleD7dEEAAAQQQQAABBBBAAAEEEEAAAQQQQAABBBAoNAG78eoISZW8jU10ofI1hbZZ9oMAAggggAACCCCAAAIIIIAAAggggAACCCCAAAIIIFBcAvkQKLc7Pp8fuSyvv/66LrroouK6Suw2JYF0hYOTHScTQeeUAAr8pEw4J3utSyPevXu3/vjHP6pfv36yNUbaLbfcoqFDh6py5cpxr0x0ZXM74cQTT9Sdd96pTp06qUKFCvuMQaA8LisdkhB44403dPHFF/tnvCWpeRJD0DWcAhYkt0C53yxIboHyQm1jJXXxNvemq06+OgsbHiypvzfPa5JaS9qWhbkTmcKqpV/rdRxVys0GEhmHPggggAACCCCAAAIIIIAAAggggAACCCCAAAIIFJJA9P/v296GSBpQSJtkLwgggAACCCCAAAIIIIAAAggggAACCCCAAAIIIIAAAsUnkA+B8r2CQP3799fgwfb+HQ2BsgX8cHC6rNq0aaOxY8eqRo0aMYfMRNA5XesvpHEy4VzeQPn333+ve++9V2PGjNGmTZtKuK3CuH2vVq1aCV+CefPmqWfPnvrggw/2Oueyyy7Tb37zGzVr1myvSucEyhOmpWMCAgMGDNCQIfa5mJL2rKSuCZxKl/AKWOVpC5PX85Y4w4XJl4Z32eVaWUdXndy/C8eNkp4u16iJnVxf0jRJDb3uPSU9ltjpGe91piS7/od6M10p6eWMz8wECCCAAAIIIIAAAggggAACCCCAAAIIIIAAAgiEW6C2q1LeyVvmDlel3G7OSkMAAQQQQAABBBBAAAEEEEAAAQQQQAABBBBAAAEEEEAgLwXyIVD+C0mTIrqNGzfW/Pnz8xKbRWdXgEB5dr2zPVuYAuW7du3Sa6+9pgceeEBz5szZi6Jt27Z6/PHHdeihfmYvMa0lS5aod+/ewdh+K63aOYHyxEzplZjA6aefrgULFvidLZj7h8TOplcIBSxEbmFyC5VHmoXIrTK5hYoLsdkdPKwC9+Xe5l5wFbmzUSG8j6QHvbn/LqmVpGxURk/ket4p6X6v4/9JukzSrkROpg8CCCCAAAIIIIAAAggggAACCCCAAAIIIIAAAgUuYDdmHSGpubfP5ZLs//+nFvje2R4CCCCAAAIIIIAAAggggAACCCCAAAIIIIAAAggggECBCuRDoLympO98fwtsnnvuuQV6SdhWugQIlKdLMpzjhClQvm3bNvXr10+PPGJ5zf+0Dh06aNSoUSmFySOjRFc9j1XtnEB5OF+n+bgqey01bdo0eumHSFqfj/thzYGA/eXUO8rCwuQjC9jH9uv/pbxRUmdXNTzT267h5rnAm+heSf+T6YkTHL+apFclNfP63y5peILn0w0BBBBAAAEEEEAAAQQQQAABBBBAAAEEEEAAgWIQaOP+7/x4b7OzXaXyD4sBgD0igAACCCCAAAIIIIAAAggggAACCCCAAAIIIIAAAggUlkA+BMpN/C+SLonQX3311Zo8eXJhXQl2UzACmQg6FwxOGjeSCWf/JgRt2rTR2LFjVaOG5QLjt3Xr1ql79+6aMmWKDjroIPXs2VMDBw5UtWqW2ytf2717t/7yl79o3Lhxuvfee1WvnhUb3rsRKC+fMWf/R6B9+/Z64QUr5FzS/irppxjlrUB0sNo2YkFyC5QXamvgqpM38TY4WtKvsrRhC66P8+ayquStJf0tS/PHm6adJP+HfJWrXv+PeCfyPAIIIIAAAggggAACCCCAAAIIIIAAAggggAACRSbQy1Uqr+Tte6ILla8pMgu2iwACCCCAAAIIIIAAAggggAACCCCAAAIIIIAAAgggkOcC+RIov0rSdN/63Xff1U9+8pM852f5hSiQiaBzITqVd0+ZcC5PoNz2s2LFCvXv31+tW7dWx44dtd9+2fsrlkB5eV9RnG8C7733ns4555xojFaSXkQoLwVauird/l0oZrgw+dK83FFii75P0kCv6+eSrpU0J7HTy93L7np0tTfKY5J6lnvU9A3wpKQbveGeknRT+oZnJAQQQAABBBBAAAEEEEAAAQQQQAABBBBAAAEECkpgsKT+UTsaImlAQe2SzSCAAAIIIIAAAggggAACCCCAAAIIIIAAAggggAACCBS8QPbSjuWnnCWpeWSYZs2a6a233ir/qIyAQJoFyhN09gPNaV5WWoezKtxt27ZN65jJDlYe51hzlTdQnuwe0tmfQHk6NYt3rPPPP19vv/22DzBb0gXFK5LXO7cQ+SOu8nRkIxYit8rkFiov1NZU0gRJx3kbHCTp7ixt+FJ3E6QD3HzbJdlNGV7L0vzxpjnFXf+6XkcLv0+JdyLPI4AAAggggAACCCCAAAIIIIAAAggggAACCCBQ1kIIoQAAIABJREFUpAK1XZXyTt7+d7gq5aOK1IRtI4AAAggggAACCCCAAAIIIIAAAggggAACCCCAAAII5KFAPgXK20j6s288cOBA3XefFaGkIRAegfIEnQmUJ34dy+McaxYC5Yn707PwBOx36v333x+9sZ9Jmlp4uy2KHVmYvHfUTi1MPrLAd2/VwH/p7XGepM6SFmdp349K+pU31wuS2mdp7kSm6SPpQa+j3Z3JKtlvTuRk+iCAAAIIIIAAAggggAACCCCAAAIIIIAAAgggUKQCZ7pQeUkRBEnLJdn/u/NeWpG+KNg2AggggAACCCCAAAIIIIAAAggggAACCCCAAAIIIJBvAvkUKDfbZyVd5yO/8soratnScjA0BMIhUJ6gM4HyxK9heZxjzUKgPHF/ehaWgP0uveKKK6I3NU5Sl8LaadHsxoLkFij3mwXJLVBeyK21pPGSqnubzGaI/v9Jmiapjje//bvV1hSGVkHSq5L+y1vMXZIeCMPiWAMCCCCAAAIIIIAAAggggAACCCCAAAIIIIAAAiEXsCIIwyUd761ztqtU/mHI187yEEAAAQQQQAABBBBAAAEEEEAAAQQQQAABBBBAAAEEEFC+BcprSlog6ejItatWrZpef/11NWnShMuJQCgEMhF0DsXGQraITDgTKA/ZRWY5WRF477331KJFC23evFeB4pWSGktan5VFMEk6BewuOxYmr+cNOsOFyZemc6KQjVVZ0gRJV3vresVVJ1+XpbX+j6R7vLnsQ2StJG3I0vzxprG7RrzkdfrWVSfnQ27x5HgeAQQQQAABBBBAAAEEEEAAAQQQQAABBBBAAIE9Ar1cpfJKHshEFypfAxICCCCAAAIIIIAAAggggAACCCCAAAIIIIAAAggggAACYRbIt0C5WVr1yak+6jHHHKOZM2fqhBNOCLM1aysSgUwEnYuELqltZsKZQHlSl4DOBSCwdOnSIEy+cqXlx/dqP4v+XVsA2y2GLViI3MLkFiqPNAuRW5VuC5UXcrtB0lPeBne5MPmkLG3aqpJPl3SGN9/trlJJlpYQdxqrUm8fdIs0C+B3jnsWHRBAAAEEEEAAAQQQQAABBBBAAAEEEEAAAQQQQMAXGCypfxTJEEkDYEIAAQQQQAABBBBAAAEEEEAAAQQQQAABBBBAAAEEEEAgzAL5GCg3zzsk/daHPe200/T888/rxBNPDLM3aysCgUwEnYuALektZsKZQHnSl4ET8ljgs88+U4cOHfTRRx9F78J+x9oHYWj5J2Bh8t5Ry7YwuQWJC7lZmHu8pAu9TT4rqWsWN/0rSY968y1yN0FaksU1lDWV3XXJbipQ3+t0raTnQrI+loEAAggggAACCCCAAAIIIIAAAggggAACCCCAQL4I1HZVyjt5C97hqpSPypdNsE4EEEAAAQQQQAABBBBAAAEEEEAAAQQQQAABBBBAAIHiE8jXQLldqQcl9fEv2VFHHaXJkyfr3HPPLb4ryY5DI5CJoHNoNheihWTCmUB5iC4wS8mowNy5c9W+fXt9+eWX0fMMl2RVlWn5J2BBcguU+82C5BYoL/RmFT9+521yjau8/dcsbfwAV538Um++sFUi6SnJ/xDbB5Iuk/SvLBkxDQIIIIAAAggggAACCCCAAAIIIIAAAggggAAChSRwpguVN/c2tdx9hmVqIW2UvSCAAAIIIIAAAggggAACCCCAAAIIIIAAAggggAACCBSOQD4Hyu0qjJXUxb8cVapUCULlV1xxReFcJXaSVwKZCDrnFUCWFpsJZwLlWbp4TJNTgZdffjkIk2/dujV6HfY7tVtOF8fkqQq0dGHyet4AVo3awuRLUx00T8473VUnb+StN9s3Rrha0mRvfgtpt5I0J0SGL0q60lvP/ZIGhmh9LAUBBBBAAAEEEEAAAQQQQAABBBBAAAEEEEAAgXwTaCPJ3pM43lv4bFep/MN82wzrRQABBBBAAAEEEEAAAQQQQAABBBBAAAEEEEAAAQQQKHyBfA+U2xV6StIN0Zdq6NCh6tu3b+FfQXYYOoFMBJ1Dt8kQLCgTzgTKQ3BhWUJGBex3Y//+/Uub42lJN2Z0cgbPlICFyK0yuYXKI81C5BYmt1B5obcHXbWPyD4Xuurk87O48XFuzsiUz0i6Povzx5uqhXstVHIdN7rXyzvxTuR5BBBAAAEEEEAAAQQQQAABBBBAAAEEEEAAAQQQKFOgl6tUHvk/eOs80YXK12CHAAIIIIAAAggggAACCCCAAAIIIIAAAggggAACCCCAQJgECiFQbp5DJe2THv/FL36hMWPGqHr16mEyZy0FLpCJoHOBk4VmewTKQ3MpWEiaBTZu3Kju3bvrD3/4Q2kjD5PUL81TMlz2BCxM3jtqOguTj8zeEnI20yWuOnltbwV3SBqcxRVdIGmapBrenD+TNDWLa4g3lf2M3+51ekFS+3gn8TwCCCCAAAIIIIAAAggggAACCCCAAAIIIIAAAggkJGDvS0Tf0XmIpAEJnU0nBBBAAAEEEEAAAQQQQAABBBBAAAEEEEAAAQQQQAABBLIkUCiBcuOyN+N+F+124okn6tFHH1WLFlackYYAAggggEBxCcycOVM9e/bUZ599VtrGsx2+LS78zO/WguQWKPebBcktUF4MbaykLt5G33SVwldncfPDXZWRyJQvS2ol6YcsrqGsqY5y1clP9TrdKOnpkKyPZSCAAAIIIIAAAggggAACCCCAAAIIIIAAAgggkO8CduPbEZI6eRvZ4d4/GJXvm2P9CCAQCOwvqaqkKmU8lvVc9LkVJMU6KpbxnJ0T73lb764Yx84ynrNzEnl+qyQ7tsR4LOu56HPC8p4qL3MEEEAAAQQQQAABBBBAAAEEEEAAAQQQQKBoBAopUG4XrYOkMVFVIoOLeeutt2rYsGGqUMH+b52GAAIIIIBAYQvs3LlT/fr100MPPVTaRjdI6i7p+cJWKOjdtXRh8nreLme4MPnSgt75ns11dNXJ/X/YZTso3VDSdEn+NbjZ/Vs0LJfgBklPeYv5WJK9dr4MywJZBwIIIIAAAggggAACCCCAAAIIIIAAAggggAACBSBwpguVN/f2slxSH0lTC2B/bAGBfBaoIalmjCPWc9W94LgFxQ/MZ4AQr31bVCj9e0nrSzns8w2lfd++Z8/REEAAAQQQQAABBBBAAAEEEEAAAQQQQAABBBIUKLRAuW3bQj0WKr8o2qB+/fpBqLx169YJ8tANAQQQQACB/BOYNm2a+vbtqyVLlpS2+DdcmLwYQsf5d/ESW7H9W8cqk1swONLselplcguVF3qr5cLkl3sbfUHStZLsQwfZav0lDfYmmyfJ/pH5TbYWkMA8kyVd7fV7UFLfBM6jCwIIIIAAAggggAACCCCAAAIIIIAAAggggAACCCQn0EbScEnHe6fNdpXKP0xuKHojgEApAodKqu2OwyTZn0sLikeHxK26OK1wBXaXETb3Q+j/lLTGO74tXBJ2hgACCCCAAAIIIIAAAggggAACCCCAAAIIxBYoxEB5ZLf2Rt1tpW29a9euuvvuu3Xcccfx2kAAAQQQQKBgBJYvX65BgwZp7NixsfY0wlVCKJg9F+lGLEzeO2rvFiYfWSQetncziLSNkjpLmpbF/f/IVSdv6s15l6QHsriGeFOd524wYBUUrO1wNyGYGe9EnkcAAQQQQAABBBBAAAEEEEAAAQQQQAABBBBAAIGUBHq5SuWVvLMnus+uWJCRhgAC/xGwoLcfEI98bY8WGI/+cwXwEEijwC5Ja6NC5v6fo5/7IY1zMxQCCCCAAAIIIIAAAggggAACCCCAAAIIIJAzgUIOlBvqFZKGSjq5NOGBAwfKjkqV/PfycnYtmBgBBBBAAIGUBHbs2KH77rtP999/f6zzP5HUT9LLKU3ASWESiA5T29osSG6B8mJoDVx18ibeZkdL+lWWN99N0u+9OVdIaiXp4yyvo6zpBkmykHukvSTpqhCtj6UggAACCCCAAAIIIIAAAggggAACCCCAAAIIIFCIAoMl9Y/a2BBJAwpxs+wJgVIEKko62juO9KqK+yFxqzCeF22//fZT1apVVaVKlZiPZT0XfW6FChVUsWJF2WOso6zny3rOQHft2lXqsXPnzpSes/Ei527dulVbtmyR/1ja96L7lPbn3butuHjeNKto7lc4jwTOv5K00jt25s2OWCgCCCCAAAIIIIAAAggggAACCCCAAAIIFKVAoQfKIxfVQuV9S7vCderUCULl3bt3L8oXAJtGAAEEEMhvgTFjxgRVyVevXh1rI8NcmDy/N8rqTaClq8xdz+OY4cLkS4uE6D5JA729fi7pWklzsrz/P0tq481pFdP/O8trKGs6q6D+qqSzvE5WFeXREK2RpSCAAAIIIIAAAggggAACCCCAAAIIIIAAAgggUIgCFpgdIamTt7kdrkr5qELcMHsqOoFaUYFxPzxuXx8VJpHq1aurZs2acY8aNWqU9LGv/YD4gQceGKYtFcxa/v3vf+8VTN+wYYPWr1+/zxHr+9Z348aNYfOwD26sigqZ+4HzdWFbMOtBAAEEEEAAAQQQQAABBBBAAAEEEEAAgeISKJZAuV3VCyTZnaDPKe0SN27cWLfeequ6dOlSXK8AdosAAgggkJcCzz77rB566CEtWLAg1vrfdZUOZuXlBll0tICFyC20bKHySLMQuVUmt1B5MbSmkiZIOs7brFXhvjvLm79S0jRJ+7t5N0tqLWlmltdR1nTXOKtInyXutbMsRGtkKQgggAACCCCAAAIIIIAAAggggAACCCCAAAIIFKrAmS5U3tzb4HJJfSRNLdRNs6+CELD3v6ID4nWjvndwLnZaq1YtHXbYYapdu3Zw2NeJBMWtAjitcAWsenppIfTo761du1Zr1qwpOb777rtcoXwfJ3Bu4fMfcrU45kUAAQQQQAABBBBAAAEEEEAAAQQQQACBwhcopkB55GpaKXILHpV6R9xTTz01CJZ369at8K8+O0QAAQQQyDuBZ555JgiSf/zxx7HWbne8tpDtmLzbHAsuS8DC5L2jOliYfGQRsT0m6ZfefudJ6ixpcZYN7GfrJm/OP0jqmOU1xJtuvKvcHulnFU+iXz/xxuB5BBBAAAEEEEAAAQQQQAABBBBAAAEEEEAAAQQQSF2gjaThko73hpjtKpV/mPqwnIlAWgTsZtb1JTVwR+TrY9IyeoKDWCjcD4lHguKR0Lj/5wMOOCDBUemGQHyB7du3l4TLo8Pm0X/+9ttv4w+Y3h5fuPfA7X1wu3G4PdrBzcPT68xoCCCAAAIIIIAAAggggAACCCCAAAIIFKVAMQbK7ULbuwwDJd0V66o3atRIvXv3Vvfulj+nIYAAAgggkFuBMWPGaOTIkVq4cGFZC7lf0n2SduR2tcyeZgELAlug3G8WJLdAebE0qwBuIenq3oZzEahv4qqTH+6to5OkSSG6EFb1xKrWH+qtyaqqvxyiNbIUBBBAAAEEEEAAAQQQQAABBBBAAAEEEEAAAQSKQaCXq1ReydvsRBcqX1MMAOwxpwK1SwmMW4DcwuMZTWfXqVNHRx99tOrWrRscflVxPyy+//5WEJ2GQLgFfvjhh72qm/uB81WrVsmOlStXavVqu/d/Rpt9DiQSLvcfLXTO75SM0jM4AggggAACCCCAAAIIIIAAAggggAAChSNQrIHyyBW0O0EPiKoyudfVtTcybr755uA48sgjC+fKsxMEEEAAgdALfPXVV3riiSeCY82aMt//e1LSYEnLQ78pFpisQEsXJrcqAZFmYWELUy9NdrA87V9Z0gRJV3vrf8VVJ1+X5T3ZTRvu9OacKcnC7puzvI6yprP12Toj7f8kXSZpV4jWyFIQQAABBBBAAAEEEEAAAQQQQAABBBBAAAEEECgWAXsPr3/UZoe4z6oUiwH7zJxAVS80Hl1tvFYmpj3ooIOCkLgFxmMdFStWzMTUjIlAqAV27twZBMvLOjZvztjbyva+eSRk7lc1t+9tCTUci0MAAQQQQAABBBBAAAEEEEAAAQQQQACBrAoUe6A8gn2iuwN0meXIr7/++iBY3qSJFaekIYAAAgggkBmBefPmBSHy3//+9/EmGOOqGnwWryPP56WAhcitMrmFyiPNQuQWJrdQebG0GyQ95W3WgtGdc1AV/FhJ0yWd6q3lv0upHp/L61JN0quSmnmLuF3S8FwuirkRQAABBBBAAAEEEEAAAQQQQAABBBBAAAEEEChiAasSPUJSJ8/AqszeJmlUEbuw9eQFTpJ0mqTG7tG+Pjr5Yco+44gjjigzLP7jH/843VMyHgJFI/DPf/6zzMD5119/nQmLlZI+krTAe+QzJpmQZkwEEEAAAQQQQAABBBBAAAEEEEAAAQTyQIBA+d4Xye7We6ukHmVduwsuuEDXXXddcHBX3Tx4lbNEBBBAIA8E7G7V48aNC45Zs2bFW/Hjkh5yd5iO15fn81fAwuS9o5ZvYfKR+bulpFdeR9J4SRd6Zz4rqWvSI5X/BLP/X2+YjyW1krSi/EOnbYR2kl7wRlvlbkjwj7TNwEAIIIAAAggggAACCCCAAAIIIIAAAggggAACCCCQrMCZLlTe3DtxuaQ+kqYmOxj9C17goKjgeCRAbjcWTks7/PDD1aBBg5Kjfv36wdcnnHCCKleunJY5GAQBBJIX2LZtm5YtW6bFixcHx5IlS0q+/uabb5IfMPYZVirdD5hHAucZK6GezsUzFgIIIIAAAggggAACCCCAAAIIIIAAAgikLkCgvHS74yXd7I4asXgPPvhgde7cOQiWU7U89RchZyKAAALFLGDVyC1EPn78eH3//fdlUWyQ9IQkq0q+rJjNimTvFiS3QLnfLEhuoeZiagMk/c7b8BpXnfyvWUawD+hMk9TCm/cBSXdleR3xpntS0o1eJ6vsflO8k3geAQQQQAABBBBAAAEEEEAAAQQQQAABBBBAAAEEMi7QRtJwSfZ5lEib7SqVf5jx2ZkgrAJWYdyvOm7h8RPTsdiDDjooCIlHwuKRALn9+ZBDDknHFIyBAAJZFPjuu+/2Cpj7gfNNmzalayVWuTwSNI+EzK3COQ0BBBBAAAEEEEAAAQQQQAABBBBAAAEECkSAQHnZF9JuuxsJlp9cVtemTZuqU6dOat++vQ477LACeXmwDQQQQACBTAisXbtWkydP1sSJEzVnzpx4U3ziguQWJt8WrzPPF4RASxcmr+ftZoYLky8tiB0mtonTXXXyRl53+6DV7YmdntZeHSVN9Ea027+3ljQvrbOUb7BTJNnrpK43zNWSppRvWM5GAAEEEEAAAQQQQAABBBBAAAEEEEAAAQQQQACBNAn0cpXKK3nj2fsPt0mym+rSClugoaQmUQHyQ8u75dIC4xYer1vXf8uovLNwPgIIhFlg1apVpVY1twrnaWjfSoqEy+3xPUmfpmFchkAAAQQQQAABBBBAAAEEEEAAAQQQQACBHAgQKE8cva0Ll/803imtWrVShw4dgnD5AQccEK87zyOAAAIIFIHA9u3bgxD5888/r+nTpyey49dcNfI/JdKZPgUjYCFyq0xuofJIsxC5VSa3sHAxtQcl9fE2vNBVJ5+fA4RJkn7hzWuVwLvnYB1lTWlWZhZpb7nX0eaQrZPlIIAAAggggAACCCCAAAIIIIAAAggggAACCCBQzAKDJfWPAhgiaUAxoxTg3q2AxbmSznGHfV2u6hS1a9dW48aNddpppwWHfX3yySerYsWKBcjHlhBAIB0CO3fu1CeffKIFCxboo48+Cg77es2act/DxAZ41x1z3SMFEtJx0RgDAQQQQAABBBBAAAEEEEAAAQQQQACBDAsQKE8e2O4YfJ0LNB1V1ulVqlQJQuV2XHnllcnPxBkIIIAAAnkv8NJLLwVBcju2bt0abz9fuorM4yQtiteZ5wtSwMLkvaN2ZmHykQW529ibusT9LNT2utwhyT5kle3WQtI0SdXcxD+46uQvZXshZcxXQdKrkv7L63OXpAdCtEaWggACCCCAAAIIIIAAAggggAACCCCAAAIIIIAAApK99zFCUicPY4erUj4KoLwVONoLkFt4/Cfl2YkFxf3guH1dp06d8gzJuQgggECJwOrVq0vC5ZGguQXPy9miA+YryzkepyOAAAIIIIAAAggggAACCCCAAAIIIIBABgQIlJcP9WoXLr8q3jC1atWSVS6/6qqrgkfuEBxPjOcRQACB/BSwOzy/+OKLQRVyO9atW5fIRiyYaiHyyYl0pk/BCliQ3ALlfrMguQXKi62NldTF2/Sb7mY+q3MA8b9R12CqpJ/lYB1lTXmFJD/g/q2rTv5hyNbJchBAAAEEEEAAAQQQQAABBBBAAAEEEEAAAQQQQEA604XKm3sYyyX1kWTvQ9DCL9DEqzxuVciPTWXJBx988D7Bcas8bgUsaAgggEA2BaxAQqSSuV/R/Pvvv091GSskRaqX2+P7qQ7EeQgggAACCCCAAAIIIIAAAggggAACCCCQPgEC5emxPF7SzyW1l3RGvCHtjZ9IsNzC5dWrV493Cs8jgAACCIRYYOPGjSUBcguTJ1CJ3HYzX9Lz7lgW4u2xtOwItHRh8nredDNckHlpdpYQmlk6uurkVnU70m6U9HQOVniqpOlRHwK6XtIzOVhLWVPajQd6eR0muAB+yJbJchBAAAEEEEAAAQQQQAABBBBAAAEEEEAAAQQQQMAJtJE0XJJ93iTSZrtK5dwwNlwvk6qSLpLU1KtCnnTiu2bNmjrnnHN09tlnByFyC47Xr18/XDtlNQgggECUwJIlS0qC5u+//77effddrV+/PhWnrZKsirmFy9+R9IYk+x4NAQQQQAABBBBAAAEEEEAAAQQQQAABBLIoQKA8/dh2J+kOLlx+XCLDt2zZUpdeemlwnHTSSYmcQh8EEEAAgRwLfPrpp3rttdeCY8YMy/0m1D53VcitEvkHCZ1Bp2IQsBC5VSa3UHmkWYjcKpMn/OIqEKhaLkx+ubefFyRdK2lbDvZ4p6T7vXnnSGol6V85WEusKU9wrxP/E0fm9VyI1shSEEAAAQQQQAABBBBAAAEEEEAAAQQQQAABBBBAYF8Bu1nsCEmVvKcmulD5GsByKmDV4y1EbscFqazkxBNPDALk5557bvBoAXIaAgggUAgCVsHcguVz584NHj/77LNUtzXLBcstXG43VaEhgAACCCCAAAIIIIAAAggggAACCCCAQIYFCJRnFriFC5a3lnR4IlM1bNiwJFxuAfP99uMSJeJGHwQQQCDTArt37y4JkFuIfNGiRYlO+Y2rcGzVyGcmehL9ikrAwuS9o3ZsYXKrOl1szRzMI9I2ukrb03IAYf92s3mbeHMPkDQkB2spa8qekkZ5HexmFZeFLPQeMjKWgwACCCCAAAIIIIAAAggggAACCCCAAAIIIIBAaAQGS+oftRp7L8Lek6BlT+AML0BuIfJqyUx9wAEHBKFxP0B++OEJfUwomWnoiwACCIRS4JtvvgmC5ZGQuQXNd+zYkexaN7tw+Zvu8W/JDkB/BBBAAAEEEEAAAQQQQAABBBBAAAEEEIgvQFo5vlG6elzsKlpaVcuEKpdXqVIlCJdffPHFuuiii9SoUaN0rYVxEEAAAQQSEFi4cKHeeOMNvf7660GYfOvWrQmcFXSxSuTT3fF6oifRrygFogPUhmBBcguUF1tr4KqT+wHu0ZJ+lSOI7pKe8Oa2qvH277iE7yaRpXW/KOlKby6rqD4wS3MzDQIIIIAAAggggAACCCCAAAIIIIAAAggggAACCJRPoLarUt7JG8ZSeLdF3VC2fLNwdrRAVUmXesexyRDVrVt3r/C4VSGnIYAAAgjsEbCCDX7A3L5etWpVsjwrJL3mjr9IssA5DQEEEEAAAQQQQAABBBBAAAEEEEAAAQTKKUCgvJyAKZ5u7yRZIOkqSackOoa9IWXB8gsvvDB4PPbYpN7PSnQa+iGAAAJFK7BixYogQG7Hm2++mewbWp94IfK5RYvIxpMRaOmqcdfzTprhwuQWXi62dl9UENpuzHCtpDk5gNjf/Txf4c09QlKfHKylrClbSLLXTCXXySq62+vqnZCtk+UggAACCCCAAAIIIIAAAggggAACCCCAAAIIIIBAbIEzXai8uddluXtfYipwaROwz+f81AuRJzxww4YNg8/pnHfeebLw+HHHJVRHIuHx6YgAAggUusDy5cuDkPk777wTfCZn0aKk7+MeCZfbo30+h4YAAggggAACCCCAAAIIIIAAAggggAACKQgQKE8BLc2nnBx11+OEh4+8YdW0adPgDavjjz8+4XPpiAACCCAg2RtWc+fO1Zw5c8r7hpXdDfkfmCKQhICFyB9x4d/IaRYit8rkFhAuttZU0gRJ/qdvBkm6O0cQbST92Zt7g6TWkmblaD2xph0m6XbvyRcktQ/ZGlkOAggggAACCCCAAAIIIIAAAggggAACCCCAAAIIxBew9yaGS/I/+DHbVSr/MP7p9IghYO9BWbEHK/pgn89JqEUKPliI3I5jjjkmofPohAACCCCQmIAVfLBCD5GiD0lWMLfP57zobhJPwYfEyOmFAAIIIIAAAggggAACCCCAAAIIIIBAIECgPFwvhGpRd0NOqgR5nTp1gmD5OeecExz29X77cYnDdYlZDQII5Epg9+7dQXjc7nhsh329evXqZJezQpJ/1+MtyQ5AfwScgIXJe0dpWJh8ZJEKPSbpl97e50nqLGlxjjx+L6mbN/d4SdflaC2xpj3K3XzgVK/DjZKeDtk6WQ4CCCCAAAIIIIAAAggggAACCCCAAAIIIIAAAggkJtDLVSqv5HWf6ELlaxIbgl6SWrgAuYXIE/rcTZUqVXTppZfq4osvDgLkjRo1AhIBBBBAIIsCCxcuDMLlr7/+ul577TVt3bo10dk/d8Hy6ZJeT/Qk+iGAAAIIIIAAAggggAACCCCAAAIIIFCsAqSNw33l/5+ki9xxoSQLnCfcKlWqVBL3wMb/AAAgAElEQVQsj4TMjzjiiITPpyMCCCCQzwJff/31XuFxC5Hv2LEj2S1tlvSGd/w92QHoj0ApAhYkt0C53yxIboHyYmxW+dsC29W9zecyXG+VKuzN5h9567Gq31b9O0ztBklPeQv62FW8/zJMi2QtCCCAAAIIIIAAAggggAACCCCAAAIIIIAAAgggkJTAYEn9o84YImlAUqMUX+f/kmTv59j7TrUT2X7Dhg2DEHnkoGBDImr0QQABBDIvYAUjLFQeORYtWpTopHbzlWmSnpc0M9GT6IcAAggggAACCCCAAAIIIIAAAggggEAxCRAoz6+r3dwLmF+QytIbNGiwV8j89NNPT2UYzkEAAQRCJzB//vySyuMWHl+8OOXCxm9KssOC5LNDt1EWlO8CLV2YvJ63kRkuTL403zeXwvoPdGHyq71zX3HVydelMF46Ton+oNZrrorF9nQMnsYxJkvy3R6U1DeN4zMUAggggAACCCCAAAIIIIAAAggggAACCCCAAAIIZF/AwtAjJHXypra7Zt8maVT2lxPqGc9yIfIOiVYib9myZUmA/KSTTgr15lgcAggggMAegU8//bQkXD5jhn28IqG2QpK9p27h8g8SOoNOCCCAAAIIIIAAAggggAACCCCAAAIIFIEAgfL8vchVXLj8PEnnSjpHkn0vqVajRo0gYH722WfrtNNOU+PGjWWhcxoCCCAQZgELiy9YsEAfffSR3n///SBIvmHDhlSWvEXSu+54xwXJ7Xs0BDIhYCFyq0xuofJIsxC5VeNO+F3PTCwsh2NGV9ne5cLkk3K0pvrujuUNvfl7SnosR+uJNa39+89eM5Gq7vZBMntdcZf1kF0oloMAAggggAACCCCAAAIIIIAAAggggAACCCCAQAoCZ7pQuRUdiLTlkvpImprCeIV0ygmSfu6C5HErKFSpUkVXXXWVWrVqFRzVq0feWikkEvaCAAIIFI/Axo0bNX369OB48cUXtXXr1kQ2P9+Fy/8oaVkiJ9AHAQQQQAABBBBAAAEEEEAAAQQQQACBQhUgUF5YV/ZsL1xuIfNjU9mevYFm4fJIwDzyWLVq1VSG4xwEEEAgZYEtW7YEofFIeDzyaG8Qpdg+9wLkcyW9n+I4nIZAKgIWJu8ddaKFyUemMlgBnFPHVSe/0NvLs5K65nBv9kEsq/QdaX931clX53BNpU09SNJd3hMvSboqZGtkOQgggAACCCCAAAIIIIAAAggggAACCCCAAAIIIJC6QBtJwyUd7w0x21Uq/zD1YfP2zPaSrpN0Zbwd1KpVqyRAbmHyihUrxjuF5xFAAAEE8lBg586dJcFyC5ivW7cukV3Ye+vjXMA8kf70QQABBBBAAAEEEEAAAQQQQAABBBBAoKAECJQX1OXcZzNHewFzq2BuR8qtYcOG+4TM69SxLBgNAQQQKL/A6tWr9wmOL1q0qLwDR6qP26MFyFeWd0DORyBFAQuSW6DcbxYkt0B5sbYBkn7nbX6Nq07+1xyB1JA0XZJf7eNeSf+To/XEmvZHkl6VdJbXoZekR0O2TpaDAAIIIIAAAggggAACCCCAAAIIIIAAAggggAAC5ROw//8fIamSN8xEFyq391UKvTV0IXILkh9Z1matEnn79u2D48or42bOC92N/SGAAAJFKfDSSy9p8uTJwZFA5fKvXLDcwuXl/nBSUYKzaQQQQAABBBBAAAEEEEAAAQQQQACBvBQgUJ6Xly3lRVd2oXKrXh4JmNdOeTRJhx12mBo3brxX0PyUU07hDs/lQeVcBApcwO4Q/I9//GOfyuNr164t785tAAuNR0Lk9vW28g7K+QikQaClC5PX88aa4cLkS9Mwfj4OcbqrTt7IW7xV2bg9h5vp7N4wjizBqpK3lvS3HK6ptKmvkTTBe2KJJHuNLQvZOlkOAggggAACCCCAAAIIIIAAAggggAACCCCAAAIIlF9gsKT+UcMMkWQ37i3U1k5Sd0k/jbfB1q1blwTJDzjggHjdeR4BBBBAoAgEtm/fHoTKn3/++aCCeQLtL5KekPSnBPrSBQEEEEAAAQQQQAABBBBAAAEEEEAAgbwWIFCe15cvLYs/SdJPJJ0mqbF7PLS8I9evX18NGjRQ5NG+tqNu3brlHZrzEUAgTwRWrVqlxYsX73UsWbJEdqShfStpgaSP3DGPOwanQZUhMiFgIXKrTG6B30izELlVJrdQebG2ByX18Ta/0FUnn59DkMmSrvbmf0xSzxyuJ9bU4yVd6z05SlLvEK6TJSGAAAIIIIAAAggggAACCCCAAAIIIIAAAggggED5BaxIgFUp7+QNtcNVKbf3CAqlWYGEm91xclmbatq0qTp16hQEya0IAg0BBBBAAIFYAlbcwsLlEydO1Jw5c+JBfeKC5RYup4BFPC2eRwABBBBAAAEEEEAAAQQQQAABBBDISwEC5Xl52TK+6KO9cHkkaH5iOmatVq1aECyPPix4fsghh6RjCsZAAIEsCnz33XdBYNxC4tHh8c2bN6drJZ954fFIiHxlugZnHAQyLGBh8uiwr4XJR2Z43jAPf4mrTm4fgIq0OyRZhY1ctUsl2a3JI6UrtktqJem1XC0oxrxnuhsR+Df/uVLSyyFbJ8tBAAEEEEAAAQQQQAABBBBAAAEEEEAAAQQQQACB9AnY+wMWKm/uDbnc3bx3avqmyclIJ7gQuVUkrxFrBQcffLCuu+46de7cWU2aNMnJQpkUAQQQQCC/BebNm6dx48Zp/Pjx+v7778vazAYvWG6/b2kIIIAAAggggAACCCCAAAIIIIAAAggUjACB8oK5lBnfSDUvZB6pZG6P9v20tMMPP7wkaO5XNj/hhBNUubLdjJqGAAK5ENi2bZuWLVtWEhj3w+PffPNNOpdkCfRIYNx/TFsyPZ2LZSwEEhCwILkFyv1mQXILlBdzGyupiwfwpqtOvjqHKI9K+pU3/wuS2udwPbGmvlPS/d6T/yfpMkm7QrhWloQAAggggAACCCCAAAIIIIAAAggggAACCCCAAALpE2gjabik470hZ7tK5R+mb5qsjdTArd2qksdsF154YRAitzB5xYoVs7Y4JkIAAQQQKFyBnTt3lgTL33zTPq5QZrNq5XZTl8XxOvI8AggggAACCCCAAAIIIIAAAggggAAC+SBAoDwfrlK412iVy/2AuVU0twrnaW1HHHGEjj766JjHj3/847TOx2AIFJPAP//5T61cuTLm8fXXX2eCwyqMfxQVILdK5DQECkWgpQuT1/M2NMOFyZcWyiZT2EdHV528gnfujZKeTmGsdJ3y/yRNk1THG/A6t850zZGOcewmPq9KauYNdrv78Fg6xmcMBBBAAAEEEEAAAQQQQAABBBBAAAEEEEAAAQQQCLdALxdqq+Qtc6ILZq8J99JLVneSpFslWUXymO2GG25Q9+7dqUaeJxeVZSKAAAL5KvD+++/riSee0NNPx/3Iwhj3O5jPNuXrxWbdCCCAAAIIIIAAAggggAACCCCAAAKBAIFyXgiZEKgqye4mHTnqe1/XysSE1apVKzNwbmF07ladCXnGDLuA3VW3rLC4Pbd5c8YKgK9zd+i1u/T6xxJJW8Jux/oQKIeAhcitMrmFyiPNQuRWmdxC5cXa7N8A4yVd7gFYJfBrJW3LIcr/SLrHm9+qebSStCGHaypt6naSzCvSVrnX2D9Ctk6WgwACCCCAAAIIIIAAAggggAACCCCAAAIIIIAAApkTGCypf9TwQyQNyNyUaRnZKqvfIcluNFxqq127tm6++ebgOPLII9MyKYMggAACCCCQiMBXX30VBMvtWLOmzHu0PCnJfhcvT2Rc+iCAAAIIIIAAAggggAACCCCAAAIIIBA2AQLlYbsihb+e2pL8gLkfPPfvop12iTp16gSh87p16waHvRlpx2GHHbbX1xUq+EVT074MBkQgLQK7du3S2rVrgzcx7PC/XrVqleywsPjq1avTMl8Zg2yXZAHx6NC4/XltpidnfARCKmBh8t5Ra7Mw+ciQrjdbyzITs4m0jZI6u+rg2VpD9DxWlXy6pDO8J8Ja9dvemPY/ZPWUpJtyBce8CCCAAAIIIIAAAggggAACCCCAAAIIIIAAAgggkBMB+8zFCEmdvNl3uCrlo3KyorInPUDSQEl3xerWqFEj9e7dO6hIXqzN3t9v166drFKutaFDh6pv377FypG1fc+dO1edO3fWsmXLgjmnTJmitm3bZm3+XEyU76+1fF9/Lq55KnNm4mcjn67dk08+qUceeUQLFy4si+9+SYMk2eemaAgggAACCCCAAAIIIIAAAggggAACCOSNAIHyvLlURbHQE2JUNT8mm7s/9NBDSwLmpQXO/SB65cqVs7k05ipwgW3btu0TDo8VGv/222+zrfGFFxr3A+R73lmlIYBARCA6NG3ftyC5BcqLudkNZKw6eRMPYbSkX+UYxeZ/1FvDIkmt3Y0ycry0vaY/xVW3r+t992r7XEuYFslaEEAAAQQQQAABBBBAAAEEEEAAAQQQQAABBBBAICsCZ7pQeXNvNquU2kfS1KysILFJbnZh8qNK637qqafq1ltvVbdu3RIbrYB75VPQspAuQyZCs2H3yffXWr6vP+yvj8j6MvGzkY/XbuzYsRoxYoQ+/vjjWJfuSxcqfyJfri3rRAABBBBAAAEEEEAAAQQQQAABBBBAgEA5r4F8ENhf0tFlHBauOjgXGznkkEP2qXRes2ZNRY4aNWqUfO1/v2LFirlYLnNmSWDnzp1av359cGzYsKHk68j3Io/RlcW/++67LK1wn2m+l7QyzrE7V4tjXgTySKClq8Bdz1vzDBcmX5pH+8jEUu9zHxiKjP25pGslzcnEZAmOaRUxrDr5pV7/IZIGJHh+NrvZB8Ae9CZ8S5K93jZncxHMhQACCCCAAAIIIIAAAggggAACCCCAAAIIIIAAAqERaCNpuKTjvRXNdpXKP8zxKi+QZO+5/KS0dTRu3DgIknfp0iXHy/zP9NFBx3QvLF7l60wELaMDoeneU/R4bdq0kYUv7XMyybZhw4apX79+yZ6WUP+y1pWJ0GxCi3Kd7PMkXbt21dSp6b0PRI8ePTR6tN3be9+WiddaMnsub9+wrT9T17Asp/L8rCXqn4mfjbBdu0QtrN+zzz6rhx56SAsWLIh12nuS7C8x+z1MQwABBBBAAAEEEEAAAQQQQAABBBBAINQCBMpDfXlYXBICteIEzuskMVbGu1avXj1u6NwPoNvX9qZblSpVVLVq1eDxwAMPzPg6i3GCf//739q6dau2bNkSPEYHwssKiEeC4hs3bgwbnd0Rt6zA+LqwLZj1IJCHAhYif8SFfCPLtxC5VSa3UHkxt6aSJkg6zkMYJOnuHKNYhe/J3hr+JalVjkPupZFUkPSqpP/ynrxL0gM59mN6BBBAAAEEEEAAAQQQQAABBBBAAAEEEEAAAQQQyK1AL1epvJK3jIkuVL4mR0sbKqlvaXPXqVNH/5+9O4GSojrfP/4QUGRREBWIDibIoiiKSUQFcQF+UVFZIoJBWSQsAoKRIEs0YAJqlEWjqCBgAHGJIInggiR/FiNBBZOIElEWUSGGRVEEJAiE/3nL6vFOM0sv1d3V3d97Tp+B6ap73/upnsFj91PvqFGj1KdPnwyVVvKyBMqTvyTJhFwJlGdnoDxVYerSXkthCyWnyqC0n8hkftZi/UknUF681NSpUzV69Ght3ry5JMpxfrA8VmqOQwABBBBAAAEEEEAAAQQQQAABBBBAIO0CBMrTTs6CGRKwluBul/MTJdWSVNP/an+2xwkZqi/uZcuVK1cYLo+EzGP96gbTI+eUL19e1jndvpb0KO350p6zzR08eLDYh3XzTuQ5OydyrhsAjwTBS/pa1rGHDmVVI+7tkuyDAJHHNv/Pn0QFyA/E/QLjBAQQiFfAwuSDok6yMPnEeCfKweMfkdTf2dcKSd0krc3wXh/364iUMV3SzzJcU3HLXynpBecJ+91v3ckz3V0khFSUhAACCCCAAAIIIIAAAggggAACCCCAAAIIIIBA3gncI2l41K6tO/iINEvY+xkWJj+9uHVHjhwpexxxhJt9T3OFpSxHoDz5a5FMyJVAOYFy9xVIoLz0n8dkftZi/UknUF6y1P79+zVmzBjvUcJ41w+VvxirN8chgAACCCCAAAIIIIAAAggggAACCCCQTgEC5enUZq1sEPiOEzCPDpsX93frGspAICiBg5IiofDokHhxf/9fUAszDwIIJCVgQXILlLvDguQWKM/30V7SLElHOxBhCNpfLGmepGpOXT+RFOynNYK5+vZasg4jkWHd3i2Qz0AAAQQQQAABBBBAAAEEEEAAAQQQQAABBBBAAAEE7Mb590m6zqHY73cpfyhNPBP89Q5b7oYbbvC6ktetWzdNpaR2mejg+dy5c3X11VcnvWjYui7HuiE3CJ6OkGvQ66UiNBurnR0X3d06HYZBvtZS1Z07mwLl8VzvZI7t37+/Jk+e7E2RzOsklTdvsNr69eunSZMmFbvVIF97yVgGde7GjRu9buUzZswoaUr7t3lIUOsxDwIIIIAAAggggAACCCCAAAIIIIAAAkEJECgPSpJ58lXAOpq7nc7t79WdhwXV3L9H/mzBdUbuCljQ+wvnsTPq75HnrMusGyC3vzMQQCC7BKxTtIXJ6ztlL/DD5OuzayuBV3uUHya/xpn5JT8MvSPw1eKbMPqDTXZ38HaSwnajjnqS7PXUwNleV0lPxrddjkYAAQQQQAABBBBAAAEEEEAAAQQQQAABBBBAAIEcFviRHyq/yNnjB36QLZU307X3x6ZIahlt26BBA1lwsX17u/dw7ozoQOQzzzyjzp07J73BbA1aBh3wLgvSXa9du3aaOXOmqle3j+EkNgiUS2PHjtXQoUMTAsz2QHxCm87QSQTKMwQfw7Lz5s3zfobWrVtX3NFLJPWVlO+fHYlBkkMQQAABBBBAAAEEEEAAAQQQQAABBNIlQKA8XdKsg0BRgWNKCJoXFz6PhNLtnEqSKvtfLajHCF7gv5L2+o+vJO0qIQxeUkjcwuL2HAMBBHJfwD4kY2FyC5VHhr0RaB24LQSc76OXpGkOwkE/TP50hmEaSZofdROAG/0PPGW4tMOWv0mS2z3kTUmXS/osbIVSDwIIIIAAAggggAACCCCAAAIIIIAAAggggAACCGRUoIMku6HuKU4Vf/U7h/89BZVZitrC5PZ5hiJj8ODBXpi8fPnyKVg2s1OuXLlSXbt21dq1a71CkgnjujshUB7bdXVDtU2bNpV1iK9Tp05sJxdzFIHy5F7DBMoTfunFfSKB8rjJ0nrCwYMHvVD5/fffX9y69hkyC5XPTmtRLIYAAggggAACCCCAAAIIIIAAAggggEAJAgTKeWkgkL0C1uXcDZhHguYlfS3tWHuugiR7R7ekRzLPm7IFCUt6HEjyeQuAW/g7lq9lHRO27rTZ+wqlcgRyX8DC5IOitmlh8om5v/Uyd1jgdye/xDlypqQbyjwz9QcMl3SPs8wKSdYeY0vql457heclXeWcdaekkXHPwgkIIIAAAggggAACCCCAAAIIIIAAAggggAACCCCQDwID/U7lRzibfcoPlW8NEGCEpN9Gz3fqqafqkUceUatWrQJcKlxTLViwQN27d9enn37qFda3b19NnjxZ5col9/ErAuVlX+evvvpKvXv31tNPf3Pv6oYNG+qJJ56QBcsTHQTKCZQn+tpJ93lBBcpjrTsVPxvZ+nsuVjM7bvHixRowYIDef//94k6zfzvvjWc+jkUAAQQQQAABBBBAAAEEEEAAAQQQQCAVAsm9o5GKipgTAQQQQAABBBAIv4AFyS1Q7g4LklugnCFFf5DIPqTUTdJfMoxznN+dvLlTx68k3ZXhuopbvrXf6T7yoa9dktpI+lsIa6UkBBBAAAEEEEAAAQQQQAABBBBAAAEEEEAAAQQQCIeA3VTXbq7rDguw2Xs3QYyxkoZGT9SlSxdNmTJFVatWDWKN0M5xxx13aPTo0YX1XXTRRXrqqad00kknJVVztgYtrRP9sGHDvL136NBBM2bMULVqhzWtT8omcrIFNH/605/qrbfeKpxv5syZXsA/0ZGK0Gw8tWR7h+9srz+ea5XpYwmUZ/oKxL7+rl27vJuN/OEPfyjupHGSvvmlyUAAAQQQQAABBBBAAAEEEEAAAQQQQCBDAgTKMwTPsggggAACCCCQtQIW6rUweX1nBwv8MPn6rN1VcIWf7Xcnb+xMOUHSrcEtkfBMPSX93jn7Q0ntJL2T8IypO9HeTHbNnpXUKXXLMTMCCCCAAAIIIIAAAggggAACCCCAAAIIIIAAAgjkgEAtv0v5dc5e9vtdyh9Kcn/TJPWKnmPs2LEaOvSwjHmSS4Xv9B07dqhbt2566aWXCos7/vjj9fDDD6tz587FFuwGruPZURCm0WHpeNZP5NhUB8qtG7mFanfv3l1Ynrn//ve/V5UqVRIpWQTK6VCe0AsnAye5gXILK0+ePFnlyqXuY5+p+NnI1htnJHq5S/n9/5ik3onOy3kIIIAAAggggAACCCCAAAIIIIAAAggkK5C6/7OYbGWcjwACCCCAAAIIhE/AQuQWJrdQeWRYiNw6k1uonCGNlzTEgVjtdyf/tl1A5pT+ZA0SnOXtWv48c+WUuLK1sbDX05nOEfamsr25zEAAAQQQQAABBBBAAAEEEEAAAQQQQAABBBBAAAEEShP4kR8qv8g56AP//ZvnEqSbIamHe26lSpU0Z84cXXnllQlOmV2nPf/88/rZz36mTz/9tEjhpQWpCZQHc4337Nnj2c+ePbvIhCeffLIXKG/dunVCC6UiNBtPIWHo8F1avXPnztXVV19d4iFhqD+Imy/Ec80ydawbKO/Xr58mTZqU0lLmz5+v66+/vvAGDvfdd58GDx6c1Jr5Fig3rBdffFGdOnXS3r17o+1mSrohKVBORgABBBBAAAEEEEAAAQQQQAABBBBAIEEBAuUJwnEaAggggAACCOSlgAWQB0Xt3MLkE/NS4/BN/9jvTm7dLyLjl5LuCYHPVZLmSfqOX8seSe0lLQpBbdElWHcP6/IRGdZB3W5i8O8Q1kpJCCCAAAIIIIAAAggggAACCCCAAAIIIIAAAgggED4Bu8HuBEmnOKX91e9U/vc4y42+mbAKCgq8cG+zZs3inCo7D48Ozrq7qFq1qizUaoHP6EGgPJjrbV3he/XqpS1bthw2oYU1p06dqmrVqsW9WKxd3OvVq6dZs2YF/noPQyC7NLRsCJQnU3/cL5gMnXDo0CFZiHzKlCleBekIlN9xxx0aPXp04Y47d+7s3byhSpUqxSpEh8VjocqXmwHY7xnz27x5czSL/Rt9ayxWHIMAAggggAACCCCAAAIIIIAAAggggECQAgTKg9RkLgQQQAABBBDIZQELklug3B0WJLdAOeMbgejuFEv97uSHvTuaATB7h72Ps+4fJHXJQB2xLDlH0jXOgfZBraGxnMgxCCCAAAIIIIAAAggggAACCCCAAAIIIIAAAggggIAvMNDvVH6EI/KUHyrfGqOS3Tj4bvfYs846y+tM3rBhwxinyP7DrBvwsGHDCrv1Dh8+XCtWrNCSJUu8zZ122mleqLlFixYJbTYVnXsz3X07IYhiTtq2bZt69Oihl19+2Xv2oosuUqtWrTR+/Hjvelig38KvQ4YMUbly8X0MjkB56VeJQHlQr+Lk5om+8UCqA+X//ve/dd111+mvf7V7kHwzTj75ZD3++OO6+OKLi90MgfLSr/HatWu9TuVvv/129IG3Sfptcq8QzkYAAQQQQAABBBBAAAEEEEAAAQQQQCA+gfj+T3p8c3M0AggggAACCCCQKwLWHdrC5PWdDS3ww+Trc2WTSe7DwtmzJJV35ukt6bEk5w3i9HP97uS1ncmuk/R0EJMHPMcFkuy1dbQ/736/O3kYO6kHvHWmQwABBBBAAAEEEEAAAQQQQAABBBBAAAEEEEAAgYAF7pE0PGrOeyWNiGEd63L+J/e4733ve1q0aJGsY3O+jGXLlqlPnz567733vC23bNlSTzzxhCyMPHDgwMKu2RYmnz59uurXd99OjE2JQHnxTvv27fOC/A8++M09vy08/tBDD6lt27bq27evLPBswwL99913n9q0sbd0Yx8EyqVkukRne4f12F8pmT0y3YHy6BtoRHZ//fXX69FHHy22SzmB8rJfIxs2bFDr1q310UcfRR/8E0nPlT0DRyCAAAIIIIAAAggggAACCCCAAAIIIBCMAIHyYByZBQEEEEAAAQRyV8A+9WGfUnA/gWAhcutMbsFfhlTDD5Nf4WA8K6mrpH0hALpT0u1OHRbObi9pTwhqiy5hjKRfOd98QVLbENZJSQgggAACCCCAAAIIIIAAAggggAACCCCAAAIIIBB+gVp+l3K70W5k2M1sfyHpoVLKry5plTWmjRxTpUoVLV68WOeea/fxzY+xfv169ezZUxYqt1G7dm099thjuuKKK3To0CGNGDHCC+RGRvv27b3Ac0FBQVxABMoP5zLfCRMm6De/+U1hZ3g30PrPf/5T3bt31+rVq72TE+kSn+ku7mEIZGd7oDyZ+uP6Ic3gwdGvk1tvvVXjxo1LSUXRP1enn366Pv74Y+9n0G7ocMcdd2jIkCEqVy7+j5ym4vdcShBSOOmKFSvUqlUr7dlT5GMKH0tqIumLFC7N1AgggAACCCCAAAIIIIAAAggggAACCBQKxP9/98BDAAEEEEAAAQTyS8DC5IOitmxh8on5xVDqbs3nm9YA34xdkrr5XcEzzfR9SfMlnekU8vOoejNdY2T94yS9LOkcp6CBkh4OS4HUgQACCCCAAAIIIIAAAggggAACCCCAAAIIIIAAAlkn8CM/VH6RU/kHkoaU0hV1pqTu7k5feumluDtAZ52UU/CHH36ofv36aeHChd53iwtT7tixQwMGDNAzzzxTeOZll12miRMnqkGDBjFvP8aBBF0AACAASURBVBVBy0yHpWPefAkHmuktt9xSagf4V155xbtGke7xjRs39jooN2/ePKblM21EoDymy1TkoFT8rMRfRXrPiH6dpCpEb7/P+vbtq7lz53objPw8PfLII3ryySe979lNNX73u9/p2muvjRshH69dcUj2b+mVV14Z/dTjknrEjcoJCCCAAAIIIIAAAggggAACCCCAAAIIJCBAoDwBNE5BAAEEEEAAgbwRiA5K28YtSG6BcsY3Ag397uRuO4pJkgaEBMiu1QNOLe9Iaifpw5DU55ZxvaQnnG+sk9RG0oYQ1kpJCCCAAAIIIIAAAggggAACCCCAAAIIIIAAAgggkD0CHSRNkHSKU/Jf/U7lf4/ahh37J/d7I0eO1OjRo7Nnt0lWumbNGt10001asmRJ4Uw333yz1428YsWKRWaPDmHakxbEHD9+vCxcHstIRdAy02HpWPZd3DHWmXz69Om6/fbbC8PkpXUfnz17tqxjsxnaqFevnu69915dffXVZXZRzrQRgfL4XyWp+FmJv4r0nrFlyxZ16dJFS5cu9RZORaB83759GjZsmB588Jt7yLs30LAbNlx//fWy7uU26tSp4/1+69y5c1wQ+XjtSgIaNWqUxowZE/30T0q5yUtc1hyMAAIIIIAAAggggAACCCCAAAIIIIBAaQIEynl9IIAAAggggAACxQtYkNfeMa3vPL3AD5OvB61QwD49NNLx2Cipq6TlITCq4ndJb+3UcpekX4WgtuJKmOXbRZ57SJLd1ICBAAIIIIAAAggggAACCCCAAAIIIIAAAggggAACCCQrMNDvVH6EM9FTfqh8q/O9VyQVdjNv0aKFXn311WTXzorzLcy8YMECDR8+XKtXry6suWPHjpoyZYpq1KhR7D6K61RerVo19e7d2wtGH3vssaXuPxVBy+iwdDouQNOmTb3uxhY4TWTs2bNH999/vxdWtbC1jVg6Ij/33HNeqHzDhm/u0RyrfbYFyr/66it99tlnRWg/+ugjbd68WQcPHpTdCOGLL77Q+++/7/k98MADatasWZHjg3ytZXsgPpHXaCbOib5m9913nwYPHhxYKfZzN2LECD30kL01/c3o1KmTpk6d6v0s2XjmmWd0yy23FN7kwX4u77rrLvXs2bPMGzdE5gzytRfY5jM40YUXXqhly5a5FdhNXi7OYEksjQACCCCAAAIIIIAAAggggAACCCCQJwIEyvPkQrNNBBBAAAEEEIhLwELkFia3UHlkWIjcul1bqJzxjcAFfnfyug6I3Up7VEiAukiyD0JFxhZJ7SWtCEl9bhk/8l9bJzjfvErSiyGslZIQQAABBBBAAAEEEEAAAQQQQAABBBBAAAEEEEAgOwXukTQ8qvR7JY3wv9dW0nz3+ddff13nnXdedu42jqo///xzLyA5bdq0wjCznW6dridPnqwTTnDfwjl84i+//FJDhw71gufuOOWUU9SrVy/179+/xGB5KoKW2RYotwC/+b388suFfLGEySMHv/LKKxo4cGCRGwGceuqpuu2223Tttdce1lnezgtboDyOl2uZh1qn9lmzZqU1UF5mUXEe0KFDB82YMaMw1Gynp+JnJc6y0n549J7tpg32eymIsX37du/nbubMmYXT2U1Epk+frvr13fvuHx4qty7mXbt21d13313mTTPy9dqVdo3eeOMNnX/++dGHtJP0fBDXljkQQAABBBBAAAEEEEAAAQQQQAABBBAoSYBAOa8NBBBAAAEEEEDgcAELk0d3hrYw+USwigg8Iqm/8x0LaneTtDYkTk9L+qlTy1RJfUNSW3QZt0u60/nm/5N0uaSDIa2XshBAAAEEEEAAAQQQQAABBBBAAAEEEEAAAQQQQCD7BGr5Xcqvc0rf73cpt/a0f5b048hz11xzjebMmZN9u4yjYguCW3hy0qRJXmdnd3Tu3Nnr2ltWmDxyzr59+zRhwgSNHTu2SCjdgtGPPfaYrrjiimIrS0VINlsC5Rbkt0DqE088Udj92JAsEG2dyi1UHOtYt26dBg0apIULFxY5pW3btt41Pu6444p8P5cD5Rb2ffLJJ9WuneVTvx1BvtaiO5THep1iPY5A+TdSqXqd/u1vf9OwYcO0fPnywktSUpjcDjh06JDXqdzOsddRZJR144bIcUG+9mJ9DYX9OOsE/+yzz7pl/kXSpWGvm/oQQAABBBBAAAEEEEAAAQQQQAABBLJbgEB5dl8/qkcAAQQQQACB4AUsSG6BcndYkNwC5YxvBazT9yxJRzsoYQrdt5Y0T1IVv77/+d3JXwjhRbQard1CC6e2WyVNCGGtlIQAAggggAACCCCAAAIIIIAAAggggAACCCCAAALZLfAjP1R+kbONDySNkvSEuzULGjZr1iy7d1tG9evXr1fPnj21bNmywiMtjNu9e3f99re/1THHHBP3/v/yl7/o17/+tRfUtLnuuOMODRkyROXKFf8xrXwNWu7atUt9+vTxQqruOOecc/S73/1OF1xwQdz2e/bs8QLqDz/8sBfqP+200zR16lRZUDZ6pCqoG2vRsQayrVN09erVi0xbqVIlnXHGGTryyCO97zds2NALzNeoUUONGjXyXrfVqlU7rJQgX2ux1h+rR/RxTZs2lXXjrlOnTuFTQdYfT139+/fX5MmT4zklI8fG0r1827Zt3k0vpk2bVuTGFy1btvR+buz1U9qwIPott9yiN998s8hhZ555pvd7s0uXLjrppJNS+trLCG4KFrV/I4r5PXespC9SsBxTIoAAAggggAACCCCAAAIIIIAAAggg4AkQKOeFgAACCCCAAAIIfCvQxg+T13dQFvhh8vVAFQoc5YfJr3FMXvK7k+8IidMDUTcBeE7ST0JSW3QZHSW5tx63W7rba/FfIa2XshBAAAEEEEAAAQQQQAABBBBAAAEEEEAAAQQQQCC7Bazts93Y9hRnG2skFSYJmzRporfeeiu7dxlj9RYmt2Dze++954VXR40a5YXMy5cvH+MMhx8W6bxtXX3vuusuVaxYscS5MhWSTXhzAZ5ogf6+fftqyZIl3qxdu3b1gvwFBQVJrWKvXQv1W7j12muvLXauTAfKk9pggidn+2stU/XnQqD8gw8+0JQpU/TUU08V6TBuL6WOHTt6N3GI9edu+/btGj58uObMmaPdu3cXeTXefPPNXmA9+ndepq5dgj8qaTvt7LPP1qpVq9z1ukj6Q9oKYCEEEEAAAQQQQAABBBBAAAEEEEAAgbwTIFCed5ecDSOAAAIIIIBACQIWIrfO5BbkjQwLkVvXbQuVM74V6CVpmgNy0A+TPx0SpDMlzZf0faeen0maHpL6osuYKqm3802z7RPSWikLAQQQQAABBBBAAAEEEEAAAQQQQAABBBBAAAEEckNgoN+p/IjitmNhwXvuuSc3dhrDLmbPni3rLH7bbbepbt26MZwR3CH5HrS0UPngwYPVuXNnXXfddUkF+eO5KgTK5QV/hw4dGg9bRo/N1M9KtgfK7cYWEyZM0G9+85siAXDrYn/TTTd5v/eqVKkS17W1Of/85z9r9OjRsk7bNiyYbqH1GjVqHDZXpq5dXJvKwMEjRozQvffe6648U9INGSiFJRFAAAEEEEAAAQQQQAABBBBAAAEE8kSAQHmeXGi2iQACCCCAAAJlCliYfFDUURYmn1jmmfl1gLUDmCXpEmfbYXtT83ZJdzr12TvY7SR9FsJLdYZ/w4I6Tm3W+X1uCGulJAQQQAABBBBAAAEEEEAAAQQQQAABBBBAAAEEEMgtAUuMDy9uS4sXL1bLli1za7ch3Q1By8xcGALlBMrT/crbuXOnbrjhBj333HPe0v369dOkSZPSUsa+ffs0bNgwPfigfSxCat68uUaNGqVLL71U5col/hHSPXv26Omnn9aLL76ocePGqX59u4//4YPfc8Vf5iVLlqhVq1buk69KuigtLwoWQQABBBBAAAEEEEAAAQQQQAABBBDIS4HE/29gXnKxaQQQQAABBBDIUQELkn/zzum3w4LkFihnFBUYIem3zre2+t3J/xISqNqS5kk616nHai5yW++Q1GplDJE03qlnmaTLJe0JUY2UggACCCCAAAIIIIAAAggggAACCCCAAAIIIIAAArkpUMvvUn5d9PbWrFmj0047LTd3HbJdEbQM2QXJ4XKy/bWW7fVnMlBuL+sdO3bo5z//uZo0aSLruh5vV/JkfjSy/dols/fSzn3vvffUqFEj95D1khqkaj3mRQABBBBAAAEEEEAAAQQQQAABBBBAgEA5rwEEEEAAAQQQyHeBNn6Y3L1V9gI/TG5v1jG+FTjb707e2EGZIOnWECH1lfSoU49dQ+tOviZENUZKKS/pZUn/59T2K0l3hbBWSkIAAQQQQAABBBBAAAEEEEAAAQQQQAABBBBAAIHcFPiRHyov0hH1iy++ULVq1XJzxzmyq+gO22HdVocOHTRjxgxeT2G9QNSVNoFMB8rTtlEWilnAXhPVq1d3j7cbz1eNeQIORAABBBBAAAEEEEAAAQQQQAABBBBAIE4BAuVxgnE4AggggAACCOSUgIXIrTO5hcojwwLI1pncQuWMogLWSds6akfGar87+VshgfqOpPmSrnTquS+q5pCU6pVhdb7gFLTdfy3+PUxFUgsCCCCAAAIIIIAAAggggAACCCCAAAIIIIAAAgjkvEAHSX+UVPg5IgLlZV/zgwcPat26dVq+fLn+8Y9/6O2335a5bdy4Ubt37y4ywemnn67KlSt7Xd+tO3Dr1q1l36tYsWLZC5VwRL4Gyvft26d3331XixYt0qpVq2Qdfs19/fqi9wqvWrWq6tat64U1zzrrLDVt2lQtW7ZUnTp1VK4cH5lL+IWXwIn2s7J69WotW7bM+1lZs2aNLEhr1zF62M+F3czCujb/8Ic/VIsWLdS4cWOVL2/36s7ukY2B8sjvuaVLl3o/b//6179K/T0XuXZ2/YL4PZfdV7zs6gmUl23EEQgggAACCCCAAAIIIIAAAggggAACwQrwf8eD9WQ2BBBAAAEEEMguAQuTD4oq2cLkE7NrG2mp9sd+d/Jazmq/lHRPWlaPbRH7sNOfnEN3Smov6ZXYTk/7UfY6G+is+oQf0E97ISyIAAIIIIAAAggggAACCCCAAAIIIIAAAggggAACeS/wH0m1IwoW+LTwM+NwgU2bNumRRx7Rc88954WZEx21a9eWde8eMGCAzjzzzLinybdA+TvvvFPovmXLlri9IieYdffu3b1HzZo1E54nFSfaa6tjx45auXJlKqY/bM6xY8dq6NChKVtr7dq1evTRR72flQ8++CDhdewmAPazMnDgQDVs2DDheTJ9YjYFyiO/52bPnp3UtUv291ymr1mq17d/Qyx87wy7M0aDVK/L/AgggAACCCCAAAIIIIAAAggggAAC+StAoDx/rz07RwABBBBAIN8FLEhugXJ3WMDXAuWMwwVmSOrhfHupH37eHCKs30vq6dQzS1L3ENXnllJP0oKoN4O7SnoypPVSFgIIIIAAAggggAACCCCAAAIIIIAAAggggAACCOS2wF8lXRjZ4uLFi71uzoxvBfbs2aNJkybpwQcflIUtgxrWSfvqq6/WXXfdpYKCgqCmLTJPdFA5kSBx//79NXnyZG9eC/fOmDHD6ySd6rF9+3YNHz5cc+bMOazzezJrW0j55ptv1qBBg5LqFJ9MDdHn5kqg/Msvv9SYMWM0depUrxN5UMNeb71799btt9+uY489Nqhp0zZPNgTK7ffc3XffrYcffjjQa2e/5zp16qR7771XJ5xwQtrMw77QkiVL1KpVK7fMVyVdFPa6qQ8BBBBAAAEEEEAAAQQQQAABBBBAIHsFCJRn77WjcgQQQAABBBBIXKCNHyav70xh4V4Lk9sdnxlFBbr43cnLO9/uLemxEEE1lzRf0nFOTZ0kPRuiGt1SbpL0kPONNyVdLumzkNZLWQgggAACCCCAAAIIIIAAAggggAACCCCAAAIIIJDbAkVuLmwB3nvuuSe3dxzH7jZv3qxbbrlFc+fOLXKWdd9t3ry5Fwhs1qyZ7O+1atVS+fLfvq126NAhbdu2TZ9++qneeOMNvfrqq1q0aNFhofRzzjnHC3Gee+65cVQW26HZGihfsWKFbrrpJr35pr2V9u2wMPill17q3fTg7LPP1vHHH+91Gy9X7tuPwu3bt88z37hxo1atWqXnn39er7/++mEh2Z49e2r8+PGqUaNGbJgpPCoXAuUffvih+vXrp4ULFx52zVq3bq0LL7xQ5513nhcIT/Rnxa77lClTVL+++3Z/Ci9MQFOHPVBe0rXLlt9zAV2mtE4zYsQIL2TvjJmSbkhrESyGAAIIIIAAAggggAACCCCAAAIIIJBXAgTK8+pys1kEEEAAAQQQkGTvKltncguVR4aFyC1MbqFyRlEB++SEdfq+wvm2hbStm/a+EGHZJ5qGO/XYJxTaSfo6RDW6pTwv6SrnG3dKGhnSWikLAQQQQAABBBBAAAEEEEAAAQQQQAABBBBAAAEEcl/gp5KejmyzSZMmeuutt3J/1zHscMeOHerbt2+RMLkFmgcOHOgFZ4855pgYZil6iIWdn332WT3wwANauXJl4ZMtWrTQ9OnTAw/KZmOgfP369bKw97Jlywp9LLw/ePBgtW3bNqGu4p9//rkX2rcwsttl3jqVW9f2ihUrxn0tgzwh+jrZDQyse31QI4jXQWm1FPezcuqpp+q2227Ttddem5Cv/aw888wzXtfs999/v3B5ew1MmzbNu5FAtowwB8pT+XvObtjg/nuSqt9z2fI6cOu0G2LYDS+cYTf7/0M27oWaEUAAAQQQQAABBBBAAAEEEEAAAQSyQ4BAeXZcJ6pEAAEEEEAAgeAELEw+KGo6C5NPDG6JnJrJbB5wdrRLUjdJ80K0ywZ+PY2cmqwD+CMhqtEtpbV/84Ij/G+aqd3g4G8hrZeyEEAAAQQQQAABBBBAAAEEEEAAAQQQQAABBBBAIPcFqkv63N3m8uXLva7b+T4mTZqkYcOGaffu3R6Fmdj3LHSf7Ni+fbuGDh2qmTOtKe03w4LqEyZM0JFHHpns9IXnBxEk7t+/vyZPnuzN2aFDB82YMUPVqlULrEZ3oq+//trrTG6B4cjo0aOHxo0bpxNOOCHpNS3Aaft57bXXvLmqVq3qXdOuXe2e2pkb2R4oHzNmjEaNGlUI2L59ez300EMqKChIGtV+VuwGDn/84x8L5xo9erRGjsyee3aHOVBuP1v2ey4yrAu83XyhUSP3LfjELmO6fs8lVl3mzrLfP3aTjKhxrKQvMlcVKyOAAAIIIIAAAggggAACCCCAAAII5LoAgfJcv8LsDwEEEEAAAQRcAQuSW6DcHRYkt9A043CBhn538nOdpyZJGhAyrCGSxjs1/dPvTr45ZHVGyhkn6VanNuv43imktVIWAggggAACCCCAAAIIIIAAAggggAACCCCAAAII5I/AnyX9OLLda665RnPmzMmf3RezU+va261bN7300kves/Xq1fM6iF944YWBuXzyySdekHnJkiXenGeccYaefPLJQALrkSKzLVBuge/rr79e//rXv7wtXH755V7oPshu1K+++qrXAX3Dhg3eGl26dPEC7JUrVw7s2sY7UTYHyrds2eIZLl261Nv2D37wA+91HEQgOeK4bt062Y0FIjcCuOSSS/T000+rdu3a8VJn5PiwBsqjr13jxo31+OOPe9cwqJGO33NB1ZqueTp16qRnn7WPChSOv0i6NF3rsw4CCCCAAAIIIIAAAggggAACCCCAQH4KECjPz+vOrhFAAAEEEMhHAesAbWHy+s7mF/hh8vX5CBLDnkdLcm/pvlGS3ZZ/eQznpusQa3swX9JFzoK/kfTrdBUQ5zon+d3Jz3TO6y3psTjn4XAEEEAAAQQQQAABBBBAAAEEEEAAAQQQQAABBBBAIGiBtv77LoXzvv766zrvvPOCXidr5osONt9www169NFHA+0ebhjR3YHnzp2rq6++OjCnbAuUWxfqjh07Fu5/4sSJXuf2IId1Qb/xxhu9Tus2mjZtKnOvU6dOkMvENVc2B8ot5G03X4gE9IcMGeK9rsuVC/bjiXfccYesM7kNu8HDrFmz1KxZs7icM3VwWAPl0dduwIABXmf5oK9dqn/PZeq6JrLuG2+8ofPPPz/61HaSnk9kPs5BAAEEEEAAAQQQQAABBBBAAAEEEEAgVoFg/49trKtyHAIIIIAAAgggkF4BC5FbmNxC5ZFhIXLrTG6hcsbhAhf43cnrOk+NkTQqZFjdJD3u1GRdydtL+kfI6oyU00vSNKe2d/zX5b9DWi9lIYAAAggggAACCCCAAAIIIIAAAggggAACCCCAQH4JWHvhiyNbbtGihayTc76O6KBlv379NGnSpMA5ogPUBMqLBsqD9ohcwP79+2vy5MneXwmUJ/eyfuWVV9S9e3d9/PHH3kRjx47V0KFDk5u0mLPdUPLJJ5/sddK++OLCX1mBrxfkhNkSKE/VtUv177kgr1Wq57rwwgu1bNkyd5m/uv/2pnp95kcAAQQQQAABBBBAAAEEEEAAAQQQyF8BAuX5e+3ZOQIIIIAAAvkkYGHyQVEbtjD5xHxCiHOvj0jq75yzQpKFt9fGOU+qD58j6RpnEav7plQvmsT80fWOlxT8JymSKJBTEUAAAQQQQAABBBBAAAEEEEAAAQQQQAABBBBAIK8FOkj6kyswcuTIwo7A+SaTiQ7lVatW1ZNPPql27axZbTAj2zuUpyLgSofyYEPfdCgv+2c1rIHylStXqmvXrlq79puPAqSjQ3kqfs+VfQXCcYT9m3rnnXdGF/MTSc+Fo0KqQAABBBBAAAEEEEAAAQQQQAABBBDIZQEC5bl8ddkbAggggAACCJiABcktUO4OC5JboJxRvIB1+J4l6Wjn6TAG8C+TNF/SkX6dX0uyT9YsDOmFta7vCxzX/X538kUhrZeyEEAAAQQQQAABBBBAAAEEEEAAAQQQQAABBBBAID8FZkrq7m79pZdeUps2bfJOY8eOHerWrZts/zbq1aun6dOny7rLBjU++eQTL8y5ZMkSb8ozzjjDC5Q3adIkqCWUbYHy6CD/5ZdfrpkzZ6pmzZqBmbz66qvq2bOnNmzY4M3ZpUsXTZs2TZUrVw5sjXgnir5OQXdmD+J1UNKetmzZ4hkuXbrUO+QHP/iB9zpu1KhRvAwlHr9u3Tr16NFDFl63cckll+jpp59W7dq1A1sjlROFNVAefe0aN27sdX63axjUSMfvuaBqTeU89m/JlVdeGb3E45J6pHJd5kYAAQQQQAABBBBAAAEEEEAAAQQQQCAiQKCc1wICCCCAAAII5LKAfarFwuT1nU1aoNfC0etzeeNJ7O0oP0zudv22T8hYd/IdScybilMfthukOxM/K6lTKhYKaM4xkn7lzPWCpLYBzc00CCCAAAIIIIAAAggggAACCCCAAAIIIIAAAggggEBQAtUlrZJ0cmTCKlWqaPHixTr33HODWiNr5pk0aZKGDRum3bt3ezU3a9ZM9r0gAt/bt2/X0KFDvbB0ZAwcOFATJkzQkUdG7qmcPFUQQeL+/ftr8uTJXjEdOnTQjBkzVK1ateSLK2YG6x4+ZMgQPfTQQ4XPWpB43LhxOuGEE5Je0wLrtp9IMNm6Jds1tWB/Jkc2B8rNbcyYMRo1alQhYfv27b1rWFBQkDTr5s2bZT8b8+bNK5xr9OjRsm7P2TLCGig3P/vZst9zkXHZZZdp4sSJatCgQdK86fo9l3ShKZ5gxYoVatWqlfbs2eOu9LEku3vIFylenukRQAABBBBAAAEEEEAAAQQQQAABBBDwBAiU80JAAAEEEEAAgVwVsBC5hcndVgkWIrcwuYXKGcUL9JI0zXnqoB8mfzpkYD+UZJ8WcD99YJ0yrLN6GMdxkl6WdI5T3EBJFopnIIAAAggggAACCCCAAAIIIIAAAggggAACCCCAAAJhE+gg6U9uUd/73ve0aNEir0t3Pg0Lgfbp00dz5swp3HadOnW8cGu/fv10zDHHxM2xb98+Pfvssxo/frzeeuutwvNbtGjhdUCvX9+9X3bc0x92QrYFym0D69ev9zqIL1u2rHA/zZs31+DBg9W2bVtVrFgxbpjPP/9cDz/8sKZMmeJ1bY+Mm2++WWPHjk1ozriLKOWEbA+U79ixQ3379pV1Vo+MU089VbfddpuuvfbahHztZ+WZZ57R3Xffrffff79w3pYtW+qJJ57QiSeeGOQlSOlcYQ6UF3ftgvg9V9y1S9XvuZRevCQn37Bhg1q3bq2PPvooeqafSHouyek5HQEEEEAAAQQQQAABBBBAAAEEEEAAgZgFCJTHTMWBCCCAAAIIIJBlAhYmHxRVs4XJJ2bZPtJZroWzLZB9ibOotUO4IZ1FxLjWryXd4Rz7V0ntJO2M8fx0H3a9pCecRdf5NzvYkO5CWA8BBBBAAAEEEEAAAQQQQAABBBBAAAEEEEAAAQQQiFHgl5Ludo8966yzvGB1w4YNY5wiNw6zDrsWIJ89e3aRDdWuXVsWcraus9a53P5eq1YtlS9fvvC4Q4cOadu2bfr000/1xhtv6NVXX/WC+W6g2Q4OsvN5tHo2BsptD9bR96abbtKbb75ZZEsWdLVw5oUXXqjzzjtPxx9/vGrWrKly5b79KJwFkc1848aNso7kzz//vF5//XVZqNcdFlq3YH+NGjUy/mLN9kC5AX744YfejRYWLlxY6jU79thjE/5ZsTC53RQg6BsvpPoFEOZAue3dusDfcsstRW4IYN8P8vfcRRddpAcffFBNmlhT7vwYa9euVadOnfT2229Hb9j+jb0nPxTYJQIIIIAAAggggAACCCCAAAIIIIBAWAQIlIflSlAHAggggAACCAQpYEFyC5S7w4LkFihnlCwwQtJvnae3+t3J/xIyNAu+z5f0A6euWyVNCFmdbjkW1O/qfOOhYm54EOLyKQ0BcWmA+AAAIABJREFUBBBAAAEEEEAAAQQQQAABBBBAAAEEEEAAAQTyVGC8pCHu3gsKCrxgtQWg82ns2bNHkyZN8sKQ0WHwZByqVaum66+/XnfeeacsZJuKka2BcrOwMP/w4cO9Gxns3r07MB4LpVtn8kGDBiXUOTuwQpyJoq9TKtZw57Su7EOHDg18mS+//FJjxozR1KlTDwvwJ7OY/az07t1bt99+e8p+VpKpr6xzwx4ot/pT+Xsum69dWde2pOdfe+01de7c2QvrRw37bIN9xoGBAAIIIIAAAggggAACCCCAAAIIIIBAWgUIlKeVm8UQQAABBBBAIA0CbfwweX1nrQV+mHx9GtbP1iXO9ruTN3Y2ENY3MQdIetipc42k9pKs63cYx48k2WvwBKe4qyS9GMZiqQkBBBBAAAEEEEAAAQQQQAABBBBAAAEEEEAAAQQQiBKYIamH+71KlSp5Ad8rr7wy77Cs27iFyufOnav33nsv4f1b198OHTpowIABOvPMMxOeJ5YTszlQHtnfO++8o0ceeUTPPfectmzZEsu2iz3GrLt3765evXqFLpScK4HyCPwHH3zghcrtBhT250SHhf/tZ2XgwIFq2LBhotNk/LxsCJRHkOy1GPl5S+b3nF27tm3bel3rU/17LuMXOKqAF1980etMvnfv3ujS7N/UnmGrl3oQQAABBBBAAAEEEEAAAQQQQAABBPJDgEB5flxndokAAggggEC+CFiI3DqTW6g8MixEbp3JLdDLKFkgurvEar87+VshQzvS705+mVPXvZKsu3pYx+2S7nSK+3+SLpd0MKwFUxcCCCCAAAIIIIAAAggggAACCCCAAAIIIIAAAgggECUwTVKvaJVUdTjOBv1Dhw5p/fr1evXVV/WPf/xDb7/9tr744gtt3LjxsE7ap59+uqy7cqNGjbxH69atZd+rWLFiWraaC4HyCNS+ffv07rvvatGiRVq1apUX6jd3uxbuqFq1qurWravq1avrrLPO0g9/+ENdeOGFql+/vsqVC+dH5nItUB65HgcPHtTq1au1bNky72dlzZo1Xudyu47Rw/1ZsWvWokULNW7cWOXLl0/Lz0oqF8mmQLl77datW6fly5fH9XvOrl3z5s3T+nsuldcu3rnHjRunYcOGFXfaY5J6xzsfxyOAAAIIIIAAAggggAACCCCAAAIIIBCUQDj/73hQu2MeBBBAAAEEEMg3AQuTD4ratIXJJ+YbRJz7/bHfnbyWc94vJd0T5zzpOPwaSXOchT6T1E7S8nQsnsAaVSS9LKmFc+6tkqz7OwMBBBBAAAEEEEAAAQQQQAABBBBAAAEEEEAAAQQQyCaBsZKGRhf805/+VFOmTNHRRx+dTXvJq1pzKVCeVxeOzeaUQDYGynPqAqRhM7t27VLfvn31hz/8objVxkkqNmWehtJYAgEEEEAAAQQQQAABBBBAAAEEEEAAAU+AQDkvBASyV+A7kipLqlTK19Keiz7XbuVb0qNCKc/ZOWU9b8rWhbW4x4FSnrPjY3l+ryR7fFXC19Keiz7nf9n7kqByBPJewILkFih3hwXJLVDOKF1ghqQeziFL/e7km0MI97hfW6S06ZJ+FsI6IyV1lPSsU98mSW0k/SvENVMaAggggAACCCCAAAIIIIAAAggggAACCCCAAAIIIFCSwAhJv41+8tRTT9XDDz/sdd5mIIAAAgggkG8CixYt0k033aT333+/uK2H9Yb++XaZ2C8CCCCAAAIIIIAAAggggAACCCCQ9wIEyvP+JQBAhgSqSapewqOk5+xW3pEQuAXFj8pQ7bm+7L6oUPqXkr4o5rGzhO/bsfYcAwEE0itgAV0Lk9d3ll3gh8nXp7eUrFuti9+d3G4QEhm9JT0Wwp1cLGmeJPu3MjJ+Ium5ENYaKWmqJPOMjGmS+oS4XkpDAAEEEEAAAQQQQAABBBBAAAEEEEAAAQQQQAABBMoS6CxpStR7Nt45gwcP1rhx41S+vPvWU1nT8TwCCCCAAALZKXDgwAENGzZM999/f3EbsM+Q9ZU0Ozt3R9UIIIAAAggggAACCCCAAAIIIIAAArkmQKA8164o+0m3wAmSavmPmpLs78UFxaND4tZdnJG7AodKCZu74fRPJW11Httzl4SdIZBSAQuRW5jcQuWRYSFy60xuoXJGyQI1/DD5Fc4h1k27qyS7wUbYxgRJv3CKelFSO0n/C1uhfj1n+K/BOk5910iaG9J6KQsBBBBAAAEEEEAAAQQQQAABBBBAAAEEEEAAAQQQiFXA3qOzUHnL6BMaNGjghcrbt28f61wchwACCCCAQNYJzJs3T0OHDtW6deuKq32JHyanCULWXVkKRgABBBBAAAEEEEAAAQQQQAABBHJXgEB57l5bdpaYgAW93YB45M/21QLj0X/nltqJOXNW8QIHJW2LCpm7f49+LqwBSq4vAukWsDD5oKhFLUw+Md2FZOF65vSAU/cuSd38LuBh204jSfOjutDf6H9QKWy1RuoZImm8U9wySZdL2hPWgqkLAQQQQAABBBBAAAEEEEAAAQQQQAABBBBAAAEEEIhTIPqGwIWn33DDDRo1apTq1q0b55QcjgACCCCAQHgFPvjgA40ZM0YzZswoqcj7JNnnBRgIIIAAAggggAACCCCAAAIIIIAAAgiESoBAeaguB8WkUKCCpJOdx4lOV3E3JG4dxrNilCtXTpUrV1alSpVK/Frac9Hnli9fXhUqVJB9LelR2vOlPWegBw8eLPZx4MCBhJ6z+SLn7t27V1999ZXcr8V9L/qY4v5+6JA1F8+aYR3N3Q7nkcD5J5I+dh4HsmZHFIpA/AIWJLdAuTssSG5BaUbpAg397uTnOodNkjQgpHDDJd3j1LZCkrW12BLSeu2mMy9L+j+nvl9Juiuk9VIWAggggAACCCCAAAIIIIAAAggggAACCCCAAAIIIJCowJWSxko6vbgJRo4cKXscccQRic7PeQgggAACCGRcYP/+/Ro9erTuvPPOkmp5V9IwSS9mvFgKQAABBBBAAAEEEEAAAQQQQAABBBBAoBgBAuW8LHJFoEZUYNwNj9ufTwrTRo8++mhVr1691Ee1atWKPG9/dwPiRx11VJi2lDO1/Pe//y0STN+5c6e++OKLwx4lfd+O3bXLGvyGamyWtCkqZO4GzneEqlqKQSB2gTZ+mLy+c8oCP0y+PvZp8vbI0ZJGOrvfKKmrpOUhFDnO707e3Kkt7OFs++DUC069dhMQe83+PYS+lIQAAggggAACCCCAAAIIIIAAAggggAACCCCAAAIIBCFgofKhxU1UUFDghcr79u0bxDrMgQACCCCAQFoFpkyZ4nUl37zZPoZV7Bjnh8nTWheLIYAAAggggAACCCCAAAIIIIAAAgggEI8AgfJ4tDg2UwL2Oo0OiEf//ZhMFFejRg3VrFlTtWrV8h7257KC4va8dQBn5K6AdU8vLoQe/b1t27Zp69athY/PP/88UyhflhE4t/D5/zJVHOsiUIKAhcitM7kFdCPDQuTWmdxC5YzSBS7wu5PXdQ4bI2lUSOF6Svq9U9uHktpJeiek9VpZEyUNdOp7QlK3ENdLaQgggAACCCCAAAIIIIAAAggggAACCCCAAAIIIIBAEAIXS7pH0vnFTdakSRMNHjxYPXr0CGIt5kAAAQQQQCClAjNnztT999+vVatWlbTO65JGSHolpYUwOQIIIIAAAggggAACCCCAAAIIIIAAAgEIECgPAJEpAhOoJ6mh/2jg/Pl7ga0Qw0QWCndD4pGgeCQ07v79yCOPjGFGDkEgNoGvv/66MFweHTaP/vv27dboNq3jI0lr/cc6588b0loFiyHwrYCFyQdFgViY3EK8jLIFHpHU3zlshR92tp/zMI4/SergFGbX/+dhLNSvyf6bxm5sYP89ExnW/f3JENdMaQgggAACCCCAAAIIIIAAAggggAACCCCAAAIIIIBAkALWitxuZnxScZOeeeaZXrC8Z0+7rzADAQQQQACBcAlMnz7dC5K/806J97m3VuV24/4p4aqcahBAAAEEEEAAAQQQQAABBBBAAAEEEChZgEA5r450C9Tyw1WR4LgbIE9pOrugoEAnn3yy6tSp4z3cruJuWPw73/lOuk1YD4G4Bf73v/8V6W7uBs43bdoke3z88cfavNneu0jp2O+EyyOBc/tqofOtKV2ZyfNZwILkFih2hwXJLVDOKFugvd+d/Gjn0DCH8a+SNE9S5B/oPZJsD4vK3mrGjrhJ0kPO6m9KulzSZxmriIURQAABBBBAAAEEEEAAAQQQQAABBBBAAAEEEEAAgfQL2OdARkr6VUlLN27cWDfffLP69OmT/upYEQEEEEAAgSiBKVOmaOLEiVq9enVpNhYkt4d9boqBAAIIIIAAAggggAACCCCAAAIIIIBA1ggQKM+aS5VVhVZ2uotbYNztNl4jFTupUqWKFxYv7VGhQoVULM2cCIRa4MCBA16wvLTHnj2WzUzJ2FFCV3MLnH+VkhWZNB8E2vhh8vrOZq0TtAWi1+cDQJJ7PMoPk1/jzPOS353cfmbDOOxu3u4niP4gqUsYC3Vqel6SBeEj407/w1IhL5vyEEAAAQQQQAABBBBAAAEEEEAAAQQQQAABBBBAAIGUCJwiaUTUez5FFrJGADfeeKP3OPHEE1NSBJMigAACCCBQnMAnn3yiRx991Hts3Vpq/4ypku6R9AGSCCCAAAIIIIAAAggggAACCCCAAAIIZKMAgfJsvGrhqvk0SWdJauJ/tT+fHHSJ3/3ud0sNix9//PFBL8l8COSNwKefflpq4Pw///lPKiw+lvS2pFXO1/dTsRBz5pSAhcitM7mFyiPDQuQWJrdQOaNsgV6SpjmHHfTD5E+XfWpGjjjX705e21n9OklhrdfKbO2/Ho/wa97lv2b/lhFBFkUAAQQQQAABBBBAAAEEEEAAAQQQQAABBBBAAAEEwiNwqqRfSOpbWkm9evXyguVNmzYNT+VUggACCCCQcwIrVqzwQuS///3vy9qb3Qj/Pkl8tqksKZ5HAAEEEEAAAQQQQAABBBBAAAEEEAi1AIHyUF+eUBVXNSo4HgmQVwmqytq1a6thw4aFjwYNGnh/rlevnipWrBjUMsyDAAJxCuzbt08bNmzQ2rVrvce6desK/7xly5Y4Zyv1cGuV7gbMI4HzlLVQD7J45kqLgIXJB0WtZGHyiWlZPfsXKfC7k1/ibGWmpBtCvDXr7H27U98iSe0lhfn3wjhJtzo1PyupU4iNKQ0BBBBAAAEEEEAAAQQQQAABBBBAAAEEEEAAAQQQSLdAQ0mDJfUrbeFLLrlE3bp1U/fu3VWhQoV018h6CCCAAAI5KHDgwAE9/vjj3uOVV14pa4eTJd0vaW1ZB/I8AggggAACCCCAAAIIIIAAAggggAAC2SBAoDwbrlL6a7QO427XcQuP212ikx5Vq1b1QuKRsHgkQG5/P/bYY5OenwkQQCC9Ap9//nmRgLkbON+9e3dQxdjdfSNB80jI3DqcM/JLwILkFih3hwXJLVDOiE1ghKTfOodu9buT/yW209N+1PclzZd0prPyz4t5HaS9sFIWPMnvTu7W3FvSY2EqkloQQAABBBBAAAEEEEAAAQQQQAABBBBAAAEEEEAAgZAInCLpRv9RraSajjnmmMJg+bnnnhuS0ikDAQQQQCCbBKwbuYXIZ82apS+//LK00ndKelSSdSXfkE17pFYEEEAAAQQQQAABBBBAAAEEEEAAAQTKEiBQXpZQ7j/fSJK92+YGyE9IdtvFBcYtPF6nTp1kp+Z8BBDIEoFNmzYV29XcOpwHMLZLioTL7esbkt4LYF6mCKdAGz9EXN8pb4EfJl8fzpJDV9XZfnfyxk5lE6I6aYetaLtZwANOUe9Iaifpw7AV6tTTS9K0qJrt9fvvENdMaQgggAACCCCAAAIIIIAAAggggAACCCCAAAIIIIBApgUqOsHy00srpnnz5rruuuvUqVMn1axZM9N1sz4CCCCAQIgFtm3bpjlz5uipp57S8uXLy6r0XT9IbmHyfWUdzPMIIIAAAggggAACCCCAAAIIIIAAAghkowCB8my8aonXbG/ANZN0vv+wPyf17lqtWrV01llnqUmTJoVfTz/9dFWoUCHxKjkTAQRyWuDAgQN69913tWrVKr399tvew/68das1S05q2ASv+4/X/K+8wZMUaShOthC5dSa3UG5kWIjcwsYWKmfEJjBe0hDn0NV+d/K3Yjs97UdVkTRPUmtn5bsk/SrtlcS34BxJ1zinmPvQ+KbgaAQQQAABBBBAAAEEEEAAAQQQQAABBBBAAAEEEEAgrwWu9sPll5al0K5dO3Xu3NkLlx955JFlHc7zCCCAAAJ5IPD11197IfLZs2dr/vz5sex4od+N/I+xHMwxCCCAAAIIIIAAAggggAACCCCAAAIIZLMAgfJsvnpl136yEyC38Ph5ZZ9S8hGNGjU6LDxeUFCQzJSciwACCBQKbN68uTBcHgmZr1mzJlmhSMDcvlrI/ONkJ+T8tAtYmHxQ1KoWJp+Y9kqyd8Ef+93Jazlb+KWke0K8pS6SnnLq2yKpvaQVIa75Av8mB0f7Ne73b4SwKMQ1UxoCCCCAAAIIIIAAAggggAACCCCAAAIIIIAAAgggEFaBRpK6+zdJPqm0IitVquSFyu1x1VVXhXU/1IUAAgggkEKBF154wQuS22Pv3r1lrfRv/3MUj0tK+sNJZS3G8wgggAACCCCAAAIIIIAAAggggAACCIRFgEB5WK5EMHWc63Qety7k309k2qOPPvqw4Lh1Ia9cuXIi03EOAgggkLCAvcET6WRuXyN/3rVrV6JzfugHyyMB85WJTsR5aRGwILkFyt1hQXILlDNiF5ghqYdz+FL/gzebY58i7Uc+LemnzqpTJfVNexXxLTgmqoP6C5LaxjcFRyOAAAIIIIAAAggggAACCCCAAAIIIIAAAggggAACCBQj0Ml/f6vM915q1Kgh61xuj7Zt26pChQqAIoAAAgjkoMCBAwe8DuTPP/+893XHjh2x7NLex7cQ+ZxYDuYYBBBAAAEEEEAAAQQQQAABBBBAAAEEck2AQHn2XlFLd7eU1NzpQl4p3u1Uq1ZN559/vpo2baomTZp4QfKGDRvGOw3HI4AAAmkVWLdunRcut8fKlSv1+uuva+fOnYnUYLckjoTL/yZpiaQyb1OcyEKcE7dAGz9MXt85c4EfJl8f92z5e4J1+p4lqbxD0FvSYyEmaS1pnqQqfo3/87uT2xu7YR3HSXpZ0jlOgQMlPRzWgqkLAQQQQAABBBBAAAEEEEAAAQQQQAABBBBAAAEEEMhCgXqSrpVkAfOzy6rfOpdbqDwSMLcGCwwEEEAAgewVsAYUFh6PBMlj6ERum31L0mz/sSF7d0/lCCCAAAIIIIAAAggggAACCCCAAAIIJC9AoDx5w3TOcJEfIrcg+cWJLGxh8WbNmnkhcvtqIXIGAgggkAsCFi5/7bXXvHC5fV27dm2i23rFD5ZbuPyviU7CeUkJWIjcOpNbqDwyLERuncktVM6ITaCGHya/wjn8WUldJe2LbYqMHPVAVBf65yT9JCOVxL7o9ZKecA5f579+eTM6dkOORAABBBBAAAEEEEAAAQQQQAABBBBAAAEEEEAAAQTiEbAb/Vqw3B51YzmxTZs2uuyyy7zHaaedFsspHIMAAgggkGGB9957TwsXLvQeCxbE/JGRjX4XcutE/maGt8DyCCCAAAIIIIAAAggggAACCCCAAAIIhEaAQHloLkWxhfzACZBbiDzSqTOmqo844ogi4XELkdeuXTumczkIAQQQyHaBLVu2FAmYW9B8//798W5rj6SlTsD8H/FOwPEJCViYfFDUmRYmn5jQbPl7kplZODsydknq5nf/DqvKmZLmS/q+U+DPJE0Pa8F+XdYF3oL6kfFQMa/hkG+B8hBAAAEEEEAAAQQQQAABBBBAAAEEEEAAAQQQQACBrBVo7QfL20uK6YMxjRo1KgyXW8C8XDk+QpW1V5/CEUAgpwQOHTpUGCC3EPmaNWti3d8W//MG1o18UawncRwCCCCAAAIIIIAAAggggAACCCCAAAL5JMC7IeG62pUlXeY83DBVmZUWFBQcFiDnDa8y2TgAAQTyRMDecIp0MI90Md+8eXO8u/9Q0kL/8WdJFjhnBCtgQXILlLvDguQWjmbELtDQ705+rnPKJEkDYp8iI0feLulOZ+XlktpJ+iwj1cS26I8k2W3QT3AOv0rSi7GdzlEIIIAAAggggAACCCCAAAIIIIAAAggggAACCCCAAAIBCli4vK3/HlNMncsrVarkhctbtWqlli1bqnHjxgGWw1QIIIAAAmUJrF69WkuWLNHixYu9MPnevXvLOiXyvHUit5vW22NxrCdxHAIIIIAAAggggAACCCCAAAIIIIAAAvkqQKA881f+DEmXOiHymCuyuyXbG1nNmzf3guSnnHJKzOdyIAIIIICA9MEHH3gh8+XLl3tvTMVxV+MIXyRcbl/fxTRpgTZ+mLy+M5MFdS1Mvj7p2fNrgtGSRjpbtjdRrYO2BbTDOqxbxDxJbgh+hKR7w1qwX1d0CP7/Sbpc0sGQ1015CCCAAAIIIIAAAggggAACCCCAAAIIIIAAAggggECuCzTzg+UWMLfP58Q06tSp430e55JLLvG+fv/7cfWDiGkNDkIAAQTyWeDDDz/0PqcTecTZEMI+nxMJkb+Wz47sHQEEEEAAAQQQQAABBBBAAAEEEEAAgXgFCJTHKxbM8ZE3rKzj5umxTmlvWEXerOINq1jVOA4BBBCIXSDyhtXSpUu9N602bdoU+8nSvyQ9779pxRtW8ch9c6yFyK0zuYXKI8NC5BYmt1A5I3aBC/zu5G7HhTGSRsU+RUaO7Cvp0ajrb/+ttCYj1cS2aBVJL0tq4Rx+q6QJsZ3OUQgggAACCCCAAAIIIIAAAggggAACCCCAAAIIIIAAAmkSsM/nXEbDhzRpswwCCCDgCATY8OHP+ubzOQwEEEAAAQQQQAABBBBAAAEEEEAAAQQQSECAQHkCaAme0tq567Eb8CpxukqVKumyyy5Tq1atvDseN27cOMGlOQ0BBBBAIBGB1atXe8HyxYsXa+HChdq7d2+s01g36MjdkBfHelKeH2dh8kFRBhYmn5jnLols/xFJ/Z0TV0jqJmltIpOl6Zzv+D8zVzrr3SdpSJrWT3SZjpKedU62u1DYTRF4AztRUc5DAAEEEEAAAQQQQAABBBBAAAEEEEAAAQQQQAABBFIvYDcNvtQJl8fVgtwaQpx//vmFj2bNmqlcOT6ClfrLxgoIIJANAocOHdJrr72m119/3XvYn+PsQG7b/FDSQufxVTbsnRoRQAABBBBAAAEEEEAAAQQQQAABBBAIuwDvZqT2Cv2fpE6S2kuqFctSjRo18kLkkQdvOMWixjEIIIBA6gXsDS8LlUcea9bE3DR5q6R5kmZLWpT6SrNyBQuSW6DcHRYkt0A5Iz4B+2+OWZKOdk7LhmB+B0l/cmre6f/30yvxbT/tR0+V1NtZdZqkPmmvggURQAABBBBAAAEEEEAAAQQQQAABBBBAAAEEEEAAAQSSEfihpJb+4xJJFjiPeRxxxBGyULkbMv/ud78b8/kciAACCGSzwH/+858i4XELke/fvz/eLe2RtMR5/DPeCTgeAQQQQAABBBBAAAEEEEAAAQQQQAABBMoWIFBetlG8R5zjh8g7S4rpDsZt2rQpDJCfdtpp8a7H8QgggAACGRB47733CsPlCxYsiLUCu4PyHD9c/masJ+X4cdbN2cLk9Z19GqiFoNfn+N6D3t5Rfpj8Gmfil/zu5DuCXizg+X4vqaczp4Xiuwe8RtDTnSHJXqt1nInNfm7QCzEfAggggAACCCCAAAIIIIAAAggggAACCCCAAAIIIIBAWgUucgLmFyeycsOGDb2AeSRofvbZZycyDecggAACoRN46623CjuPW3h87dq1idZoN5iPhMj/mugknIcAAggggAACCCCAAAIIIIAAAggggAACsQsQKI/dqrQj60myALk9ynwHqFKlSmrbtq3atWvnPY4+2m0iGkxBzIIAAgggkD6BXbt2af78+d7j+eef1969e2NZ/C0/XP6MpA2xnJCDx1iI3MLkFiqPDAuRW5g85pR+DrokuqVekqxDdmQc9MPkTyc6YZrOay5pvqTjnPU6SXo2TesnuswQSeOdk5dJulyS3TmdgQACCCCAAAIIIIAAAggggAACCCCAAAIIIIAAAgggkBsClfxw+QWSmkk6X5J9L65RrVo1L2DetGlTnXXWWWrSpIksdM5AAAEEwixgYfFVq1bp7bff1sqVK70g+c6dOxMp2T5I87qk1yQt94PkXyUyEecggAACCCCAAAIIIIAAAggggAACCCCAQOICBMoTt7MzLexk3TOvKmuaGjVqFAbILUxeoUKFsk7heQQQQACBLBQ4cOBAYbDcAuY7dsTUGPoFSY/7AfMs3HXCJVuYfFDU2RYmn5jwjPl7YoHfnfwSh2CmpBuygOQeScOdOhdKaifp6xDXXl7Sy5L+z6nxV5LuCnHNlIYAAggggAACCCCAAAIIIIAAAggggAACCCCAAAIIIBCMQFMnXG4h8+8nMq01oLBweSRgHvlauXLlRKbjHAQQQCBhga+++soLjUfC45Gv1mAhwfGhEyC3IPmKBOfhNAQQQAABBBBAAAEEEEAAAQQQQAABBBAIUIBAefyYjfwQeTdJJ5V2unUi79Spk/e46qoyM+fxV8IZCCCAAAKhF3jhhRc0Z84c7xFD5/JP/GC5hcvXhH5zyRVoQXILlLvDguQWKGfELzBC0m+d07b63cn/Ev9UaT2jgaR5kuy/ryLjJkmPpLWK+Be7UpLdCCIytktqI+nv8U/FGQgggAACCCCAAAIIIIAAAggggAACCCCAAAIIIIAAAlkucLITMLcO5vZIeDRq1OiwkHlBgd1fmoFzm72MAAAgAElEQVQAAggkL7B58+bDguNr1iT9EZU3/O7jkS7kHydfKTMggAACCCCAAAIIIIAAAggggAACCCCAQNACBMpjF+0oqa+kS8s6pV27durcubMXJD/yyCPLOpznEUAAAQTyQODrr7/2QuWzZ8/2OpjHMP4s6VFJf4zh2Gw7xIK3Fiav7xS+wA+Tr8+2zYSg3rP97uSNnVomSLo1BLWVVcIQSeOdg/7pdyffXNaJGX7ebn4w0KnhCT/An+GyWB4BBBBAAAEEEEAAAQQQQAABBBBAAAEEEEAAAQQQQCAEAhX9ULl1L48EzGslU1fNmjXVpEmTIkHzM844QxUqVEhmWs5FAIEcFjhw4IDefffdw8LjW7fa/emTGtuc8HgkQL4vqRk5GQEEEEAAAQQQQAABBBBAAAEEEEAAAQTSIkCgvHRme4PnRv9xemmHNm/eXNddd50XIrc3cRgIIIAAAgiUJLBt2zYvXP7UU09p+fLlZUG96wfLLVyeC2/AWYjcwuQWKo8MC5FbZ3ILlTPiF7BAtgWzI2O1H25+K/6p0npGNUl2d4WLnFV/I+nXaa0i/sXq+a9V664eGV0lPRn/VJyBAAIIIIAAAggggAACCCCAAAIIIIAAAggggAACCCCQJwKnSTpP0lmSmvhfT0h27w0aNFDDhg0V+Wp/tkedOnWSnZrzEUAgSwQ2bdqktWvXat26dd7XyMP+HsDYLultSav8ryskJd3OPIC6mAIBBBBAAAEEEEAAAQQQQAABBBBAAAEEEhAgUF48mgWFrBu5hckt7FTsOOaYY9S9e3d169ZN5557bgL8nIIAAgggkO8CK1as0OOPP65Zs2bpyy+/LI1jpxMs/yCL3SxMPiiqfguTW8dnRvwCP/a7k7sdDX4p6Z74p0r7Gd0kPe6sal3J20v6R9oriW/BmyQ95JzypqTLJX0W3zQcjQACCCCAAAIIIIAAAggggAACCCCAAAIIIIAAAgggkOcCJzvh8kjQ/NQgTKpUqeIFy6MfFjw/9thjg1iCORBAII0Cn3/+ebGBcQuP7969O6hK3neC45EA+cdBTc48CCCAAAIIIIAAAggggAACCCCAAAIIIJB5AQLlRa9BQ0m/8IPkJV6dSy65xAuRW5i8QoUKmb+KVIAAAgggkPUCBw4cKAyWL126tKz9WLfy+yStLevAkD1vQXILlLvDguQWKGckJjBDUg/nVHvxWFDbwtlhH3MkXeMU+YgkC2uHfTwv6SqnyDsljQx70dSHAAIIIIAAAggggAACCCCAAAIIIIAAAggggAACCCCQFQJVnJB5pJO5fbXvBzJq165dGDR3O5vXq1dPFStWDGQNJkEAgfgF9u3bpw0bNhTbbXzLli3xT1jyGXuiuo5HwuOBJdODLJa5EEAAAQQQQAABBBBAAAEEEEAAAQQQQCA4AQLl31ja3X0tSG5dyUscvXr1Ut++felGHtzrj5kQQAABBIoRWLlypR599FE99thjZflM8YPldpfosI82fpi8vlPoAj9Mvj7sxYe0vi5+d/LyTn29JZX5wgnBfi6TNF/SkX4tX0tqJ2lhCGorrYTWkux1e4R/0C5J9tr+W8jrpjwEEEAAAQQQQAABBBBAAAEEEEAAAQQQQAABBBBAAIHsFrDPNrkBc+tobh3OAx3f/e53dfLJJ5f4OP744wNdj8kQyCeBTz/9VB9//HGJj//85z+p4LAO429HBcjfS8VCzIkAAggggAACCCCAAAIIIIAAAggggAAC4RfI90D5KZJGSOpT0qWqVauWbrzxRu9x4oknhv+KUiECCCCAQM4IfPLJJ16w3B5bt24tbV9TJd0j6YOQbt5C5NaZ3IK3kWEhcutMbuFcRvwCNfww+RXOqc9K6ippX/zTpf2MhyUNiKq9U9qriH/BcZJuzcK6498pZyCAAAIIIIAAAggggAACCCCAAAIIIIAAAggggAACCIRdoLKkhs6jgfNnez8x8FGlSpVSA+cWRq9QoULg6zIhAmEXOHDgQKlhcQuS79ljjcFTMnZIWus/1jl/tu99lZIVmRQBBBBAAAEEEEAAAQQQQAABBBBAAAEEslIgXwPl1g1zpKRflXTVGjdurEGDBnkdyRmpERg3bpyGDRvmTV6vXj3NmjVLzZo1S81izJpVAjt37tQNN9yg5557zqt77NixGjp0aMJ72LRpkzp27Cjr+hzEfAkXkqET3Z+1pk2bau7cuapTp06Gqol92f79+2vy5MneCR06dNCMGTNUrVq12CfIsSOnTp2qBx98UKtXry5tZ3dJGi3Juj2HaViYfFBUQRYmnximIrOsFvN7wKnZOmV3kzQvC/bxQ7/OAqfW7n5APszln+TfAOFMp8hs6QgfZldqQwABBBBAAAEEEEAAAQQQQAABBBBAAAEEEEAAAQQQCF6gliQ3YO4Gz48IfrlvZywoKPBC5/a5BHtYMw971KxZs8ify5cvn8oymBuBQAQOHjyobdu2eU0A7OH+2T6PZA8Li2/evDmQ9UqZxD4HEh0Wt8C4fa/UDgWpLoz5EUAAAQQQQAABBBBAAAEEEEAAAQQQQCB7BPIxUH6jHya3UNBh48wzz9TgwYPVs2fP7LmKWVopgfIsvXBpKJtAebDIBMqD9cz0bBasv++++/TOO++UVMq/JY2R9Gima/XXtyC5BcrdYUFyC0QzEhOwD3vMknSuc/qkqI7fic2cnrN+LekOZ6lXJLWXtDM9yye8Si9J05yz7YewjST7mWMggAACCCCAAAIIIIAAAggggAACCCCAAAIIIIAAAgggkC0C9Uroav69dG7ghBNOKAyYFxc4d4PoFStWTGdprJXjAvv27TssHF5SaHz79u3p1viohG7jG9JdCOshgAACCCCAAAIIIIAAAggggAACCCCAQO4J5FOg/GJJ90o6r7jL2KRJEy9I3qNHj9y7yiHdEYHykF6YEJRFoDzYi0CgPFjPsMw2c+ZM3X///Vq1alVJJb0habgkC+tmaljY1sLk9Z0CFvhh8vWZKioH1rUu9COdfWyU1FXS8izYm3Ulny/pB06tt0qakAW1z5F0jVPneElDs6BuSkQAAQQQQAABBBBAAAEEEEAAAQQQQAABBBBAAAEEEEAgFoHvSDq5lEcdScfEMlHQxxx77LGHdTqvXr26Io9q1aoV/tn9foUKFYIuhflCJHDgwAF98cUX3sM+axT5c/TX6M7in3/+eaZ28aWkj8t4HMpUcayLAAIIIIAAAggggAACCCCAAAIIIIAAArkvkC+B8rElBX4KCgo0atQo9enTJ/evdjE7fO2119StWzdt2PDNTUznzp2rq6++Om6LROYhUB43c96ckK+B8lQFv4OY150jiBfirbfeKpuztNG/f39NnjzZO6RDhw6yztz2JjCjqMDUqVM1evRobd68uSQagx6WATcLkVuY3ELlkWEhcutMbqFyRmICF/jdyes6p1tH+lGJTZf2swZIethZdY3fnXxd2iuJb0Fzt9ft0f5p+/3X9qL4puFoBBBAAAEEEEAAAQQQQAABBBBAAAEEEEAAAQQQQAABBLJaoEYZgXO7wXRoxtFHH11m6NwNoNuf7XMJlSpVUuXKlb2vRx11VGj2k0uF/Pe//9XevXv11VdfeV+jA+GlBcQjgfFdu3aFjeTfZYTFd4StYOpBAAEEEEAAAQQQQAABBBBAAAEEEEAAgfwSyPVA+ZWSLEx+enGXdeTIkbLHEUcckV9X3dltIkHw4rASmScMgfJNmzapY8eOWrlypbetsWPHaujQ7Go2Gh2+TvWLuWnTpt6NB+rUsRtPp2YQKJeCdA5joDyWnzUC5bH/fO3fv19jxozxHiWMd/1Q+Yuxz5r0kRYmHxQ1i4XJJyY9c35P8Iik/g7BCkndJK3NApaKkuZJusyp9V5JI7Kgdvvh+pVT5wuS2mZB3ZSIAAIIIIAAAggggAACCCCAAAIIIIAAAggggAACCCCAQDoFrCW42+X8REm1JNX0v9qf7XFCOotKZq1y5coVhssjIfNYv7rB9Mg55cuXl3VOt68lPUp7vrTnbJ8HDx4s9mHdvBN5zs6JnOsGwCNB8JK+lnXsoUNZ1Yh7u6StzmOb/+dPogLkB5J5rXEuAggggAACCCCAAAIIIIAAAggggAACCCCQaoFcDpRPkPSL4gB79uzpBcnr1nWbe6aaOpzzJxIEL24nicxDoDyY10Q2BcqjXyfBCHw7S0kh7Gy5cUAQwe/iTIOYN8gO5VWrVtWTTz6pdu3alfoSIFAe/0/Ixo0bvW7l1s29hHGfpCHxzxz3GRYkt0C5OyxIboFyRuIC7f3u5JEu2TZTNoX0r5E0x9n+Z5LsF8HyxEnScuZxkl6WdI6z2sCoTutpKYRFEEAAAQQQQAABBBBAAAEEEEAAAQQQQAABBBBAAAEEEMgRge84AfPosHlxfy+fI/tmG+EQOCgpEgqPBMVL+/v/wlE2VSCAAAIIIIAAAggggAACCCCAAAL/n737gLarLPMH/EOaGCGKIsyYYKHJCIJ/BaUobRQiJUhTpFcLgVFDKNJGylAEHIc2ht5ECRkJAoFxAFFERR1pTiiiKNEBVBQiMCDIf33Hc+PO5Sa3nXPu2TfPXuusm9yz9/e977PPvWSN89svAQIECAxPYDQGyldOMjXJJr1pVl111cYE6okTSx7LUQSGEgTvS24o6wiUt+YzKFD+N0eB8r4/U60IlA/303rMMcc0gs7lePvb394IlK+11loLXFagfOjqM2bMyJQpU/Lggw/2tcgtSfZP8rOh77DAKyc0w+Tlv8c9x8xm8Llde7apla5a9pXNMHkJZfcc1zenkz/RVZXOv5hLmvX2nHFhkr1rUPsuSS6r1Fl+sMrn/KEa1K5EAgQIECBAgAABAgQIECBAgAABAgQIECBAgAABAqNBoEw0r046L39/zQBeo/H/N2403M9W9VCC3n/s9Xqyj++VCePVwHj5u4MAAQIECBAgQIAAAQIECBAgQIAAAQILncBo+z+a79QMk4/tfSc/85nPpIQqF13UA2urNkMJgvf1UzKUdbohUH7//ffnox/9aO68885GW5MmTcoZZ5QhuvU5egfKP/GJT+Scc87pygZMKF/wbWlX8Ltd6w70Q/bMM89k3333zRVXXNG4ZPPNN89ll12W17/+9QtcQqB8oMJ9n/fiiy82QuVf/OIX+zqh/A+oJVR+5fB2ednVJUReJpOXsG3PUULkZYp2CZU7hi6wT5LzKpeXJ6bvluSvP1jdf2yUZEaS6r/RPpzk6u4vPZcm2bVS55lJDqxB3UokQIAAAQIECBAgQIAAAQIECBAgQIAAAQIECBAgsLALLDOA0HnvYHq5Zqkkr2p+XXJhR2xT//+X5Nnm65kkc/oIgpeweF8B8Z4QeXnPQYAAAQIECBAgQIAAAQIECBAgQIAAAQIDFBhNgfLDkpzYu+/VVlstZ599djbddNMBkixcpw0lCN6X0FDW6YZA+Te+8Y3svffe+d3vftdoa9ttt81FF12UsWNf9kyCrv1g1ClQPlDERx55JNtvv31++MMfNi455ZRTGsHYoR6tXm+odfR3XbuC3+1at79+et6/6667sssuu+SnP/1p41sHH3xw4wEf/R0C5f0JDez9m2++OZ/61KdSHqDRx3F4kpMGttKAziph8t5B2xImr9eTOgbUakdPGtecTr5xZdeLk+zZ0SqGt9lpST5bWeK6JNskKU+M7+bjXc2HIZQJBz3HVklK/Q4CBAgQIECAAAECBAgQIECAAAECBAgQIECAAAECBEa/wCt6Bcx7gubz+1oNo/c+p7y3WJIyEWV+r+G8X+5GeTj5/F4vDPP9EgAv4e+BfO3vnG7/34pH/ydbhwQIECBAgAABAgQIECBAgAABAgQILHQCoyVQfkqSl6VNd95550ydOjWvfvWrF7obO9CGhxIE72vtoawz0oHyl156qRFSPu20knH767HiiivmkksuyUYblUGq9TgEyvu/TwLlX8ghhxzSgFpnnXUyffr0jB8/vn+4Fp1x5pln5sAD/5oxLlPJL7jggmy99db9ri5Q3i/RgE/405/+lP322y9f/epX+7qmpPv/+gEZ3lFucgmUV48SJC+BcsfwBHo/NOex5nTybw5v2Y5dvXqSa5KUCfY9x8eTTO1YBUPf6Igkx1cu/68kWzT/nyyGvqorCRAgQIAAAQIECBAgQIAAAQIECBAgQIAAAQIECBAgQIAAAQIECBAgQIAAAQIECBAgQIAAAQIECHRQYDQEys9Lsk9vs+FONO7gPRjRrYYSBO+r4KGsM9KB8v/+7/9uTE2+77775mlp0qRJjZD5EkssMaL3ZqCbLwyB8nJPzjhj6AOOBcpHLlD++OOPZ4899sgNN9zQ+EhvvPHGueKKK7LCCiv0+xEXKO+XaNAnVH/v9rr4/CT7DnrBv10woRkmrwaGZzbD5D8bxrouTdZuTidfo4JRnoRycI1wDk1yUqXeO5JMTPJol/cwJkn55bVhpc7i/rcn0XR5A8ojQIAAAQIECBAgQIAAAQIECBAgQIAAAQIECBAgQIAAAQIECBAgQIAAAQIECBAgQIAAAQIECBAgUATqHii/KMke1Vu51FJLZdq0adlyyy3d4QEIDCUI3teyQ1lnJAPlzz33XEpY9cILL3xZOyXoWiYqb7/99gMQHPlTRmOg/Oabb87uu++eX//61w3gD33oQ7n00kuz7LLLDgm8joHytddeuzFNerXVVhtSz9WLqj9rnZ5QfvHFF6c8EKBMyC7HYB72IVA+7Fvf5wLXXXdddtxxxzz77LO93784yZ5D2LWEyMtk8hIq7zlKiLxMJi+hcsfwBE5NMrmyxL3N6eR3Dm/Zjl39uuZ08vUrOx6Z5ISOVTD0jco/BK6qXP5I83P+06Ev6UoCBAgQIECAAAECBAgQIECAAAECBAgQIECAAAECBAgQIECAAAECBAgQIECAAAECBAgQIECAAAECnReoc6C8d8Aq48aNy5VXXpn11luv85I13XEoQfC+Wh3KOiMZKD/99NNzzDHHzA25fuQjH2mEl2+77bZGextuuGEjbL7yytVhu915k0djoPy4447L0UcfPRd8xRVXzAUXXJDNNttsSDehLoHyKVOm5NRTy6+2ZKWVVmqE6Fvx+2ykAuUPP/xwYzr5t7/97UZPG2ywQS655JK89a1vHdB9FCgfENOQTiq/s3faaafMnj279/VDmXxdwuQH9lqohMnPGFJxLqoKfKA5nXz5yjcP7zXtu9vF9kpyQaXIh5Nsk+Sebi88yblJ9q3UeV6S/WpQtxIJECBAgAABAgQIECBAgAABAgQIECBAgAABAgQIECBAgAABAgQIECBAgAABAgQIECBAgAABAgQIzCNQ10B5CVP9S7WTd7zjHY3J5KuuuqpbPAiBoQTB+1p+KOuMVKB85syZ+exnP5v77ruv0co73/nOXH755bn77rvz6U9/Oo8++mjj+2VC+dSpU4c8FXsQt2FYp462QPmsWbOyyy675Cc/+ck8LmWi8rnnnpuxY8cO2qt3oHxBC0yfPj3bbbfdoPcY7gUvvfRSPvGJTzQ+cz1Hq2oZiUD5c889l0MOOST/9m8la/zXYzDTycv5AuXD/VQt+PoHHnigMam8/O7rdXwuyYkD3L0Eyf92k/96UQmSl0C5Y/gCFyXZo7LMt5rTyV/2JIDhb9W2Fb6eZNvK6uXz8k9t2611C789ycwk4ytL7pBkeuu2sBIBAgQIECBAgAABAgQIECBAgAABAgQIECBAgAABAgQIECBAgAABAgQIECBAgAABAgQIECBAgACBzgjUMVBeQkklnDT3eNOb3pSbbrqpMdHXMTiBoQTB+9phKOuMRKC8TCDfb7/95obJV1hhhfzrv/5ryoTyEug97bTT8vnPf37u5PI6hMpHU6C8rxByz+ft1a9+dWOq/OTJk7PIIoP71VWHQPnvfve77Lrrrrnxxhvn/oideOKJOeywwwb3Q93H2SMRKP/a1742zwMatthii1x88cV5wxveMOB+BMoHTDXkEx966KFsttlm+eUvf9l7jQ8nubqfhSc0w+QrV84rAdwSJv/ZkItyYY/Azs3p5ItWSMq07PNrRLRVkhlJXtGs+ekkE5PcVIMeJic5tVLnbUm2SFJ6cBAgQIAAAQIECBAgQIAAAQIECBAgQIAAAQIECBAgQIAAAQIECBAgQIAAAQIECBAgQIAAAQIECBColcDgUpkj39prktyVZMWeUsaMGZObb74566677shXV8MKhhIE76vNoazT6UD5rbfe2pgA3TOZvK+Acl+B5okTJ+bMM8/MuHHjuvIOj6ZAeQkcT5o0aW6gf/fdd08JWl9//fUN++oDAAZzM+oQKL/rrrsak9l/+tOfzm1t5513znnnnZdXvepVg2n3Zed2OlDe+8ENK664Yi644IJGcHkwRzVQvqDrys/1OeecM5ilnVsRuOOOO7Lpppvm6afnycn+KslaSf44H6wSIi+TpkuovOcoIfISJi+hcsfwBJZthsk/VFnmqiS7JnlueEt39OqpSfar7PjVJCUo3+1HCfHfkOQfK4UemeSEbi9cfQQIECBAgAABAgQIECBAgAABAgQIECBAgAABAgQIECBAgAABAgQIECBAgAABAgQIECBAgAABAgT6EqhboPziJLtXGylB0wkTqnk2N3owAr2D4IO5dkHnTp8+Pdttt90Cl+tUoLxMHr/ooosa061LsLgcY8eOzdFHH53PfOYzL5t2XUKVRxxxRM4///y5weZ3v/vdjUnmG2ywQauIWrbOaAmU955o/c53vjOXX355fv/7379sqnyZJF/C1gOdVN47UH7KKadkypQpLbsHrVjokksuyR577DHPUmuvvXa++tWvZrXVVhvWFp0MlJdgfAmCl98t5RjOZHmB8mHd9kFdPHPmzHzoQ9XscuPyS5LM+6H826olTH5gr01KmPyMQW3s5PkJFMsvVd6ck2S35rTvuqiVJ/2U6eQrVAr+WJIratDAlkmurdT52+bDE35cg9qVSIAAAQIECBAgQIAAAQIECBAgQIAAAQIECBAgQIAAAQIECBAgQIAAAQIECBAgQIAAAQIECBAgQOBlAnUKlG+b5OvVDo466qgce+yxbuswBNoVKB9sSSuttFIuvfTSrLfeeoO9dIHn//a3v82hhx6aadOmzQ2Hjx8/Pp///Oez5557zjeQXCaVl9ByCR6XwHY5ynTsEkA/4IADMmbMmJbWOZzFRkOg/Oqrr87BBx+chx56aK51CfB/5CMfafy9d9i8PBDgyCOPbNyPRRctg2QXfHR7oLw89KBMZj/77LNf1sgZZ5zReG84R6cC5bNmzcr++++fMqG85zjooIMaP0dLLrnkoFsQKB802bAuKA/ZOO6443qv8eEkV/f6ZgmSl0B59ShB8hKCdgxfYNXmdPISyO45zknyqeEv3dEVjk9yRGXHm5JMTPJ0R6sY2mbl81z9xXtZM9A/tNVcRYAAAQIECBAgQIAAAQIECBAgQIAAAQIECBAgQIAAAQIECBAgQIAAAQIECBAgQIAAAQIECBAgQGCEBeoUKL81yft7vDbccMN85zvfGWG++m8/WgPlZcr4BRdckLPOOiv333//3Bs1mEnjJeRbpvaWQPq99947d4111lmnEWTeaaedBhRmbvenpM6B8mJ84YUXNibCP/roow2qviZal/PKvTzhhBPmnlfO3XXXXRsPlXjLW96yQOZuD5Q/8MAD+djHPpYf//jHjf4XX3zx/OEPf2j0VKZGl4ctLLvsskP+KHUiUN57MnkptjwQoITkh1p7NVC+7bbb5qKLLkp5mICjfQLve9/75nkgQJJvJ9mosuOEZph85cr3ZjbD5D9rX2UL1crlSTlHVTr+Rfl1l+T2Gim8Ock1Sdas1PxPfTyIoBtbWilJ+UyvUimu+F/ejcWqiQABAgQIECBAgAABAgQIECBAgAABAgQIECBAgAABAgQIECBAgAABAgQIECBAgAABAgQIECBAgMBABOoSKN+6GUya29P3v//9vOc97xlIj85ZgEDvQPn06dOz3XbbDdpsuMH0Vk0of/zxx3PJJZfkvPPOmydIXkK6O+64Y04++eQst9xyg+pv9uzZjcDzf/zHf8ydcl4WWHPNNXPggQdm++23H3JgdlCFzOfkugbKS2D6c5/7XC677LK5ruU+HXLIIY1X74nWJVReJpWX90pAvOcoE+fLBO9PfOITWWaZZfpU6vZA+Zlnntn4LJXjXe96Vz74wQ/mxBNPbPz99a9/fePhCFtvXX4NDu1od6D8xhtvbEyYrz54Ybhh8tKpQPnQ7vdwrvrBD36Q9773vb2X2CbJN5KUEHmZTF5C5T1HCZGXyeQlgOsYvsAGzenk1adklLHxRw9/6Y6uUD4TX6rseE+S8jl6uKNVDG2zA5KcWbn0R0m2SPL7oS3nKgIECBAgQIAAAQIECBAgQIAAAQIECBAgQIAAAQIECBAgQIAAAQIECBAgQIAAAQIECBAgQIAAAQIjL1CXQPl/JvlAD9cOO+yQadOmjbzeKKigXYHygQTTqyHXoQbKS8i4hIVLoLV8Jko/f/rTn+a5M+uvv36OPvroRkh3kUWG9pEv+1xxxRWNadjViedlozIx+QMf+EAjWL7JJptk+eWX7+gno26B8ueee64RDP+Xf/mXeSyLYwmLT548+WVh8irod7/73cZ5t98+77Det771rY2p8XvvvXdWXnnlee51NwfKy0MQ9thjj9xwww2NNkv/++23X3bZZZfGxPJyDHc6d7sC5S+++GJKGP6kk06aZ3L8XnvtlVNPPXXYD1oQKO/or5K5m5WHb1x11VXVzb+Z5IPNMPlfn3zwt6MEh88YmUpH5a5nl2cpVDq7I8luSR6oUbdjksxIslml5hOSHFmTHsrDE7aq1Hp8r4nxNWlDmQQIECBAgAABAgQIECBAgAABAgQIECBAgDUwTzQAACAASURBVAABAgQIECBAgAABAgQIECBAgAABAgQIECBAgAABAgT+JjC0dG1nBV+T5A/VLUuQdL311utsFaN0tzoHyn/zm99kzz33zDe/WbKOLz9KwLgEUstrzJiSbxv+8fTTT+ecc85pvH7+85/3ueBuu+2Ws88+O2XadieO3oHyTuxZpoEXg8EcPdPjywT5e+4pw2r/dpQp45///Ocb93Mgof8y3fyEE05oTKIv/VePEuyfOnXqPGHmbg6UF8cSkC8PQlhxxRVTfDbaaKNUQ+Dls1SC2yV4PpSjHYHy2bNn5/DDD29MmO85Sp377LNP49604mdOoHwod3v415T/LpQHcfQ6Dk1ycq/vlSB5CZQ7WiMwsTmdfOnKcnUM7O+c5CuVHh5NUnor4fhuP0oIfmaSxZuFzkkyIcl3u71w9REgQIAAAQIECBAgQIAAAQIECBAgQIAAAQIECBAgQIAAAQIECBAgQIAAAQIECBAgQIAAAQIECBBYkEAdAuUfTXJFTxNrrbVW7rzzTne1RQJ1DpQXgttuu60xzfm+++6bK7Lmmms2Qq1lSvIyyyzTIql5l3nqqady4YUX5vzzz58nHL3hhhs2vl8mZHfqqEugvEwl//SnPz3PJOtiVIKrp5xySjbYYINBk5XfBSXU3DPde37+3RooLw8l2H333VOmrpdj3333zVlnnZUlllgi5YEJu+66a2655ZbGe+985ztz+eWXZ/XVVx+0UysD5WUq+Ve+8pVGaPz++++fW8sKK6yQww47LJMmTcqiiy466Br7ukCgvCWMQ1pk7bXXzl133VW9toSCV6h8o4RuS9j5Z0PawEW9BV7ZDJPvUHnj+uZ08idqxlX+zVb+7dZznJtk/5r08IUkB1dqvSrJjjWpXZkECBAgQIAAAQIECBAgQIAAAQIECBAgQIAAAQIECBAgQIAAAQIECBAgQIAAAQIECBAgQIAAAQIE5itQh0D5RUnmjuU99NBDc9JJJ7mlLRKoe6C8MJSg8sknn5z3v//9KdPBSxCyVYHW/phLuPY73/lOY0rzr371q8Zk8k6GyUt9dQmUv/TSS42wdAkiP/rooxk7dmzjYQBHHXXUsIL/5R7ceOON+dd//dd8/OMfT5lQ3vvoxkB58SgB7BKmL8fb3va2XHTRRXnPe94zt/zp06c3AtrFqxy77LJLvvzlLw96+ncrAuU9zuVn7dvf/vY8xGussUZOPfXUbL755v39yAzqfYHyQXG19OTy2Sz3ej5HCZGXMHkJlTtaI7BPkvMqS73YDJPPfaBOa7Zp+yplwveMJGOaO/2lOZ382rbvPPwN3tj8TK9ZWWrfJOcPf2krECBAgAABAgQIECBAgAABAgQIECBAgAABAgQIECBAgAABAgQIECBAgAABAgQIECBAgAABAgQIEBhZgToEykty8X09TDfffHM22WSTkVUbRbuPhkD5KLodHWmldwB92223bQSZS8C73UcJUZ922mm5++67M2XKlJRp8p04ujFQ3jssXh6Uccghh2SRRf72a/n5559PeYhGCcuX49WvfnWOOeaYTJ48eZ7z+jMcTqD8qaeeylVXXZXzzz8/t99++zxblXq22267xkMCxo0b118Zg35foHzQZC274JZbbsmmm246v/VKmPyMlm1mofLDc2mSjSsUFyfZs4Y0X2o+bKCn9KuTfLgmffQO9d+TZEKSX9ekfmUSIECAAAECBAgQIECAAAECBAgQIECAAAECBAgQIECAAAECBAgQIECAAAECBAgQIECAAAECBAgQmK9AHQLlDyZZuaeDWbNmNSb5OlojIFDeGsc6rTKSgfKRcuq2QPnPfvaz7LXXXrntttsaJBMnTswFF1yQZZdd9mVETzzxRPbff/+UAHo5VlhhhUYof+eddx5wqHyogfI5c+Y0psh/7Wtfe1ldq622Wo444oh87GMfy6KLLtqWWytQ3hbWAS163333ZfXVV+/r3BIkL4FyR+sEDktyYmW5x5rTyb/Zui06slJ5Qsg1Sd5c2W3vJBd2ZPfhbzItyQ6VZU5NMmX4y1qBAAECBAgQIECAAAECBAgQIECAAAECBAgQIECAAAECBAgQIECAAAECBAgQIECAAAECBAgQIECAwMgL1CFQ/qckY3qo/vjHP3ZkkvLI35rOVCBQ3hnnbtplYQyUd5N/74B4eUDGueeemw033HC+ZfYOoA82VD7UQHkpqPfe48ePz6RJk/KJT3wiyyyzTFtpBcrbyrvAxcvvide85jW9z5nZDJP/bOQqG3U7r92cTr5GpbPTkhxcw06PSHJ8pe7bk2yT5Pc16GWDJOXzvXSz1j83p5PfVIPalUiAAAECBAgQIECAAAECBAgQIECAAAECBAgQIECAAAECBAgQIECAAAECBAgQIECAAAECBAgQIECgXwGB8n6JRvcJAuWj+/721Z1A+cjd86eeeipTpkzJ1KlTG0W8+tWvzimnnJISnO7vKNPMy7TwMjm6HCVUfsIJJzQmnS+yyIJ/lQ8nUF72KnsfddRR2XLLLbPPPvvkta99bX/ltuR9gfKWMA5pkT4C5X9JslUzdDukNV3Up0CZgj258s69zenkd9bMa4UkM5KsW6m7TF4/uSZ9HJfkyEqt1ybZuia1K5MAAQIECBAgQIAAAQIECBAgQIAAAQIECBAgQIAAAQIECBAgQIAAAQIECBAgQIAAAQIECBAgQIBAvwJ1CJQ/mGTlnk5mzZqVMtHX0RoBgfLWONZpFYHykblbvcPkpYqDDjqoEShfcsklB1TU1772tXz605/Oo48+2ji/BNIPOOCARth7zJgx811juIHyARXXhpMEytuAOsAly4MLVl999erZv0nyxgFe7rSBCXygOZ18+crphyc5aWCXd9VZ+yf5cqWi8m+3iUlmdVWVfRfzuiQ3JHl35e1JSc6qQe1KJECAAAECBAgQIECAAAECBAgQIECAAAECBAgQIECAAAECBAgQIECAAAECBAgQIECAAAECBAgQIDAggToEyr+d5H093dx8883ZZJNNBtSck/oXECjv32i0ndFtgfJq2LlT1iXEXSaFd+r47W9/m0mTJuXKK6+cu+X222/fmFS+7LLLDriMl156KRdeeGGOOOKIuaHycvFWW22V008/PausskqfawmUD5jYiU2BW265JZtuumnV4ztJ3g+opQIXJdmjsuK3mtPJZ7d0l/Yv9ook1yTZsrLV6b0mr7e/iqHvsEuSyyqXlzD8hCQPDX1JVxIgQIAAAQIECBAgQIAAAQIECBAgQIAAAQIECBAgQIAAAQIECBAgQIAAAQIECBAgQIAAAQIECBDoLoE6BMrnCVwdeuihOemkOg7v7K4b31NN70B5q6qcPn16tttuuwUuVw25rrTSSrn00kuz3nrrtaoE68xHQKA8jangnQqU/+hHP8rkyZPz7W+XZ2P89RhKmLzn2hIqv+KKKxpr9kwqL+995CMfybnnnpull176ZXe+XYHydk8Qb/f6fknMX+Cwww7LySefXD3h4iR7MmuZwM7N6eSLVlbcN8n5Lduhcwttm+Trle2ebE4nv7VzJQxrp0uT7FpZ4cwkBw5rRRcTIECAAAECBAgQIECAAAECBAgQIECAAAECBAgQIECAAAECBAgQIECAAAECBAgQIECAAAECBAgQ6DKBOgTKP5rkih63tdZaK3feeWeXMda3HIHy+t67oVYuUN65QHmZJn7MMcfkkUcemXu7Jk6cmDPPPDPjxo0b6i1sXDdz5sx89rOfzX333ZcNN9ywMbl85ZVX7nNNgfJhUS+UF6+99tq56667qr2XAPRXF0qM1je9bDNM/qHK0lc1Q83PtX67tq94QZK9KruUgPbubd+1NRu8q/w6TbJcZbmtklzXmuWtQoAAAQIECBAgQIAAAQIECBAgQIAAAQIECBAgQIAAAQIECBAgQIAAAQIECBAgQIAAAQIECBAgQKA7BOoQKH9Nkj9UuW6//XaTrFv0+REobxFkjZbptkB5J+hKoLtMBf/hD3/Y2K5TE8qfeuqpHH744bnkkkvypz/9KTvttFMjTL7cctXs4tAFSuC39HLIIYekPGxjfodA+dCNF8Yry38X1l9//d6tvzbJHxdGjzb0fFCSL1XWnZNktyQz2rBXu5csH5RrkryustGOSUpAvg7HEUmOrxT6X0m2SPJiHYpXIwECBAgQIECAAAECBAgQIECAAAECBAgQIECAAAECBAgQIECAAAECBAgQIECAAAECBAgQIECAAIGBCtQhUF56+c8kH+hpaocddsi0adMG2qPzulSgGnJdaaWVcumll3pQQAfulUB55wLl5XY+99xzOf300xuB8s997nMZM2ZMB+7yvFvUNVDecSgbNgR23HHHXHXVPHngbyb5IJ6WCKzanE6+bmW1c5J8qiWrd36Rk5IcWtn2xiTbJHm+86UMesfyy/iGJBtWrjw4yWmDXskFBAgQIECAAAECBAgQIECAAAECBAgQIECAAAECBAgQIECAAAECBAgQIECAAAECBAgQIECAAAECBLpcoC6B8q2bEzDncn7/+9/Pe97zni7nVd6CBATKR+bzIVDe2UD5yNzleXcVKO+Gu1CPGn7wgx/kve99b+9iS0D4G/XooOurPDbJUZUqf5Fk1yS3d33lLy9wleZU9dUrbx2Q5Oya9LJ9r0nqjySZkOSnNalfmQQIECBAgAABAgQIECBAgAABAgQIECBAgAABAgQIECBAgAABAgQIECBAgAABAgQIECBAgAABAgQGLFCXQHlp6NYk7+/pbMMNN8x3vvOdATfqxO4TGGqg/Hvf+1522223PPTQQ93XVKWibbfdNhdddFHGjh077DofeeSRbL/99vnhD3847LXaucA666yT6dOnZ/z48e3cZtBr9/Y75ZRTMmXKlEGvU9cLBMrreuc6X/f73ve+3HbbbdWNv51ko85XMip33KA5nfwtle6OS3J0TbudnOTUSu0/aU4nn12Tfs5Nsm+l1vOS7FeT2pVJgAABAgQIECBAgAABAgQIECBAgAABAgQIECBAgAABAgQIECBAgAABAgQIECBAgAABAgQIECBAYFACdQqUb5vk69XujjrqqBx7bBn26aijgED5wO+aQPnArfo6U6D8CznkkEMaNK0M/X/yk5/Mv//7vzfWbeUDFIZ3t109VIHy39Tjjz++9+UfTnL1UNd03TwCZXL3JyvfuSPJbkkeqKFTeVLKNdUH/ST5fJJ/rkkvb08yM0n16Sc7JJlek/qVSYAAAQIECBAgQIAAAQIECBAgQIAAAQIECBAgQIAAAQIECBAgQIAAAQIECBAgQIAAAQIECBAgQGBQAnUKlJfGLk6ye7XD66+/PhMmTBhU007uDgGB8oHfB4HygVv1daZAuUD58D5Bo//q8t/SLbfcsnejlyTZY/R335EOJzanky9d2e2gJGd0ZPfWb1KC8OXz0XOUqeSlx/9u/VZtWbH3dPXbkmyR5Om27GZRAgQIECBAgAABAgQIECBAgAABAgQIECBAgAABAgQIECBAgAABAgQIECBAgAABAgQIECBAgAABAiMsULdA+WuS3JVkxR63MWPG5Oabb8666647wpS2H6zAUAPlg93H+QQEygXK/RTMX+COO+7IpptumqefnidL+6skayX5I7thC7yyGSYvE7B7juub08mfGPbqI7PAtCTVfsr09QNGppRB77pokhuS/GPlyiOTnDDolVxAgAABAgQIECBAgAABAgQIECBAgAABAgQIECBAgAABAgQIECBAgAABAgQIECBAgAABAgQIECBAoCYCdQuUF9Ztk3y96vumN70pN910U1ZaaaWasCuzCAiU+xx0SkCgXKC8U5+1uu3z0EMPZbPNNssvf/nL3qV/OMnVdeunS+vdJ8l5ldpebIbJr+jSevsra/Mk1yRZonni80m2SXJjfxd2yftbJrm2Ustvk0xI8uMuqU8ZBAgQIECAAAECBAgQIECAAAECBAgQIECAAAECBAgQIECAAAECBAgQIECAAAECBAgQIECAAAECBFouUMdAeUE4PMm/VDXe8Y53ZNq0aVl11VVbjmTB9ggIlLfH1aovFxAoFyj3c/FygQceeCA77rhj7r777t5vfi7JicxaIjCuOZ1848pqFyfZsyWrj8wiZyX5VGXrq5LsODKlDGnXM5JMqlx5WTPgP6TFXESAAAECBAgQIECAAAECBAgQIECAAAECBAgQIECAAAECBAgQIECAAAECBAgQIECAAAECBAgQIECgDgJ1DZQX21OTTK4ijxs3LldeeWXWW2+9Otgv9DUKlC/0H4GOAQiUtz9Q3ombuc4662T69OkZP358J7Yb1Xt873vfy0477ZTZs2f37vO0JAeP6uY729xhvcL5jzXDy9/sbBkt2+3/JZmRpATle47dm6H5lm3SxoVWSjIzySqVPXZNcnkb97Q0AQIECBAgQIAAAQIECBAgQIAAAQIECBAgQIAAAQIECBAgQIAAAQIECBAgQIAAAQIECBAgQIAAgREXqHOgvOBdlGSPquJSSy3VmFS+5ZZbjjiuAhYsIFDuE9IpAYFygfJOfdbqsM91113XmEz+7LPP9i637pOzu41/7WbQeo1KYXUP7P9zkmMq/dyaZGKSJ7sNfz71HJDkzMp7P0qyRZLf16R+ZRIgQIAAAQIECBAgQIAAAQIECBAgQIAAAQIECBAgQIAAAQIECBAgQIAAAQIECBAgQIAAAQIECBAYkkDdA+Wl6fOS7NO7+1NOOSVTpkwZEoqLOiMgUN4ZZ7skAuUC5X4O/ipQ/b3by+T8JPtyaqnAqUkmV1a8tzmd/M6W7tK5xcpU8muSvLOyZZlmX0LydTm+kWSrSrHHJzmqLsWrkwABAgQIECBAgAABAgQIECBAgAABAgQIECBAgAABAgQIECBAgAABAgQIECBAgAABAgQIECBAgMBQBUZDoLz0fkqSl6XHP/rRj2bq1KlZeumlh+rjujYKCJS3EdfS8wgIlLcnUO5jVh+BOXPmZP/9989Xv/rVvor+QpJD6tNNLSr9QHM6+fKVag9PclItqu+7yE8lOavy1qzmdPIHa9LTZklmJlm8We+cJBOSfLcm9SuTAAECBAgQIECAAAECBAgQIECAAAECBAgQIECAAAECBAgQIECAAAECBAgQIECAAAECBAgQIECAwJAFRkugvAAcluTE3hKrrbZazjrrrGy2WckROQgQIECAwMIlcNNNN+WAAw7I/fff31fjdQ85d+vNvCjJHpXivtWcTj67Wwvup64lk8xIsnnlvJOb//aqS0vlwQllonrPcVWSHetSvDoJECBAgAABAgQIECBAgAABAgQIECBAgAABAgQIECBAgAABAgQIECBAgAABAgQIECBAgAABAgQIDEdgNAXKi8NOSaYmGdsb5TOf+UzKROxFF110OF6uJUCAAAECtRB48cUXM2XKlHzxi1/sq94nk+yf5MpaNFOvInduTiev/oNj3yTn16uNeardIcm0ynd+n2SbJLfXpKc3NqeTr1mpt+73pCb0yiRAgAABAgQIECBAgAABAgQIECBAgAABAgQIECBAgAABAgQIECBAgAABAgQIECBAgAABAgQIEOgGgdEWKC+mKzdD5Zv0Bl5llVUaofKJEyd2g70aCBAgQIBAWwRmzJjRCJM/+OCDfa1/SzNM/rO2bL5wL7psM0z+oQpDmYS9a5LnakxzSXPCek8LFybZu0b97JPkvEq99ySZkOTXNepBqQQIECBAgAABAgQIECBAgAABAgQIECBAgAABAgQIECBAgAABAgQIECBAgAABAgQIECBAgAABAgSGLDAaA+U9GKcl+WxfMnvuuWeOPvrovOUtbxkynAsJECBAgEC3Cfz85z/Pcccdl4suumh+pZ2eZHK31T2K6jkoyZcq/cxpBrFn1LjHjZKU+sdWevhwkqtr1FOZrl6mrPccpyaZUqP6lUqAAAECBAgQIECAAAECBAgQIECAAAECBAgQIECAAAECBAgQIECAAAECBAgQIECAAAECBAgQIEBgWAKjOVBeYLZMckqSf+hL6aijjkp5Lb744sNCdDEBAgQIEBhJgT//+c859thjc/zxx8+vjP9JckiS60ayzlG+96rN6eTrVvo8J8mnat537wf0lM/QNkn+UpO+NkgyM8nSzXr/3JxOflNN6lcmAQIECBAgQIAAAQIECBAgQIAAAQIECBAgQIAAAQIECBAgQIAAAQIECBAgQIAAAQIECBAgQIAAgWELjPZAeQ9QCZX3OYly3LhxjVD5/vvvP2xMCxAgQIAAgU4LTJ06tTGVfPbs2fPb+gvNMHmnS1vY9js2yVGVpn+RZNckt9cYYvUk1yRZudLDx5NMrVFPxyU5slLvtUm2rlH9SiVAgAABAgQIECBAgAABAgQIECBAgAABAgQIECBAgAABAgQIECBAgAABAgQIECBAgAABAgQIECAwbIGFJVBeoDZKclKS9/alttZaa+Uzn/lM9thjj2GjWoAAAQIECLRb4OKLL84Xv/jF3HXXXfPb6vtJDktya7trsX7KFOxLk7ylYlGCzEfX3ObQ5r+detq4I8nEJI/WpK/XJbkhybsr9U5KclZN6lcmAQIECBAgQIAAAQIECBAgQIAAAQIECBAgQIAAAQIECBAgQIAAAQIECBAgQIAAAQIECBAgQIAAgZYILEyB8h6wMoq8BLze2Jfgmmuu2QiW77XXXi0BtggBAgQIEGilwIUXXtgIkt9zzz3zW7aMKi9h5jpNkW4l0UisdXaST1Y2LsHr3ZI8MBLFtGjPEsYu08nXr6xXJn2f0KL1O7HMLkkuq2z0YJIJSR7qxOb2IECAAAECBAgQIECAAAECBAgQIECAAAECBAgQIECAAAECBAgQIECAAAECBAgQIECAAAECBAgQINAtAgtjoLzYL5HkqCQlGNXnscYaa+TAAw/M/vuX/LmDAAECBAiMrMDUqVNzxhln5N57711QIccnOTbJn0e22oVq9zKxu0wnX7rS9UFJzqi5QnmyzgWVHh5Osk2S+T7JoAv7Lfdl10pdZyY5sAvrVBIBAgQIECBAgAABAgQIECBAgAABAgQIECBAgAABAgQIECBAgAABAgQIECBAgAABAgQIECBAgACBtgosrIHyHtS3JjksyX7zU15++eXz8Y9/vPH6+7//+7beDIsTIECAAIGqwG9+85t8+ctfbrwee+yxBeGcm+SkJD8n2FGBVzbD5DtUdr2+OZ38iY5W0vrNvp5k28qy/5bkn1q/TdtWfFeSmUmWq+ywVZLr2rajhQkQIECAAAECBAgQIECAAAECBAgQIECAAAECBAgQIECAAAECBAgQIECAAAECBAgQIECAAAECBAh0qcDCHijvuS2rJflskgWOI997770bwfJ11123S2+nsggQIEBgNAjccccdjRD5BRdUB0T32dnUJKcnuX809F3DHvZJcl6l7hebYfIrathLteQSvJ6R5BXNbz6dpExiv6lGfR2R5PhKvf+VZIsk5R45CBAgQIAAAQIECBAgQIAAAQIECBAgQIAAAQIECBAgQIAAAQIECBAgQIAAAQIECBAgQIAAAQIECCxUAgLl897uVZN8JsknFvQp2GijjbL77rs3XosttthC9YHRLAECBAi0R+CFF17IJZdc0njdeuut/W3y70m+mOSB/k70ftsExjWnk29c2eHiJHu2bcfOLVweVLBfZbuvJtm5c9sPe6cxSW5IsmFlpYOTnDbslS1AgAABAgQIECBAgAABAgQIECBAgAABAgQIECBAgAABAgQIECBAgAABAgQIECBAgAABAgQIECBAoIYCAuV937S3Jvl48zV2fvd1mWWWyW677dYIlptaXsNPv5IJECDQBQJlGnkJkV966aV56qmnFlTRk0m+nKSEfR/qgtIX9hIOS3JiBeGx5nTyb9YcZt0k1yRZvtLHx5LUaer69kmuqtT/SJIJSX5a83ujfAIECBAgQIAAAQIECBAgQIAAAQIECBAgQIAAAQIECBAgQIAAAQIECBAgQIAAAQIECBAgQIAAAQJDEhAoXzDbkpVg+T8s6NT1118/H/vYx7LjjjvmDW94w5BuhosIECBAYOEQePzxxzNt2rR85Stfye23395f0//TDJKXMPlz/Z3s/Y4IrN2cTr5GZbcy/bpMwa77cXySIypN3JRkYpKna9TYuUn2rdR7Xq+J6zVqRakECBAgQIAAAQIECBAgQIAAAQIECBAgQIAAAQIECBAgQIAAAQIECBAgQIAAAQIECBAgQIAAAQIEhi8gUD5ww+2a4fIP9nfJNttsk5122qkRLl9iiSX6O937BAgQILAQCDz//PONEPmVV16Za64pA6D7PW5sTiP/j37PdEKnBU5NMrmy6b3N6eR3drqQFu/35uZ08jUr6/5Tkn9r8T7tXO7tSWYmGV/ZZIck09u5qbUJECBAgAABAgQIECBAgAABAgQIECBAgAABAgQIECBAgAABAgQIECBAgAABAgQIECBAgAABAgQIdLOAQPng787qSXZvBsfeuKDLl1pqqUaovLy22mqrwe/kCgIECBCovcC1117bCJKX17PPPttfP79uTr6+JMms/k72/ogIfKB5j5av7H54kpNGpJrWbnpQki9VlrwnyTZJHm7tNm1drQT9S+C/57gtyRY1m7DeViCLEyBAgAABAgQIECBAgAABAgQIECBAgAABAgQIECBAgAABAgQIECBAgAABAgQIECBAgAABAgQILHwCAuXDu+c7NoPlW/e3zLLLLpsyuXzrrbdufF1sscX6u8T7BAgQIFBDgRdeeCHf+MY3GlPIy+uJJ54YSBfXJikh8mkDOdk5IypwUZI9KhV8q/lvgdkjWtXwNx+TZEaSzSpLnZDkyOEv3bEVFk1yQ5J/rOxY6i99OAgQIECAAAECBAgQIECAAAECBAgQIECAAAECBAgQIECAAAECBAgQIECAI9fiMgAAIABJREFUAAECBAgQIECAAAECBAgstAIC5a259Ssl+UiSEjBfu78ly+TynmB5CZcvvfTS/V3ifQIECBDoYoE5c+bMDZCXMPkAJpGXbu5McmXz9VAXt6e0vwns3JxOXoLLPce+Sc4fBUilt69U+ng0ycQkd9Soty2TlIcz9By/TTIhyY9r1INSCRAgQIAAAQIECBAgQIAAAQIECBAgQIAAAQIECBAgQIAAAQIECBAgQIAAAQIECBAgQIAAAQIECLRcQKC85aR5dzNYXsLlbxnI8hMmTMjmm2/eeL3tbW8byCXOIUCAAIERFrjvvvty4403Nl4zZ84caDW/aE4hL5PIfzTQi5zXFQLLNsPkH6pUc1WSXZM81xUVDq+IK5J8tLLEuUn2H96SHb/6jCSTKrte1pwe3/FCbEiAAAECBAgQIECAAAECBAgQIECAAAECBAgQIECAAAECBAgQIECAAAECBAgQIECAAAECBAgQIECgmwQEytt7NzZrhsvLhM8VBrLV6quvPjdcXgLmiyziFg3EzTkECBBot8BLL700N0BeQuSzZs0a6JZl0vM1zUnkNw30Iud1ncBBSb5UqWpOM6w8o+sqHXxB5d8rpY8xzUv/0pxOXp32PfhVO3vFSknKkx1WqWxbwv6Xd7YMuxEgQIAAAQIECBAgQIAAAQIECBAgQIAAAQIECBAgQIAAAQIECBAgQIAAAQIECBAgQIAAAQIECBDoPgFp5c7dk02TbNN8DWhy+VJLLdUIl2+66abZZJNNssYaa3SuWjsRIECAQO69997ccsstufnmmxth8meffXagKmUSeQmRl9fNA73IeV0rsGpzOvm6lQrPSfKprq14cIWVoHwJzPccVyf58OCWGPGzD0hyZqWKHyXZIsnvR7wyBRAgQIAAAQIECBAgQIAAAQIECBAgQIAAAQIECBAgQIAAAQIECBAgQIAAAQIECBAgQIAAAQIECBAYYQGB8pG5Aes1g+VbJ3n7QEsYP358I1i+8cYbN76++c1vHuilziNAgACBAQg8/PDDjQB5eX3rW9/KI488MoCr5p7yP5UQ+fcGc6Fzu17g2CRHVaosDwwo069v7/rK+y9wzebntvqPir2TXNj/pV11xjeSbFWp6Phe96yrilUMAQIECBAgQIAAAQIECBAgQIAAAQIECBAgQIAAAQIECBAgQIAAAQIECBAgQIAAAQIECBAgQIAAgU4KCJR3Urvvvf4hyeaV14ArWn311RvB8vXXXz/rrbde3vrWtw74WicSIECAQPLzn/883/ve93L77bc3QuSzZs0aLMuNScrrP5P8dLAXO78WAhs0p5O/pVLtcUmOrkX1/Rd5RJISvu45Skh+m5pN9t4sycwkizebmJNkQpLv9t++MwgQIECAAAECBAgQIECAAAECBAgQIECAAAECBAgQIECAAAECBAgQIECAAAECBAgQIECAAAECBAiMfgGB8u66x2OSfLASLh/UCPJx48Y1guXvfe97G6/y50UWcYu76xarhgCBkRJ46aWXGuHx73//+41X+fPs2bMHW87DzQB5T5D8mcEu4PzaCZyd5JOVqu9IsluSB2rXycsLXiHJjCTrVt46LMnJNevtC0kOrtR8VZIda9aDcgkQIECAAAECBAgQIECAAAECBAgQIECAAAECBAgQIECAAAECBAgQIECAAAECBAgQIECAAAECBAi0TUDauG20LVn4/yXZpPnaOEkJnA/4WHzxxecGy3tC5n/3d3834OudSIAAgToL/O///u884fESIv/zn/882JaeTnJL5fWTwS7g/FoLTGxOJ1+60sVBSc6odVd/K37/JF+u9PJgktLzrBr198bmdPI1KzXvm+T8GvWgVAIECBAgQIAAAQIECBAgQIAAAQIECBAgQIAAAQIECBAgQIAAAQIECBAgQIAAAQIECBAgQIAAAQJtFRAobytvyxd/fyVgvtFQVl911VXnCZmvvfbaQ1nGNQQIEOg6gTvvvHPu5PESHn/ggSEPkL61EiD/dtc1qqBOCbyyGSbfobLh9c3p5E90qog27vOKJNck2bKyx+lJJrdxz3YsvU+S8yoL35NkQpJft2MzaxIgQIAAAQIECBAgQIAAAQIECBAgQIAAAQIECBAgQIAAAQIECBAgQIAAAQIECBAgQIAAAQIECBCoo4BAeR3v2l9rXqoZLt8gyXpJ3tv83qA6Gjt2bCNgvs466+Qd73hH1lprrZTQuYMAAQLdLFDC4nfddVfuvvvu/PCHP2wEyZ988smhlPxsku8n+V6S25tB8meGspBrRp1A76Dyi80w+RWjpNNtk3y90kv5ASrTycsDFep0TEtSDf2fmmRKnRpQKwECBAgQIECAAAECBAgQIECAAAECBAgQIECAAAECBAgQIECAAAECBAgQIECAAAECBAgQIECAAIF2CwiUt1u4s+uvUwmXl5D5m4ey/dJLL90Il/cEzHu+vupVrxrKcq4hQIDAkAWeeeaZRmi8Jzze83XOnDlDXfPhSoC8BMnvGOpCrhvVAuOa08k3rnR5cZI9R1HXFyTZq9LPpUl2r1l/5aE6M5Ms3az7z83p5DfVrA/lEiBAgAABAgQIECBAgAABAgQIECBAgAABAgQIECBAgAABAgQIECBAgAABAgQIECBAgAABAgQIEGirgEB5W3lHfPEVKwHzMsG8vIZ8rL766i8LmY8bVzJ3DgIECAxfYPbs2S8Ljs+aNWu4C/+gOX28Zwr5r4a7oOsXCoHDkpxY6fSx5nTyb46S7tdPck2S11X62THJVTXr77gkR1ZqvjbJ1jXrQbkECBAgQIAAAQIECBAgQIAAAQIECBAgQIAAAQIECBAgQIAAAQIECBAgQIAAAQIECBAgQIAAAQIE2i4gUN524q7aYMlmqLxML+8JmC8/nArf8IY3ZK211ponaP72t789iy222HCWdS0BAqNY4IUXXsj//M//vCw8/thjJbM7rOPxSni8J0D+3LBWdPHCKLB2czr5GpXmT0ty8CjCOCnJoZV+bkyyTZLna9RjCcPfkOTdlZonJTmrRj0olQABAgQIECBAgAABAgQIECBAgAABAgQIECBAgAABAgQIECBAgAABAgQIECBAgAABAgQIECBAgEBHBATKO8Lc1Zu8Lcl7krwjyVrNr8sNt+JVVlklq666anq+lj+X1/jx44e7tOsJEKiJwCOPPJIHHnggDz74YONrz6v8vQXHb5PcneSu5tc7kgx7nHkL6rJE/QVOTTK50sa9zenkd9a/tUYHqySZkWT1Sj8HJDm7Zv3tkuSySs3lF8uEJA/VrA/lEiBAgAABAgQIECBAgAABAgQIECBAgAABAgQIECBAgAABAgQIECBAgAABAgQIECBAgAABAgQIEGi7gEB524lrucGKlXB5T9B8tVZ0MmbMmEawvPerBM9f+9rXtmILaxAg0EGBP/zhD30Gxkt4/E9/+lOrKrm/EhzvCZD/qlWLW4dAReADzenky1e+d3iSMtF7tBwlLF9C8z3HT5rTyWfXrMFLk+xaqfnMJAfWrAflEiBAgAABAgQIECBAgAABAgQIECBAgAABAgQIECBAgAABAgQIECBAgAABAgQIECBAgAABAgQIEOiIgEB5R5hHxSZjKiHznknm5Wv5fkuOFVZYYW7QvDrZfKWVVsqSSy7Zkj0sQoDA4AWee+65PPTQQ31OG3/00UcHv+D8r3i619TxnvB4y5LprSzWWqNS4KIke1Q6+1ZzOnndwtbzuzljk1yT5P2VEz6f5J9rdjfflWRmkuUqdW+V5Lqa9aFcAgQIECBAgAABAgQIECBAgAABAgQIECBAgAABAgQIECBAgAABAgQIECBAgAABAgQIECBAgAABAh0RECjvCPOo3qRMLq8GzMtE8zLhvKXH3/3d32XFFVec7+v1r399S/ezGIGFSeB3v/tdfvWrX8339b//+7/t4CgTxu/uFSC/rx0bWZPAAAV2bk4nX7Ry/r5Jzh/g9XU4bbckl1QKLUH5iUn+uw7FV2o8Isnxlb//V5ItkrxYsz6US4AAAQIECBAgQIAAAQIECBAgQIAAAQIECBAgQIAAAQIECBAgQIAAAQIECBAgQIAAAQIECBAgQKAjAgLlHWFe6DZ5VZJVK69VKn9eth0aY8aMWWDgvITRF1tssXZsbU0CXS3wwgsvLDAsXoLkTz9dBoO35XgiyQPN14OVP5fvPdOWHS1KYGgC5b9Nlyb5UOXyq5LsmuS5oS3ZlVdNS7JDpbKzkxzQlZXOv6gxSW5IsmHllIOTnFazPpRLgAABAgQIECBAgAABAgQIECBAgAABAgQIECBAgAABAgQIECBAgAABAgQIECBAgAABAgQIECBAoGMCAuUdo7ZRU2D5JNWAeTV4vng7lcaNG9cInY8fP77xWn755RuvN7zhDXP/XP7+ile8op1lWJtASwT+8pe/5LHHHpv7evzxx+f++ZFHHkl5lbD47NllAHFbj+eT9A6Ll8B4+d5jbd3Z4gRaJ3BQki9VlpuTpEzzntG6LUZ8pc2TXJNkiWYl5Wd3myQ3jnhlgytg+yQl7N9zPJJkQpKfDm4ZZxMgQIAAAQIECBAgQIAAAQIECBAgQIAAAQIECBAgQIAAAQIECBAgQIAAAQIECBAgQIAAAQIECBBYeAQEyheee12HTleaz1TzN3Wy+OWWW26egHnvwHn170ss0ZPL62SF9hqtAs8//3wjFF4Nh8/v7+WcDh+/nM+08Yc6XIftCLRaoDzYpEwnX7ey8DlJPtXqjUZ4vbN69VRC2TuOcE1D2f7cJPtWLjwvyX5DWcg1BAgQIECAAAECBAgQIECAAAECBAgQIECAAAECBAgQIECAAAECBAgQIECAAAECBAgQIECAAAECBBYWAYHyheVO17vPMjJ8xQW8xidZZiRafO1rX/uy8PlrXvOa9PdadNFFR6Jce3ZI4MUXX8wf//jHfl/V4Hj58xNPPNGhCl+2zVNJftXP66WRKs6+BNoscGySoyp7/CLJrklub/O+nVz+/zWnrY+rbLp7M0jfyTqGu9fbk8xMUv6733PskGT6cBd2PQECBAgQIECAAAECBAgQIECAAAECBAgQIECAAAECBAgQIECAAAECBAgQIECAAAECBAgQIECAAIHRLCBQPprv7sLV27L9BM6rIboRl1l66aXnGzofO3Zsn++V7y+11FJ51ate1fj6yle+csT7GI0F/N///V+effbZPPPMM42vTz755DzB8N5/7ys4PmfOnG6j+XU/YfERS7J3G5R6FjqBDZqh6rdUOj8uydGjTOKfkxxT6enWJBOTPFmzPicnObVS821JtkjydM36UC4BAgQIECBAgAABAgQIECBAgAABAgQIECBAgAABAgQIECBAgAABAgQIECBAgAABAgQIECBAgACBjgoIlHeU22YjKLBYr8D53ydZPskbml/Ln8truRGscVBbL7LIInPD5T0h84F+rQbTe64pU9MXW2yxlK/zey3o/QW9VxorU7v7er3wwgtDeq+s1XNtNQDeEwSf39f+zn3ppVoN4v5tkscqr8ebf/5NrwD5C4P6cDmZwMIjcHaST1bavSPJbkkeGEUE5YEq1yR5Z6Wng5OcVrMeF01yQ5J/rNR9ZJITataHcgkQIECAAAECBAgQIECAAAECBAgQIECAAAECBAgQIECAAAECBAgQIECAAAECBAgQIECAAAECBAh0XECgvOPkNuxygVf0CphXA+e9w+fl7yXg5iDQKoEXk/SEwnuC4gv6+19atbF1CCyEAmVC96VJlq70flCSM0aZxaeSnFXpaVZzOvmDNetzyyTXVmouD9SYkOTHNetDuQQIECBAgAABAgQIECBAgAABAgQIECBAgAABAgQIECBAgAABAgQIECBAgAABAgQIECBAgAABAgQ6LiBQ3nFyG44ygTLRvGe6efn6+iSvGcDLz94o+yD0aqcEvf9YeT3Z6+8975VAZDUwXv7uIECg/QKvbIbJd6hsdX1zOvkT7d++YzssmWRGks0rO56c5LCOVdC6jUrQf1Jlucua96t1O1iJAAECBAgQIECAAAECBAgQIECAAAECBAgQIECAAAECBAgQIECAAAECBAgQIECAAAECBAgQIECAwCgVEGodpTdWW10vMHYBofP5vbdMkqWSvKr5tQQFHa0X+L8kzzZfzySZM58w+PxC4iUsXt5zECDQvQL7JDmvUt6LzXDyFd1b8pAqK4H5aZUrf59kmyS3D2m1kbtopSQzk6xSKWHXJJePXEl2JkCAAAECBAgQIECAAAECBAgQIECAAAECBAgQIECAAAECBAgQIECAAAECBAgQIECAAAECBAgQIFAfAYHy+twrlRLoLfCKXgHznqD5/L5Ww+i9zynvLZZk0QW8hvN+qb0ENuf3emGY75cAeAl/D+Rrf+eU6eIOAgRGr8C45nTyjSstXpxkz1HY8iW9pnhfmGTvGvZ5QJIzK3X/KMkWSUpA3kGAAAECBAgQIECAAAECBAgQIECAAAECBAgQIECAAAECBAgQIECAAAECBAgQIECAAAECBAgQIECAQD8CAuU+IgQIECBAgMDCJHBYkhMrDT/WDF1/c5QhbJRkRpKxlb4+nOTqGvb5jSRbVeo+PslRNexDyQQIECBAgAABAgQIECBAgAABAgQIECBAgAABAgQIECBAgAABAgQIECBAgAABAgQIECBAgAABAgRGRECgfETYbUqAAAECBAiMgMDazenka1T2Pi3JwSNQS7u3LH19trLJdUm2SfKXdm/c4vU3SzIzyeLNdeckmZDkuy3ex3IECBAgQIAAAQIECBAgQIAAAQIECBAgQIAAAQIECBAgQIAAAQIECBAgQIAAAQIECBAgQIAAAQIERq2AQPmovbUaI0CAAAECBHoJnJpkcuV79zank985yqRWT3JNkpUrfX08ydQa9vmFXoH/q5LsWMM+lEyAAAECBAgQIECAAAECBAgQIECAAAECBAgQIECAAAECBAgQIECAAAECBAgQIECAAAECBAgQIEBgxAQEykeM3sYECBAgQIBABwU+0JxOvnxlz8OTnNTBGjq11aG9+rojycQkj3aqgBbt88bmdPI1K+vtm+T8Fq1vGQIECBAgQIAAAQIECBAgQIAAAQIECBAgQIAAAQIECBAgQIAAAQIECBAgQIAAAQIECBAgQIAAAQILhYBA+UJxmzVJgAABAgQWeoGLk+xeUfhWczr57FEm87rmdPL1K30dmeSEGva5T5LzKnXfk2RCkl/XsBclEyBAgAABAgQIECBAgAABAgQIECBAgAABAgQIECBAgAABAgQIECBAgAABAgQIECBAgAABAgQIEBgxAYHyEaO3MQECBAgQINAhgZ2b08kXrew3Widd75XkgkqfDyfZJkkJY9ftmJZkh0rRpyaZUrcm1EuAAAECBAgQIECAAAECBAgQIECAAAECBAgQIECAAAECBAgQIECAAAECBAgQIECAAAECBAgQIEBgpAUEykf6DtifAAECBAgQaKfAss0w+Ycqm1yVZNckz7Vz4xFa++tJtq3s/W9J/mmEahnOthskmZlk6eYif25OJ79pOIu6lgABAgQIECBAgAABAgQIECBAgAABAgQIECBAgAABAgQIECBAgAABAgQIECBAgAABAgQIECBAgMDCKCBQvjDedT0TIECAAIGFR+CgJF+qtDsnyW5JZoxCgq2afb2i2dvTSSYmqWMI+7gkR1bu0bVJth6F90xLBAgQIECAAAECBAgQIECAAAECBAgQIECAAAECBAgQIECAAAECBAgQIECAAAECBAgQIECAAAECBNouIFDedmIbECBAgAABAiMksGpzOvm6lf3PSfKpEaqn3dtOTbJfZZOvJtm53Zu2Yf3XJbkhybsra09KclYb9rIkAQIECBAgQIAAAQIECBAgQIAAAQIECBAgQIAAAQIECBAgQIAAAQIECBAgQIAAAQIECBAgQIAAgVEvIFA+6m+xBgkQIECAwEIrcGySoyrd/yLJrkluH4UiJTR/TZLlK719LMkVNex1lySXVep+MMmEJA/VsBclEyBAgAABAgQIECBAgAABAgQIECBAgAABAgQIECBAgAABAgQIECBAgAABAgQIECBAgAABAgQIEBhxAYHyEb8FCiBAgAABAgTaILBBczr5WyprH5fk6Dbs1Q1LHp/kiEohNyWZmOTpbihukDVc2gz+91x2ZpIDB7mG0wkQIECAAAECBAgQIECAAAECBAgQIECAAAECBAgQIECAAAECBAgQIECAAAECBAgQIECAAAECBAgQaAoIlPsoECBAgAABAqNR4Owkn6w0dkeS3ZI8MAqbfXNzOvmald7+Kcm/1bDXdyWZmWS5Su1bJbmuhr0omQABAgQIECBAgAABAgQIECBAgAABAgQIECBAgAABAgQIECBAgAABAgQIECBAgAABAgQIECBAgEBXCAiUd8VtUAQBAgQIECDQQoEymbtMuV66suZBSc5o4R7dtFTp7UuVgu5Jsk2Sh7upyAHWUqasl2nrPcd/JdkiyYsDvN5pBAgQIECAAAECBAgQIECAAAECBAgQIECAAAECBAgQIECAAAECBAgQIECAAAECBAgQIECAAAECBAj0EhAo95EgQIAAAQIERpPAK5th8h0qTV3fnE7+xGhqtNnLmCQzkmxW6e2EJEfWsNfSyw1JNqzUfnCS02rYi5IJECBAgAABAgQIECBAgAABAgQIECBAgAABAgQIECBAgAABAgQIECBAgAABAgQIECBAgAABAgQIdI2AQHnX3AqFECBAgAABAi0Q2CfJeZV1ymTr3ZJc0YK1u3GJnZN8pVLYo0nKhPY7urHYfmraPslVlXMeSTIhyU9r2IuSCRAgQIAAAQIECBAgQIAAAQIECBAgQIAAAQIECBAgQIAAAQIECBAgQIAAAQIECBAgQIAAAQIECHSNgEB519wKhRAgQIAAAQLDFBjXnE6+cWWdi5PsOcx1u/nyEpT/aKXAc5Ps380FL6C2Uvu+lffLgwH2q2kvyiZAgAABAgQIECBAgAABAgQIECBAgAABAgQIECBAgAABAgQIECBAgAABAgQIECBAgAABAgQIECDQNQIC5V1zKxRCgAABAgQIDFPgsCQnVtZ4rDmd/JvDXLdbL98syYwkY5oF/qU5nfzabi14AXW9PcnMJOMr5+yQZHoNe1EyAQIECBAgQIAAAQIECBAgQIAAAQIECBAgQIAAAQIECBAgQIAAAQIECBAgQIAAAQIECBAgQIAAga4SECjvqtuhGAIECBAgQGCIAmsnuSxJCSb3HKclOXiI69Xhsi8lOahS6NVJPlyHwvuocXKSUyvfvy3JFkmermk/yiZAgAABAgQIECBAgAABAgQIECBAgAABAgQIECBAgAABAgQIECBAgAABAgQIECBAgAABAgQIECDQNQIC5V1zKxRCgAABAgQIDEOghJFLKLnnuLc5nfzOYazZzZeumeSaJG+uFLl3kgu7uej51LZokhuS/GPl/SOTnFDDXpRMgAABAgQIECBAgAABAgQIECBAgAABAgQIECBAgAABAgQIECBAgAABAgQIECBAgAABAgQIECBAoOsEBMq77pYoiAABAgQIEBikwAeSXJpk+cp1hyc5aZDr1On0I5IcXyn49iTbJPl9nZpo1rplkmsrdf82yYQkP65hL0omQIAAAQIECBAgQIAAAQIECBAgQIAAAQIECBAgQIAAAQIECBAgQIAAAQIECBAgQIAAAQIECBAg0HUCAuVdd0sURIAAAQIECAxS4OIku1eu+VZzOvnsQa5Tl9NXSDIjybqVgg9LcnJdGuhV5xlJJlW+d1nz/tW0HWUTIECAAAECBAgQIECAAAECBAgQIECAAAECBAgQIECAAAECBAgQIECAAAECBAgQIECAAAECBAgQ6C4BgfLuuh+qIUCAAAECBAYnsHNzOvmilcv2TXL+4Jap1dn7J/lypeIHk0xMMqtWXfy12JWSzEyySqX2XZNcXsNelEyAAAECBAgQIECAAAECBAgQIECAAAECBAgQIECAAAECBAgQIECAAAECBAgQIECAAAECBAgQIECgKwUEyrvytiiKAAECBAgQGIDAss0w+Ycq516VpASSnxvA9XU85RVJrkmyZaX405NMrmMzSQ5Icmal9h8l2SLJ72vaj7IJECBAgAABAgQIECBAgAABAgQIECBAgAABAgQIECBAgAABAgQIECBAgAABAgQIECBAgAABAgQIdJ2AQHnX3RIFESBAgAABAgMUOCjJlyrnzkmyW5IZA7y+jqdtm+TrlcKfbE4nv7WOzST5RpKtKrUfn+SomvaibAIECBAgQIAAAQIECBAgQIAAAQIECBAgQIAAAQIECBAgQIAAAQIECBAgQIAAAQIECBAgQIAAAQJdKSBQ3pW3RVEECBAgQIBAPwKrNqeTr1s575wknxrlchck2avS46VJdq9pz5slmZlk8Wb95YEAE5J8t6b9KJsAAQIECBAgQIAAAQIECBAgQIAAAQIECBAgQIAAAQIECBAgQIAAAQIECBAgQIAAAQIECBAgQIBAVwoIlHflbVEUAQIECBAg0I/Asb0mWf8iya5Jbh/FcusnuSbJ6yo97pjkqpr2/IUkB1dqL32UfhwECBAgQIAAAQIECBAgQIAAAQIECBAgQIAAAQIECBAgQIAAAQIECBAgQIAAAQIECBAgQIAAAQIECLRQQKC8hZiWIkCAAAECBDoisEFzOvlbKrsdl+Tojuw+cpuclOTQyvY3JtkmyfMjV9KQd35jczr5mpUV9k1y/pBXdCEBAgQIECBAgAABAgQIECBAgAABAgQIECBAgAABAgQIECBAgAABAgQIECBAgAABAgQIECBAgAABAn0KCJT7YBAgQIAAAQJ1Ezg7yScrRd+RZLckD9StkUHUu0qSGUlWr1xzQJJiUcdjnyTnVQq/J8mEJL+uYzP5cTDYAAAgAElEQVRqJkCAAAECBAgQIECAAAECBAgQIECAAAECBAgQIECAAAECBAgQIECAAAECBAgQIECAAAECBAgQINDNAgLl3Xx31EaAAAECBAj0FpjYnE6+dOWNg5KcMcqpJic5tdLjT5rTyWfXtO9pSXao1F56m1LTXpRNgAABAgQIECBAgAABAgQIECBAgAABAgQIECBAgAABAgQIECBAgAABAgQIECBAgAABAgQIECBAoKsFBMq7+vYojgABAgQIEKgIvLIZJq8Gka9vTid/YhRLjU1yTZL3V3r8fJJ/rmnPGySZmaTnoQB/bk4nv6mm/SibAAECBAgQIECAAAECBAgQIECAAAECBAgQIECAAAECBAgQIECAAAECBAgQIECAAAECBAgQIECAQFcLCJR39e1RHAECBAgQIFAR2CfJeZW/v9gMk18xypV2S3JJpccylbxMav/vmvZ9XJIjK7Vfm2TrmvaibAIECBAgQIAAAQIECBAgQIAAAQIECBAgQIAAAQIECBAgQIAAAQIECBAgQIAAAQIECBAgQIAAAQJdLyBQ3vW3SIEECBAgQIBAknHN6eQbVzQuTrLnQqAzLUl1KvvZSQ6oad+vS3JDkndX6p+U5Kya9qNsAgQIECBAgAABAgQIECBAgAABAgQIECBAgAABAgQIECBAgAABAgQIECBAgAABAgQIECBAgAABAl0vIFDe9bdIgQQIECBAgECSw5KcWJF4rDmd/JujXGfzJNckWaLZ5/NJtklyY0373iXJZZXaH0wyIclDNe1H2QQIECBAgAABAgQIECBAgAABAgQIECBAgAABAgQIECBAgAABAgQIECBAgAABAgQIECBAgAABAgS6XkCgvOtvkQIJEPj/7N17uFRl+f/xt4EYIGJoagGWoAie8JygmUqleABTIFEOCooHkFQO2k9RQ/yqgFoKmuCBk1ogJXhAvgliIRBqeaBAETXAQiVPiHxRkN/1rGZoMe7D7L1n7z1r5r2uay5gz7Oe575faxD/+cytgAIKFL3AwakQ8v4xiVuBwUUgEyZ3XxLr8xGga4L7ngz0iNU/Brg0wf1YugIKKKCAAgoooIACCiiggAIKKKCAAgoooIACCiiggAIKKKCAAgoooIACCiiggAIKKKCAAgoooIACCiiggAJ5L2CgPO8fkQUqoIACCihQ9AKjgUExhSWp6eQvFbjMocAMoFmsz15ACGUn8ToMmAV8M1b8qcATSWzGmhVQQAEFFFBAAQUUUEABBRRQQAEFFFBAAQUUUEABBRRQQAEFFFBAAQUUUEABBRRQQAEFFFBAAQUUUEABBRRIioCB8qQ8KetUQAEFFFCgOAV+lApQ7x5r/+fAzUXAcT1wXazPZ4HOwMcJ7f1qYESs9qeBk4DNCe3HshVQQAEFFFBAAQUUUEABBRRQQAEFFFBAAQUUUEABBRRQQAEFFFBAAQUUUEABBRRQQAEFFFBAAQUUUEABBRRIhICB8kQ8JotUoESBrwENgPpl/FrWe5n31gFKe9Ut471wT3nvhwZCYLCk16Yy3gvrs3l/AxBen5Xya1nvZd7zpZ83BRTIK4GJQJjKnb7mpaaTr86rKnNfTJhKPhM4JLb1YODW3B9VIzs2BJ4CjimQfmoEzUMUUEABBRRQQAEFFFBAAQUUUEABBRRQQAEFFFBAAQUUUEABBRRQQAEFFFBAAQUUUEABBRRQQAEFFFBAAQUUyIWAgfJcKLqHAhUXaAzsXMqrtPcaxYLjISj+9Yof6x1ZCGzMCKV/AnxUwitMCC7p5+FnSZ0enAWPSxSoUYHuqenk4Ysr0tf5wH01WkXtHHYJMDZ29NLUdPLltVNOlU89E3gktssqoCPwtyrv7AYKKKCAAgoooIACCiiggAIKKKCAAgoooIACCiiggAIKKKCAAgoooIACCiiggAIKKKCAAgoooIACCiiggAIKKFCmgIFyPyAKVE3gm8DuqdduQPhzSUHxzJB4mC7uVbgCW8oIm8dD6GuBd2Ov9wuXxM4UqLBAk1SY/OTYnSGQ3AMIX/xQyNcOwAzgxFiTtwBXJbjp8UD4MoD0dS9wQYL7sXQFFFBAAQUUUEABBRRQQAEFFFBAAQUUUEABBRRQQAEFFFBAAQUUUEABBRRQQAEFFFBAAQUUUEABBRRQQAEFEiNgoDwxj8pCa0ggBL3jAfH078OvITCe+ef41NwaKtFjClhgM/BeRsg8/ufM974sYAtbU2Ag8KsYwzqgZypoXeg6XYBpsSb/DXQCFiS08f2BWUDzWP2hx+kJ7ceyFVBAAQUUUEABBRRQQAEFFFBAAQUUUEABBRRQQAEFFFBAAQUUUEABBRRQQAEFFFBAAQUUUEABBRRQQAEFFEiUgIHyRD0ui62CQF1gz9jr27Gp4vGQeJgwnohru+22o0GDBtSvX7/UX8t6L/PeOnXqULduXcKvpb3Ker+s9wLo5s2bS3xt2rSpUu+F/dL3btiwgc8++4z4ryX9LHNNSX/esiUMF0/MFSaaxyecpwPn/wRWxl6bEtORhSrwH4FWqenkR8ZA7gYuKRKgSanwfLrdB4A+Ce59EDA6Vv984CRgfYJ7snQFFFBAAQUUUEABBRRQQAEFFFBAAQUUUEABBRRQQAEFFFBAAQUUUEABBRRQQAEFFFBAAQUUUEABBRRQQAEFEiNgoDwxj8pCyxFokhEYj4fHw++b5pNgo0aN2Hnnnct8NW7ceJv3w5/jAfGvf/3r+dRSwdTyf//3f9sE0z/++GM++uijr7xK+3lYu25dGKScV9dqYFVGyDweOP8gr6q1GAVgODAsBvEW0CPBE7or8kx/kJrC3jh200+ARyuySR6trQM8BfwwVtM1wI15VKOlKKCAAgoooIACCiiggAIKKKCAAgoooIACCiiggAIKKKCAAgoooIACCiiggAIKKKCAAgoooIACCiiggAIKKFDQAgbKC/rxFkxzXyshLN4842c71Ua3TZo0YbfddmP33XePXuH35QXFw/thArhX4QqE6eklhdAzf/bee+/x7rvvbn19+OGHtYXySTmB8xA+/7K2ivPcohM4OjWdfK9Y5zcA1xaJxK3AFbFeHwc6J/jv4ClA6CF9vQ90BF4skudpmwoooIACCiiggAIKKKCAAgoooIACCiiggAIKKKCAAgoooIACCiiggAIKKKCAAgoooIACCiiggAIKKKCAAgrUuoCB8lp/BBYQE9gb2AdolXqlf/+dmlQKofB4SDwdFE+HxuN/rlevXk2W5lkFLvD5559vDZdnhs0z//z++yGTWaPXP4DXU6/lsd+vqNEqPKwYBO4CLo41uhjomfrMFXr/bYCZQPj3MH1dCIxLcON3AgNi9U9JPc8Et2TpCiiggAIKKKCAAgoooIACCiiggAIKKKCAAgoooIACCiiggAIKKKCAAgoooIACCiiggAIKKKCAAgoooIACCiRLwEB5sp5XIVS7ewmB8RAgD+Hxak1nN2vWjD333JPmzZtHr/hU8XhY/GtfCwPRvRTIb4Evv/xym+nm8cD5qlWrCK+VK1eyevXq6m7ki1i4PB04D7+G0Pm71X24+xecQJjEPRloFOtsIBBCycVwXQncHGs0hOmDyZqENt8SmJX6Nz7dQg/gwYT2Y9kKKKCAAgoooIACCiiggAIKKKCAAgoooIACCiiggAIKKKCAAgoooIACCiiggAIKKKCAAgoooIACCiiggAIKJFLAQHkiH1veF90gFhrPnDbepDqqb9iwYRQWL+tVt27d6jjaPRXIa4FNmzZFwfKyXuvXr6+uHj4oZap5CJx/Vl2Hum9iBb6eCpN3iXXwJBACyB8mtqvsC98VmAG0j91yDXBj9lvk3cr+wJhYVS8AJwH/zrtKLUgBBRRQQAEFFFBAAQUUUEABBRRQQAEFFFBAAQUUUEABBRRQQAEFFFBAAQUUUEABBRRQQAEFFFBAAQUUUECBAhYwUF7AD7eGWmsNHAS0Tf0afr9nrs/+1re+VWZYfNddQw7PSwEFKiOwdu3aMgPn//rXvyqzbXn3rAReAV6O/fpaeTf5fkEL9AXujXW4GegJPFzQXf+3ufOA+2O9vg10Al5NcP+PAafG6h8BDEtwP5augAIKKKCAAgoooIACCiiggAIKKKCAAgoooIACCiiggAIKKKCAAgoooIACCiiggAIKKKCAAgoooIACCiigQCIFDJQn8rHVStE7ZgTH0wHyhrmqZo899qBVq1ZbX/vss0/0+5YtW7LDDjvk6hj3UUCBCgps3LiRFStW8Prrr0ev5cuXb/39mjVrKrhbmcvDqPR4wDwdOK+2Eeq5LN69qiTQLDWd/LjYLhOBc6u0a7Ju/j1weqzkO4CfJauFbartAMwCtk/9dB3QEXguwT1ZugIKKKCAAgoooIACCiiggAIKKKCAAgoooIACCiiggAIKKKCAAgoooIACCiiggAIKKKCAAgoooIACCiiggAKJFDBQnsjHVu1Fhwnj8anjITy+by5O3XHHHaOQeDosng6Qhz9/4xvfyMUR7qGAAjUo8OGHH24TMI8Hzj/99NNcVRIml6eD5umQeZhw7lU4AlcBN8XaeTc1nfwPhdNimZ2EKd4zgK+lVoUvUegMzElw/6OAwbH6HwG6JrgfS1dAAQUUUEABBRRQQAEFFFBAAQUUUEABBRRQQAEFFFBAAQUUUEABBRRQQAEFFFBAAQUUUEABBRRQQAEFFFAgsQIGyhP76HJWeBvgyIwA+TeruntJgfEQHm/evHlVt/Z+BRRIiMCqVatKnGoeJpzn4HofSIfLw69/BpblYF+3qHmBg4EpwP6xo2/NCCPXfFU1e+I44ILYkb8ButdsCTk9rWlqOvmBsV3PB+7L6SlupoACCiiggAIKKKCAAgoooIACCiiggAIKKKCAAgoooIACCiiggAIKKKCAAgoooIACCiiggAIKKKCAAgoooIACWQkYKM+KqWAW7QC0A45KvcLvd6tKd7vvvjsHHXQQbdu23frrfvvtR926dauyrfcqoEABC2zatIm///3vvPzyy7zyyivRK/z+3XfDUOoqXWGDRanXwtSvG6u0ozfXhMBoYFDsoCWp6eQv1cTheXBG+FKXmcDusVrOBh7Og9oqW0Jf4N7Yza8CHYF3Kruh9ymggAIKKKCAAgoooIACCiiggAIKKKCAAgoooIACCiiggAIKKKCAAgoooIACCiiggAIKKKCAAgoooIACCiigQOUFDJRX3i4Jd+4ZC5CH8Pj3qlJ0mzZtvhIeb9asWVW29F4FFFBgq8Dq1au3hsvTIfOlS5dWVSgdMA+/hpD5yqpu6P05FfgRMDkjTP1z4OacnpLfm40Aro6VOAfoDKzP77LLrG4a0CW2InxpwJAE92PpCiiggAIKKKCAAgoooIACCiiggAIKKKCAAgoooIACCiiggAIKKKCAAgoooIACCiiggAIKKKCAAgoooIACCiRawEB5oh/fV4oPU07D9PH0FPLvVqa9Ro0afSU4HqaQN2jQoDLbeY8CCihQaYENGzZsnWQeppinp5qvW7eusnu+nQqWpwPmz1d2I+/LicBEoFdsp3mp6eSrc7J7/m8S/p0O08kPjJX6M+CO/C+91AqPBmYBjVIrvkhNJw9BeS8FFFBAAQUUUEABBRRQQAEFFFBAAQUUUEABBRRQQAEFFFBAAQUUUEABBRRQQAEFFFBAAQUUUEABBRRQQAEFFKgFAQPltYCeoyNDuvt4oH0sQF6/ons3btyYo446iiOOOIK2bdtGQfJWrVpVdBvXK6CAAjUqsHz58ihcHl7PP/88ixYt4uOPP65MDRuAdLj8OeAZIPzMq/oFuqemk9eJHXU+cF/1H503JwwEfhWr5lWgExC++CCp1w3ANbHiHwdOS2oz1q2AAgoooIACCiiggAIKKKCAAgoooIACCiiggAIKKKCAAgoooIACCiiggAIKKKCAAgoooIACCiiggAIKKKBAIQgYKE/WUzw2FSIPQfIfVKb0EBZv165dFCIPv4YQuZcCCihQCAIhXL5w4cIoXB5+ff311yvb1rOpYHkIl/+xspt4X5kCTVJh8pNjqx4BegAbi8SuITAD6BDr98aMMHbSKHYBngIOjxU+ABibtEasVwEFFFBAAQUUUEABBRRQQAEFFFBAAQUUUEABBRRQQAEFFFBAAQUUUEABBRRQQAEFFFBAAQUUUEABBRRQQIFCEjBQnt9P85BYgDyEyEP4LOtr++233yY8HkLke+yxR9b3u1ABBRRIssCaNWu2CZiHoPkXX3xR0ZbWA/NiAfO/VHQD15cokDmZex3QMxWwLhayMKH9oViza4DOwOIEA5wDTInVvxzoCKxIcE+WroACCiiggAIKKKCAAgoooIACCiiggAIKKKCAAgoooIACCiiggAIKKKCAAgoooIACCiiggAIKKKCAAgoooEDiBQyU59cjbACcGHt9tyLlNWvW7CsB8u228xFXxNC1CihQuAJbtmzZGjBPTzFfvXp1RRt+G5idev0vEALnXhUTaJWaTn5k7La7gUsqtk3iVz8MnBXrYjzQL+FdTU5NmU+3MQa4NOE9Wb4CCiiggAIKKKCAAgoooIACCiiggAIKKKCAAgoooIACCiiggAIKKKCAAgoooIACCiiggAIKKKCAAgoooIACiRcwbVz7j3B/4MexEHnWFbVp04bjjz+e9u3bR0HyFi1aZH2vCxVQQAEF4M0334xC5gsWLOCZZ55h6dKlFWVJh8vDr3+v6M1Fun44MCzW+1upEPKCIvLokJrG3jDV85ep6eSPJ9jgMGAW8M1YD6cCTyS4J0tXQAEFFFBAAQUUUEABBRRQQAEFFFBAAQUUUEABBRRQQAEFFFBAAQUUUEABBRRQQAEFFFBAAQUUUEABBRRQoCAEDJTXzmNsB3RKvfbLtoTmzZtz3HHHRSHy8Prudys0wDzbY1yngAIKFK3A22+/HQXL582bF/26atWqilj8DXgMmAksrMiNRbT26NR08r1iPd8AXFtEBqHVXwEDYz0/Cvwk4QZXAyNiPTwNnARsTnhflq+AAgoooIACCiiggAIKKKCAAgoooIACCiiggAIKKKCAAgoooIACCiiggAIKKKCAAgoooIACCiiggAIKKKBA4gUMlNfcIwzTSEOI/DQgHqQrtYL69etz4okncsIJJ0QB8gMOOKDmqvUkBRRQQAGWLFkSBcvnzp3L7Nmz2bBhQ7YqYep2CJaH19xsbyqCdXcBF8f6XAz0BF4vgt7TLR6Umk4e/1aYPsADCTYIk9afAo6J9TAYuDXBPVm6AgoooIACCiiggAIKKKCAAgoooIACCiiggAIKKKCAAgoooIACCiiggAIKKKCAAgoooIACCiiggAIKKKCAAgUjYKC8eh/lD4GuQGdg92yOatOmTRQiT7+2285HlI2baxRQQIHqFtiyZUsUKk+/li5dmu2R76YCxFOBOdneVIDrwr+Fk4FGsd7ClO47C7DXslrKnOS9IPWFM/9OsMOZwCOx+lcBHYG/JbgnS1dAAQUUUEABBRRQQAEFFFBAAQUUUEABBRRQQAEFFFBAAQUUUEABBRRQQAEFFFBAAQUUUEABBRRQQAEFFFCgYARMK+f+UR6eCpF3A+LTR0s9qWPHjlsD5K1bt859Re6ogAIKKJBzgWXLlm0Nl8+aNSvb/d8GpgEhXP5CtjcVwLqvp8LkXWK9PAn0AD4sgP6ybWGP1JcLHBm74Srglmw3yNN144HzY7XdC1yQp7ValgIKKKCAAgoooIACCiiggAIKKKCAAgoooIACCiiggAIKKKCAAgoooIACCiiggAIKKKCAAgoooIACCiiggAJFJ2CgPDePvCUQAuThdXB5W9avX5/TTjuNTp06Ra9GjeLDWsu72/cVUEABBfJNYN26dcycOTN6PfbYY2zYsCGbEl9Khct/C6zI5oYEr+kLhJBx+toM9AQeTnBPlSm9H3BP7MblQJjcnvW4+8ocWs337A+Eb1RoHjsnfHHA9Go+1+0VUEABBRRQQAEFFFBAAQUUUEABBRRQQAEFFFBAAQUUUEABBRRQQAEFFFBAAQUUUEABBRRQQAEFFFBAAQUUUCBLAQPlWUKVsqwr0As4tbxtmjRpsjVAHsLkdevWLe8W31dAAQUUSKDApk2btgbLQ8D8gw8+yKaLx4FJqYB5NuuTtKZZajr5cbGiJwLnJqmJHNT6NWAmcEpsr9uAQTnYuza3CPWPjhUwHzgJWF+bRXm2AgoooIACCiiggAIKKKCAAgoooIACCiiggAIKKKCAAgoooIACCiiggAIKKKCAAgoooIACCiiggAIKKKCAAgr8V8BAecU/DW1SIfIwWbVpWbeHSeRdu3aNXqeeWm7mvOKVeIcCCiigQN4LPP7440ybNi16ZTG5/J+pYHkIlyd5anX8uVwF3BT7wbup6eR/yPuHl9sCTwd+H9vy49R08mdze0yN7lYHeAr4YezUa4Aba7QKD1NAAQUUUEABBRRQQAEFFFBAAQUUUEABBRRQQAEFFFBAAQUUUEABBRRQQAEFFFBAAQUUUEABBRRQQAEFFFBAgTIFDJRn/wE5E+gH/Li8Wzp16kS3bt2iIHm9evXKW+77CiiggAJFIPD5559HofKpU6dGE8yzuP4XuAf4XRZr83XJwcAUYP9YgbcCg/O14Gqs637gvNj+k1NfUFONR1b71mHa+uOxU94HOgIvVvvJHqCAAgoooIACCiiggAIKKKCAAgoooIACCiiggAIKKKCAAgoooIACCiiggAIKKKCAAgoooIACCiiggAIKKKCAAlkLGCgvm2oH4MLUa7+ylrZv356zzz47CpHvtttuWT8AFyqggAIKFJ/Ae++9F4XLH3roIRYsWFAewN9TwfIQLt9Y3uI8e380MChW05LUdPKX8qzO6i6nPRC+RWCX2EFdgUeq++Bq3v9OYEDsjPDlAT2r+Uy3V0ABBRRQQAEFFFBAAQUUUEABBRRQQAEFFFBAAQUUUEABBRRQQAEFFFBAAQUUUEABBRRQQAEFFFBAAQUUUECBCgoYKC8ZrGVqGnkIkzcuzXSnnXaiV69e9OzZkyOPPLKC9C5XQAEFFFAAFi9ezKRJk5g8eTKffPJJWSQfx4LlbybA7kdAmMK9e6zWnwM3J6D2XJcYer4ytulsoBPwea4PqsH9wv8rzQL2iZ3ZA3iwBmvwKAUUUEABBRRQQAEFFFBAAQUUUEABBRRQQAEFFFBAAQUUUEABBRRQQAEFFFBAAQUUUEABBRRQQAEFFFBAAQUUyELAQPm2SK2AK1ITyUvlO+6446IQeQiT161bNwtmlyiggAIKKFC2wKZNm7YGy+fNm1ceV5hWfhvwenkLa/H9iUCv2PmhqTC9enUt1lQbR4fA9QygTezw/sBdtVFMDs8MPYyJ7fcCcBLw7xye4VYKKKCAAgoooIACCiiggAIKKKCAAgoooIACCiiggAIKKKCAAgoooIACCiiggAIKKKCAAgoooIACCiiggAIKKJADAQPl/0HcNxUk71eWad++fenXr5/TyHPwwXMLBRRQQIHSBZ5//nnuuece7rvvvvKYxqWC5a+Vt7CG3++emk5eJ3bu+UC5DdVwnTVx3CBgdOygvwCdCyBY/xhwaqyvEcCwmgD1DAUUUEABBRRQQAEFFFBAAQUUUEABBRRQQAEFFFBAAQUUUEABBRRQQAEFFFBAAQUUUEABBRRQQAEFFFBAAQUUqJhAsQfKWwBXAReUxrb77rtz4YUXRq9vf/vbFdN1tQIKKKCAAlUQ+Oc//xkFy8Pr3XffLWun8cDNwJtVOC5XtzZJhclPjm34CNAD2JirQxKyT2NgJnBsrN5fANcnpP7SyuwAzAK2Ty1YB3QEnkt4X5avgAIKKKCAAgoooIACCiiggAIKKKCAAgoooIACCiiggAIKKKCAAgoooIACCiiggAIKKKCAAgoooIACCiigQEEKFGugvF5qiuY1pT3VAw44gEsvvTSaSO6lQK4Efve733HmmWdG27Vs2ZLJkyfTrl27XG2/zT6jRo1i6NCh0c+OOOIIpk+fTvPmzat0Vk3WX6VCM25etWpV5B6mPodr5MiRDBkyJJdHVOteH3/8Meeeey6PPvpodM5FF13E3XffXa1nunn+CYwfP5477riDJUuWlFXcjcBw4PNa7GAg8KvY+SFs3BOYUYs11dbRoe9JscNXp6aThynlSb5GAYNjDYQvDOia5IasXQEFFFBAAQUUUEABBRRQQAEFFFBAAQUUUEABBRRQQAEFFFBAAQUUUEABBRRQQAEFFFBAAQUUUEABBRRQQIFCFijGQPmFqTB505Ie7IEHHsjll1/OeeedV8jP3d7KEaiuAG9NBrINlP/3IRso9698IQlMmDCB2267jVdffbW0tt4BbgDuqYW+W6Wmkx8ZOzt8+8EltVBLPhw5DegSK+QuoH8+FFaFGsL/P4Xp5AfG9jgfuK8Ke3qrAgoooIACCiiggAIKKKCAAgoooIACCiiggAIKKKCAAgoooIACCiiggAIKKKCAAgoooIACCiiggAIKKKCAAgpUo0AxBcp/ANwCfK8kz7Zt20ZB8t69e1cjt1snRcBAeclPKleB+Fztk+3nyUB5tlKuS5LAxIkTuf3223n55ZdLK/vPwJXAszXYV5iOPix23ltAD2BBDdaQL0edCMwE6qUKClPjOwGz86XAStbRF7g3dm/4ZoOOQPgiAy8FFFBAAQUUUEABBRRQQAEFFFBAAQUUUEABBRRQQAEFFFBAAQUUUEABBRRQQAEFFFBAAQUUUEABBRRQQAEFFMhDgWIJlI8EhpTk36xZM6699louuOCCPHw8llRbAgbKS5bPVRA8V/tk+/kwUJ6tlOuSKDB+/HiGDx/O6tWrSyt/FDC0Bno7OjWdfK/YWWFS+rU1cHY+HjE2YzL7I0DXfCy0gjVlTl0fXdr/Y1VwX5croIACCiiggAIKKKCAAgoooIACCuYTro0AACAASURBVCiggAIKKKCAAgoooIACCiiggAIKKKCAAgoooIACCiiggAIKKKCAAgoooEA1CRR6oPwUIITJ9yvJb9iwYYTX9ttvX028bptUAQPlJT+5XAXBc7VPtp+vXATK4zVne25l102fPp0zzjhj6+3V9XmsbH3el38CX3zxBTfccEP0KuX6eypU/kQ1Vn8XcHFs/8VAT+D1ajwzX7c+FJgBNIsV2CsVuM/XmrOpK3xpwCygUWrxF6np5HOyudk1CiiggAIKKKCAAgoooIACCiiggAIKKKCAAgoooIACCiiggAIKKKCAAgoooIACCiiggAIKKKCAAgoooIACCihQOwKFHCi/FbiiJNZzzz03mkq+117xIaq18wA8NT8FqivAW9UgdWZd1aGXGWaOn1HV+tN75WqfbPs3UJ6tlOuSLvDWW29F08onTJhQWiu3AYOqoc/OqbB0OmgcjhgI3FkNZyVhy+uB62KFPgsEo4+TUHwZNYZvLLgm9v7jwGkJ78nyFVBAAQUUUEABBRRQQAEFFFBAAQUUUEABBRRQQAEFFFBAAQUUUEABBRRQQAEFFFBAAQUUUEABBRRQQAEFFCh4gUIMlO8NjAOOz3x6++yzD6NGjaJz55Dp8lKgdAED5f+djh1XylUQPFf7ZPsZNlCerZTrCkVgxowZDBkyhOXLl5fU0jNAP+CNHPX79VSYvEtsvyeBHsCHOTojSduEqeQzgUNiRQ8GwhfdJPnaBXgKODzWxABgbJKbsnYFFFBAAQUUUEABBRRQQAEFFFBAAQUUUEABBRRQQAEFFFBAAQUUUEABBRRQQAEFFFBAAQUUUEABBRRQQAEFikGg0ALl3VJh8saZD+/yyy+PwuR16tQphudqj1UUMFBuoDzbj1DmZ6WsCe8VWRs/v7o+j9n26LpkCmzatImhQ4dy++23l9RAmJQdQuVTc9BdX+De2D6bgZ7AwznYO4lbXJIRsl6amk5eYro/QQ2eA0yJ1Rv66QisSFAPlqqAAgoooIACCiiggAIKKKCAAgoooIACCiiggAIKKKCAAgoooIACCiiggAIKKKCAAgoooIACCiiggAIKKKBAUQoUUqD8KuCmzKe47777MnbsWDp06FCUD9imKyfw0Ucf0bt3b2bODENmoV+/fvz6179mu+2q9lemJidzhy9QCGHScB1xxBGEoHPz5s0rB5K6K1f152qfbJvJxYTy0s6qSEi8Imvj5xkoz/ZJu64kgTlz5tC/f39ee+21kt7+OXBzFeTCNO7JwHGxPSYC51ZhzyTfugMwAzgx1sQtQPh/lKRf4TmHqfPpawxwadKbsn4FFFBAAQUUUEABBRRQQAEFFFBAAQUUUEABBRRQQAEFFFBAAQUUUEABBRRQQAEFFFBAAQUUUEABBRRQQAEFikGgaunY/BEaCQzJLOess85i3LhxNGrUKH8qtZJECLz99tt06dKFF198Maq3U6dOTJw4kZ133rlK9ddkkNpA+X8flYHyKn1svbkABNatWxd9McZvfvObkroZBfzn2ycqfmV+mcu7qenkf6j4VgVxRxdgWqyTf4d/QoAFCe/uMGAW8M1YH6cCTyS8L8tXQAEFFFBAAQUUUEABBRRQQAEFFFBAAQUUUEABBRRQQAEFFFBAAQUUUEABBRRQQAEFFFBAAQUUUEABBRRQoCgECiFQfi/QN/NpjRw5kiFDvpIxL4qHapNVF5g7dy69evXinXfeiTbbf//9efDBB2nbtm2VNjdQ/h++mnQI52UGyst6iGGS+xlnnJH1c86cHn733Xdz0UUXlXj/2rVr6dGjB7Nnz47ez/YsJ5Rn/ThcWI5A/IsmMpbeB5xfQcCDgSnhP5Gx+24FBldwn0JaPikVqE/39ADQpwAavBoYEevjaeAkYHMB9GYLCiiggAIKKKCAAgoooIACCiiggAIKKKCAAgoooIACCiiggAIKKKCAAgoooIACCiiggAIKKKCAAgoooIACChS8QNID5ROA3vGnVL9+faZNm8Ypp5xS8A/PBqtPoKTQZVlB4Wwrqckg9aWXXsqYMWOi0lq1asWUKVM44ogjsi21xHW5qj9X+2TbTHUGytesWUP37t2ZN29eVE5ZX2aRWYeB8myfoOtyKfDEE0/QtWtXNmzYkLntRODcCpw1GhgUW78kFaZ+qQJ7FNLSHwAzgMaxpn4CPJrwJhsCTwHHxPoIXxoQvjzASwEFFFBAAQUUUEABBRRQQAEFFFBAAQUUUEABBRRQQAEFFFBAAQUUUEABBRRQQAEFFFBAAQUUUEABBRRQQAEFEiCQ5EB5ZpCNZs2aMXXqVNq1a5cAekvMV4HMadDpOrt168b9999Pw4YhW1e5q6aC1JmTsEO1d955JwMGDCi18Hht2XTXsmVLJk+eXKm/bzXlkO6jOgPlmXvfdNNNXHXVVSUSZq4tK3we38AJ5dl8Il1TEYGFCxcS/pu2evXqzNuynTD+I2AysHtsg58DN1ekjgJbG+yuiPX0ONAZ+DLhfZ4JPBLrYRXQEfhbwvuyfAUUUEABBRRQQAEFFFBAAQUUUEABBRRQQAEFFFBAAQUUUEABBRRQQAEFFFBAAQUUUEABBRRQQAEFFFBAAQWKRiCpgfIQWvuf+FM66KCDosnkYRKzlwJVEZgzZw59+vRh5cqV22yz6667RoHy0047rdLb11SQ+rHHHot6CMHy9HXyySdHAfAmTZqUWH8xBcqzDXJn86Cff/55evToweuvvx4tv+iiiwjT7Eu6Qoi3Z8+erFixInq7rPB5/H4D5dk8CddUVCB8ZsOk8ldeeSXz1v8XPp7l7BemmfeKrZmXmk7+lYR6RetK6Po2wExg71j9FwLjEtpPvOzxwPmxH9wLXFAAfdmCAgoooIACCiiggAIKKKCAAgoooIACCiiggAIKKKCAAgoooIACCiiggAIKKKCAAgoooIACCiiggAIKKKCAAkUjkMRA+enA7+NP6Dvf+Q4hBBwmJnspUBWBjRs3cvHFF/PAAw9E26S/oCAdFu7cuXMUKi8tlF3e2TURKF+/fj0XXnghDz744Dbl7LjjjoQgdeivpMtAeXlPr+T3Z82aRa9evbaG988888zo89OoUaOv3JC5tqzwefxmA+WVezbeVb5A+HKDDh068I9//CNz8U+AR0vZoXtqOnmd2PshcHxf+ScW7IorM6azL05NJ1+T8I73B2YBzWN9dAGmJ7wvy1dAAQUUUEABBRRQQAEFFFBAAQUUUEABBRRQQAEFFFBAAQUUUEABBRRQQAEFFFBAAQUUUEABBRRQQAEFFFCgqASSFijfGXgZ2DP9lBo2bMjcuXM58sgji+rB2Wz1CDz55JP07duXNWv+kwEcPnw4YTL50KFD+fTTTwmh7F/84hdcccUVlSqgJgLlYTp2ut5Q+84778wbb7wR1du6dWvGjx/PMcccU6v1V9UhBKw/+eSTqIfNmzfzt7/9jXXr1kVTwkMw9tVXX+WII45g7Nix0ZpVq1YRgt5hmni4cjmhfNKkSfTu3Xur53HHHcfDDz/MHnvs8RXjzLVlhc/jNxsor9TH1ZuyFFi8eDEnnHAC4csoYtdKoC3wUcY2TVJh8pNjP38E6AFszPLIQlu2KzADaB9r7BrgxgJodBAwOtbHfOAkYJsPSwH0aQsKKKCAAgoooIACCiiggAIKKKCAAgoooIACCiiggAIKKKCAAgoooIACCiiggAIKKKCAAgoooIACCiiggAIKFLRA0gLlE4Fe8ScSAsAdO3Ys6IdkczUj8MEHH9CnTx9mzAi5QDj66KMJAeAQyI7/vCqh7KoGqcuTmD9/PhdccAHLli2Llp5zzjlccskl0cTyJUuWRD8LYfIwQXvvvfcub7uvvJ+r+is6Db3ChUIUIE9PCq/OQPmQIUMYPfq/ecsw1X7KlClRoD3zuu6666IvKUhf7dq1Y9q0aTRt2rTMFg2UV+YT4D0VEZg1axYnnxzPiEd3TwL++20J/9lwIPCr2N7rgJ6pQHVFjiyktecB98caehvoBLya8CbDBPqngB/G+iiUoHzCH43lK6CAAgoooIACCiiggAIKKKCAAgoooIACCiiggAIKKKCAAgoooIACCiiggAIKKKCAAgoooIACCiiggAIKKFAxgSQFyk8Hfh9vb9iwYduEMyvWuqsV+K/Ali1bosnj4RWuMIl8zJgxWydPZwa1KxvKzlUgu6RnF6aQn3feeYRawxUPvk+cOJEBAwZEU9bDdfzxxzNu3LgKh8pzVX9NBMrjk8KrK1CeGfROP5ff/va3dOvWbZvH9Pnnn0fB/gkTJmz9eYsWLaIvLQhfXlDWZaDc/1rVhMC1117LDTfckHnUT4BHUz9slZpOfmRs0d3AJTVRXx6fEf7fJPw/Svq6A/hZHtebbWmnAI/HFr8PhG/weTHbDVyngAIKKKCAAgoooIACCiiggAIKKKCAAgoooIACCiiggAIKKKCAAgoooIACCiiggAIKKKCAAgoooIACCiiggAL5IZCkQPmzwLFpthDo/dOf/pQfilaReIEQAL7ssstYs2ZN1EsIZt99993ssMMOW3u77bbbCBOm06HsMAE7hLKbNGmSdf+5CmRnHrh06VL69eu3NUweAvEhHH/FFVdESzdu3MjQoUO5446Qc/zPFaZjhx7btm1b4/VXJFAeetlrr722eRbpgnfbbbetofh69epx4IEH0qBBA9q0aUOzZs1o3LhxtLS6AuWvvfYaZ511Fi+99NI2hoMHD2bUqFHb/Cx8trp37868efO2+XkI+/fq1avMZ1BacL2km8Jk9OnTp9O8efOsn6sLFUgLfP/739/635HUz/4I/CD1++HAsJjWW0APYEERC56ams7+tZTBeqAzMKcATO4EBsT6mJKaRl8ArdmCAgoooIACCiiggAIKKKCAAgoooIACCiiggAIKKKCAAgoooIACCiiggAIKKKCAAgoooIACCiiggAIKKKCAAsUlkJRA+WnAzPijWbRoEd/73veK62nZbbUIZDt9vKRQdgiejx49OutQeXUEyp977rkoDP/CCy9s9Rk4cCAjR47cJoRdUv0hdBymEoc+6tSpU65vddRf7qE5WFBdgfIpU6Zw8cUXR18yEMLsIfi9cuVK4tPR0+UvXLiQnj17smLFim06uuSSSxgzZgzbbVf6f44NlOfgQ+AWWQn8+c9/5qijjspc2wn4IDWdfK/Ym2Gc+bVZbVy4i8YBF8Ta+w3QvQDabQnMAvaJ9RK+PODBAujNFhRQQAEFFFBAAQUUUEABBRRQQAEFFFBAAQUUUEABBRRQQAEFFFBAAQUUUEABBRRQQAEFFFBAAQUUUEABBRQoOoGkBMr/F/hR+ul06dKFadOmFd3DsuHcCyxevJj+/ftvDWPvueee3H///XTo0KHEwz744ANCADhMNE9f3bp1iwLB3/zmN8stMJeB7M2bNzN27Ngo0B4C0+mrpDB5+r3169dz9dVXc999922dtB7eO+mkk7jhhhs47LDDygw257L+crFyuKA6AuVbtmxhwIAB3HXXXVGlt9xyC88++yxPPvkku+66a/Q5Ou208F0Y/7kmTZpE7969o9937tw5+sy98847HHvssTz00EM0bdq01I4NlOfww+BW5Qp07dqVRx55JL7uD8AbwMWxHy5OTat+vdwNC3fBkakvu9k91uLZwMMF0HJ/YEysj/CNJScB/y6A3mxBAQUUUEABBRRQQAEFFFBAAQUUUEABBRRQQAEFFFBAAQUUUEABBRRQQAEFFFBAAQUUUEABBRRQQAEFFFBAgaITSEKgfGfgw/iTWbBgAe3atSu6h2XDuRUI4d8QCF6yZEm08R577MGNN94YTesua1p0CJX369eP6dOnby0ohIJvvfVWDj/88DKLzEUgOwSZX3zxRYYNG8ZTTz219bwdd9yRvn37Rj00bNiw1DpCED0E4G+++WbWrFmzzf3HHHMM559/Ph07dqRBgwZf2SMX9ef2KWa3W3UEyl9//XXOPvvs6Fm0bNmSyZMn8/TTT0cT38MVHEPgv169emSGz0MIferUqcybN6/E8HlmV5mB8osuuoi77747u+ZdpUAFBRYuXEj79u0z7/oU2DH2w4HAnRXcutCWjwCujjU1J3xfBLC+ABp9DDg11kfodVgB9GULCiiggAIKKKCAAgoooIACCiiggAIKKKCAAgoooIACCiiggAIKKKCAAgoooIACCiiggAIKKKCAAgoooIACChSlQBIC5WfFp322bduWl156qSgflk3nRiAEqh944AGGDx++dbJ3CGNfd911DBo0qMwwebqC999/nxDqDQHr9BUC6ZdddhkXX3wxO+20U4nFViWQHer+05/+FE3EnjVr1jYTxhs3bszQoUOj+nfYYYesoJ577rnonvAFDfEr9PHLX/6Sn/70p1/Zpyr1Z1VUghbFJ46HKfVhIvlrr73GOeecw7Jly2jdujUPPvgghx56aDSJPITP//jHP7L//vtHP58yZUo0XT5c4bmNGjWq1M+egfIEfTAKpNSDDz6Yl19+ubRungR6ZH7ZS4G0nm0b301NJz8wdsPPgDuy3SCP13UAZgHbp2pcB3QEnsvjmi1NAQUUUEABBRRQQAEFFFBAAQUUUEABBRRQQAEFFFBAAQUUUEABBRRQQAEFFFBAAQUUUEABBRRQQAEFFFBAAQXKEEhCoHwC0Dvdw5VXXhlNVvZSoDICb731Ftdff30UBP/00zBwF0KYPASrwyvbMHa4L0wqHzx4cBROj18hHHzLLbdQp06dr5RYlUB2SZPRwwH77rsvN910E6effnpWYfh4UevXr48mXd9xxx1RuL68YH1V6q/M88rXe8Kz6NmzJ08+GXK1cOedd0bT7j///PMoHB4mwIcr/CxMrp8zZw69evVi7dq10XOaMGFC9MUY4WcrV67ksMMO46GHHqJVq1YltmygPF8/CYVb11VXXRX9d6yEazPQM/5FL4WrUGZnYUL7r2IrXgU6AW8XgMcoYHCsj0eArgXQly0ooIACCiiggAIKKKCAAgoooIACCiiggAIKKKCAAgoooIACCiiggAIKKKCAAgoooIACCiiggAIKKKCAAgooULQCSQiU/xH4fvoJzZ07l+OPP75oH5iNV17gr3/9K+edd942U3crM9k7XsHGjRujwPDIkSMJod8zzzyTcePG0aRJkxILrWog+4033oh6mD9/fhT+PuOMM6KA/F577VV5GIjC5GEq+XbbbceNN95YarC+qvWXVmQ4P9g9//zzVeoj25vD8xoyZEi2y7+y7rHHHqNPnz5RQDwzDL5w4cIobL5ixQrCtPfx48czb9686HMSrvTZIcwf9pg6dWr08+HDhzNs2LASazJQXulH5Y2VFHjmmWc44YQTSrp7InBuJbctlNsaAjOAMMk7fd0IXFMADTZNTSePT14/H7ivAHqzBQUUUEABBRRQQAEFFFBAAQUUUEABBRRQQAEFFFBAAQUUUEABBRRQQAEFFFBAAQUUUEABBRRQQAEFFFBAAQWKViAJgfLlwN7pJ7R06VJat25dtA/MxqsmEMK7Yap4CDA3b96cX/ziF5x77rkVnuydWcUf/vCHaOp02G/vvbd+XL9SbC4C2SFMHiaSDxw4kB//+MdVrr0iormov6TzkhQozwx3h8n2N99889bnsGXLFsJ05xAcD9d+++3H5s2bee2112jZsiWTJ0+mXbt20XtlBdPjTgbKK/IpdW0uBJYtW0abNm0yt3o3NZ38D7k4I8F7dAceitW/BugMLE5wT+nS+wL3xvoIk9c7Au8UQG+2oIACCiiggAIKKKCAAgoooIACCiiggAIKKKCAAgoooIACCiiggAIKKKCAAgoooIACCiiggAIKKKCAAgoooEDRCiQhUP4pEKaBRtdHH31EmCrtpUBlBX7729/y8MMPM2LECA444IDKblOp+6orkF2pYvLopiQFyidOnMiAAQP49NNPoy+3ePDBBzn00EO30YxPko+/0a1bN+6//34aNvzPf9LClPILL7ww2iNc1113XfQKk+Ljl4HyPPqwFkkp4TO38847Z3Z7KzC4SAjKavNh4KzYgvFAvwJxmQZ0ifUyGhhSIL3ZhgIKKKCAAgoooIACCiiggAIKKKCAAgoooIACCiiggAIKKKCAAgoooIACCiiggAIKKKCAAgoooIACCiiggAJFK2CgvGgfvY3XhkBtBco/++wz/vKXvzB37lyWL19OmD4cvpwhBJ/jV/iyhhYtWrDLLruw//77c8ghh3D88cdH09wzQ8614VfZMzMD62F6+JAhFc9Ivv322/Tu3Zs//vGPUSmDBg1i1KhRJdqELy647LLLWLMmDC+GHXfckbvvvpsePXps08acOXPo06cPK1eujCaYP/DAA3z/+9/fZo2B8so+ee+rrEAJgfLNwOHAS5Xds0Du6wDMBBqk+vkyNZ388QLo72hgFtAo1csXqenkcwqgN1tQQAEFFFBAAQUUUEABBRRQQAEFFFBAAQUUUEABBRRQQAEFFFBAAQUUUEABBRRQQAEFFFBAAQUUUEABBRRQoKgFkhAoXw7snX5KS5cujaYCeymQRIGaDJRv2bKF+fPnM3bsWJ566ilCQLSy14EHHkivXr3o27cv3/jGNyq7Ta3dl4tA+eeff86VV17JL3/5y6iPMN1+0qRJUei+pCusD4HzMWPGRG8fe+yxPPTQQzRt2nSb5ZnrOnfuHE0xb9KkydZ1Bspr7aNTtAeHL51o06ZNvP+3gBZFC/Lfxn8FDIw5PAr8pEBcbgCuifUSQvKnFUhvtqGAAgoooIACCiiggAIKKKCAAgoooIACCiiggAIKKKCAAgoooIACCiiggAIKKKCAAgoooIACCiiggAIKKKBAUQskIVAeRgFvHdcbJiyHicleCiRRoKYC5WEK+RVXXMHjj+d2aG6YVD548GD69+9PnTp1EvMIchEoz5w4ft111xFepU1u37hxIxdffHE0cTxcw4cPZ9iwYSWahS/KOOecc/jrX/8avR8mm99yyy3Uq1cv+rOB8sR81Aqm0GeeeYYTTjgh3s+fwvciFEyDlWvkIGAG8N3Y7X2A//wlT/a1C/BUagp9upMBwNhkt2X1CiiggAIKKKCAAgoooIACCiiggAIKKKCAAgoooIACCiiggAIKKKCAAgoooIACCiiggAIKKKCAAgoooIACCigQBJIQKJ8A9E4/rjAh+Oabb/bpKZBzgczQ7umnn86ECRNo3Lhxzs6qiUD5o48+GoW+V6xYsU3drVu3jr6MIUzKPvzww6NJ47vsEjKE/71CCHrt2rW89dZbLFq0iKeffjr6NXO6+Xnnncfo0aO3maKdM6Rq2KiqgfJw/0UXXcSTTz4ZVRccp0yZwre//e1Sq50zZw59+vRh5cqV5U4zD5tMnDiRAQMG8Omnn7LHHntw66230r179yiwbqC8Gj4UblmmwFVXXRV9qUHsmgicW+RsVwMjYgYLgE7AvwvA5RxgSqyP5UBHYNt/SAqgUVtQQAEFFFBAAQUUUEABBRRQQAEFFFBAAQUUUEABBRRQQAEFFFBAAQUUUEABBRRQQAEFFFBAAQUUUEABBRRQoBgFkhAoPwt4OP1w2rZty0svvVSMz8qeq1mgEALl8+fP54ILLmDZsmVbtdq3b8/VV1/NiSeeWKmp4u+99x6//OUvo0nba9as2brvwIEDGTlyJDvssEM1P5mqb1/VQHmoYPPmzcyePTuyCBPETz755FILW79+PRdeeCEPPvhgtGbQoEGMGjWq1GnmYU0I84ep8nfddVd0TwiVh7N++tOfGiiv+kfAHSoocPDBB/Pyyy/H7+oO/KaC2xTS8j1S08mPjDV1FbBN6j7BDU8GesTqHwNcmuB+LF0BBRRQQAEFFFBAAQUUUEABBRRQQAEFFFBAAQUUUEABBRRQQAEFFFBAAQUUUEABBRRQQAEFFFBAAQUUUEABBWICSQiU7wx8GH9qCxYsoF27dj5IBXIqkPRAeWb9O+64I3379uXGG2+kYcOGVbZ67rnnoiD1Cy+8EO216667MnbsWLp161blvTMD31XesJwNQhB+yJAh1XZMfNr4AQccwKRJkzjkkEPKPe+NN94gTH8PXwwQ7gtT4MMXATihvFw6F+RQYOHChYQvosi4vgF8lMNjkrZVP+CeWNFhgndnYGnSGimh3sOAWcA3Y++dCjxRAL3ZggIKKKCAAgoooIACCiiggAIKKKCAAgoooIACCiiggAIKKKCAAgoooIACCiiggAIKKKCAAgoooIACCiiggAIKAEkIlIcH9b/Aj9JPrEuXLkybNs0HqEBOBWoiUJ7TgjM2mzVrFr169WLt2rXRO+eccw733HNPTsLk6aOefPLJKKSenlTevXt37r33Xho0aFCl1gopUL506dLI/q9//Wtkct1110Wv7bbL7j+3IUx+//33M2zYMPbaa69oDwPlVfp4eXMFBbp27cojjzwSv+sPwI8ruE0hLf8aMBM4JdbUbcCgAmnyamBErJengZOAzQXSn20ooIACCiiggAIKKKCAAgoooIACCiiggAIKKKCAAgoooIACCiiggAIKKKCAAgoooIACCiiggAIKKKCAAgooUPQC2SUca5/ptFSYa2slixYt4nvf+17tV2YFBSOQ9ED5qFGjGDp0aPQ8wnTyCRMmcOaZZ+b0+WQaHXHEEUyfPp3mzZtX6ZxCCZRv2rSJa6+9ljvvvJNPP/2Uo48+OppO3qJFiyr5GCivEp83V0Dgz3/+M0cddVTmHZ2AxyqwTaEtPR34faypj1PTyZ8tgEYbAk8Bx8R6GQzcWgC92YICCiiggAIKKKCAAgoooIACCiiggAIKKKCAAgoooIACCiiggAIKKKCAAgoooIACCiiggAIKKKCAAgoooIACCqQEkhIoD+XOA36QfnLHHHMMf/rTn3yQCuRMoJAC5S1btmTy5Mm0a9cuZz7pjS6++GJ+ibhxTQAAIABJREFU/etfR3+srkD5yJEjGTJkSM5rr4kNt2zZwosvvkgI+J9yyinR1PiqXgbKqyro/dkKfP/732f+/Pnx5SE0fVy29xfouvuB82K9TQaq/hc7P7DCt47Ex9GvAjoCf8uP8qxCAQUUUEABBRRQQAEFFFBAAQUUUEABBRRQQAEFFFBAAQUUUEABBRRQQAEFFFBAAQUUUEABBRRQQAEFFFBAAQVyIZCkQHnmhFCGDRvG8OHDc+HgHgqQ9ED57bffzhVXXBE9yZqaUB4C69OmTaNp06ZV+gRlTihPcqC8ShCl3GygvDpU3TNTIPybOmLEiMwf/wR4tIi12gMzgV1iBl0zQthJ5hkPnB9r4F7ggiQ3ZO0KKKCAAgoooIACCiiggAIKKKCAAgoooIACCiiggAIKKKCAAgoooIACCiiggAIKKKCAAgoooIACCiiggAIKKPBVgSQFykP1EzOngj755JN07BiGaXopUDWBpAfKZ82aFU3DXrt2bQRxzjnncM8999CwYcOqwcTuDn/f+vbty5o1a6Kfdu/enXvvvZcGDRpU6QwD5WXzGSiv0sfLm7MQCH+3TznllMyVk4DeWdxeyEtuBq6MNTgb6AR8XgBN7w/MAprHeukCTC+A3mxBAQUUUEABBRRQQAEFFFBAAQUUUEABBRRQQAEFFFBAAQUUUEABBRRQQAEFFFBAAQUUUEABBRRQQAEFFFBAAQViAkkLlO8MvAzsme4hhGXnzp3LkUce6YNVoEoCSQ+UZ9YfppT379+fMHU4F6Hy5557jssuu4wXXnghct51110ZO3Ys3bp1q5J7uNlAedmEBsqr/BFzgzIEFi9ezAknnMD69evjq1YCbYGPihhvH2AG0CZm0B+4q0BMBgGjY73MB04CtvkgFEivtqGAAgoooIACCiiggAIKKKCAAgoooIACCiiggAIKKKCAAgoooIACCiiggAIKKKCAAgoooIACCiiggAIKKKBAUQskLVAeHtbpwO/jT+073/kOc+bMoWXLlkX9MG2+agJJD5SH7ufPn88FF1zAsmXLtmK0b9+eq6++mhNPPJE6depUGOm9995j5MiR0STyYJS+Bg4cGP18hx12qPCemTcYKC+b0EB5lT9iblCKwIoVK+jQoQP/+Mc/Mlf8BHi0yOEyA9d/AToDqwvAJfxj8BTww1gv1wA3FkBvtqCAAgoooIACCiiggAIKKKCAAgoooIACCiiggAIKKKCAAgoooIACCiiggAIKKKCAAgoooIACCiiggAIKKKCAAhkCSQyUhxZ+DvxPvJeDDjqIadOm0apVKx+yApUSKIRAeWh89uzZDB48mCVLlmzj0Lp1a44//niOPfZYDj/8cL7xjW+wyy67bLNm48aNrF27lrfeeotFixbx9NNPR7/Gg+Rh8nmvXr246aab2GmnnSplnXmTgfKyGQ2U5+Rj5iYZAq+//jpdu3bllVdeybT5f8BNRQ7WGJgJHBtz+AVwfYG4nAI8HuvlfaAj8GKB9GcbCiiggAIKKKCAAgoooIACCiiggAIKKKCAAgoooIACCiiggAIKKKCAAgoooIACCiiggAIKKKCAAgoooIACCigQE0hqoDy0MBoI00O3Xs2aNWPq1Km0a9fOh6xAhQUyQ7sV3qCSN0yfPp0zzjijkneXfFsIhF9//fX87ne/49NPP83Z3vvuu2807fzss8+u1LTz0grJDJTnrOAyNrrooou4++67a+KoKp9hoLzKhG6QIbBw4UK6devG6tVfGbZ9KzBYMHoCk2IOASpMJw9TygvhuhMYEGtkCkQ9eymggAIKKKCAAgoooIACCiiggAIKKKCAAgoooIACCiiggAIKKKCAAgoooIACCiiggAIKKKCAAgoooIACCiigQAEKJDlQHh7HBKB3/LnUr18/mlR+yilh+KaXAtkLFFKgPHS9ZcsW5s+fH4Wmn3nmGdasWZM9RsbKQw89lO7du9O3b99osnmuLwPlZYsaKM/1J66493viiSeiyeQbNmzIhJgInFvcOlu7nwZ0iVncBfQvEJuWwCxgn1g/PYAHC6Q/21BAAQUUUEABBRRQQAEFFFBAAQUUUEABBRRQQAEFFFBAAQUUUEABBRRQQAEFFFBAAQUUUEABBRRQQAEFFFBAgQyBpAfKQzv3An0zn+zIkSMZMmSID1yBrAUKLVAeb/yzzz7jL3/5C4sWLeLll19m2bJlfPTRR7zxxhvb+DRu3JgWLVqwyy67cNBBB3HEEUfQvn17mjdvznbbVd9/LgyUl/0xNVCe9V9jF5YjMGrUKIYOHVrSqvuA8wWMBE4EZgL1Uh6fA52A2QXiE4LxY2K9vACcBPy7QPqzDQUUUEABBRRQQAEFFFBAAQUUUEABBRRQQAEFFFBAAQUUUEABBRRQQAEFFFBAAQUUUEABBRRQQAEFFFBAAQUUyBCovoRozVKPBL6SHj/rrLMYN24cjRo1qtlqPE0BBRTIoYCB8hxiFulW69ato1+/fvzmN78pSWAUUGLKvEi5xgKXxHp/BOhaQBaPAafG+hkBDCug/mxFAQUUUEABBRRQQAEFFFBAAQUUUEABBRRQQAEFFFBAAQUUUEABBRRQQAEFFFBAAQUUUEABBRRQQAEFFFBAAQUyBAolUB7augq4KfMJ77vvvowdO5YOHTr48BVQQAEFFCg6gTlz5tC/f39ee+21knr/OXBz0aGU3vChwAygWWxJL2BygRiF/xmaBWyf6mcd0BF4rkD6sw0FFFBAAQUUUEABBRRQQAEFFFBAAQUUUEABBRRQQAEFFFBAAQUUUEABBRRQQAEFFFBAAQUUUEABBRRQQAEFFChBoJAC5aG9bsA4oHFmr5dffjmjRo2iTp06fhAUUEABBRQoeIHNmzczZMgQbr/99pJ6/RjoB0wteIiKNXg9cF3slmeBzkDwKoQrTKMfHGuk0KavF8IzsgcFFFBAAQUUUEABBRRQQAEFFFBAAQUUUEABBRRQQAEFFFBAAQUUUEABBRRQQAEFFFBAAQUUUEABBRRQQAEFci5QaIHyALR3KlR+fKbWPvvsE4XKO3cO2TAvBRRQQAEFClNgxowZUZh8+fLlJTX4TCpM/kZhdl/prsJU8pnAIbEdQvj61krvmF83Nk1NJz8wVtb5wH35VabVKKCAAgoooIACCiiggAIKKKCAAgoooIACCiiggAIKKKCAAgoooIACCiiggAIKKKCAAgoooIACCiiggAIKKKBArgUKMVCeNgoBsCtKAjv33HMZNmwYLVq0yLWn+ymggAIKKFBrAm+++SY33HADEyZMKK2G24BBtVZgfh98CTA2VuLS1HTyElP5+d1KidX1Be6NvfMq0BF4J4G9WLICCiiggAIKKKCAAgoooIACCiiggAIKKKCAAgoooIACCiiggAIKKKCAAgoooIACCiiggAIKKKCAAgoooIACClRAoJAD5YHhFGAksF9JJtdccw3XXnst22+/fQXIXKqAAgoooEB+CXzxxRcMHz6cESNGlFbY34GhwBP5VXneVLMDMAM4MVbRLcBVeVNh1QuZBnSJbTMaGFL1bd1BAQUUUEABBRRQQAEFFFBAAQUUUEABBRRQQAEFFFBAAQUUUEABBRRQQAEFFFBAAQUUUEABBRRQQAEFFFBAAQXyXaDQA+Vp/xAqLzE01bRp0yhU3q9fv3x/VtangAIKKKDAVwTGjRsXhcnfeafUQdOjUmFy9UoXCEHrELhOX/8GOgELCgTtaGAW0CjVzxep6eRzCqQ/21BAAQUUUEABBRRQQAEFFFBAAQUUUEABBRRQQAEFFFBAAQUUUEABBRRQQAEFFFBAAQUUUEABBRRQQAEFFFBAgTIEiiVQHgh+ANwMHFWSx0EHHcQVV1xB7969/cAooIACCiiQ9wITJkzg9ttv55VXXimt1kWpCdvP5n0ztV/gJKBnrIwHgD61X1bOKrgBuCa22+PAaTnb3Y0UUEABBRRQQAEFFFBAAQUUUEABBRRQQAEFFFBAAQUUUEABBRRQQAEFFFBAAQUUUEABBRRQQAEFFFBAAQUUUCCvBYopUJ5+EGEU+bVA05KezIEHHsjll1/Oeeedl9cPzuIUUEABBYpT4IEHHoiC5K+++mppAKuBECAeV5xCFe46fOHMDKBx7M6fAI9WeKf8vGEX4Cng8Fh5A4Cx+VmuVSmggAIKKKCAAgoooIACCiiggAIKKKCAAgoooIACCiiggAIKKKCAAgoooIACCiiggAIKKKCAAgoooIACCiigQK4FijFQHgzrAcMypnVuY3vAAQdw6aWX0q9fyJ97KaCAAgooULsC48aN484772TJkiVlFTICGA58UbvVJur0W4ErYhWH6d2dgS8T1UXpxZ4DTIm9vRzoCKwokP5sQwEFFFBAAQUUUEABBRRQQAEFFFBAAQUUUEABBRRQQAEFFFBAAQUUUEABBRRQQAEFFFBAAQUUUEABBRRQQAEFyhEo1kB5mqUFcBVwQWlOu+++OxdeeGH0+va3v+0HSgEFFFBAgRoT+Oc//8k999wTvd59992yzh0P3Ay8WWPFFcZBbYCZwN6xdi4ssOnuk4Eesf7GAJcWxuOzCwUUUEABBRRQQAEFFFBAAQUUUEABBRRQQAEFFFBAAQUUUEABBRRQQAEFFFBAAQUUUEABBRRQQAEFFFBAAQUUyEag2APlaaN9U9NJyxxH3qdPnyhYfuSRR2Zj6xoFFFBAAQUqJbB48eIoRH7//feXd/844DbgtfIW+n6JAlemgvjpNxenppOvKRCvw4BZwDdj/ZwKPFEg/dmGAgoooIACCiiggAIKKKCAAgoooIACCiiggAIKKKCAAgoooIACCiiggAIKKKCAAgoooIACCiiggAIKKKCAAgpkIWCgfFukVsDlwEVl2f3gBz+gV69e0atu3bpZMLtEAQUUUECBsgU2bdrEpEmTotezzz5bHtevgduB18tb6PulCuwKzADax1ZcA9xYQGZXAyNi/TwNnARsLqAebUUBBRRQQAEFFFBAAQUUUEABBRRQQAEFFFBAAQUUUEABBRRQQAEFFFBAAQUUUEABBRRQQAEFFFBAAQUUUEABBcoRMFBeMlAL4MLUq3FphjvttBM9e/aMguVOLffvmgIKKKBAZQTCNPIQIp88eTKffPJJWVt8DNwDhKnkKypzlvdsI3AeEB8B/zbQCXi1QJwaAk8Bx8T6GQzcWiD92YYCCiiggAIKKKCAAgoooIACCiiggAIKKKCAAgoooIACCiiggAIKKKCAAgoooIACCiiggAIKKKCAAgoooIACCmQpYKC8bKgdYsHy/cpa2r59e84++2y6du3KbrvtliW/yxRQQAEFilHgvffeY9q0aTz00EMsWLCgPIK/p4LkIUy+sbzFvp+1wO+B02Or7wB+lvXd+b/wTOCRWJmrgI7A3/K/dCtUQAEFFFBAAQUUUEABBRRQQAEFFFBAAQUUUEABBRRQQAEFFFBAAQUUUEABBRRQQAEFFFBAAQUUUEABBRRQQIFcChgoz17zjFS4/Mfl3dKpUye6desWhcvr1atX3nLfV0ABBRQoAoHPP/88CpFPnTqVmTNnZtPx7NQ08t9ls9g1FRI4FZgBfC1113qgMzCnQrvk9+LxwPmxEu8FLsjvkq1OAQUUUEABBRRQQAEFFFBAAQUUUEABBRRQQAEFFFBAAQUUUEABBRRQQAEFFFBAAQUUUEABBRRQQAEFFFBAAQWqQ8BAecVV2wC9gJ5A07Jur1+/fhQqD69TTw3ZNS8FFFBAgWITePzxx6MgeXht2LChvPbfASYDk4Cl5S32/UoLjMsIV/8G6F7p3fLvxv2BWUDzWGldgOn5V6oVKaCAAgoooIACCiiggAIKKKCAAgoooIACCiiggAIKKKCAAgoooIACCiiggAIKKKCAAgoooIACCiiggAIKKKBAdQsYKK+acNdUsPy08rZp0qQJYXL5aaedFv1at27d8m7xfQUUUECBBAps2rSJxx57LJpCHl4ffPBBNl08ngqRT8tmsWuqJHAkEEbE7x7b5Wzg4Srtml83DwJGx0qaD5wEhEnsXgoooIACCiiggAIKKKCAAgoooIACCiiggAIKKKCAAgoooIACCiiggAIKKKCAAgoooIACCiiggAIKKKCAAgooUGQCBspz88BbAj8FQsD84PK2DJPL08HyEC5v1KhRebf4vgIKKKBAHgusW7dua4A8hMmzmEQeunkJmJp6rcjj9gqttBHA1bGm5gCdCyhsXQd4CvhhrMdrgBsL7UHajwIKKKCAAgoooIACCiiggAIKKKCAAgoooIACCiiggAIKKKCAAgoooIACCiiggAIKKKCAAgoooIACCiiggAIKZCdgoDw7p4qsOjwVLA/h8r2yubFjx46ceOKJ0at169bZ3OIaBRRQQIFaFli2bBmzZ8+OXrNmzcq2mreAMIU8vF7I9ibX5Uwg/Ls8AzgwtuPPgDtydkLtb3QKECbep6/3gY7Ai7VfmhUooIACCiiggAIKKKCAAgoooIACCiiggAIKKKCAAgoooIACCiiggAIKKKCAAgoooIACCiiggAIKKKCAAgoooEBtCBgor171DqlweZh8ukc2R7Vp02ZruDwEzLfbzkeUjZtrFFBAgeoW2LJly9YAeQiRL126NNsj1wAzU5PIwzRsr9oTGAj8Knb8q0An4O3aKynnJ98JDIjtOgXomfNT3FABBRRQQAEFFFBAAQUUUEABBRRQQAEFFFBAAQUUUEABBRRQQAEFFFBAAQUUUEABBRRQQAEFFFBAAQUUUEABBRIjYFq55h7VCanQWgiuZTW5vH79+lG4/IQTTuC4447jwAPjA1VrrnBPUkABBYpV4NVXX2XevHnMnTs3CpNv2LAhW4owiTyEyMNrbrY3ua5aBRqmppOHL3tJXzcC11TrqTW7eUtgFrBP7NgewIM1W4anKaCAAgoooIACCiiggAIKKKCAAgoooIACCiiggAIKKKCAAgoooIACCiiggAIKKKCAAgoooIACCiiggAIKKKBAPgkYKK+dp9EuFS4/Ddg/2xKaN28eBcuPP/746PXd734321tdp4ACCiiQhcDbb7/NM888E71CkHzVqlVZ3LV1yd9jIfKFFbnRtTUi0B14KHZSmBzfGVhcI6fXzCH9gTGxo14ATgL+XTPHe4oCCiiggAIKKKCAAgoooIACCiiggAIKKKCAAgoooIACCiiggAIKKKCAAgoooIACCiiggAIKKKCAAgoooIACCuSjgIHy2n8q+wEnxl5ZV9SmTZsoWN6+fXvatWtHixYtsr7XhQoooIAC8Oabb7Jw4UIWLFgQhciXLl1aUZbZQHj9L/C3it7s+hoVeBg4K3bieKBfjVZQ/Yc9BpwaO2YEMKz6j/UEBRRQQAEFFFBAAQUUUEABBRRQQAEFFFBAAQUUUEABBRRQQAEFFFBAAQUUUEABBRRQQAEFFFBAAQUUUEABBRTIZwED5fn1dBpkhMsrNIK8WbNmUbD8qKOOil7h99tt5yPOr0dsNQooUFsCW7ZsicLjixYtil7h96tXr65oOW+nAuTpIPlnFd3A9bUi0CE1PT78OxuuL1PTyR+vlWqq59DQ4yxg+9T264COwHPVc5y7KqCAAgoooIACCiiggAIKKKCAAgoooIACCiiggAIKKKCAAgoooIACCiiggAIKKKCAAgoooIACCiiggAIKKKBAUgRMG+f3kzoEOD72aliRcrfffvutwfJ0yPxb3/pWRbZwrQIKKJBYgX/961/bhMdDiPyLL76oaD/r+f/s3XmYXFWdN/AvEogQMYhsSgIoiyIKOAojoDLKjBCFwLAri+yogI6yiKIyqCirOgii7ITFUWBk08D7iqgvgopbVGRXBFQ2WYSAgSDvcy7dPTdNL9Xd1dVVlc99nvt0p+vec37nc6oqf33vL7mmdv5ypAO4vi0E/ivJB2uVXJLk39uisuYVcVySg2vDXZRk++YNbyQCBAgQIECAAAECBAgQIECAAAECBAgQIECAAAECBAgQIECAAAECBAgQIECAAAECBAgQIECAAAECBDpVQKC8s3burbVw+SajKX3NNddcIGS+3nrrjWYY9xAgQKDtBH71q1/1dR4v4fFbb711tDV+P0k5S5D8h6MdxH1tI7BOkkuTrFqraM8kZ7VNhWMvZKWe7uSvqw21d5Izxj60EQgQIECAAAECBAgQIECAAAECBAgQIECAAAECBAgQIECAAAECBAgQIECAAAECBAgQIECAAAECBAgQ6HQBgfLO3cElesLlGyfZMMmbkpS/jeiYOnVqFTBff/31s84662TddddNCZ07CBAg0M4CJSw+Z86c/PrXv84NN9xQBckfffTR0ZT8RJIf95w/6gmSl785ukfg8CSfrS3nuiQzk/y1e5aYvZKcXlvPb5LMSPKnLlqjpRAgQIAAAQIECBAgQIAAAQIECBAgQIAAAQIECBAgQIAAAQIECBAgQIAAAQIECBAgQIAAAQIECBAgMEoBgfJRwrXpbevXwuUlZF7vxtpwyUsttVQVLu8NmPf+XHLJJRsew4UECBBohsATTzxRhcZ7w+O9Px977LHRDv+HWoD8+iQ3jHYg93WEwIo93ck3qFV7WJJjOqL6xou8MMl2tcuPT3JI47e7kgABAgQIECBAgAABAgQIECBAgAABAgQIECBAgAABAgQIECBAgAABAgQIECBAgAABAgQIECBAgACBbhYQKO/m3U1WrgXMSwfzco76WGuttZ4XMp82bdqox3MjAQIE6gL33HPP84LjN91001iReruPl58lQH7XWAd0f0cJ7Jvka7WKb0uyVZIxv7HaSGHjJLOTLNVT09M93cmvbqMalUKAAAECBAgQIECAAAECBAgQIECAAAECBAgQIECAAAECBAgQIECAAAECBAgQIECAAAECBAgQIECAwAQKCJRPIP4ETD25J1Reupf3BsxXGEsdyy+/fNZdd90FguZrr712Jk2aNJZh3UuAQBcLzJ8/PzfeeOPzOo/ff//9Y111GaCExntD5OX3eWMd1P0dK/CCJJcleVdtBV9IclDHrmjgwj+T5BO1l65IsmWXrdFyCBAgQIAAAQIECBAgQIAAAQIECBAgQIAAAQIECBAgQIAAAQIECBAgQIAAAQIECBAgQIAAAQIECBAYg4BA+RjwuuTWVyf55yTrJFm35+dyY13bGmuskTXXXDO9P8vv5Zw+ffpYh3Y/AQIdInD33Xfn1ltvXeC87bbbUs4mHA8kmZPk1z3nT7us63QTiBb6IbZO8q2awqM93cl/0EUyL01yZZI31tZ0QJKTu2iNlkKAAAECBAgQIECAAAECBAgQIECAAAECBAgQIECAAAECBAgQIECAAAECBAgQIECAAAECBAgQIECAwBgFBMrHCNilt69cC5f3Bs1f1Yy1TpkypQqW9z9L8PwlL3lJM6YwBgECLRR4+OGHq8B4CYn3D4/PnTu3WZXcUguP94bI72rW4MbpWoEzk+xRW925SXbrstXunOS82prK0xpmJLmjy9ZpOQQIECBAgAABAgQIECBAgAABAgQIECBAgAABAgQIECBAgAABAgQIECBAgAABAgQIECBAgAABAgQIjEFAoHwMeAvZrVNqIfPeTublZ/l7U44VV1yxL2he72y+2mqrZfLkyU2ZwyAECIxcYN68ebnjjjv6AuP18Pi999478gEHv6Mk0HsD4/WfTUumN7NYY7W1wMZJLk1SOnj3Htsnuaitqx55cSUkv0vttpOSHDjyYdxBgAABAgQIECBAgAABAgQIECBAgAABAgQIECBAgAABAgQIECBAgAABAgQIECBAgAABAgQIECBAgEA3CwiUd/PutmZtpXN5PWBeOpqXDudNPV72spdl5ZVXHvRcdtllmzqfwQgsTAIPPvhg7rrrrkHPv/zlL+PBUTqM/7pfgLx0IncQaIbA0Uk+WhvoqiQzkzzVjMHbZIw3JJmdZLlaPVsk+Xab1KcMAgQIECBAgAABAgQIECBAgAABAgQIECBAgAABAgQIECBAgAABAgQIECBAgAABAgQIECBAgAABAgTaRECgvE02osvKWDLJmrVzjdrvy4zHWqdMmTJk4LyE0SdNmjQeUxuTQFsLzJ8/f8iweAmSz507bg3AH0py6wDnbUmeaGs4xXWyQPk/p3QnX6u2iP2TfKWTFzVA7Ycn+Wzt799NsnmSZ7psnZZDgAABAgQIECBAgAABAgQIECBAgAABAgQIECBAgAABAgQIECBAgAABAgQIECBAgAABAgQIECBAgMAYBQTKxwjo9hELrJCkHjCvB88XG/FoI7hh2rRpVeh8+vTp1bnCCitU5/LLL7/A74suuugIRnUpgYkReOaZZ3L//ffnvvvuq87673fffXfKWcLi99xzz3gXWDo+l4D4QMHx+8d7cuMTGEDgoCTH1/7+iyRbJRn3D0MLd2NKT3fyt9TmPDjJCS2swVQECBAgQIAAAQIECBAgQIAAAQIECBAgQIAAAQIECBAgQIAAAQIECBAgQIAAAQIECBAgQIAAAQIECHSIgEB5h2zUQlLmaoN0NV+lletfbrnl+gLmAwXO60H0yZMnt7I0c3W5wLx5854XDh8sNP7AAw+0WuOPtdB4PUB+R6sLMR+BIQSmJrksyVtr1xyZ5D+7TG3bJBfV1nR3khlJbuyydVoOAQIECBAgQIAAAQIECBAgQIAAAQIECBAgQIAAAQIECBAgQIAAAQIECBAgQIAAAQIECBAgQIAAAQJNEBAobwKiIcZd4AVJVh7inJ7kxeNexQATvOQlL3lep/Oll146vefUqVP7fq//fdKkSRNRrjlbJDB//vw88sgj1fnoo4/2/d77t96f/TuLP/zwwy2q8HnT/C3JXcOcz05UceYlMAKBXZPMql1fupKX7uSlS3k3Hacl2bu2oNOT7NNNC7QWAgQIECBAgAABAgQIECBAgAABAgQIECBAgABhYrrhAAAgAElEQVQBAgQIECBAgAABAgQIECBAgAABAgQIECBAgAABAgSaJyBQ3jxLI02swDLDBM6nTWx5C86+1FJLDRs6rwfQy+8lnL7EEktkySWXrH6+8IUvbKcldU0tf//73/Pkk0/miSeeqH72D4QPFRDvDYo/9thj7ebxp2HC4g+1W8HqITBKgQuTbFe79ytJ9h/lWO1629pJZicpD1PpPcqaL27XgtVFgAABAgQIECBAgAABAgQIECBAgAABAgQIECBAgAABAgQIECBAgAABAgQIECBAgAABAgQIECBAgMDECgiUT6y/2VsnUFqC17ucvzzJCkmW7/lZfi/ncq0raWwzLbLIIn3h8t6QeaM/68H03nsWXXTRlM7p5edg51CvD/VaWekzzzwz4Fm6eY/mtXJP7731AHhvEHywn8Nd++yzHdWI+4Ek99XO+3t+/3O/APn8sb3b3E2gIwQ2S3JZksV7qn0qycwkV3VE9Y0XeVCS42uXX5tk8yRzGx/ClQQIECBAgAABAgQIECBAgAABAgQIECBAgAABAgQIECBAgAABAgQIECBAgAABAgQIECBAgAABAgQILEwCAuUL025bayMCL6gFzPuHzQf696KNDOoaAg0KPJOkNxTeGxQf6t//aHBclxFYGAROTvKB2kIvSrJ9ly28/J9zZZJ/ra3rE0mO6rJ1Wg4BAgQIECBAgAABAgQIECBAgAABAgQIECBAgAABAgQIECBAgAABAgQIECBAgAABAgQIECBAgAABAk0UEChvIqahFkqB0tG83um8/HvpBk6fve5+u5Sg9yO189F+/+59rXQYrwfGy78dBAiMXOCfklyaZFrt1t2SnDvyodr6jncluaJWYfnOmJHk521dteIIECBAgAABAgQIECBAgAABAgQIECBAgAABAgQIECBAgAABAgQIECBAgAABAgQIECBAgAABAgQIEJhQAaHWCeU3+UIs8OIGQuf9g+nlniWSLNnzc/JC7DeeS/97kid7zieSPDZIGHywkHgJi5fXHAQItE7gP5McUZvuB0m26sLP4peTHFBb53lJdm0ds5kIECBAgAABAgQIECBAgAABAgQIECBAgAABAgQIECBAgAABAgQIECBAgAABAgQIECBAgAABAgQIEOhEAYHyTtw1NRN4TuAF/QLmvUHzwX7Ww+j9rymvTUqy6BDnWF4v9T4zxDl/jK+XAHgJfzfyc7hrSndxBwECnSNQupJfluT1tZIPTnJC5yyhoUpXSzI7yRq1q3dJcn5Dd7uIAAECBAgQIECAAAECBAgQIECAAAECBAgQIECAAAECBAgQIECAAAECBAgQIECAAAECBAgQIECAAIGFVkCgfKHdegsnQIAAAQJdIfCBJCfXVnJTT3fy27pidf+7iP2TnFRb08+SbJ7kr122TsshQIAAAQIECBAgQIAAAQIECBAgQIAAAQIECBAgQIAAAQIECBAgQIAAAQIECBAgQIAAAQIECBAgQKDJAgLlTQY1HAECBAgQINAygclJLk2yWW3GY5Ic1rIKWjfR5Um2qE332SSfbN30ZiJAgAABAgQIECBAgAABAgQIECBAgAABAgQIECBAgAABAgQIECBAgAABAgQIECBAgAABAgQIECBAoFMFBMo7defUTYAAAQIECGyX5MIaQ+nWPTPJdV1Gs2mS2UkW61nXY0lmJPlRl63TcggQIECAAAECBAgQIECAAAECBAgQIECAAAECBAgQIECAAAECBAgQIECAAAECBAgQIECAAAECBAgQGAcBgfJxQDUkAQIECBAg0BKBWUl2rc10VpI9WzJzayc5LsnBtSkvSrJ9a0swGwECBAgQIECAAAECBAgQIECAAAECBAgQIECAAAECBAgQIECAAAECBAgQIECAAAECBAgQIECAAAECnSogUN6pO6duAgQIECCwcAtskuTSJFNrDP+e5JIuY1mppzv562rr2jvJGV22TsshQIAAAQIECBAgQIAAAQIECBAgQIAAAQIECBAgQIAAAQIECBAgQIAAAQIECBAgQIAAAQIECBAgQGCcBATKxwnWsAQIECBAgMC4CpyQ5CO1Ga5IslWSf4zrrK0ffK8kp9em/U2SGUn+1PpSzEiAAAECBAgQIECAAAECBAgQIECAAAECBAgQIECAAAECBAgQIECAAAECBAgQIECAAAECBAgQIECAQCcKCJR34q6pmQABAgQILNwCayW5LMnqNYb9kpzahSwXJtmutq7jkxzSheu0JAIECBAgQIAAAQIECBAgQIAAAQIECBAgQIAAAQIECBAgQIAAAQIECBAgQIAAAQIECBAgQIAAAQIExklAoHycYA1LgAABAgQIjJvAR5McXRv9pz3dye8dtxknZuCNk8xOslTP9E/3dCe/emLKMSsBAgQIECBAgAABAgQIECBAgAABAgQIECBAgAABAgQIECBAgAABAgQIECBAgAABAgQIECBAgAABAp0oIFDeibumZgIECBAgsPAKLJvk0iQb1Qg+keSoLiT5TJKytt7jiiRbduE6LYkAAQIECBAgQIAAAQIECBAgQIAAAQIECBAgQIAAAQIECBAgQIAAAQIECBAgQIAAAQIECBAgQIAAgXEUECgfR1xDEyBAgAABAk0X2CPJmbVR70wyM8lvmj7TxA740iRXJnljrYwDkpw8sWWZnQABAgQIECBAgAABAgQIECBAgAABAgQIECBAgAABAgQIECBAgAABAgQIECBAgAABAgQIECBAgACBThMQKO+0HVMvAQIECBBYuAW+lWTrGsGJST7UhSQ7Jzmvtq7bksxIckcXrtWSCBAgQIAAAQIECBAgQIAAAQIECBAgQIAAAQIECBAgQIAAAQIECBAgQIAAAQIECBAgQIAAAQIECBAYRwGB8nHENTQBAgQIECDQVIEtklya5AU9o85NslWSq5s6S3sMdm6SXWqlnJTkwPYoTRUECBAgQIAAAQIECBAgQIAAAQIECBAgQIAAAQIECBAgQIAAAQIECBAgQIAAAQIECBAgQIAAAQIECHSSgEB5J+2WWgkQIECAwMItcGqSfWoE/53k3V1I8oYks5MsV1tbCdN/uwvXakkECBAgQIAAAQIECBAgQIAAAQIECBAgQIAAAQIECBAgQIAAAQIECBAgQIAAAQIECBAgQIAAAQIECIyzgED5OAMbngABAgQIEGiKwAZJLkuyQm209yT5elNGb69BDk/y2VpJ302yeZJn2qtM1RAgQIAAAQIECBAgQIAAAQIECBAgQIAAAQIECBAgQIAAAQIECBAgQIAAAQIECBAgQIAAAQIECBAg0AkCAuWdsEtqJECAAAECBErAugSte4+rk2yVZG6X0Uzp6U7+ltq6Dk5yQpet03IIECBAgAABAgQIECBAgAABAgQIECBAgAABAgQIECBAgAABAgQIECBAgAABAgQIECBAgAABAgQIEGiRgEB5i6BNQ4AAAQIECIxa4BVJLk3yutoIH0py4qhHbN8bt01yUa28u5PMSHJj+5asMgIECBAgQIAAAQIECBAgQIAAAQIECBAgQIAAAQIECBAgQIAAAQIECBAgQIAAAQIECBAgQIAAAQIE2llAoLydd0dtBAgQIECAQBH4YJL/qlH8JsnMJHd2Ic9pSfaurev0JPt04TotiQABAgQIECBAgAABAgQIECBAgAABAgQIECBAgAABAgQIECBAgAABAgQIECBAgAABAgQIECBAgACBFgkIlLcI2jQECBAgQIDAqASm9HQn37R291FJPjGq0dr7prWTzE4yvVbmdkkubu+yVUeAAAECBAgQIECAAAECBAgQIECAAAECBAgQIECAAAECBAgQIECAAAECBAgQIECAAAECBAgQIECAQDsLCJS38+6ojQABAgQIEHh3kgtqDPcm2SrJT7uQ5qAkx9fWdW2SzZPM7cK1WhIBAgQIECBAgAABAgQIECBAgAABAgQIECBAgAABAgQIECBAgAABAgQIECBAgAABAgQIECBAgAABAi0SEChvEbRpCBAgQIAAgVEJfD3JTrU7T0uy76hGau+bFk1yZZJ/rZVZurCXbuwOAgQIECBAgAABAgQIECBAgAABAgQIECBAgAABAgQIECBAgAABAgQIECBAgAABAgQIECBAgAABAgQIjFpAoHzUdG4kQIAAAQIExllg0ySXJVmyZ55/9HQnv2Kc552I4d+VpL6uB5LMSPLziSjGnAQIECBAgAABAgQIECBAgAABAgQIECBAgAABAgQIECBAgAABAgQIECBAgAABAgQIECBAgAABAgQIdI+AQHn37KWVECBAgACBbhP4ryQfrC3qkiT/3m2L7FnPl5McUFvbeUl27dK1WhYBAgQIECBAgAABAgQIECBAgAABAgQIECBAgAABAgQIECBAgAABAgQIECBAgAABAgQIECBAgAABAi0UEChvIbapCBAgQIAAgYYF1klyaZJVa3fsmeSshkfonAtXSzI7yRq1kndJcn7nLEGlBAgQIECAAAECBAgQIECAAAECBAgQIECAAAECBAgQIECAAAECBAgQIECAAAECBAgQIECAAAECBAi0q4BAebvujLoIECBAgMDCLXB4ks/WCK5LMjPJX7uQZf8kJ9XW9bMkm3fpWrtw+yyJAAECBAgQIECAAAECBAgQIECAAAECBAgQIECAAAECBAgQIECAAAECBAgQIECAAAECBAgQIECAQHsLCJS39/6ojgABAgQILIwCK/Z0J9+gtvjDkhzTpRiXJ9mitrYSpP9kl67VsggQIECAAAECBAgQIECAAAECBAgQIECAAAECBAgQIECAAAECBAgQIECAAAECBAgQIECAAAECBAgQaLGAQHmLwU1HgAABAgQIDCuwb5Kv1a66LclWSW4a9s7Ou2DTJLOTLNZT+mNJZiT5UectRcUECBAgQIAAAQIECBAgQIAAAQIECBAgQIAAAQIECBAgQIAAAQIECBAgQIAAAQIECBAgQIAAAQIECLSjgEB5O+6KmggQIECAwMIr8IIklyV5V43gC0kO6lKS45IcXFvbRUm279K1WhYBAgQIECBAgAABAgQIECBAgAABAgQIECBAgAABAgQIECBAgAABAgQIECBAgAABAgQIECBAgAABAhMgIFA+AeimJECAAAECBAYV2DrJt2qvPtrTnfwHXWi2Uk938tfV1rZ3kjO6cK2WRIAAAQIECBAgQIAAAQIECBAgQIAAAQIECBAgQIAAAQIECBAgQIAAAQIECBAgQIAAAQIECBAgQIDABAkIlE8QvGkJECBAgACBAQXOTLJH7ZVzk+zWpVZ7JTm9trbfJJmR5E9dul7LIkCAAAECBAgQIECAAAECBAgQIECAAAECBAgQIECAAAECBAgQIECAAAECBAgQIECAAAECBAgQIEBgAgQEyicA3ZQECBAgQIDAgAIbJ7k0yUtrr26f5KIu9bowyXa1tR2f5JAuXatlESBAgAABAgQIECBAgAABAgQIECBAgAABAgQIECBAgAABAgQIECBAgAABAgQIECBAgAABAgQIECAwQQIC5RMEb1oCBAgQIEDgeQJHJ/lo7a9XJZmZ5KkutCrh+dlJlupZ29M93cmv7sK1WhIBAgQIECBAgAABAgQIECBAgAABAgQIECBAgAABAgQIECBAgAABAgQIECBAgAABAgQIECBAgAABAhMoIFA+gfimJkCAAAECBPoE1ujpTr5WzWT/JF/pUqPPJPlEbW1XJNmyS9dqWQQIECBAgAABAgQIECBAgAABAgQIECBAgAABAgQIECBAgAABAgQIECBAgAABAgQIECBAgAABAgQITKCAQPkE4puaAAECBAgQ6BM4KMnxNY9fJNkqyT1daPTSJFcmeWNtbQckObkL12pJBAgQIECAAAECBAgQIECAAAECBAgQIECAAAECBAgQIECAAAECBAgQIECAAAECBAgQIECAAAECBAhMsIBA+QRvgOkJECBAgACBTE1yWZK31iyOTPKfXWqzc5Lzamu7LcmMJHd06XotiwABAgQIECBAgAABAgQIECBAgAABAgQIECBAgAABAgQIECBAgAABAgQIECBAgAABAgQIECBAgACBCRQQKJ9AfFMTIECAAAEClcCuSWbVLEpX8tKdvHQp78bj3CS71BZ2UpIDu3Gh1kSAAAECBAgQIECAAAECBAgQIECAAAECBAgQIECAAAECBAgQIECAAAECBAgQIECAAAECBAgQIECAwMQLCJRP/B6ogAABAgQILOwCFybZrobwlST7dynKG5LMTrJcbX1bJPl2l67XsggQIECAAAECBAgQIECAAAECBAgQIECAAAECBAgQIECAAAECBAgQIECAAAECBAgQIECAAAECBAgQmGABgfIJ3gDTExiDwAuSLJlkiSF+DvVa/3sXTTLYOWmI18o9w71elvnMIOf8IV4r9zTy+pNJyvnEID+Heq3/Pf8Yw564lQCBkQtsluSyJIv33PpUkplJrhr5UB1xx+FJPlur9LtJNu/5HuyIBSiSAAECBAgQIECAAAECBAgQIECAAAECBAgQIECAAAECBAgQIECAAAECBAgQIECAAAECBAgQIECAAIHOEhAo76z9Um33CExNsvQg52CvLVULjpeg+Au7h6OtVjKvXyj9b0keGeB8dJC/l2vLaw4CBBoTODnJB2qXXpRk+8Zu7birpvR0J39LrfKDk5zQcStRMAECBAgQIECAAAECBAgQIECAAAECBAgQIECAAAECBAgQIECAAAECBAgQIECAAAECBAgQIECAAAECHSMgUN4xW6XQNhVYLskKPefyScq/BwqK9w+Jl+7iju4VeHaIsHk9nP5gkvtq5wPdS2JlBAYU+KcklyaZVnt1tyTndqnXtklKYL73uDvJjCQ3dul6LYsAAQIECBAgQIAAAQIECBAgQIAAAQIECBAgQIAAAQIECBAgQIAAAQIECBAgQIAAAQIECBAgQIAAgTYQEChvg01QQlsJlKB3PSDe+3v5WQLj/f+9aFtVr5hOF3gmyf39Qub1f/d/7R+dvmD1L/QC/5nkiJrCD5JsleTRLpU5LcnetbWdnmSfLl2rZREgQIAAAQIECBAgQIAAAQIECBAgQIAAAQIECBAgQIAAAQIECBAgQIAAAQIECBAgQIAAAQIECBAg0CYCAuVtshHKGHeBSUlWrp0vr3UVr4fES4fxjjgWWWSRLLnkklliiSUG/TnUa/3vXXTRRTNp0qSUn4OdQ70+1GsF9JlnnhnwnD9//qheK+P13vvkk0/miSeeSP3nQH/rf81A/3722dJcvGOO0tG83uG8N3D+5yR31c75HbMihS5MAqUr+WVJXl9b9MFJTuhShLWTzE4yvba+7ZJc3KXrtSwCBAgQIECAAAECBAgQIECAAAECBAgQIECAAAECBAgQIECAAAECBAgQIECAAAECBAgQIECAAAECBNpEQKC8TTZCGWMWWKZfYLweHi+/rzTmGZo4wFJLLZWll156yHPq1KkLvF7+XQ+Iv/CFL2xiRYbqFfj73/++QDD90UcfzSOPPPK8c7C/l2sfe+yxdgO9J8nd/ULm9cD5Q+1WsHoWCoEPJDm5ttKberqT39alqz8oyfG1tV2bZPMkc7t0vZZFgAABAgQIECBAgAABAgQIECBAgAABAgQIECBAgAABAgQIECBAgAABAgQIECBAgAABAgQIECBAgECbCAiUt8lGKGNIgRcMEBYvHV7rofEXT4ThMsssk+WXXz4rrLBCdZbfhwuKl9dLB3BH9wqU7ukDhdD7/+3+++/Pfffd13c+/PDDE4Xyt2EC5yV8/o+JKs68XSkwOcmlSTarre6YJId15WqT8qV/ZZJ/ra3vE0mO6tL1WhYBAgQIECBAgAABAgQIECBAgAABAgQIECBAgAABAgQIECBAgAABAgQIECBAgAABAgQIECBAgAABAm0kIFDeRpuhlKyeZI0ka/acvb+v0kqbEgqvh8R7g+K9ofH6vxdffPFWlmauLhd46qmn+sLl/cPm/f/9wAMPtFrjj0luTVK6R5efvecdrS7EfF0hsF2SC2sr+WuSmUmu64rVPX8R70pyRe3P5QM8I8nPu3S9lkWAAAECBAgQIECAAAECBAgQIECAAAECBAgQIECAAAECBAgQIECAAAECBAgQIECAAAECBAgQIECAQBsJCJS30WYsJKWsMEBgvATIS3h8XNPZ06ZNy8orr5zp06dXZ72reD0s/oIXlIboDgLtLfCPf/xjge7m9cD53XffnXLeddddueeee8Z7IU/XwuX9w+b3jffkxu9YgVlJdq1Vf1aSPTt2NcMX/uUkB9QuO6/f+ocfwRUECBAgQIAAAQIECBAgQIAAAQIECBAgQIAAAQIECBAgQIAAAQIECBAgQIAAAQIECBAgQIAAAQIECBAYpYBA+Sjh3DakwJK10Hj/buPLjIfdlClTqrD4UOekSZPGY2pjEmhrgfnz51fB8qHOuXPnjtcaHhqgo3lv6HzcJh2vxRi3aQKbJLk0ydTaiP+e5JKmzdBeA62WZHbPg1N6K9slyfntVaZqCBAgQIAAAQIECBAgQIAAAQIECBAgQIAAAQIECBAgQIAAAQIECBAgQIAAAQIECBAgQIAAAQIECBDoVgGB8m7d2dat69VJ1kmybs/P8vvKzZ7+ZS972ZBh8WWXXbbZUxqPwEIj8OCDDw4ZOP/LX/4yHhZ3Jfl1zzmn5+fN4zGRMdtO4IQkH6lVdUWSrZL8o+0qbU5B+yc5qTbUz5JsnuSvzRneKAQIECBAgAABAgQIECBAgAABAgQIECBAgAABAgQIECBAgAABAgQIECBAgAABAgQIECBAgAABAgQIEBhaQKDcO6RRgRf1C473BsinNDrAcNetuOKKWXPNNfvONdZYo/p9tdVWy+TJk4e73esECIyTwLx583LHHXfk1ltvrc7bbrut7/d77723mbOWruW94fISNu/9/fFmTmKsCRVYK8llSVavVbFfklMntKrxnfzyJFvUpvhskk+O75RGJ0CAAAECBAgQIECAAAECBAgQIECAAAECBAgQIECAAAECBAgQIECAAAECBAgQIECAAAECBAgQIECAwP8KCJR7NwwkUDqM17uOl/D4q5pB9aIXvagKifeGxXsD5OXfL3nJS5oxhTEIEGihwMMPP7xAwLweOH/88ablwG8ZIGheOpw7Ok/go0mOrpX9057u5E19MkEbsWyaZHaSxXpqeizJjCQ/aqMalUKAAAECBAgQIECAAAECBAgQIECAAAECBAgQIECAAAECBAgQIECAAAECBAgQIECAAAECBAgQIECAQJcLCJR3+QY3sLzSLXaDfgHy5Rq4b8hLBgqMl/D49OnTxzq0+wkQ6BCBu+++e8Cu5qXDeROOB5LUu5j/JMnNTRjXEOMnsGySS5NsVJviE0mOGr8pJ3zk45IcXKvioiTbT3hVCiBAgAABAgQIECBAgAABAgQIECBAgAABAgQIECBAgAABAgQIECBAgAABAgQIECBAgAABAgQIECBAYKESEChfqLY7k5NsmORNPWf5ffmxEKywwgpZd911s84661Rn+f01r3lNJk2aNJZh3UuAQBcLzJ8/P7/73e8yZ86c/PrXv67O8vt999031lWXAX7cc17f83PeWAd1f9ME9khyZm20O5PMTPKbps3QXgOt1NOd/HW1svZOckZ7lakaAgQIECBAgAABAgQIECBAgAABAgQIECBAgAABAgQIECBAgAABAgQIECBAgAABAgQIECBAgAABAgS6XUCgvLt3eOVagLyEx/95LMstQfF6cLz8Pm3atLEM6V4CBAj0Cdxzzz194fLeoHkJno/x6A2Yl58lZH7XGMdz++gFvpVk69rtJyb50OiHa/s790pyeq3KEpyfkeRPbV+5AgkQIECAAAECBAgQIECAAAECBAgQIECAAAECBAgQIECAAAECBAgQIECAAAECBAgQIECAAAECBAgQ6CoBgfKu2s5sUOs8XrqQrzqa5b34xS9+XnC8dB5fYoklRjOcewgQIDBqgSeffLKvk3m9o/nf/va30Y5ZumL3di8vP28Y7UDuG5HAFkkuTfKCnrvmJtkqydUjGqWzLr4wyXa1ko9PckhnLUG1BAgQIECAAAECBAgQIECAAAECBAgQIECAAAECBAgQIECAAAECBAgQIECAAAECBAgQIECAAAECBAh0g4BAeefu4pJJ3pZko1oX8hEnvpdeeum86U1vyvrrr1+FyEtwfI011uhcFZUTILBQCNx22219QfMbbrghP/7xj/PII4+MZu1PJuntXv6jJNckKX9zNFfg1CT71Ib8epL3NHeKthpt4ySzkyzVU9XTPd3JuzlA31YboBgCBAgQIECAAAECBAgQIECAAAECBAgQIECAAAECBAgQIECAAAECBAgQIECAAAECBAgQIECAAAECBP5XQKC8s94Nb+0JkZcg+SajKf1Vr3pVFSAv54YbblgFyB0ECBDoBoHSwbwEy6+//vrq5y233DLaZf2gJ1hewuU/HO0g7usT2CDJZUlWqJmUMHkJlXfr8Zkkn6gt7ookW3brYq2LAAECBAgQIECAAAECBAgQIECAAAECBAgQIECAAAECBAgQIECAAAECBAgQIECAAAECBAgQIECAAIH2FhAob+/9eX0tQF5C5FNGUu5iiy1WhcZ7w+Pl54orrjiSIVxLgACBjhW49957q2B5b8i8BM2ffro0ih7RMTfJ92sB81+M6G4XF4HPJjm8RlG6dG+VpNh24/HSJFcmeWNtcQckObkbF2tNBAgQIECAAAECBAgQIECAAAECBAgQIECAAAECBAgQIECAAAECBAgQIECAAAECBAgQIECAAAECBAi0v4BAeXvt0ZJJNqudq46kvOnTpy8QHi9hcgcBAgQI/K9Ab/fy3p933333SHnuTHJVz/l/ujgUPVKXwa5/RZJLk7yudsGHkpzYrAnacJydk5xXq0T8heYAACAASURBVOu2JDOS3NGGtSqJAAECBAgQIECAAAECBAgQIECAAAECBAgQIECAAAECBAgQIECAAAECBAgQIECAAAECBAgQIECAAIGFQECgfOI3ee0k76iFyBuuaK211srb3va2bLzxxlWQ/JWvfGXD97qQAAECBJI//OEPKeHyH/3oR7nmmmty0003jZSlN1xefv5upDcvBNd/MMl/1db5myQzk5Rgfrce5ybZpba4k5Ic2K2LtS4CBAgQIECAAAECBAgQIECAAAECBAgQIECAAAECBAgQIECAAAECBAgQIECAAAECBAgQIECAAAECBNpfQKB8YvaotA4vgbpyvqbREkoH8hIg7z1XWWWVRm91HQECBAg0IPDHP/6xCpb3niPsYH5jksuTXJbk+gam6/ZLpvR0J9+0ttCjknyiixf+hiSzkyxXW+MWSb7dxWu2NAIECBAgQIAAAQIECBAgQIAAAQIECBAgQIAAAQIECBAgQIAAAQIECBAgQIAAAQIECBAgQIAAAQIE2lxAoLx1G1QCdSVAvmWSVzQy7RJLLJHNNtssb3/726sQ+Wtf+9pGbnMNAQIECDRJ4Le//W0VLv/e976Xq666Kk8++WSjI/+hJ1hewuXfa/SmLrvu3UkuqK3p3iRbJflpl62zvpzDk3y29ofvJtk8yTNdvGZLI0CAAAECBAgQIECAAAECBAgQIECAAAECBAgQIECAAAECBAgQIECAAAECBAgQIECAAAECBAgQIECgzQUEysd3g/41yfY9AboVGplqrbXWqkLkvecii9iiRtxcQ4AAgfEWePbZZ6tQee950003NTrlfT2dur+Z5OpGb+qC676eZKfaOk5Lsm8XrGuwJZSO7FcmeXPtgoOTnNDFa7Y0AgQIECBAgAABAgQIECBAgAABAgQIECBAgAABAgQIECBAgAABAgQIECBAgAABAgQIECBAgAABAgQ6QEBaufmb9MaeEPkOSVZtZPgZM2b0Bchf/epXN3KLawgQIEBgggVuvvnmvnD57NmzG63mziQXJinh8p81elMHXrdpT4f2JXtq/0fPw1Wu6MC1NFrytkkuql18d5IZSW5sdADXESBAgAABAgQIECBAgAABAgQIECBAgAABAgQIECBAgAABAgQIECBAgAABAgQIECBAgAABAgQIECBAYDwEBMqbo7pakhIgL+d6ww25xBJLZMstt8zMmTOrc6mllhruFq8TIECAQBsLPPbYY7nsssuq8/LLL8+TTz7ZSLW/6gmXfyPJHY3c0EHX/FeSD9bqvSTJv3dQ/aMptXRg37t24+lJ9hnNQO4hQIAAAQIECBAgQIAAAQIECBAgQIAAAQIECBAgQIAAAQIECBAgQIAAAQIECBAgQIAAAQIECBAgQIBAMwUEysemuX2S3ZJsMdwwyyyzTF+AvITJJ02aNNwtXidAgACBDhSYP39+X7C8BMwfeuihRlZROnfP6gmYN3J9O1+zTpJLk6xaK3LPJGe1c9FjrG3tJKVN/fTaONsluXiM47qdAAECBAgQIECAAAECBAgQIECAAAECBAgQIECAAAECBAgQIECAAAECBAgQIECAAAECBAgQIECAAAECYxYQKB854Vo9IfJdk6w01O2lE/n2229fnVtsMWzmfOSVuIMAAQIE2l7giiuuyIUXXlidDXQu/3NPsLyEy29q+8UNXODhST5be+m6JDOT/LVD19NI2QclOb524bVJNk8yt5GbXUOAAAECBAgQIECAAAECBAgQIECAAAECBAgQIECAAAECBAgQIECAAAECBAgQIECAAAECBAgQIECAAIHxFBAob1x32yT7JnnHcLfMnDkzO+ywQxUkX3zxxYe73OsECBAgsBAIPPXUU1Wo/Jvf/GbVwbyB4/8k+VqS/2ng2na5ZMWe7uQb1Ao6LMkx7VLgONSxaJIrk/xrbexPJDlqHOYyJAECBAgQIECAAAECBAgQIECAAAECBAgQIECAAAECBAgQIECAAAECBAgQIECAAAECBAgQIECAAAECBEYsIFA+NNnkJPv1nK8Z6tKNNtoo73nPe6oQ+fLLLz/ijXADAQIECCw8Avfff38VLr/gggty3XWlgfeQx+96guUlXD5vuIsn+PXy4JVSZ+9xW5KtOrjbeiOc70pyRe3CB5LMSPLzRm52DQECBAgQIECAAAECBAgQIECAAAECBAgQIECAAAECBAgQIECAAAECBAgQIECAAAECBAgQIECAAAECBMZbQKB8YOHVerqRlzD51ME24cUvfnF222237Lrrrtlgg3oz1vHeNuMTIECAQLcI/PSnP82sWbNy7rnn5m9/+9tQy3q0Fiz/fRuu/wVJSuv1ErDuPb6Q5KA2rLWZJX05yQG1Ac9LsmszJzAWAQIECBAgQIAAAQIECBAgQIAAAQIECBAgQIAAAQIECBAgQIAAAQIECBAgQIAAAQIECBAgQIAAAQIExiIgUL6g3ppJPtLTkXxQ13/5l3+pQuQlTD5p0qSx+LuXAAECBAhUAvPnz+8Lln//+98fTqV0AS9h7VuHu7CFr2+d5Fu1+UoAvnQn/0ELa2j1VOUBNLOTrFGbeJck57e6EPMRIECAAAECBAgQIECAAAECBAgQIECAAAECBAgQIECAAAECBAgQIECAAAECBAgQIECAAAECBAgQIEBgMAGB8udkXtUTJN93qLfKXnvtlX333Vc3cp8nAgQIEBhXgRtuuCFf+9rXcsYZZww3z6k9wfJbhruwBa+fmWSP2jznJtmtBfNO5BT7JzmpVsDPkmye5K8TWZS5CRAgQIAAAQIECBAgQIAAAQIECBAgQIAAAQIECBAgQIAAAQIECBAgQIAAAQIECBAgQIAAAQIECBAgUBdY2APlr0xyWJJ9BntbrLDCCtlvv/2q8+Uvf7l3DwECBAgQaJnAn//85ypYXs777rtvqHlPS3J0kt+3rLgFJ9o4yaVJXlr78/ZJLpqgelo17eVJtqhN9tkkn2zV5OYhQIAAAQIECBAgQIAAAQIECBAgQIAAAQIECBAgQIAAAQIECBAgQIAAAQIECBAgQIAAAQIECBAgQIBAIwILa6B88Z7A1ycGQ3rta1+bAw88sOpI3sjx6KOPZvfdd88ll1xSXf6+970vp5xySiO3DnjN//zP/2Tbbbfte+3iiy/ONttsM+rxGrnx/e9/f7761a9Wl2699dY5++yzM3Xq1EZufd41E1H/qAodp5vuvvvuav9Kl+FyHHvssTnkkEPGabbmDNu/5rG+h5tTVWtGafbntzVVPzfLcccdl0MPPbT6ff3110/5rpg+fXorS5iwuTp130b7/XDaaaflxBNPzG9/+9uhzEug+TNJnmrxxpQw+0drc16VZOYE1NHKZW+aZHaSxXomfSzJjCQ/amUR5iJAgAABAgQIECBAgAABAgQIECBAgAABAgQIECBAgAABAgQIECBAgAABAgQIECBAgAABAgQIECBAgMBwAgtjoHy/njD5SgPhvO51r8uHP/zh7LHHHsPZLfB6s4ONExHIFigf0ZYPefFoA6PNq2DkIwmUN++BECPXH/0dAuWdt29j/X4466yz8sUvfjG/+c1vBnvj/KknVP610b+zRnTnGj3dydeq3bV/kq+MaJTOu/i4JAfXyi7d2EtXdgcBAgQIECBAgAABAgQIECBAgAABAgQIECBAgAABAgQIECBAgAABAgQIECBAgAABAgQIECBAgAABAgTaSmBhCpRvkuSYJP880A6su+66VZD8ve9976g2SKB8QbaJCMSPauPG6aaxBkbHqawhh53oQHn/90wzDYbr3N2sz+94rGG11VbLueeemw033HBAEoHyhS9Q3vtGOOecc6pg+Zw5cwb7uPw4yWFJftDMz9MAYx2U5Pja33+RZKsk94zzvBM5fHkoTelO/rpaEXsnOWMiizI3AQIECBAgQIAAAQIECBAgQIAAAQIECBAgQIAAAQIECBAgQIAAAQIECBAgQIAAAQIECBAgQIAAAQIEBhJYWALlxyY5ZCCAadOm5VOf+lT22WefMb1DmhVI7S1iIgLZC1OH8ieeeCKzZ8/OFVdcUYUxf//736fsYTle85rXZNVVV8073vGObLfddllppQGb2Q/5fmlVoLyZeyZQPvZgskD5wB+LZn8/9s7SjHH7jzGm/wiSLLvsspk1a1ZmzJgx6FDN/n449dRT85nPfCb33DNofrt00j50rGsb5P6pSS5L8tba60cm+c9xmq9dht0ryem1Ykq7+LLppTu8gwABAgQIECBAgAABAgQIECBAgAABAgQIECBAgAABAgQIECBAgAABAgQIECBAgAABAgQIECBAgAABAm0l0O2B8nclKWHy1wyk/slPfjLlXGyxxca8Kc0INtaLECgf85YMOMDcuXNzyimn5MQTT0wJdQ53TJ06Ndtss031PnnFK14x3OV9rzc7MDrYxALljW2JDuWNOY3XVc3+fuytsxnjNjtQPlxH+VL7eHw/PP3001WovJyDHL/rCZV/u8n7vGuSWbUxS6q9dCcvXcq7+bgwyXa1BZYO7QM+uKabEayNAAECBAgQIECAAAECBAgQIECAAAECBAgQIECAAAECBAgQIECAAAECBAgQIECAAAECBAgQIECAAIHOEOjmQPkJST4y0DbsvvvuVVfykQSEh9vOZgQb63MIlA8nPvLXSyfyD37wg/nhD3844punT5+eI488MuW9s8giw39sxiMwOlDR3RQob3RT6p+NRsK7jYzbrM/vRHxujzvuuBx66HPNp4cLzjdiMR7XNMu3f23NGLfZgfINN9wwF154YVZaaaVBKcfz++EPf/hDPv3pT+fss88ebP4vJDmoifvcP1j9lST7N3H8dhxq4ySzkyzVU9zTPd3Jr27HYtVEgAABAgQIECBAgAABAgQIECBAgAABAgQIECBAgAABAgQIECBAgAABAgQIECBAgAABAgQIECBAgACB4ZOxnWe0epJTk7ytf+lrrLFGSvhyq61K89TmHs0INtYrakYwtdlBycHE3ve+91Vdv5tdfzN36Nprr80+++yTm2++uW/YV73qVVVAfObMmSnB5MmTJ+fZZ5/NX/7ylyp0fs4556Tc9/jjj1f3lG7l5UEEH/7wh4cNlY9nYLTuIlC+Ws4999yUEO9YjmZ9fpvxuR3pOgTKd88ll1xSsQ30XTRSz5Fe/+CDD2aXXXbJVVddVd367ne/O6effnqWXHLJQYdqxffDpZdemkMOOSS33XbbQHVck2TfJLePdL39rt8syWVJFu/5+1NJZiZ5DqN7j9IG/hO15V2RZMvuXa6VESBAgAABAgQIECBAgAABAgQIECBAgAABAgQIECBAgAABAgQIECBAgAABAgQIECBAgAABAgQIECDQ6QLdFijfoSdMPrX/xpQQcAleLrroog3vWT2o2fBNo7zw4osvzjbbbNN3dzOCqQLlz3Hefvvt2WOPPapweDlKMHz//ffPxz/+8UyZMmXQHSvh8tmzZ+ejH/1ofvvb31bXrbjiivnSl76UHXfcccidbkVgtBQgUC5QLlA+sYHyOXPmZOedd86NN95YfSeUh04ceeSRbfH9MH/+/Kp7/Re/+MWB6nm0J1T+zVH+t1VuOznJB2r3X5Rk+zGM1wm3vjTJlUneWCv2gB6LTqhfjQQIECBAgAABAgQIECBAgAABAgQIECBAgAABAgQIECBAgAABAgQIECBAgAABAgQIECBAgAABAgQILIQC3RQoPyzJ5/vvYelCffLJJ2fTTTcd8fYKlDdG1s4dyufOnZv99tsv559/frWYEgg//PDDq0D5Ios09va/6aabsu+++/YF0l/72tdm1qxZef3rXz8okEB5Y++d0Vz11a9+tQrSl2PZZZet9mLGjBmjGarvHh3Kx8Q37M3N8u0/0XiNO+yCaheM5v3Yqu+H3jKvvvrq6jvvlltuGWhpH0ty9EjW3HPtPyW5NMm02r27JTl3FGN10i07JzmvVnBpAV++gO7opEWolQABAgQIECBAgAABAgQIECBAgAABAgQIECBAgAABAgQIECBAgAABAgQIECBAgAABAgQIECBAgACBhUugsURt+5scm+SQ/mXutNNOOfXUU7PUUkuNagWdHigf6aKb2e26GR3WR1r/QNdffvnl2XPPPfPggw9WL5duvUcffXTDYfLeMUsgs4xz1113VX866KCDqo73g4XSWxUYbeae9a95oAcFNGNPxjrGEUcckU9/+tN9wxx77LE55JDnffxHNE2zgskT8b7XoXziOpSXB1aU74VvfvO5Jt9vfetbc8EFF2SllVYa8v3Xqu+HehGPPfZY9WCM//7v/x6otuPK1+OIPjTJfyY5onbPD5JslaR0Pu/mowTmd6kt8KQkB3bzgq2NAAECBAgQIECAAAECBAgQIECAAAECBAgQIECAAAECBAgQIECAAAECBAgQIECAAAECBAgQIECAAIHOF+iGQPnpSfbqvxXNCJlO5PZORDC1meHkiai//3499dRTVVfe008vb5HkDW94QxX2XHPNNUe8tc8++2wVWj7hhBMaGqtVgdFm7lknBMqfeOKJ7L333vn617/et4c77LBDzjzzzEyZMmXE+9p7g0D5qOkaurFZvv0nG69xG1pUkv4Pmjj44IOrB00Md7Tq+2GgOoZ4UMoZSfYervae10tX8suSvL52/cFJnvuC7N7jDUlmJ1mutsQtkny7e5dsZQQIECBAgAABAgQIECBAgAABAgQIECBAgAABAgQIECBAgAABAgQIECBAgAABAgQIECBAgAABAgQIdINApwfKz07y3vpGLLHEErnwwgvzrne9q6P3ZyIC2c0MJ09E/f03/E9/+lO23377XH/99dVLw3UVH+4NM3v27Oy2225Vt/MXvehFOf/88zNz5swBb2tVYLSZe9YJgfI5c+Zk5513zo033tjnvvLKK2fWrFnZZJNNhtvCQV9vVjB5It73QwSEF1jv1ltvnbPPPjtTp04dtdNob+zvu/vuu+drX/taFl988dEOWd3XrH0bTRHz5s1L+fydddZZ1e2rrbZazj333Gy44YbDDteq74fBCvn2t79dfTc++eST/S85J8nuwy4g+UCSk2vX3dTTnfy2Bu7t5EsOT/LZ2gK+m2TzJM908qLUToAAAQIECBAgQIAAAQIECBAgQIAAAQIECBAgQIAAAQIECBAgQIAAAQIECBAgQIAAAQIECBAgQIBA9wt0cqD8+JIRrm/RtGnT8s1vfrOhQF+7b+1EBFObGU6eiPr77+kNN9yQXXbZJbfeemv10jnnnFMFwkd73Hnnndluu+3y85//vBri2GOPrbqWD3S0IjDav1t3CbKWhymstNJKo1piJwTKTzrppBx44IHPW98BBxxQdY/vH1BuNGzdf8D3ve99OeWUU0bsOBHv+0bXOJGB8nvvvTfvfve78/3vf78ybVYtExkov/jii1Ped2Vt5RjsPThR3w/DvXnLgzZ22GGH3HPPPf0vLV3GS7fxwY7JSS5NslntgmOSHDbcnB3++pQkVyZ5c20dC0NX9g7fNuUTIECAAAECBAgQIECAAAECBAgQIECAAAECBAgQIECAAAECBAgQIECAAAECBAgQIECAAAECBAgQIFAEOjVQ/rEkn6tv4TrrrFOFaddcc82u2NmJCKZ2W6C8BCZ33XXX3HHHHdV7ogRAt9lmm1G/P0YSEh/JtaMtqHRKL4H5q666qhpi7bXXrrqmr7vuuqMast0D5Q899FC1n9/5zneet77SpfzMM8/MpptuusBrjYat+w8oUD6qt9CgN/V/GMP6669ffR6nT58+pokmKlB+++23Z4899si1115b1T+S7uTl+lZ8PzQCWx62UTqV//rXv+5/+ceTfH6QMbZLcmHttb8mmZnkukbm7OBrtk1yUa3+u5PMSHJjB69J6QQIECBAgAABAgQIECBAgAABAgQIECBAgAABAgQIECBAgAABAgQIECBAgAABAgQIECBAgAABAgQILCQCnRgo3zrJt+r7s8oqq+Tqq6+uQn2tPObNm5fvfve7+fa3v51f/vKXKaHJ3m61JSi56qqr5k1velO23HLLbLTRRll00UUbLq/VgfJnn302JUR76qmnVjWOtYNwq+sfCLbbA+W33HJLdtppp/zqV7+qlr/ssstm1qxZmTGjZBxHfrR7oLx0mC9doB9//PFqrfvuu2/OO++83HXXXdVit9pqqypUvswyy/QtfmELlDcrqD3yd8/Qd3zve9/Lbrvtlj/96U/Vha985Sur9+rGG288pqkmIlBevvcPPfTQnHjiiX21H3HEESnnIos09l9quwTKywLKAzfKgxj++Mc/9t+Lf09yyQAbNCvJrrW/n5VkzzFtZGfcfFqSvWulnp5kn84oXZUECBAgQIAAAQIECBAgQIAAAQIECBAgQIAAAQIECBAgQIAAAQIECBAgQIAAAQIECBAgQIAAAQIECCzsAo2l39pHaekkc5Ks3FvSlClTUsKKG2ywQcuqfOaZZ3LBBRfkqKOOSgn1NnKUQPmnPvWpvOMd72godNjqQHb/YOZmm21WhXVLcHc0R6vrH6jGG264oergXbrwlqMEkkuodbRH/y7Lxx57bA455JABh2tFYHT27NnVekqn8t5jqJqGW3c7B8r//Oc/V3t5zTXXVMsoDzw47bTTqs/gl770pb6l/cd//EeOOeaYLL744sMtd4HXmxVMnoj3fT00366B8q9+9at5//vfv4D5KaecUj3EYixHs/at0RrKgzdOOOGEHHnkkdWDDcqx+eabV98tyy+/fKPDPK9D+VA3lk7u22yzTcNjj+bCn/70p3n729+euXPn1m8vT2pYN8kjtT9ukuTSJFNrfxsseD6aUtr1nrWTzE4yvVZg6dR+cbsWrC4CBAgQIECAAAECBAgQIECAAAECBAgQIECAAAECBAgQIECAAAECBAgQIECAAAECBAgQIECAAAECBAjUBTotUH5OkgUSwd/5zndG3ZF5NG+Fe+65JyW0WkJ+Iz1e9KIXVQHgz3/+83nxi1885O2tDqb2D0uvvfbaOf/887PuuiVPOPKj1fUPVGHpFv/ud7873//+96uXDzrooJTwbaNdhPuPWQ9wl70sPjNnzhwQpxWB8tIR+dOf/vQC8++www5Vl+7yoIWRHu0aKC8h3sMOOywlLF+OFVdcMSeddFK23Xbb3H777dljjz1y7bXX9r1WAr9l30eyz80KJk/E+77dA+VPPfVU9ttvv5x99tkLvCV33333fO1rXxtx+L8+SLP2rZHPSnkfnnXWWTn88MNTvlvK8epXv7p6sMGb3/zmRobou6b/Z22om1sRKC/zl++3d77znf1LKd3I31v74wlJPlL79xVJtkryjxEBdN7FByU5vlZ2+cLZPMkCCfzOW5aKCRAgQIAAAQIECBAgQIAAAQIECBAgQIAAAQIECBAgQIAAAQIECBAgQIAAAQIECBAgQIAAAQIECBBYWAQ6KVC+dZJv1Tfmk5/85PMCteO5cSV0XTrqXnXVVX3TlHBr6Za80047Zb311svUqc81bv3rX/+a6667rgodX3nllSnBx95jxx13zFe+8pUss8wyg5bb6mDq5Zdfnj333LOv23UJTJcOwqUr9GiOVtc/UI0lAHrAAQdU1uV4wxveUHWWX3PNNUe8pBKKLYH0EmRuZKzxDpQ/9NBD2XXXXVMeqFA/SsC1vOf+6Z/+acRrbNdA+Te+8Y3qIQ69Id4PfOAD+cIXvpDJkydXaywGe+21V9/r5TNZupaXz1mjR7OCyf3f943O38h15UEUJVjf/2j3QPkf//jHlAcdlC7YzXqv9o7TrH0bzr98l3z961+vvgN634ejeZ/1ztOOgfJS26c+9al85jOf6c/R24F8rSSXJVm9dsF+SU4dzq/DX180yZVJ/rW2jk8kOarD16V8AgQIECBAgAABAgQIECBAgAABAgQIECBAgAABAgQIECBAgAABAgQIECBAgAABAgQIECBAgAABAgQWIoFOCpT/IMlbe/emdIT9f//v/7Vsq+bNm5f3v//9VYfa3qN0SC5hzle84hVD1vGzn/2sCiL+8Ic/7Lvu0EMPzdFHHz1oF+VWBrJLWPKQQw5J6excP/bee++cfPLJo+og3Mr6h8LvH5Qfzn2wsa6++uoqcH/XXXdVlwzX7Xy8A+U/+MEPqm73pZ5ll102SyyxRMqc5Shdy8vDFkZ6jCTkWsZuRefk0nl8n332yc0331wtZ8MNN8w555yTNdZYo2955f37xS9+sVp374Mbpk+fXnU0L6HyRjqVNyuYPJ6B8vIwi/KQh/5HuwfKzzvvvOq78/HHH89LXvKSPP3009XvY3mv9ho0a9+G+qwM1Jm8PDikhK8//OEPN/T+6j/+eH8/jPSzX7/+LW95S8rnrnaU/7g2SfLRJEfX/l6eEFC6kz/Xrr17j3clKZ3Ye48HksxI8vPuXbKVESBAgAABAgQIECBAgAABAgQIECBAgAABAgQIECBAgAABAgQIECBAgAABAgQIECBAgAABAgQIECDQbQKdEijfsqczap//j3/84/zzP/9zy/ajHoosk5Yw+amnnjpkl/F6cf27m6+88so588wzs+mmmw64hlYGsm+99da85z3vyc9/vmA+bizdrkcSrB0sKNuMzZ07d27222+/qmt3OUpX4cMPPzz7779/w0HQOXPmVIHY66+/vhqjuJx99tlDvv/GMzDa/wEApfvz6quvns997nNVfaPtxN5ugfLbb789e+yxR1+4daiO0MWkPBDhyCOP7Asrl+tLR+/SpX7RRUuT4cGPZgWTR/K+H+n7uxMD5eXzVx7E8M1vfrNa7i677JLycI4LL7yw+vdb3/rWXHDBBVlppZVGylFd36x9G2zyUmt5X5WHE/Q+rGCsYfIy13h+P4wKsnbTT37yk7zpTW/qP8wuST6QZKPaCwtLl+4vJzmgtu7zkuw6V/gbHQAAIABJREFUVmf3EyBAgAABAgQIECBAgAABAgQIECBAgAABAgQIECBAgAABAgQIECBAgAABAgQIECBAgAABAgQIECBAoJUCnRIo/z9J/q0XZrvttusLJLYCq38ocqAuyY3UUYJ6u+++e1+35aE6gLcyUF7vcPyiF70oiy22WB5++OFqSSWMWwKViy++eCNL7LtmJMHa8QyUl4L6B5PLGkvX69LFu3RMHuwoIeVLLrkkH/vYx3LLLbdUl5V7S2j5Ix/5yJAe4xkY/cUvfpGdd965eh+VekrX6rXXXrvqWP7b3/62quuII46ozka6c/cupJ0C5WXP9t1331xzzTV9zsOtqYR/y958+ctf7guVF59tttkmRx11VKZNmzbono13MHlEH54RXtzOHcqvvvrqKlB+1113Zdlll60eolGsezuWl6WWsPYhhxwywlU/d/l47tsDDzxQ1XXOOef01TaaB1IMtLDx/H4YFWS/m7bffvtcdNFF9b/emGTt2h/uTDIzyW+aMV8bj7FaktlJ1qjVWML1zz2hxEGAAAECBAgQIECAAAECBAgQIECAAAECBAgQIECAAAECBAgQIECAAAECBAgQIECAAAECBAgQIECAAIEOEeiEQPnSSZ5LN/cc1113XUqou1XHDTfcUHXWLZ28y1ECqyVoPdKjf2fpDTbYoOrcu8oqqzxvqJEEsrfeeuuqY3bpnDvS4/e//30VRP7Rj35U3VrCny972cuqAG45huukPth8I6l/vAPlpcZrr722CpGXEHbv8cpXvjLl4QQ77bRTXvOa12Ty5Mkpe/SXv/wlP/zhD6vw6//9v/+37/oSTj700EOrs1w71DFegdGnnnoqBx10UE466aRq+re97W0577zzqj0rYepylqORLur96+9fcyv2ZSDD8l78j//4j/zsZz/re3nbbbfNqaeemmWWWWZI9xIqLwHlcj7++ON9177qVa+qutKX9/eUKVOeN8Z4BpNH+pkc6fXtGigvD+LYb7/9cv75z2Vv3/nOd+bcc8+tusWXB2uUhzWU4/Wvf311zVprrTXSpY9boLx87j/+8Y8v8B6cPn169b7acccdR/SghoEWNV7fDyMGHOSG66+/PhttVG9G/rwLT0zyoWbN18bj7J/kuS/b547ypbR5kr+2cc1KI0CAAAECBAgQIECAAAECBAgQIECAAAECBAgQIECAAAECBAgQIECAAAECBAgQIECAAAECBAgQIECAwPMEOiFQvlOSr/dWvu666+ZXv/pVS7eyHo4uIeRZs2Zl4403HlUNs2fPrgLcDz74YIYaaySB7NEGykt4+rDDDqtCkuUo4fGytuWXX77qgP3LX/6y+vvmm29edektf2/0aGWH9UZrmjNnTj74wQ9WYfGRHiVMevDBB1eh5BKIHe4Yr8Dod77zney111659957q+7kZe9Kt+dy9H84QOkyfNpppzX8oIGJDpQ/88wzOeuss/LpT386pZbeo3QY/+pXv5rllltuOPbq9fK+LuMcfvjhlVPv8eY3v7n6++qrr/68cTo5UN4QygRcVB6WUT4v5buuvFdPOeWU6sEc5ai/j8u/99hjj+r14R7U0H8Zzd63hx9+uHqYxumnn16F1XuPN77xjfnSl7406u/9/nWP1/dDM7d5vfXWS/nOHOCYm2SrJFc3c742HevyJFvUavtskk+2aa3KIkCAAAECBAgQIECAAAECBAgQIECAAAECBAgQIECAAAECBAgQIECAAAECBAgQIECAAAECBAgQIECAwKACnRAoPzvJe3tX8NGPfjRHH310S7e0hFl7Q7vrr79+Lr744pSA8WiO0vl11113zR133FHdXsYqgdn+RysC5f1DnaUr9DHHHJPFF1+8CneWTty9XZ5LELuElxsNfLZjoLwYl67JZW3lLAHs4Y4ShJ0xY0bVrbgELBs9xiMw+uc//7kK5F5zzTVVGQMF/S+44IJ86EMf6gvxHnHEEVVH80UWGf6jPpGB8vKQiI997GO58sorFyAuHdhLZ/KBQuDD7UW90/mKK65YdXUvnc4HOpodTB6utm5/vf97tf/DDZ566qmU7/IS0i5H/4cjNOrTrH3729/+Vr3PBvpeKO+ZUue0adMaLWvY68bj+2HYSUd4QXnYSPn/YICjPODlPSMcrhMv3zTJ7CSL9RT/WJIZSX7UiYtRMwECBAgQIECAAAECBAgQIECAAAECBAgQIECAAAECBAgQIECAAAECBAgQIECAAAECBAgQIECAAAECC7fA8CnTifcp7aTf0lvG9773vZSQaSuPL37xi/nIRz5STTlRgfLBguejdbj99turrsDXXnttNUT/7s0leL3ffvvl/PPPr14vgc+RhJPbNVDe6/XEE0+kdIu/4oorqi68JVze25G4hJfXXHPNbLrppind30sn+ZEezQ6Mzps3rwr4n3jiiVUpJSB9xhln5J3vfOcCpQ10XQnD7rjjjsMuYaIC5aWj+AknnJAjjzyy7wEGpdjNNtus6ky+6qqrDlv7YBeUjtOf+9zn8rKXvSwf/vCHBw3WNyuYPOpCu+jG/mHx1VZbreoM/5a39H2NV6u988478973vjc//GH5ik9e/epX57TTTqu+ixo9xrpv5XNf5izd1Ps/YKI8NKQ8SOPAAw9s+EEajdbd7O+HRucdyXXlwRVvf/vbB7qlhMlLqLzbj+OSHFxb5EVJtu/2RVsfAQIECBAgQIAAAQIECBAgQIAAAQIECBAgQIAAAQIECBAgQIAAAQIECBAgQIAAAQIECBAgQIAAAQLdKdAJgfLbkqzey3/TTTdVwcNWHvVwdAkXz5o1KxtvvPGoSigh5t12263qID3UWOMZyH7ooYey7777Vt3Ry1HCyQOFjvuHzge7biCI8ax/VPAtvqmZgdGBAtf1bvL9l9Z/38rnpQSzN9lkkyEVJipQXorqH4QvQePjjjsuyy23XEt2bqzB5KGKLOsoDwNoxTHWB140o8ZvfOMbKe/Pe++9txru6KOPrta/yCLP/++mPNBin332yc0331xdW8LkpVP4Wmut1VApY9m3G264Ibvvvnt+97vfPW+uzTffPJ///Oez3nrrNVTHSC9q5vfDSOdu9PqyJwPsw9VJtkoyt9FxOvS6lXq6k7+uVv/eSc7o0PUomwABAgQIECBAgAABAgQIECBAgAABAgQIECBAgAABAgQIECBAgAABAgQIECBAgAABAgQIECBAgACBhVygEwLljyeZ0rtPjzzySKZOndrSbSvBw1122SW33nprNe+Xv/zlHHDAASOuoQSDDznkkKobczk22GCDqjPuKqus8ryxxiuQ3T+4WyYuYc8S+mwk8FlC5UcddVTV3Xyg63sXMl71jxh9gm5oZmC0f0D3bW97W84777y8/OUvH3R1/YO6jYTKJzJQXhZSHnTwoQ99KCUUvf/++2fRRRdt2e6NJZg8XJELU6C8//tu2223rQLiyyyzzKBM/d/fIwmVj3Xf+s+90UYb5fDDD89mm202ru+/Zn4/DPf+G+3r5cEUa6yxRv/bP5TkxNGO2UH37ZXk9Fq9v0kyI8mfOmgNSiVAgAABAgQIECBAgAABAgQIECBAgAABAgQIECBAgAABAgQIECBAgAABAgQIECBAgAABAgQIECBAgECfgEB5A2+GuXPnZs8996zC3+XYcMMNc8455wwUthtytJ/85CdVR9zebrx77713Tj755Cy++OLPu288AtllHSUsecYZZ+Txx0tOP2kk8HnJJZfk4IMPzh133FHdUwL9JfD78Y9/PFOm9GX9F1jDeNTfwFa1zSXNCoz2ty/B8NNOO63q5Dzc0T8su9pqq+WYY47JNttsM+DDACY6UD7cesbz9bEGk4eqbWEJlM+ZMyfvf//7c/3111ccr33tazNr1qy8/vWvH3LryoM2ykM2jjzyyL7vpfIde8opp2Tdddcd8t6x7lvv3N/73vey7777ZssttxzXIHnvYpr1/TDen4mll166PsX8JCVhfud4ztsmY1+YZLtaLccnOaRNalMGAQIECBAgQIAAAQIECBAgQIAAAQIECBAgQIAAAQIECBAgQIAAAQIECBAgQIAAAQIECBAgQIAAAQIERizQCYHy25Ks3ruym266KSVU2+qjdIQuYcmRBLHrNd5555153/vel6uuuqr6c+n0XYLd73znOwdcSrMD2Q888EDVHb0E4XuPEko+66yzsvrqfbyDspYwfQmVlyBk7/Fv//ZvOfbYY7Peeus9775m19/q/R7rfGMNjJagawmEl+7xveblPfOlL30pO+64Y0PlDRTULQ8DKGMedNBBmTx58gLjCJTvnhLgL0f5rJZAcycc9cB66e5+8cUXZ/r06S0tvX+YfKTv1Xnz5lXvyxNP/N/m18M9AKEscKyB8pYi1SYb6/dDK+ouDz5Za6216lPd3hMob8X0EznHxklmJ1mqp4ine7qTXz2RRZmbAAECBAgQIECAAAECBAgQIECAAAECBAgQIECAAAECBAgQIEDg/7N371F2VXW+6L+YBAwhRFEISoJCTDS80vcKSMBuRbwNaQLmCKG5ysvmITbQ46AEX4AtxKOHZ48GBspDAwG1CXBaga7QzUNoIAh4lWeAdJAmQQkgAiFEIMgda7srrhT12FW1d9XeVZ89xhq7qvacv/mbn7Uq8M+3JgECBAgQIECAAAECBAgQIECAAAECBPoj0AqB8tuS/GX7JouTZHfffff+7LlPc4vAYxEoLwLY7a8999wz5557bo8nld97772VAO9ttxVb+dPrf/7P/1k5Lbqz08mLz+sZyP6P//iP/OM//mPuvPPOtevXegJwGautrS1f/OIX156wXnxWBJSLE6+/8pWvZMqUKWuH17P/Pt2wQZ7Un8Bo8awVJzYXYf0iMFu8Ntpoo3zjG9+oPEfrrVf7r21nofKi3syZM3P22Wev8+w2c6C80c9TqwaTi3s52IHyW2+9Nccee2wefPDBfj2rL730UuWPXlx44YVrf3uLf1+OOeaYfO1rX8uYMWPe8lvdqvetP/8+DNQ/bbfccks+8YlPlJf7zyR/NVDrD+I6pyU5qbT+dUn2GcR+LE2AAAECBAgQIECAAAECBAgQIECAAAECBAgQIECAAAECBAgQIECAAAECBAgQIECAAAECBAgQIECAAIF+C9SeTO33Un0uMC/Joe2zv/zlL+c73/lOn4v1Z2LHU8aLWsVJvLNmzcqBBx5YOam7CEAWr9/97neVAPcVV1yRhQsXrg0GF5/tt99+ldDkJpts0mU79QjQ/vrXv86ZZ55Z6aE9mFwsuOOOO+b888/Pzjvv3GuOu+++O8cff/w64fTOws716L/XzTXRhL4GRot7dsopp+Tyyy9fZzf/8A//UAmYdzxVvJYtv/HGG5XnYO7cuXn55ZcrUzq7ZwLlTiiv5XlqH1M8V8Uf2Dj11FNTPDtdPVe9qblq1arKH6c477zz1k4rntVvfetbKX4HOr4aFSjv6+9vrXttdP1a++huXHEfij96UnpdmuSwetRu4hrvSrKw+M9kqcdjk5zfxD1rjQABAgQIECBAgAABAgQIECBAgAABAgQIECBAgAABAgQIECBAgAABAgQIECBAgAABAgQIECBAgAABAj0KtEKg/MAkP2rfybRp0/KrX/2qx401asCzzz5bOUX30kuLbF3vXkUw8pBDDsm3v/3tbLzxxt1Orkcg+1/+5V8qJ6E//fTTa9fqy8nkHRstDIpg/4IFCyoB5b//+7+vnHZdDjvXo//e6TbX6L4ERovTxM8555xKQLf8BwCK05+LP6LQ2QnNte66qF2Ef7/+9a9XnofOAuoC5QLltT5Pxe998W/AZZddts4fKTjxxBNTXH35wwfta7/66quVP55QXMU63f0xBYHyWu9Y78cVfyDlvvvuK0/8f5P8uPeVWmrGZ5OU/5rHkiQzkixtqV1olgABAgQIECBAgAABAgQIECBAgAABAgQIECBAgAABAgQIECBAgAABAgQIECBAgAABAgQIECBAgAABAh0EWiFQ/o4kvy/3XZz8XQSjB+tVnMz7wx/+sHJq7qOPPlpTGzvttFPlZO8DDjggI0aM6HFOPQLZRYj4rLPOyje/+c1KMLM4Gf2f/umfMmHChB7X72lAUftHP/pR5SpC0B/4wAfWmVKP/nvqoZk/70ugvNhP+Z4V3x9++OGV56w/YfKy0w033JCrr766ElDfZJNN1iEczoHyZn6WeurtjDPOqIS4i1fx70xxfydOnNjTtH5/XoSNi7D3bbfdlnHjxuWkk06q/BtXy79vPS1e/B7MmzevEmgu/sBCV3+AQ6C8J8m+fb5o0aLsuuuuHSe/M8kLfavYMrPmJzmo1O15SY5rme41SoAAAQIECBAgQIAAAQIECBAgQIAAAQIECBAgQIAAAQIECBAgQIAAAQIECBAgQIAAAQIECBAgQIAAgS4EWiFQXrT+70n+n/Y97L///pXTsQf7VZyke+ONN+b666/PL3/5yzzxxBNrTwMvAp3vf//7s8suu2SfffaphPN6E7SsVyC76PG0006rUH31q1+tWzC5J/t69d/TOn35vAihvvTSS11OLczuv//+vPbaa+uMKf6QwOLFi7Ny5crKz4vviz8o8MILL6SYU4Tqi1PAi3BtXwPlRd2iVvGHANZbb7188Ytf7Ndpz73xESjvjVbtY8uB79pn9W3kQAbKiw6XL19eOfV+3333zac//enKMzuQr1YNlA+kUV/Wmj17dq666qry1P9I8td9qdVCcz6cpC3JpqWeZya5voX2oFUCBAgQIECAAAECBAgQIECAAAECBAgQIECAAAECBAgQIECAAAECBAgQIECAAAECBAgQIECAAAECBAh0KjCw6b++34R9kvy0PP2uu+7KRz7ykb5XbPKZzRzIroVusPofyPBuR4dZs2ZVTlXub6C8Ft9GjBEob4RqMpDP5EAHyhsjVntVgfLarWod+fOf/7zyh1A6vPZNcm2tNVp03NeTzC31fmOSvYq/HdKi+9E2AQIECBAgQIAAAQIECBAgQIAAAQIECBAgQIAAAQIECBAgQIAAAQIECBAgQIAAAQIECBAgQIAAAQIE1gq0SqC8aPjWJH/V3vlHP/rR/Od//ueQvZWDFciuF+hg9X/llVfmb//2b+u1jV7V+fjHP54f/ehH2Xzzzft1QnmvFq3jYIHyOmKWSgmUN8a1qCpQXn/bv/zLv8ztt99eLnxbko/Vf6WmqjgmycIkHy11dUKSs5qqS80QIECAAAECBAgQIECAAAECBAgQIECAAAECBAgQIECAAAECBAgQIECAAAECBAgQIECAAAECBAgQIECgjwKtFCifleT/lPd58skn59RTT+3j1pt72mAFsuulMlj9t7W15ZBDDslzzz3X6VY22mijbLXVVtlggw06/XzUqFGZOnVqinEdXxMnTsyECRPW/njs2LHZdtttM2LEiKy//vrZbLPNst56f/qV6hjOPv300zNnzpx68TakjkB5Q1jXOaF8uJ0g3hjRP1cVKK+vcPHf1Llzy4d0V+r/jyT/Wt+Vmq7afkmuKnW1LMmMJA81XacaIkCAAAECBAgQIECAAAECBAgQIECAAAECBAgQIECAAAECBAgQIECAAAECBAgQIECAAAECBAgQIECAQB8EWilQXmzv0iSHlPf5b//2b5kxo8h9Da3XYAWy66XY6v3310GgvL+C685v5eepfEK5QHl9nwuB8vp5Fv8t3XvvvTsWvCzJofVbpWkrXZTkiFJ3Fyc5smm71RgBAgQIECBAgAABAgQIECBAgAABAgQIECBAgAABAgQIECBAgAABAgQIECBAgAABAgQIECBAgAABAgR6KdBqgfJ3JLkvyZbt+xwzZkxuvvnm7Lzzzr3cenMPb+UAbSHb6v339+kQKO+v4LrzW/l5Eiiv77NQriZQXh/bn//859ljjz2yatWqcsEnk0xL8kJ9VmnaKtsmaUsysdTh/kmubtqONUaAAAECBAgQIECAAAECBAgQIECAAAECBAgQIECAAAECBAgQIECAAAECBAgQIECAAAECBAgQIECAAIFeCrRaoLzY3qwk/6e8z/e973256aabMmnSpF5uv3mHt3KAtlBt9f77+2QIlPdXcN35rfw8CZTX91koVxMo77/tf/3Xf1XC5E8+WeTH13n9jyT/2v8Vmr7Cl5KcWery9iR7JVknXd/0u9AgAQIECBAgQIAAAQIECBAgQIAAAQIECBAgQIAAAQIECBAgQIAAAQIECBAgQIAAAQIECBAgQIAAAQIEuhFoxUB5sZ2vJvlf5X3tsMMOWbBgQaZMmTIkbngrB2iLG9Dq/ff3IRIo76/guvNb+XkSKK/vs1CuJlDeP9tHH300BxxwQO6///6OhYr/xn6nf9VbYvaIJAuTfLLU7UlJvtUS3WuSAAECBAgQIECAAAECBAgQIECAAAECBAgQIECAAAECBAgQIECAAAECBAgQIECAAAECBAgQIECAAAECNQq0aqC82F5xomhxsuja14QJE3LllVdm+vTpNW6/eYe1coC2UG31/vv7ZAiU91dw3fkdn6f6Vu+82qxZszJv3ryMGzeuX8uVA+X9KlTj5EmTJmX+/PlD4t/BnrY8UIHynvqox+dHH310LrjggnqUqqnGokWLMnv27Dz11FMdx5+V5ISairT+oL2TXFfaxrNJZiT5RetvzQ4IECBAgAABAgQIECBAgAABAgQIECBAgAABAgQIECBAgAABAgQIECBAgAABAgQIECBAgAABAgQIECDwZ4FWDpQXu5iX5NDyDR09enTlpPK99y5yYq37avVAdqv3398nR6C8v4Lrzhcor91ToLz/oeyOv7+16/d95EAGyq+//vpKmHz16tUdGy7+m/q5vu+i5Waem+TYUteXJzm45XahYQIECBAgQIAAAQIECBAgQIAAAQIECBAgQIAAAQIECBAgQIAAAQIECBAgQIAAAQIECBAgQIAAAQIECPQg0OqB8mJ7Fyc5vOM+Tz/99MyZM6dlH4BWD2S3ev/9fXAEyvsruO58gfLaPQXKBcq7e1qK/zZ++ctf7mzIJUmOqP1Ja/mRk5K0JZlc2slBSa5o+Z3ZAAECBAgQIECAAAECBAgQIECAAAECBAgQIECAAAECBAgQIECAAAECBAgQIECAAAECBAgQIECAAAECBDoIDIVAebGl05O8JT1+4IEH5sILL8zYsWNb7sa3eiC71fvv7wMjUN5fQfMJ9Czw4osv5rDDDsu//uu/VgYP5CnfPXfXXCNWrlyZo446Kj/+8Y87a+yMJCc2V8cN7+aYJOeVVrk3yV5JftfwlS1AgAABAgQIECBAgAABAgQIECBAgAABAgQIECBAgAABAgQIECBAgAABAgQIECBAgAABAgQIECBAgACBARYYKoHygu0rSb7d0e+DH/xgzj///Oyxxx4DTGs5AgQIECAw+AI33XRTjjnmmDz66KOdNfPVJN8Z/C4HvINrk8wsrTo3yckD3oUFCRAgQIAAAQIECBAgQIAAAQIECBAgQIAAAQIECBAgQIAAAQIECBAgQIAAAQIECBAgQIAAAQIECBAgMAACQylQXnAdkOTCJOM62h1//PE544wzMmLEiAFgtQQBAgQIEBhcgTVr1uTEE0/MOeec01kjLyY5KsmVg9vloKxe/IWZtiSjqquvTDIjyR2D0o1FCRAgQIAAAQIECBAgQIAAAQIECBAgQIAAAQIECBAgQIAAAQIECBAgQIAAAQIECBAgQIAAAQIECBAg0GCBoRYoL7g+UA2V797RbvLkyZVQ+ac+9akGsypPgAABAgQGT+AnP/lJ5syZkyVLlnTWxC3VMPl/DV6Hg7ryGUlOKHVwVZLZg9qRxQkQIECAAAECBAgQIECAAAECBAgQIECAAAECBAgQIECAAAECBAgQIECAAAECBAgQIECAAAECBAgQINBAgaEYKG/nOivJFzuzO+yww3LKKadkq622aiCt0gQIECBAYGAFHn/88Zx22mmZN29eVwufneRLA9tVU622RfV08u1LXR2R5JKm6lIzBAgQIECAAAECBAgQIECAAAECBAgQIECAAAECBAgQIECAAAECBAgQIECAAAECBAgQIECAAAECBAgQqKPAUA6UF0x7Jzk9yTadmZ188skprlGjRtWRVCkCBAgQIDCwAq+//npOPfXUzJ07t6uFH05yYpLrB7azplvt8CQXl7p6IMmMJE81XacaIkCAAAECBAgQIECAAAECBAgQIECAAAECBAgQIECAAAECBAgQIECAAAECBAgQIECAAAECBAgQIECAQJ0EhnqgvJ2pCJXP6cxswoQJlVD5UUcdVSdSZQgQIECAwMAJXHjhhZUw+VNPdZmJPqMaJh+4ppp3pQVJ9i+1d2ZX/3/QvFvQGQECBAgQIECAAAECBAgQIECAAAECBAgQIECAAAECBAgQIECAAAECBAgQIECAAAECBAgQIECAAAECBHonMFwC5YXKx5J8J8kunRFNmzYtxx9/fA499NDeCRpNgAABAgQGQWDevHk555xzcv/993e1+l1JvpLk1kForxmX3C1JW5Kx1eZer55OflMzNqsnAgQIECBAgAABAgQIECBAgAABAgQIECBAgAABAgQIECBAgAABAgQIECBAgAABAgQIECBAgAABAgQI1EtgOAXK282Ko8hPSbJFZ4jbb799JVj+uc99rl7G6hAgQIAAgboJ/OAHP6gEyR944IGuai5PclqSC+u26NAoVJicVNrKdUn2GRpbswsCBAgQIECAAAECBAgQIECAAAECBAgQIECAAAECBAgQIECAAAECBAgQIECAAAECBAgQIECAAAECBAh0LTAcA+WFxvpJTu4QLFtHabvttstxxx2Xo44q8udeBAgQIEBgcAUuvPDCnHvuuXnwwQe7a2RuklOTFKdve/1Z4F1JFibZsYRybJLzIREgQIAAAQL/mYPrAAAgAElEQVQECBAgQIAAAQIECBAgQIAAAQIECBAgQIAAAQIECBAgQIAAAQIECBAgQIAAAQIECBAgQGCoCwzXQHn7fd06yVeSHNnVjR4/fnw+//nPV673vve9Q/15sD8CBAgQaCKB3/zmN/ne975XuVasWNFdZxcl+U6Sx5uo/WZq5bNJLi81tCTJjCRLm6lJvRAgQIAAAQIECBAgQIAAAQIECBAgQIAAAQIECBAgQIAAAQIECBAgQIAAAQIECBAgQIAAAQIECBAgQKARAsM9UN5u+sEkX0zS7XHkf/d3f1cJlu+8886NuBdqEiBAgACBisDdd99dCZF///vf70nkwiRnJ3m0p4HD/PP5SQ4qGZyX5LhhbmL7BAgQIECAAAECBAgQIECAAAECBAgQIECAAAECBAgQIECAAAECBAgQIECAAAECBAgQIECAAAECBAgMEwGB8nVv9JQkxyc5urv7/7GPfSyHHHJI5Ro5cuQweVRskwABAgQaKbBmzZpcdtlllevWW2/taanvJjknyWM9DfR5PpykLcmmJYuZSa5nQ4AAAQIECBAgQIAAAQIECBAgQIAAAQIECBAgQIAAAQIECBAgQIAAAQIECBAgQIAAAQIECBAgQIAAgeEgIFDe+V3eOsnnq9e4rh6EjTfeOAcffHAlWO7U8uHw62KPBAgQqL9AcRp5ESKfP39+Xnrppe4WeDHJ95IUp5IvrX8nQ7bi15PMLe3uxiR7JXljyO7YxggQIECAAAECBAgQIECAAAECBAgQIECAAAECBAgQIECAAAECBAgQIECAAAECBAgQIECAAAECBAgQIFASECjv/nHYoBQs36a7obvuums+85nPZPbs2dlss808ZAQIECBAoEuBZ555JgsWLMgPf/jD3HnnnT1JPVwNkhdh8ld7GuzzdQTGJFmY5KOln56Q5CxOBAgQIECAAAECBAgQIECAAAECBAgQIECAAAECBAgQIECAAAECBAgQIECAAAECBAgQIECAAAECBAgQGC4CAuW13+lPV8Plf93TlH333TcHHHBAJVy+/vrr9zTc5wQIECAwDARee+21Soj8yiuvzE9/+tNadnxD9TTya2oZbEynAvsluar0ybIkM5I8xIsAAQIECBAgQIAAAQIECBAgQIAAAQIECBAgQIAAAQIECBAgQIAAAQIECBAgQIAAAQIECBAgQIAAAQLDRUCgvPd3emqSQ5IcnGSL7qaPHj26EiovrpkzZ/Z+JTMIECBAoOUFrrvuukqQvLhWr17d036eSjI/yWVJFvc02Oc9ClyU5IjSqIuTHNnjLAMIECBAgAABAgQIECBAgAABAgQIECBAgAABAgQIECBAgAABAgQIECBAgAABAgQIECBAgAABAgQIECAwhAQEyvt3M2dXg+X79FRmk002SXFy+T777FN5HzlyZE9TfE6AAAECLSiwZs2aXHvttZVTyIvr+eefr2UX11VD5AtqGWxMTQLbJmlLMrE0ev8kV9c02yACBAgQIECAAAECBAgQIECAAAECBAgQIECAAAECBAgQIECAAAECBAgQIECAAAECBAgQIECAAAECBAgMEQGB8vrcyElJ/jZJETD/i55KFieXtwfLi3D52LFje5ricwIECBBoYoGVK1euDZAXYfIaTiIvdvOrJFdWr6VNvL1Wbe1LSc4sNX97kr2SrGrVDembAAECBAgQIECAAAECBAgQIECAAAECBAgQIECAAAECBAgQIECAAAECBAgQIECAAAECBAgQIECAAAECfREQKO+LWvdzdqwGy4tw+Va1lJ8xY0b23HPPyvWhD32olinGECBAgMAgCzzyyCO54YYbKldbW3EQdk2vXycpTiEvrntrmmFQXwRGJFmY5JOlyScl+VZfiplDgAABAgQIECBAgAABAgQIECBAgAABAgQIECBAgAABAgQIECBAgAABAgQIECBAgAABAgQIECBAgACBVhYQKG/s3dujGi7/VJLNa1lq6tSpa8PlRcB8vfXcolrcjCFAgECjBd588821AfIiRL548eJal3w6yU+rJ5HfVOsk4/olsHeS60oVnk0yI8kv+lXVZAIECBAgQIAAAQIECBAgQIAAAQIECBAgQIAAAQIECBAgQIAAAQIECBAgQIAAAQIECBAgQIAAAQIECLSggLTywN20TyTZt3rVdHL56NGjK+HyT3ziE9l9992z3XbbDVy3ViJAgACBPPjgg7nlllty8803V8Lkq1evrlWlOIm8CJEX1821TjKubgLnJjm2VO3yJAfXrbpCBAgQIECAAAECBAgQIECAAAECBAgQIECAAAECBAgQIECAAAECBAgQIECAAAECBAgQIECAAAECBAgQaCEBgfLBuVnTq8HyfZJsW2sLEydOrATLP/7xj1fe3//+99c61TgCBAgQqEHgiSeeqATIi+tnP/tZli1bVsOstUMeLoXIF/VmorF1FZiUpC3J5FLVg5JcUddVFCNAgAABAgQIECBAgAABAgQIECBAgAABAgQIECBAgAABAgQIECBAgAABAgQIECBAgAABAgQIECBAgECLCAiUD/6N2ibJnqWr5o6mTp1aCZbvuuuumT59erbeeuua5xpIgAABAsnjjz+eRYsW5c4776yEyBcvXtxblhuSFNe/J3mot5ONb4jAMUnOK1W+N8leSX7XkNUUJUCAAAECBAgQIECAAAECBAgQIECAAAECBAgQIECAAAECBAgQIECAAAECBAgQIECAAAECBAgQIECAQJMLCJQ31w0ak+SvS+HyXh1BPmHChEqwfJdddqlcxdfrrecWN9ct1g0BAoMl8Oabb+auu+6qBMjb35cvX97bdp6oBsjbg+Sv9LaA8Q0XuDbJzNIqc5Oc3PBVLUCAAAECBAgQIECAAAECBAgQIECAAAECBAgQIECAAAECBAgQIECAAAECBAgQIECAAAECBAgQIECAAIEmFZA2btIbU23r/06ye/X6eJIicF7za9SoUWuD5e0B880337zm+QYSIECglQWefvrptwTIX3/99d5uaVWSW0rXL3tbwPgBFdgjSVuSUdVVVyaZkeSOAe3CYgQIECBAgAABAgQIECBAgAABAgQIECBAgAABAgQIECBAgAABAgQIECBAgAABAgQIECBAgAABAgQIEGgiAYHyJroZNbTyV6WA+cdqGP+WIVOmTFl7inlxgvm0adP6UsYcAgQINJ3Afffdt87p44899lhfe7y1FCC/ra9FzBsUgTOSnFBa+aokswelE4sSIECAAAECBAgQIECAAAECBAgQIECAAAECBAgQIECAAAECBAgQIECAAAECBAgQIECAAAECBAgQIECgSQQEypvkRvShjdHVcPluSaYn2SVJ8bNevcaNG1c5xXynnXaqhMuLa/Lkyb2qYTABAgQGWqAIi99///0pQuT33HNP5STyF198sS9trE5yV5JFSe6sBslf6UshcwZdYIvq6eTblzo5Isklg96ZBggQIECAAAECBAgQIECAAAECBAgQIECAAAECBAgQIECAAAECBAgQIECAAAECBAgQIECAAAECBAgQIDCIAgLlg4jfgKV3KoXLi5D5+/uyxtixY7PDDjusDZi3fz16dK/z6n1Z3hwCBAisFXjllVfWBsfbA+TF+8qVK/uq9EQpQF4Eye/uayHzmk7g8CQXl7p6IMmMJE81XacaIkCAAAECBAgQIECAAAECBAgQIECAAAECBAgQIECAAAECBAgQIECAAAECBAgQIECAAAECBAgQIECAwAAKCJQPIPYgLLVlKWBenGBeXH1+TZ06tRIybw+YF+8TJkzocz0TCRAgUBZYvnx55cTxcnB88eLF/UX6efX08fZTyJ/sb0Hzm1ZgQZL9S92dmWRO03arMQIECBAgQIAAAQIECBAgQIAAAQIECBAgQIAAAQIECBAgQIAAAQIECBAgQIAAAQIECBAgQIAAAQIECAyQgED5AEE3yTIbVEPlxenl7QHz8f3pbfz48WtD5u1B82222SYjR47sT1lzCRAYwgJr1qzJww8//Jbw+IoVK/q762dK4fH2APmr/S1qfksI7JakLcnYarevV08nv6klutckAQIECBAgQIAAAQIECBAgQIAAAQIECBAgQIAAAQIECBAgQIAAAQIECBAgQIAAAQIECBAgQIAAAQIEGiggUN5A3BYp/aEkH0myQ5Jp1fdN+9v75MmTM2XKlMpV/nrixIn9LW0+AQItIrBs2bI89thjWbJkSeW9/Sq+r8Pr2ST3J7mv+n53kn4fZ16HvpQYHIHTkpxUWvq6JPsMTitWJUCAAAECBAgQIECAAAECBAgQIECAAAECBAgQIECAAAECBAgQIECAAAECBAgQIECAAAECBAgQIECAQHMJCJQ31/1olm62LIXL24PmH6xHcxtttNFbQubtofN3vvOd9VhCDQIEBlDg97//faeB8SI8/vLLL9erk0dLwfH2APmT9SquTssLvCvJwiQ7lnZybJLzW35nNkCAAAECBAgQIECAAAECBAgQIECAAAECBAgQIECAAAECBAgQIECAAAECBAgQIECAAAECBAgQIECAAIE6CAiU1wFxmJQYUwqZt59kXrwXP6/La/PNN+/0VPNJkyZlgw02qMsaihAg0HuBV199NUuXLu30tPGnn3669wW7nrGqw6nj7eHxuiXT69msWk0j8Nkkl5e6WZJkRpKlTdOhRggQIECAAAECBAgQIECAAAECBAgQIECAAAECBAgQIECAAAECBAgQIECAAAECBAgQIECAAAECBAgQIDCIAgLlg4g/RJYuTi4vB8yLE82LE87r+nrPe96TLbfcssvr3e9+d13XU4zAcBJ47rnn8uSTT3Z5/fa3v20ER3HC+P0dAuSPNGIhNYe8wPwkB5V2eV6S44b8rm2QAAECBAgQIECAAAECBAgQIECAAAECBAgQIECAAAECBAgQIECAAAECBAgQIECAAAECBAgQIECAAAECNQoIlNcIZVivBDZMMqV0TS59vUmvKtU4eMyYMd0Gzosw+siRI2usZhiBoSOwZs2absPiRZB81ariYPCGvJ5P8lj1Kk6Nbv+6eH+lISsqOtwEPpykLcmmpY3PTHL9cIOwXwIECBAgQIAAAQIECBAgQIAAAQIECBAgQIAAAQIECBAgQIAAAQIECBAgQIAAAQIECBAgQIAAAQIECHQlIFDu2RhogfFJygHzcvB8VCObmTBhQiV0PnHixMo1fvz4yrXZZput/br4/m1ve1sj21CbQF0E/vjHP2bFihVrr2eeeWbt18uWLUtxFWHx5cuX12W9boq8lqRjWLwIjBc/W9HoxdUf9gJfTzK3pHBjkr2SvDHsZQAQIECAAAECBAgQIECAAAECBAgQIECAAAECBAgQIECAAAECBAgQIECAAAECBAgQIECAAAECBAgQIECgKiBQ7lFoJoFJXZxq/r6BbHLTTTddJ2DeMXBe/n799dcfyNasNcQFXnvttUoovBwO7+r7YswAv/67i9PGlw5wH5Yj0C4wJsnCJB8tkZyQ5CxEBAgQIECAAAECBAgQIECAAAECBAgQIECAAAECBAgQIECAAAECBAgQIECAAAECBAgQIECAAAECBAgQIPBnAYFyT0MrCBRHhm/ZzTUxycaDsZF3vvOdbwmfv+Md70hP14gRIwajXWsOkMAbb7yRF154ocerHBwvvn7++ecHqMO3LPNSkid7uN4crOasS6ALgf2SXFX6bFmSGUkeIkaAAAECBAgQIECAAAECBAgQIECAAAECBAgQIECAAAECBAgQIECAAAECBAgQIECAAAECBAgQIECAAAECfxYQKPc0DBWBTXoInE9opo2OHTu2y9D5uHHjOv2s+Pno0aOz4YYbVt7f/va3N9OWhkwvf/jDH7J69eq88sorlfcXX3xxnWB4x+87C46vXLmy2Tye6iEsPmhJ9maD0k9LCVyU5IhSxxcnObKldqBZAgQIECBAgAABAgQIECBAgAABAgQIECBAgAABAgQIECBAgAABAgQIECBAgAABAgQIECBAgAABAgQIDICAQPkAIFuiKQRGdgicvzfJ+CSbVd+Lr4tr06botoYm1ltvvbXh8vaQea3v5WB6+5zi1PSRI0emeO/q6u7z7j4rtlOc2t3ZtWbNmj59VtRqn1sOgLcHwbt672nsm2+21EHczyZZUbqeqX79mw4B8jU1PFKGEGglgW2TtCWZWGp6/yRXt9Im9EqAAAECBAgQIECAAAECBAgQIECAAAECBAgQIECAAAECBAgQIECAAAECBAgQIECAAAECBAgQIECAAIGBEBAoHwhla7SSwNs6BMzLgfOO4fPi+xGttDm9Nr3AG0naQ+HtQfHuvv9j0+9IgwQaI/ClJGeWSt+eZK8kqxqznKoECBAgQIAAAQIECBAgQIAAAQIECBAgQIAAAQIECBAgQIAAAQIECBAgQIAAAQIECBAgQIAAAQIECBBoXQGB8ta9dzpvDoHiRPP2082L93cneUcNl9+95rh/jeqiCHq/ULpe7PB9+2fFCePlwHjxvRcBAt0LFH/IY2GST5aGnZTkW+AIECBAgAABAgQIECBAgAABAgQIECBAgAABAgQIECBAgAABAgQIECBAgAABAgQIECBAgAABAgQIECBA4K0CQq2eCgKDIzCum9B5V59tnGR0kg2r7xsMTutDftU/JFldvV5JsrKLMHhXIfEiLF585kWAQGME9k5yXal08YcYZiT5RWOWU5UAAQIECBAgQIAAAQIECBAgQIAAAQIECBAgQIAAAQIECBAgQIAAAQIECBAgQIAAAQIECBAgQIAAAQKtLSBQ3tr3T/fDW+BtHQLm7UHzrt7LYfSOY4rPRiYpTv7t6urP58WdeqOba00/Py8C4EX4u5b3nsYUp4t7ESDQvALnJjm21N7lSQ5u3nZ1RoAAAQIECBAgQIAAAQIECBAgQIAAAQIECBAgQIAAAQIECBAgQIAAAQIECBAgQIAAAQIECBAgQIAAgcEVECgfXH+rEyBAgAABArULTErSlmRyacpBSa6ovYSRBAgQIECAAAECBAgQIECAAAECBAgQIECAAAECBAgQIECAAAECBAgQIECAAAECBAgQIECAAAECBAgQGF4CAuXD637bLQECBAgQaGWBY5KcV9rAvUn2SvK7Vt6U3gkQIECAAAECBAgQIECAAAECBAgQIECAAAECBAgQIECAAAECBAgQIECAAAECBAgQIECAAAECBAgQINBIAYHyRuqqTYAAAQIECNRT4NokM0sF5yY5uZ4LqEWAAAECBAgQIECAAAECBAgQIECAAAECBAgQIECAAAECBAgQIECAAAECBAgQIECAAAECBAgQIECAAIGhJiBQPtTuqP0QIECAAIGhKbBHkrYko6rbW5lkRpI7huZ27YoAAQIECBAgQIAAAQIECBAgQIAAAQIECBAgQIAAAQIECBAgQIAAAQIECBAgQIAAAQIECBAgQIAAAQL1ERAor4+jKgQIECBAgEBjBc5IckJpiauSzG7skqoTIECAAAECBAgQIECAAAECBAgQIECAAAECBAgQIECAAAECBAgQIECAAAECBAgQIECAAAECBAgQIECg9QUEylv/HtoBAQIECBAY6gJbVE8n37600SOSXDLUN25/BAgQIECAAAECBAgQIECAAAECBAgQIECAAAECBAgQIECAAAECBAgQIECAAAECBAgQIECAAAECBAgQ6K+AQHl/Bc0nQIAAAQIEGi1weJKLS4s8kGRGkqcavbD6BAgQIECAAAECBAgQIECAAAECBAgQIECAAAECBAgQIECAAAECBAgQIECAAAECBAgQIECAAAECBAgQaHUBgfJWv4P6J0CAAAECQ19gQZL9S9s8M8mcob9tOyRAgAABAgQIECBAgAABAgQIECBAgAABAgQIECBAgAABAgQIECBAgAABAgQIECBAgAABAgQIECBAgED/BQTK+2+oAgECBAgQINA4gd2StCUZW13i9erp5Dc1bkmVCRAgQIAAAQIECBAgQIAAAQIECBAgQIAAAQIECBAgQIAAAQIECBAgQIAAAQIECBAgQIAAAQIECBAgMHQEBMqHzr20EwIECBAgMBQFTktyUmlj1yXZZyhu1J4IECBAgAABAgQIECBAgAABAgQIECBAgAABAgQIECBAgAABAgQIECBAgAABAgQIECBAgAABAgQIECDQCAGB8kaoqkmAAAECBAjUQ+BdSRYm2bFU7Ngk59ejuBoECBAgQIAAAQIECBAgQIAAAQIECBAgQIAAAQIECBAgQIAAAQIECBAgQIAAAQIECBAgQIAAAQIECBAYDgIC5cPhLtsjAQIECBBoTYHPJrm81PqSJDOSLG3N7eiaAAECBAgQIECAAAECBAgQIECAAAECBAgQIECAAAECBAgQIECAAAECBAgQIECAAAECBAgQIECAAAECAy8gUD7w5lYkQIAAAQIEahOYn+Sg0tDzkhxX21SjCBAgQIAAAQIECBAgQIAAAQIECBAgQIAAAQIECBAgQIAAAQIECBAgQIAAAQIECBAgQIAAAQIECBAgQKAQECj3HBAgQIAAAQLNKPDhJG1JNi01NzPJ9c3YrJ4IECBAgAABAgQIECBAgAABAgQIECBAgAABAgQIECBAgAABAgQIECBAgAABAgQIECBAgAABAgQIECDQrAIC5c16Z/RFgAABAgSGt8DXk8wtEdyYZK8kbwxvFrsnQIAAAQIECBAgQIAAAQIECBAgQIAAAQIECBAgQIAAAQIECBAgQIAAAQIECBAgQIAAAQIECBAgQIBA7wQEynvnZTQBAgQIECDQeIExSRYm+WhpqROSnNX4pa1AgAABAgQIECBAgAABAgQIECBAgAABAgQIECBAgAABAgQIECBAgAABAgQIECBAgAABAgQIECBAgACBoSUgUD607qfdECBAgACBoSCwX5KrShtZlmRGkoeGwubsgQABAgQIECBAgAABAgQIECBAgAABAgQIECBAgAABAgQIECBAgAABAgQIECBAgAABAgQIECBAgAABAgMpIFA+kNrWIkCAAAECBGoRuCjJEaWBFyc5spaJxhAgQIAAAQIECBAgQIAAAQIECBAgQIAAAQIECBAgQIAAAQIECBAgQIAAAQIECBAgQIAAAQIECBAgQIDAugIC5Z4IAgQIECBAoJkEtk3SlmRiqan9k1zdTE3qhQABAgQIECBAgAABAgQIECBAgAABAgQIECBAgAABAgQIECBAgAABAgQIECBAgAABAgQIECBAgAABAq0iIFDeKndKnwQIECBAYHgIfCnJmaWt3p5krySrhsf27ZIAAQIECBAgQIAAAQIECBAgQIAAAQIECBAgQIAAAQIECBAgQIAAAQIECBAgQIAAAQIECBAgQIAAAQL1FRAor6+nagQIECBAgEDfBUYkWZjkk6USJyX5Vt9LmkmAAAECBAgQIECAAAECBAgQIECAAAECBAgQIECAAAECBAgQIECAAAECBAgQIECAAAECBAgQIECAAIHhLSBQPrzvv90TIECAAIFmEtg7yXWlhp5NMiPJL5qpSb0QIECAAAECBAgQIECAAAECBAgQIECAAAECBAgQIECAAAECBAgQIECAAAECBAgQIECAAAECBAgQIECglQQEylvpbumVAAECBAgMbYFzkxxb2uLlSQ4e2lu2OwIECBAgQIAAAQIECBAgQIAAAQIECBAgQIAAAQIECBAgQIAAAQIECBAgQIAAAQIECBAgQIAAAQIECDRWQKC8sb6qEyBAgAABArUJTErSlmRyafhBSa6obbpRBAgQIECAAAECBAgQIECAAAECBAgQIECAAAECBAgQIECAAAECBAgQIECAAAECBAgQIECAAAECBAgQINCZgEC554IAAQIECBBoBoFjkpxXauTeJHsl+V0zNKcHAgQIECBAgAABAgQIECBAgAABAgQIECBAgAABAgQIECBAgAABAgQIECBAgAABAgQIECBAgAABAgQItKqAQHmr3jl9EyBAgACBoSVwbZKZpS3NTXLy0Nqi3RAgQIAAAQIECBAgQIAAAQIECBAgQIAAAQIECBAgQIAAAQIECBAgQIAAAQIECBAgQIAAAQIECBAgQGDgBQTKB97cigQIECBAgMC6AnskaUsyqvrjlUlmJLkDFAECBAgQIECAAAECBAgQIECAAAECBAgQIECAAAECBAgQIECAAAECBAgQIECAAAECBAgQIECAAAECBAj0T0CgvH9+ZhMgQIAAAQL9FzgjyQmlMlclmd3/sioQIECAAAECBAgQIECAAAECBAgQIECAAAECBAgQIECAAAECBAgQIECAAAECBAgQIECAAAECBAgQIECAgEC5Z4AAAQIECBAYTIEtqqeTb19q4ogklwxmU9YmQIAAAQIECBAgQIAAAQIECBAgQIAAAQIECBAgQIAAAQIECBAgQIAAAQIECBAgQIAAAQIECBAgQIDAUBEQKB8qd9I+CBAgQIBAawocnuTiUusPJJmR5KnW3I6uCRAgQIAAAQIECBAgQIAAAQIECBAgQIAAAQIECBAgQIAAAQIECBAgQIAAAQIECBAgQIAAAQIECBAg0FwCAuXNdT90Q4AAAQIEhpvAgiT7lzZ9ZpI5ww3BfgkQIECAAAECBAgQIECAAAECBAgQIECAAAECBAgQIECAAAECBAgQIECAAAECBAgQIECAAAECBAgQINAoAYHyRsmqS4AAAQIECPQksFuStiRjqwNfr55OflNPE31OgAABAgQIECBAgAABAgQIECBAgAABAgQIECBAgAABAgQIECBAgAABAgQIECBAgAABAgQIECBAgAABArUJCJTX5mQUAQIECBAgUH+B05KcVCp7XZJ96r+MigQIECBAgAABAgQIECBAgAABAgQIECBAgAABAgQIECBAgAABAgQIECBAgAABAgQIECBAgAABAgQIEBi+AgLlw/fe2zkBAgQIEFLkscUAACAASURBVBhMgXclWZhkx1ITxyY5fzCbsjYBAgQIECBAgAABAgQIECBAgAABAgQIECBAgAABAgQIECBAgAABAgQIECBAgAABAgQIECBAgAABAgSGmoBA+VC7o/ZDgAABAgRaQ+CzSS4vtbokyYwkS1ujfV0SIECAAAECBAgQIECAAAECBAgQIECAAAECBAgQIECAAAECBAgQIECAAAECBAgQIECAAAECBAgQIECgNQQEylvjPumSAAECBAgMNYH5SQ4qbeq8JMcNtU3aDwECBAgQIECAAAECBAgQIECAAAECBAgQIECAAAECBAgQIECAAAECBAgQIECAAAECBAgQIECAAAECBAZbQKB8sO+A9Qn0XeBtSTZMMrqb9+4+6zh3RJKurpHdfFbM6enzYpdvdHGt6eazYk4tn69OUlyvdPHe3Wcd5/yx77fETAIEahT4cJK2JJuWxs9Mcn2N8w0jQIAAAQIECBAgQIAAAQIECBAgQIAAAQIECBAgQIAAAQIECBAgQIAAAQIECBAgQIAAAQIECBAgQIAAgRoFBMprhDKMQJ0FxiV5RxdXV5+NLQXHi6D42+vck3J/Eni1Qyj9pSQvdHK92MXPi7HFZ14ECHQt8PUkc0sf35hkr+ofl+BGgAABAgQIECBAgAABAgQIECBAgAABAgQIECBAgAABAgQIECBAgAABAgQIECBAgAABAgQIECBAgAABAnUUECivI6ZSw1KgOF13fPXarHrabmdB8Y4h8eJ0ca+hK/BmN2Hzcjj9uSQrStezQ5fEzgisFRiTZGGSj5ZMTkhyFiMCBAgQIECAAAECBAgQIECAAAECBAgQIECAAAECBAgQIECAAAECBAgQIECAAAECBAgQIECAAAECBAgQqL+AQHn9TVVsbYERSYpgeDkk3tnXxc+KccV4LwL1EngjyTMdQubl7zt+9sd6LawOgQEU2C/JVaX1liWZkeShAezBUgQIECBAgAABAgQIECBAgAABAgQIECBAgAABAgQIECBAgAABAgQIECBAgAABAgQIECBAgAABAgQIEBg2AgLlw+ZWD/uNjkqyZel6Txeh8eLE8ZZ4rbfeetlwww0zevToLt+7+6zj3BEjRmTkyJEp3ru6uvu8u88K0DfeeKPTa82aNX36rKjXPnf16tV55ZVXUn7v7Gcdx3T2/ZtvFoeLt8yrONG8fMJ5e+D8N0meLF1rWmZHGh0OAhclOaK00YuTHDkcNm6PBAgQIECAAAECBAgQIECAAAECBAgQIECAAAECBAgQIECAAAECBAgQIECAAAECBAgQIECAAAECBAgQGAwBgfLBULdmIwTeVQ2LT+wQHG8PkW/RiEX7WnPs2LF5xzve0e01bty4dT4vvi8HxN/+9rf3dXnzuhH4wx/+sE4w/cUXX8wLL7zwlqurnxdjV65c2WzGy5MUp0CXQ+blr59vtob1M2QFtk3SlqT4t7r9tX+Sq4fsjm2MAAECBAgQIECAAAECBAgQIECAAAECBAgQIECAAAECBAgQIECAAAECBAgQIECAAAECBAgQIECAAAECgywgUD7IN8DyNQm8rYuQeBEWbw+Qb1xTpToP2mSTTbLZZptl/Pjxlav4uqegePF5cQK419AVKE5P7yyE3vFnzzzzTFasWLH2+v3vfz9YKC/1EDgvwud/HKzmrDukBL6U5MzSjm5PsleSVUNqlzZDgAABAgQIECBAgAABAgQIECBAgAABAgQIECBAgAABAgQIECBAgAABAgQIECBAgAABAgQIECBAgACBJhIQKG+im6GVfCDJ5CRTqlf71+8bSJsiFF4OibcHxdtD4+Xv119//YFszVpDXOC1115bGy7vGDbv+P2zzz470Br/neSx6rWk9PXSgW7Eei0rUPwljYVJPlnawUlJvtWyO9I4AQIECBAgQIAAAQIECBAgQIAAAQIECBAgQIAAAQIECBAgQIAAAQIECBAgQIAAAQIECBAgQIAAAQIEWkBAoLwFbtIQa3F8J4HxIkBehMcbms6eMGFCttxyy0ycOLFylU8VL4fF3/a24kB0LwLNLfDHP/5xndPNy4HzZcuWpbiefPLJLF++vNEbeb0ULm8PnBfvReh8RaMXV7+lBPZOcl2p4+KvIsxI8ouW2oVmCRAgQIAAAQIECBAgQIAAAQIECBAgQIAAAQIECBAgQIAAAQIECBAgQIAAAQIECBAgQIAAAQIECBAg0GICAuUtdsNapN0NS6HxjqeNb9KIPYwZM6YSFu/uGjlyZCOWVpNAUwusWbOmEizv7lq1alWj9vB8F6eaF4HzVxq1qLpNK3BukmNL3V2e5OCm7VZjBAgQIECAAAECBAgQIECAAAECBAgQIECAAAECBAgQIECAAAECBAgQIECAAAECBAgQIECAAAECBAgQGCICAuVD5EYO4jY+lGSHJNOq78XXW9a7n/e85z3dhsXf/e5313tJ9QgMG4Hnnnuu28D5b3/720ZYPJnk/iT3ld4fbcRCajaFwKQkbUkml7o5KMkVTdGdJggQIECAAAECBAgQIECAAAECBAgQIECAAAECBAgQIECAAAECBAgQIECAAAECBAgQIECAAAECBAgQIDCEBQTKh/DNrfPWNuoQHG8PkI+p1zqbb755pkyZsvaaPHly5etJkyZlgw02qNcy6hAg0EuBV199NUuXLs1jjz1WuZYsWbL266effrqX1bodXhyVXg6YtwfOG3aEej2bV6tbgWOSnFcacW+SvZL8jhsBAgQIECBAgAABAgQIECBAgAABAgQIECBAgAABAgQIECBAgAABAgQIECBAgAABAgQIECBAgAABAgQINFZAoLyxvq1avThhvHzqeBEe/2A9NrPRRhtVQuLtYfH2AHnx/Tvf+c56LKEGAQIDKPD73/9+nYB5OXD+8ssv16uT4uTy9qB5e8i8OOHcq3UErk0ys9Tu3CQnt077OiVAgAABAgQIECBAgAABAgQIECBAgAABAgQIECBAgAABAgQIECBAgAABAgQIECBAgAABAgQIECBAgEDrCgiUt+69q1fnU5Ps3CFAvml/i3cWGC/C4xMnTuxvafMJEGgRgWXLlnV6qnlxwnkdXs8maQ+XF+8/T/JIHeoqUX+BPZK0JRlVLb0yyYwkd9R/KRUJECBAgAABAgQIECBAgAABAgQIECBAgAABAgQIECBAgAABAgQIECBAgAABAgQIECBAgAABAgQIECBAoKOAQPnweiY2SDI9yS7Vq/h6s/4QjB8/PjvssEOmTZu29n2bbbbJyJEj+1PWXAIEhrDAmjVr8vDDD+e+++7L/fffX7mKr1esWNHfXRcF7qpei6rvr/a3qPn9FjgjyQmlKlclmd3vqgoQIECAAAECBAgQIECAAAECBAgQIECAAAECBAgQIECAAAECBAgQIECAAAECBAgQIECAAAECBAgQIECAQE0CAuU1MbXsoC1LAfIiPP6R/uxk6tSpbwmPT5gwoT8lzSVAgMBageXLl68Nl7eHzBcvXtxfofaAefFehMyf7G9B83slsEX1dPLtS7OOSHJJr6oYTIAAAQIECBAgQIAAAQIECBAgQIAAAQIECBAgQIAAAQIECBAgQIAAAQIECBAgQIAAAQIECBAgQIAAAQJ9FhAo7zNdU07cuXTyeHEK+fv70uXYsWPfEhwvTiHfcMMN+1LOHAIECPRZYPXq1WtPMi9OMW8/1XzlypV9rflENVjeHjC/p6+FzKtJ4PAkF5dGPpBkRpKnapptEAECBAgQIECAAAECBAgQIECAAAECBAgQIECAAAECBAgQIECAAAECBAgQIECAAAECBAgQIECAAAECBAj0W0CgvN+Eg1agSHfvnmTX0inko3vbzbhx47LLLrtkp512yrRp0ypB8ilTpvS2jPEECBAYUIElS5ZUwuXFdc899+Suu+7Kiy++2JceVidpD5ffkeSWJMXPvOojsCDJ/qVSZyaZU5/SqhAgQIAAAQIECBAgQIAAAQIECBAgQIAAAQIECBAgQIAAAQIECBAgQIAAAQIECBAgQIAAAQIECBAgQIBALQIC5bUoNc+Yv6qGyIsg+cf60lYRFp8+fXolRF68FyFyLwIECAwFgSJcvmjRokq4vHh/7LHH+rqtW6vB8iJcfltfi5iX3ZK0JRlbtXi9ejr5TWwIECBAgAABAgQIECBAgAABAgQIECBAgAABAgQIECBAgAABAgQIECBAgAABAgQIECBAgAABAgQIECBAYOAEBMoHzrovK/1fpQB5ESIf05sio0aNWic8XoTIN998896UMJYAAQItK/D000+vDZe3h8xff73INPfqtSrJz0oB8/+vV7OH9+DTkpxUIrguyT7Dm8TuCRAgQIAAAQIECBAgQIAAAQIECBAgQIAAAQIECBAgQIAAAQIECBAgQIAAAQIECBAgQIAAAQIECBAgMPACAuUDb97dihsm2bN0vb837U2YMKESIC+fQN6b+cYSIEBgqAuUTzAvvl6+fHlvt/xEkhuq178nKQLnXm8VeFeShUl2LH10bJLzYREgQIAAAQIECBAgQIAAAQIECBAgQIAAAQIECBAgQIAAAQIECBAgQIAAAQIECBAgQIAAAQIECBAgQIDAwAoIlA+sd2erbZvkr0sh8po7mjp1anbffffstttuKU4f33rrrWueayABAgQIJL/+9a9TBMvvuOOO3HLLLVm8eHFvWdrD5cX7w72dPITHfzbJ5aX9LUkyI8nSIbxnWyNAgAABAgQIECBAgAABAgQIECBAgAABAgQIECBAgAABAgQIECBAgAABAgQIECBAgAABAgQIECBAgEBTCgiUD85tmZ5k3+q1Ta0tTJw4sRIgb7/e97731TrVOAIECBCoQeC///u/K8Hy9mvZsmU1zFo75KEk1yb5aZJFvZk4BMfOT3JQaV/nJTluCO7TlggQIECAAAECBAgQIECAAAECBAgQIECAAAECBAgQIECAAAECBAgQIECAAAECBAgQIECAAAECBAgQIND0AgLlA3eL9qgGyPdJslUty44ePTp77rlnPvGJT1RC5Nttt10t04whQIAAgToJPPjgg5Vw+c0335wbbrghq1evrrXyr6vB8iJcfnOtk4bIuA8naUuyaWk/M5NcP0T2ZxsECBAgQIAAAQIECBAgQIAAAQIECBAgQIAAAQIECBAgQIAAAQIECBAgQIAAAQIECBAgQIAAAQIECBBoKQGB8sberk8mmZ3kU0nG17LU1KlTKyHy9mu99dyiWtyMIUCAQKMF3nzzzUqovP1avHhxrUuuSPKTJFcmuanWSS087utJ5pb6vzHJXkneaOE9aZ0AAQIECBAgQIAAAQIECBAgQIAAAQIECBAgQIAAAQIECBAgQIAAAQIECBAgQIAAAQIECBAgQIAAAQItKyCtXP9bt2M1RH5AkvfXUn7GjBlrA+Qf+tCHapliDAECBAgMssAjjzyyNlze1lYcyF3T64kkC6rh8ntrmtFag8YkWZjko6W2T0hyVmttQ7cECBAgQIAAAQIECBAgQIAAAQIECBAgQIAAAQIECBAgQIAAAQIECBAgQIAAAQIECBAgQIAAAQIECBAYOgIC5fW5l5OSFAHy4vqLnkqOHj06++yzT/bdd9/KNXbs2J6m+JwAAQIEmlhg5cqV+elPf1q5rr322qxevbqWbn9VDZf/S5KltUxogTH7Jbmq1OeyJDOSPNQCvWuRAAECBAgQIECAAAECBAgQIECAAAECBAgQIECAAAECBAgQIECAAAECBAgQIECAAAECBAgQIECAAAECQ1JAoLx/t3V2kkOSzOypzCabbLI2QF6EyUeOHNnTFJ8TIECAQAsKrFmzZm2wvAiYP//887Xs4rokl1UD5rWMb9YxFyU5otTcxUmObNZm9UWAAAECBAgQIECAAAECBAgQIECAAAECBAgQIECAAAECBAgQIECAAAECBAgQIECAAAECBAgQIECAAIHhICBQ3vu7PLUaIj84yRbdTS9OIp89e3blmjmzx8x57zsxgwABAgSaXuC6667LggULKlcNJ5f/phosL8Lli5t+c+s2uG2StiQTSz/eP8nVLbYP7RIgQIAAAQIECBAgQIAAAQIECBAgQIAAAQIECBAgQIAAAQIECBAgQIAAAQIECBAgQIAAAQIECBAgQGBICQiU134790tyVJK/7mnKvvvumwMOOKASJF9//fV7Gu5zAgQIEBgGAq+99lolVH7llVdWTjCv4fXvSb6X5JoaxjbDkC8lObPUyO1J9kqyqhma0wMBAgQIECBAgAABAgQIECBAgAABAgQIECBAgAABAgQIECBAgAABAgQIECBAgAABAgQIECBAgAABAgSGq4BAefd3foMkn69e23Q3dNddd81nPvOZSoh8s802G67Pk30TIECAQA0CzzzzTCVc/sMf/jB33nlnTzMergbLi3D5qz0NHqTPRyRZmOSTpfVPSvKtQerHsgQIECBAgAABAgQIECBAgAABAgQIECBAgAABAgQIECBAgAABAgQIECBAgAABAgQIECBAgAABAgQIECBQFRAo7/xRmFQ9jbwIk4/r6mnZeOONc8ghh+Tggw/Ozjvv7KEiQIAAAQK9Frj77rtz2WWXZf78+XnppZe6m/9iKVj+eK8XauyEvZNcV1ri2SQzkvyiscuqToAAAQIECBAgQIAAAQIECBAgQIAAAQIECBAgQIAAAQIECBAgQIAAAQIECBAgQIAAAQIECBAgQIAAAQI9CQiUrys0JckXqyeSd2n38Y9/vBIiL8LkI0eO7MnY5wQIECBAoEeBNWvWrA2W/+xnP+tpfHFa+dlJHutp4AB9fm6SY0trXZ7k4AFa2zIECBAgQIAAAQIECBAgQIAAAQIECBAgQIAAAQIECBAgQIAAAQIECBAgQIAAAQIECBAgQIAAAQIECBAg0I2AQPmfcD5YDZIf1d3Tcvjhh+eoo45yGrlfKQIECBBoqMA999yT733ve7nkkkt6WufCarD80Z4GNvDzSUnakkwurXFQkisauKbSBAgQIECAAAECBAgQIECAAAECBAgQIECAAAECBAgQIECAAAECBAgQIECAAAECBAgQIECAAAECBAgQIFCjwHAPlG+d5CtJjuzKa/z48fn85z9fud773vfWyGoYAQIECBDov8BvfvObSrC8uFasWNFdwYuSfCfJ4/1ftdcVjklyXmnWvUn2SvK7XlcygQABAgQIECBAgAABAgQIECBAgAABAgQIECBAgAABAgQIECBAgAABAgQIECBAgAABAgQIECBAgAABAgTqLjBcA+XrJzk5yUldiW633XY57rjjKieSew2ewBlnnJETTzyx0sBOO+2Uq6++OhMnTuxTQ8uWLct+++2X4uTf4nX00Ufnggsu6FOtWiddc801lTWL16RJkzJ//vxMnz691unrjBuM/r/whS/ku9/9bqWPWbNmZd68eRk3blyf+i8m1btenxsZhIkd79/pp5+eOXPmDEInvVty0aJFOfjgg7N06dLKxOJ38NOf/nTvihhdF4GLLroo//zP/5wHH3ywu3rfSnJqktfqsmhtRa5NMrM0dG71v7G1zTaKAAECBAgQIECAAAECBAgQIECAAAECBAgQIECAAAECBAgQIECAAAECBAgQIECAAAECBAgQIECAAAECBBoqMBwD5Z+vBt226Ex2++23z/HHH5/Pfe5zDYVXvDYBgfI/OwmU1/bMNOsogfJmvTOt11fxhx3OPvvsPPDAA101/1SS05J8bwB2t0eStiSjqmutTDIjyR0DsLYlCBAgQIAAAQIECBAgQIAAAQIECBAgQIAAAQIECBAgQIAAAQIECBAgQIAAAQIECBAgQIAAAQIECBAgQKAGgeEUKP9Ykv+d5COduUybNq0SJD/00ENrYDNkoAQEyv8sLVA+UE9dY9YRKG+M63Cueumll+acc87Jfffd1xXDz5N8OcmtDXQ6I8kJpfpXJZndwPWUJkCAAAECBAgQIECAAAECBAgQIECAAAECBAgQIECAAAECBAgQIECAAAECBAgQIECAAAECBAgQIECAAIFeCgyXQPnpSeZ0ZjNhwoSccsopOfLII3tJZ/hACAiU/1lZoHwgnrikUcHvetTtWKO/Ittuu22uuOKKFH9Qo6vXokWLcvDBB2fp0qWVIVdffXU+/elP93dp8+socNFFF+XUU0/N8uXLu6pahL5PrOOS7aW2qJ5Ovn2p9hFJLmnAWkoSIECAAAECBAgQIECAAAECBAgQIECAAAECBAgQIECAAAECBAgQIECAAAECBAgQIECAAAECBAgQIECAQB8FhnqgfO8kRZh8m858Tj755BTXqFGj+shnWqMFBMr/LCxQ3uin7U/16xH87qzTetStd6B8p512qgTEJ06c2CWuQPnAPHf9XeX111/PaaedVrm6eD1cDZVf39+1SvMPT3Jx6fsHksxI8lQd11CKAAECBAgQIECAAAECBAgQIECAAAECBAgQIECAAAECBAgQIECAAAECBAgQIECAAAECBAgQIECAAAECBPopMJQD5Wcl+WJnPocddljlVPKtttqqn3ymN1pAoPzPwgLljX7a/lS/HsHvzjqtR916B8r322+//OAHP8jYsWO7xBUoH5jnrl6r/PrXv66cVj5v3ryuSp6d5Et1Wm9Bkv1Ltc5MMqdOtZUhQIAAAQIECBAgQIAAAQIECBAgQIAAAQIECBAgQIAAAQIECBAgQIAAAQIECBAgQIAAAQIECBAgQIAAgToJDMVA+QeSXJhk945GkydPThFQ/tSnPlUnPmUaLdCMgfJyT43af2cnR9cjUH7NNdekCBEPxOvoo4/OBRdcsM5SX/jCF/Ld73638rNZs2ZVQq/jxo0biHZqXqMewe/OFmtU3Zo3luTRRx/NgQcemF/96leVaSeccELl38TuXgLlvRFunrE/+clPMmfOnCxZsqSzpm5JclSS/+pHx7slaUvS/tcIXq+eTn5TP2qaSoAAAQIECBAgQIAAAQIECBAgQIAAAQIECBAgQIAAAQIECBAgQIAAAQIECBAgQIAAAQIECBAgQIAAAQINEBhqgfIDqmHytyRUjz/++EpwcsSIEQ1gVLJWgY7h1Frn9WVcx0BzPQLZRR8C5bXdDYHydZ2aIVDe1taWQw45JM8991yluUsvvbTyfXcvgfLanvdmHLVmzZqceOKJOeecczpr78VqqPzKPvZ+WpKTSnOvS7JPH2uZRoAAAQIECBAgQIAAAQIECBAgQIAAAQIECBAgQIAAAQIECBAgQIAAAQIECBAgQIAAAQIECBAgQIAAAQINFBhKgfKvJPl2R6sPfvCDOf/887PHHns0kFHpWgUEymuTckJ5bU6NGNWo4Hej6vbGoDix+swzz6xM2XbbbXPFFVdk2rRp3ZYQKO+NcHOOvemmm3LMMcdUTqjv5PXVJN/pZefvSrIwyY6leccmOb+XdQwnQIAAAQIECBAgQIAAAQIECBAgQIAAAQIECBAgQIAAAQIECBAgQIAAAQIECBAgQIAAAQIECBAgQIAAgQEQGCqB8tOTzOnodeCBB+bCCy/M2LFjB4DSErUIDIVAeS37bB9zzTXXZL/99qt8O2nSpMyfPz/Tp0/vTYm1Y+t1wnqfFq/TpC984Qv57ne/W6k2a9aszJs3L+PGjatT9fqUaVTwu1F1a931U089lc985jO57bbbKlMOOOCAfP/738+YMWO6LSFQXqtwc49buXJljjrqqPz4xz/urNEzkpzYix18NsnlpfFLksxIsrQXNQwlQIAAAQIECBAgQIAAAQIECBAgQIAAAQIECBAgQIAAAQIECBAgQIAAAQIECBAgQIAAAQIECBAgQIAAgQESGAqB8ouTHN7R6/TTT09xGq8XgXaBwQhkC5Sv+/wJlO+Xe+65p4Iy0P9GXXrppTn22GPz8ssvV9a/4IILcvTRR/f4D4RAeY9ELTXgjDPOyIkndpodvyTJETVuZn6Sg0pjz0tyXI1zDSNAgAABAgQIECBAgAABAgQIECBAgAABAgQIECBAgAABAgQIECBAgAABAgQIECBAgAABAgQIECBAgACBARZo9UD5vCSHls1Gjx6dBQsWZO+99x5gSss1u4BAec936NVXX82NN96Y66+/Pr/85S/zxBNP5Omnn65M3GijjbLVVltlypQp2XPPPfM3f/M32WKLLXouWhrRioHyU045Jd/85jd7tc/OBg/mCeXPPPNMDj300CxcuLDS2m677ZbLLrssW2+9dY/7EijvkajlBhS/37Nnz87q1as79n5pksN62NCHk7Ql2bQ0bmaS61sOQsMECBAgQIAAAQIECBAgQIAAAQIECBAgQIAAAQIECBAgQIAAAQIECBAgQIAAAQIECBAgQIAAAQIECBAYJgKtHCg/M8mXyvdpwoQJufLKKzN9+vRhcvtsszcCAuVda61atapyYnVxPf744zWxFgHzGTNm5Gtf+1r+4i/+oqY5rRAov++++/LZz342Dz30UGVPxSnehUt/X4MZKD/77LPzjW98Y+3p5L05HV2gvL93vjnnF/f1gAMOyPLlyzs2eFaSE7rp+utJ5pY+vzHJXkneaM6d6ooAAQIECBAgQIAAAQIECBAgQIAAAQIECBAgQIAAAQIECBAgQIAAAQIECBAgQIAAAQIECBAgQIAAAQIEWjVQ/tUk/6t8+3bYYYfKyeTF6cleBDoTECjv/LlYsmRJjjvuuNxwww19enAmTpxYOcH7sMMOy3rrdf9PSisEyu+4444ccsgha4P1s2bNyrx58zJu3Lg++bRPGqxA+e23354jjzwyjzzySKWV3pxOXowXKO/XbW/qyY899ljlpPL777+/Y59fS/LtTpofk6Q45v6jpc+K8HkRQvciQIAAAQIECBAgQIAAAQIECBAgQOD/b+/Oo6yq7nyB/2xQWlEQl7NgFAQ1ocX1jAOIGvB14xCjcYy2ihhFV4x2GwWHDhpFEwWHL7O51wAAIABJREFUxCFRTFCcWgWnGDV0Is445GUpNjYKQhCJ81MRwaDweGuf1K11KWu4t+reqntvfc5aZ92i7tn7/PZnn9K/vudHgAABAgQIECBAgAABAgQIECBAgAABAgQIECBAgAABAgQIECBAgECFClRjoPyQiLg/3/NrX/taPPbYY9GvX78KZVZWoQKrV6/OOkOnlwPMnDkzFi5cGG+88UY2PAV6+/btG4MGDYoRI0bEAQccED169Ch06uiIQPk999wTRx11VFZjej5vu+22GDx4cME1519YjvqT7ahRoyKFjnNHMj788MOzulPNuSD1qlWrYtGiRfHUU0/FXXfdlY357LPP6vfmggsuiDPPPLPZUHk1BMpvvfXWGDlyZL3HLrvsEtOmTYttttmmVfuWG9QRgfKPPvooRo8eHffee29WRuoqf911162xvpYWJVDeklB1fz9//vzYd999480332y4kO9GxAMNfnlYREzL+91bEbF/RLxa3QqqJ0CAAAECBAgQIECAAAECBAgQIECAAAECBAgQIECAAAECBAgQIECAAAECBAgQIECAAAECBAgQIECAQG0LVFugfMOImBURW+e2pXv37jFjxozYbbfdanunOsHqXn755TjvvPPi979PDXBbPlJn7DPOOCNSSDk9By0d5Qhkt3TPiRMnxtixY7PLttpqq0hh5eHDh7c0rNHvS13/smXL4pRTTok77rgju18KG6dO1uPGjYtevXo1W2MK/j/66KNxzjnnxOzZs7NrU/j85ptvjr322qvJsdUQKB8zZkxcccUV9WvYeOONs33bf/+Um2390d6B8hUrVmTP3jXXXFNfdHp5wK9+9avo1q1bwQtpGChvamBbX5hQcEEuLLnAiy++mP13Kf03Ie9YFBGDIuKTvN/dFBEn5f371xFxcskLMiEBAgQIECBAgAABAgQIECBAgAABAgQIECBAgAABAgQIECBAgAABAgQIECBAgAABAgQIECBAgAABAgQIlFSg2gLlUyLi+HyBRx55pM1Bz5KKmqxogRR8vfLKK2PChAmxZMmSosfvvffeWWg2dS5v7ih1ILulQlPo+tRTT41JkybVX5rCvOl3rTlKXf9DDz0UJ554Ynz44YdZOZdeemkWEO/SpUvB5aUu5SmE/tprr2VjTjrppLj++utjnXXWaXSOSg+UJ4tjjz02pk+fvkb9qfv6RRddVLBLYxe2Z6A8/U2lv6d05rrIDx06NAv8b7fddkWtQ6C8KK6qvTi9IOKAAw5oWP+tETGy7pffiIhHI6JP3kWHR8S9VbtohRMgQIAAAQIECBAgQIAAAQIECBAgQIAAAQIECBAgQIAAAQIECBAgQIAAAQIECBAgQIAAAQIECBAgQKCTCFRToPyQiLg/f19SJ+WLL764k2xVbS4zBV9TUPfaa6+tD76mTtkp/Dpy5MhIYfEtttgi1lprrVi+fHkWXL777rtj2rRpsWDBgnqUgQMHxo033hhDhgxpEqrUgeyWduSvf/1rHHPMMfHUU0/VX9pS4Lq5OUtZfwq7//CHP4xf/vKX2S2T85133pl1US/2GD9+fKTAdTq+8Y1vZB3Pmwr35wfKm7tPCt2n8H17H02Fp9vik1tDewXKV61alXVYv+SSS+r/pnbYYYe46aabsr+rYg+B8mLFqvf69Hec/p4bHN+NiAci4qyIuCLvu2ciYr+IWKOtefWuXuUECBAgQIAAAQIECBAgQIAAAQIECBAgQIAAAQIECBAgQIAAAQIECBAgQIAAAQIECBAgQIAAAQIECBCoXYFqCpQ/mXKvua1Iwcinn366dnemk6xsypQpWbA510U5BcMvv/zyrOt8CpE3dXz88cdx/vnnx+23314/dtiwYdm/t9xyy0aHlTKQXcj2NOwAnsbssssuWXB7wIABhUyxxjWlrD91gj/hhBPigQdSTjTi7LPPjokTJxZdUxrw7LPPxvHHH58F/DfeeOO49dZbs/1r7Kj0QHl+OL5Xr17x5ZdfZs9XeslBCrin7uWtPdojUN5YZ/I+ffpkAfMjjzyyVaU3DJTfe++9ceihh7ZqLoMqX2CvvfaKZ55JWfH6I70RY3hE/D4i/nfe738cEZdW/opUSIAAAQIECBAgQIAAAQIECBAgQIAAAQIECBAgQIAAAQIECBAgQIAAAQIECBAgQIAAAQIECBAgQIAAAQLVEig/KCJ+m79dzz//fOy+++52sIoF5s6dm3Xw/vOf/5ytotguyo11N7/wwgsjnY2F0UsZyG6J/YsvvojTTjstfv3rX3/l0tSNPYXoiz0a1t/c+F133TVS8DeFiRs7GgbKJ0yYEGPGjCm2pOz6YgLHlRwob9hR/t/+7d9i1qxZ8cQTT2TrTIHsyZMnR/fu3VvlVO5A+aeffhrnnXdeFujPvaChrWHyYve3VTAGVZTACy+8EHvssUfDmi6OiAvyfvlBRKS3Rvz9P94OAgQIECBAgAABAgQIECBAgAABAgQIECBAgAABAgQIECBAgAABAgQIECBAgAABAgQIECBAgAABAgQIEKhogWoJlP9XRPxzTvLwww+PqVOnVjSs4loWuO666+L000/PLkydrX/xi19kAfNijhSMPvnkk+ufh+Y6gLdnoLxhyDqt78MPP8yWtueee2ah3759+xaz1ChnoDwF3FPQvTXHjBkzsg7lKZBdTIfyQw45JG655Zbo2bNna25b8jFTpkzJgv4pjJ1ebnDHHXfEww8/HBdc8PccbVrb9ddf3+pO3+UMlM+bNy/7W5o+fXq9S79+/bLO5Mm5LUcxLwxoy32MrRyBI444IqZNm5Zf0FsRkf92itsj4rjKqVglBAgQIECAAAECBAgQIECAAAECBAgQIECAAAECBAgQIECAAAECBAgQIECAAAECBAgQIECAAAECBAgQINCcQDUEyjeMiI/zFzFz5swYPHiwna1igaVLl8aoUaOyLtrpaEv354ceeihOPPHELLC9/vrrZyHlww477Cs6xQSyUxj3tttua9VzlrqTn3XWWZEC8+lIIfcf/OAHcdFFF8WiRYuy3zXXSb2pbS2m/pY6lK9evToLT//yl7/Mbrf33nvHnXfeGVtttVXRT9X48ePrQ9c777xz3HXXXbH99ts3Ok9+h/JKCpS//fbbceyxx8bjjz+e1X3SSSdl4fHFixdnYflnn302+/1+++0XKXi+6aabFu1UjkB52se0b+l5mj9/fn1NAwcOzJ6/ffbZp+g6Gw4QKG8zYdVNkPZ8yJAhzdV9bETcUXULUzABAgQIECBAgAABAgQIECBAgAABAgQIECBAgAABAgQIECBAgAABAgQIECBAgAABAgQIECBAgAABAgQ6qUA1BMq/FxH/mdufQYMGxcsvv9xJt6t2lt0wXPuzn/0szj333FYt8N13342jjz46nnjiiWx8U3MVE8huS6D8kUceie9///uR6krHxRdfHGPHjo0Upr755puz32299dYxefLk2HfffQtec6k7rOcH8VMRZ5xxRkyYMCG6detWcE3PPPNM1iH+tddey8bkgtjrrLNOo3NUaqB84sSJ2R7l9iZ1kM+FsX/1q19l36XO5elozcsA0rhSB8r/8pe/xE9+8pO477776mtL9xkxYkTWbb5///4F72NzFwqUl4Sx6iZJL4eYNWtWY3X/n/RuhYj4v1W3KAUTIECAAAECBAgQIECAAAECBAgQIECAAAECBAgQIECAAAECBAgQIECAAAECBAgQIECAAAECBAgQIECgkwpUQ6D8logYmdufc845Jy677LJOul21s+wUVPzXf/3XePXVV7NFpU7lhx56aKsWuGTJkjjhhBPigQceyMafeuqpkULADY/2CJQ37HSdOn+njtbbbLNNvPTSS1m369mzZ2elDR06NAuYb7fddgWtu9SB8mXLlsUpp5wSd9zx90bDqbt7CoePGzcuevXq1WxNqTN2CjKnv8dcZ+wddtgh6w6/++67Nzm2EgPlDffl3//93+Pyyy+PXCg+PV/JZerUqdm6Nt988/jNb34TBxxwQEH7lruoVIHy999/P1IA/vbbb69/aUFu/9LzlV6o0KNHj6Jqa+5igfKSUVbVROkFH+nvoJHjkogYV1WLUSwBAgQIECBAgAABAgQIECBAgAABAgQIECBAgAABAgQIECBAgAABAgQIECBAgAABAgQIECBAgAABAgQ6uUA1BMqfioi9cvs0Y8aMGDZsWCfftupf/p/+9Kc49thjY+7cudliOiJQ3lTwvLW6K1asyDpZX3PNNdkUKXj885//PI466qj6KRt2uz7ssMNi0qRJsdFGG7V421IHytMN33jjjRg1alSkTuO5o2/fvnH44YdndadO7T179sy+SutbvHhxdm0Kof/hD3+oH9PYWhtbUKUFyhuGxQcPHpy9AKBhd+8XXnghe2lBrhN7sS8DSBZtCZSnAH96CcONN96YvTjh3XffXYN3++23jwsuuCCOPvroWGut0v5nXaC8xT/Nmrzg8ccfj+HDhzdc29KI2D8inq3JRVsUAQIECBAgQIAAAQIECBAgQIAAAQIECBAgQIAAAQIECBAgQIAAAQIECBAgQIAAAQIECBAgQIAAAQIEalSgtMnD8iDNi4j6Fs5z5syJ1AnZUd0CDcO1qaty6ojbmiOFa1OQ9oknnsiGNzVXOQLZuXpT4PfKK6+Miy66KD777LPs12eccUZMmDAhunXrVr+shqHzpq5rzKFc9c+bNy9OP/30mD59emv4s9B56mScOsy3FGaupEB5wz3beOON4xe/+EUcc8wxjTrcfffdkbqX58Lcab033HBDbLLJJgW5tSVQ/uCDD0Z6AULDIHnqKp/q+MlPfhLbbrttQXUUe5FAebFitXF9ennCjjvu2HAx0yLiiNpYoVUQIECAAAECBAgQIECAAAECBAgQIECAAAECBAgQIECAAAECBAgQIECAAAECBAgQIECAAAECBAgQIECg8whUQ6A8pXO757bkk08+qe+Y3Hm2qfZWunTp0qwzdupMno4jjzwyJk+eHN271291wYt+6KGH4sQTT4wPP/wwUsD2lltuidT5u+FRrkB2uk/DsPGwYcPi9ttvjy233PIrdXz00UcxevTo+rWnC9K/J06cGD169Ghy3eWsf9myZZG6p6dzwYIFBdmnzuUpzDxu3LiCw8yVFChvuGeNvQAgH6KxlwYUEypvS6C8sXvvt99+MX78+Nhll11aDPIXtKFNXCRQ3ha96h3bRKD8pIj4TfWuSuUECBAgQIAAAQIECBAgQIAAAQIECBAgQIAAAQIECBAgQIAAAQIECBAgQIAAAQIECBAgQIAAAQIECBDonAIC5Z1z3yti1dddd13WGTsdLXWHbqrgJUuWxMknnxxTp07NLknh2jvvvDMGDBjwlSHlCGSnoG8KJo8dOzbS/OnYYYcd4qabboqhQ4c26bxw4cKs43R+V/Bvf/vbcdVVV0X//v0bHVeO+hveKHVQ/+Mf/xgPP/xwvPTSS5HqzHXFTmH91AU72Y4YMSIOPvjg2HTTTYt6liolUP7oo4/Gj370o0ih2XQ09wKA/AU21mE+OaRnuXfv3s1atCVQniZO9z733HPjnXfeidNOOy17vlrqCF/U5jRxsUB5KRSrb47039YNN9wwv/AvI2LbiPhr9a1GxQQIECBAgAABAgQIECBAgAABAgQIECBAgAABAgQIECBAgAABAgQIECBAgAABAgQIECBAgAABAgQIEOjcAtUQKJ8XEdvltmnOnDlZYNdR/QJz586NY445Jv785z9niykkiJ2/6hSwveiii+Laa6+Nzz5LjewjC3ZfdtlljQZtSx3IXrVqVRYkTvfLha4333zz+PnPfx5HHXVUixv0xhtvZJ3JH3/88fpr+/XrFxdeeGHm0qVLlzXmKHX9LRZYhgsqIVDeMExe7HPXWIf5b37zm9m+77nnnk2qtTVQXobtKGhKgfKCmGruokY6lL8REY2/7aLmVm9BBAgQIECAAAECBAgQIECAAAECBAgQIECAAAECBAgQIECAAAECBAgQIECAAAECBAgQIECAAAECBAgQqC2BagiUPxURe+XYZ8yYkXUTdtSGwJQpU+KHP/xhfSA8Baovv/zyOPTQQ5vtvvzxxx/H+eefH7fffnv92L333jvSfNtss02jOKUMZC9evDj+4z/+I+677776+6cw+aWXXhqjRo0quHN0miet/8EHH1yj5rSWc845J+sEnguWl7L+jnp6OjJQ3lg3+WJeAJBv1ti+9enTJ84+++yse3jDlwGksQLlHfXUuW9rBNKLLoYPH54/9OmI2Ls1cxlDgAABAgQIECBAgAABAgQIECBAgAABAgQIECBAgAABAgQIECBAgAABAgQIECBAgAABAgQIECBAgAABAh0rUA2B8lsiYmSOKYVsU0doR20INNZlfP3114+hQ4fGyJEjIwWrt9hiiyygvXz58khdc+++++6YNm1aLFiwoB6hkC7TpQhkL1u2LCZPnhzXX399vP766/X3T8HkFDBPYeJUazFH6nidOqundeU6rafxhx12WEyaNCk22mijbLpS1F9MXeW4tqMC5Wnfrr766rjiiitiyZIl2dJaGybPuXzwwQdx6qmnZi8VyB1pzhtuuCEOPvjgr/CVK1Be7g7i5Z6/HM+ZOdsucO6552Yv98g7pkTECW2f2QwECBAgQIAAAQIECBAgQIAAAQIECBAgQIAAAQIECBAgQIAAAQIECBAgQIAAAQIECBAgQIAAAQIECBAg0N4CxSVf27u6v9/vexHxn7lbDxo0KF5++eWOqcRdyyKwatWquO6667IXBbz77rtF3yOFzq+55ppIz0ZzRykC2W+88UbWgfyZZ56pv1VrOpM3rDMZpJB6CjynOgcPHpx1W+/fv3/9paWovyXccge+yz1/Y+tLz9QPfvCDuP/++0u6Z2myTz/9NMaMGZMF/9OLEC688MI466yzGn2pgEB5S0+f7ytJYOedd45Zs2bll3R0RNxVSTWqhQABAgQIECBAgAABAgQIECBAgAABAgQIECBAgAABAgQIECBAgAABAgQIECBAgAABAgQIECBAgAABAgQKE6iGQPmGEfFx/nJmzpyZBW4dtSWQXhRw3nnnxe9///uCFtanT5847rjj4uyzz45evXq1OKZUgewUJj/55JOzbukDBw7MQuAjRoxo8f6FXDB79uz48Y9/HEcffXQcddRRawwpVf3N1VHuwHe5529qbdOnT8+ek+SbnpsJEyZkvsV2k29s/hUrVsRVV10Vq1evzsLk3bp1a7QMgfJC/gJcUwkCqSv9kCFDGpaS/iP7SSXUpwYCBAgQIECAAAECBAgQIECAAAECBAgQIECAAAECBAgQIECAAAECBAgQIECAAAECBAgQIECAAAECBAgQKE6gGgLlaUX/FRH/nFva4YcfHlOnTi1upa6uCoEUyn311Vez/U0vDli4cGGkruDp6NmzZ/Tt2zfrRJ4C3AcccED06NGj4HWVMpD9wAMPxF133RXjx49fo4t4wcW04sJS1t/U7Tsq8N0KjqKHpG7LP/3pT+OMM86IPffcs+jxbR1QrYHytq7b+OoTOOKII2LatGn5hf8hIv6l+laiYgIECBAgQIAAAQIECBAgQIAAAQIECBAgQIAAAQIECBAgQIAAAQIECBAgQIAAAQIECBAgQIAAAQIECBBIAtUSKD8oIn6bv2XPP/987L777naRQMEC7RHILriYVlzYHvXXcqC8FeQlHSJQXlJOk5VJ4IUXXog99tij4ezfiYiHynRL0xIgQIAAAQIECBAgQIAAAQIECBAgQIAAAQIECBAgQIAAAQIECBAgQIAAAQIECBAgQIAAAQIECBAgQIBAmQWqJVCeGJ6MiL1zHkOHDo2nn366zDymryWB9ghkl9OrPeoXKC/fDgqUl8/WzKUT2GuvveKZZ57Jn/CpiNindHcwEwECBAgQIECAAAECBAgQIECAAAECBAgQIECAAAECBAgQIECAAAECBAgQIECAAAECBAgQIECAAAECBAi0t0A1BcoPiYj784HGjRsXF198cXubuV+VCrRHILucNO1Rv0B5+XZQoLx8tmYujUD6f+oll1zScLLvRsQDpbmDWQgQIECAAAECBAgQIECAAAECBAgQIECAAAECBAgQIECAAAECBAgQIECAAAECBAgQIECAAAECBAgQIECgIwSqKVCefKZExPH5UI888kjsv//+HWHnnlUm0B6B7HKStEf9AuXl20GB8vLZmrntAun/pQceeGDDiW6NiJFtn90MBAgQIECAAAECBAgQIECAAAECBAgQIECAAAECBAgQIECAAAECBAgQIECAAAECBAgQIECAAAECBAgQINCRAtUWKN8wImZFxNY5tO7du8eMGTNit91260hH964CgfYIZJeToT3qFygv3w4KlJfP1sxtE3jxxRdj+PDhsWzZsvyJFkXEoIj4pG2zG02AAAECBAgQIECAAAECBAgQIECAAAECBAgQIECAAAECBAgQIECAAAECBAgQIECAAAECBAgQIECAAAECHS1QbYHy5HVIRNyfD/e1r30tHnvssejXr19He7p/BQu0RyC7nMtvj/oFysu3gwLl5bM1c+sF5s+fH/vuu2+8+eabDSf5bkQ80PqZjSRAgAABAgQIECBAgAABAgQIECBAgAABAgQIECBAgAABAgQIECBAgAABAgQIECBAgAABAgQIECBAgACBShGoxkB5sjsvIn6aj7jTTjvF1KlTY8CAAZViq44KE2iPQHY5l9we9QuUl28HBcrLZ2vm1gnMnTs3jjjiiHjllVcaTnB+RPysdbMaRYAAAQIECBAgQIAAAQIECBAgQIAAAQIECBAgQIAAAQIECBAgQIAAAQIECBAgQIAAAQIECBAgQIAAAQKVJlCtgfLkeEVEnJUP2rt377jnnnti8ODBleasngoQaI9AdjmX2R715wfKy7mW3Nz9+vWL2267rVP8zbZXoLw99m3ChAkxZsyY9riVe5RJ4LnnnosjjzwyFi9e3PAOV0bE2WW6rWkJECBAgAABAgQIECBAgAABAgQIECBAgAABAgQIECBAgAABAgQIECBAgAABAgQIECBAgAABAgQIECBAoAMEqjlQnrhuiYiR+W7rrrtu1qn8wAMP7ABOt6xkgfYIZJdz/e1Rv0B5+XZQoLx8tmYuTuDhhx/OOpN//vnnDQdOiYgTipvN1QQIECBAgAABAgQIECBAgAABAgQIECBAgAABAgQIECBAgAABAgQIECBAgAABAgQIECBAgAABAgQIECBQ6QLVHihPvr+OiO83hNZBt9Ifvfavrz0C2eVcVXvUL1Bevh0UKC+frZkLF5g4cWKMHTu2sQG/iYiTCp/JlQQIECBAgAABAgQIECBAgAABAgQIECBAgAABAgQIECBAgAABAgQIECBAgAABAgQIECBAgAABAgQIECBQLQK1EChP1hMiYkxD9O9973sxadKk2GCDDaplP9RZRoH2CGSXsfyo9vrLaVMNc5crUF4Na1djxwssXbo0Ro8eHXfddVdjxUyMiEZT5h1fuQoIECBAgAABAgQIECBAgAABAgQIECBAgAABAgQIECBAgAABAgQIECBAgAABAgQIECBAgAABAgQIECBAoK0CtRIoTw7nRsTPGoJsv/32cf3118e+++7bVivjCRAgQIBA1Qk89thjcdppp8Xrr7/eWO3nRcRlVbcoBRMgQIAAAQIECBAgQIAAAQIECBAgQIAAAQIECBAgQIAAAQIECBAgQIAAAQIECBAgQIAAAQIECBAgQIBAwQK1FChPiz4yIiZFRM+GAmeeeWZMnDgxunTpUjCOCwkQIECAQLUKrFy5MsaOHRtXX311Y0tYEhGjI+Keal2fugkQIECAAAECBAgQIECAAAECBAgQIECAAAECBAgQIECAAAECBAgQIECAAAECBAgQIECAAAECBAgQIECgMIFaC5SnVW9XFyof1pCgf//+Waj84IMPLkzHVQQIECBAoAoFHnzwwRgzZkzMmzevseofrwuTv1GFS1MyAQIECBAgQIAAAQIECBAgQIAAAQIECBAgQIAAAQIECBAgQIAAAQIECBAgQIAAAQIECBAgQIAAAQIECBQpUIuB8hzBlRHxo8Y8TjjhhLjgggti2223LZLL5QQIECBAoHIFFixYEOPHj49bbrmlqSKvioizKncFKiNAgAABAgQIECBAgAABAgQIECBAgAABAgQIECBAgAABAgQIECBAgAABAgQIECBAgAABAgQIECBAgACBUgvUcqA8WR0YERMi4uuNwY0bNy7Sufbaa5fa1XwECBAgQKDdBL788su4+OKL45JLLmnqnv8TEWMj4uF2K8qNCBAgQIAAAQIECBAgQIAAAQIECBAgQIAAAQIECBAgQIAAAQIECBAgQIAAAQIECBAgQIAAAQIECBAgQKAiBGo9UJ5DTqHyMY2J9+7dOwuVjx49uiI2RBEECBAgQKAYgUmTJmVdyRcvXtzUsIl1YfJipnUtAQIECBAgQIAAAQIECBAgQIAAAQIECBAgQIAAAQIECBAgQIAAAQIECBAgQIAAAQIECBAgQIAAAQIECNSIQGcJlKft2iciLouIPRrbu0GDBsWZZ54ZI0eOrJGttQwCBAgQqGWBKVOmxNVXXx2zZs1qapnPR8S5EfFkLTtYGwECBAgQIECAAAECBAgQIECAAAECBAgQIECAAAECBAgQIECAAAECBAgQIECAAAECBAgQIECAAAECBAg0L9CZAuU5idSK/IKI2Koxmn/6p3/KguWjRo3y7BAgQIAAgYoTuPnmm7Mg+X//9383VVtqVT4+IiZVXPEKIkCAAAECBAgQIECAAAECBAgQIECAAAECBAgQIECAAAECBAgQIECAAAECBAgQIECAAAECBAgQIECAAIF2F+iMgfKEvE5EjIuIHzclPnDgwDj99NNj9OiUP3csD8yrAAAeE0lEQVQQIECAAIGOFZg0aVJce+21MXv27OYKuSQiLo6ILzu2WncnQIAAAQIECBAgQIAAAQIECBAgQIAAAQIECBAgQIAAAQIECBAgQIAAAQIECBAgQIAAAQIECBAgQIAAgUoR6KyB8px/34g4NyJObmpDNttsszjllFOyc8stt6yUfVMHAQIECHQCgbfffjtuvPHG7HzvvfeaW/FNEXFZRCzoBCyWSIAAAQIECBAgQIAAAQIECBAgQIAAAQIECBAgQIAAAQIECBAgQIAAAQIECBAgQIAAAQIECBAgQIAAAQJFCHT2QHmOavuI+FFENNuO/MQTT8yC5bvttlsRxC4lQIAAAQLFCbz44otZiHzy5MktDZwUEVdFxOstXeh7AgQIECBAgAABAgQIECBAgAABAgQIECBAgAABAgQIECBAgAABAgQIECBAgAABAgQIECBAgAABAgQIEOicAgLla+77gIg4MyJObe5x2GeffeL444/Pzq5du3bOJ8eqCRAgQKCkAitXroxbb701O5988smW5r4hIq6OiLktXeh7AgQIECBAgAABAgQIECBAgAABAgQIECBAgAABAgQIECBAgAABAgQIECBAgAABAgQIECBAgAABAgQIEOjcAgLlje9/34g4pe7s2dQj0qNHjzjuuOOyYLmu5Z37D8nqCRAg0FqB1I08hchvu+22+PTTT5ubZklE3BgRqSv5/NbezzgCBAgQIECAAAECBAgQIECAAAECBAgQIECAAAECBAgQIECAAAECBAgQIECAAAECBAgQIECAAAECBAgQ6FwCAuXN73e3vGD515u7dMiQIXHMMcfEEUccEZtuumnneoqslgABAgSKEnj//fdj6tSpceedd8bMmTNbGvs/dUHyFCZf0dLFvidAgAABAgQIECBAgAABAgQIECBAgAABAgQIECBAgAABAgQIECBAgAABAgQIECBAgAABAgQIECBAgAABAvkCAuWFPw+H1oXL/6WlId/5znfiyCOPzMLl66yzTkuX+54AAQIEOoHAF198kYXI77nnnvjtb39byIqn13Ujv6+Qi11DgAABAgQIECBAgAABAgQIECBAgAABAgQIECBAgAABAgQIECBAgAABAgQIECBAgAABAgQIECBAgAABAgQaExAoL/652DEijo+I4yJiq+aGr7vuulmoPJ3f/va3i7+TEQQIECBQ9QK/+93vsiB5Oj///POW1vPXiLgtIm6NiDktXex7AgQIECBAgAABAgQIECBAgAABAgQIECBAgAABAgQIECBAgAABAgQIECBAgAABAgQIECBAgAABAgQIECDQkoBAeUtCzX9/RF2w/KCWptloo40idS4/6KCDss+uXbu2NMT3BAgQIFCFAitXroyHHnoo60Kezo8++qiQVfyuLkQ+tZCLXUOAAAECBAgQIECAAAECBAgQIECAAAECBAgQIECAAAECBAgQIECAAAECBAgQIECAAAECBAgQIECAAAECBAoVECgvVKr56/pFxFERkQLmO7c0ZepcnguWp3D5Bhts0NIQ3xMgQIBABQssXbq0PkCewuQFdCJPq3k5Iu6pO+dX8PKURoAAAQIECBAgQIAAAQIECBAgQIAAAQIECBAgQIAAAQIECBAgQIAAAQIECBAgQIAAAQIECBAgQIAAAQJVLCBQXvrN+2ZdsDyFy7ctZPr9998/RowYkZ077LBDIUNcQ4AAAQIdLPDaa6/F9OnTs/PRRx8ttJqFdQHy1In8/xQ6yHUECBAgQIAAAQIECBAgQIAAAQIECBAgQIAAAQIECBAgQIAAAQIECBAgQIAAAQIECBAgQIAAAQIECBAgQKC1AgLlrZUrbNy+deHygyNi80KG7LjjjvXh8hQwX2stW1SIm2sIECBQboHVq1fXB8hTiHzOnDmF3vK9iHgwIlKI/I+FDnIdAQIECBAgQIAAAQIECBAgQIAAAQIECBAgQIAAAQIECBAgQIAAAQIECBAgQIAAAQIECBAgQIAAAQIECBAohYC0cikUC5tjeER8p+4sqHP5uuuum4XLhw8fHsOGDYuBAwcWdidXESBAgEBJBGbPnh2PP/54zJgxIwuTf/7554XO+5eIeCgifhsRjxU6yHUECBAgQIAAAQIECBAgQIAAAQIECBAgQIAAAQIECBAgQIAAAQIECBAgQIAAAQIECBAgQIAAAQIECBAgQKDUAgLlpRYtbL7BdcHygyLiG4UNiejTp08WLP/Wt76VfW6zzTaFDnUdAQIECBQgsHDhwixAns4nnngi3nrrrQJG1V/yP3UB8hQif66Yga4lQIAAAQIECBAgQIAAAQIECBAgQIAAAQIECBAgQIAAAQIECBAgQIAAAQIECBAgQIAAAQIECBAgQIAAAQLlEhAoL5ds4fN+PSJG5J0Fj9xxxx2zYPmQIUNi8ODB0bdv34LHupAAAQIEIhYsWBDPPfdczJw5MwuRz5kzp1iW6RGRzv+KiFeLHex6AgQIECBAgAABAgQIECBAgAABAgQIECBAgAABAgQIECBAgAABAgQIECBAgAABAgQIECBAgAABAgQIECBQbgGB8nILFzd/94j4l7xweVEtyHv37p0Fy/fYY4/sTD+vtZYtLm4LXE2AQK0KrF69OguPP//889mZfl68eHGxy11YFyDPBcmXFzuB6wkQIECAAAECBAgQIECAAAECBAgQIECAAAECBAgQIECAAAECBAgQIECAAAECBAgQIECAAAECBAgQIECAQHsKSBu3p3bx9/pfETGs7vxWRKTAecHH2muvXR8sz4XMt9hii4LHu5AAAQLVLPDOO++sER5PIfIvv/yy2CUti4jH886Xip3A9QQIECBAgAABAgQIECBAgAABAgQIECBAgAABAgQIECBAgAABAgQIECBAgAABAgQIECBAgAABAgQIECBAoCMFBMo7Ur/4e++dFzDfp/jhEQMGDFgjZL7zzju3ZhpjCBAgUHECL7/8cn3n8RQenzt3bmtrfDIvQP5UaycxjgABAgQIECBAgAABAgQIECBAgAABAgQIECBAgAABAgQIECBAgAABAgQIECBAgAABAgQIECBAgAABAgQIVIKAQHkl7ELrali3Lly+Z0QMjog9IiL9rqijZ8+eWcB81113jZ122ikGDRqUhc4dBAgQqGSBFBafNWtWvPLKK/GnP/0pC5IvWbKkNSV/HhHPR8RzETGzLki+vDUTGUOAAAECBAgQIECAAAECBAgQIECAAAECBAgQIECAAAECBAgQIECAAAECBAgQIECAAAECBAgQIECAAAECBCpRQKC8Enel9TXtmhcuTyHzbVoz1QYbbFAfLs+FzNPneuut15rpjCFAgECrBZYvX56FxnPh8dzn0qVLWzvnwrwAeQqSv9jaiYwjQIAAAQIECBAgQIAAAQIECBAgQIAAAQIECBAgQIAAAQIECBAgQIAAAQIECBAgQIAAAQIECBAgQIAAAQLVICBQXg271Poat84LmKcO5uls9bHjjjtmHcxTuDwXNO/du3er5zOQAAEC+QKLFy/+SnB8zpw5bUV6oa77eK4L+aK2Tmg8AQIECBAgQIAAAQIECBAgQIAAAQIECBAgQIAAAQIECBAgQIAAAQIECBAgQIAAAQIECBAgQIAAAQIECBCoJgGB8mrarbbX2q0uVJ66l+cC5pu1ZdrNNtvsK93Mv/71r0fXrl3bMq2xBAjUsMDKlSvj1Vdf/Urn8ffff7+tq04TPFfXgTwXIF/R1kmNJ0CAAAECBAgQIECAAAECBAgQIECAAAECBAgQIECAAAECBAgQIECAAAECBAgQIECAAAECBAgQIECAAAEC1SwgUF7Nu1ea2neIiN0jYqeIGFT3uUlbp+7fv38MGDAgO/N/7tOnT1unNp4AgSoReOutt2Lu3LlrnPPmzYt0luD4ICJmRcQrdeeLEdHmduYlqMsUBAgQIECAAAECBAgQIECAAAECBAgQIECAAAECBAgQIECAAAECBAgQIECAAAECBAgQIECAAAECBAgQIECgogQEyitqOyqmmK3zwuW5oPn2pahu/fXX/0rIPBc679WrVyluYQ4CBNpR4OOPP84C4ykk3jA8vmzZslJV8npeeDwXIl9UqsnNQ4AAAQIECBAgQIAAAQIECBAgQIAAAQIECBAgQIAAAQIECBAgQIAAAQIECBAgQIAAAQIECBAgQIAAAQIEallAoLyWd7e0a+ueFzLPdTJPn+n3JTk233zzRrua9+vXL7p161aSe5iEAIHiBVasWBHz58+vD4znh8fffffd4idsekRKoOcC4/mfJUuml7JYcxEgQIAAAQIECBAgQIAAAQIECBAgQIAAAQIECBAgQIAAAQIECBAgQIAAAQIECBAgQIAAAQIECBAgQIAAgWoQECivhl2q7BpT5/L8gHnqaJ46nJf02GKLLWLrrbdu8tx4441Lej+TEehMAh9++GEsWrSoyfOdd94pB0fqMP5KgwB56kTuIECAAAECBAgQIECAAAECBAgQIECAAAECBAgQIECAAAECBAgQIECAAAECBAgQIECAAAECBAgQIECAAAECBEooIFBeQkxT1QusFxED8s7+eT9vVA6n7t27Nxs4T2H0rl27luPW5iRQ0QIrV65sNiyeguTLlpWtAfhHETG3kXNeRCyvaDjFESBAgAABAgQIECBAgAABAgQIECBAgAABAgQIECBAgAABAgQIECBAgAABAgQIECBAgAABAgQIECBAgACBGhEQKK+RjayiZWwWEfkB8/zg+drlXEfv3r2z0HmfPn2yc7PNNsvOTTfddI2fu3TpUs4yzE2gJAKrVq2K999/P957773szP/5rbfeinSmsPjixYtLcr9mJvkiIlJAvLHg+Pvlvrn5CRAgQIAAAQIECBAgQIAAAQIECBAgQIAAAQIECBAgQIAAAQIECBAgQIAAAQIECBAgQIAAAQIECBAgQIAAgeYFBMo9IZUk0K+JruZfa88iN9lkk/qAeWOB8/wgerdu3dqzNPeqcYEVK1Z8JRzeVGj8gw8+aG+NN/NC4/kB8vntXYj7ESBAgAABAgQIECBAgAABAgQIECBAgAABAgQIECBAgAABAgQIECBAgAABAgQIECBAgAABAgQIECBAgAABAoULCJQXbuXKjhP4h4jYupmzT0T06IjyevXq9ZVO5xtuuGHkzp49e9b/nP/7rl27dkS57tlOAitXroxPPvkkO5csWVL/c+53uc+GncU//vjjdqrwK7f5NCIWtXCu7qji3JcAAQIECBAgQIAAAQIECBAgQIAAAQIECBAgQIAAAQIECBAgQIAAAQIECBAgQIAAAQIECBAgQIAAAQIECBBovYBAeevtjKwsgY1aCJz3rqRyN9hggxZD5/kB9PRzCqevu+66sd5662Wf//iP/1hJS6qZWv72t7/F559/HsuXL88+GwbCmwuI54LiS5curTSPv7YQFv+o0gpWDwECBAgQIECAAAECBAgQIECAAAECBAgQIECAAAECBAgQIECAAAECBAgQIECAAAECBAgQIECAAAECBAgQIFAaAYHy0jiapfIFUkvw/C7nW0bEZhGxad1n+jmdm1T+Uv5e4VprrVUfLs+FzAv9zA+m58Z06dIlUuf09NnU2dz3zX2X6l21alWjZ+rm3Zrv0pjc2PwAeC4I3tRnS9euXl1Vjbg/iIj38s73635+u0GAfGW1PNfqJECAAAECBAgQIECAAAECBAgQIECAAAECBAgQIECAAAECBAgQIECAAAECBAgQIECAAAECBAgQIECAAAECBEorIFBeWk+zVb/AP+QFzBuGzRv7d5fqX7IVVJDAqojIhcJzQfHm/v3/Kqh2pRAgQIAAAQIECBAgQIAAAQIECBAgQIAAAQIECBAgQIAAAQIECBAgQIAAAQIECBAgQIAAAQIECBAgQIAAAQIVKCBQXoGboqSqEkgdzfM7nad/b1jA6W+vqra56GJT0PuTvHNJg3/nvksdxvMD4+nfDgIECBAgQIAAAQIECBAgQIAAAQIECBAgQIAAAQIECBAgQIAAAQIECBAgQIAAAQIECBAgQIAAAQIECBAgQIBAyQSEWktGaSICRQn0KCB03jCYnsasGxHr1X12K+qOLi5U4G8R8XnduTwiljYRBm8qJJ7C4uk7BwECBAgQIECAAAECBAgQIECAAAECBAgQIECAAAECBAgQIECAAAECBAgQIECAAAECBAgQIECAAAECBAgQIECgwwUEyjt8CxRAoNUC/9AgYJ4Lmjf1mR9Gb3hN+q5rRHRp5mzL92mRq5o5V7bx+xQAT+HvQj5buiZ1F3cQIECAAAECBAgQIECAAAECBAgQIECAAAECBAgQIECAAAECBAgQIECAAAECBAgQIECAAAECBAgQIECAAAECBGpCQKC8JrbRIggQIECAAAECBAgQIECAAAECBAgQIECAAAECBAgQIECAAAECBAgQIECAAAECBAgQIECAAAECBAgQIECAAAECBAgQIPBVAYFyTwUBAgQIECBAgAABAgQIECBAgAABAgQIECBAgAABAgQIECBAgAABAgQIECBAgAABAgQIECBAgAABAgQIECBAgAABAgRqVECgvEY31rIIECBAgAABAgQIECBAgAABAgQIECBAgAABAgQIECBAgAABAgQIECBAgAABAgQIECBAgAABAgQIECBAgAABAgQIECAgUO4ZIECAAAECBAgQIECAAAECBAgQIECAAAECBAgQIECAAAECBAgQIECAAAECBAgQIECAAAECBAgQIECAAAECBAgQIECAQI0KCJTX6MZaFgECBAgQIECAAAECBAgQIECAAAECBAgQIECAAAECBAgQIECAAAECBAgQIECAAAECBAgQIECAAAECBAgQIECAAAECBATKPQMECBAgQIAAAQIECBAgQIAAAQIECBAgQIAAAQIECBAgQIAAAQIECBAgQIAAAQIECBAgQIAAAQIECBAgQIAAAQIECBCoUQGB8hrdWMsiQIAAAQIECBAgQIAAAQIECBAgQIAAAQIECBAgQIAAAQIECBAgQIAAAQIECBAgQIAAAQIECBAgQIAAAQIECBAgQICAQLlngAABAgQIECBAgAABAgQIECBAgAABAgQIECBAgAABAgQIECBAgAABAgQIECBAgAABAgQIECBAgAABAgQIECBAgAABAjUqIFBeoxtrWQQIECBAgAABAgQIECBAgAABAgQIECBAgAABAgQIECBAgAABAgQIECBAgAABAgQIECBAgAABAgQIECBAgAABAgQIEBAo9wwQIECAAAECBAgQIECAAAECBAgQIECAAAECBAgQIECAAAECBAgQIECAAAECBAgQIECAAAECBAgQIECAAAECBAgQIECgRgUEymt0Yy2LAAECBAgQIECAAAECBAgQIECAAAECBAgQIECAAAECBAgQIECAAAECBAgQIECAAAECBAgQIECAAAECBAgQIECAAAECAuWeAQIECBAgQIAAAQIECBAgQIAAAQIECBAgQIAAAQIECBAgQIAAAQIECBAgQIAAAQIECBAgQIAAAQIECBAgQIAAAQIECNSogEB5jW6sZREgQIAAAQIECBAgQIAAAQIECBAgQIAAAQIECBAgQIAAAQIECBAgQIAAAQIECBAgQIAAAQIECBAgQIAAAQIECBAgQECg3DNAgAABAgQIECBAgAABAgQIECBAgAABAgQIECBAgAABAgQIECBAgAABAgQIECBAgAABAgQIECBAgAABAgQIECBAgACBGhUQKK/RjbUsAgQIECBAgAABAgQIECBAgAABAgQIECBAgAABAgQIECBAgAABAgQIECBAgAABAgQIECBAgAABAgQIECBAgAABAgQICJR7BggQIECAAAECBAgQIECAAAECBAgQIECAAAECBAgQIECAAAECBAgQIECAAAECBAgQIECAAAECBAgQIECAAAECBAgQIFCjAgLlNbqxlkWAAAECBAgQIECAAAECBAgQIECAAAECBAgQIECAAAECBAgQIECAAAECBAgQIECAAAECBAgQIECAAAECBAgQIECAAAGBcs8AAQIECBAgQIAAAQIECBAgQIAAAQIECBAgQIAAAQIECBAgQIAAAQIECBAgQIAAAQIECBAgQIAAAQIECBAgQIAAAQIEalRAoLxGN9ayCBAgQIAAAQIECBAgQIAAAQIECBAgQIAAAQIECBAgQIAAAQIECBAgQIAAAQIECBAgQIAAAQIECBAgQIAAAQIECBAgIFDuGSBAgAABAgQIECBAgAABAgQIECBAgAABAgQIECBAgAABAgQIECBAgAABAgQIECBAgAABAgQIECBAgAABAgQIECBAgECNCgiU1+jGWhYBAgQIECBAgAABAgQIECBAgAABAgQIECBAgAABAgQIECBAgAABAgQIECBAgAABAgQIECBAgAABAgQIECBAgAABAgQEyj0DBAgQIECAAAECBAgQIECAAAECBAgQIECAAAECBAgQIECAAAECBAgQIECAAAECBAgQIECAAAECBAgQIECAAAECBAgQqFEBgfIa3VjLIkCAAAECBAgQIECAAAECBAgQIECAAAECBAgQIECAAAECBAgQIECAAAECBAgQIECAAAECBAgQIECAAAECBAgQIECAgEC5Z4AAAQIECBAgQIAAAQIECBAgQIAAAQIECBAgQIAAAQIECBAgQIAAAQIECBAgQIAAAQIECBAgQIAAAQIECBAgQIAAAQI1KiBQXqMba1kECBAgQIAAAQIECBAgQIAAAQIECBAgQIAAAQIECBAgQIAAAQIECBAgQIAAAQIECBAgQIAAAQIECBAgQIAAAQIECBAQKPcMECBAgAABAgQIECBAgAABAgQIECBAgAABAgQIECBAgAABAgQIECBAgAABAgQIECBAgAABAgQIECBAgAABAgQIECBAoEYFBMprdGMtiwABAgQIECBAgAABAgQIECBAgAABAgQIECBAgAABAgQIECBAgAABAgQIECBAgAABAgQIECBAgAABAgQIECBAgAABAgLlngECBAgQIECAAAECBAgQIECAAAECBAgQIECAAAECBAgQIECAAAECBAgQIECAAAECBAgQIECAAAECBAgQIECAAAECBAjUqIBAeY1urGURIECAAAECBAgQIECAAAECBAgQIECAAAECBAgQIECAAAECBAgQIECAAAECBAgQIECAAAECBAgQIECAAAECBAgQIEBAoNwzQIAAAQIECBAgQIAAAQIECBAgQIAAAQIECBAgQIAAAQIECBAgQIAAAQIECBAgQIAAAQIECBAgQIAAAQIECBAgQIAAgRoVECiv0Y21LAIECBAgQIAAAQIECBAgQIAAAQIECBAgQIAAAQIECBAgQIAAAQIECBAgQIAAAQIECBAgQIAAAQIECBAgQIAAAQIECAiUewYIECBAgAABAgQIECBAgAABAgQIECBAgAABAgQIECBAgAABAgQIECBAgAABAgQIECBAgAABAgQIECBAgAABAgQIECBQowIC5TW6sZZFgAABAgQIECBAgAABAgQIECBAgAABAgQIECBAgAABAgQIECBAgAABAgQIECBAgAABAgQIECBAgAABAgQIECBAgAABgXLPAAECBAgQIECAAAECBAgQIECAAAECBAgQIECAAAECBAgQIECAAAECBAgQIECAAAECBAgQIECAAAECBAgQIECAAAECBGpUQKC8RjfWsggQIECAAAECBAgQIECAAAECBAgQIECAAAECBAgQIECAAAECBAgQIECAAAECBAgQIECAAAECBAgQIECAAAECBAgQICBQ7hkgQIAAAQIECBAgQIAAAQIECBAgQIAAAQIECBAgQIAAAQIECBAgQIAAAQIECBAgQIAAAQIECBAgQIAAAQIECBAgQIBAjQoIlNfoxloWAQIECBAgQIAAAQIECBAgQIAAAQIECBAgQIAAAQIECBAgQIAAAQIECBAgQIAAAQIECBAgQIAAAQIECBAgQIAAAQIEBMo9AwQIECBAgAABAgQIECBAgAABAgQIECBAgAABAgQIECBAgAABAgQIECBAgAABAgQIECBAgAABAgQIECBAgAABAgQIEKhRAYHyGt1YyyJAgAABAgQIECBAgAABAgQIECBAgAABAgQIECBAgAABAgQIECBAgAABAgQIECBAgAABAgQIECBAgAABAgQIECBAgIBAuWeAAAECBAgQIECAAAECBAgQIECAAAECBAgQIECAAAECBAgQIECAAAECBAgQIECAAAECBAgQIECAAAECBAgQIECAAAECNSrw/wEBE1GXK+2K/wAAAABJRU5ErkJggg=="/>
          <p:cNvSpPr>
            <a:spLocks noChangeAspect="1" noChangeArrowheads="1"/>
          </p:cNvSpPr>
          <p:nvPr/>
        </p:nvSpPr>
        <p:spPr bwMode="auto">
          <a:xfrm>
            <a:off x="6955387" y="4048602"/>
            <a:ext cx="6367434" cy="600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32" y="120762"/>
            <a:ext cx="7130601" cy="67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1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H240-01</dc:creator>
  <cp:lastModifiedBy>H240-01</cp:lastModifiedBy>
  <cp:revision>1</cp:revision>
  <dcterms:created xsi:type="dcterms:W3CDTF">2023-05-22T06:41:43Z</dcterms:created>
  <dcterms:modified xsi:type="dcterms:W3CDTF">2023-05-22T06:41:59Z</dcterms:modified>
</cp:coreProperties>
</file>