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588C3-8536-B674-F82D-AE5840171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6F77D3-3C6B-BA91-ECB1-4E5E8FDF0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C8C4F2-0DAD-388E-D038-CD95A1F2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23A0-4B1C-47DC-80B4-9671D13E631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53DAA-2711-C8F9-2179-525049C3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DB6DC-3AEB-7FA8-F656-28F0C6CD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989B-7DA1-4263-AE95-11C6E6BB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29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53C77-254C-D6E7-103D-B0BE71FB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557F53-36EE-2C69-67D4-FD2399AFC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5581F-AD2F-D0D5-E958-F6FF4393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23A0-4B1C-47DC-80B4-9671D13E631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7609FE-1254-DA88-CB5F-5B971ED4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EE59C-5CBF-0931-3FBF-CF6EE6EB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989B-7DA1-4263-AE95-11C6E6BB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87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5547A9-5210-895F-ED0A-3E4254A91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423CC8-FF73-8DDA-50CD-021FFC38F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DB5D3-88FA-61FB-5920-4E8678F6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23A0-4B1C-47DC-80B4-9671D13E631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131A8-C9DA-1599-6BDA-1EA74521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233FA-76C9-0762-AC9C-254FA89E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989B-7DA1-4263-AE95-11C6E6BB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8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E20D1-191F-3B36-3433-9D074185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C9BD-F5B3-CD4B-A1EE-5444BF40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05DFA-DEA5-8A6D-0C54-F3B7F32A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23A0-4B1C-47DC-80B4-9671D13E631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192857-5785-EBED-5D86-D2857736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70226-C9C6-3973-ED29-63A89244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989B-7DA1-4263-AE95-11C6E6BB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74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8BB3D-D355-9FD6-1486-BB5D4185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378836-03A6-09FF-B9C6-75281C0C0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0E304-AF72-0346-201D-EA875491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23A0-4B1C-47DC-80B4-9671D13E631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8F3D8-0A7F-9798-23E9-6D7F678F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CCB61-CDB9-A2B8-C73C-D41EB094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989B-7DA1-4263-AE95-11C6E6BB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29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F155D-7BDF-B742-C0B4-3609F1DA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99482-1DDC-00B9-1819-71D548643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081153-2AEC-B81E-E94D-561457D15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340826-7087-3601-830F-FB1FDE33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23A0-4B1C-47DC-80B4-9671D13E631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81063A-8507-7020-200C-1AF7A713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F66FC2-31A9-1A15-0714-97D19EAE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989B-7DA1-4263-AE95-11C6E6BB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52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17D9D-D491-A0FE-BDB2-77D67D8F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F8A38-0806-01BB-4A9E-254C9CD2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696171-70DF-2959-D73A-D40CF4D48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6A8EC7-FC37-2475-4E12-206CFF10F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713441-647F-93AD-6702-217DF459F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B79BCF-2796-D224-DED4-5A6633B8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23A0-4B1C-47DC-80B4-9671D13E631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A919C-F044-50F0-3876-9E537A23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FEEC51-9F9C-A20A-7B37-04DC0CB0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989B-7DA1-4263-AE95-11C6E6BB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21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080E37-526B-372C-4135-F58E7365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E7DFCD-176A-7091-7745-09FF6FD4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23A0-4B1C-47DC-80B4-9671D13E631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874E78-EE2B-4749-DC57-5FAF100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35EF29-425F-9357-DB58-92796A4D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989B-7DA1-4263-AE95-11C6E6BB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831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D27351-E437-608C-CDEF-AE143F2A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23A0-4B1C-47DC-80B4-9671D13E631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BE61F4-C124-D2C7-A3FE-237FC03C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DA3D53-F86A-A9DC-5DFB-DD121910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989B-7DA1-4263-AE95-11C6E6BB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9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6976E-7DFA-2B73-6727-D3DB6A41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5D626-E3E1-5F77-6C49-A22D9FF3C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569382-AEBC-0725-542F-C221DD3D2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8F3513-C8FE-7F23-3291-B5AEADC3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23A0-4B1C-47DC-80B4-9671D13E631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FB238-40E6-68A2-11B0-B7CA6E51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A9D91B-A649-E4C6-BB7D-11D62F53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989B-7DA1-4263-AE95-11C6E6BB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70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34578-CF79-C8A7-E3F8-514DFE3F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EECA03-ACE6-69FE-DEAB-5D2EF25C1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798085-B110-040D-1D4B-B70A7830C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FEC40E-D15D-5C77-5C00-E88DB5AD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523A0-4B1C-47DC-80B4-9671D13E631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113928-40E1-B4C4-3213-34472E90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65B41-69DB-93F1-C97D-D2649ED8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0989B-7DA1-4263-AE95-11C6E6BB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2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6F2A52-B8A7-D4AC-7DE9-ABEF9D8F4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FB621B-AB1E-4051-1D73-22561C38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CDB589-8A21-A0DC-8A33-C8BA171BF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523A0-4B1C-47DC-80B4-9671D13E631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46F33-C678-7835-EB55-58376B4AA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76EB9-97E0-B056-9AB3-793DA931F2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F0989B-7DA1-4263-AE95-11C6E6BBE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5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1A649C-EC93-072E-253E-D0A5392A6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699652"/>
              </p:ext>
            </p:extLst>
          </p:nvPr>
        </p:nvGraphicFramePr>
        <p:xfrm>
          <a:off x="499477" y="314128"/>
          <a:ext cx="11193045" cy="6229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609">
                  <a:extLst>
                    <a:ext uri="{9D8B030D-6E8A-4147-A177-3AD203B41FA5}">
                      <a16:colId xmlns:a16="http://schemas.microsoft.com/office/drawing/2014/main" val="2684824892"/>
                    </a:ext>
                  </a:extLst>
                </a:gridCol>
                <a:gridCol w="2238609">
                  <a:extLst>
                    <a:ext uri="{9D8B030D-6E8A-4147-A177-3AD203B41FA5}">
                      <a16:colId xmlns:a16="http://schemas.microsoft.com/office/drawing/2014/main" val="1080607864"/>
                    </a:ext>
                  </a:extLst>
                </a:gridCol>
                <a:gridCol w="2238609">
                  <a:extLst>
                    <a:ext uri="{9D8B030D-6E8A-4147-A177-3AD203B41FA5}">
                      <a16:colId xmlns:a16="http://schemas.microsoft.com/office/drawing/2014/main" val="1388041778"/>
                    </a:ext>
                  </a:extLst>
                </a:gridCol>
                <a:gridCol w="2238609">
                  <a:extLst>
                    <a:ext uri="{9D8B030D-6E8A-4147-A177-3AD203B41FA5}">
                      <a16:colId xmlns:a16="http://schemas.microsoft.com/office/drawing/2014/main" val="3431487634"/>
                    </a:ext>
                  </a:extLst>
                </a:gridCol>
                <a:gridCol w="2238609">
                  <a:extLst>
                    <a:ext uri="{9D8B030D-6E8A-4147-A177-3AD203B41FA5}">
                      <a16:colId xmlns:a16="http://schemas.microsoft.com/office/drawing/2014/main" val="702143047"/>
                    </a:ext>
                  </a:extLst>
                </a:gridCol>
              </a:tblGrid>
              <a:tr h="77871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 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TCP/IP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15732"/>
                  </a:ext>
                </a:extLst>
              </a:tr>
              <a:tr h="778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L7 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HTTPS, FTP,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Telnet,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SSH, DNS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43574"/>
                  </a:ext>
                </a:extLst>
              </a:tr>
              <a:tr h="778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820210"/>
                  </a:ext>
                </a:extLst>
              </a:tr>
              <a:tr h="778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Steve’s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645963"/>
                  </a:ext>
                </a:extLst>
              </a:tr>
              <a:tr h="778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 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UDP, ICMP(?)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702095"/>
                  </a:ext>
                </a:extLst>
              </a:tr>
              <a:tr h="778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 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54876"/>
                  </a:ext>
                </a:extLst>
              </a:tr>
              <a:tr h="778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 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PPP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60114"/>
                  </a:ext>
                </a:extLst>
              </a:tr>
              <a:tr h="778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022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73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최서윤[ 학부재학 / 사이버국방학과 ]</dc:creator>
  <cp:lastModifiedBy>최서윤[ 학부재학 / 사이버국방학과 ]</cp:lastModifiedBy>
  <cp:revision>1</cp:revision>
  <dcterms:created xsi:type="dcterms:W3CDTF">2025-03-28T10:20:50Z</dcterms:created>
  <dcterms:modified xsi:type="dcterms:W3CDTF">2025-03-28T10:20:57Z</dcterms:modified>
</cp:coreProperties>
</file>